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57" r:id="rId4"/>
    <p:sldId id="258" r:id="rId5"/>
    <p:sldId id="259" r:id="rId6"/>
    <p:sldId id="268" r:id="rId7"/>
    <p:sldId id="261" r:id="rId8"/>
    <p:sldId id="269" r:id="rId9"/>
    <p:sldId id="260" r:id="rId10"/>
    <p:sldId id="262" r:id="rId11"/>
    <p:sldId id="263" r:id="rId12"/>
    <p:sldId id="264" r:id="rId13"/>
    <p:sldId id="272" r:id="rId14"/>
    <p:sldId id="265" r:id="rId15"/>
    <p:sldId id="266" r:id="rId16"/>
    <p:sldId id="271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CC"/>
    <a:srgbClr val="663300"/>
    <a:srgbClr val="FF00FF"/>
    <a:srgbClr val="00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B10B8-E496-461F-9683-1458B424A01C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6911-5180-4E32-A986-989BA1BB1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7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6911-5180-4E32-A986-989BA1BB151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35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6911-5180-4E32-A986-989BA1BB151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44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6911-5180-4E32-A986-989BA1BB151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02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24DA-A851-47F6-9945-8B72DFCDD03A}" type="datetime1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82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BE98-24BE-490D-B6AD-365149E4C2D1}" type="datetime1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3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9227-55FD-4EDD-ABCB-529D9EEE77FC}" type="datetime1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55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D024-697A-46CB-A586-BDF00FC5D01B}" type="datetime1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72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A97-B4B2-4606-A189-832FDC3DDE0F}" type="datetime1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6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48C4-9F24-4B21-A724-6193FAE33C33}" type="datetime1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87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C7E2-92C1-4352-A798-3E882ECF74B9}" type="datetime1">
              <a:rPr lang="en-GB" smtClean="0"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09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728E-1136-472C-850C-E1B5EC91F916}" type="datetime1">
              <a:rPr lang="en-GB" smtClean="0"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00B0-B959-46FA-999B-ED29572317B6}" type="datetime1">
              <a:rPr lang="en-GB" smtClean="0"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2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6335-5B5D-4C6D-B197-63E995DF3A15}" type="datetime1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63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CF1D-80AC-4035-9AE0-39505BD7643A}" type="datetime1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63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2CA7-D6EE-4EB6-89D7-103A01C134E7}" type="datetime1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C5F3-D209-4E6F-AD1C-5B5422AA8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1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970953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5154" y="241540"/>
            <a:ext cx="9144000" cy="1689790"/>
          </a:xfrm>
        </p:spPr>
        <p:txBody>
          <a:bodyPr/>
          <a:lstStyle/>
          <a:p>
            <a:r>
              <a:rPr lang="sv-SE" b="1" dirty="0" err="1" smtClean="0"/>
              <a:t>Föräldrarmöte</a:t>
            </a:r>
            <a:r>
              <a:rPr lang="sv-SE" b="1" dirty="0" smtClean="0"/>
              <a:t> P07</a:t>
            </a:r>
            <a:br>
              <a:rPr lang="sv-SE" b="1" dirty="0" smtClean="0"/>
            </a:br>
            <a:r>
              <a:rPr lang="sv-SE" sz="4400" dirty="0" smtClean="0"/>
              <a:t>Säsong 2017</a:t>
            </a:r>
            <a:endParaRPr lang="en-GB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F5FF-E91A-46A3-B6FE-3FC655789264}" type="datetime1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45" y="2360051"/>
            <a:ext cx="4246880" cy="3185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51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Hjälp från föräldrar!!</a:t>
            </a:r>
            <a:endParaRPr lang="en-GB" sz="6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92975" y="2006708"/>
            <a:ext cx="9005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Förra året var Linda (Williams mamma och Jessica (Lukas Mamma) arrangemangsansvariga.</a:t>
            </a:r>
          </a:p>
          <a:p>
            <a:r>
              <a:rPr lang="sv-SE" dirty="0" smtClean="0"/>
              <a:t>     kan ni tänka sig fortsätta detta året?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7160" y="2772947"/>
            <a:ext cx="592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Utvald kassör: Katarina (Andrejs mamma) vill du fortsätta?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1C1B-6788-4D39-B13B-7E61FD81BAA8}" type="datetime1">
              <a:rPr lang="en-GB" smtClean="0"/>
              <a:t>21/03/2017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2975" y="3357677"/>
            <a:ext cx="370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Midsommarfirandet på Tjolöholm.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975" y="3890742"/>
            <a:ext cx="426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Sommar och vinteravslutning för killarna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975" y="4455496"/>
            <a:ext cx="627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Stå i fiket på en Dammatch och en Herrmatch under säsongen.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727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IFK Fjärås </a:t>
            </a:r>
            <a:r>
              <a:rPr lang="sv-SE" sz="6000" b="1" u="sng" dirty="0" err="1" smtClean="0"/>
              <a:t>Soccer</a:t>
            </a:r>
            <a:r>
              <a:rPr lang="sv-SE" sz="6000" b="1" u="sng" dirty="0" smtClean="0"/>
              <a:t> camp</a:t>
            </a:r>
            <a:endParaRPr lang="en-GB" sz="6000" b="1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6F14-B90E-4560-902E-8B9ECA44D196}" type="datetime1">
              <a:rPr lang="en-GB" smtClean="0"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323" y="1571249"/>
            <a:ext cx="5860927" cy="49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Kungsbacka Poolspel 2017</a:t>
            </a:r>
            <a:endParaRPr lang="en-GB" sz="6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1606648"/>
            <a:ext cx="3284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Detta året spelar vi 7-manna.</a:t>
            </a:r>
            <a:endParaRPr lang="en-GB" sz="2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6F14-B90E-4560-902E-8B9ECA44D196}" type="datetime1">
              <a:rPr lang="en-GB" smtClean="0"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127" y="3268624"/>
            <a:ext cx="357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Matcherna är 2X25minuter långa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21450" y="2848988"/>
            <a:ext cx="2595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Hemma/Bortamatcher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5127" y="2479656"/>
            <a:ext cx="2384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 kommer ha 2 lag.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127" y="3637956"/>
            <a:ext cx="789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 kommer sälja fika vid varje hemmamatch där pengarna som går till lagkassan.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35127" y="4057592"/>
            <a:ext cx="587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Önskat hemmamatcherna på Lördagar med start kl.10.00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35127" y="4593748"/>
            <a:ext cx="497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Betalar domarna efter matchen. (Domarkvitton)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2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Bollkallar 2017</a:t>
            </a:r>
            <a:endParaRPr lang="en-GB" sz="6000" b="1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6F14-B90E-4560-902E-8B9ECA44D196}" type="datetime1">
              <a:rPr lang="en-GB" smtClean="0"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1450" y="3243472"/>
            <a:ext cx="213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Ha hand om fiket.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21450" y="2848988"/>
            <a:ext cx="162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8 killar/gång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5127" y="2479656"/>
            <a:ext cx="750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 kommer vara bollkallar till 2st matcher (en dammatch och en herrmatch)</a:t>
            </a:r>
            <a:r>
              <a:rPr lang="sv-SE" dirty="0" smtClean="0"/>
              <a:t> </a:t>
            </a:r>
            <a:endParaRPr lang="sv-SE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35127" y="3637956"/>
            <a:ext cx="655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Tillfälle 1 Lördagen 25/5 kl. 15.00 Herrmatch (IFK Fjärås – Kvibille)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35127" y="4057592"/>
            <a:ext cx="697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Tillfälle 2 Lördagen 30/9 kl. 15.00 Dammatch (IFK Fjärås – Tvååkers IF)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7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D024-697A-46CB-A586-BDF00FC5D01B}" type="datetime1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Övrigt!</a:t>
            </a:r>
            <a:endParaRPr lang="en-GB" sz="6000" b="1" u="sng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573" y="1759788"/>
            <a:ext cx="60454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FF0000"/>
                </a:solidFill>
              </a:rPr>
              <a:t>Till sommaren kommer fotbollsveckan komma tillbaka.</a:t>
            </a:r>
          </a:p>
          <a:p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smtClean="0">
                <a:solidFill>
                  <a:srgbClr val="FF0000"/>
                </a:solidFill>
              </a:rPr>
              <a:t>     En mycket rolig och uppskattad vecka där barn i olika åldrar</a:t>
            </a:r>
          </a:p>
          <a:p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smtClean="0">
                <a:solidFill>
                  <a:srgbClr val="FF0000"/>
                </a:solidFill>
              </a:rPr>
              <a:t>     spelar fotboll, leker, får se teater m.m. </a:t>
            </a:r>
          </a:p>
          <a:p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smtClean="0">
                <a:solidFill>
                  <a:srgbClr val="FF0000"/>
                </a:solidFill>
              </a:rPr>
              <a:t>     19/6-21/6 – 26/6-27/6</a:t>
            </a:r>
          </a:p>
          <a:p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smtClean="0">
                <a:solidFill>
                  <a:srgbClr val="FF0000"/>
                </a:solidFill>
              </a:rPr>
              <a:t>     (Jag Josefine kommer vara där och hjälpa till.)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573" y="4654143"/>
            <a:ext cx="5561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FF3300"/>
                </a:solidFill>
              </a:rPr>
              <a:t>Man har rustat upp lertäppan med omklädningsrum,</a:t>
            </a:r>
          </a:p>
          <a:p>
            <a:r>
              <a:rPr lang="sv-SE" dirty="0" smtClean="0">
                <a:solidFill>
                  <a:srgbClr val="FF3300"/>
                </a:solidFill>
              </a:rPr>
              <a:t>      toaletter med mera som förhoppningsvis kommer vara</a:t>
            </a:r>
          </a:p>
          <a:p>
            <a:r>
              <a:rPr lang="sv-SE" dirty="0" smtClean="0">
                <a:solidFill>
                  <a:srgbClr val="FF3300"/>
                </a:solidFill>
              </a:rPr>
              <a:t>      i bruk till våren/sommaren.</a:t>
            </a:r>
            <a:endParaRPr lang="en-GB" dirty="0">
              <a:solidFill>
                <a:srgbClr val="FF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3704087"/>
            <a:ext cx="5172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Det ligger en säsongsplanering under dokument</a:t>
            </a:r>
          </a:p>
          <a:p>
            <a:r>
              <a:rPr lang="sv-SE" dirty="0" smtClean="0"/>
              <a:t>     på </a:t>
            </a:r>
            <a:r>
              <a:rPr lang="sv-SE" dirty="0" err="1" smtClean="0"/>
              <a:t>lagetsidan</a:t>
            </a:r>
            <a:r>
              <a:rPr lang="sv-SE" dirty="0" smtClean="0"/>
              <a:t> där ni kan läsa hur förra året var, vad</a:t>
            </a:r>
          </a:p>
          <a:p>
            <a:r>
              <a:rPr lang="sv-SE" dirty="0" smtClean="0"/>
              <a:t>     som händer detta året m.m.</a:t>
            </a:r>
          </a:p>
          <a:p>
            <a:r>
              <a:rPr lang="sv-SE" dirty="0" smtClean="0"/>
              <a:t>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44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D024-697A-46CB-A586-BDF00FC5D01B}" type="datetime1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0434" y="2764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9600" b="1" u="sng" dirty="0" smtClean="0"/>
              <a:t>Frågor??</a:t>
            </a:r>
            <a:endParaRPr lang="en-GB" sz="9600" b="1" u="sng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9" name="Explosion 2 8"/>
          <p:cNvSpPr/>
          <p:nvPr/>
        </p:nvSpPr>
        <p:spPr>
          <a:xfrm rot="1359170">
            <a:off x="2760453" y="860757"/>
            <a:ext cx="6797615" cy="5262113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6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1277" y="2328248"/>
            <a:ext cx="9144000" cy="1689790"/>
          </a:xfrm>
        </p:spPr>
        <p:txBody>
          <a:bodyPr>
            <a:normAutofit/>
          </a:bodyPr>
          <a:lstStyle/>
          <a:p>
            <a:r>
              <a:rPr lang="sv-SE" sz="8000" b="1" dirty="0" smtClean="0"/>
              <a:t>Utcheckning!</a:t>
            </a:r>
            <a:endParaRPr lang="en-GB" sz="8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F5FF-E91A-46A3-B6FE-3FC655789264}" type="datetime1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D024-697A-46CB-A586-BDF00FC5D01B}" type="datetime1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0434" y="27258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9600" b="1" u="sng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6276" y="6670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Tack för visat intresse!</a:t>
            </a:r>
            <a:endParaRPr lang="en-GB" sz="60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404" y="2078126"/>
            <a:ext cx="8330944" cy="39466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67201" y="1746550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Fotbollsveckan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1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1277" y="2328248"/>
            <a:ext cx="9144000" cy="1689790"/>
          </a:xfrm>
        </p:spPr>
        <p:txBody>
          <a:bodyPr>
            <a:normAutofit/>
          </a:bodyPr>
          <a:lstStyle/>
          <a:p>
            <a:r>
              <a:rPr lang="sv-SE" sz="8000" b="1" dirty="0" smtClean="0"/>
              <a:t>Incheckning!</a:t>
            </a:r>
            <a:endParaRPr lang="en-GB" sz="8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F5FF-E91A-46A3-B6FE-3FC655789264}" type="datetime1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P07 Består av:</a:t>
            </a:r>
            <a:endParaRPr lang="en-GB" sz="6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8162028" y="2525347"/>
            <a:ext cx="2928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mtClean="0"/>
              <a:t>22 </a:t>
            </a:r>
            <a:r>
              <a:rPr lang="sv-SE" sz="4800" dirty="0" smtClean="0"/>
              <a:t>underbara killar</a:t>
            </a:r>
            <a:endParaRPr lang="sv-SE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207662" y="2402236"/>
            <a:ext cx="292800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u="sng" dirty="0" smtClean="0"/>
              <a:t>Tränare:</a:t>
            </a:r>
            <a:endParaRPr lang="sv-SE" b="1" u="sng" dirty="0" smtClean="0"/>
          </a:p>
          <a:p>
            <a:endParaRPr lang="sv-SE" dirty="0"/>
          </a:p>
          <a:p>
            <a:r>
              <a:rPr lang="sv-SE" dirty="0" smtClean="0"/>
              <a:t>Josefine Bisenius</a:t>
            </a:r>
          </a:p>
          <a:p>
            <a:r>
              <a:rPr lang="sv-SE" dirty="0" smtClean="0"/>
              <a:t>Anders </a:t>
            </a:r>
            <a:r>
              <a:rPr lang="sv-SE" dirty="0" err="1" smtClean="0"/>
              <a:t>Jedheim</a:t>
            </a:r>
            <a:endParaRPr lang="sv-SE" dirty="0" smtClean="0"/>
          </a:p>
          <a:p>
            <a:r>
              <a:rPr lang="sv-SE" dirty="0" smtClean="0"/>
              <a:t>Peter Lilja </a:t>
            </a:r>
          </a:p>
          <a:p>
            <a:r>
              <a:rPr lang="sv-SE" dirty="0" smtClean="0"/>
              <a:t>Henrik Gustavsson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5064" y="2863901"/>
            <a:ext cx="29280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0" dirty="0"/>
              <a:t>&amp;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827B-47A1-4849-A137-8A630916E7CB}" type="datetime1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683" y="227103"/>
            <a:ext cx="10515600" cy="1032354"/>
          </a:xfrm>
        </p:spPr>
        <p:txBody>
          <a:bodyPr>
            <a:normAutofit/>
          </a:bodyPr>
          <a:lstStyle/>
          <a:p>
            <a:pPr algn="ctr"/>
            <a:r>
              <a:rPr lang="sv-SE" sz="6000" b="1" dirty="0" smtClean="0"/>
              <a:t>Årsplan P07</a:t>
            </a:r>
            <a:endParaRPr lang="en-GB" sz="6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0C43-6804-42BB-821C-88989EF5E897}" type="datetime1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4683" y="1200185"/>
            <a:ext cx="3929894" cy="52154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197" y="1792409"/>
            <a:ext cx="60483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dirty="0" smtClean="0"/>
              <a:t>Huvudmål 10-åringar!</a:t>
            </a:r>
            <a:endParaRPr lang="en-GB" sz="6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9BAB-BCE8-4518-B957-AB6128F14073}" type="datetime1">
              <a:rPr lang="en-GB" smtClean="0"/>
              <a:t>21/03/2017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499" y="1901886"/>
            <a:ext cx="9271123" cy="37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dirty="0" smtClean="0"/>
              <a:t>Huvudmål 10-åringar!</a:t>
            </a:r>
            <a:endParaRPr lang="en-GB" sz="6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9BAB-BCE8-4518-B957-AB6128F14073}" type="datetime1">
              <a:rPr lang="en-GB" smtClean="0"/>
              <a:t>21/03/2017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33" y="1437482"/>
            <a:ext cx="79724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Riktlinjer för föräldrar &amp; ledare!</a:t>
            </a:r>
            <a:endParaRPr lang="en-GB" sz="6000" b="1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7ECC-0049-4FB3-9FD8-4D6E574183A9}" type="datetime1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1" y="460488"/>
            <a:ext cx="1177925" cy="659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969" y="1592900"/>
            <a:ext cx="3485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Idrott för barn skall vara roligt.</a:t>
            </a:r>
          </a:p>
          <a:p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    Flytta fokus från resultat till det </a:t>
            </a:r>
          </a:p>
          <a:p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    som varit bra och roligt.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167" y="5375682"/>
            <a:ext cx="316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accent2">
                    <a:lumMod val="75000"/>
                  </a:schemeClr>
                </a:solidFill>
              </a:rPr>
              <a:t>Kom till träning och matcher.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645" y="2943467"/>
            <a:ext cx="3577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2">
                    <a:lumMod val="75000"/>
                  </a:schemeClr>
                </a:solidFill>
              </a:rPr>
              <a:t>Se domare som en vägledare</a:t>
            </a:r>
          </a:p>
          <a:p>
            <a:r>
              <a:rPr lang="sv-SE" dirty="0" smtClean="0">
                <a:solidFill>
                  <a:schemeClr val="tx2">
                    <a:lumMod val="75000"/>
                  </a:schemeClr>
                </a:solidFill>
              </a:rPr>
              <a:t>     - Respektera hennes/hans beslut.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1502" y="4831686"/>
            <a:ext cx="296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7030A0"/>
                </a:solidFill>
              </a:rPr>
              <a:t>Beröm istället för kritisera.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3650" y="1592900"/>
            <a:ext cx="3195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FF00"/>
                </a:solidFill>
              </a:rPr>
              <a:t>Låt de formella ledarna sköta</a:t>
            </a:r>
          </a:p>
          <a:p>
            <a:r>
              <a:rPr lang="sv-SE" dirty="0" smtClean="0">
                <a:solidFill>
                  <a:srgbClr val="00FF00"/>
                </a:solidFill>
              </a:rPr>
              <a:t>      snacket och coachningen.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3675" y="1992042"/>
            <a:ext cx="4090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Tänk på att kroppsspråk och din blick</a:t>
            </a:r>
          </a:p>
          <a:p>
            <a:r>
              <a:rPr lang="sv-SE" dirty="0" smtClean="0"/>
              <a:t>      - din reaktion är avgörande för barnet.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103650" y="2860231"/>
            <a:ext cx="3278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66CC"/>
                </a:solidFill>
              </a:rPr>
              <a:t>Använd alltid ett vårdat språk.</a:t>
            </a:r>
            <a:endParaRPr lang="en-GB" dirty="0">
              <a:solidFill>
                <a:srgbClr val="0066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61186" y="3752775"/>
            <a:ext cx="4824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00CC"/>
                </a:solidFill>
              </a:rPr>
              <a:t>Ha alltid en positiv inställning till motståndare</a:t>
            </a:r>
            <a:r>
              <a:rPr lang="en-GB" dirty="0" smtClean="0">
                <a:solidFill>
                  <a:srgbClr val="0000CC"/>
                </a:solidFill>
              </a:rPr>
              <a:t>,</a:t>
            </a:r>
          </a:p>
          <a:p>
            <a:r>
              <a:rPr lang="sv-SE" dirty="0" smtClean="0">
                <a:solidFill>
                  <a:srgbClr val="0000CC"/>
                </a:solidFill>
              </a:rPr>
              <a:t>     domare, ledare och andra spelare.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1540" y="4262832"/>
            <a:ext cx="472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FF00FF"/>
                </a:solidFill>
              </a:rPr>
              <a:t>Hjälp barnet att behålla det positiva i minnet</a:t>
            </a:r>
            <a:r>
              <a:rPr lang="sv-SE" dirty="0" smtClean="0"/>
              <a:t>.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701235" y="5482919"/>
            <a:ext cx="550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663300"/>
                </a:solidFill>
              </a:rPr>
              <a:t>Uppmärksamma alla spelare och sätt leken i centrum.</a:t>
            </a:r>
            <a:endParaRPr lang="en-GB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VIDEOFILM!</a:t>
            </a:r>
            <a:endParaRPr lang="en-GB" sz="6000" b="1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7ECC-0049-4FB3-9FD8-4D6E574183A9}" type="datetime1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83892" y="6356349"/>
            <a:ext cx="4114800" cy="365125"/>
          </a:xfrm>
        </p:spPr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1" y="460488"/>
            <a:ext cx="1177925" cy="6597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9364" y="1793717"/>
            <a:ext cx="4320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u="sng" dirty="0" smtClean="0"/>
              <a:t>Fotboll för alla: </a:t>
            </a:r>
            <a:r>
              <a:rPr lang="sv-SE" sz="2800" b="1" dirty="0" smtClean="0"/>
              <a:t>ANALYSEN!!</a:t>
            </a:r>
            <a:endParaRPr lang="en-GB" sz="2800" b="1" dirty="0"/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60" y="2368611"/>
            <a:ext cx="7565291" cy="330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u="sng" dirty="0" smtClean="0"/>
              <a:t>Lagkassa!</a:t>
            </a:r>
            <a:endParaRPr lang="en-GB" sz="6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9131111" y="3186494"/>
            <a:ext cx="205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 Pengar i lagkassan!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1100" y="2817162"/>
            <a:ext cx="406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Ta in 100:-/ </a:t>
            </a:r>
            <a:r>
              <a:rPr lang="sv-SE" dirty="0" err="1"/>
              <a:t>Ö</a:t>
            </a:r>
            <a:r>
              <a:rPr lang="sv-SE" dirty="0" err="1" smtClean="0"/>
              <a:t>bollen</a:t>
            </a:r>
            <a:r>
              <a:rPr lang="sv-SE" dirty="0" smtClean="0"/>
              <a:t> vinter &amp; Åsacupen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D1E6-1D9C-412C-8DDF-76CEEDB537B1}" type="datetime1">
              <a:rPr lang="en-GB" smtClean="0"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UTF: Josefine Bisenius</a:t>
            </a:r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22" y="426670"/>
            <a:ext cx="1177925" cy="65976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8196112" y="2560640"/>
            <a:ext cx="3880869" cy="1890590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31100" y="3204854"/>
            <a:ext cx="4758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300:-/ barn som vill delta på </a:t>
            </a:r>
            <a:r>
              <a:rPr lang="sv-SE" dirty="0" err="1" smtClean="0"/>
              <a:t>Ulricehamslägret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31099" y="3592546"/>
            <a:ext cx="72256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 smtClean="0"/>
              <a:t>Öbollen</a:t>
            </a:r>
            <a:r>
              <a:rPr lang="sv-SE" b="1" dirty="0" smtClean="0"/>
              <a:t> sommar kostnad: </a:t>
            </a:r>
          </a:p>
          <a:p>
            <a:r>
              <a:rPr lang="sv-SE" dirty="0" smtClean="0"/>
              <a:t>     400kr/ barn &amp; ledare som övernattar (Ca:10800kr)</a:t>
            </a:r>
          </a:p>
          <a:p>
            <a:r>
              <a:rPr lang="sv-SE" dirty="0"/>
              <a:t> </a:t>
            </a:r>
            <a:r>
              <a:rPr lang="sv-SE" dirty="0" smtClean="0"/>
              <a:t>    1600kr/lag (Vi har anmält 2 lag) Totalt: 3200kr</a:t>
            </a:r>
          </a:p>
          <a:p>
            <a:r>
              <a:rPr lang="sv-SE" dirty="0" smtClean="0"/>
              <a:t>     Hur mycket skall vi ta från lagkassan och hur mycket skall vi betala själva?</a:t>
            </a:r>
          </a:p>
          <a:p>
            <a:r>
              <a:rPr lang="sv-SE" dirty="0"/>
              <a:t> </a:t>
            </a:r>
            <a:r>
              <a:rPr lang="sv-SE" dirty="0" smtClean="0"/>
              <a:t>   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31099" y="4928470"/>
            <a:ext cx="11437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Tittar på att köpa in en träningsväska var till killarna (339kr/väska) lagkassan sponsrar med halva priset på väskan. </a:t>
            </a:r>
          </a:p>
          <a:p>
            <a:r>
              <a:rPr lang="sv-SE" dirty="0" smtClean="0"/>
              <a:t>      Är detta OK?</a:t>
            </a:r>
          </a:p>
          <a:p>
            <a:r>
              <a:rPr lang="sv-SE" dirty="0"/>
              <a:t> </a:t>
            </a:r>
            <a:r>
              <a:rPr lang="sv-SE" dirty="0" smtClean="0"/>
              <a:t>   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31100" y="1875413"/>
            <a:ext cx="3029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Katarina har ordet!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420264"/>
            <a:ext cx="83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Övrigt: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775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615</Words>
  <Application>Microsoft Office PowerPoint</Application>
  <PresentationFormat>Widescreen</PresentationFormat>
  <Paragraphs>124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Föräldrarmöte P07 Säsong 2017</vt:lpstr>
      <vt:lpstr>Incheckning!</vt:lpstr>
      <vt:lpstr>P07 Består av:</vt:lpstr>
      <vt:lpstr>Årsplan P07</vt:lpstr>
      <vt:lpstr>Huvudmål 10-åringar!</vt:lpstr>
      <vt:lpstr>Huvudmål 10-åringar!</vt:lpstr>
      <vt:lpstr>Riktlinjer för föräldrar &amp; ledare!</vt:lpstr>
      <vt:lpstr>VIDEOFILM!</vt:lpstr>
      <vt:lpstr>Lagkassa!</vt:lpstr>
      <vt:lpstr>Hjälp från föräldrar!!</vt:lpstr>
      <vt:lpstr>IFK Fjärås Soccer camp</vt:lpstr>
      <vt:lpstr>Kungsbacka Poolspel 2017</vt:lpstr>
      <vt:lpstr>Bollkallar 2017</vt:lpstr>
      <vt:lpstr>Övrigt!</vt:lpstr>
      <vt:lpstr>PowerPoint Presentation</vt:lpstr>
      <vt:lpstr>Utcheckning!</vt:lpstr>
      <vt:lpstr>Tack för visat intresse!</vt:lpstr>
    </vt:vector>
  </TitlesOfParts>
  <Company>Volvo Car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Föräldrarmöte P07 Säsong 2016</dc:title>
  <dc:creator>Bisenius, Josefine</dc:creator>
  <cp:lastModifiedBy>Bisenius, Josefine</cp:lastModifiedBy>
  <cp:revision>34</cp:revision>
  <dcterms:created xsi:type="dcterms:W3CDTF">2016-02-13T10:17:53Z</dcterms:created>
  <dcterms:modified xsi:type="dcterms:W3CDTF">2017-03-21T17:00:21Z</dcterms:modified>
</cp:coreProperties>
</file>