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31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05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1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5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71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9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39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7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27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52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18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6EDC-7CCB-407C-9270-EA9D18FB5CA6}" type="datetimeFigureOut">
              <a:rPr lang="sv-SE" smtClean="0"/>
              <a:t>2016-09-02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BBD3E-5DBB-47F5-8CA7-AEE4C6321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192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1"/>
            <a:ext cx="3600400" cy="416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50" y="1124744"/>
            <a:ext cx="57118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8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sv-SE" sz="2400" dirty="0" smtClean="0"/>
              <a:t>Träningar 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Må 18.30-20.00 tillsammans med 04 ”B”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To 17.30-18.30 Egen ”A”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err="1" smtClean="0"/>
              <a:t>Fr</a:t>
            </a:r>
            <a:r>
              <a:rPr lang="sv-SE" sz="2400" dirty="0" smtClean="0"/>
              <a:t> 18.00-19.00 tillsammans med 04 ”B”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624"/>
            <a:ext cx="218228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sv-SE" sz="2400" b="1" dirty="0" smtClean="0"/>
              <a:t>Säsongen 2016-17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Träningsmatcher</a:t>
            </a:r>
            <a:br>
              <a:rPr lang="sv-SE" sz="2400" dirty="0" smtClean="0"/>
            </a:br>
            <a:r>
              <a:rPr lang="sv-SE" sz="2400" dirty="0" smtClean="0"/>
              <a:t>Seriespel </a:t>
            </a:r>
            <a:br>
              <a:rPr lang="sv-SE" sz="2400" dirty="0" smtClean="0"/>
            </a:br>
            <a:r>
              <a:rPr lang="sv-SE" sz="2400" dirty="0" smtClean="0"/>
              <a:t>Cuper </a:t>
            </a:r>
            <a:br>
              <a:rPr lang="sv-SE" sz="2400" dirty="0" smtClean="0"/>
            </a:br>
            <a:r>
              <a:rPr lang="sv-SE" sz="2400" dirty="0" smtClean="0"/>
              <a:t>DM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Smålandslaget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624"/>
            <a:ext cx="218228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Teknik</a:t>
            </a:r>
          </a:p>
          <a:p>
            <a:r>
              <a:rPr lang="sv-SE" dirty="0" smtClean="0"/>
              <a:t>Spelförståelse</a:t>
            </a:r>
          </a:p>
          <a:p>
            <a:r>
              <a:rPr lang="sv-SE" dirty="0" smtClean="0"/>
              <a:t>Snabbt</a:t>
            </a:r>
          </a:p>
          <a:p>
            <a:r>
              <a:rPr lang="sv-SE" sz="9600" dirty="0" smtClean="0"/>
              <a:t>Glädje Roligt </a:t>
            </a:r>
            <a:endParaRPr lang="sv-SE" sz="9600" dirty="0"/>
          </a:p>
        </p:txBody>
      </p:sp>
    </p:spTree>
    <p:extLst>
      <p:ext uri="{BB962C8B-B14F-4D97-AF65-F5344CB8AC3E}">
        <p14:creationId xmlns:p14="http://schemas.microsoft.com/office/powerpoint/2010/main" val="15585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Era tankar om säsongen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8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förväntningar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ETT LAG</a:t>
            </a:r>
          </a:p>
          <a:p>
            <a:r>
              <a:rPr lang="sv-SE" dirty="0" smtClean="0"/>
              <a:t>VARA PÅ TRÄNINGARNA</a:t>
            </a:r>
          </a:p>
          <a:p>
            <a:r>
              <a:rPr lang="sv-SE" dirty="0" smtClean="0"/>
              <a:t>VARA ENGAGERAD PÅ TRÄNINGARNA</a:t>
            </a:r>
          </a:p>
          <a:p>
            <a:r>
              <a:rPr lang="sv-SE" dirty="0" smtClean="0"/>
              <a:t>GÖRA SITT BÄSTA</a:t>
            </a:r>
          </a:p>
          <a:p>
            <a:r>
              <a:rPr lang="sv-SE" sz="6600" dirty="0" smtClean="0"/>
              <a:t>SNYGGA</a:t>
            </a:r>
          </a:p>
          <a:p>
            <a:r>
              <a:rPr lang="sv-SE" sz="6600" dirty="0" smtClean="0"/>
              <a:t>GLÄDJE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6274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Matchuttagning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lvl="6"/>
            <a:r>
              <a:rPr lang="sv-SE" sz="6000" dirty="0" smtClean="0"/>
              <a:t>Träningsflit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22581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</Words>
  <Application>Microsoft Office PowerPoint</Application>
  <PresentationFormat>Bildspel på skärmen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Träningar   Må 18.30-20.00 tillsammans med 04 ”B”  To 17.30-18.30 Egen ”A”  Fr 18.00-19.00 tillsammans med 04 ”B”</vt:lpstr>
      <vt:lpstr>Säsongen 2016-17 Träningsmatcher Seriespel  Cuper  DM  Smålandslaget</vt:lpstr>
      <vt:lpstr>Spelet</vt:lpstr>
      <vt:lpstr>Spelare</vt:lpstr>
      <vt:lpstr>Våra förväntningar</vt:lpstr>
      <vt:lpstr>Matchuttagning</vt:lpstr>
    </vt:vector>
  </TitlesOfParts>
  <Company>KVH/GKC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Malmgren</dc:creator>
  <cp:lastModifiedBy>Jonas Malmgren</cp:lastModifiedBy>
  <cp:revision>6</cp:revision>
  <dcterms:created xsi:type="dcterms:W3CDTF">2016-09-01T12:52:56Z</dcterms:created>
  <dcterms:modified xsi:type="dcterms:W3CDTF">2016-09-02T12:17:46Z</dcterms:modified>
</cp:coreProperties>
</file>