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56" r:id="rId2"/>
    <p:sldId id="257" r:id="rId3"/>
    <p:sldId id="274" r:id="rId4"/>
    <p:sldId id="267" r:id="rId5"/>
    <p:sldId id="279" r:id="rId6"/>
    <p:sldId id="291" r:id="rId7"/>
    <p:sldId id="282" r:id="rId8"/>
    <p:sldId id="261" r:id="rId9"/>
    <p:sldId id="268" r:id="rId10"/>
    <p:sldId id="262" r:id="rId11"/>
    <p:sldId id="273" r:id="rId12"/>
    <p:sldId id="280" r:id="rId13"/>
    <p:sldId id="292" r:id="rId14"/>
    <p:sldId id="275" r:id="rId15"/>
    <p:sldId id="278" r:id="rId16"/>
    <p:sldId id="293" r:id="rId17"/>
    <p:sldId id="272" r:id="rId18"/>
    <p:sldId id="290" r:id="rId19"/>
    <p:sldId id="283" r:id="rId20"/>
    <p:sldId id="284" r:id="rId21"/>
    <p:sldId id="281" r:id="rId22"/>
  </p:sldIdLst>
  <p:sldSz cx="9144000" cy="6858000" type="screen4x3"/>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C7D389-AE3D-4B4D-BFC7-BB5CB38F9407}" v="98" dt="2024-02-18T20:00:01.260"/>
    <p1510:client id="{4E9D3C2D-512B-4442-97B2-E7B9A4E3F97B}" v="128" dt="2024-02-20T15:02:06.979"/>
    <p1510:client id="{6969EBE7-DC65-4639-8D65-5A6EA6ECB709}" v="8" dt="2024-02-19T17:30:10.331"/>
    <p1510:client id="{748ADC1C-F646-47D8-9DFB-8F0580677200}" v="130" dt="2024-02-19T07:06:09.675"/>
    <p1510:client id="{836FA61D-140E-4C13-BC7B-552170F46D48}" v="57" dt="2024-02-19T07:21:51.174"/>
    <p1510:client id="{8B82A1CD-B44E-41F8-90FA-CCBB63056B3E}" v="47" dt="2024-02-20T17:57:37.588"/>
    <p1510:client id="{A3871336-729C-4DDC-8BEE-D13978D742C8}" v="25" dt="2024-02-20T14:50:43.757"/>
    <p1510:client id="{C0235129-FE65-4880-B201-6D4FE3346B13}" v="205" dt="2024-02-19T16:20:47.381"/>
    <p1510:client id="{CA59B51A-2175-4518-87FB-0BB187D94DE8}" v="38" dt="2024-02-19T06:32:39.491"/>
    <p1510:client id="{CD6CD7B9-4D4F-40D5-BE2D-46A28EBB3267}" v="277" dt="2024-02-19T07:36:55.371"/>
    <p1510:client id="{EC412CCF-5CA5-4201-9CC6-DE5F88E616DB}" v="19" dt="2024-02-20T08:19:16.655"/>
    <p1510:client id="{F4FAB2D2-DBD5-4064-B71C-34AC4D7836D7}" v="50" dt="2024-02-19T11:58:09.662"/>
    <p1510:client id="{FE6C1F56-9C1D-4E92-8164-B0AE62F28B8A}" v="292" dt="2024-02-20T08:45:27.584"/>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498"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Moffatt" userId="2b46b8ac5b779273" providerId="Windows Live" clId="Web-{836FA61D-140E-4C13-BC7B-552170F46D48}"/>
    <pc:docChg chg="modSld">
      <pc:chgData name="Claire Moffatt" userId="2b46b8ac5b779273" providerId="Windows Live" clId="Web-{836FA61D-140E-4C13-BC7B-552170F46D48}" dt="2024-02-19T07:21:51.174" v="55" actId="1076"/>
      <pc:docMkLst>
        <pc:docMk/>
      </pc:docMkLst>
      <pc:sldChg chg="modSp">
        <pc:chgData name="Claire Moffatt" userId="2b46b8ac5b779273" providerId="Windows Live" clId="Web-{836FA61D-140E-4C13-BC7B-552170F46D48}" dt="2024-02-19T07:21:51.174" v="55" actId="1076"/>
        <pc:sldMkLst>
          <pc:docMk/>
          <pc:sldMk cId="3640668315" sldId="262"/>
        </pc:sldMkLst>
        <pc:spChg chg="mod">
          <ac:chgData name="Claire Moffatt" userId="2b46b8ac5b779273" providerId="Windows Live" clId="Web-{836FA61D-140E-4C13-BC7B-552170F46D48}" dt="2024-02-19T07:21:51.174" v="55" actId="1076"/>
          <ac:spMkLst>
            <pc:docMk/>
            <pc:sldMk cId="3640668315" sldId="262"/>
            <ac:spMk id="3" creationId="{DE4C167F-4AA4-6943-9EDA-4B8F1881C420}"/>
          </ac:spMkLst>
        </pc:spChg>
      </pc:sldChg>
    </pc:docChg>
  </pc:docChgLst>
  <pc:docChgLst>
    <pc:chgData name="Gästanvändare" providerId="Windows Live" clId="Web-{A3871336-729C-4DDC-8BEE-D13978D742C8}"/>
    <pc:docChg chg="modSld">
      <pc:chgData name="Gästanvändare" userId="" providerId="Windows Live" clId="Web-{A3871336-729C-4DDC-8BEE-D13978D742C8}" dt="2024-02-20T14:50:43.757" v="24" actId="20577"/>
      <pc:docMkLst>
        <pc:docMk/>
      </pc:docMkLst>
      <pc:sldChg chg="addSp modSp">
        <pc:chgData name="Gästanvändare" userId="" providerId="Windows Live" clId="Web-{A3871336-729C-4DDC-8BEE-D13978D742C8}" dt="2024-02-20T14:46:11.313" v="9" actId="1076"/>
        <pc:sldMkLst>
          <pc:docMk/>
          <pc:sldMk cId="4114421476" sldId="280"/>
        </pc:sldMkLst>
        <pc:spChg chg="mod">
          <ac:chgData name="Gästanvändare" userId="" providerId="Windows Live" clId="Web-{A3871336-729C-4DDC-8BEE-D13978D742C8}" dt="2024-02-20T14:45:35.094" v="5" actId="20577"/>
          <ac:spMkLst>
            <pc:docMk/>
            <pc:sldMk cId="4114421476" sldId="280"/>
            <ac:spMk id="5" creationId="{00000000-0000-0000-0000-000000000000}"/>
          </ac:spMkLst>
        </pc:spChg>
        <pc:picChg chg="add mod">
          <ac:chgData name="Gästanvändare" userId="" providerId="Windows Live" clId="Web-{A3871336-729C-4DDC-8BEE-D13978D742C8}" dt="2024-02-20T14:46:11.313" v="9" actId="1076"/>
          <ac:picMkLst>
            <pc:docMk/>
            <pc:sldMk cId="4114421476" sldId="280"/>
            <ac:picMk id="2" creationId="{71B888FF-30F7-DB01-2F33-1C85C8D83574}"/>
          </ac:picMkLst>
        </pc:picChg>
      </pc:sldChg>
      <pc:sldChg chg="modSp">
        <pc:chgData name="Gästanvändare" userId="" providerId="Windows Live" clId="Web-{A3871336-729C-4DDC-8BEE-D13978D742C8}" dt="2024-02-20T14:50:43.757" v="24" actId="20577"/>
        <pc:sldMkLst>
          <pc:docMk/>
          <pc:sldMk cId="1459424802" sldId="284"/>
        </pc:sldMkLst>
        <pc:spChg chg="mod">
          <ac:chgData name="Gästanvändare" userId="" providerId="Windows Live" clId="Web-{A3871336-729C-4DDC-8BEE-D13978D742C8}" dt="2024-02-20T14:50:43.757" v="24" actId="20577"/>
          <ac:spMkLst>
            <pc:docMk/>
            <pc:sldMk cId="1459424802" sldId="284"/>
            <ac:spMk id="3" creationId="{00000000-0000-0000-0000-000000000000}"/>
          </ac:spMkLst>
        </pc:spChg>
      </pc:sldChg>
      <pc:sldChg chg="modSp">
        <pc:chgData name="Gästanvändare" userId="" providerId="Windows Live" clId="Web-{A3871336-729C-4DDC-8BEE-D13978D742C8}" dt="2024-02-20T14:45:13.906" v="3" actId="20577"/>
        <pc:sldMkLst>
          <pc:docMk/>
          <pc:sldMk cId="3662449880" sldId="289"/>
        </pc:sldMkLst>
        <pc:spChg chg="mod">
          <ac:chgData name="Gästanvändare" userId="" providerId="Windows Live" clId="Web-{A3871336-729C-4DDC-8BEE-D13978D742C8}" dt="2024-02-20T14:45:13.906" v="3" actId="20577"/>
          <ac:spMkLst>
            <pc:docMk/>
            <pc:sldMk cId="3662449880" sldId="289"/>
            <ac:spMk id="96" creationId="{00000000-0000-0000-0000-000000000000}"/>
          </ac:spMkLst>
        </pc:spChg>
      </pc:sldChg>
    </pc:docChg>
  </pc:docChgLst>
  <pc:docChgLst>
    <pc:chgData name="Gästanvändare" providerId="Windows Live" clId="Web-{F4FAB2D2-DBD5-4064-B71C-34AC4D7836D7}"/>
    <pc:docChg chg="addSld delSld modSld sldOrd">
      <pc:chgData name="Gästanvändare" userId="" providerId="Windows Live" clId="Web-{F4FAB2D2-DBD5-4064-B71C-34AC4D7836D7}" dt="2024-02-19T11:58:09.662" v="48" actId="1076"/>
      <pc:docMkLst>
        <pc:docMk/>
      </pc:docMkLst>
      <pc:sldChg chg="modSp add del ord replId">
        <pc:chgData name="Gästanvändare" userId="" providerId="Windows Live" clId="Web-{F4FAB2D2-DBD5-4064-B71C-34AC4D7836D7}" dt="2024-02-19T11:55:33.689" v="29"/>
        <pc:sldMkLst>
          <pc:docMk/>
          <pc:sldMk cId="2152450942" sldId="286"/>
        </pc:sldMkLst>
        <pc:spChg chg="mod">
          <ac:chgData name="Gästanvändare" userId="" providerId="Windows Live" clId="Web-{F4FAB2D2-DBD5-4064-B71C-34AC4D7836D7}" dt="2024-02-19T11:53:41.749" v="4" actId="20577"/>
          <ac:spMkLst>
            <pc:docMk/>
            <pc:sldMk cId="2152450942" sldId="286"/>
            <ac:spMk id="3" creationId="{00000000-0000-0000-0000-000000000000}"/>
          </ac:spMkLst>
        </pc:spChg>
      </pc:sldChg>
      <pc:sldChg chg="add del replId">
        <pc:chgData name="Gästanvändare" userId="" providerId="Windows Live" clId="Web-{F4FAB2D2-DBD5-4064-B71C-34AC4D7836D7}" dt="2024-02-19T11:55:30.955" v="28"/>
        <pc:sldMkLst>
          <pc:docMk/>
          <pc:sldMk cId="3944468357" sldId="287"/>
        </pc:sldMkLst>
      </pc:sldChg>
      <pc:sldChg chg="modSp add replId">
        <pc:chgData name="Gästanvändare" userId="" providerId="Windows Live" clId="Web-{F4FAB2D2-DBD5-4064-B71C-34AC4D7836D7}" dt="2024-02-19T11:55:13.282" v="27" actId="20577"/>
        <pc:sldMkLst>
          <pc:docMk/>
          <pc:sldMk cId="1361652122" sldId="288"/>
        </pc:sldMkLst>
        <pc:spChg chg="mod">
          <ac:chgData name="Gästanvändare" userId="" providerId="Windows Live" clId="Web-{F4FAB2D2-DBD5-4064-B71C-34AC4D7836D7}" dt="2024-02-19T11:55:13.282" v="27" actId="20577"/>
          <ac:spMkLst>
            <pc:docMk/>
            <pc:sldMk cId="1361652122" sldId="288"/>
            <ac:spMk id="2" creationId="{00000000-0000-0000-0000-000000000000}"/>
          </ac:spMkLst>
        </pc:spChg>
        <pc:spChg chg="mod">
          <ac:chgData name="Gästanvändare" userId="" providerId="Windows Live" clId="Web-{F4FAB2D2-DBD5-4064-B71C-34AC4D7836D7}" dt="2024-02-19T11:54:51.047" v="20" actId="20577"/>
          <ac:spMkLst>
            <pc:docMk/>
            <pc:sldMk cId="1361652122" sldId="288"/>
            <ac:spMk id="3" creationId="{00000000-0000-0000-0000-000000000000}"/>
          </ac:spMkLst>
        </pc:spChg>
      </pc:sldChg>
      <pc:sldChg chg="addSp delSp modSp add replId">
        <pc:chgData name="Gästanvändare" userId="" providerId="Windows Live" clId="Web-{F4FAB2D2-DBD5-4064-B71C-34AC4D7836D7}" dt="2024-02-19T11:58:09.662" v="48" actId="1076"/>
        <pc:sldMkLst>
          <pc:docMk/>
          <pc:sldMk cId="3662449880" sldId="289"/>
        </pc:sldMkLst>
        <pc:spChg chg="mod">
          <ac:chgData name="Gästanvändare" userId="" providerId="Windows Live" clId="Web-{F4FAB2D2-DBD5-4064-B71C-34AC4D7836D7}" dt="2024-02-19T11:57:22.223" v="42" actId="20577"/>
          <ac:spMkLst>
            <pc:docMk/>
            <pc:sldMk cId="3662449880" sldId="289"/>
            <ac:spMk id="96" creationId="{00000000-0000-0000-0000-000000000000}"/>
          </ac:spMkLst>
        </pc:spChg>
        <pc:spChg chg="mod">
          <ac:chgData name="Gästanvändare" userId="" providerId="Windows Live" clId="Web-{F4FAB2D2-DBD5-4064-B71C-34AC4D7836D7}" dt="2024-02-19T11:56:03.440" v="35" actId="20577"/>
          <ac:spMkLst>
            <pc:docMk/>
            <pc:sldMk cId="3662449880" sldId="289"/>
            <ac:spMk id="97" creationId="{00000000-0000-0000-0000-000000000000}"/>
          </ac:spMkLst>
        </pc:spChg>
        <pc:picChg chg="add del mod">
          <ac:chgData name="Gästanvändare" userId="" providerId="Windows Live" clId="Web-{F4FAB2D2-DBD5-4064-B71C-34AC4D7836D7}" dt="2024-02-19T11:57:23.958" v="44"/>
          <ac:picMkLst>
            <pc:docMk/>
            <pc:sldMk cId="3662449880" sldId="289"/>
            <ac:picMk id="2" creationId="{79DA05B2-5238-B316-A2E4-EF244CB7A50C}"/>
          </ac:picMkLst>
        </pc:picChg>
        <pc:picChg chg="add mod">
          <ac:chgData name="Gästanvändare" userId="" providerId="Windows Live" clId="Web-{F4FAB2D2-DBD5-4064-B71C-34AC4D7836D7}" dt="2024-02-19T11:58:09.662" v="48" actId="1076"/>
          <ac:picMkLst>
            <pc:docMk/>
            <pc:sldMk cId="3662449880" sldId="289"/>
            <ac:picMk id="3" creationId="{417ABDAE-6D57-2489-DC9F-25F4ACE9BBA0}"/>
          </ac:picMkLst>
        </pc:picChg>
      </pc:sldChg>
      <pc:sldChg chg="new del">
        <pc:chgData name="Gästanvändare" userId="" providerId="Windows Live" clId="Web-{F4FAB2D2-DBD5-4064-B71C-34AC4D7836D7}" dt="2024-02-19T11:57:37.802" v="46"/>
        <pc:sldMkLst>
          <pc:docMk/>
          <pc:sldMk cId="1002851946" sldId="290"/>
        </pc:sldMkLst>
      </pc:sldChg>
    </pc:docChg>
  </pc:docChgLst>
  <pc:docChgLst>
    <pc:chgData name="sara eriksson" userId="c3ad46a75e241558" providerId="Windows Live" clId="Web-{C0235129-FE65-4880-B201-6D4FE3346B13}"/>
    <pc:docChg chg="modSld">
      <pc:chgData name="sara eriksson" userId="c3ad46a75e241558" providerId="Windows Live" clId="Web-{C0235129-FE65-4880-B201-6D4FE3346B13}" dt="2024-02-19T16:20:47.381" v="203" actId="20577"/>
      <pc:docMkLst>
        <pc:docMk/>
      </pc:docMkLst>
      <pc:sldChg chg="modSp">
        <pc:chgData name="sara eriksson" userId="c3ad46a75e241558" providerId="Windows Live" clId="Web-{C0235129-FE65-4880-B201-6D4FE3346B13}" dt="2024-02-19T16:20:47.381" v="203" actId="20577"/>
        <pc:sldMkLst>
          <pc:docMk/>
          <pc:sldMk cId="2268291001" sldId="282"/>
        </pc:sldMkLst>
        <pc:spChg chg="mod">
          <ac:chgData name="sara eriksson" userId="c3ad46a75e241558" providerId="Windows Live" clId="Web-{C0235129-FE65-4880-B201-6D4FE3346B13}" dt="2024-02-19T16:15:37.029" v="4" actId="20577"/>
          <ac:spMkLst>
            <pc:docMk/>
            <pc:sldMk cId="2268291001" sldId="282"/>
            <ac:spMk id="2" creationId="{00000000-0000-0000-0000-000000000000}"/>
          </ac:spMkLst>
        </pc:spChg>
        <pc:spChg chg="mod">
          <ac:chgData name="sara eriksson" userId="c3ad46a75e241558" providerId="Windows Live" clId="Web-{C0235129-FE65-4880-B201-6D4FE3346B13}" dt="2024-02-19T16:20:47.381" v="203" actId="20577"/>
          <ac:spMkLst>
            <pc:docMk/>
            <pc:sldMk cId="2268291001" sldId="282"/>
            <ac:spMk id="3" creationId="{00000000-0000-0000-0000-000000000000}"/>
          </ac:spMkLst>
        </pc:spChg>
      </pc:sldChg>
    </pc:docChg>
  </pc:docChgLst>
  <pc:docChgLst>
    <pc:chgData name="Gästanvändare" providerId="Windows Live" clId="Web-{CD6CD7B9-4D4F-40D5-BE2D-46A28EBB3267}"/>
    <pc:docChg chg="modSld">
      <pc:chgData name="Gästanvändare" userId="" providerId="Windows Live" clId="Web-{CD6CD7B9-4D4F-40D5-BE2D-46A28EBB3267}" dt="2024-02-19T07:36:55.371" v="276" actId="20577"/>
      <pc:docMkLst>
        <pc:docMk/>
      </pc:docMkLst>
      <pc:sldChg chg="modSp">
        <pc:chgData name="Gästanvändare" userId="" providerId="Windows Live" clId="Web-{CD6CD7B9-4D4F-40D5-BE2D-46A28EBB3267}" dt="2024-02-19T07:35:31.962" v="271" actId="20577"/>
        <pc:sldMkLst>
          <pc:docMk/>
          <pc:sldMk cId="3102174013" sldId="267"/>
        </pc:sldMkLst>
        <pc:spChg chg="mod">
          <ac:chgData name="Gästanvändare" userId="" providerId="Windows Live" clId="Web-{CD6CD7B9-4D4F-40D5-BE2D-46A28EBB3267}" dt="2024-02-19T07:35:31.962" v="271" actId="20577"/>
          <ac:spMkLst>
            <pc:docMk/>
            <pc:sldMk cId="3102174013" sldId="267"/>
            <ac:spMk id="96" creationId="{00000000-0000-0000-0000-000000000000}"/>
          </ac:spMkLst>
        </pc:spChg>
      </pc:sldChg>
      <pc:sldChg chg="modSp">
        <pc:chgData name="Gästanvändare" userId="" providerId="Windows Live" clId="Web-{CD6CD7B9-4D4F-40D5-BE2D-46A28EBB3267}" dt="2024-02-19T07:36:17.057" v="274" actId="20577"/>
        <pc:sldMkLst>
          <pc:docMk/>
          <pc:sldMk cId="1050631949" sldId="275"/>
        </pc:sldMkLst>
        <pc:spChg chg="mod">
          <ac:chgData name="Gästanvändare" userId="" providerId="Windows Live" clId="Web-{CD6CD7B9-4D4F-40D5-BE2D-46A28EBB3267}" dt="2024-02-19T07:36:17.057" v="274" actId="20577"/>
          <ac:spMkLst>
            <pc:docMk/>
            <pc:sldMk cId="1050631949" sldId="275"/>
            <ac:spMk id="3" creationId="{00000000-0000-0000-0000-000000000000}"/>
          </ac:spMkLst>
        </pc:spChg>
      </pc:sldChg>
      <pc:sldChg chg="modSp">
        <pc:chgData name="Gästanvändare" userId="" providerId="Windows Live" clId="Web-{CD6CD7B9-4D4F-40D5-BE2D-46A28EBB3267}" dt="2024-02-19T07:36:55.371" v="276" actId="20577"/>
        <pc:sldMkLst>
          <pc:docMk/>
          <pc:sldMk cId="4028623639" sldId="283"/>
        </pc:sldMkLst>
        <pc:spChg chg="mod">
          <ac:chgData name="Gästanvändare" userId="" providerId="Windows Live" clId="Web-{CD6CD7B9-4D4F-40D5-BE2D-46A28EBB3267}" dt="2024-02-19T07:36:55.371" v="276" actId="20577"/>
          <ac:spMkLst>
            <pc:docMk/>
            <pc:sldMk cId="4028623639" sldId="283"/>
            <ac:spMk id="3" creationId="{00000000-0000-0000-0000-000000000000}"/>
          </ac:spMkLst>
        </pc:spChg>
      </pc:sldChg>
    </pc:docChg>
  </pc:docChgLst>
  <pc:docChgLst>
    <pc:chgData name="Anna Gertzén" userId="7638c4a1a5f448af" providerId="Windows Live" clId="Web-{4E9D3C2D-512B-4442-97B2-E7B9A4E3F97B}"/>
    <pc:docChg chg="addSld modSld">
      <pc:chgData name="Anna Gertzén" userId="7638c4a1a5f448af" providerId="Windows Live" clId="Web-{4E9D3C2D-512B-4442-97B2-E7B9A4E3F97B}" dt="2024-02-20T15:02:06.979" v="121" actId="20577"/>
      <pc:docMkLst>
        <pc:docMk/>
      </pc:docMkLst>
      <pc:sldChg chg="modSp">
        <pc:chgData name="Anna Gertzén" userId="7638c4a1a5f448af" providerId="Windows Live" clId="Web-{4E9D3C2D-512B-4442-97B2-E7B9A4E3F97B}" dt="2024-02-20T14:54:57.468" v="53" actId="20577"/>
        <pc:sldMkLst>
          <pc:docMk/>
          <pc:sldMk cId="1050631949" sldId="275"/>
        </pc:sldMkLst>
        <pc:spChg chg="mod">
          <ac:chgData name="Anna Gertzén" userId="7638c4a1a5f448af" providerId="Windows Live" clId="Web-{4E9D3C2D-512B-4442-97B2-E7B9A4E3F97B}" dt="2024-02-20T14:54:57.468" v="53" actId="20577"/>
          <ac:spMkLst>
            <pc:docMk/>
            <pc:sldMk cId="1050631949" sldId="275"/>
            <ac:spMk id="3" creationId="{00000000-0000-0000-0000-000000000000}"/>
          </ac:spMkLst>
        </pc:spChg>
      </pc:sldChg>
      <pc:sldChg chg="modSp mod modClrScheme chgLayout">
        <pc:chgData name="Anna Gertzén" userId="7638c4a1a5f448af" providerId="Windows Live" clId="Web-{4E9D3C2D-512B-4442-97B2-E7B9A4E3F97B}" dt="2024-02-20T14:59:00.514" v="112" actId="20577"/>
        <pc:sldMkLst>
          <pc:docMk/>
          <pc:sldMk cId="3342493727" sldId="278"/>
        </pc:sldMkLst>
        <pc:spChg chg="mod ord">
          <ac:chgData name="Anna Gertzén" userId="7638c4a1a5f448af" providerId="Windows Live" clId="Web-{4E9D3C2D-512B-4442-97B2-E7B9A4E3F97B}" dt="2024-02-20T14:56:04.862" v="58"/>
          <ac:spMkLst>
            <pc:docMk/>
            <pc:sldMk cId="3342493727" sldId="278"/>
            <ac:spMk id="2" creationId="{00000000-0000-0000-0000-000000000000}"/>
          </ac:spMkLst>
        </pc:spChg>
        <pc:spChg chg="mod ord">
          <ac:chgData name="Anna Gertzén" userId="7638c4a1a5f448af" providerId="Windows Live" clId="Web-{4E9D3C2D-512B-4442-97B2-E7B9A4E3F97B}" dt="2024-02-20T14:59:00.514" v="112" actId="20577"/>
          <ac:spMkLst>
            <pc:docMk/>
            <pc:sldMk cId="3342493727" sldId="278"/>
            <ac:spMk id="3" creationId="{00000000-0000-0000-0000-000000000000}"/>
          </ac:spMkLst>
        </pc:spChg>
      </pc:sldChg>
      <pc:sldChg chg="modSp">
        <pc:chgData name="Anna Gertzén" userId="7638c4a1a5f448af" providerId="Windows Live" clId="Web-{4E9D3C2D-512B-4442-97B2-E7B9A4E3F97B}" dt="2024-02-20T15:01:55.025" v="119" actId="20577"/>
        <pc:sldMkLst>
          <pc:docMk/>
          <pc:sldMk cId="2330555883" sldId="279"/>
        </pc:sldMkLst>
        <pc:spChg chg="mod">
          <ac:chgData name="Anna Gertzén" userId="7638c4a1a5f448af" providerId="Windows Live" clId="Web-{4E9D3C2D-512B-4442-97B2-E7B9A4E3F97B}" dt="2024-02-20T15:01:55.025" v="119" actId="20577"/>
          <ac:spMkLst>
            <pc:docMk/>
            <pc:sldMk cId="2330555883" sldId="279"/>
            <ac:spMk id="5" creationId="{00000000-0000-0000-0000-000000000000}"/>
          </ac:spMkLst>
        </pc:spChg>
      </pc:sldChg>
      <pc:sldChg chg="addSp delSp modSp">
        <pc:chgData name="Anna Gertzén" userId="7638c4a1a5f448af" providerId="Windows Live" clId="Web-{4E9D3C2D-512B-4442-97B2-E7B9A4E3F97B}" dt="2024-02-20T14:49:57.230" v="1"/>
        <pc:sldMkLst>
          <pc:docMk/>
          <pc:sldMk cId="4114421476" sldId="280"/>
        </pc:sldMkLst>
        <pc:picChg chg="add del mod">
          <ac:chgData name="Anna Gertzén" userId="7638c4a1a5f448af" providerId="Windows Live" clId="Web-{4E9D3C2D-512B-4442-97B2-E7B9A4E3F97B}" dt="2024-02-20T14:49:57.230" v="1"/>
          <ac:picMkLst>
            <pc:docMk/>
            <pc:sldMk cId="4114421476" sldId="280"/>
            <ac:picMk id="3" creationId="{7E3827A5-43F1-66D4-84C2-6FCDE57C7D65}"/>
          </ac:picMkLst>
        </pc:picChg>
      </pc:sldChg>
      <pc:sldChg chg="mod modShow">
        <pc:chgData name="Anna Gertzén" userId="7638c4a1a5f448af" providerId="Windows Live" clId="Web-{4E9D3C2D-512B-4442-97B2-E7B9A4E3F97B}" dt="2024-02-20T14:59:57.893" v="115"/>
        <pc:sldMkLst>
          <pc:docMk/>
          <pc:sldMk cId="4028623639" sldId="283"/>
        </pc:sldMkLst>
      </pc:sldChg>
      <pc:sldChg chg="mod modShow">
        <pc:chgData name="Anna Gertzén" userId="7638c4a1a5f448af" providerId="Windows Live" clId="Web-{4E9D3C2D-512B-4442-97B2-E7B9A4E3F97B}" dt="2024-02-20T14:59:57.955" v="116"/>
        <pc:sldMkLst>
          <pc:docMk/>
          <pc:sldMk cId="1459424802" sldId="284"/>
        </pc:sldMkLst>
      </pc:sldChg>
      <pc:sldChg chg="modSp">
        <pc:chgData name="Anna Gertzén" userId="7638c4a1a5f448af" providerId="Windows Live" clId="Web-{4E9D3C2D-512B-4442-97B2-E7B9A4E3F97B}" dt="2024-02-20T15:02:06.979" v="121" actId="20577"/>
        <pc:sldMkLst>
          <pc:docMk/>
          <pc:sldMk cId="3706898142" sldId="291"/>
        </pc:sldMkLst>
        <pc:spChg chg="mod">
          <ac:chgData name="Anna Gertzén" userId="7638c4a1a5f448af" providerId="Windows Live" clId="Web-{4E9D3C2D-512B-4442-97B2-E7B9A4E3F97B}" dt="2024-02-20T15:02:06.979" v="121" actId="20577"/>
          <ac:spMkLst>
            <pc:docMk/>
            <pc:sldMk cId="3706898142" sldId="291"/>
            <ac:spMk id="96" creationId="{00000000-0000-0000-0000-000000000000}"/>
          </ac:spMkLst>
        </pc:spChg>
      </pc:sldChg>
      <pc:sldChg chg="addSp delSp modSp new">
        <pc:chgData name="Anna Gertzén" userId="7638c4a1a5f448af" providerId="Windows Live" clId="Web-{4E9D3C2D-512B-4442-97B2-E7B9A4E3F97B}" dt="2024-02-20T14:52:23.349" v="18" actId="20577"/>
        <pc:sldMkLst>
          <pc:docMk/>
          <pc:sldMk cId="151391725" sldId="292"/>
        </pc:sldMkLst>
        <pc:spChg chg="mod">
          <ac:chgData name="Anna Gertzén" userId="7638c4a1a5f448af" providerId="Windows Live" clId="Web-{4E9D3C2D-512B-4442-97B2-E7B9A4E3F97B}" dt="2024-02-20T14:50:52.046" v="8" actId="20577"/>
          <ac:spMkLst>
            <pc:docMk/>
            <pc:sldMk cId="151391725" sldId="292"/>
            <ac:spMk id="2" creationId="{70FCC3C6-BD29-F899-4F2B-7946E68BC408}"/>
          </ac:spMkLst>
        </pc:spChg>
        <pc:spChg chg="mod">
          <ac:chgData name="Anna Gertzén" userId="7638c4a1a5f448af" providerId="Windows Live" clId="Web-{4E9D3C2D-512B-4442-97B2-E7B9A4E3F97B}" dt="2024-02-20T14:52:23.349" v="18" actId="20577"/>
          <ac:spMkLst>
            <pc:docMk/>
            <pc:sldMk cId="151391725" sldId="292"/>
            <ac:spMk id="3" creationId="{AB2F3E84-9166-8568-4D43-DB9F5EE170BA}"/>
          </ac:spMkLst>
        </pc:spChg>
        <pc:picChg chg="add del mod">
          <ac:chgData name="Anna Gertzén" userId="7638c4a1a5f448af" providerId="Windows Live" clId="Web-{4E9D3C2D-512B-4442-97B2-E7B9A4E3F97B}" dt="2024-02-20T14:50:37.639" v="6"/>
          <ac:picMkLst>
            <pc:docMk/>
            <pc:sldMk cId="151391725" sldId="292"/>
            <ac:picMk id="4" creationId="{BCC8F885-B292-316E-EE27-16426FF1853F}"/>
          </ac:picMkLst>
        </pc:picChg>
      </pc:sldChg>
      <pc:sldChg chg="addSp modSp new">
        <pc:chgData name="Anna Gertzén" userId="7638c4a1a5f448af" providerId="Windows Live" clId="Web-{4E9D3C2D-512B-4442-97B2-E7B9A4E3F97B}" dt="2024-02-20T14:59:13.281" v="114" actId="20577"/>
        <pc:sldMkLst>
          <pc:docMk/>
          <pc:sldMk cId="3901268784" sldId="293"/>
        </pc:sldMkLst>
        <pc:spChg chg="mod">
          <ac:chgData name="Anna Gertzén" userId="7638c4a1a5f448af" providerId="Windows Live" clId="Web-{4E9D3C2D-512B-4442-97B2-E7B9A4E3F97B}" dt="2024-02-20T14:58:47.013" v="108" actId="1076"/>
          <ac:spMkLst>
            <pc:docMk/>
            <pc:sldMk cId="3901268784" sldId="293"/>
            <ac:spMk id="2" creationId="{7D8E0361-605A-E63E-B3C1-A60621598BD9}"/>
          </ac:spMkLst>
        </pc:spChg>
        <pc:spChg chg="mod">
          <ac:chgData name="Anna Gertzén" userId="7638c4a1a5f448af" providerId="Windows Live" clId="Web-{4E9D3C2D-512B-4442-97B2-E7B9A4E3F97B}" dt="2024-02-20T14:59:13.281" v="114" actId="20577"/>
          <ac:spMkLst>
            <pc:docMk/>
            <pc:sldMk cId="3901268784" sldId="293"/>
            <ac:spMk id="4" creationId="{90E54DFE-91E9-9875-6408-C21D5FE55872}"/>
          </ac:spMkLst>
        </pc:spChg>
        <pc:picChg chg="add mod">
          <ac:chgData name="Anna Gertzén" userId="7638c4a1a5f448af" providerId="Windows Live" clId="Web-{4E9D3C2D-512B-4442-97B2-E7B9A4E3F97B}" dt="2024-02-20T14:58:07.480" v="102" actId="1076"/>
          <ac:picMkLst>
            <pc:docMk/>
            <pc:sldMk cId="3901268784" sldId="293"/>
            <ac:picMk id="5" creationId="{02DB60E3-494F-AA4F-989B-96740F21F8B5}"/>
          </ac:picMkLst>
        </pc:picChg>
      </pc:sldChg>
    </pc:docChg>
  </pc:docChgLst>
  <pc:docChgLst>
    <pc:chgData name="Claire Moffatt" userId="2b46b8ac5b779273" providerId="Windows Live" clId="Web-{CA59B51A-2175-4518-87FB-0BB187D94DE8}"/>
    <pc:docChg chg="modSld">
      <pc:chgData name="Claire Moffatt" userId="2b46b8ac5b779273" providerId="Windows Live" clId="Web-{CA59B51A-2175-4518-87FB-0BB187D94DE8}" dt="2024-02-19T06:32:39.491" v="37" actId="20577"/>
      <pc:docMkLst>
        <pc:docMk/>
      </pc:docMkLst>
      <pc:sldChg chg="modSp">
        <pc:chgData name="Claire Moffatt" userId="2b46b8ac5b779273" providerId="Windows Live" clId="Web-{CA59B51A-2175-4518-87FB-0BB187D94DE8}" dt="2024-02-19T06:32:39.491" v="37" actId="20577"/>
        <pc:sldMkLst>
          <pc:docMk/>
          <pc:sldMk cId="3640668315" sldId="262"/>
        </pc:sldMkLst>
        <pc:spChg chg="mod">
          <ac:chgData name="Claire Moffatt" userId="2b46b8ac5b779273" providerId="Windows Live" clId="Web-{CA59B51A-2175-4518-87FB-0BB187D94DE8}" dt="2024-02-19T06:32:39.491" v="37" actId="20577"/>
          <ac:spMkLst>
            <pc:docMk/>
            <pc:sldMk cId="3640668315" sldId="262"/>
            <ac:spMk id="3" creationId="{DE4C167F-4AA4-6943-9EDA-4B8F1881C420}"/>
          </ac:spMkLst>
        </pc:spChg>
      </pc:sldChg>
    </pc:docChg>
  </pc:docChgLst>
  <pc:docChgLst>
    <pc:chgData name="Gästanvändare" providerId="Windows Live" clId="Web-{8B82A1CD-B44E-41F8-90FA-CCBB63056B3E}"/>
    <pc:docChg chg="modSld">
      <pc:chgData name="Gästanvändare" userId="" providerId="Windows Live" clId="Web-{8B82A1CD-B44E-41F8-90FA-CCBB63056B3E}" dt="2024-02-20T17:57:37.588" v="44" actId="20577"/>
      <pc:docMkLst>
        <pc:docMk/>
      </pc:docMkLst>
      <pc:sldChg chg="modSp">
        <pc:chgData name="Gästanvändare" userId="" providerId="Windows Live" clId="Web-{8B82A1CD-B44E-41F8-90FA-CCBB63056B3E}" dt="2024-02-20T17:52:25.647" v="36" actId="20577"/>
        <pc:sldMkLst>
          <pc:docMk/>
          <pc:sldMk cId="0" sldId="257"/>
        </pc:sldMkLst>
        <pc:spChg chg="mod">
          <ac:chgData name="Gästanvändare" userId="" providerId="Windows Live" clId="Web-{8B82A1CD-B44E-41F8-90FA-CCBB63056B3E}" dt="2024-02-20T17:52:25.647" v="36" actId="20577"/>
          <ac:spMkLst>
            <pc:docMk/>
            <pc:sldMk cId="0" sldId="257"/>
            <ac:spMk id="96" creationId="{00000000-0000-0000-0000-000000000000}"/>
          </ac:spMkLst>
        </pc:spChg>
      </pc:sldChg>
      <pc:sldChg chg="modSp">
        <pc:chgData name="Gästanvändare" userId="" providerId="Windows Live" clId="Web-{8B82A1CD-B44E-41F8-90FA-CCBB63056B3E}" dt="2024-02-20T17:57:37.588" v="44" actId="20577"/>
        <pc:sldMkLst>
          <pc:docMk/>
          <pc:sldMk cId="3102174013" sldId="267"/>
        </pc:sldMkLst>
        <pc:spChg chg="mod">
          <ac:chgData name="Gästanvändare" userId="" providerId="Windows Live" clId="Web-{8B82A1CD-B44E-41F8-90FA-CCBB63056B3E}" dt="2024-02-20T17:57:37.588" v="44" actId="20577"/>
          <ac:spMkLst>
            <pc:docMk/>
            <pc:sldMk cId="3102174013" sldId="267"/>
            <ac:spMk id="96" creationId="{00000000-0000-0000-0000-000000000000}"/>
          </ac:spMkLst>
        </pc:spChg>
      </pc:sldChg>
      <pc:sldChg chg="modSp">
        <pc:chgData name="Gästanvändare" userId="" providerId="Windows Live" clId="Web-{8B82A1CD-B44E-41F8-90FA-CCBB63056B3E}" dt="2024-02-20T17:42:29.191" v="14" actId="20577"/>
        <pc:sldMkLst>
          <pc:docMk/>
          <pc:sldMk cId="3458635673" sldId="272"/>
        </pc:sldMkLst>
        <pc:spChg chg="mod">
          <ac:chgData name="Gästanvändare" userId="" providerId="Windows Live" clId="Web-{8B82A1CD-B44E-41F8-90FA-CCBB63056B3E}" dt="2024-02-20T17:42:29.191" v="14" actId="20577"/>
          <ac:spMkLst>
            <pc:docMk/>
            <pc:sldMk cId="3458635673" sldId="272"/>
            <ac:spMk id="96" creationId="{00000000-0000-0000-0000-000000000000}"/>
          </ac:spMkLst>
        </pc:spChg>
      </pc:sldChg>
      <pc:sldChg chg="mod modShow">
        <pc:chgData name="Gästanvändare" userId="" providerId="Windows Live" clId="Web-{8B82A1CD-B44E-41F8-90FA-CCBB63056B3E}" dt="2024-02-20T17:47:46.935" v="16"/>
        <pc:sldMkLst>
          <pc:docMk/>
          <pc:sldMk cId="4028623639" sldId="283"/>
        </pc:sldMkLst>
      </pc:sldChg>
      <pc:sldChg chg="mod modShow">
        <pc:chgData name="Gästanvändare" userId="" providerId="Windows Live" clId="Web-{8B82A1CD-B44E-41F8-90FA-CCBB63056B3E}" dt="2024-02-20T17:47:41.873" v="15"/>
        <pc:sldMkLst>
          <pc:docMk/>
          <pc:sldMk cId="1459424802" sldId="284"/>
        </pc:sldMkLst>
      </pc:sldChg>
    </pc:docChg>
  </pc:docChgLst>
  <pc:docChgLst>
    <pc:chgData name="Claire Moffatt" userId="2b46b8ac5b779273" providerId="Windows Live" clId="Web-{748ADC1C-F646-47D8-9DFB-8F0580677200}"/>
    <pc:docChg chg="modSld">
      <pc:chgData name="Claire Moffatt" userId="2b46b8ac5b779273" providerId="Windows Live" clId="Web-{748ADC1C-F646-47D8-9DFB-8F0580677200}" dt="2024-02-19T07:06:09.675" v="128" actId="20577"/>
      <pc:docMkLst>
        <pc:docMk/>
      </pc:docMkLst>
      <pc:sldChg chg="modSp">
        <pc:chgData name="Claire Moffatt" userId="2b46b8ac5b779273" providerId="Windows Live" clId="Web-{748ADC1C-F646-47D8-9DFB-8F0580677200}" dt="2024-02-19T07:06:09.675" v="128" actId="20577"/>
        <pc:sldMkLst>
          <pc:docMk/>
          <pc:sldMk cId="3640668315" sldId="262"/>
        </pc:sldMkLst>
        <pc:spChg chg="mod">
          <ac:chgData name="Claire Moffatt" userId="2b46b8ac5b779273" providerId="Windows Live" clId="Web-{748ADC1C-F646-47D8-9DFB-8F0580677200}" dt="2024-02-19T06:42:16.635" v="39" actId="14100"/>
          <ac:spMkLst>
            <pc:docMk/>
            <pc:sldMk cId="3640668315" sldId="262"/>
            <ac:spMk id="2" creationId="{114EF60D-95A1-484B-A67B-085C7DA17FD4}"/>
          </ac:spMkLst>
        </pc:spChg>
        <pc:spChg chg="mod">
          <ac:chgData name="Claire Moffatt" userId="2b46b8ac5b779273" providerId="Windows Live" clId="Web-{748ADC1C-F646-47D8-9DFB-8F0580677200}" dt="2024-02-19T07:06:09.675" v="128" actId="20577"/>
          <ac:spMkLst>
            <pc:docMk/>
            <pc:sldMk cId="3640668315" sldId="262"/>
            <ac:spMk id="3" creationId="{DE4C167F-4AA4-6943-9EDA-4B8F1881C420}"/>
          </ac:spMkLst>
        </pc:spChg>
      </pc:sldChg>
    </pc:docChg>
  </pc:docChgLst>
  <pc:docChgLst>
    <pc:chgData name="Anna Gertzén" userId="7638c4a1a5f448af" providerId="Windows Live" clId="Web-{0DC7D389-AE3D-4B4D-BFC7-BB5CB38F9407}"/>
    <pc:docChg chg="addSld modSld">
      <pc:chgData name="Anna Gertzén" userId="7638c4a1a5f448af" providerId="Windows Live" clId="Web-{0DC7D389-AE3D-4B4D-BFC7-BB5CB38F9407}" dt="2024-02-18T19:59:58.760" v="96" actId="20577"/>
      <pc:docMkLst>
        <pc:docMk/>
      </pc:docMkLst>
      <pc:sldChg chg="modSp">
        <pc:chgData name="Anna Gertzén" userId="7638c4a1a5f448af" providerId="Windows Live" clId="Web-{0DC7D389-AE3D-4B4D-BFC7-BB5CB38F9407}" dt="2024-02-18T19:59:58.760" v="96" actId="20577"/>
        <pc:sldMkLst>
          <pc:docMk/>
          <pc:sldMk cId="0" sldId="257"/>
        </pc:sldMkLst>
        <pc:spChg chg="mod">
          <ac:chgData name="Anna Gertzén" userId="7638c4a1a5f448af" providerId="Windows Live" clId="Web-{0DC7D389-AE3D-4B4D-BFC7-BB5CB38F9407}" dt="2024-02-18T19:59:58.760" v="96" actId="20577"/>
          <ac:spMkLst>
            <pc:docMk/>
            <pc:sldMk cId="0" sldId="257"/>
            <ac:spMk id="96" creationId="{00000000-0000-0000-0000-000000000000}"/>
          </ac:spMkLst>
        </pc:spChg>
      </pc:sldChg>
      <pc:sldChg chg="modSp new mod modClrScheme chgLayout">
        <pc:chgData name="Anna Gertzén" userId="7638c4a1a5f448af" providerId="Windows Live" clId="Web-{0DC7D389-AE3D-4B4D-BFC7-BB5CB38F9407}" dt="2024-02-18T19:59:30.712" v="90" actId="20577"/>
        <pc:sldMkLst>
          <pc:docMk/>
          <pc:sldMk cId="1378603698" sldId="285"/>
        </pc:sldMkLst>
        <pc:spChg chg="mod ord">
          <ac:chgData name="Anna Gertzén" userId="7638c4a1a5f448af" providerId="Windows Live" clId="Web-{0DC7D389-AE3D-4B4D-BFC7-BB5CB38F9407}" dt="2024-02-18T19:59:04.837" v="82"/>
          <ac:spMkLst>
            <pc:docMk/>
            <pc:sldMk cId="1378603698" sldId="285"/>
            <ac:spMk id="2" creationId="{4F2AE1E5-C5DE-23A5-ED25-42B0E7DE365B}"/>
          </ac:spMkLst>
        </pc:spChg>
        <pc:spChg chg="mod ord">
          <ac:chgData name="Anna Gertzén" userId="7638c4a1a5f448af" providerId="Windows Live" clId="Web-{0DC7D389-AE3D-4B4D-BFC7-BB5CB38F9407}" dt="2024-02-18T19:59:30.712" v="90" actId="20577"/>
          <ac:spMkLst>
            <pc:docMk/>
            <pc:sldMk cId="1378603698" sldId="285"/>
            <ac:spMk id="3" creationId="{F3A33A99-6ECA-2886-9F01-95D24DB02815}"/>
          </ac:spMkLst>
        </pc:spChg>
      </pc:sldChg>
    </pc:docChg>
  </pc:docChgLst>
  <pc:docChgLst>
    <pc:chgData name="Gästanvändare" providerId="Windows Live" clId="Web-{FE6C1F56-9C1D-4E92-8164-B0AE62F28B8A}"/>
    <pc:docChg chg="addSld delSld modSld sldOrd">
      <pc:chgData name="Gästanvändare" userId="" providerId="Windows Live" clId="Web-{FE6C1F56-9C1D-4E92-8164-B0AE62F28B8A}" dt="2024-02-20T08:45:27.584" v="285"/>
      <pc:docMkLst>
        <pc:docMk/>
      </pc:docMkLst>
      <pc:sldChg chg="modSp">
        <pc:chgData name="Gästanvändare" userId="" providerId="Windows Live" clId="Web-{FE6C1F56-9C1D-4E92-8164-B0AE62F28B8A}" dt="2024-02-20T08:38:32.084" v="190" actId="20577"/>
        <pc:sldMkLst>
          <pc:docMk/>
          <pc:sldMk cId="0" sldId="257"/>
        </pc:sldMkLst>
        <pc:spChg chg="mod">
          <ac:chgData name="Gästanvändare" userId="" providerId="Windows Live" clId="Web-{FE6C1F56-9C1D-4E92-8164-B0AE62F28B8A}" dt="2024-02-20T08:38:32.084" v="190" actId="20577"/>
          <ac:spMkLst>
            <pc:docMk/>
            <pc:sldMk cId="0" sldId="257"/>
            <ac:spMk id="96" creationId="{00000000-0000-0000-0000-000000000000}"/>
          </ac:spMkLst>
        </pc:spChg>
      </pc:sldChg>
      <pc:sldChg chg="modSp">
        <pc:chgData name="Gästanvändare" userId="" providerId="Windows Live" clId="Web-{FE6C1F56-9C1D-4E92-8164-B0AE62F28B8A}" dt="2024-02-20T08:32:48.055" v="168" actId="20577"/>
        <pc:sldMkLst>
          <pc:docMk/>
          <pc:sldMk cId="3102174013" sldId="267"/>
        </pc:sldMkLst>
        <pc:spChg chg="mod">
          <ac:chgData name="Gästanvändare" userId="" providerId="Windows Live" clId="Web-{FE6C1F56-9C1D-4E92-8164-B0AE62F28B8A}" dt="2024-02-20T08:32:26.195" v="165" actId="20577"/>
          <ac:spMkLst>
            <pc:docMk/>
            <pc:sldMk cId="3102174013" sldId="267"/>
            <ac:spMk id="96" creationId="{00000000-0000-0000-0000-000000000000}"/>
          </ac:spMkLst>
        </pc:spChg>
        <pc:spChg chg="mod">
          <ac:chgData name="Gästanvändare" userId="" providerId="Windows Live" clId="Web-{FE6C1F56-9C1D-4E92-8164-B0AE62F28B8A}" dt="2024-02-20T08:32:48.055" v="168" actId="20577"/>
          <ac:spMkLst>
            <pc:docMk/>
            <pc:sldMk cId="3102174013" sldId="267"/>
            <ac:spMk id="97" creationId="{00000000-0000-0000-0000-000000000000}"/>
          </ac:spMkLst>
        </pc:spChg>
      </pc:sldChg>
      <pc:sldChg chg="modSp">
        <pc:chgData name="Gästanvändare" userId="" providerId="Windows Live" clId="Web-{FE6C1F56-9C1D-4E92-8164-B0AE62F28B8A}" dt="2024-02-20T08:43:58.081" v="271" actId="20577"/>
        <pc:sldMkLst>
          <pc:docMk/>
          <pc:sldMk cId="3458635673" sldId="272"/>
        </pc:sldMkLst>
        <pc:spChg chg="mod">
          <ac:chgData name="Gästanvändare" userId="" providerId="Windows Live" clId="Web-{FE6C1F56-9C1D-4E92-8164-B0AE62F28B8A}" dt="2024-02-20T08:43:58.081" v="271" actId="20577"/>
          <ac:spMkLst>
            <pc:docMk/>
            <pc:sldMk cId="3458635673" sldId="272"/>
            <ac:spMk id="96" creationId="{00000000-0000-0000-0000-000000000000}"/>
          </ac:spMkLst>
        </pc:spChg>
      </pc:sldChg>
      <pc:sldChg chg="ord">
        <pc:chgData name="Gästanvändare" userId="" providerId="Windows Live" clId="Web-{FE6C1F56-9C1D-4E92-8164-B0AE62F28B8A}" dt="2024-02-20T08:37:33.457" v="181"/>
        <pc:sldMkLst>
          <pc:docMk/>
          <pc:sldMk cId="2330555883" sldId="279"/>
        </pc:sldMkLst>
      </pc:sldChg>
      <pc:sldChg chg="del">
        <pc:chgData name="Gästanvändare" userId="" providerId="Windows Live" clId="Web-{FE6C1F56-9C1D-4E92-8164-B0AE62F28B8A}" dt="2024-02-20T08:45:27.584" v="285"/>
        <pc:sldMkLst>
          <pc:docMk/>
          <pc:sldMk cId="1378603698" sldId="285"/>
        </pc:sldMkLst>
      </pc:sldChg>
      <pc:sldChg chg="modSp">
        <pc:chgData name="Gästanvändare" userId="" providerId="Windows Live" clId="Web-{FE6C1F56-9C1D-4E92-8164-B0AE62F28B8A}" dt="2024-02-20T08:37:02.674" v="179" actId="20577"/>
        <pc:sldMkLst>
          <pc:docMk/>
          <pc:sldMk cId="3662449880" sldId="289"/>
        </pc:sldMkLst>
        <pc:spChg chg="mod">
          <ac:chgData name="Gästanvändare" userId="" providerId="Windows Live" clId="Web-{FE6C1F56-9C1D-4E92-8164-B0AE62F28B8A}" dt="2024-02-20T08:37:02.674" v="179" actId="20577"/>
          <ac:spMkLst>
            <pc:docMk/>
            <pc:sldMk cId="3662449880" sldId="289"/>
            <ac:spMk id="97" creationId="{00000000-0000-0000-0000-000000000000}"/>
          </ac:spMkLst>
        </pc:spChg>
      </pc:sldChg>
      <pc:sldChg chg="modSp add replId">
        <pc:chgData name="Gästanvändare" userId="" providerId="Windows Live" clId="Web-{FE6C1F56-9C1D-4E92-8164-B0AE62F28B8A}" dt="2024-02-20T08:45:20.162" v="284" actId="20577"/>
        <pc:sldMkLst>
          <pc:docMk/>
          <pc:sldMk cId="3706898142" sldId="291"/>
        </pc:sldMkLst>
        <pc:spChg chg="mod">
          <ac:chgData name="Gästanvändare" userId="" providerId="Windows Live" clId="Web-{FE6C1F56-9C1D-4E92-8164-B0AE62F28B8A}" dt="2024-02-20T08:45:20.162" v="284" actId="20577"/>
          <ac:spMkLst>
            <pc:docMk/>
            <pc:sldMk cId="3706898142" sldId="291"/>
            <ac:spMk id="96" creationId="{00000000-0000-0000-0000-000000000000}"/>
          </ac:spMkLst>
        </pc:spChg>
        <pc:spChg chg="mod">
          <ac:chgData name="Gästanvändare" userId="" providerId="Windows Live" clId="Web-{FE6C1F56-9C1D-4E92-8164-B0AE62F28B8A}" dt="2024-02-20T08:33:02.462" v="169" actId="20577"/>
          <ac:spMkLst>
            <pc:docMk/>
            <pc:sldMk cId="3706898142" sldId="291"/>
            <ac:spMk id="97" creationId="{00000000-0000-0000-0000-000000000000}"/>
          </ac:spMkLst>
        </pc:spChg>
      </pc:sldChg>
    </pc:docChg>
  </pc:docChgLst>
  <pc:docChgLst>
    <pc:chgData name="Gästanvändare" providerId="Windows Live" clId="Web-{EC412CCF-5CA5-4201-9CC6-DE5F88E616DB}"/>
    <pc:docChg chg="delSld modSld sldOrd">
      <pc:chgData name="Gästanvändare" userId="" providerId="Windows Live" clId="Web-{EC412CCF-5CA5-4201-9CC6-DE5F88E616DB}" dt="2024-02-20T08:19:14.858" v="16" actId="20577"/>
      <pc:docMkLst>
        <pc:docMk/>
      </pc:docMkLst>
      <pc:sldChg chg="ord">
        <pc:chgData name="Gästanvändare" userId="" providerId="Windows Live" clId="Web-{EC412CCF-5CA5-4201-9CC6-DE5F88E616DB}" dt="2024-02-20T08:16:53.931" v="11"/>
        <pc:sldMkLst>
          <pc:docMk/>
          <pc:sldMk cId="18673283" sldId="261"/>
        </pc:sldMkLst>
      </pc:sldChg>
      <pc:sldChg chg="modSp ord">
        <pc:chgData name="Gästanvändare" userId="" providerId="Windows Live" clId="Web-{EC412CCF-5CA5-4201-9CC6-DE5F88E616DB}" dt="2024-02-20T08:17:13.791" v="12"/>
        <pc:sldMkLst>
          <pc:docMk/>
          <pc:sldMk cId="3102174013" sldId="267"/>
        </pc:sldMkLst>
        <pc:spChg chg="mod">
          <ac:chgData name="Gästanvändare" userId="" providerId="Windows Live" clId="Web-{EC412CCF-5CA5-4201-9CC6-DE5F88E616DB}" dt="2024-02-20T08:16:28.977" v="10" actId="20577"/>
          <ac:spMkLst>
            <pc:docMk/>
            <pc:sldMk cId="3102174013" sldId="267"/>
            <ac:spMk id="96" creationId="{00000000-0000-0000-0000-000000000000}"/>
          </ac:spMkLst>
        </pc:spChg>
      </pc:sldChg>
      <pc:sldChg chg="mod modShow">
        <pc:chgData name="Gästanvändare" userId="" providerId="Windows Live" clId="Web-{EC412CCF-5CA5-4201-9CC6-DE5F88E616DB}" dt="2024-02-20T08:18:21.841" v="15"/>
        <pc:sldMkLst>
          <pc:docMk/>
          <pc:sldMk cId="4114421476" sldId="280"/>
        </pc:sldMkLst>
      </pc:sldChg>
      <pc:sldChg chg="modSp">
        <pc:chgData name="Gästanvändare" userId="" providerId="Windows Live" clId="Web-{EC412CCF-5CA5-4201-9CC6-DE5F88E616DB}" dt="2024-02-20T08:15:44.209" v="6" actId="20577"/>
        <pc:sldMkLst>
          <pc:docMk/>
          <pc:sldMk cId="2268291001" sldId="282"/>
        </pc:sldMkLst>
        <pc:spChg chg="mod">
          <ac:chgData name="Gästanvändare" userId="" providerId="Windows Live" clId="Web-{EC412CCF-5CA5-4201-9CC6-DE5F88E616DB}" dt="2024-02-20T08:15:00.614" v="1" actId="20577"/>
          <ac:spMkLst>
            <pc:docMk/>
            <pc:sldMk cId="2268291001" sldId="282"/>
            <ac:spMk id="2" creationId="{00000000-0000-0000-0000-000000000000}"/>
          </ac:spMkLst>
        </pc:spChg>
        <pc:spChg chg="mod">
          <ac:chgData name="Gästanvändare" userId="" providerId="Windows Live" clId="Web-{EC412CCF-5CA5-4201-9CC6-DE5F88E616DB}" dt="2024-02-20T08:15:44.209" v="6" actId="20577"/>
          <ac:spMkLst>
            <pc:docMk/>
            <pc:sldMk cId="2268291001" sldId="282"/>
            <ac:spMk id="3" creationId="{00000000-0000-0000-0000-000000000000}"/>
          </ac:spMkLst>
        </pc:spChg>
      </pc:sldChg>
      <pc:sldChg chg="modSp">
        <pc:chgData name="Gästanvändare" userId="" providerId="Windows Live" clId="Web-{EC412CCF-5CA5-4201-9CC6-DE5F88E616DB}" dt="2024-02-20T08:19:14.858" v="16" actId="20577"/>
        <pc:sldMkLst>
          <pc:docMk/>
          <pc:sldMk cId="4028623639" sldId="283"/>
        </pc:sldMkLst>
        <pc:spChg chg="mod">
          <ac:chgData name="Gästanvändare" userId="" providerId="Windows Live" clId="Web-{EC412CCF-5CA5-4201-9CC6-DE5F88E616DB}" dt="2024-02-20T08:19:14.858" v="16" actId="20577"/>
          <ac:spMkLst>
            <pc:docMk/>
            <pc:sldMk cId="4028623639" sldId="283"/>
            <ac:spMk id="3" creationId="{00000000-0000-0000-0000-000000000000}"/>
          </ac:spMkLst>
        </pc:spChg>
      </pc:sldChg>
      <pc:sldChg chg="del">
        <pc:chgData name="Gästanvändare" userId="" providerId="Windows Live" clId="Web-{EC412CCF-5CA5-4201-9CC6-DE5F88E616DB}" dt="2024-02-20T08:17:34.667" v="13"/>
        <pc:sldMkLst>
          <pc:docMk/>
          <pc:sldMk cId="1361652122" sldId="288"/>
        </pc:sldMkLst>
      </pc:sldChg>
    </pc:docChg>
  </pc:docChgLst>
  <pc:docChgLst>
    <pc:chgData name="Gästanvändare" providerId="Windows Live" clId="Web-{6969EBE7-DC65-4639-8D65-5A6EA6ECB709}"/>
    <pc:docChg chg="addSld modSld">
      <pc:chgData name="Gästanvändare" userId="" providerId="Windows Live" clId="Web-{6969EBE7-DC65-4639-8D65-5A6EA6ECB709}" dt="2024-02-19T17:30:10.331" v="7" actId="1076"/>
      <pc:docMkLst>
        <pc:docMk/>
      </pc:docMkLst>
      <pc:sldChg chg="modSp add">
        <pc:chgData name="Gästanvändare" userId="" providerId="Windows Live" clId="Web-{6969EBE7-DC65-4639-8D65-5A6EA6ECB709}" dt="2024-02-19T17:30:10.331" v="7" actId="1076"/>
        <pc:sldMkLst>
          <pc:docMk/>
          <pc:sldMk cId="2707463534" sldId="290"/>
        </pc:sldMkLst>
        <pc:picChg chg="mod">
          <ac:chgData name="Gästanvändare" userId="" providerId="Windows Live" clId="Web-{6969EBE7-DC65-4639-8D65-5A6EA6ECB709}" dt="2024-02-19T17:29:47.065" v="3" actId="14100"/>
          <ac:picMkLst>
            <pc:docMk/>
            <pc:sldMk cId="2707463534" sldId="290"/>
            <ac:picMk id="7" creationId="{19B26F12-50F1-8E38-9B72-43518205F04C}"/>
          </ac:picMkLst>
        </pc:picChg>
        <pc:picChg chg="mod">
          <ac:chgData name="Gästanvändare" userId="" providerId="Windows Live" clId="Web-{6969EBE7-DC65-4639-8D65-5A6EA6ECB709}" dt="2024-02-19T17:29:56.034" v="4" actId="14100"/>
          <ac:picMkLst>
            <pc:docMk/>
            <pc:sldMk cId="2707463534" sldId="290"/>
            <ac:picMk id="9" creationId="{FC4310E4-C76F-8305-9FB6-137948479332}"/>
          </ac:picMkLst>
        </pc:picChg>
        <pc:picChg chg="mod">
          <ac:chgData name="Gästanvändare" userId="" providerId="Windows Live" clId="Web-{6969EBE7-DC65-4639-8D65-5A6EA6ECB709}" dt="2024-02-19T17:30:10.331" v="7" actId="1076"/>
          <ac:picMkLst>
            <pc:docMk/>
            <pc:sldMk cId="2707463534" sldId="290"/>
            <ac:picMk id="1026" creationId="{148CDA76-8DEF-9D4C-B11F-235657628F5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919163" y="744538"/>
            <a:ext cx="4960937" cy="3722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79763" y="4715138"/>
            <a:ext cx="5438125" cy="4466961"/>
          </a:xfrm>
          <a:prstGeom prst="rect">
            <a:avLst/>
          </a:prstGeom>
          <a:noFill/>
          <a:ln>
            <a:noFill/>
          </a:ln>
        </p:spPr>
        <p:txBody>
          <a:bodyPr lIns="88207" tIns="88207" rIns="88207" bIns="88207"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4567932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79763" y="4715138"/>
            <a:ext cx="5438006" cy="4467010"/>
          </a:xfrm>
          <a:prstGeom prst="rect">
            <a:avLst/>
          </a:prstGeom>
        </p:spPr>
        <p:txBody>
          <a:bodyPr lIns="88207" tIns="88207" rIns="88207" bIns="88207"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79763" y="4715138"/>
            <a:ext cx="5438125" cy="4466961"/>
          </a:xfrm>
          <a:prstGeom prst="rect">
            <a:avLst/>
          </a:prstGeom>
          <a:noFill/>
          <a:ln>
            <a:noFill/>
          </a:ln>
        </p:spPr>
        <p:txBody>
          <a:bodyPr lIns="88207" tIns="88207" rIns="88207" bIns="88207" anchor="ctr" anchorCtr="0">
            <a:noAutofit/>
          </a:bodyPr>
          <a:lstStyle/>
          <a:p>
            <a:endParaRPr/>
          </a:p>
        </p:txBody>
      </p:sp>
      <p:sp>
        <p:nvSpPr>
          <p:cNvPr id="94" name="Shape 9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79763" y="4715138"/>
            <a:ext cx="5438125" cy="4466961"/>
          </a:xfrm>
          <a:prstGeom prst="rect">
            <a:avLst/>
          </a:prstGeom>
          <a:noFill/>
          <a:ln>
            <a:noFill/>
          </a:ln>
        </p:spPr>
        <p:txBody>
          <a:bodyPr lIns="88207" tIns="88207" rIns="88207" bIns="88207" anchor="ctr" anchorCtr="0">
            <a:noAutofit/>
          </a:bodyPr>
          <a:lstStyle/>
          <a:p>
            <a:endParaRPr/>
          </a:p>
        </p:txBody>
      </p:sp>
      <p:sp>
        <p:nvSpPr>
          <p:cNvPr id="94" name="Shape 9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6405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79763" y="4715138"/>
            <a:ext cx="5438125" cy="4466961"/>
          </a:xfrm>
          <a:prstGeom prst="rect">
            <a:avLst/>
          </a:prstGeom>
          <a:noFill/>
          <a:ln>
            <a:noFill/>
          </a:ln>
        </p:spPr>
        <p:txBody>
          <a:bodyPr lIns="88207" tIns="88207" rIns="88207" bIns="88207" anchor="ctr" anchorCtr="0">
            <a:noAutofit/>
          </a:bodyPr>
          <a:lstStyle/>
          <a:p>
            <a:endParaRPr/>
          </a:p>
        </p:txBody>
      </p:sp>
      <p:sp>
        <p:nvSpPr>
          <p:cNvPr id="94" name="Shape 9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7275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79763" y="4715138"/>
            <a:ext cx="5438125" cy="4466961"/>
          </a:xfrm>
          <a:prstGeom prst="rect">
            <a:avLst/>
          </a:prstGeom>
          <a:noFill/>
          <a:ln>
            <a:noFill/>
          </a:ln>
        </p:spPr>
        <p:txBody>
          <a:bodyPr lIns="88207" tIns="88207" rIns="88207" bIns="88207" anchor="ctr" anchorCtr="0">
            <a:noAutofit/>
          </a:bodyPr>
          <a:lstStyle/>
          <a:p>
            <a:endParaRPr/>
          </a:p>
        </p:txBody>
      </p:sp>
      <p:sp>
        <p:nvSpPr>
          <p:cNvPr id="94" name="Shape 9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1471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79763" y="4715138"/>
            <a:ext cx="5438125" cy="4466961"/>
          </a:xfrm>
          <a:prstGeom prst="rect">
            <a:avLst/>
          </a:prstGeom>
          <a:noFill/>
          <a:ln>
            <a:noFill/>
          </a:ln>
        </p:spPr>
        <p:txBody>
          <a:bodyPr lIns="88207" tIns="88207" rIns="88207" bIns="88207" anchor="ctr" anchorCtr="0">
            <a:noAutofit/>
          </a:bodyPr>
          <a:lstStyle/>
          <a:p>
            <a:endParaRPr/>
          </a:p>
        </p:txBody>
      </p:sp>
      <p:sp>
        <p:nvSpPr>
          <p:cNvPr id="94" name="Shape 9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18024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79763" y="4715138"/>
            <a:ext cx="5438125" cy="4466961"/>
          </a:xfrm>
          <a:prstGeom prst="rect">
            <a:avLst/>
          </a:prstGeom>
          <a:noFill/>
          <a:ln>
            <a:noFill/>
          </a:ln>
        </p:spPr>
        <p:txBody>
          <a:bodyPr lIns="88207" tIns="88207" rIns="88207" bIns="88207" anchor="ctr" anchorCtr="0">
            <a:noAutofit/>
          </a:bodyPr>
          <a:lstStyle/>
          <a:p>
            <a:endParaRPr/>
          </a:p>
        </p:txBody>
      </p:sp>
      <p:sp>
        <p:nvSpPr>
          <p:cNvPr id="94" name="Shape 9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5519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79763" y="4715138"/>
            <a:ext cx="5438125" cy="4466961"/>
          </a:xfrm>
          <a:prstGeom prst="rect">
            <a:avLst/>
          </a:prstGeom>
          <a:noFill/>
          <a:ln>
            <a:noFill/>
          </a:ln>
        </p:spPr>
        <p:txBody>
          <a:bodyPr lIns="88207" tIns="88207" rIns="88207" bIns="88207" anchor="ctr" anchorCtr="0">
            <a:noAutofit/>
          </a:bodyPr>
          <a:lstStyle/>
          <a:p>
            <a:endParaRPr/>
          </a:p>
        </p:txBody>
      </p:sp>
      <p:sp>
        <p:nvSpPr>
          <p:cNvPr id="94" name="Shape 9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457200" y="1000116"/>
            <a:ext cx="8229600" cy="857248"/>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4" name="Shape 14"/>
          <p:cNvSpPr txBox="1">
            <a:spLocks noGrp="1"/>
          </p:cNvSpPr>
          <p:nvPr>
            <p:ph type="body" idx="1"/>
          </p:nvPr>
        </p:nvSpPr>
        <p:spPr>
          <a:xfrm>
            <a:off x="457200" y="1928801"/>
            <a:ext cx="8229600" cy="419736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7" name="Shape 1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v-SE" sz="1200" b="0" i="0" u="none" strike="noStrike" cap="none">
                <a:solidFill>
                  <a:srgbClr val="888888"/>
                </a:solidFill>
                <a:latin typeface="Calibri"/>
                <a:ea typeface="Calibri"/>
                <a:cs typeface="Calibri"/>
                <a:sym typeface="Calibri"/>
              </a:rPr>
              <a:t>‹#›</a:t>
            </a:fld>
            <a:endParaRPr lang="sv-S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1" name="Shape 2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v-SE" sz="1200" b="0" i="0" u="none" strike="noStrike" cap="none">
                <a:solidFill>
                  <a:srgbClr val="888888"/>
                </a:solidFill>
                <a:latin typeface="Calibri"/>
                <a:ea typeface="Calibri"/>
                <a:cs typeface="Calibri"/>
                <a:sym typeface="Calibri"/>
              </a:rPr>
              <a:t>‹#›</a:t>
            </a:fld>
            <a:endParaRPr lang="sv-SE" sz="1200" b="0" i="0" u="none" strike="noStrike" cap="none">
              <a:solidFill>
                <a:srgbClr val="888888"/>
              </a:solidFill>
              <a:latin typeface="Calibri"/>
              <a:ea typeface="Calibri"/>
              <a:cs typeface="Calibri"/>
              <a:sym typeface="Calibri"/>
            </a:endParaRPr>
          </a:p>
        </p:txBody>
      </p:sp>
      <p:cxnSp>
        <p:nvCxnSpPr>
          <p:cNvPr id="24" name="Shape 24"/>
          <p:cNvCxnSpPr/>
          <p:nvPr/>
        </p:nvCxnSpPr>
        <p:spPr>
          <a:xfrm>
            <a:off x="214282" y="6215082"/>
            <a:ext cx="8643997" cy="0"/>
          </a:xfrm>
          <a:prstGeom prst="straightConnector1">
            <a:avLst/>
          </a:prstGeom>
          <a:noFill/>
          <a:ln w="9525" cap="flat" cmpd="sng">
            <a:solidFill>
              <a:schemeClr val="dk1"/>
            </a:solidFill>
            <a:prstDash val="solid"/>
            <a:round/>
            <a:headEnd type="none" w="med" len="med"/>
            <a:tailEnd type="none" w="med" len="med"/>
          </a:ln>
        </p:spPr>
      </p:cxnSp>
      <p:sp>
        <p:nvSpPr>
          <p:cNvPr id="25" name="Shape 25"/>
          <p:cNvSpPr txBox="1"/>
          <p:nvPr/>
        </p:nvSpPr>
        <p:spPr>
          <a:xfrm>
            <a:off x="357158" y="6211308"/>
            <a:ext cx="1661416" cy="64633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sv-SE" sz="1200" b="0" i="0" u="none" strike="noStrike" cap="none">
                <a:solidFill>
                  <a:schemeClr val="dk1"/>
                </a:solidFill>
                <a:latin typeface="Calibri"/>
                <a:ea typeface="Calibri"/>
                <a:cs typeface="Calibri"/>
                <a:sym typeface="Calibri"/>
              </a:rPr>
              <a:t>Hagaströms SK - Fotboll</a:t>
            </a:r>
          </a:p>
          <a:p>
            <a:pPr marL="0" marR="0" lvl="0" indent="0" algn="l" rtl="0">
              <a:spcBef>
                <a:spcPts val="0"/>
              </a:spcBef>
              <a:buSzPct val="25000"/>
              <a:buNone/>
            </a:pPr>
            <a:r>
              <a:rPr lang="sv-SE" sz="1200">
                <a:solidFill>
                  <a:schemeClr val="dk1"/>
                </a:solidFill>
                <a:latin typeface="Calibri"/>
                <a:ea typeface="Calibri"/>
                <a:cs typeface="Calibri"/>
                <a:sym typeface="Calibri"/>
              </a:rPr>
              <a:t>Box 14025</a:t>
            </a:r>
            <a:br>
              <a:rPr lang="sv-SE" sz="1200">
                <a:solidFill>
                  <a:schemeClr val="dk1"/>
                </a:solidFill>
                <a:latin typeface="Calibri"/>
                <a:ea typeface="Calibri"/>
                <a:cs typeface="Calibri"/>
                <a:sym typeface="Calibri"/>
              </a:rPr>
            </a:br>
            <a:r>
              <a:rPr lang="sv-SE" sz="1200">
                <a:solidFill>
                  <a:schemeClr val="dk1"/>
                </a:solidFill>
                <a:latin typeface="Calibri"/>
                <a:ea typeface="Calibri"/>
                <a:cs typeface="Calibri"/>
                <a:sym typeface="Calibri"/>
              </a:rPr>
              <a:t>80014 Gävle </a:t>
            </a:r>
          </a:p>
        </p:txBody>
      </p:sp>
      <p:sp>
        <p:nvSpPr>
          <p:cNvPr id="26" name="Shape 26"/>
          <p:cNvSpPr txBox="1"/>
          <p:nvPr/>
        </p:nvSpPr>
        <p:spPr>
          <a:xfrm>
            <a:off x="4491019" y="6211308"/>
            <a:ext cx="1423209" cy="461664"/>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sv-SE" sz="1200">
                <a:solidFill>
                  <a:schemeClr val="dk1"/>
                </a:solidFill>
                <a:latin typeface="Calibri"/>
                <a:ea typeface="Calibri"/>
                <a:cs typeface="Calibri"/>
                <a:sym typeface="Calibri"/>
              </a:rPr>
              <a:t>Telefon: 026197966</a:t>
            </a:r>
          </a:p>
          <a:p>
            <a:pPr marL="0" marR="0" lvl="0" indent="0" algn="l" rtl="0">
              <a:lnSpc>
                <a:spcPct val="100000"/>
              </a:lnSpc>
              <a:spcBef>
                <a:spcPts val="0"/>
              </a:spcBef>
              <a:spcAft>
                <a:spcPts val="0"/>
              </a:spcAft>
              <a:buClr>
                <a:schemeClr val="dk1"/>
              </a:buClr>
              <a:buSzPct val="25000"/>
              <a:buFont typeface="Calibri"/>
              <a:buNone/>
            </a:pPr>
            <a:r>
              <a:rPr lang="sv-SE" sz="1200">
                <a:solidFill>
                  <a:schemeClr val="dk1"/>
                </a:solidFill>
                <a:latin typeface="Calibri"/>
                <a:ea typeface="Calibri"/>
                <a:cs typeface="Calibri"/>
                <a:sym typeface="Calibri"/>
              </a:rPr>
              <a:t>Fax: 026-198034</a:t>
            </a:r>
          </a:p>
        </p:txBody>
      </p:sp>
      <p:sp>
        <p:nvSpPr>
          <p:cNvPr id="27" name="Shape 27"/>
          <p:cNvSpPr txBox="1"/>
          <p:nvPr/>
        </p:nvSpPr>
        <p:spPr>
          <a:xfrm>
            <a:off x="6429387" y="6211308"/>
            <a:ext cx="2669513" cy="461664"/>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sv-SE" sz="1200">
                <a:solidFill>
                  <a:schemeClr val="dk1"/>
                </a:solidFill>
                <a:latin typeface="Calibri"/>
                <a:ea typeface="Calibri"/>
                <a:cs typeface="Calibri"/>
                <a:sym typeface="Calibri"/>
              </a:rPr>
              <a:t>E-post:fotboll@hagastromssk.se</a:t>
            </a:r>
          </a:p>
          <a:p>
            <a:pPr marL="0" marR="0" lvl="0" indent="0" algn="l" rtl="0">
              <a:lnSpc>
                <a:spcPct val="100000"/>
              </a:lnSpc>
              <a:spcBef>
                <a:spcPts val="0"/>
              </a:spcBef>
              <a:spcAft>
                <a:spcPts val="0"/>
              </a:spcAft>
              <a:buClr>
                <a:schemeClr val="dk1"/>
              </a:buClr>
              <a:buSzPct val="25000"/>
              <a:buFont typeface="Calibri"/>
              <a:buNone/>
            </a:pPr>
            <a:r>
              <a:rPr lang="sv-SE" sz="1200">
                <a:solidFill>
                  <a:schemeClr val="dk1"/>
                </a:solidFill>
                <a:latin typeface="Calibri"/>
                <a:ea typeface="Calibri"/>
                <a:cs typeface="Calibri"/>
                <a:sym typeface="Calibri"/>
              </a:rPr>
              <a:t>Hemsida: www.hagastromssk.se/fotboll</a:t>
            </a:r>
          </a:p>
        </p:txBody>
      </p:sp>
      <p:sp>
        <p:nvSpPr>
          <p:cNvPr id="28" name="Shape 28"/>
          <p:cNvSpPr txBox="1"/>
          <p:nvPr/>
        </p:nvSpPr>
        <p:spPr>
          <a:xfrm>
            <a:off x="2533733" y="6211308"/>
            <a:ext cx="1442125"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sv-SE" sz="1200">
                <a:solidFill>
                  <a:schemeClr val="dk1"/>
                </a:solidFill>
                <a:latin typeface="Calibri"/>
                <a:ea typeface="Calibri"/>
                <a:cs typeface="Calibri"/>
                <a:sym typeface="Calibri"/>
              </a:rPr>
              <a:t>Bankgiro 5782-6463</a:t>
            </a:r>
          </a:p>
          <a:p>
            <a:pPr marL="0" marR="0" lvl="0" indent="0" algn="l" rtl="0">
              <a:spcBef>
                <a:spcPts val="0"/>
              </a:spcBef>
              <a:buSzPct val="25000"/>
              <a:buNone/>
            </a:pPr>
            <a:r>
              <a:rPr lang="sv-SE" sz="1200">
                <a:solidFill>
                  <a:schemeClr val="dk1"/>
                </a:solidFill>
                <a:latin typeface="Calibri"/>
                <a:ea typeface="Calibri"/>
                <a:cs typeface="Calibri"/>
                <a:sym typeface="Calibri"/>
              </a:rPr>
              <a:t>PlusGiro 694168-6</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Avsnittsrubrik">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1" name="Shape 31"/>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2" name="Shape 3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v-SE" sz="1200">
                <a:solidFill>
                  <a:srgbClr val="888888"/>
                </a:solidFill>
                <a:latin typeface="Calibri"/>
                <a:ea typeface="Calibri"/>
                <a:cs typeface="Calibri"/>
                <a:sym typeface="Calibri"/>
              </a:rPr>
              <a:t>‹#›</a:t>
            </a:fld>
            <a:endParaRPr lang="sv-SE" sz="12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Jämförelse">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4" name="Shape 44"/>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v-SE" sz="1200">
                <a:solidFill>
                  <a:srgbClr val="888888"/>
                </a:solidFill>
                <a:latin typeface="Calibri"/>
                <a:ea typeface="Calibri"/>
                <a:cs typeface="Calibri"/>
                <a:sym typeface="Calibri"/>
              </a:rPr>
              <a:t>‹#›</a:t>
            </a:fld>
            <a:endParaRPr lang="sv-SE" sz="12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Tom">
    <p:spTree>
      <p:nvGrpSpPr>
        <p:cNvPr id="1" name="Shape 56"/>
        <p:cNvGrpSpPr/>
        <p:nvPr/>
      </p:nvGrpSpPr>
      <p:grpSpPr>
        <a:xfrm>
          <a:off x="0" y="0"/>
          <a:ext cx="0" cy="0"/>
          <a:chOff x="0" y="0"/>
          <a:chExt cx="0" cy="0"/>
        </a:xfrm>
      </p:grpSpPr>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v-SE" sz="1200">
                <a:solidFill>
                  <a:srgbClr val="888888"/>
                </a:solidFill>
                <a:latin typeface="Calibri"/>
                <a:ea typeface="Calibri"/>
                <a:cs typeface="Calibri"/>
                <a:sym typeface="Calibri"/>
              </a:rPr>
              <a:t>‹#›</a:t>
            </a:fld>
            <a:endParaRPr lang="sv-SE" sz="12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Innehåll med bildtext">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2" name="Shape 62"/>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v-SE" sz="1200">
                <a:solidFill>
                  <a:srgbClr val="888888"/>
                </a:solidFill>
                <a:latin typeface="Calibri"/>
                <a:ea typeface="Calibri"/>
                <a:cs typeface="Calibri"/>
                <a:sym typeface="Calibri"/>
              </a:rPr>
              <a:t>‹#›</a:t>
            </a:fld>
            <a:endParaRPr lang="sv-SE" sz="12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cSld name="Bild med bild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9" name="Shape 69"/>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v-SE" sz="1200">
                <a:solidFill>
                  <a:srgbClr val="888888"/>
                </a:solidFill>
                <a:latin typeface="Calibri"/>
                <a:ea typeface="Calibri"/>
                <a:cs typeface="Calibri"/>
                <a:sym typeface="Calibri"/>
              </a:rPr>
              <a:t>‹#›</a:t>
            </a:fld>
            <a:endParaRPr lang="sv-SE" sz="12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cSld name="Rubrik och lodrät 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6" name="Shape 76"/>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v-SE" sz="1200">
                <a:solidFill>
                  <a:srgbClr val="888888"/>
                </a:solidFill>
                <a:latin typeface="Calibri"/>
                <a:ea typeface="Calibri"/>
                <a:cs typeface="Calibri"/>
                <a:sym typeface="Calibri"/>
              </a:rPr>
              <a:t>‹#›</a:t>
            </a:fld>
            <a:endParaRPr lang="sv-SE" sz="12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cSld name="Lodrät rubrik och text">
    <p:spTree>
      <p:nvGrpSpPr>
        <p:cNvPr id="1" name="Shape 80"/>
        <p:cNvGrpSpPr/>
        <p:nvPr/>
      </p:nvGrpSpPr>
      <p:grpSpPr>
        <a:xfrm>
          <a:off x="0" y="0"/>
          <a:ext cx="0" cy="0"/>
          <a:chOff x="0" y="0"/>
          <a:chExt cx="0" cy="0"/>
        </a:xfrm>
      </p:grpSpPr>
      <p:sp>
        <p:nvSpPr>
          <p:cNvPr id="81" name="Shape 81"/>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2" name="Shape 82"/>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v-SE" sz="1200">
                <a:solidFill>
                  <a:srgbClr val="888888"/>
                </a:solidFill>
                <a:latin typeface="Calibri"/>
                <a:ea typeface="Calibri"/>
                <a:cs typeface="Calibri"/>
                <a:sym typeface="Calibri"/>
              </a:rPr>
              <a:t>‹#›</a:t>
            </a:fld>
            <a:endParaRPr lang="sv-SE" sz="12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1.idrottonline.se/default.aspx?id=37671"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v-SE" sz="1200" b="0" i="0" u="none" strike="noStrike" cap="none">
                <a:solidFill>
                  <a:srgbClr val="888888"/>
                </a:solidFill>
                <a:latin typeface="Calibri"/>
                <a:ea typeface="Calibri"/>
                <a:cs typeface="Calibri"/>
                <a:sym typeface="Calibri"/>
              </a:rPr>
              <a:t>‹#›</a:t>
            </a:fld>
            <a:endParaRPr lang="sv-SE" sz="1200" b="0" i="0" u="none" strike="noStrike" cap="none">
              <a:solidFill>
                <a:srgbClr val="888888"/>
              </a:solidFill>
              <a:latin typeface="Calibri"/>
              <a:ea typeface="Calibri"/>
              <a:cs typeface="Calibri"/>
              <a:sym typeface="Calibri"/>
            </a:endParaRPr>
          </a:p>
        </p:txBody>
      </p:sp>
      <p:pic>
        <p:nvPicPr>
          <p:cNvPr id="11" name="Shape 11" descr="http://www1.idrottonline.se/ImageVault/Images/id_86197/width_980/compressionQuality_0/scope_1/ImageVaultHandler.aspx">
            <a:hlinkClick r:id="rId11"/>
          </p:cNvPr>
          <p:cNvPicPr preferRelativeResize="0"/>
          <p:nvPr/>
        </p:nvPicPr>
        <p:blipFill rotWithShape="1">
          <a:blip r:embed="rId12">
            <a:alphaModFix/>
          </a:blip>
          <a:srcRect/>
          <a:stretch/>
        </p:blipFill>
        <p:spPr>
          <a:xfrm>
            <a:off x="190531" y="19050"/>
            <a:ext cx="8953499" cy="89534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mailto:Maria.lundell75@hotmail.se"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5wttJ42rbvY" TargetMode="External"/><Relationship Id="rId2" Type="http://schemas.openxmlformats.org/officeDocument/2006/relationships/hyperlink" Target="mailto:maria.lundell75@hotmail.se" TargetMode="Externa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fri.gavle.se/boknin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ctrTitle"/>
          </p:nvPr>
        </p:nvSpPr>
        <p:spPr>
          <a:xfrm>
            <a:off x="685800" y="1463219"/>
            <a:ext cx="7772400" cy="2091599"/>
          </a:xfrm>
          <a:prstGeom prst="rect">
            <a:avLst/>
          </a:prstGeom>
        </p:spPr>
        <p:txBody>
          <a:bodyPr lIns="91425" tIns="91425" rIns="91425" bIns="91425" anchor="ctr" anchorCtr="0">
            <a:noAutofit/>
          </a:bodyPr>
          <a:lstStyle/>
          <a:p>
            <a:pPr lvl="0" rtl="0">
              <a:spcBef>
                <a:spcPts val="0"/>
              </a:spcBef>
              <a:buNone/>
            </a:pPr>
            <a:r>
              <a:rPr lang="sv-SE"/>
              <a:t>Ledarmöte </a:t>
            </a:r>
          </a:p>
        </p:txBody>
      </p:sp>
      <p:sp>
        <p:nvSpPr>
          <p:cNvPr id="91" name="Shape 91"/>
          <p:cNvSpPr txBox="1">
            <a:spLocks noGrp="1"/>
          </p:cNvSpPr>
          <p:nvPr>
            <p:ph type="subTitle" idx="1"/>
          </p:nvPr>
        </p:nvSpPr>
        <p:spPr>
          <a:xfrm>
            <a:off x="1371600" y="3886200"/>
            <a:ext cx="6400799" cy="1752600"/>
          </a:xfrm>
          <a:prstGeom prst="rect">
            <a:avLst/>
          </a:prstGeom>
        </p:spPr>
        <p:txBody>
          <a:bodyPr lIns="91425" tIns="91425" rIns="91425" bIns="91425" anchor="t" anchorCtr="0">
            <a:noAutofit/>
          </a:bodyPr>
          <a:lstStyle/>
          <a:p>
            <a:pPr lvl="0">
              <a:spcBef>
                <a:spcPts val="0"/>
              </a:spcBef>
              <a:buNone/>
            </a:pPr>
            <a:r>
              <a:rPr lang="sv-SE"/>
              <a:t>2024-02-20</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EF60D-95A1-484B-A67B-085C7DA17FD4}"/>
              </a:ext>
            </a:extLst>
          </p:cNvPr>
          <p:cNvSpPr>
            <a:spLocks noGrp="1"/>
          </p:cNvSpPr>
          <p:nvPr>
            <p:ph type="title"/>
          </p:nvPr>
        </p:nvSpPr>
        <p:spPr>
          <a:xfrm>
            <a:off x="457200" y="1000116"/>
            <a:ext cx="8229600" cy="545521"/>
          </a:xfrm>
        </p:spPr>
        <p:txBody>
          <a:bodyPr/>
          <a:lstStyle/>
          <a:p>
            <a:r>
              <a:rPr lang="sv-SE"/>
              <a:t>Material</a:t>
            </a:r>
            <a:endParaRPr lang="en-SE"/>
          </a:p>
        </p:txBody>
      </p:sp>
      <p:sp>
        <p:nvSpPr>
          <p:cNvPr id="3" name="Subtitle 2">
            <a:extLst>
              <a:ext uri="{FF2B5EF4-FFF2-40B4-BE49-F238E27FC236}">
                <a16:creationId xmlns:a16="http://schemas.microsoft.com/office/drawing/2014/main" id="{DE4C167F-4AA4-6943-9EDA-4B8F1881C420}"/>
              </a:ext>
            </a:extLst>
          </p:cNvPr>
          <p:cNvSpPr>
            <a:spLocks noGrp="1"/>
          </p:cNvSpPr>
          <p:nvPr>
            <p:ph type="body" idx="1"/>
          </p:nvPr>
        </p:nvSpPr>
        <p:spPr>
          <a:xfrm>
            <a:off x="457200" y="1781595"/>
            <a:ext cx="8229600" cy="4876823"/>
          </a:xfrm>
        </p:spPr>
        <p:txBody>
          <a:bodyPr/>
          <a:lstStyle/>
          <a:p>
            <a:pPr marL="457200" indent="-381000">
              <a:spcBef>
                <a:spcPts val="0"/>
              </a:spcBef>
            </a:pPr>
            <a:r>
              <a:rPr lang="sv-SE" sz="2000"/>
              <a:t>Matchkläder har inventerats och det finns nu till nästan alla lag som ej är </a:t>
            </a:r>
            <a:r>
              <a:rPr lang="sv-SE" sz="2000" err="1"/>
              <a:t>fotbollskola</a:t>
            </a:r>
            <a:r>
              <a:rPr lang="sv-SE" sz="2000"/>
              <a:t>. (Ej F-2013, P-2014) Meddela Claire om ni behöver justera något</a:t>
            </a:r>
            <a:br>
              <a:rPr lang="sv-SE" sz="2000"/>
            </a:br>
            <a:endParaRPr lang="sv-SE" sz="2000"/>
          </a:p>
          <a:p>
            <a:pPr marL="457200" indent="-381000">
              <a:spcBef>
                <a:spcPts val="0"/>
              </a:spcBef>
            </a:pPr>
            <a:r>
              <a:rPr lang="sv-SE" sz="2000"/>
              <a:t>Fotbollsskolan får tröja + flaska år 1, åren därefter endast tröja</a:t>
            </a:r>
          </a:p>
          <a:p>
            <a:pPr marL="457200" indent="-381000">
              <a:spcBef>
                <a:spcPts val="0"/>
              </a:spcBef>
            </a:pPr>
            <a:endParaRPr lang="sv-SE" sz="2000"/>
          </a:p>
          <a:p>
            <a:pPr marL="457200" indent="-381000">
              <a:spcBef>
                <a:spcPts val="0"/>
              </a:spcBef>
            </a:pPr>
            <a:r>
              <a:rPr lang="sv-SE" sz="2000"/>
              <a:t>Önskemål om materialinköp – meddela Claire (inventering i april)</a:t>
            </a:r>
          </a:p>
          <a:p>
            <a:pPr marL="457200" indent="-381000">
              <a:spcBef>
                <a:spcPts val="0"/>
              </a:spcBef>
            </a:pPr>
            <a:endParaRPr lang="sv-SE" sz="2000"/>
          </a:p>
          <a:p>
            <a:pPr marL="457200" indent="-381000">
              <a:spcBef>
                <a:spcPts val="0"/>
              </a:spcBef>
            </a:pPr>
            <a:r>
              <a:rPr lang="sv-SE" sz="2000"/>
              <a:t>En städvecka för varje lag i förrådet. Lista sitter på dörren.</a:t>
            </a:r>
          </a:p>
          <a:p>
            <a:pPr marL="457200" indent="-381000">
              <a:spcBef>
                <a:spcPts val="0"/>
              </a:spcBef>
            </a:pPr>
            <a:endParaRPr lang="sv-SE" sz="2000"/>
          </a:p>
          <a:p>
            <a:pPr marL="457200" indent="-381000">
              <a:spcBef>
                <a:spcPts val="0"/>
              </a:spcBef>
            </a:pPr>
            <a:r>
              <a:rPr lang="sv-SE" sz="2000"/>
              <a:t>Träningskläder: beställs individuellt på Intersports hemsida (utbud uppdateras under slutet på februari). Intersport kommer ha klädprovardag torsdag den 11/4 kl.16-19,  plats: Förrådet på IP</a:t>
            </a:r>
            <a:br>
              <a:rPr lang="sv-SE" sz="2000"/>
            </a:br>
            <a:endParaRPr lang="sv-SE" sz="2000"/>
          </a:p>
          <a:p>
            <a:pPr marL="457200" indent="-381000">
              <a:spcBef>
                <a:spcPts val="0"/>
              </a:spcBef>
            </a:pPr>
            <a:r>
              <a:rPr lang="sv-SE" sz="2000"/>
              <a:t>Koppla konto Intersport (3 % på inköp i butik, hade 254 st. --&gt;  267 st.)</a:t>
            </a:r>
          </a:p>
          <a:p>
            <a:pPr marL="76200" indent="0">
              <a:spcBef>
                <a:spcPts val="0"/>
              </a:spcBef>
              <a:buNone/>
            </a:pPr>
            <a:endParaRPr lang="sv-SE" sz="2000"/>
          </a:p>
          <a:p>
            <a:pPr marL="457200" indent="-381000">
              <a:spcBef>
                <a:spcPts val="0"/>
              </a:spcBef>
            </a:pPr>
            <a:endParaRPr lang="sv-SE" sz="2000"/>
          </a:p>
          <a:p>
            <a:pPr marL="457200" indent="-381000">
              <a:spcBef>
                <a:spcPts val="0"/>
              </a:spcBef>
            </a:pPr>
            <a:endParaRPr lang="sv-SE" sz="2400"/>
          </a:p>
          <a:p>
            <a:endParaRPr lang="en-SE"/>
          </a:p>
        </p:txBody>
      </p:sp>
    </p:spTree>
    <p:extLst>
      <p:ext uri="{BB962C8B-B14F-4D97-AF65-F5344CB8AC3E}">
        <p14:creationId xmlns:p14="http://schemas.microsoft.com/office/powerpoint/2010/main" val="3640668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457200" y="1720974"/>
            <a:ext cx="8229600" cy="5448813"/>
          </a:xfrm>
          <a:prstGeom prst="rect">
            <a:avLst/>
          </a:prstGeom>
          <a:noFill/>
          <a:ln>
            <a:noFill/>
          </a:ln>
        </p:spPr>
        <p:txBody>
          <a:bodyPr lIns="91425" tIns="45700" rIns="91425" bIns="45700" anchor="t" anchorCtr="0">
            <a:noAutofit/>
          </a:bodyPr>
          <a:lstStyle/>
          <a:p>
            <a:pPr fontAlgn="base"/>
            <a:r>
              <a:rPr lang="sv-SE" sz="1800"/>
              <a:t>I år möjligt för spelare födda 2010 att utbilda sig till domare. </a:t>
            </a:r>
          </a:p>
          <a:p>
            <a:pPr fontAlgn="base"/>
            <a:r>
              <a:rPr lang="sv-SE" sz="1800"/>
              <a:t>Fortsatt externa domare när det finns behov. (I första hand </a:t>
            </a:r>
            <a:r>
              <a:rPr lang="sv-SE" sz="1800" err="1"/>
              <a:t>Hagaströms</a:t>
            </a:r>
            <a:r>
              <a:rPr lang="sv-SE" sz="1800"/>
              <a:t> domare)</a:t>
            </a:r>
          </a:p>
          <a:p>
            <a:pPr fontAlgn="base"/>
            <a:r>
              <a:rPr lang="sv-SE" sz="1800"/>
              <a:t>Arvodet höjdes 2023. </a:t>
            </a:r>
          </a:p>
          <a:p>
            <a:pPr fontAlgn="base"/>
            <a:r>
              <a:rPr lang="sv-SE" sz="1800"/>
              <a:t>Om match flyttas- meddela Markus och Viktoria om ni byter datum på match (maila dem), då de kan ändra. </a:t>
            </a:r>
          </a:p>
          <a:p>
            <a:pPr fontAlgn="base"/>
            <a:r>
              <a:rPr lang="sv-SE" sz="1800"/>
              <a:t>Skriv in vilket lag ni ledare tillhör i </a:t>
            </a:r>
            <a:r>
              <a:rPr lang="sv-SE" sz="1800" err="1"/>
              <a:t>Cleverservice</a:t>
            </a:r>
            <a:r>
              <a:rPr lang="sv-SE" sz="1800"/>
              <a:t>. Då kan domarna eller vi som tilldelar kontakta er lättare. </a:t>
            </a:r>
          </a:p>
          <a:p>
            <a:pPr fontAlgn="base"/>
            <a:r>
              <a:rPr lang="sv-SE" sz="1800"/>
              <a:t>Ni ser vilken domare som tillsatts er match och kan även hitta domarnas mobilnummer i </a:t>
            </a:r>
            <a:r>
              <a:rPr lang="sv-SE" sz="1800" err="1"/>
              <a:t>Cleverservice</a:t>
            </a:r>
            <a:r>
              <a:rPr lang="sv-SE" sz="1800"/>
              <a:t>. Skicka ett sms till dem inför match (ex 3 dagar innan), hälsa dem välkomna och be dem bekräfta att de kommer. </a:t>
            </a:r>
          </a:p>
          <a:p>
            <a:pPr fontAlgn="base"/>
            <a:r>
              <a:rPr lang="sv-SE" sz="1800"/>
              <a:t>Kom ihåg att godkänna matchen direkt efter i </a:t>
            </a:r>
            <a:r>
              <a:rPr lang="sv-SE" sz="1800" err="1"/>
              <a:t>Cleverservice</a:t>
            </a:r>
            <a:r>
              <a:rPr lang="sv-SE" sz="1800"/>
              <a:t>. Så att domarna får betalt. Även Sara Eriksson (kassör) ska godkänna efter er ledare. </a:t>
            </a:r>
          </a:p>
          <a:p>
            <a:pPr fontAlgn="base"/>
            <a:r>
              <a:rPr lang="sv-SE" sz="1800"/>
              <a:t>Stötta domarna. De är under utbildning. Helt oacceptabelt att ledare eller publik kommenterar domarnas beslut. Bara beröm och stöttande kommentarer! </a:t>
            </a:r>
          </a:p>
          <a:p>
            <a:pPr marL="457200" marR="0" lvl="0" indent="-381000" algn="l" rtl="0">
              <a:spcBef>
                <a:spcPts val="0"/>
              </a:spcBef>
              <a:spcAft>
                <a:spcPts val="0"/>
              </a:spcAft>
              <a:buSzPct val="100000"/>
            </a:pPr>
            <a:endParaRPr lang="sv-SE" sz="2400"/>
          </a:p>
        </p:txBody>
      </p:sp>
      <p:sp>
        <p:nvSpPr>
          <p:cNvPr id="97" name="Shape 97"/>
          <p:cNvSpPr txBox="1">
            <a:spLocks noGrp="1"/>
          </p:cNvSpPr>
          <p:nvPr>
            <p:ph type="title"/>
          </p:nvPr>
        </p:nvSpPr>
        <p:spPr>
          <a:xfrm>
            <a:off x="457208" y="863874"/>
            <a:ext cx="8229600" cy="857100"/>
          </a:xfrm>
          <a:prstGeom prst="rect">
            <a:avLst/>
          </a:prstGeom>
          <a:noFill/>
          <a:ln>
            <a:noFill/>
          </a:ln>
        </p:spPr>
        <p:txBody>
          <a:bodyPr lIns="91425" tIns="45700" rIns="91425" bIns="45700" anchor="ctr" anchorCtr="0">
            <a:noAutofit/>
          </a:bodyPr>
          <a:lstStyle/>
          <a:p>
            <a:pPr lvl="0">
              <a:buSzPct val="25000"/>
            </a:pPr>
            <a:r>
              <a:rPr lang="sv-SE"/>
              <a:t>Domare</a:t>
            </a:r>
            <a:endParaRPr lang="sv-SE" sz="3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18623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a:t>Inför match</a:t>
            </a:r>
          </a:p>
        </p:txBody>
      </p:sp>
      <p:sp>
        <p:nvSpPr>
          <p:cNvPr id="5" name="Platshållare för text 4"/>
          <p:cNvSpPr>
            <a:spLocks noGrp="1"/>
          </p:cNvSpPr>
          <p:nvPr>
            <p:ph type="body" idx="1"/>
          </p:nvPr>
        </p:nvSpPr>
        <p:spPr/>
        <p:txBody>
          <a:bodyPr/>
          <a:lstStyle/>
          <a:p>
            <a:r>
              <a:rPr lang="sv-SE" sz="2000"/>
              <a:t>Kalla och välkomna motståndare, helst med sms. Kontaktuppgifter till motståndare finns i </a:t>
            </a:r>
            <a:r>
              <a:rPr lang="sv-SE" sz="2000" err="1"/>
              <a:t>fogis</a:t>
            </a:r>
            <a:r>
              <a:rPr lang="sv-SE" sz="2000"/>
              <a:t>.</a:t>
            </a:r>
          </a:p>
          <a:p>
            <a:endParaRPr lang="sv-SE" sz="2000"/>
          </a:p>
          <a:p>
            <a:r>
              <a:rPr lang="sv-SE" sz="2000"/>
              <a:t>Kalla och välkomna domare, helst med sms. Kontaktuppgifter finns i </a:t>
            </a:r>
            <a:r>
              <a:rPr lang="sv-SE" sz="2000" err="1"/>
              <a:t>cleverservice</a:t>
            </a:r>
            <a:r>
              <a:rPr lang="sv-SE" sz="2000"/>
              <a:t>.</a:t>
            </a:r>
          </a:p>
        </p:txBody>
      </p:sp>
      <p:pic>
        <p:nvPicPr>
          <p:cNvPr id="2" name="Bild 1" descr="Fotboll med hel fyllning">
            <a:extLst>
              <a:ext uri="{FF2B5EF4-FFF2-40B4-BE49-F238E27FC236}">
                <a16:creationId xmlns:a16="http://schemas.microsoft.com/office/drawing/2014/main" id="{71B888FF-30F7-DB01-2F33-1C85C8D835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36610" y="4344610"/>
            <a:ext cx="1464733" cy="1464733"/>
          </a:xfrm>
          <a:prstGeom prst="rect">
            <a:avLst/>
          </a:prstGeom>
        </p:spPr>
      </p:pic>
    </p:spTree>
    <p:extLst>
      <p:ext uri="{BB962C8B-B14F-4D97-AF65-F5344CB8AC3E}">
        <p14:creationId xmlns:p14="http://schemas.microsoft.com/office/powerpoint/2010/main" val="4114421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FCC3C6-BD29-F899-4F2B-7946E68BC408}"/>
              </a:ext>
            </a:extLst>
          </p:cNvPr>
          <p:cNvSpPr>
            <a:spLocks noGrp="1"/>
          </p:cNvSpPr>
          <p:nvPr>
            <p:ph type="title"/>
          </p:nvPr>
        </p:nvSpPr>
        <p:spPr/>
        <p:txBody>
          <a:bodyPr/>
          <a:lstStyle/>
          <a:p>
            <a:r>
              <a:rPr lang="sv-SE"/>
              <a:t>Sociala medier</a:t>
            </a:r>
          </a:p>
        </p:txBody>
      </p:sp>
      <p:sp>
        <p:nvSpPr>
          <p:cNvPr id="3" name="Platshållare för text 2">
            <a:extLst>
              <a:ext uri="{FF2B5EF4-FFF2-40B4-BE49-F238E27FC236}">
                <a16:creationId xmlns:a16="http://schemas.microsoft.com/office/drawing/2014/main" id="{AB2F3E84-9166-8568-4D43-DB9F5EE170BA}"/>
              </a:ext>
            </a:extLst>
          </p:cNvPr>
          <p:cNvSpPr>
            <a:spLocks noGrp="1"/>
          </p:cNvSpPr>
          <p:nvPr>
            <p:ph type="body" idx="1"/>
          </p:nvPr>
        </p:nvSpPr>
        <p:spPr/>
        <p:txBody>
          <a:bodyPr/>
          <a:lstStyle/>
          <a:p>
            <a:r>
              <a:rPr lang="sv-SE" err="1"/>
              <a:t>Instagram</a:t>
            </a:r>
          </a:p>
          <a:p>
            <a:pPr marL="203200" indent="0">
              <a:buNone/>
            </a:pPr>
            <a:r>
              <a:rPr lang="sv-SE" err="1"/>
              <a:t>hagastromssk_fotboll</a:t>
            </a:r>
          </a:p>
          <a:p>
            <a:pPr marL="203200" indent="0">
              <a:buNone/>
            </a:pPr>
            <a:endParaRPr lang="sv-SE">
              <a:latin typeface="Arial"/>
              <a:cs typeface="Arial"/>
            </a:endParaRPr>
          </a:p>
          <a:p>
            <a:r>
              <a:rPr lang="sv-SE"/>
              <a:t> Laget.se</a:t>
            </a:r>
          </a:p>
          <a:p>
            <a:pPr marL="203200" indent="0">
              <a:buNone/>
            </a:pPr>
            <a:endParaRPr lang="sv-SE">
              <a:latin typeface="Arial"/>
              <a:cs typeface="Arial"/>
            </a:endParaRPr>
          </a:p>
          <a:p>
            <a:r>
              <a:rPr lang="sv-SE"/>
              <a:t> Blankett för samtycke till publicering av bilder</a:t>
            </a:r>
          </a:p>
          <a:p>
            <a:endParaRPr lang="sv-SE"/>
          </a:p>
        </p:txBody>
      </p:sp>
    </p:spTree>
    <p:extLst>
      <p:ext uri="{BB962C8B-B14F-4D97-AF65-F5344CB8AC3E}">
        <p14:creationId xmlns:p14="http://schemas.microsoft.com/office/powerpoint/2010/main" val="151391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Åtaganden för föräldrar/lag</a:t>
            </a:r>
          </a:p>
        </p:txBody>
      </p:sp>
      <p:sp>
        <p:nvSpPr>
          <p:cNvPr id="3" name="Platshållare för text 2"/>
          <p:cNvSpPr>
            <a:spLocks noGrp="1"/>
          </p:cNvSpPr>
          <p:nvPr>
            <p:ph type="body" idx="1"/>
          </p:nvPr>
        </p:nvSpPr>
        <p:spPr/>
        <p:txBody>
          <a:bodyPr/>
          <a:lstStyle/>
          <a:p>
            <a:r>
              <a:rPr lang="sv-SE" sz="2000"/>
              <a:t>Jordutkörning 28 april (tar max 2-3 h). Samling 9.30.</a:t>
            </a:r>
          </a:p>
          <a:p>
            <a:pPr lvl="1"/>
            <a:r>
              <a:rPr lang="sv-SE" sz="1600"/>
              <a:t>Helst 2 eller fler ekipage släp per lag (helst öppna släp) , och minst 5-6 </a:t>
            </a:r>
            <a:r>
              <a:rPr lang="sv-SE" sz="1600" err="1"/>
              <a:t>pers</a:t>
            </a:r>
            <a:r>
              <a:rPr lang="sv-SE" sz="1600"/>
              <a:t>/lag som kan åka med i bilar eller packa släp på IP. Kalla förslagsvis föräldrar via laget.se Gäller alla lag i föreningen oavsett ålder. </a:t>
            </a:r>
          </a:p>
          <a:p>
            <a:pPr marL="635000" lvl="1" indent="0">
              <a:buNone/>
            </a:pPr>
            <a:r>
              <a:rPr lang="sv-SE" sz="1600"/>
              <a:t>. </a:t>
            </a:r>
            <a:endParaRPr lang="sv-SE"/>
          </a:p>
          <a:p>
            <a:r>
              <a:rPr lang="sv-SE" sz="2000"/>
              <a:t>Cafeteria/Fikavagn</a:t>
            </a:r>
          </a:p>
          <a:p>
            <a:pPr lvl="1"/>
            <a:r>
              <a:rPr lang="sv-SE" sz="1600"/>
              <a:t> Cafévagnen ska köras ut till alla matcher. </a:t>
            </a:r>
          </a:p>
          <a:p>
            <a:pPr lvl="1"/>
            <a:r>
              <a:rPr lang="sv-SE" sz="1600"/>
              <a:t> Städning kan vi bli bättre på!</a:t>
            </a:r>
            <a:endParaRPr lang="sv-SE"/>
          </a:p>
          <a:p>
            <a:pPr lvl="1"/>
            <a:endParaRPr lang="sv-SE" sz="1600" u="sng"/>
          </a:p>
          <a:p>
            <a:pPr>
              <a:buFont typeface="Arial" panose="020B0604020202020204" pitchFamily="34" charset="0"/>
              <a:buChar char="•"/>
            </a:pPr>
            <a:r>
              <a:rPr lang="sv-SE" sz="2000"/>
              <a:t>Midsommarfirande </a:t>
            </a:r>
          </a:p>
          <a:p>
            <a:pPr marL="635000" lvl="1" indent="0">
              <a:buNone/>
            </a:pPr>
            <a:r>
              <a:rPr lang="sv-SE" sz="1600"/>
              <a:t>- utse en kontaktperson per lag för planering innan . Meddela Maria L senast 15/4: </a:t>
            </a:r>
            <a:r>
              <a:rPr lang="sv-SE" sz="1600" u="sng">
                <a:hlinkClick r:id="rId2"/>
              </a:rPr>
              <a:t>Maria.lundell75@hotmail.se</a:t>
            </a:r>
            <a:endParaRPr lang="sv-SE" sz="1050"/>
          </a:p>
          <a:p>
            <a:pPr lvl="1">
              <a:buNone/>
            </a:pPr>
            <a:r>
              <a:rPr lang="sv-SE" sz="1100"/>
              <a:t>Lag födda 2015 och tidigare: 2 bakverk per lag, bemanning före, under och efter firandet</a:t>
            </a:r>
            <a:endParaRPr lang="sv-SE"/>
          </a:p>
          <a:p>
            <a:pPr lvl="1">
              <a:buNone/>
            </a:pPr>
            <a:r>
              <a:rPr lang="sv-SE" sz="1100"/>
              <a:t>Lag födda 2016 och senare: 4 bakverk per lag</a:t>
            </a:r>
            <a:endParaRPr lang="sv-SE"/>
          </a:p>
          <a:p>
            <a:pPr lvl="1">
              <a:buNone/>
            </a:pPr>
            <a:r>
              <a:rPr lang="sv-SE" sz="1100"/>
              <a:t>Dam och Herr – egna uppdrag</a:t>
            </a:r>
            <a:endParaRPr lang="sv-SE"/>
          </a:p>
          <a:p>
            <a:pPr marL="635000" lvl="1" indent="0">
              <a:buNone/>
            </a:pPr>
            <a:endParaRPr lang="sv-SE" sz="1600" u="sng"/>
          </a:p>
          <a:p>
            <a:endParaRPr lang="sv-SE" sz="2000"/>
          </a:p>
        </p:txBody>
      </p:sp>
    </p:spTree>
    <p:extLst>
      <p:ext uri="{BB962C8B-B14F-4D97-AF65-F5344CB8AC3E}">
        <p14:creationId xmlns:p14="http://schemas.microsoft.com/office/powerpoint/2010/main" val="1050631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a:t>Åtaganden för föräldrar/lag forts.</a:t>
            </a:r>
            <a:endParaRPr lang="sv-SE"/>
          </a:p>
        </p:txBody>
      </p:sp>
      <p:sp>
        <p:nvSpPr>
          <p:cNvPr id="3" name="Underrubrik 2"/>
          <p:cNvSpPr>
            <a:spLocks noGrp="1"/>
          </p:cNvSpPr>
          <p:nvPr>
            <p:ph type="body" idx="1"/>
          </p:nvPr>
        </p:nvSpPr>
        <p:spPr/>
        <p:txBody>
          <a:bodyPr/>
          <a:lstStyle/>
          <a:p>
            <a:r>
              <a:rPr lang="sv-SE" sz="2000">
                <a:solidFill>
                  <a:schemeClr val="tx1"/>
                </a:solidFill>
              </a:rPr>
              <a:t>Arbetsdag för föreningen </a:t>
            </a:r>
            <a:endParaRPr lang="sv-SE">
              <a:solidFill>
                <a:schemeClr val="tx1"/>
              </a:solidFill>
            </a:endParaRPr>
          </a:p>
          <a:p>
            <a:pPr marL="203200" indent="0">
              <a:buNone/>
            </a:pPr>
            <a:r>
              <a:rPr lang="sv-SE" sz="2000">
                <a:solidFill>
                  <a:schemeClr val="tx1"/>
                </a:solidFill>
              </a:rPr>
              <a:t> - </a:t>
            </a:r>
            <a:r>
              <a:rPr lang="sv-SE" sz="1600">
                <a:solidFill>
                  <a:schemeClr val="tx1"/>
                </a:solidFill>
              </a:rPr>
              <a:t>mer information kommer senare, ännu ej klart om det blir under våren eller sensommaren.</a:t>
            </a:r>
            <a:endParaRPr lang="sv-SE" sz="2000">
              <a:solidFill>
                <a:schemeClr val="tx1"/>
              </a:solidFill>
            </a:endParaRPr>
          </a:p>
          <a:p>
            <a:r>
              <a:rPr lang="sv-SE" sz="2000">
                <a:solidFill>
                  <a:schemeClr val="tx1"/>
                </a:solidFill>
              </a:rPr>
              <a:t>Sportlotten</a:t>
            </a:r>
            <a:endParaRPr lang="sv-SE" err="1">
              <a:solidFill>
                <a:schemeClr val="tx1"/>
              </a:solidFill>
            </a:endParaRPr>
          </a:p>
          <a:p>
            <a:pPr marL="203200" indent="0">
              <a:buNone/>
            </a:pPr>
            <a:r>
              <a:rPr lang="sv-SE" sz="2000">
                <a:solidFill>
                  <a:schemeClr val="tx1"/>
                </a:solidFill>
              </a:rPr>
              <a:t> - </a:t>
            </a:r>
            <a:r>
              <a:rPr lang="sv-SE" sz="1600">
                <a:solidFill>
                  <a:schemeClr val="tx1"/>
                </a:solidFill>
              </a:rPr>
              <a:t>För andra året i rad kommer vi att sälja ”Sportlotten”, bland annat för att slippa höja deltagaravgifterna. Alla spelare, från 7 mot 7 och uppåt, kommer sälja 4-5 lotter var av sportlotten. Kostnad 50 kr/styck. Info med tips på säljknep medföljer där framgår även sista dag för redovisning som ska vara samlad per lag. </a:t>
            </a:r>
            <a:endParaRPr lang="sv-SE">
              <a:solidFill>
                <a:schemeClr val="tx1"/>
              </a:solidFill>
            </a:endParaRPr>
          </a:p>
          <a:p>
            <a:pPr marL="635000" lvl="1" indent="0" algn="l">
              <a:buNone/>
            </a:pPr>
            <a:r>
              <a:rPr lang="sv-SE" sz="1600">
                <a:solidFill>
                  <a:schemeClr val="tx1"/>
                </a:solidFill>
              </a:rPr>
              <a:t> Varje lag utser en kontaktperson som meddelas till Maria Lundell senast 15/4.</a:t>
            </a:r>
          </a:p>
          <a:p>
            <a:pPr lvl="1" algn="l"/>
            <a:endParaRPr lang="sv-SE" sz="2000">
              <a:solidFill>
                <a:schemeClr val="tx1"/>
              </a:solidFill>
            </a:endParaRPr>
          </a:p>
          <a:p>
            <a:pPr algn="l"/>
            <a:endParaRPr lang="sv-SE"/>
          </a:p>
        </p:txBody>
      </p:sp>
    </p:spTree>
    <p:extLst>
      <p:ext uri="{BB962C8B-B14F-4D97-AF65-F5344CB8AC3E}">
        <p14:creationId xmlns:p14="http://schemas.microsoft.com/office/powerpoint/2010/main" val="3342493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8E0361-605A-E63E-B3C1-A60621598BD9}"/>
              </a:ext>
            </a:extLst>
          </p:cNvPr>
          <p:cNvSpPr>
            <a:spLocks noGrp="1"/>
          </p:cNvSpPr>
          <p:nvPr>
            <p:ph type="title"/>
          </p:nvPr>
        </p:nvSpPr>
        <p:spPr>
          <a:xfrm>
            <a:off x="501374" y="725833"/>
            <a:ext cx="3008313" cy="1162049"/>
          </a:xfrm>
        </p:spPr>
        <p:txBody>
          <a:bodyPr/>
          <a:lstStyle/>
          <a:p>
            <a:r>
              <a:rPr lang="sv-SE" sz="4400" b="0"/>
              <a:t>JOYNA</a:t>
            </a:r>
            <a:endParaRPr lang="sv-SE"/>
          </a:p>
        </p:txBody>
      </p:sp>
      <p:sp>
        <p:nvSpPr>
          <p:cNvPr id="3" name="Platshållare för text 2">
            <a:extLst>
              <a:ext uri="{FF2B5EF4-FFF2-40B4-BE49-F238E27FC236}">
                <a16:creationId xmlns:a16="http://schemas.microsoft.com/office/drawing/2014/main" id="{612684FC-E997-A44F-73B2-FE2BF03BECD2}"/>
              </a:ext>
            </a:extLst>
          </p:cNvPr>
          <p:cNvSpPr>
            <a:spLocks noGrp="1"/>
          </p:cNvSpPr>
          <p:nvPr>
            <p:ph type="body" idx="1"/>
          </p:nvPr>
        </p:nvSpPr>
        <p:spPr/>
        <p:txBody>
          <a:bodyPr/>
          <a:lstStyle/>
          <a:p>
            <a:endParaRPr lang="sv-SE"/>
          </a:p>
        </p:txBody>
      </p:sp>
      <p:sp>
        <p:nvSpPr>
          <p:cNvPr id="4" name="Platshållare för text 3">
            <a:extLst>
              <a:ext uri="{FF2B5EF4-FFF2-40B4-BE49-F238E27FC236}">
                <a16:creationId xmlns:a16="http://schemas.microsoft.com/office/drawing/2014/main" id="{90E54DFE-91E9-9875-6408-C21D5FE55872}"/>
              </a:ext>
            </a:extLst>
          </p:cNvPr>
          <p:cNvSpPr>
            <a:spLocks noGrp="1"/>
          </p:cNvSpPr>
          <p:nvPr>
            <p:ph type="body" idx="2"/>
          </p:nvPr>
        </p:nvSpPr>
        <p:spPr>
          <a:xfrm>
            <a:off x="457200" y="1965186"/>
            <a:ext cx="3008313" cy="4160977"/>
          </a:xfrm>
        </p:spPr>
        <p:txBody>
          <a:bodyPr/>
          <a:lstStyle/>
          <a:p>
            <a:r>
              <a:rPr lang="sv-SE">
                <a:solidFill>
                  <a:schemeClr val="tx1"/>
                </a:solidFill>
              </a:rPr>
              <a:t>Ny</a:t>
            </a:r>
            <a:r>
              <a:rPr lang="sv-SE" sz="2000">
                <a:solidFill>
                  <a:schemeClr val="tx1"/>
                </a:solidFill>
              </a:rPr>
              <a:t> </a:t>
            </a:r>
            <a:r>
              <a:rPr lang="sv-SE">
                <a:solidFill>
                  <a:schemeClr val="tx1"/>
                </a:solidFill>
              </a:rPr>
              <a:t>helt digital lott från folkspel.</a:t>
            </a:r>
            <a:br>
              <a:rPr lang="sv-SE">
                <a:solidFill>
                  <a:schemeClr val="tx1"/>
                </a:solidFill>
              </a:rPr>
            </a:br>
            <a:r>
              <a:rPr lang="sv-SE">
                <a:solidFill>
                  <a:schemeClr val="tx1"/>
                </a:solidFill>
              </a:rPr>
              <a:t> - Prenumerationslott 160kr/ månad</a:t>
            </a:r>
            <a:br>
              <a:rPr lang="sv-SE">
                <a:solidFill>
                  <a:schemeClr val="tx1"/>
                </a:solidFill>
              </a:rPr>
            </a:br>
            <a:r>
              <a:rPr lang="sv-SE">
                <a:solidFill>
                  <a:schemeClr val="tx1"/>
                </a:solidFill>
              </a:rPr>
              <a:t> - Endast kontantvinster</a:t>
            </a:r>
          </a:p>
          <a:p>
            <a:r>
              <a:rPr lang="sv-SE">
                <a:solidFill>
                  <a:schemeClr val="tx1"/>
                </a:solidFill>
              </a:rPr>
              <a:t>- 45 kr /lott /månad till laget</a:t>
            </a:r>
          </a:p>
          <a:p>
            <a:r>
              <a:rPr lang="sv-SE">
                <a:solidFill>
                  <a:schemeClr val="tx1"/>
                </a:solidFill>
              </a:rPr>
              <a:t>- Valfritt för lagen att vara med  </a:t>
            </a:r>
          </a:p>
          <a:p>
            <a:r>
              <a:rPr lang="sv-SE">
                <a:solidFill>
                  <a:schemeClr val="tx1"/>
                </a:solidFill>
              </a:rPr>
              <a:t>- Vara med från start – 3:e april</a:t>
            </a:r>
          </a:p>
          <a:p>
            <a:r>
              <a:rPr lang="sv-SE">
                <a:solidFill>
                  <a:schemeClr val="tx1"/>
                </a:solidFill>
              </a:rPr>
              <a:t>- En ansvarig per lag – </a:t>
            </a:r>
            <a:r>
              <a:rPr lang="sv-SE" err="1">
                <a:solidFill>
                  <a:schemeClr val="tx1"/>
                </a:solidFill>
              </a:rPr>
              <a:t>lagkod</a:t>
            </a:r>
            <a:r>
              <a:rPr lang="sv-SE">
                <a:solidFill>
                  <a:schemeClr val="tx1"/>
                </a:solidFill>
              </a:rPr>
              <a:t> – </a:t>
            </a:r>
            <a:r>
              <a:rPr lang="sv-SE" err="1">
                <a:solidFill>
                  <a:schemeClr val="tx1"/>
                </a:solidFill>
              </a:rPr>
              <a:t>reg</a:t>
            </a:r>
            <a:r>
              <a:rPr lang="sv-SE">
                <a:solidFill>
                  <a:schemeClr val="tx1"/>
                </a:solidFill>
              </a:rPr>
              <a:t> </a:t>
            </a:r>
            <a:r>
              <a:rPr lang="sv-SE" err="1">
                <a:solidFill>
                  <a:schemeClr val="tx1"/>
                </a:solidFill>
              </a:rPr>
              <a:t>webshop</a:t>
            </a:r>
            <a:endParaRPr lang="sv-SE">
              <a:solidFill>
                <a:schemeClr val="tx1"/>
              </a:solidFill>
            </a:endParaRPr>
          </a:p>
          <a:p>
            <a:r>
              <a:rPr lang="sv-SE">
                <a:solidFill>
                  <a:schemeClr val="tx1"/>
                </a:solidFill>
              </a:rPr>
              <a:t>- Första dragning 7:e juni, första betaldag 27 maj</a:t>
            </a:r>
          </a:p>
          <a:p>
            <a:r>
              <a:rPr lang="sv-SE">
                <a:solidFill>
                  <a:schemeClr val="tx1"/>
                </a:solidFill>
              </a:rPr>
              <a:t>- Anmäl 10 mars om ni vill vara med, till </a:t>
            </a:r>
            <a:r>
              <a:rPr lang="sv-SE">
                <a:solidFill>
                  <a:srgbClr val="888888"/>
                </a:solidFill>
                <a:hlinkClick r:id="rId2"/>
              </a:rPr>
              <a:t>maria.lundell75@hotmail.se</a:t>
            </a:r>
            <a:r>
              <a:rPr lang="sv-SE">
                <a:solidFill>
                  <a:srgbClr val="888888"/>
                </a:solidFill>
              </a:rPr>
              <a:t> </a:t>
            </a:r>
            <a:endParaRPr lang="sv-SE"/>
          </a:p>
          <a:p>
            <a:endParaRPr lang="sv-SE">
              <a:solidFill>
                <a:srgbClr val="888888"/>
              </a:solidFill>
            </a:endParaRPr>
          </a:p>
          <a:p>
            <a:r>
              <a:rPr lang="sv-SE" sz="1800">
                <a:solidFill>
                  <a:srgbClr val="888888"/>
                </a:solidFill>
                <a:hlinkClick r:id="rId3">
                  <a:extLst>
                    <a:ext uri="{A12FA001-AC4F-418D-AE19-62706E023703}">
                      <ahyp:hlinkClr xmlns:ahyp="http://schemas.microsoft.com/office/drawing/2018/hyperlinkcolor" val="tx"/>
                    </a:ext>
                  </a:extLst>
                </a:hlinkClick>
              </a:rPr>
              <a:t>JOYNA - Största möjliga intjäning med minsta möjliga insats! (youtube.com)</a:t>
            </a:r>
            <a:endParaRPr lang="sv-SE"/>
          </a:p>
          <a:p>
            <a:endParaRPr lang="sv-SE"/>
          </a:p>
        </p:txBody>
      </p:sp>
      <p:pic>
        <p:nvPicPr>
          <p:cNvPr id="5" name="Bildobjekt 4" descr="En bild som visar Grafik, clipart, grafisk design, Färggrann&#10;&#10;Automatiskt genererad beskrivning">
            <a:extLst>
              <a:ext uri="{FF2B5EF4-FFF2-40B4-BE49-F238E27FC236}">
                <a16:creationId xmlns:a16="http://schemas.microsoft.com/office/drawing/2014/main" id="{02DB60E3-494F-AA4F-989B-96740F21F8B5}"/>
              </a:ext>
            </a:extLst>
          </p:cNvPr>
          <p:cNvPicPr>
            <a:picLocks noChangeAspect="1"/>
          </p:cNvPicPr>
          <p:nvPr/>
        </p:nvPicPr>
        <p:blipFill>
          <a:blip r:embed="rId4"/>
          <a:stretch>
            <a:fillRect/>
          </a:stretch>
        </p:blipFill>
        <p:spPr>
          <a:xfrm>
            <a:off x="3964780" y="1137478"/>
            <a:ext cx="4660003" cy="4583044"/>
          </a:xfrm>
          <a:prstGeom prst="rect">
            <a:avLst/>
          </a:prstGeom>
        </p:spPr>
      </p:pic>
    </p:spTree>
    <p:extLst>
      <p:ext uri="{BB962C8B-B14F-4D97-AF65-F5344CB8AC3E}">
        <p14:creationId xmlns:p14="http://schemas.microsoft.com/office/powerpoint/2010/main" val="3901268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457200" y="1916832"/>
            <a:ext cx="8229600" cy="5252956"/>
          </a:xfrm>
          <a:prstGeom prst="rect">
            <a:avLst/>
          </a:prstGeom>
          <a:noFill/>
          <a:ln>
            <a:noFill/>
          </a:ln>
        </p:spPr>
        <p:txBody>
          <a:bodyPr lIns="91425" tIns="45700" rIns="91425" bIns="45700" anchor="t" anchorCtr="0">
            <a:noAutofit/>
          </a:bodyPr>
          <a:lstStyle/>
          <a:p>
            <a:pPr marL="457200" marR="0" lvl="0" indent="-381000" algn="l" rtl="0">
              <a:spcBef>
                <a:spcPts val="0"/>
              </a:spcBef>
              <a:spcAft>
                <a:spcPts val="0"/>
              </a:spcAft>
              <a:buSzPct val="100000"/>
            </a:pPr>
            <a:endParaRPr lang="sv-SE" sz="2000"/>
          </a:p>
          <a:p>
            <a:pPr marL="457200" indent="-381000">
              <a:spcBef>
                <a:spcPts val="0"/>
              </a:spcBef>
            </a:pPr>
            <a:r>
              <a:rPr lang="sv-SE" sz="2000" dirty="0"/>
              <a:t>Målvaktsträning - 2024</a:t>
            </a:r>
          </a:p>
          <a:p>
            <a:pPr marL="457200" indent="-381000">
              <a:spcBef>
                <a:spcPts val="0"/>
              </a:spcBef>
            </a:pPr>
            <a:endParaRPr lang="sv-SE" sz="2000" dirty="0"/>
          </a:p>
          <a:p>
            <a:pPr marL="457200" indent="-381000">
              <a:spcBef>
                <a:spcPts val="0"/>
              </a:spcBef>
            </a:pPr>
            <a:r>
              <a:rPr lang="sv-SE" sz="2000" dirty="0"/>
              <a:t>Haga sommarlek: v. 25 och 26. Sista anmälan 15 maj. </a:t>
            </a:r>
            <a:endParaRPr lang="sv-SE"/>
          </a:p>
          <a:p>
            <a:pPr marL="457200" marR="0" lvl="0" indent="-381000" algn="l" rtl="0">
              <a:spcBef>
                <a:spcPts val="0"/>
              </a:spcBef>
              <a:spcAft>
                <a:spcPts val="0"/>
              </a:spcAft>
              <a:buSzPct val="100000"/>
            </a:pPr>
            <a:endParaRPr lang="sv-SE" sz="2000"/>
          </a:p>
          <a:p>
            <a:pPr marL="457200" indent="-381000">
              <a:spcBef>
                <a:spcPts val="0"/>
              </a:spcBef>
            </a:pPr>
            <a:r>
              <a:rPr lang="sv-SE" sz="2000" dirty="0"/>
              <a:t>Visa upp utdrag från belastningsregistret- gärna idag, om inte finns möjlighet igen under våren. Datum anslås dörr till förråden. </a:t>
            </a:r>
          </a:p>
          <a:p>
            <a:pPr marL="76200" marR="0" lvl="0" indent="0" algn="l" rtl="0">
              <a:spcBef>
                <a:spcPts val="0"/>
              </a:spcBef>
              <a:spcAft>
                <a:spcPts val="0"/>
              </a:spcAft>
              <a:buSzPct val="100000"/>
              <a:buNone/>
            </a:pPr>
            <a:endParaRPr lang="sv-SE" sz="2000"/>
          </a:p>
          <a:p>
            <a:pPr marL="457200" indent="-381000">
              <a:spcBef>
                <a:spcPts val="0"/>
              </a:spcBef>
            </a:pPr>
            <a:r>
              <a:rPr lang="sv-SE" sz="2000" dirty="0"/>
              <a:t>Vid frågor kika gärna i ledardokumentet på fotbollssektionens hemsida eller kontakta någon i styrelsen: </a:t>
            </a:r>
            <a:endParaRPr lang="sv-SE" sz="2000">
              <a:solidFill>
                <a:srgbClr val="808080"/>
              </a:solidFill>
            </a:endParaRPr>
          </a:p>
          <a:p>
            <a:pPr marL="76200" indent="0">
              <a:spcBef>
                <a:spcPts val="0"/>
              </a:spcBef>
              <a:buNone/>
            </a:pPr>
            <a:r>
              <a:rPr lang="sv-SE" sz="2000" dirty="0">
                <a:solidFill>
                  <a:srgbClr val="000000"/>
                </a:solidFill>
              </a:rPr>
              <a:t>   </a:t>
            </a:r>
            <a:r>
              <a:rPr lang="sv-SE" sz="1800" dirty="0">
                <a:solidFill>
                  <a:srgbClr val="000000"/>
                </a:solidFill>
                <a:hlinkClick r:id="" action="ppaction://noaction"/>
              </a:rPr>
              <a:t>https://www.laget.se/hskfotboll/Document/Download/1791733/10474475</a:t>
            </a:r>
            <a:r>
              <a:rPr lang="sv-SE" dirty="0">
                <a:solidFill>
                  <a:srgbClr val="000000"/>
                </a:solidFill>
              </a:rPr>
              <a:t> </a:t>
            </a:r>
            <a:endParaRPr lang="sv-SE"/>
          </a:p>
          <a:p>
            <a:pPr marL="76200" indent="0">
              <a:spcBef>
                <a:spcPts val="0"/>
              </a:spcBef>
              <a:buNone/>
            </a:pPr>
            <a:r>
              <a:rPr lang="sv-SE" sz="2000" dirty="0"/>
              <a:t>       (Detta kommer uppdateras under mars 2024)</a:t>
            </a:r>
            <a:endParaRPr lang="sv-SE"/>
          </a:p>
          <a:p>
            <a:pPr marL="76200" indent="0">
              <a:spcBef>
                <a:spcPts val="0"/>
              </a:spcBef>
              <a:buNone/>
            </a:pPr>
            <a:endParaRPr lang="sv-SE" sz="2000"/>
          </a:p>
          <a:p>
            <a:pPr marL="457200" indent="-381000">
              <a:spcBef>
                <a:spcPts val="0"/>
              </a:spcBef>
            </a:pPr>
            <a:endParaRPr lang="sv-SE" sz="2000"/>
          </a:p>
        </p:txBody>
      </p:sp>
      <p:sp>
        <p:nvSpPr>
          <p:cNvPr id="97" name="Shape 97"/>
          <p:cNvSpPr txBox="1">
            <a:spLocks noGrp="1"/>
          </p:cNvSpPr>
          <p:nvPr>
            <p:ph type="title"/>
          </p:nvPr>
        </p:nvSpPr>
        <p:spPr>
          <a:xfrm>
            <a:off x="457208" y="863874"/>
            <a:ext cx="8229600" cy="857100"/>
          </a:xfrm>
          <a:prstGeom prst="rect">
            <a:avLst/>
          </a:prstGeom>
          <a:noFill/>
          <a:ln>
            <a:noFill/>
          </a:ln>
        </p:spPr>
        <p:txBody>
          <a:bodyPr lIns="91425" tIns="45700" rIns="91425" bIns="45700" anchor="ctr" anchorCtr="0">
            <a:noAutofit/>
          </a:bodyPr>
          <a:lstStyle/>
          <a:p>
            <a:pPr marL="457200" lvl="0" indent="-381000">
              <a:buSzPct val="100000"/>
            </a:pPr>
            <a:r>
              <a:rPr lang="sv-SE"/>
              <a:t>Övrigt </a:t>
            </a:r>
          </a:p>
        </p:txBody>
      </p:sp>
    </p:spTree>
    <p:extLst>
      <p:ext uri="{BB962C8B-B14F-4D97-AF65-F5344CB8AC3E}">
        <p14:creationId xmlns:p14="http://schemas.microsoft.com/office/powerpoint/2010/main" val="3458635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7" name="Bildobjekt 6">
            <a:extLst>
              <a:ext uri="{FF2B5EF4-FFF2-40B4-BE49-F238E27FC236}">
                <a16:creationId xmlns:a16="http://schemas.microsoft.com/office/drawing/2014/main" id="{19B26F12-50F1-8E38-9B72-43518205F04C}"/>
              </a:ext>
            </a:extLst>
          </p:cNvPr>
          <p:cNvPicPr>
            <a:picLocks noChangeAspect="1"/>
          </p:cNvPicPr>
          <p:nvPr/>
        </p:nvPicPr>
        <p:blipFill>
          <a:blip r:embed="rId3"/>
          <a:stretch>
            <a:fillRect/>
          </a:stretch>
        </p:blipFill>
        <p:spPr>
          <a:xfrm rot="828106">
            <a:off x="4799114" y="1077573"/>
            <a:ext cx="3622928" cy="5073366"/>
          </a:xfrm>
          <a:prstGeom prst="rect">
            <a:avLst/>
          </a:prstGeom>
        </p:spPr>
      </p:pic>
      <p:pic>
        <p:nvPicPr>
          <p:cNvPr id="9" name="Bildobjekt 8">
            <a:extLst>
              <a:ext uri="{FF2B5EF4-FFF2-40B4-BE49-F238E27FC236}">
                <a16:creationId xmlns:a16="http://schemas.microsoft.com/office/drawing/2014/main" id="{FC4310E4-C76F-8305-9FB6-137948479332}"/>
              </a:ext>
            </a:extLst>
          </p:cNvPr>
          <p:cNvPicPr>
            <a:picLocks noChangeAspect="1"/>
          </p:cNvPicPr>
          <p:nvPr/>
        </p:nvPicPr>
        <p:blipFill>
          <a:blip r:embed="rId4"/>
          <a:stretch>
            <a:fillRect/>
          </a:stretch>
        </p:blipFill>
        <p:spPr>
          <a:xfrm rot="20600249">
            <a:off x="999656" y="1311971"/>
            <a:ext cx="3504027" cy="4564640"/>
          </a:xfrm>
          <a:prstGeom prst="rect">
            <a:avLst/>
          </a:prstGeom>
        </p:spPr>
      </p:pic>
      <p:pic>
        <p:nvPicPr>
          <p:cNvPr id="1026" name="Picture 2" descr="Tillhandahållen av Facebook">
            <a:extLst>
              <a:ext uri="{FF2B5EF4-FFF2-40B4-BE49-F238E27FC236}">
                <a16:creationId xmlns:a16="http://schemas.microsoft.com/office/drawing/2014/main" id="{148CDA76-8DEF-9D4C-B11F-235657628F5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0570374">
            <a:off x="3178995" y="1128561"/>
            <a:ext cx="553993" cy="446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463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628" y="1268760"/>
            <a:ext cx="8229600" cy="857248"/>
          </a:xfrm>
        </p:spPr>
        <p:txBody>
          <a:bodyPr/>
          <a:lstStyle/>
          <a:p>
            <a:r>
              <a:rPr lang="sv-SE" sz="2800" b="1"/>
              <a:t>Policy för </a:t>
            </a:r>
            <a:r>
              <a:rPr lang="sv-SE" sz="2800" b="1" err="1"/>
              <a:t>Hagaströms</a:t>
            </a:r>
            <a:r>
              <a:rPr lang="sv-SE" sz="2800" b="1"/>
              <a:t> ungdomsverksamhet i fotboll</a:t>
            </a:r>
            <a:br>
              <a:rPr lang="sv-SE" sz="2800" b="1"/>
            </a:br>
            <a:r>
              <a:rPr lang="sv-SE" sz="2800" b="1"/>
              <a:t>Övergripande mål</a:t>
            </a:r>
            <a:br>
              <a:rPr lang="sv-SE" sz="2800" b="1"/>
            </a:br>
            <a:endParaRPr lang="sv-SE"/>
          </a:p>
        </p:txBody>
      </p:sp>
      <p:sp>
        <p:nvSpPr>
          <p:cNvPr id="3" name="Platshållare för text 2"/>
          <p:cNvSpPr>
            <a:spLocks noGrp="1"/>
          </p:cNvSpPr>
          <p:nvPr>
            <p:ph type="body" idx="1"/>
          </p:nvPr>
        </p:nvSpPr>
        <p:spPr>
          <a:xfrm>
            <a:off x="457200" y="2420887"/>
            <a:ext cx="8229600" cy="3705273"/>
          </a:xfrm>
        </p:spPr>
        <p:txBody>
          <a:bodyPr/>
          <a:lstStyle/>
          <a:p>
            <a:pPr marL="203200" indent="0">
              <a:buNone/>
            </a:pPr>
            <a:r>
              <a:rPr lang="sv-SE" sz="2400"/>
              <a:t>Vi vill i vår förening skapa en bra miljö där ungdomarnas känslomässiga och sociala utveckling värdesätts lika mycket som de rent idrottsliga behoven. Det primära målet är då att ge så många som möjligt tillfälle att deltaga allt efter egna förutsättningar och ambitioner (Idrott åt alla). Verksamheten i föreningen ska genomsyras av solidaritet, samarbete, gemenskap och glädje istället för konkurrens och utslagning. </a:t>
            </a:r>
          </a:p>
          <a:p>
            <a:pPr marL="203200" indent="0">
              <a:buNone/>
            </a:pPr>
            <a:r>
              <a:rPr lang="sv-SE" sz="2400"/>
              <a:t>All verksamhet ska vara drogfri.</a:t>
            </a:r>
            <a:br>
              <a:rPr lang="sv-SE" sz="2400"/>
            </a:br>
            <a:endParaRPr lang="sv-SE" sz="2400"/>
          </a:p>
        </p:txBody>
      </p:sp>
    </p:spTree>
    <p:extLst>
      <p:ext uri="{BB962C8B-B14F-4D97-AF65-F5344CB8AC3E}">
        <p14:creationId xmlns:p14="http://schemas.microsoft.com/office/powerpoint/2010/main" val="4028623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457200" y="1916832"/>
            <a:ext cx="8229600" cy="5252956"/>
          </a:xfrm>
          <a:prstGeom prst="rect">
            <a:avLst/>
          </a:prstGeom>
          <a:noFill/>
          <a:ln>
            <a:noFill/>
          </a:ln>
        </p:spPr>
        <p:txBody>
          <a:bodyPr lIns="91425" tIns="45700" rIns="91425" bIns="45700" anchor="t" anchorCtr="0">
            <a:noAutofit/>
          </a:bodyPr>
          <a:lstStyle/>
          <a:p>
            <a:pPr marL="457200" indent="-381000">
              <a:spcBef>
                <a:spcPts val="0"/>
              </a:spcBef>
            </a:pPr>
            <a:r>
              <a:rPr lang="sv-SE" sz="2400" dirty="0"/>
              <a:t>Styrelsen</a:t>
            </a:r>
          </a:p>
          <a:p>
            <a:pPr marL="457200" indent="-381000">
              <a:spcBef>
                <a:spcPts val="0"/>
              </a:spcBef>
            </a:pPr>
            <a:r>
              <a:rPr lang="sv-SE" sz="2400" dirty="0"/>
              <a:t>Ledare – laget runt</a:t>
            </a:r>
          </a:p>
          <a:p>
            <a:pPr marL="457200" indent="-381000">
              <a:spcBef>
                <a:spcPts val="0"/>
              </a:spcBef>
            </a:pPr>
            <a:r>
              <a:rPr lang="sv-SE" sz="2400" dirty="0"/>
              <a:t>Lägesrapport HSK fotboll </a:t>
            </a:r>
            <a:endParaRPr lang="sv-SE" sz="2000"/>
          </a:p>
          <a:p>
            <a:pPr marL="457200" marR="0" lvl="0" indent="-381000" algn="l" rtl="0">
              <a:spcBef>
                <a:spcPts val="0"/>
              </a:spcBef>
              <a:spcAft>
                <a:spcPts val="0"/>
              </a:spcAft>
              <a:buSzPct val="100000"/>
            </a:pPr>
            <a:r>
              <a:rPr lang="sv-SE" sz="2400" dirty="0"/>
              <a:t>Ekonomi</a:t>
            </a:r>
          </a:p>
          <a:p>
            <a:pPr marL="457200" indent="-381000">
              <a:spcBef>
                <a:spcPts val="0"/>
              </a:spcBef>
            </a:pPr>
            <a:r>
              <a:rPr lang="sv-SE" sz="2400" dirty="0"/>
              <a:t>Tränings/Matchtider 2024</a:t>
            </a:r>
          </a:p>
          <a:p>
            <a:pPr marL="457200" marR="0" lvl="0" indent="-381000" algn="l" rtl="0">
              <a:spcBef>
                <a:spcPts val="0"/>
              </a:spcBef>
              <a:spcAft>
                <a:spcPts val="0"/>
              </a:spcAft>
              <a:buSzPct val="100000"/>
            </a:pPr>
            <a:r>
              <a:rPr lang="sv-SE" sz="2400" dirty="0"/>
              <a:t>Materiel</a:t>
            </a:r>
          </a:p>
          <a:p>
            <a:pPr marL="457200" marR="0" lvl="0" indent="-381000" algn="l" rtl="0">
              <a:spcBef>
                <a:spcPts val="0"/>
              </a:spcBef>
              <a:spcAft>
                <a:spcPts val="0"/>
              </a:spcAft>
              <a:buSzPct val="100000"/>
            </a:pPr>
            <a:r>
              <a:rPr lang="sv-SE" sz="2400" dirty="0"/>
              <a:t>Domare</a:t>
            </a:r>
          </a:p>
          <a:p>
            <a:pPr marL="457200" indent="-381000">
              <a:spcBef>
                <a:spcPts val="0"/>
              </a:spcBef>
            </a:pPr>
            <a:r>
              <a:rPr lang="sv-SE" sz="2400" dirty="0"/>
              <a:t>Lagfotografering, erbjudande</a:t>
            </a:r>
          </a:p>
          <a:p>
            <a:pPr marL="457200" marR="0" lvl="0" indent="-381000" algn="l" rtl="0">
              <a:spcBef>
                <a:spcPts val="0"/>
              </a:spcBef>
              <a:spcAft>
                <a:spcPts val="0"/>
              </a:spcAft>
              <a:buSzPct val="100000"/>
            </a:pPr>
            <a:r>
              <a:rPr lang="sv-SE" sz="2400" dirty="0"/>
              <a:t>Åtaganden föräldrar</a:t>
            </a:r>
          </a:p>
          <a:p>
            <a:pPr marL="457200" marR="0" lvl="0" indent="-381000" algn="l" rtl="0">
              <a:spcBef>
                <a:spcPts val="0"/>
              </a:spcBef>
              <a:spcAft>
                <a:spcPts val="0"/>
              </a:spcAft>
              <a:buSzPct val="100000"/>
            </a:pPr>
            <a:r>
              <a:rPr lang="sv-SE" sz="2400" dirty="0"/>
              <a:t>Övrigt</a:t>
            </a:r>
          </a:p>
          <a:p>
            <a:pPr marL="457200" indent="-381000">
              <a:spcBef>
                <a:spcPts val="0"/>
              </a:spcBef>
            </a:pPr>
            <a:r>
              <a:rPr lang="sv-SE" sz="2400" dirty="0"/>
              <a:t>Samarbete mellan lagen</a:t>
            </a:r>
          </a:p>
        </p:txBody>
      </p:sp>
      <p:sp>
        <p:nvSpPr>
          <p:cNvPr id="97" name="Shape 97"/>
          <p:cNvSpPr txBox="1">
            <a:spLocks noGrp="1"/>
          </p:cNvSpPr>
          <p:nvPr>
            <p:ph type="title"/>
          </p:nvPr>
        </p:nvSpPr>
        <p:spPr>
          <a:xfrm>
            <a:off x="457208" y="863874"/>
            <a:ext cx="8229600" cy="8571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sv-SE" sz="3200" b="0" i="0" u="none" strike="noStrike" cap="none">
                <a:solidFill>
                  <a:schemeClr val="dk1"/>
                </a:solidFill>
                <a:latin typeface="Calibri"/>
                <a:ea typeface="Calibri"/>
                <a:cs typeface="Calibri"/>
                <a:sym typeface="Calibri"/>
              </a:rPr>
              <a:t>Agenda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800" b="1"/>
              <a:t>Policy för </a:t>
            </a:r>
            <a:r>
              <a:rPr lang="sv-SE" sz="2800" b="1" err="1"/>
              <a:t>Hagaströms</a:t>
            </a:r>
            <a:r>
              <a:rPr lang="sv-SE" sz="2800" b="1"/>
              <a:t> ungdomsverksamhet i fotboll</a:t>
            </a:r>
            <a:br>
              <a:rPr lang="sv-SE" sz="2800" b="1"/>
            </a:br>
            <a:r>
              <a:rPr lang="sv-SE" sz="2800" b="1"/>
              <a:t>Delmål</a:t>
            </a:r>
            <a:br>
              <a:rPr lang="sv-SE" sz="2800" b="1"/>
            </a:br>
            <a:endParaRPr lang="sv-SE" sz="2800"/>
          </a:p>
        </p:txBody>
      </p:sp>
      <p:sp>
        <p:nvSpPr>
          <p:cNvPr id="3" name="Platshållare för text 2"/>
          <p:cNvSpPr>
            <a:spLocks noGrp="1"/>
          </p:cNvSpPr>
          <p:nvPr>
            <p:ph type="body" idx="1"/>
          </p:nvPr>
        </p:nvSpPr>
        <p:spPr/>
        <p:txBody>
          <a:bodyPr/>
          <a:lstStyle/>
          <a:p>
            <a:r>
              <a:rPr lang="sv-SE" sz="1600" b="1"/>
              <a:t>Alla ungdomar ska ha rätt att tillhöra och beredas plats i ett lag, i sin åldersgrupp, där alla betraktas som lika betydelsefulla.</a:t>
            </a:r>
          </a:p>
          <a:p>
            <a:r>
              <a:rPr lang="sv-SE" sz="1600"/>
              <a:t>Spelarna ska känna </a:t>
            </a:r>
            <a:r>
              <a:rPr lang="sv-SE" sz="1600" b="1"/>
              <a:t>glädje</a:t>
            </a:r>
            <a:r>
              <a:rPr lang="sv-SE" sz="1600"/>
              <a:t> och tillfredsställelse i att deltaga i ett lag och </a:t>
            </a:r>
            <a:r>
              <a:rPr lang="sv-SE" sz="1600" b="1"/>
              <a:t>inte känna krav på att vinna.</a:t>
            </a:r>
          </a:p>
          <a:p>
            <a:r>
              <a:rPr lang="sv-SE" sz="1600" b="1"/>
              <a:t>Mobbing och andra former av förtryck ska inte få förekomma.</a:t>
            </a:r>
          </a:p>
          <a:p>
            <a:r>
              <a:rPr lang="sv-SE" sz="1600" b="1"/>
              <a:t>Föräldrarna ska ses som en viktig resurs</a:t>
            </a:r>
            <a:r>
              <a:rPr lang="sv-SE" sz="1600"/>
              <a:t> och ges möjlighet att delta i gemenskapen och föreningsarbetet. Föreningen ska stimulera till ett </a:t>
            </a:r>
            <a:r>
              <a:rPr lang="sv-SE" sz="1600" b="1"/>
              <a:t>högt föräldradeltagande.</a:t>
            </a:r>
          </a:p>
          <a:p>
            <a:r>
              <a:rPr lang="sv-SE" sz="1600" b="1"/>
              <a:t>Ledarna ska vara ett aktivt stöd</a:t>
            </a:r>
            <a:r>
              <a:rPr lang="sv-SE" sz="1600"/>
              <a:t> och hjälp till ungdomarna att </a:t>
            </a:r>
            <a:r>
              <a:rPr lang="sv-SE" sz="1600" b="1"/>
              <a:t>oavsett talang</a:t>
            </a:r>
            <a:r>
              <a:rPr lang="sv-SE" sz="1600"/>
              <a:t> enskilt och i lag utveckla sin sociala och idrottsliga förmåga.</a:t>
            </a:r>
          </a:p>
          <a:p>
            <a:r>
              <a:rPr lang="sv-SE" sz="1600"/>
              <a:t>En rak och </a:t>
            </a:r>
            <a:r>
              <a:rPr lang="sv-SE" sz="1600" b="1"/>
              <a:t>öppen kommunikation</a:t>
            </a:r>
            <a:r>
              <a:rPr lang="sv-SE" sz="1600"/>
              <a:t> mellan ledare, spelare och föräldrar ska råda i föreningen.</a:t>
            </a:r>
          </a:p>
          <a:p>
            <a:r>
              <a:rPr lang="sv-SE" sz="1600"/>
              <a:t>Alla ungdomar ska ha tillgång till ett kvalificerat ledarskap, välutbildade och erfarna ledare.</a:t>
            </a:r>
          </a:p>
          <a:p>
            <a:r>
              <a:rPr lang="sv-SE" sz="1600" b="1"/>
              <a:t>Ledarna måste acceptera föreningens policy</a:t>
            </a:r>
            <a:r>
              <a:rPr lang="sv-SE" sz="1600"/>
              <a:t> och vara beredda att fostra ungdomarna i samma anda.</a:t>
            </a:r>
          </a:p>
          <a:p>
            <a:pPr marL="203200" indent="0">
              <a:buNone/>
            </a:pPr>
            <a:br>
              <a:rPr lang="sv-SE" sz="1600"/>
            </a:br>
            <a:endParaRPr lang="sv-SE" sz="1600"/>
          </a:p>
          <a:p>
            <a:pPr marL="203200" indent="0">
              <a:buNone/>
            </a:pPr>
            <a:br>
              <a:rPr lang="sv-SE" sz="1600"/>
            </a:br>
            <a:endParaRPr lang="sv-SE" sz="1600"/>
          </a:p>
        </p:txBody>
      </p:sp>
    </p:spTree>
    <p:extLst>
      <p:ext uri="{BB962C8B-B14F-4D97-AF65-F5344CB8AC3E}">
        <p14:creationId xmlns:p14="http://schemas.microsoft.com/office/powerpoint/2010/main" val="1459424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a:t>Samarbete mellan lagen</a:t>
            </a:r>
          </a:p>
        </p:txBody>
      </p:sp>
      <p:sp>
        <p:nvSpPr>
          <p:cNvPr id="3" name="Underrubrik 2"/>
          <p:cNvSpPr>
            <a:spLocks noGrp="1"/>
          </p:cNvSpPr>
          <p:nvPr>
            <p:ph type="subTitle" idx="1"/>
          </p:nvPr>
        </p:nvSpPr>
        <p:spPr/>
        <p:txBody>
          <a:bodyPr/>
          <a:lstStyle/>
          <a:p>
            <a:r>
              <a:rPr lang="sv-SE"/>
              <a:t>Dialog 30 min</a:t>
            </a:r>
          </a:p>
        </p:txBody>
      </p:sp>
    </p:spTree>
    <p:extLst>
      <p:ext uri="{BB962C8B-B14F-4D97-AF65-F5344CB8AC3E}">
        <p14:creationId xmlns:p14="http://schemas.microsoft.com/office/powerpoint/2010/main" val="2151820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1" y="2492896"/>
            <a:ext cx="3128392" cy="3145904"/>
          </a:xfrm>
        </p:spPr>
        <p:txBody>
          <a:bodyPr/>
          <a:lstStyle/>
          <a:p>
            <a:endParaRPr lang="sv-SE"/>
          </a:p>
          <a:p>
            <a:endParaRPr lang="sv-SE"/>
          </a:p>
          <a:p>
            <a:endParaRPr lang="sv-SE"/>
          </a:p>
        </p:txBody>
      </p:sp>
      <p:graphicFrame>
        <p:nvGraphicFramePr>
          <p:cNvPr id="4" name="Tabell 3"/>
          <p:cNvGraphicFramePr>
            <a:graphicFrameLocks noGrp="1"/>
          </p:cNvGraphicFramePr>
          <p:nvPr>
            <p:extLst>
              <p:ext uri="{D42A27DB-BD31-4B8C-83A1-F6EECF244321}">
                <p14:modId xmlns:p14="http://schemas.microsoft.com/office/powerpoint/2010/main" val="1912236090"/>
              </p:ext>
            </p:extLst>
          </p:nvPr>
        </p:nvGraphicFramePr>
        <p:xfrm>
          <a:off x="755576" y="1124744"/>
          <a:ext cx="7608168" cy="4955196"/>
        </p:xfrm>
        <a:graphic>
          <a:graphicData uri="http://schemas.openxmlformats.org/drawingml/2006/table">
            <a:tbl>
              <a:tblPr firstRow="1" bandRow="1">
                <a:tableStyleId>{5C22544A-7EE6-4342-B048-85BDC9FD1C3A}</a:tableStyleId>
              </a:tblPr>
              <a:tblGrid>
                <a:gridCol w="3804084">
                  <a:extLst>
                    <a:ext uri="{9D8B030D-6E8A-4147-A177-3AD203B41FA5}">
                      <a16:colId xmlns:a16="http://schemas.microsoft.com/office/drawing/2014/main" val="3534877298"/>
                    </a:ext>
                  </a:extLst>
                </a:gridCol>
                <a:gridCol w="3804084">
                  <a:extLst>
                    <a:ext uri="{9D8B030D-6E8A-4147-A177-3AD203B41FA5}">
                      <a16:colId xmlns:a16="http://schemas.microsoft.com/office/drawing/2014/main" val="2855599956"/>
                    </a:ext>
                  </a:extLst>
                </a:gridCol>
              </a:tblGrid>
              <a:tr h="223548">
                <a:tc>
                  <a:txBody>
                    <a:bodyPr/>
                    <a:lstStyle/>
                    <a:p>
                      <a:r>
                        <a:rPr lang="sv-SE"/>
                        <a:t>Styrelsen</a:t>
                      </a:r>
                    </a:p>
                  </a:txBody>
                  <a:tcPr/>
                </a:tc>
                <a:tc>
                  <a:txBody>
                    <a:bodyPr/>
                    <a:lstStyle/>
                    <a:p>
                      <a:r>
                        <a:rPr lang="sv-SE"/>
                        <a:t>Ansvarsområde</a:t>
                      </a:r>
                    </a:p>
                  </a:txBody>
                  <a:tcPr/>
                </a:tc>
                <a:extLst>
                  <a:ext uri="{0D108BD9-81ED-4DB2-BD59-A6C34878D82A}">
                    <a16:rowId xmlns:a16="http://schemas.microsoft.com/office/drawing/2014/main" val="438884523"/>
                  </a:ext>
                </a:extLst>
              </a:tr>
              <a:tr h="358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a:solidFill>
                            <a:schemeClr val="tx1"/>
                          </a:solidFill>
                        </a:rPr>
                        <a:t>Ny Ordförande: Daniel</a:t>
                      </a:r>
                      <a:r>
                        <a:rPr lang="sv-SE" sz="1400" baseline="0">
                          <a:solidFill>
                            <a:schemeClr val="tx1"/>
                          </a:solidFill>
                        </a:rPr>
                        <a:t> Holmström</a:t>
                      </a:r>
                      <a:endParaRPr lang="sv-SE" sz="1400">
                        <a:solidFill>
                          <a:schemeClr val="tx1"/>
                        </a:solidFill>
                      </a:endParaRPr>
                    </a:p>
                  </a:txBody>
                  <a:tcPr/>
                </a:tc>
                <a:tc>
                  <a:txBody>
                    <a:bodyPr/>
                    <a:lstStyle/>
                    <a:p>
                      <a:r>
                        <a:rPr lang="sv-SE"/>
                        <a:t>Övergripande frågor</a:t>
                      </a:r>
                      <a:r>
                        <a:rPr lang="sv-SE" baseline="0"/>
                        <a:t> fotboll</a:t>
                      </a:r>
                      <a:endParaRPr lang="sv-SE"/>
                    </a:p>
                  </a:txBody>
                  <a:tcPr/>
                </a:tc>
                <a:extLst>
                  <a:ext uri="{0D108BD9-81ED-4DB2-BD59-A6C34878D82A}">
                    <a16:rowId xmlns:a16="http://schemas.microsoft.com/office/drawing/2014/main" val="4209515624"/>
                  </a:ext>
                </a:extLst>
              </a:tr>
              <a:tr h="358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a:solidFill>
                            <a:schemeClr val="tx1"/>
                          </a:solidFill>
                        </a:rPr>
                        <a:t>Mia (Maria) Hillman (vice </a:t>
                      </a:r>
                      <a:r>
                        <a:rPr lang="sv-SE" sz="1400" err="1">
                          <a:solidFill>
                            <a:schemeClr val="tx1"/>
                          </a:solidFill>
                        </a:rPr>
                        <a:t>ordf</a:t>
                      </a:r>
                      <a:r>
                        <a:rPr lang="sv-SE" sz="1400">
                          <a:solidFill>
                            <a:schemeClr val="tx1"/>
                          </a:solidFill>
                        </a:rPr>
                        <a:t>) </a:t>
                      </a:r>
                    </a:p>
                  </a:txBody>
                  <a:tcPr/>
                </a:tc>
                <a:tc>
                  <a:txBody>
                    <a:bodyPr/>
                    <a:lstStyle/>
                    <a:p>
                      <a:r>
                        <a:rPr lang="sv-SE"/>
                        <a:t>Ungdomslag, bokningar,</a:t>
                      </a:r>
                      <a:r>
                        <a:rPr lang="sv-SE" baseline="0"/>
                        <a:t> serieanmälningar, tränings och matchtider, </a:t>
                      </a:r>
                      <a:r>
                        <a:rPr lang="sv-SE" baseline="0" err="1"/>
                        <a:t>instagram</a:t>
                      </a:r>
                      <a:endParaRPr lang="sv-SE"/>
                    </a:p>
                  </a:txBody>
                  <a:tcPr/>
                </a:tc>
                <a:extLst>
                  <a:ext uri="{0D108BD9-81ED-4DB2-BD59-A6C34878D82A}">
                    <a16:rowId xmlns:a16="http://schemas.microsoft.com/office/drawing/2014/main" val="3297234443"/>
                  </a:ext>
                </a:extLst>
              </a:tr>
              <a:tr h="3335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a:solidFill>
                            <a:schemeClr val="tx1"/>
                          </a:solidFill>
                        </a:rPr>
                        <a:t>Sara Eriksson (kassör) </a:t>
                      </a:r>
                    </a:p>
                  </a:txBody>
                  <a:tcPr/>
                </a:tc>
                <a:tc>
                  <a:txBody>
                    <a:bodyPr/>
                    <a:lstStyle/>
                    <a:p>
                      <a:r>
                        <a:rPr lang="sv-SE" baseline="0"/>
                        <a:t>Bokföring, sponsring, dialog med idrottsservice och laget.se (som sköter våra fakturor och utbetalningar)</a:t>
                      </a:r>
                      <a:endParaRPr lang="sv-SE"/>
                    </a:p>
                  </a:txBody>
                  <a:tcPr/>
                </a:tc>
                <a:extLst>
                  <a:ext uri="{0D108BD9-81ED-4DB2-BD59-A6C34878D82A}">
                    <a16:rowId xmlns:a16="http://schemas.microsoft.com/office/drawing/2014/main" val="1987924345"/>
                  </a:ext>
                </a:extLst>
              </a:tr>
              <a:tr h="358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a:solidFill>
                            <a:schemeClr val="tx1"/>
                          </a:solidFill>
                        </a:rPr>
                        <a:t>Björn</a:t>
                      </a:r>
                      <a:r>
                        <a:rPr lang="sv-SE" sz="1400" baseline="0">
                          <a:solidFill>
                            <a:schemeClr val="tx1"/>
                          </a:solidFill>
                        </a:rPr>
                        <a:t> </a:t>
                      </a:r>
                      <a:r>
                        <a:rPr lang="sv-SE" sz="1400" baseline="0" err="1">
                          <a:solidFill>
                            <a:schemeClr val="tx1"/>
                          </a:solidFill>
                        </a:rPr>
                        <a:t>Selnes</a:t>
                      </a:r>
                      <a:endParaRPr lang="sv-SE" sz="1400">
                        <a:solidFill>
                          <a:schemeClr val="tx1"/>
                        </a:solidFill>
                      </a:endParaRPr>
                    </a:p>
                  </a:txBody>
                  <a:tcPr/>
                </a:tc>
                <a:tc>
                  <a:txBody>
                    <a:bodyPr/>
                    <a:lstStyle/>
                    <a:p>
                      <a:r>
                        <a:rPr lang="sv-SE"/>
                        <a:t>Herrlag, säkerhet, </a:t>
                      </a:r>
                    </a:p>
                  </a:txBody>
                  <a:tcPr/>
                </a:tc>
                <a:extLst>
                  <a:ext uri="{0D108BD9-81ED-4DB2-BD59-A6C34878D82A}">
                    <a16:rowId xmlns:a16="http://schemas.microsoft.com/office/drawing/2014/main" val="2885661271"/>
                  </a:ext>
                </a:extLst>
              </a:tr>
              <a:tr h="358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a:solidFill>
                            <a:schemeClr val="tx1"/>
                          </a:solidFill>
                        </a:rPr>
                        <a:t>Markus Nordström</a:t>
                      </a:r>
                    </a:p>
                  </a:txBody>
                  <a:tcPr/>
                </a:tc>
                <a:tc>
                  <a:txBody>
                    <a:bodyPr/>
                    <a:lstStyle/>
                    <a:p>
                      <a:r>
                        <a:rPr lang="sv-SE"/>
                        <a:t>Utbildning och domare</a:t>
                      </a:r>
                    </a:p>
                  </a:txBody>
                  <a:tcPr/>
                </a:tc>
                <a:extLst>
                  <a:ext uri="{0D108BD9-81ED-4DB2-BD59-A6C34878D82A}">
                    <a16:rowId xmlns:a16="http://schemas.microsoft.com/office/drawing/2014/main" val="2433494681"/>
                  </a:ext>
                </a:extLst>
              </a:tr>
              <a:tr h="358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a:solidFill>
                            <a:schemeClr val="tx1"/>
                          </a:solidFill>
                        </a:rPr>
                        <a:t>Vakant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400">
                          <a:solidFill>
                            <a:schemeClr val="tx1"/>
                          </a:solidFill>
                        </a:rPr>
                        <a:t>(Anna Gertzén Fällgren fram till mitten av sommaren)</a:t>
                      </a:r>
                    </a:p>
                  </a:txBody>
                  <a:tcPr/>
                </a:tc>
                <a:tc>
                  <a:txBody>
                    <a:bodyPr/>
                    <a:lstStyle/>
                    <a:p>
                      <a:r>
                        <a:rPr lang="sv-SE"/>
                        <a:t>Uppdatera</a:t>
                      </a:r>
                      <a:r>
                        <a:rPr lang="sv-SE" baseline="0"/>
                        <a:t> lathundar och d</a:t>
                      </a:r>
                      <a:r>
                        <a:rPr lang="sv-SE"/>
                        <a:t>okument</a:t>
                      </a:r>
                      <a:r>
                        <a:rPr lang="sv-SE" baseline="0"/>
                        <a:t> på laget.se, skriver rutiner och stöttar nya lag med laget.se.</a:t>
                      </a:r>
                      <a:endParaRPr lang="sv-SE"/>
                    </a:p>
                  </a:txBody>
                  <a:tcPr/>
                </a:tc>
                <a:extLst>
                  <a:ext uri="{0D108BD9-81ED-4DB2-BD59-A6C34878D82A}">
                    <a16:rowId xmlns:a16="http://schemas.microsoft.com/office/drawing/2014/main" val="3731450917"/>
                  </a:ext>
                </a:extLst>
              </a:tr>
              <a:tr h="358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a:solidFill>
                            <a:schemeClr val="tx1"/>
                          </a:solidFill>
                        </a:rPr>
                        <a:t>Maria Lundell </a:t>
                      </a:r>
                    </a:p>
                  </a:txBody>
                  <a:tcPr/>
                </a:tc>
                <a:tc>
                  <a:txBody>
                    <a:bodyPr/>
                    <a:lstStyle/>
                    <a:p>
                      <a:r>
                        <a:rPr lang="sv-SE"/>
                        <a:t>Kioskansvarig</a:t>
                      </a:r>
                      <a:r>
                        <a:rPr lang="sv-SE" baseline="0"/>
                        <a:t> (</a:t>
                      </a:r>
                      <a:r>
                        <a:rPr lang="sv-SE" baseline="0" err="1"/>
                        <a:t>Cafe</a:t>
                      </a:r>
                      <a:r>
                        <a:rPr lang="sv-SE"/>
                        <a:t>/fikavagn),</a:t>
                      </a:r>
                      <a:r>
                        <a:rPr lang="sv-SE" baseline="0"/>
                        <a:t> Haga sommarlek och midsommar </a:t>
                      </a:r>
                      <a:endParaRPr lang="sv-SE"/>
                    </a:p>
                  </a:txBody>
                  <a:tcPr/>
                </a:tc>
                <a:extLst>
                  <a:ext uri="{0D108BD9-81ED-4DB2-BD59-A6C34878D82A}">
                    <a16:rowId xmlns:a16="http://schemas.microsoft.com/office/drawing/2014/main" val="3265932393"/>
                  </a:ext>
                </a:extLst>
              </a:tr>
              <a:tr h="358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a:solidFill>
                            <a:schemeClr val="tx1"/>
                          </a:solidFill>
                        </a:rPr>
                        <a:t>Claire </a:t>
                      </a:r>
                      <a:r>
                        <a:rPr lang="sv-SE" sz="1400" err="1">
                          <a:solidFill>
                            <a:schemeClr val="tx1"/>
                          </a:solidFill>
                        </a:rPr>
                        <a:t>Moffatt</a:t>
                      </a:r>
                      <a:r>
                        <a:rPr lang="sv-SE" sz="1400">
                          <a:solidFill>
                            <a:schemeClr val="tx1"/>
                          </a:solidFill>
                        </a:rPr>
                        <a:t> </a:t>
                      </a:r>
                    </a:p>
                  </a:txBody>
                  <a:tcPr/>
                </a:tc>
                <a:tc>
                  <a:txBody>
                    <a:bodyPr/>
                    <a:lstStyle/>
                    <a:p>
                      <a:r>
                        <a:rPr lang="sv-SE"/>
                        <a:t>Materialansvarig</a:t>
                      </a:r>
                    </a:p>
                  </a:txBody>
                  <a:tcPr/>
                </a:tc>
                <a:extLst>
                  <a:ext uri="{0D108BD9-81ED-4DB2-BD59-A6C34878D82A}">
                    <a16:rowId xmlns:a16="http://schemas.microsoft.com/office/drawing/2014/main" val="861287155"/>
                  </a:ext>
                </a:extLst>
              </a:tr>
              <a:tr h="358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a:solidFill>
                            <a:schemeClr val="tx1"/>
                          </a:solidFill>
                        </a:rPr>
                        <a:t>Viktoria </a:t>
                      </a:r>
                      <a:r>
                        <a:rPr lang="sv-SE" sz="1400" err="1">
                          <a:solidFill>
                            <a:schemeClr val="tx1"/>
                          </a:solidFill>
                        </a:rPr>
                        <a:t>Wassgren</a:t>
                      </a:r>
                      <a:r>
                        <a:rPr lang="sv-SE" sz="1400">
                          <a:solidFill>
                            <a:schemeClr val="tx1"/>
                          </a:solidFill>
                        </a:rPr>
                        <a:t> </a:t>
                      </a:r>
                      <a:r>
                        <a:rPr lang="sv-SE" sz="1400" err="1">
                          <a:solidFill>
                            <a:schemeClr val="tx1"/>
                          </a:solidFill>
                        </a:rPr>
                        <a:t>Emtås</a:t>
                      </a:r>
                      <a:r>
                        <a:rPr lang="sv-SE" sz="1400">
                          <a:solidFill>
                            <a:schemeClr val="tx1"/>
                          </a:solidFill>
                        </a:rPr>
                        <a:t> </a:t>
                      </a:r>
                    </a:p>
                  </a:txBody>
                  <a:tcPr/>
                </a:tc>
                <a:tc>
                  <a:txBody>
                    <a:bodyPr/>
                    <a:lstStyle/>
                    <a:p>
                      <a:r>
                        <a:rPr lang="sv-SE"/>
                        <a:t>Domare</a:t>
                      </a:r>
                      <a:r>
                        <a:rPr lang="sv-SE" baseline="0"/>
                        <a:t> och </a:t>
                      </a:r>
                      <a:r>
                        <a:rPr lang="sv-SE" baseline="0" err="1"/>
                        <a:t>instagram</a:t>
                      </a:r>
                      <a:endParaRPr lang="sv-SE"/>
                    </a:p>
                  </a:txBody>
                  <a:tcPr/>
                </a:tc>
                <a:extLst>
                  <a:ext uri="{0D108BD9-81ED-4DB2-BD59-A6C34878D82A}">
                    <a16:rowId xmlns:a16="http://schemas.microsoft.com/office/drawing/2014/main" val="3123300662"/>
                  </a:ext>
                </a:extLst>
              </a:tr>
              <a:tr h="358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err="1">
                          <a:solidFill>
                            <a:schemeClr val="tx1"/>
                          </a:solidFill>
                        </a:rPr>
                        <a:t>Elnaz</a:t>
                      </a:r>
                      <a:r>
                        <a:rPr lang="sv-SE" sz="1400">
                          <a:solidFill>
                            <a:schemeClr val="tx1"/>
                          </a:solidFill>
                        </a:rPr>
                        <a:t> </a:t>
                      </a:r>
                      <a:r>
                        <a:rPr lang="sv-SE" sz="1400" err="1">
                          <a:solidFill>
                            <a:schemeClr val="tx1"/>
                          </a:solidFill>
                        </a:rPr>
                        <a:t>Moradi</a:t>
                      </a:r>
                      <a:r>
                        <a:rPr lang="sv-SE" sz="1400">
                          <a:solidFill>
                            <a:schemeClr val="tx1"/>
                          </a:solidFill>
                        </a:rPr>
                        <a:t> och Linn Westerdahl</a:t>
                      </a:r>
                    </a:p>
                  </a:txBody>
                  <a:tcPr/>
                </a:tc>
                <a:tc>
                  <a:txBody>
                    <a:bodyPr/>
                    <a:lstStyle/>
                    <a:p>
                      <a:r>
                        <a:rPr lang="sv-SE"/>
                        <a:t>Damlag</a:t>
                      </a:r>
                    </a:p>
                  </a:txBody>
                  <a:tcPr/>
                </a:tc>
                <a:extLst>
                  <a:ext uri="{0D108BD9-81ED-4DB2-BD59-A6C34878D82A}">
                    <a16:rowId xmlns:a16="http://schemas.microsoft.com/office/drawing/2014/main" val="71106605"/>
                  </a:ext>
                </a:extLst>
              </a:tr>
            </a:tbl>
          </a:graphicData>
        </a:graphic>
      </p:graphicFrame>
    </p:spTree>
    <p:extLst>
      <p:ext uri="{BB962C8B-B14F-4D97-AF65-F5344CB8AC3E}">
        <p14:creationId xmlns:p14="http://schemas.microsoft.com/office/powerpoint/2010/main" val="107774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457200" y="1916832"/>
            <a:ext cx="8229600" cy="5252956"/>
          </a:xfrm>
          <a:prstGeom prst="rect">
            <a:avLst/>
          </a:prstGeom>
          <a:noFill/>
          <a:ln>
            <a:noFill/>
          </a:ln>
        </p:spPr>
        <p:txBody>
          <a:bodyPr lIns="91425" tIns="45700" rIns="91425" bIns="45700" anchor="t" anchorCtr="0">
            <a:noAutofit/>
          </a:bodyPr>
          <a:lstStyle/>
          <a:p>
            <a:pPr marL="419100" indent="-342900">
              <a:spcBef>
                <a:spcPts val="0"/>
              </a:spcBef>
            </a:pPr>
            <a:r>
              <a:rPr lang="sv-SE" sz="2000" dirty="0"/>
              <a:t>Fotbollsskolan – 2019-2016</a:t>
            </a:r>
            <a:endParaRPr lang="sv-SE" dirty="0"/>
          </a:p>
          <a:p>
            <a:pPr marL="419100" indent="-342900">
              <a:spcBef>
                <a:spcPts val="0"/>
              </a:spcBef>
            </a:pPr>
            <a:endParaRPr lang="sv-SE" sz="2000"/>
          </a:p>
          <a:p>
            <a:pPr marL="419100" indent="-342900">
              <a:spcBef>
                <a:spcPts val="0"/>
              </a:spcBef>
            </a:pPr>
            <a:r>
              <a:rPr lang="sv-SE" sz="2000" dirty="0"/>
              <a:t>3 mot 3 – 2017 (Sammandrag)</a:t>
            </a:r>
          </a:p>
          <a:p>
            <a:pPr marL="419100" indent="-342900">
              <a:spcBef>
                <a:spcPts val="0"/>
              </a:spcBef>
            </a:pPr>
            <a:endParaRPr lang="sv-SE" sz="2000"/>
          </a:p>
          <a:p>
            <a:pPr marL="419100" indent="-342900">
              <a:spcBef>
                <a:spcPts val="0"/>
              </a:spcBef>
            </a:pPr>
            <a:r>
              <a:rPr lang="sv-SE" sz="2000" dirty="0"/>
              <a:t>5 mot 5 – 2016 (Sammandrag)</a:t>
            </a:r>
          </a:p>
          <a:p>
            <a:pPr marL="419100" indent="-342900">
              <a:spcBef>
                <a:spcPts val="0"/>
              </a:spcBef>
            </a:pPr>
            <a:endParaRPr lang="sv-SE" sz="2000"/>
          </a:p>
          <a:p>
            <a:pPr marL="419100" indent="-342900">
              <a:spcBef>
                <a:spcPts val="0"/>
              </a:spcBef>
            </a:pPr>
            <a:r>
              <a:rPr lang="sv-SE" sz="2000" dirty="0"/>
              <a:t>5 mot 5 – 2015 (Seriespel)</a:t>
            </a:r>
          </a:p>
          <a:p>
            <a:pPr marL="419100" indent="-342900">
              <a:spcBef>
                <a:spcPts val="0"/>
              </a:spcBef>
            </a:pPr>
            <a:endParaRPr lang="sv-SE" sz="2000"/>
          </a:p>
          <a:p>
            <a:pPr marL="419100" indent="-342900">
              <a:spcBef>
                <a:spcPts val="0"/>
              </a:spcBef>
            </a:pPr>
            <a:r>
              <a:rPr lang="sv-SE" sz="2000" dirty="0"/>
              <a:t>7 mot 7 – 2012-2014</a:t>
            </a:r>
          </a:p>
          <a:p>
            <a:pPr marL="419100" indent="-342900">
              <a:spcBef>
                <a:spcPts val="0"/>
              </a:spcBef>
            </a:pPr>
            <a:endParaRPr lang="sv-SE" sz="2000"/>
          </a:p>
          <a:p>
            <a:pPr marL="419100" indent="-342900">
              <a:spcBef>
                <a:spcPts val="0"/>
              </a:spcBef>
            </a:pPr>
            <a:r>
              <a:rPr lang="sv-SE" sz="2000" dirty="0"/>
              <a:t>9 mot 9 – 2011-2010</a:t>
            </a:r>
          </a:p>
          <a:p>
            <a:pPr marL="419100" indent="-342900">
              <a:spcBef>
                <a:spcPts val="0"/>
              </a:spcBef>
            </a:pPr>
            <a:endParaRPr lang="sv-SE" sz="2000"/>
          </a:p>
          <a:p>
            <a:pPr marL="419100" indent="-342900">
              <a:spcBef>
                <a:spcPts val="0"/>
              </a:spcBef>
            </a:pPr>
            <a:r>
              <a:rPr lang="sv-SE" sz="2000" dirty="0"/>
              <a:t>11 mot 11 – 2009-2005</a:t>
            </a:r>
          </a:p>
          <a:p>
            <a:pPr marL="457200" indent="-381000">
              <a:spcBef>
                <a:spcPts val="0"/>
              </a:spcBef>
            </a:pPr>
            <a:endParaRPr lang="sv-SE" sz="2000"/>
          </a:p>
          <a:p>
            <a:pPr marL="419100" indent="-342900">
              <a:spcBef>
                <a:spcPts val="0"/>
              </a:spcBef>
            </a:pPr>
            <a:r>
              <a:rPr lang="sv-SE" sz="2000" dirty="0"/>
              <a:t>Dam div 4, Herr div 4</a:t>
            </a:r>
          </a:p>
        </p:txBody>
      </p:sp>
      <p:sp>
        <p:nvSpPr>
          <p:cNvPr id="97" name="Shape 97"/>
          <p:cNvSpPr txBox="1">
            <a:spLocks noGrp="1"/>
          </p:cNvSpPr>
          <p:nvPr>
            <p:ph type="title"/>
          </p:nvPr>
        </p:nvSpPr>
        <p:spPr>
          <a:xfrm>
            <a:off x="457208" y="863874"/>
            <a:ext cx="8229600" cy="857100"/>
          </a:xfrm>
          <a:prstGeom prst="rect">
            <a:avLst/>
          </a:prstGeom>
          <a:noFill/>
          <a:ln>
            <a:noFill/>
          </a:ln>
        </p:spPr>
        <p:txBody>
          <a:bodyPr lIns="91425" tIns="45700" rIns="91425" bIns="45700" anchor="ctr" anchorCtr="0">
            <a:noAutofit/>
          </a:bodyPr>
          <a:lstStyle/>
          <a:p>
            <a:pPr>
              <a:buSzPct val="25000"/>
            </a:pPr>
            <a:r>
              <a:rPr lang="sv-SE"/>
              <a:t>HSK fotboll 2024</a:t>
            </a:r>
          </a:p>
        </p:txBody>
      </p:sp>
    </p:spTree>
    <p:extLst>
      <p:ext uri="{BB962C8B-B14F-4D97-AF65-F5344CB8AC3E}">
        <p14:creationId xmlns:p14="http://schemas.microsoft.com/office/powerpoint/2010/main" val="3102174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a:t>Fotbollsskola</a:t>
            </a:r>
          </a:p>
        </p:txBody>
      </p:sp>
      <p:sp>
        <p:nvSpPr>
          <p:cNvPr id="5" name="Platshållare för text 4"/>
          <p:cNvSpPr>
            <a:spLocks noGrp="1"/>
          </p:cNvSpPr>
          <p:nvPr>
            <p:ph type="body" idx="1"/>
          </p:nvPr>
        </p:nvSpPr>
        <p:spPr/>
        <p:txBody>
          <a:bodyPr/>
          <a:lstStyle/>
          <a:p>
            <a:pPr marL="203200" indent="0">
              <a:buNone/>
            </a:pPr>
            <a:r>
              <a:rPr lang="sv-SE" sz="2400"/>
              <a:t>I år startar vi fotbollsskola för flickor och pojkar födda 2019. För att vi ska kunna starta fotbollsskola så måste vi ha hjälp från er föräldrar som kan ställa upp som ledare.</a:t>
            </a:r>
          </a:p>
          <a:p>
            <a:pPr marL="203200" indent="0">
              <a:buNone/>
            </a:pPr>
            <a:endParaRPr lang="sv-SE" sz="2400"/>
          </a:p>
          <a:p>
            <a:pPr marL="203200" indent="0">
              <a:buNone/>
            </a:pPr>
            <a:r>
              <a:rPr lang="sv-SE" sz="2400"/>
              <a:t>Ingen fotbollskunskap behövs. Så är du som förälder intresserad av att hjälpa till runt fotbollsskolan, kom och träffa oss för ett uppstartsmöte </a:t>
            </a:r>
            <a:r>
              <a:rPr lang="sv-SE" sz="2400" b="1">
                <a:solidFill>
                  <a:srgbClr val="FF0000"/>
                </a:solidFill>
              </a:rPr>
              <a:t>xxx </a:t>
            </a:r>
            <a:r>
              <a:rPr lang="sv-SE" sz="2400"/>
              <a:t>i klubbstugan på IP. </a:t>
            </a:r>
          </a:p>
          <a:p>
            <a:pPr marL="203200" indent="0">
              <a:buNone/>
            </a:pPr>
            <a:endParaRPr lang="sv-SE" sz="2400"/>
          </a:p>
          <a:p>
            <a:pPr marL="203200" indent="0">
              <a:buNone/>
            </a:pPr>
            <a:r>
              <a:rPr lang="sv-SE" sz="2400"/>
              <a:t>Välkomna!/ Mia (från fotbollssektionens styrelse)</a:t>
            </a:r>
          </a:p>
        </p:txBody>
      </p:sp>
    </p:spTree>
    <p:extLst>
      <p:ext uri="{BB962C8B-B14F-4D97-AF65-F5344CB8AC3E}">
        <p14:creationId xmlns:p14="http://schemas.microsoft.com/office/powerpoint/2010/main" val="2330555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457200" y="1916832"/>
            <a:ext cx="8229600" cy="5252956"/>
          </a:xfrm>
          <a:prstGeom prst="rect">
            <a:avLst/>
          </a:prstGeom>
          <a:noFill/>
          <a:ln>
            <a:noFill/>
          </a:ln>
        </p:spPr>
        <p:txBody>
          <a:bodyPr lIns="91425" tIns="45700" rIns="91425" bIns="45700" anchor="t" anchorCtr="0">
            <a:noAutofit/>
          </a:bodyPr>
          <a:lstStyle/>
          <a:p>
            <a:pPr marL="457200" indent="-381000">
              <a:spcBef>
                <a:spcPts val="0"/>
              </a:spcBef>
            </a:pPr>
            <a:r>
              <a:rPr lang="sv-SE" sz="2400"/>
              <a:t>Gemensamt föräldramöte: </a:t>
            </a:r>
            <a:r>
              <a:rPr lang="sv-SE" sz="2000"/>
              <a:t>Vi planerar att genomföra ett gemensamt föräldramöte för alla ungdomslag. Där kan styrelsen inleda med information gällande sektionsfrågor så kan lagen efter det bara ta upp information från respektive lag. Ett bra tillfälle att presentera styrelsen samt alla ledare. Detta tror vi kommer att skapa större "vi-känsla" och effektivisera informationen från styrelsen.</a:t>
            </a:r>
          </a:p>
          <a:p>
            <a:pPr marL="76200" indent="0">
              <a:spcBef>
                <a:spcPts val="0"/>
              </a:spcBef>
              <a:buNone/>
            </a:pPr>
            <a:r>
              <a:rPr lang="sv-SE" sz="2000"/>
              <a:t>   GFF är positiva till detta och står för lokal. </a:t>
            </a:r>
            <a:r>
              <a:rPr lang="sv-SE" sz="2000" b="1">
                <a:solidFill>
                  <a:srgbClr val="FF0000"/>
                </a:solidFill>
              </a:rPr>
              <a:t>Datum?</a:t>
            </a:r>
          </a:p>
          <a:p>
            <a:pPr marL="457200" indent="-381000">
              <a:spcBef>
                <a:spcPts val="0"/>
              </a:spcBef>
            </a:pPr>
            <a:endParaRPr lang="sv-SE" sz="2000"/>
          </a:p>
          <a:p>
            <a:pPr marL="457200" marR="0" lvl="0" indent="-381000" algn="l" rtl="0">
              <a:spcBef>
                <a:spcPts val="0"/>
              </a:spcBef>
              <a:spcAft>
                <a:spcPts val="0"/>
              </a:spcAft>
              <a:buSzPct val="100000"/>
            </a:pPr>
            <a:r>
              <a:rPr lang="sv-SE" sz="2400"/>
              <a:t>Laget.se: </a:t>
            </a:r>
            <a:r>
              <a:rPr lang="sv-SE" sz="2000"/>
              <a:t>Uppdatera era </a:t>
            </a:r>
            <a:r>
              <a:rPr lang="sv-SE" sz="2000" err="1"/>
              <a:t>lagsidor</a:t>
            </a:r>
            <a:r>
              <a:rPr lang="sv-SE" sz="2000"/>
              <a:t> med aktuella spelartrupper. Ligger till grund för medlems- och deltagaravgifter.</a:t>
            </a:r>
          </a:p>
          <a:p>
            <a:pPr marL="457200" marR="0" lvl="0" indent="-381000" algn="l" rtl="0">
              <a:spcBef>
                <a:spcPts val="0"/>
              </a:spcBef>
              <a:spcAft>
                <a:spcPts val="0"/>
              </a:spcAft>
              <a:buSzPct val="100000"/>
            </a:pPr>
            <a:endParaRPr lang="sv-SE" sz="2000"/>
          </a:p>
          <a:p>
            <a:pPr marL="457200" indent="-381000">
              <a:spcBef>
                <a:spcPts val="0"/>
              </a:spcBef>
            </a:pPr>
            <a:r>
              <a:rPr lang="sv-SE" sz="2400"/>
              <a:t>Ledare: </a:t>
            </a:r>
            <a:r>
              <a:rPr lang="sv-SE" sz="2000"/>
              <a:t>Ta bort ledare som inte är med längre i lagen. Lämna tillbaka tagg och nycklar. Ny tagg - fyll i lista.</a:t>
            </a:r>
          </a:p>
          <a:p>
            <a:pPr marL="457200" indent="-381000">
              <a:spcBef>
                <a:spcPts val="0"/>
              </a:spcBef>
            </a:pPr>
            <a:endParaRPr lang="sv-SE" sz="2000"/>
          </a:p>
        </p:txBody>
      </p:sp>
      <p:sp>
        <p:nvSpPr>
          <p:cNvPr id="97" name="Shape 97"/>
          <p:cNvSpPr txBox="1">
            <a:spLocks noGrp="1"/>
          </p:cNvSpPr>
          <p:nvPr>
            <p:ph type="title"/>
          </p:nvPr>
        </p:nvSpPr>
        <p:spPr>
          <a:xfrm>
            <a:off x="457208" y="863874"/>
            <a:ext cx="8229600" cy="857100"/>
          </a:xfrm>
          <a:prstGeom prst="rect">
            <a:avLst/>
          </a:prstGeom>
          <a:noFill/>
          <a:ln>
            <a:noFill/>
          </a:ln>
        </p:spPr>
        <p:txBody>
          <a:bodyPr lIns="91425" tIns="45700" rIns="91425" bIns="45700" anchor="ctr" anchorCtr="0">
            <a:noAutofit/>
          </a:bodyPr>
          <a:lstStyle/>
          <a:p>
            <a:r>
              <a:rPr lang="sv-SE"/>
              <a:t>HSK fotboll 2024</a:t>
            </a:r>
          </a:p>
        </p:txBody>
      </p:sp>
    </p:spTree>
    <p:extLst>
      <p:ext uri="{BB962C8B-B14F-4D97-AF65-F5344CB8AC3E}">
        <p14:creationId xmlns:p14="http://schemas.microsoft.com/office/powerpoint/2010/main" val="3706898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860270"/>
            <a:ext cx="7772400" cy="1074024"/>
          </a:xfrm>
        </p:spPr>
        <p:txBody>
          <a:bodyPr/>
          <a:lstStyle/>
          <a:p>
            <a:r>
              <a:rPr lang="sv-SE" sz="3200"/>
              <a:t>Ekonomi och deltagaravgifter</a:t>
            </a:r>
          </a:p>
        </p:txBody>
      </p:sp>
      <p:sp>
        <p:nvSpPr>
          <p:cNvPr id="3" name="Underrubrik 2"/>
          <p:cNvSpPr>
            <a:spLocks noGrp="1"/>
          </p:cNvSpPr>
          <p:nvPr>
            <p:ph type="subTitle" idx="1"/>
          </p:nvPr>
        </p:nvSpPr>
        <p:spPr>
          <a:xfrm>
            <a:off x="687022" y="1809414"/>
            <a:ext cx="6400799" cy="3786600"/>
          </a:xfrm>
        </p:spPr>
        <p:txBody>
          <a:bodyPr/>
          <a:lstStyle/>
          <a:p>
            <a:pPr marL="457200" indent="-457200" algn="l">
              <a:buChar char="•"/>
            </a:pPr>
            <a:r>
              <a:rPr lang="sv-SE" sz="2000">
                <a:solidFill>
                  <a:schemeClr val="tx1"/>
                </a:solidFill>
              </a:rPr>
              <a:t>Viktigt att alla betalar deltagaravgiften. Det är upp till föräldrarna att kolla att mejladressen stämmer. Nytt att den skall komma vi laget.se och att vi administrerar underlaget. Dock ska ni som är ledare </a:t>
            </a:r>
            <a:r>
              <a:rPr lang="sv-SE" sz="2000" u="sng">
                <a:solidFill>
                  <a:schemeClr val="tx1"/>
                </a:solidFill>
              </a:rPr>
              <a:t>rensa bort de spelare som ej är med längre</a:t>
            </a:r>
            <a:r>
              <a:rPr lang="sv-SE" sz="2000">
                <a:solidFill>
                  <a:schemeClr val="tx1"/>
                </a:solidFill>
              </a:rPr>
              <a:t>.</a:t>
            </a:r>
          </a:p>
          <a:p>
            <a:pPr algn="l"/>
            <a:endParaRPr lang="sv-SE" sz="2000">
              <a:solidFill>
                <a:schemeClr val="tx1"/>
              </a:solidFill>
            </a:endParaRPr>
          </a:p>
          <a:p>
            <a:pPr marL="457200" indent="-457200" algn="l">
              <a:buChar char="•"/>
            </a:pPr>
            <a:r>
              <a:rPr lang="sv-SE" sz="2000">
                <a:solidFill>
                  <a:schemeClr val="tx1"/>
                </a:solidFill>
              </a:rPr>
              <a:t>Lagkassorna, nytt system? Jag är här 11/4 eller den som är ansvarig mejlar mig på: sara.eriksson@swedpaper.com</a:t>
            </a:r>
          </a:p>
          <a:p>
            <a:pPr marL="457200" indent="-457200" algn="l">
              <a:buChar char="•"/>
            </a:pPr>
            <a:endParaRPr lang="sv-SE" sz="2000">
              <a:solidFill>
                <a:schemeClr val="tx1"/>
              </a:solidFill>
            </a:endParaRPr>
          </a:p>
        </p:txBody>
      </p:sp>
    </p:spTree>
    <p:extLst>
      <p:ext uri="{BB962C8B-B14F-4D97-AF65-F5344CB8AC3E}">
        <p14:creationId xmlns:p14="http://schemas.microsoft.com/office/powerpoint/2010/main" val="2268291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EF60D-95A1-484B-A67B-085C7DA17FD4}"/>
              </a:ext>
            </a:extLst>
          </p:cNvPr>
          <p:cNvSpPr>
            <a:spLocks noGrp="1"/>
          </p:cNvSpPr>
          <p:nvPr>
            <p:ph type="title"/>
          </p:nvPr>
        </p:nvSpPr>
        <p:spPr/>
        <p:txBody>
          <a:bodyPr/>
          <a:lstStyle/>
          <a:p>
            <a:pPr marL="457200" lvl="0" indent="-381000">
              <a:buSzPct val="100000"/>
            </a:pPr>
            <a:r>
              <a:rPr lang="sv-SE"/>
              <a:t>Ekonomi</a:t>
            </a:r>
          </a:p>
        </p:txBody>
      </p:sp>
      <p:sp>
        <p:nvSpPr>
          <p:cNvPr id="3" name="Subtitle 2">
            <a:extLst>
              <a:ext uri="{FF2B5EF4-FFF2-40B4-BE49-F238E27FC236}">
                <a16:creationId xmlns:a16="http://schemas.microsoft.com/office/drawing/2014/main" id="{DE4C167F-4AA4-6943-9EDA-4B8F1881C420}"/>
              </a:ext>
            </a:extLst>
          </p:cNvPr>
          <p:cNvSpPr>
            <a:spLocks noGrp="1"/>
          </p:cNvSpPr>
          <p:nvPr>
            <p:ph type="body" idx="1"/>
          </p:nvPr>
        </p:nvSpPr>
        <p:spPr/>
        <p:txBody>
          <a:bodyPr/>
          <a:lstStyle/>
          <a:p>
            <a:pPr marL="457200" indent="-381000">
              <a:spcBef>
                <a:spcPts val="0"/>
              </a:spcBef>
            </a:pPr>
            <a:r>
              <a:rPr lang="sv-SE" sz="2400"/>
              <a:t>Idrottsservice</a:t>
            </a:r>
          </a:p>
          <a:p>
            <a:pPr marL="457200" indent="-381000">
              <a:spcBef>
                <a:spcPts val="0"/>
              </a:spcBef>
            </a:pPr>
            <a:endParaRPr lang="sv-SE" sz="2400"/>
          </a:p>
          <a:p>
            <a:pPr marL="457200" indent="-381000">
              <a:spcBef>
                <a:spcPts val="0"/>
              </a:spcBef>
            </a:pPr>
            <a:r>
              <a:rPr lang="sv-SE" sz="2400"/>
              <a:t>Halverad deltagaravgift för ledarnas barn, max tre per lag. Markera vilka på listan som lämnas till Sara för fakturering. </a:t>
            </a:r>
          </a:p>
          <a:p>
            <a:pPr marL="457200" indent="-381000">
              <a:spcBef>
                <a:spcPts val="0"/>
              </a:spcBef>
            </a:pPr>
            <a:endParaRPr lang="sv-SE" sz="2400"/>
          </a:p>
          <a:p>
            <a:pPr marL="457200" indent="-381000">
              <a:spcBef>
                <a:spcPts val="0"/>
              </a:spcBef>
            </a:pPr>
            <a:r>
              <a:rPr lang="sv-SE" sz="2400"/>
              <a:t>Uppdatera lagets deltagare för säsongen. Lämna in deltagarlista för fakturering till Sara under maj månad.  Meddela föräldrar att faktura kommer och att man ska betala faktura. </a:t>
            </a:r>
          </a:p>
          <a:p>
            <a:pPr marL="457200" indent="-381000">
              <a:spcBef>
                <a:spcPts val="0"/>
              </a:spcBef>
            </a:pPr>
            <a:endParaRPr lang="en-SE"/>
          </a:p>
        </p:txBody>
      </p:sp>
    </p:spTree>
    <p:extLst>
      <p:ext uri="{BB962C8B-B14F-4D97-AF65-F5344CB8AC3E}">
        <p14:creationId xmlns:p14="http://schemas.microsoft.com/office/powerpoint/2010/main" val="18673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457208" y="1484784"/>
            <a:ext cx="8229600" cy="5387357"/>
          </a:xfrm>
          <a:prstGeom prst="rect">
            <a:avLst/>
          </a:prstGeom>
          <a:noFill/>
          <a:ln>
            <a:noFill/>
          </a:ln>
        </p:spPr>
        <p:txBody>
          <a:bodyPr lIns="91425" tIns="45700" rIns="91425" bIns="45700" anchor="t" anchorCtr="0">
            <a:noAutofit/>
          </a:bodyPr>
          <a:lstStyle/>
          <a:p>
            <a:pPr marL="457200" marR="0" lvl="0" indent="-381000" algn="l" rtl="0">
              <a:spcBef>
                <a:spcPts val="0"/>
              </a:spcBef>
              <a:spcAft>
                <a:spcPts val="0"/>
              </a:spcAft>
              <a:buSzPct val="100000"/>
            </a:pPr>
            <a:endParaRPr lang="sv-SE" sz="1700"/>
          </a:p>
          <a:p>
            <a:pPr marL="457200" marR="0" lvl="0" indent="-381000" algn="l" rtl="0">
              <a:spcBef>
                <a:spcPts val="0"/>
              </a:spcBef>
              <a:spcAft>
                <a:spcPts val="0"/>
              </a:spcAft>
              <a:buSzPct val="100000"/>
            </a:pPr>
            <a:r>
              <a:rPr lang="sv-SE" sz="1700"/>
              <a:t>Träningstider för IP planeras i april. Meddela Mia senast 31/3. Troligtvis kan vi inte börja träna på </a:t>
            </a:r>
            <a:r>
              <a:rPr lang="sv-SE" sz="1700" err="1"/>
              <a:t>ip</a:t>
            </a:r>
            <a:r>
              <a:rPr lang="sv-SE" sz="1700"/>
              <a:t> förrän mitten av maj.</a:t>
            </a:r>
          </a:p>
          <a:p>
            <a:pPr marL="457200" marR="0" lvl="0" indent="-381000" algn="l" rtl="0">
              <a:spcBef>
                <a:spcPts val="0"/>
              </a:spcBef>
              <a:spcAft>
                <a:spcPts val="0"/>
              </a:spcAft>
              <a:buSzPct val="100000"/>
            </a:pPr>
            <a:endParaRPr lang="sv-SE" sz="1700"/>
          </a:p>
          <a:p>
            <a:pPr marL="457200" marR="0" lvl="0" indent="-381000" algn="l" rtl="0">
              <a:spcBef>
                <a:spcPts val="0"/>
              </a:spcBef>
              <a:spcAft>
                <a:spcPts val="0"/>
              </a:spcAft>
              <a:buSzPct val="100000"/>
            </a:pPr>
            <a:r>
              <a:rPr lang="sv-SE" sz="1700"/>
              <a:t>Tider på </a:t>
            </a:r>
            <a:r>
              <a:rPr lang="sv-SE" sz="1700" err="1"/>
              <a:t>Gavlevallen</a:t>
            </a:r>
            <a:r>
              <a:rPr lang="sv-SE" sz="1700"/>
              <a:t>, Träffen och Strömvallen är önskade av föreningen. Mail kommer med info till F/P2011 och äldre lag. (Samt yngre lag i mån av hur många tider vi får)</a:t>
            </a:r>
          </a:p>
          <a:p>
            <a:pPr marL="457200" marR="0" lvl="0" indent="-381000" algn="l" rtl="0">
              <a:spcBef>
                <a:spcPts val="0"/>
              </a:spcBef>
              <a:spcAft>
                <a:spcPts val="0"/>
              </a:spcAft>
              <a:buSzPct val="100000"/>
            </a:pPr>
            <a:endParaRPr lang="sv-SE" sz="1700"/>
          </a:p>
          <a:p>
            <a:pPr marL="457200" lvl="0" indent="-381000">
              <a:spcBef>
                <a:spcPts val="0"/>
              </a:spcBef>
            </a:pPr>
            <a:r>
              <a:rPr lang="sv-SE" sz="1700"/>
              <a:t>Lag kan själva leta tider (enstaka eller återkommande) om ni hittar på någon ledig. </a:t>
            </a:r>
            <a:r>
              <a:rPr lang="sv-SE" sz="1700">
                <a:hlinkClick r:id="rId3"/>
              </a:rPr>
              <a:t>Gävle kommun - Välkommen till Gävle kommuns bokningssida (gavle.se)</a:t>
            </a:r>
            <a:r>
              <a:rPr lang="sv-SE" sz="1700"/>
              <a:t> Boka med Gävle kommuns bokning och uppge lags ålder vid bokning ex. </a:t>
            </a:r>
            <a:r>
              <a:rPr lang="sv-SE" sz="1700" err="1"/>
              <a:t>Hagaströms</a:t>
            </a:r>
            <a:r>
              <a:rPr lang="sv-SE" sz="1700"/>
              <a:t> SK F2013.  Det är även möjligt för yngre lag att börja träna ex. vid Mumin eller vid </a:t>
            </a:r>
            <a:r>
              <a:rPr lang="sv-SE" sz="1700" err="1"/>
              <a:t>Duro</a:t>
            </a:r>
            <a:r>
              <a:rPr lang="sv-SE" sz="1700"/>
              <a:t> innan </a:t>
            </a:r>
            <a:r>
              <a:rPr lang="sv-SE" sz="1700" err="1"/>
              <a:t>ip</a:t>
            </a:r>
            <a:r>
              <a:rPr lang="sv-SE" sz="1700"/>
              <a:t> börjar.</a:t>
            </a:r>
          </a:p>
          <a:p>
            <a:pPr marL="457200" marR="0" lvl="0" indent="-381000" algn="l" rtl="0">
              <a:spcBef>
                <a:spcPts val="0"/>
              </a:spcBef>
              <a:spcAft>
                <a:spcPts val="0"/>
              </a:spcAft>
              <a:buSzPct val="100000"/>
            </a:pPr>
            <a:endParaRPr lang="sv-SE" sz="1700"/>
          </a:p>
          <a:p>
            <a:pPr marL="457200" marR="0" lvl="0" indent="-381000" algn="l" rtl="0">
              <a:spcBef>
                <a:spcPts val="0"/>
              </a:spcBef>
              <a:spcAft>
                <a:spcPts val="0"/>
              </a:spcAft>
              <a:buSzPct val="100000"/>
            </a:pPr>
            <a:r>
              <a:rPr lang="sv-SE" sz="1700" b="1"/>
              <a:t>KOM IHÅG att avboka tider senast tre arbetsdagar innan, annars kommer vi debiteras tiden! </a:t>
            </a:r>
          </a:p>
          <a:p>
            <a:pPr marL="457200" marR="0" lvl="0" indent="-381000" algn="l" rtl="0">
              <a:spcBef>
                <a:spcPts val="0"/>
              </a:spcBef>
              <a:spcAft>
                <a:spcPts val="0"/>
              </a:spcAft>
              <a:buSzPct val="100000"/>
            </a:pPr>
            <a:endParaRPr lang="sv-SE" sz="1800"/>
          </a:p>
          <a:p>
            <a:pPr marL="457200" marR="0" lvl="0" indent="-381000" algn="l" rtl="0">
              <a:spcBef>
                <a:spcPts val="0"/>
              </a:spcBef>
              <a:spcAft>
                <a:spcPts val="0"/>
              </a:spcAft>
              <a:buSzPct val="100000"/>
            </a:pPr>
            <a:endParaRPr lang="sv-SE" sz="1800"/>
          </a:p>
          <a:p>
            <a:pPr marL="457200" marR="0" lvl="0" indent="-381000" algn="l" rtl="0">
              <a:spcBef>
                <a:spcPts val="0"/>
              </a:spcBef>
              <a:spcAft>
                <a:spcPts val="0"/>
              </a:spcAft>
              <a:buSzPct val="100000"/>
            </a:pPr>
            <a:endParaRPr lang="sv-SE" sz="1800"/>
          </a:p>
          <a:p>
            <a:pPr marL="457200" marR="0" lvl="0" indent="-381000" algn="l" rtl="0">
              <a:spcBef>
                <a:spcPts val="0"/>
              </a:spcBef>
              <a:spcAft>
                <a:spcPts val="0"/>
              </a:spcAft>
              <a:buSzPct val="100000"/>
            </a:pPr>
            <a:endParaRPr lang="sv-SE" sz="1800"/>
          </a:p>
          <a:p>
            <a:pPr marL="457200" marR="0" lvl="0" indent="-381000" algn="l" rtl="0">
              <a:spcBef>
                <a:spcPts val="0"/>
              </a:spcBef>
              <a:spcAft>
                <a:spcPts val="0"/>
              </a:spcAft>
              <a:buSzPct val="100000"/>
            </a:pPr>
            <a:endParaRPr lang="sv-SE" sz="1800"/>
          </a:p>
        </p:txBody>
      </p:sp>
      <p:sp>
        <p:nvSpPr>
          <p:cNvPr id="97" name="Shape 97"/>
          <p:cNvSpPr txBox="1">
            <a:spLocks noGrp="1"/>
          </p:cNvSpPr>
          <p:nvPr>
            <p:ph type="title"/>
          </p:nvPr>
        </p:nvSpPr>
        <p:spPr>
          <a:xfrm>
            <a:off x="457208" y="863874"/>
            <a:ext cx="8229600" cy="857100"/>
          </a:xfrm>
          <a:prstGeom prst="rect">
            <a:avLst/>
          </a:prstGeom>
          <a:noFill/>
          <a:ln>
            <a:noFill/>
          </a:ln>
        </p:spPr>
        <p:txBody>
          <a:bodyPr lIns="91425" tIns="45700" rIns="91425" bIns="45700" anchor="ctr" anchorCtr="0">
            <a:noAutofit/>
          </a:bodyPr>
          <a:lstStyle/>
          <a:p>
            <a:pPr lvl="0">
              <a:buSzPct val="25000"/>
            </a:pPr>
            <a:r>
              <a:rPr lang="sv-SE"/>
              <a:t>Tränings/Matchtider</a:t>
            </a:r>
            <a:endParaRPr lang="sv-SE" sz="3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23151577"/>
      </p:ext>
    </p:extLst>
  </p:cSld>
  <p:clrMapOvr>
    <a:masterClrMapping/>
  </p:clrMapOvr>
</p:sld>
</file>

<file path=ppt/theme/theme1.xml><?xml version="1.0" encoding="utf-8"?>
<a:theme xmlns:a="http://schemas.openxmlformats.org/drawingml/2006/main" name="Office-tema">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1698</Words>
  <Application>Microsoft Office PowerPoint</Application>
  <PresentationFormat>Bildspel på skärmen (4:3)</PresentationFormat>
  <Paragraphs>177</Paragraphs>
  <Slides>21</Slides>
  <Notes>8</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21</vt:i4>
      </vt:variant>
    </vt:vector>
  </HeadingPairs>
  <TitlesOfParts>
    <vt:vector size="24" baseType="lpstr">
      <vt:lpstr>Arial</vt:lpstr>
      <vt:lpstr>Calibri</vt:lpstr>
      <vt:lpstr>Office-tema</vt:lpstr>
      <vt:lpstr>Ledarmöte </vt:lpstr>
      <vt:lpstr>Agenda</vt:lpstr>
      <vt:lpstr>PowerPoint-presentation</vt:lpstr>
      <vt:lpstr>HSK fotboll 2024</vt:lpstr>
      <vt:lpstr>Fotbollsskola</vt:lpstr>
      <vt:lpstr>HSK fotboll 2024</vt:lpstr>
      <vt:lpstr>Ekonomi och deltagaravgifter</vt:lpstr>
      <vt:lpstr>Ekonomi</vt:lpstr>
      <vt:lpstr>Tränings/Matchtider</vt:lpstr>
      <vt:lpstr>Material</vt:lpstr>
      <vt:lpstr>Domare</vt:lpstr>
      <vt:lpstr>Inför match</vt:lpstr>
      <vt:lpstr>Sociala medier</vt:lpstr>
      <vt:lpstr>Åtaganden för föräldrar/lag</vt:lpstr>
      <vt:lpstr>Åtaganden för föräldrar/lag forts.</vt:lpstr>
      <vt:lpstr>JOYNA</vt:lpstr>
      <vt:lpstr>Övrigt </vt:lpstr>
      <vt:lpstr>PowerPoint-presentation</vt:lpstr>
      <vt:lpstr>Policy för Hagaströms ungdomsverksamhet i fotboll Övergripande mål </vt:lpstr>
      <vt:lpstr>Policy för Hagaströms ungdomsverksamhet i fotboll Delmål </vt:lpstr>
      <vt:lpstr>Samarbete mellan lagen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Sammanfattning frågeformulär  HSK föreningsdomare</dc:title>
  <dc:creator>Björn Ericsson</dc:creator>
  <cp:lastModifiedBy>Gertzén Fällgren Anna - FHRG - Företagshälsa Gästrikland Region Gävleborg</cp:lastModifiedBy>
  <cp:revision>15</cp:revision>
  <cp:lastPrinted>2023-04-18T15:45:23Z</cp:lastPrinted>
  <dcterms:modified xsi:type="dcterms:W3CDTF">2024-04-05T12:05:09Z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58707db-cea7-4907-92d1-cf323291762b_Enabled">
    <vt:lpwstr>True</vt:lpwstr>
  </property>
  <property fmtid="{D5CDD505-2E9C-101B-9397-08002B2CF9AE}" pid="3" name="MSIP_Label_e58707db-cea7-4907-92d1-cf323291762b_SiteId">
    <vt:lpwstr>e11cbe9c-f680-44b9-9d42-d705f740b888</vt:lpwstr>
  </property>
  <property fmtid="{D5CDD505-2E9C-101B-9397-08002B2CF9AE}" pid="4" name="MSIP_Label_e58707db-cea7-4907-92d1-cf323291762b_Owner">
    <vt:lpwstr>bjorn.ericsson@sandvik.com</vt:lpwstr>
  </property>
  <property fmtid="{D5CDD505-2E9C-101B-9397-08002B2CF9AE}" pid="5" name="MSIP_Label_e58707db-cea7-4907-92d1-cf323291762b_SetDate">
    <vt:lpwstr>2020-02-19T20:52:41.9205606Z</vt:lpwstr>
  </property>
  <property fmtid="{D5CDD505-2E9C-101B-9397-08002B2CF9AE}" pid="6" name="MSIP_Label_e58707db-cea7-4907-92d1-cf323291762b_Name">
    <vt:lpwstr>Restricted (i2)</vt:lpwstr>
  </property>
  <property fmtid="{D5CDD505-2E9C-101B-9397-08002B2CF9AE}" pid="7" name="MSIP_Label_e58707db-cea7-4907-92d1-cf323291762b_Application">
    <vt:lpwstr>Microsoft Azure Information Protection</vt:lpwstr>
  </property>
  <property fmtid="{D5CDD505-2E9C-101B-9397-08002B2CF9AE}" pid="8" name="MSIP_Label_e58707db-cea7-4907-92d1-cf323291762b_Extended_MSFT_Method">
    <vt:lpwstr>Automatic</vt:lpwstr>
  </property>
  <property fmtid="{D5CDD505-2E9C-101B-9397-08002B2CF9AE}" pid="9" name="Sensitivity">
    <vt:lpwstr>Restricted (i2)</vt:lpwstr>
  </property>
  <property fmtid="{D5CDD505-2E9C-101B-9397-08002B2CF9AE}" pid="10" name="_AdHocReviewCycleID">
    <vt:i4>6065638</vt:i4>
  </property>
  <property fmtid="{D5CDD505-2E9C-101B-9397-08002B2CF9AE}" pid="11" name="_NewReviewCycle">
    <vt:lpwstr/>
  </property>
  <property fmtid="{D5CDD505-2E9C-101B-9397-08002B2CF9AE}" pid="12" name="_EmailSubject">
    <vt:lpwstr>Bildspel till ledarmöte</vt:lpwstr>
  </property>
  <property fmtid="{D5CDD505-2E9C-101B-9397-08002B2CF9AE}" pid="13" name="_AuthorEmail">
    <vt:lpwstr>anna.gertzen.fallgren@regiongavleborg.se</vt:lpwstr>
  </property>
  <property fmtid="{D5CDD505-2E9C-101B-9397-08002B2CF9AE}" pid="14" name="_AuthorEmailDisplayName">
    <vt:lpwstr>Gertzén Fällgren Anna - FHRG - Företagshälsa Gästrikland Region Gävleborg</vt:lpwstr>
  </property>
</Properties>
</file>