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46AAF-C66B-48F1-9D52-2591DF5BDDFE}" type="datetimeFigureOut">
              <a:rPr lang="sv-SE" smtClean="0"/>
              <a:t>2016-10-07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D5746-44E7-472A-8242-83B8BEDAC9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7845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45D50-3352-40C3-B30D-AE061BB7BAA7}" type="datetimeFigureOut">
              <a:rPr lang="sv-SE" smtClean="0"/>
              <a:t>2016-10-07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2E58D-883D-4C47-A58F-9D51B0B2251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527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2E58D-883D-4C47-A58F-9D51B0B2251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174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460F-762A-452C-A063-B1888C8F2CD5}" type="datetimeFigureOut">
              <a:rPr lang="sv-SE" smtClean="0"/>
              <a:t>2016-10-07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BB92-6C51-4849-939F-8154ED7F47B2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23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460F-762A-452C-A063-B1888C8F2CD5}" type="datetimeFigureOut">
              <a:rPr lang="sv-SE" smtClean="0"/>
              <a:t>2016-10-07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BB92-6C51-4849-939F-8154ED7F47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31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460F-762A-452C-A063-B1888C8F2CD5}" type="datetimeFigureOut">
              <a:rPr lang="sv-SE" smtClean="0"/>
              <a:t>2016-10-07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BB92-6C51-4849-939F-8154ED7F47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171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460F-762A-452C-A063-B1888C8F2CD5}" type="datetimeFigureOut">
              <a:rPr lang="sv-SE" smtClean="0"/>
              <a:t>2016-10-07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BB92-6C51-4849-939F-8154ED7F47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674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460F-762A-452C-A063-B1888C8F2CD5}" type="datetimeFigureOut">
              <a:rPr lang="sv-SE" smtClean="0"/>
              <a:t>2016-10-07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BB92-6C51-4849-939F-8154ED7F47B2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47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460F-762A-452C-A063-B1888C8F2CD5}" type="datetimeFigureOut">
              <a:rPr lang="sv-SE" smtClean="0"/>
              <a:t>2016-10-07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BB92-6C51-4849-939F-8154ED7F47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09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460F-762A-452C-A063-B1888C8F2CD5}" type="datetimeFigureOut">
              <a:rPr lang="sv-SE" smtClean="0"/>
              <a:t>2016-10-07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BB92-6C51-4849-939F-8154ED7F47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09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460F-762A-452C-A063-B1888C8F2CD5}" type="datetimeFigureOut">
              <a:rPr lang="sv-SE" smtClean="0"/>
              <a:t>2016-10-07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BB92-6C51-4849-939F-8154ED7F47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025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460F-762A-452C-A063-B1888C8F2CD5}" type="datetimeFigureOut">
              <a:rPr lang="sv-SE" smtClean="0"/>
              <a:t>2016-10-07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BB92-6C51-4849-939F-8154ED7F47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265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47F460F-762A-452C-A063-B1888C8F2CD5}" type="datetimeFigureOut">
              <a:rPr lang="sv-SE" smtClean="0"/>
              <a:t>2016-10-07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E3BB92-6C51-4849-939F-8154ED7F47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873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460F-762A-452C-A063-B1888C8F2CD5}" type="datetimeFigureOut">
              <a:rPr lang="sv-SE" smtClean="0"/>
              <a:t>2016-10-07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BB92-6C51-4849-939F-8154ED7F47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64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47F460F-762A-452C-A063-B1888C8F2CD5}" type="datetimeFigureOut">
              <a:rPr lang="sv-SE" smtClean="0"/>
              <a:t>2016-10-07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BE3BB92-6C51-4849-939F-8154ED7F47B2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Platshållare för innehåll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973" y="4795350"/>
            <a:ext cx="2586993" cy="192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5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b="1" dirty="0" smtClean="0">
                <a:latin typeface="Arial Narrow" panose="020B0606020202030204" pitchFamily="34" charset="0"/>
              </a:rPr>
              <a:t>EN HC LIDKÖPINGSPELARE</a:t>
            </a:r>
            <a:r>
              <a:rPr lang="sv-SE" b="1" dirty="0" smtClean="0"/>
              <a:t/>
            </a:r>
            <a:br>
              <a:rPr lang="sv-SE" b="1" dirty="0" smtClean="0"/>
            </a:b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400" dirty="0"/>
              <a:t>H</a:t>
            </a:r>
            <a:r>
              <a:rPr lang="sv-SE" sz="2400" dirty="0" smtClean="0"/>
              <a:t>uvudtränaren har tillsammans kommit fram till att en HC Lidköpingspelare skall vara enligt nedan norm:</a:t>
            </a:r>
          </a:p>
          <a:p>
            <a:pPr>
              <a:buFont typeface="Wingdings" panose="05000000000000000000" pitchFamily="2" charset="2"/>
              <a:buChar char="§"/>
            </a:pPr>
            <a:endParaRPr lang="sv-SE" sz="1600" dirty="0"/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sv-SE" sz="2800" dirty="0" smtClean="0"/>
              <a:t> Ha rätt Attityd 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sv-SE" sz="2800" dirty="0" smtClean="0"/>
              <a:t> Vara en bra lagkamrat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sv-SE" sz="2800" dirty="0" smtClean="0"/>
              <a:t> Ha god fysik - Atletisk 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sv-SE" sz="2800" dirty="0" smtClean="0"/>
              <a:t> Tävla  -  Det Hårda jobbet!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sv-SE" sz="2800" dirty="0" smtClean="0"/>
              <a:t> Anamma var spelfilosofi 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12" y="1647569"/>
            <a:ext cx="4367383" cy="2893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61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97280" y="224557"/>
            <a:ext cx="10058400" cy="1450757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r>
              <a:rPr lang="sv-SE" b="1" dirty="0"/>
              <a:t>Uppgift från styrelsen</a:t>
            </a:r>
            <a:r>
              <a:rPr lang="sv-SE" b="1" dirty="0" smtClean="0"/>
              <a:t>!</a:t>
            </a:r>
            <a:br>
              <a:rPr lang="sv-SE" b="1" dirty="0" smtClean="0"/>
            </a:b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9998" y="1737360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sv-SE" sz="3200" dirty="0" smtClean="0"/>
              <a:t>Få flera barn att börja spela ishockey och utveckla en miljö så att de vill fortsätta spela ishockey.</a:t>
            </a:r>
          </a:p>
          <a:p>
            <a:endParaRPr lang="sv-SE" sz="3200" dirty="0"/>
          </a:p>
          <a:p>
            <a:r>
              <a:rPr lang="sv-SE" sz="3200" dirty="0" smtClean="0"/>
              <a:t>Vår viktigaste kraft är våra ideella ledare!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312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97280" y="187749"/>
            <a:ext cx="10058400" cy="1450757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b="1" dirty="0" smtClean="0"/>
              <a:t>”Föreningens idé</a:t>
            </a:r>
            <a:br>
              <a:rPr lang="sv-SE" b="1" dirty="0" smtClean="0"/>
            </a:b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97280" y="1522031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 smtClean="0"/>
              <a:t>LEDARSKAPET</a:t>
            </a:r>
          </a:p>
          <a:p>
            <a:pPr>
              <a:buClrTx/>
              <a:buFont typeface="Wingdings" panose="05000000000000000000" pitchFamily="2" charset="2"/>
              <a:buChar char=""/>
            </a:pPr>
            <a:r>
              <a:rPr lang="sv-SE" sz="2400" dirty="0"/>
              <a:t> </a:t>
            </a:r>
            <a:r>
              <a:rPr lang="sv-SE" sz="2400" dirty="0" smtClean="0"/>
              <a:t>8-1 Modellen</a:t>
            </a:r>
          </a:p>
          <a:p>
            <a:pPr>
              <a:buClrTx/>
              <a:buFont typeface="Wingdings" panose="05000000000000000000" pitchFamily="2" charset="2"/>
              <a:buChar char=""/>
            </a:pPr>
            <a:r>
              <a:rPr lang="sv-SE" sz="2400" dirty="0" smtClean="0"/>
              <a:t>Se individen</a:t>
            </a:r>
          </a:p>
          <a:p>
            <a:pPr marL="0" indent="0">
              <a:buClrTx/>
              <a:buNone/>
            </a:pPr>
            <a:r>
              <a:rPr lang="sv-SE" sz="2400" b="1" dirty="0" smtClean="0"/>
              <a:t>SPELIDÉN</a:t>
            </a:r>
          </a:p>
          <a:p>
            <a:pPr marL="0" indent="0">
              <a:buClrTx/>
              <a:buNone/>
            </a:pPr>
            <a:r>
              <a:rPr lang="sv-SE" sz="2400" dirty="0" smtClean="0"/>
              <a:t>All träning kopplas samman till spelidén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sv-SE" sz="2400" dirty="0" smtClean="0"/>
              <a:t>Puckkontroll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sv-SE" sz="2400" dirty="0" smtClean="0"/>
              <a:t>Attack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sv-SE" sz="2400" dirty="0" smtClean="0"/>
              <a:t>Presspel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04" y="1522031"/>
            <a:ext cx="4207888" cy="2787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59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97280" y="255373"/>
            <a:ext cx="10058400" cy="1325468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sv-SE" b="1" dirty="0" smtClean="0"/>
              <a:t>Röda tråden – Vårt Styrdokument</a:t>
            </a:r>
            <a:br>
              <a:rPr lang="sv-SE" b="1" dirty="0" smtClean="0"/>
            </a:b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13254" y="1235676"/>
            <a:ext cx="10142426" cy="4378045"/>
          </a:xfrm>
        </p:spPr>
        <p:txBody>
          <a:bodyPr>
            <a:noAutofit/>
          </a:bodyPr>
          <a:lstStyle/>
          <a:p>
            <a:r>
              <a:rPr lang="sv-SE" sz="1600" b="1" dirty="0" smtClean="0"/>
              <a:t>Övergripande mål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sv-SE" sz="1600" dirty="0" smtClean="0"/>
              <a:t> </a:t>
            </a:r>
            <a:r>
              <a:rPr lang="sv-SE" sz="1800" dirty="0" smtClean="0"/>
              <a:t>Ge barnen rätt  miljö/förutsättningar att utvecklas som ishockeyspelare</a:t>
            </a:r>
          </a:p>
          <a:p>
            <a:pPr marL="0" indent="0">
              <a:buClrTx/>
              <a:buNone/>
            </a:pPr>
            <a:r>
              <a:rPr lang="sv-SE" sz="1800" dirty="0"/>
              <a:t> </a:t>
            </a:r>
            <a:r>
              <a:rPr lang="sv-SE" sz="1800" dirty="0" smtClean="0"/>
              <a:t>    och individ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sv-SE" sz="1800" dirty="0" smtClean="0"/>
              <a:t> Vi vill leda utvecklingen inom barn och ungdomsishockey</a:t>
            </a:r>
            <a:endParaRPr lang="sv-SE" sz="1600" dirty="0"/>
          </a:p>
          <a:p>
            <a:pPr marL="0" indent="0">
              <a:buClrTx/>
              <a:buNone/>
            </a:pPr>
            <a:r>
              <a:rPr lang="sv-SE" sz="1800" b="1" dirty="0" smtClean="0"/>
              <a:t>Vår filosofi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sv-SE" sz="1800" dirty="0" smtClean="0"/>
              <a:t> Hög aktivitet på isen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sv-SE" sz="1800" dirty="0" smtClean="0"/>
              <a:t> Anpassa innehåll i träningen utifrån kunnande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sv-SE" sz="1800" dirty="0" smtClean="0"/>
              <a:t> Noggrannhet skapar god vanor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sv-SE" sz="1800" dirty="0" smtClean="0"/>
              <a:t>Hög ledartäthet och feedback</a:t>
            </a:r>
          </a:p>
          <a:p>
            <a:pPr marL="0" indent="0">
              <a:buClrTx/>
              <a:buNone/>
            </a:pPr>
            <a:r>
              <a:rPr lang="sv-SE" sz="1800" b="1" dirty="0" smtClean="0"/>
              <a:t>Vår viktigaste uppgift är att skapa  LUST / GLÄDJE</a:t>
            </a:r>
          </a:p>
          <a:p>
            <a:pPr marL="0" indent="0">
              <a:buClrTx/>
              <a:buNone/>
            </a:pPr>
            <a:r>
              <a:rPr lang="sv-SE" sz="1800" b="1" dirty="0" smtClean="0"/>
              <a:t>Alla föräldrar i Ungdom skriver under vårt styrdokument varje säsong</a:t>
            </a:r>
            <a:endParaRPr lang="sv-SE" sz="1800" b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10" y="1993556"/>
            <a:ext cx="3762806" cy="2492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84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sz="5300" b="1" dirty="0" smtClean="0"/>
              <a:t>Historik</a:t>
            </a:r>
            <a:r>
              <a:rPr lang="sv-SE" b="1" dirty="0" smtClean="0"/>
              <a:t/>
            </a:r>
            <a:br>
              <a:rPr lang="sv-SE" b="1" dirty="0" smtClean="0"/>
            </a:b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Sedan 2015/16</a:t>
            </a:r>
          </a:p>
          <a:p>
            <a:endParaRPr lang="sv-SE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sv-SE" dirty="0"/>
              <a:t> </a:t>
            </a:r>
            <a:r>
              <a:rPr lang="sv-SE" sz="2400" dirty="0" smtClean="0"/>
              <a:t>Ny inriktning för </a:t>
            </a:r>
            <a:r>
              <a:rPr lang="sv-SE" sz="2400" dirty="0" smtClean="0"/>
              <a:t>verksamheten, </a:t>
            </a:r>
            <a:r>
              <a:rPr lang="sv-SE" sz="2400" dirty="0" smtClean="0"/>
              <a:t>HCL-Modellen</a:t>
            </a:r>
            <a:r>
              <a:rPr lang="sv-SE" sz="2400" dirty="0" smtClean="0"/>
              <a:t>.</a:t>
            </a:r>
            <a:endParaRPr lang="sv-SE" sz="2400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sv-SE" sz="2400" dirty="0" smtClean="0"/>
              <a:t> Spelidé som vi samlas kring.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sv-SE" sz="2400" dirty="0"/>
              <a:t> </a:t>
            </a:r>
            <a:r>
              <a:rPr lang="sv-SE" sz="2400" dirty="0" smtClean="0"/>
              <a:t>Träningsupplägg som är standardiserat.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sv-SE" sz="2400" dirty="0"/>
              <a:t> </a:t>
            </a:r>
            <a:r>
              <a:rPr lang="sv-SE" sz="2400" dirty="0" smtClean="0"/>
              <a:t>Ledarskap skulle präglas av 8-1 modellen och direkt feedback.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sv-SE" dirty="0" smtClean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46" y="1112108"/>
            <a:ext cx="4139981" cy="2745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456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sz="5300" b="1" dirty="0" smtClean="0"/>
              <a:t>HCL- Modellen</a:t>
            </a:r>
            <a:r>
              <a:rPr lang="sv-SE" b="1" dirty="0" smtClean="0"/>
              <a:t/>
            </a:r>
            <a:br>
              <a:rPr lang="sv-SE" b="1" dirty="0" smtClean="0"/>
            </a:b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v-SE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v-SE" sz="2400" dirty="0" smtClean="0"/>
              <a:t> Skapa gemenskap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v-SE" sz="2400" dirty="0"/>
              <a:t> </a:t>
            </a:r>
            <a:r>
              <a:rPr lang="sv-SE" sz="2400" dirty="0" smtClean="0"/>
              <a:t> Alltid många ledare på isen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v-SE" sz="2400" dirty="0" smtClean="0"/>
              <a:t> Alltid mycket spelare på is ( ca 35-50 </a:t>
            </a:r>
            <a:r>
              <a:rPr lang="sv-SE" sz="2400" dirty="0" err="1" smtClean="0"/>
              <a:t>st</a:t>
            </a:r>
            <a:r>
              <a:rPr lang="sv-SE" sz="2400" dirty="0" smtClean="0"/>
              <a:t>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v-SE" sz="2400" dirty="0" smtClean="0"/>
              <a:t> Ökat samarbete mellan åldersgrupperna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v-SE" sz="2400" dirty="0"/>
              <a:t> </a:t>
            </a:r>
            <a:r>
              <a:rPr lang="sv-SE" sz="2400" dirty="0" smtClean="0"/>
              <a:t>Större flexibilitet i nivåanpassn</a:t>
            </a:r>
            <a:r>
              <a:rPr lang="sv-SE" dirty="0" smtClean="0"/>
              <a:t>ing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61" y="1449859"/>
            <a:ext cx="4401026" cy="2915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748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b="1" dirty="0" smtClean="0"/>
              <a:t>SKAPA LUST</a:t>
            </a:r>
            <a:br>
              <a:rPr lang="sv-SE" b="1" dirty="0" smtClean="0"/>
            </a:b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7200" dirty="0" smtClean="0"/>
              <a:t>Gör att vi både utvecklar och får behålla våra barn i ishockey!</a:t>
            </a:r>
            <a:endParaRPr lang="sv-SE" sz="7200" dirty="0"/>
          </a:p>
        </p:txBody>
      </p:sp>
    </p:spTree>
    <p:extLst>
      <p:ext uri="{BB962C8B-B14F-4D97-AF65-F5344CB8AC3E}">
        <p14:creationId xmlns:p14="http://schemas.microsoft.com/office/powerpoint/2010/main" val="11279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fterhand">
  <a:themeElements>
    <a:clrScheme name="Anpassat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0000"/>
      </a:accent1>
      <a:accent2>
        <a:srgbClr val="FF0000"/>
      </a:accent2>
      <a:accent3>
        <a:srgbClr val="865640"/>
      </a:accent3>
      <a:accent4>
        <a:srgbClr val="FF0000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Efterhand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ms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238</Words>
  <Application>Microsoft Office PowerPoint</Application>
  <PresentationFormat>Bredbild</PresentationFormat>
  <Paragraphs>51</Paragraphs>
  <Slides>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 Narrow</vt:lpstr>
      <vt:lpstr>Calibri</vt:lpstr>
      <vt:lpstr>Calibri Light</vt:lpstr>
      <vt:lpstr>Wingdings</vt:lpstr>
      <vt:lpstr>Efterhand</vt:lpstr>
      <vt:lpstr> EN HC LIDKÖPINGSPELARE </vt:lpstr>
      <vt:lpstr>Uppgift från styrelsen! </vt:lpstr>
      <vt:lpstr> ”Föreningens idé </vt:lpstr>
      <vt:lpstr>Röda tråden – Vårt Styrdokument </vt:lpstr>
      <vt:lpstr> Historik </vt:lpstr>
      <vt:lpstr> HCL- Modellen </vt:lpstr>
      <vt:lpstr> SKAPA LUST </vt:lpstr>
    </vt:vector>
  </TitlesOfParts>
  <Company>Göliska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HC LIDKÖPINGSPELARE</dc:title>
  <dc:creator>Thomas Larsson</dc:creator>
  <cp:lastModifiedBy>Stefan Floden</cp:lastModifiedBy>
  <cp:revision>17</cp:revision>
  <cp:lastPrinted>2016-09-12T13:38:52Z</cp:lastPrinted>
  <dcterms:created xsi:type="dcterms:W3CDTF">2016-09-12T08:42:44Z</dcterms:created>
  <dcterms:modified xsi:type="dcterms:W3CDTF">2016-10-07T04:04:55Z</dcterms:modified>
</cp:coreProperties>
</file>