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7" r:id="rId2"/>
    <p:sldId id="270" r:id="rId3"/>
    <p:sldId id="267" r:id="rId4"/>
    <p:sldId id="268" r:id="rId5"/>
    <p:sldId id="269" r:id="rId6"/>
    <p:sldId id="264" r:id="rId7"/>
    <p:sldId id="265" r:id="rId8"/>
    <p:sldId id="275" r:id="rId9"/>
    <p:sldId id="274" r:id="rId10"/>
    <p:sldId id="278" r:id="rId11"/>
  </p:sldIdLst>
  <p:sldSz cx="12192000" cy="6858000"/>
  <p:notesSz cx="6858000"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1" d="100"/>
          <a:sy n="101" d="100"/>
        </p:scale>
        <p:origin x="12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4" y="0"/>
            <a:ext cx="2971800" cy="498056"/>
          </a:xfrm>
          <a:prstGeom prst="rect">
            <a:avLst/>
          </a:prstGeom>
        </p:spPr>
        <p:txBody>
          <a:bodyPr vert="horz" lIns="91440" tIns="45720" rIns="91440" bIns="45720" rtlCol="0"/>
          <a:lstStyle>
            <a:lvl1pPr algn="r">
              <a:defRPr sz="1200"/>
            </a:lvl1pPr>
          </a:lstStyle>
          <a:p>
            <a:fld id="{6B428E47-7AD0-4D47-A164-0C7C035BCF71}" type="datetimeFigureOut">
              <a:rPr lang="sv-SE" smtClean="0"/>
              <a:t>2019-03-22</a:t>
            </a:fld>
            <a:endParaRPr lang="sv-SE"/>
          </a:p>
        </p:txBody>
      </p:sp>
      <p:sp>
        <p:nvSpPr>
          <p:cNvPr id="4" name="Platshållare för sidfot 3"/>
          <p:cNvSpPr>
            <a:spLocks noGrp="1"/>
          </p:cNvSpPr>
          <p:nvPr>
            <p:ph type="ftr" sz="quarter" idx="2"/>
          </p:nvPr>
        </p:nvSpPr>
        <p:spPr>
          <a:xfrm>
            <a:off x="0" y="9428585"/>
            <a:ext cx="2971800"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4" y="9428585"/>
            <a:ext cx="2971800" cy="498055"/>
          </a:xfrm>
          <a:prstGeom prst="rect">
            <a:avLst/>
          </a:prstGeom>
        </p:spPr>
        <p:txBody>
          <a:bodyPr vert="horz" lIns="91440" tIns="45720" rIns="91440" bIns="45720" rtlCol="0" anchor="b"/>
          <a:lstStyle>
            <a:lvl1pPr algn="r">
              <a:defRPr sz="1200"/>
            </a:lvl1pPr>
          </a:lstStyle>
          <a:p>
            <a:fld id="{90CA3604-F056-4B76-BE20-14AFB48E2402}" type="slidenum">
              <a:rPr lang="sv-SE" smtClean="0"/>
              <a:t>‹#›</a:t>
            </a:fld>
            <a:endParaRPr lang="sv-SE"/>
          </a:p>
        </p:txBody>
      </p:sp>
    </p:spTree>
    <p:extLst>
      <p:ext uri="{BB962C8B-B14F-4D97-AF65-F5344CB8AC3E}">
        <p14:creationId xmlns:p14="http://schemas.microsoft.com/office/powerpoint/2010/main" val="29655644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83BE9CA-8A88-4D64-A0A4-07852C6B21BC}" type="datetimeFigureOut">
              <a:rPr lang="sv-SE" smtClean="0"/>
              <a:t>2019-03-22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6B58577-506D-41E8-935A-FFCDD1BA335D}" type="slidenum">
              <a:rPr lang="sv-SE" smtClean="0"/>
              <a:t>‹#›</a:t>
            </a:fld>
            <a:endParaRPr lang="sv-SE"/>
          </a:p>
        </p:txBody>
      </p:sp>
    </p:spTree>
    <p:extLst>
      <p:ext uri="{BB962C8B-B14F-4D97-AF65-F5344CB8AC3E}">
        <p14:creationId xmlns:p14="http://schemas.microsoft.com/office/powerpoint/2010/main" val="195621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83BE9CA-8A88-4D64-A0A4-07852C6B21BC}" type="datetimeFigureOut">
              <a:rPr lang="sv-SE" smtClean="0"/>
              <a:t>2019-03-22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6B58577-506D-41E8-935A-FFCDD1BA335D}" type="slidenum">
              <a:rPr lang="sv-SE" smtClean="0"/>
              <a:t>‹#›</a:t>
            </a:fld>
            <a:endParaRPr lang="sv-SE"/>
          </a:p>
        </p:txBody>
      </p:sp>
    </p:spTree>
    <p:extLst>
      <p:ext uri="{BB962C8B-B14F-4D97-AF65-F5344CB8AC3E}">
        <p14:creationId xmlns:p14="http://schemas.microsoft.com/office/powerpoint/2010/main" val="222829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83BE9CA-8A88-4D64-A0A4-07852C6B21BC}" type="datetimeFigureOut">
              <a:rPr lang="sv-SE" smtClean="0"/>
              <a:t>2019-03-22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6B58577-506D-41E8-935A-FFCDD1BA335D}" type="slidenum">
              <a:rPr lang="sv-SE" smtClean="0"/>
              <a:t>‹#›</a:t>
            </a:fld>
            <a:endParaRPr lang="sv-SE"/>
          </a:p>
        </p:txBody>
      </p:sp>
    </p:spTree>
    <p:extLst>
      <p:ext uri="{BB962C8B-B14F-4D97-AF65-F5344CB8AC3E}">
        <p14:creationId xmlns:p14="http://schemas.microsoft.com/office/powerpoint/2010/main" val="24671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83BE9CA-8A88-4D64-A0A4-07852C6B21BC}" type="datetimeFigureOut">
              <a:rPr lang="sv-SE" smtClean="0"/>
              <a:t>2019-03-22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6B58577-506D-41E8-935A-FFCDD1BA335D}" type="slidenum">
              <a:rPr lang="sv-SE" smtClean="0"/>
              <a:t>‹#›</a:t>
            </a:fld>
            <a:endParaRPr lang="sv-SE"/>
          </a:p>
        </p:txBody>
      </p:sp>
    </p:spTree>
    <p:extLst>
      <p:ext uri="{BB962C8B-B14F-4D97-AF65-F5344CB8AC3E}">
        <p14:creationId xmlns:p14="http://schemas.microsoft.com/office/powerpoint/2010/main" val="96488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83BE9CA-8A88-4D64-A0A4-07852C6B21BC}" type="datetimeFigureOut">
              <a:rPr lang="sv-SE" smtClean="0"/>
              <a:t>2019-03-22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6B58577-506D-41E8-935A-FFCDD1BA335D}" type="slidenum">
              <a:rPr lang="sv-SE" smtClean="0"/>
              <a:t>‹#›</a:t>
            </a:fld>
            <a:endParaRPr lang="sv-SE"/>
          </a:p>
        </p:txBody>
      </p:sp>
    </p:spTree>
    <p:extLst>
      <p:ext uri="{BB962C8B-B14F-4D97-AF65-F5344CB8AC3E}">
        <p14:creationId xmlns:p14="http://schemas.microsoft.com/office/powerpoint/2010/main" val="3755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83BE9CA-8A88-4D64-A0A4-07852C6B21BC}" type="datetimeFigureOut">
              <a:rPr lang="sv-SE" smtClean="0"/>
              <a:t>2019-03-22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6B58577-506D-41E8-935A-FFCDD1BA335D}" type="slidenum">
              <a:rPr lang="sv-SE" smtClean="0"/>
              <a:t>‹#›</a:t>
            </a:fld>
            <a:endParaRPr lang="sv-SE"/>
          </a:p>
        </p:txBody>
      </p:sp>
    </p:spTree>
    <p:extLst>
      <p:ext uri="{BB962C8B-B14F-4D97-AF65-F5344CB8AC3E}">
        <p14:creationId xmlns:p14="http://schemas.microsoft.com/office/powerpoint/2010/main" val="281864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83BE9CA-8A88-4D64-A0A4-07852C6B21BC}" type="datetimeFigureOut">
              <a:rPr lang="sv-SE" smtClean="0"/>
              <a:t>2019-03-22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6B58577-506D-41E8-935A-FFCDD1BA335D}" type="slidenum">
              <a:rPr lang="sv-SE" smtClean="0"/>
              <a:t>‹#›</a:t>
            </a:fld>
            <a:endParaRPr lang="sv-SE"/>
          </a:p>
        </p:txBody>
      </p:sp>
    </p:spTree>
    <p:extLst>
      <p:ext uri="{BB962C8B-B14F-4D97-AF65-F5344CB8AC3E}">
        <p14:creationId xmlns:p14="http://schemas.microsoft.com/office/powerpoint/2010/main" val="3252597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83BE9CA-8A88-4D64-A0A4-07852C6B21BC}" type="datetimeFigureOut">
              <a:rPr lang="sv-SE" smtClean="0"/>
              <a:t>2019-03-22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6B58577-506D-41E8-935A-FFCDD1BA335D}" type="slidenum">
              <a:rPr lang="sv-SE" smtClean="0"/>
              <a:t>‹#›</a:t>
            </a:fld>
            <a:endParaRPr lang="sv-SE"/>
          </a:p>
        </p:txBody>
      </p:sp>
    </p:spTree>
    <p:extLst>
      <p:ext uri="{BB962C8B-B14F-4D97-AF65-F5344CB8AC3E}">
        <p14:creationId xmlns:p14="http://schemas.microsoft.com/office/powerpoint/2010/main" val="93628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83BE9CA-8A88-4D64-A0A4-07852C6B21BC}" type="datetimeFigureOut">
              <a:rPr lang="sv-SE" smtClean="0"/>
              <a:t>2019-03-22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6B58577-506D-41E8-935A-FFCDD1BA335D}" type="slidenum">
              <a:rPr lang="sv-SE" smtClean="0"/>
              <a:t>‹#›</a:t>
            </a:fld>
            <a:endParaRPr lang="sv-SE"/>
          </a:p>
        </p:txBody>
      </p:sp>
    </p:spTree>
    <p:extLst>
      <p:ext uri="{BB962C8B-B14F-4D97-AF65-F5344CB8AC3E}">
        <p14:creationId xmlns:p14="http://schemas.microsoft.com/office/powerpoint/2010/main" val="4242032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83BE9CA-8A88-4D64-A0A4-07852C6B21BC}" type="datetimeFigureOut">
              <a:rPr lang="sv-SE" smtClean="0"/>
              <a:t>2019-03-22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6B58577-506D-41E8-935A-FFCDD1BA335D}" type="slidenum">
              <a:rPr lang="sv-SE" smtClean="0"/>
              <a:t>‹#›</a:t>
            </a:fld>
            <a:endParaRPr lang="sv-SE"/>
          </a:p>
        </p:txBody>
      </p:sp>
    </p:spTree>
    <p:extLst>
      <p:ext uri="{BB962C8B-B14F-4D97-AF65-F5344CB8AC3E}">
        <p14:creationId xmlns:p14="http://schemas.microsoft.com/office/powerpoint/2010/main" val="12236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83BE9CA-8A88-4D64-A0A4-07852C6B21BC}" type="datetimeFigureOut">
              <a:rPr lang="sv-SE" smtClean="0"/>
              <a:t>2019-03-22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6B58577-506D-41E8-935A-FFCDD1BA335D}" type="slidenum">
              <a:rPr lang="sv-SE" smtClean="0"/>
              <a:t>‹#›</a:t>
            </a:fld>
            <a:endParaRPr lang="sv-SE"/>
          </a:p>
        </p:txBody>
      </p:sp>
    </p:spTree>
    <p:extLst>
      <p:ext uri="{BB962C8B-B14F-4D97-AF65-F5344CB8AC3E}">
        <p14:creationId xmlns:p14="http://schemas.microsoft.com/office/powerpoint/2010/main" val="172979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BE9CA-8A88-4D64-A0A4-07852C6B21BC}" type="datetimeFigureOut">
              <a:rPr lang="sv-SE" smtClean="0"/>
              <a:t>2019-03-22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58577-506D-41E8-935A-FFCDD1BA335D}" type="slidenum">
              <a:rPr lang="sv-SE" smtClean="0"/>
              <a:t>‹#›</a:t>
            </a:fld>
            <a:endParaRPr lang="sv-SE"/>
          </a:p>
        </p:txBody>
      </p:sp>
    </p:spTree>
    <p:extLst>
      <p:ext uri="{BB962C8B-B14F-4D97-AF65-F5344CB8AC3E}">
        <p14:creationId xmlns:p14="http://schemas.microsoft.com/office/powerpoint/2010/main" val="275138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9699913" y="385820"/>
            <a:ext cx="1478973" cy="1439805"/>
          </a:xfrm>
          <a:prstGeom prst="rect">
            <a:avLst/>
          </a:prstGeom>
        </p:spPr>
      </p:pic>
      <p:sp>
        <p:nvSpPr>
          <p:cNvPr id="2" name="Rubrik 1"/>
          <p:cNvSpPr>
            <a:spLocks noGrp="1"/>
          </p:cNvSpPr>
          <p:nvPr>
            <p:ph type="title"/>
          </p:nvPr>
        </p:nvSpPr>
        <p:spPr>
          <a:xfrm>
            <a:off x="488372" y="180194"/>
            <a:ext cx="10515600" cy="1645431"/>
          </a:xfrm>
        </p:spPr>
        <p:txBody>
          <a:bodyPr/>
          <a:lstStyle/>
          <a:p>
            <a:pPr algn="ctr"/>
            <a:r>
              <a:rPr lang="sv-SE" dirty="0"/>
              <a:t>AGENDA</a:t>
            </a:r>
          </a:p>
        </p:txBody>
      </p:sp>
      <p:sp>
        <p:nvSpPr>
          <p:cNvPr id="3" name="Platshållare för innehåll 2"/>
          <p:cNvSpPr>
            <a:spLocks noGrp="1"/>
          </p:cNvSpPr>
          <p:nvPr>
            <p:ph idx="1"/>
          </p:nvPr>
        </p:nvSpPr>
        <p:spPr/>
        <p:txBody>
          <a:bodyPr>
            <a:normAutofit fontScale="92500" lnSpcReduction="20000"/>
          </a:bodyPr>
          <a:lstStyle/>
          <a:p>
            <a:pPr marL="0" indent="0">
              <a:buNone/>
            </a:pPr>
            <a:endParaRPr lang="sv-SE" dirty="0"/>
          </a:p>
          <a:p>
            <a:r>
              <a:rPr lang="sv-SE" dirty="0"/>
              <a:t>Spelartrupp 2019</a:t>
            </a:r>
          </a:p>
          <a:p>
            <a:r>
              <a:rPr lang="sv-SE" dirty="0"/>
              <a:t>Cuper/seriespel/träningstider</a:t>
            </a:r>
          </a:p>
          <a:p>
            <a:r>
              <a:rPr lang="sv-SE" dirty="0"/>
              <a:t>Nordichallen/kläder</a:t>
            </a:r>
          </a:p>
          <a:p>
            <a:r>
              <a:rPr lang="sv-SE" dirty="0"/>
              <a:t>Ekonomi</a:t>
            </a:r>
          </a:p>
          <a:p>
            <a:r>
              <a:rPr lang="sv-SE" dirty="0"/>
              <a:t>Års- medlemsavgifter</a:t>
            </a:r>
          </a:p>
          <a:p>
            <a:r>
              <a:rPr lang="sv-SE" dirty="0"/>
              <a:t>Kiosk</a:t>
            </a:r>
          </a:p>
          <a:p>
            <a:r>
              <a:rPr lang="sv-SE" dirty="0"/>
              <a:t>Träningsfilosofi</a:t>
            </a:r>
          </a:p>
          <a:p>
            <a:r>
              <a:rPr lang="sv-SE" dirty="0"/>
              <a:t>Träningsläger</a:t>
            </a:r>
          </a:p>
          <a:p>
            <a:r>
              <a:rPr lang="sv-SE" dirty="0"/>
              <a:t>Övrigt</a:t>
            </a:r>
          </a:p>
        </p:txBody>
      </p:sp>
    </p:spTree>
    <p:extLst>
      <p:ext uri="{BB962C8B-B14F-4D97-AF65-F5344CB8AC3E}">
        <p14:creationId xmlns:p14="http://schemas.microsoft.com/office/powerpoint/2010/main" val="993839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E3F5EB5B-81E9-468C-B143-782BDFDBB620}"/>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2239" r="12170"/>
          <a:stretch/>
        </p:blipFill>
        <p:spPr>
          <a:xfrm>
            <a:off x="6185051" y="10"/>
            <a:ext cx="5997632" cy="6857990"/>
          </a:xfrm>
          <a:custGeom>
            <a:avLst/>
            <a:gdLst>
              <a:gd name="connsiteX0" fmla="*/ 0 w 5997632"/>
              <a:gd name="connsiteY0" fmla="*/ 0 h 6858000"/>
              <a:gd name="connsiteX1" fmla="*/ 5997632 w 5997632"/>
              <a:gd name="connsiteY1" fmla="*/ 0 h 6858000"/>
              <a:gd name="connsiteX2" fmla="*/ 5997632 w 5997632"/>
              <a:gd name="connsiteY2" fmla="*/ 6858000 h 6858000"/>
              <a:gd name="connsiteX3" fmla="*/ 3178693 w 5997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97632" h="6858000">
                <a:moveTo>
                  <a:pt x="0" y="0"/>
                </a:moveTo>
                <a:lnTo>
                  <a:pt x="5997632" y="0"/>
                </a:lnTo>
                <a:lnTo>
                  <a:pt x="5997632" y="6858000"/>
                </a:lnTo>
                <a:lnTo>
                  <a:pt x="3178693" y="6858000"/>
                </a:lnTo>
                <a:close/>
              </a:path>
            </a:pathLst>
          </a:custGeom>
        </p:spPr>
      </p:pic>
      <p:pic>
        <p:nvPicPr>
          <p:cNvPr id="11" name="Platshållare för innehåll 5">
            <a:extLst>
              <a:ext uri="{FF2B5EF4-FFF2-40B4-BE49-F238E27FC236}">
                <a16:creationId xmlns:a16="http://schemas.microsoft.com/office/drawing/2014/main" id="{0E00AF4C-DC56-44A9-93D9-8E4D34A3A6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5"/>
          <a:stretch/>
        </p:blipFill>
        <p:spPr>
          <a:xfrm>
            <a:off x="-1" y="10"/>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sp>
        <p:nvSpPr>
          <p:cNvPr id="16" name="Freeform: Shape 15">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51A6CD4C-D6DC-4B80-B5C8-5BFA60584A4C}"/>
              </a:ext>
            </a:extLst>
          </p:cNvPr>
          <p:cNvSpPr>
            <a:spLocks noGrp="1"/>
          </p:cNvSpPr>
          <p:nvPr>
            <p:ph type="title"/>
          </p:nvPr>
        </p:nvSpPr>
        <p:spPr>
          <a:xfrm>
            <a:off x="618064" y="2166721"/>
            <a:ext cx="3886199" cy="915035"/>
          </a:xfrm>
        </p:spPr>
        <p:txBody>
          <a:bodyPr vert="horz" lIns="91440" tIns="45720" rIns="91440" bIns="45720" rtlCol="0" anchor="ctr">
            <a:normAutofit fontScale="90000"/>
          </a:bodyPr>
          <a:lstStyle/>
          <a:p>
            <a:r>
              <a:rPr lang="en-US" sz="3600" kern="1200" dirty="0" err="1">
                <a:solidFill>
                  <a:schemeClr val="tx1"/>
                </a:solidFill>
                <a:latin typeface="+mj-lt"/>
                <a:ea typeface="+mj-ea"/>
                <a:cs typeface="+mj-cs"/>
              </a:rPr>
              <a:t>Träningscamp</a:t>
            </a:r>
            <a:r>
              <a:rPr lang="en-US" sz="3600" kern="1200" dirty="0">
                <a:solidFill>
                  <a:schemeClr val="tx1"/>
                </a:solidFill>
                <a:latin typeface="+mj-lt"/>
                <a:ea typeface="+mj-ea"/>
                <a:cs typeface="+mj-cs"/>
              </a:rPr>
              <a:t> 4 – 5 </a:t>
            </a:r>
            <a:r>
              <a:rPr lang="en-US" sz="3600" kern="1200" dirty="0" err="1">
                <a:solidFill>
                  <a:schemeClr val="tx1"/>
                </a:solidFill>
                <a:latin typeface="+mj-lt"/>
                <a:ea typeface="+mj-ea"/>
                <a:cs typeface="+mj-cs"/>
              </a:rPr>
              <a:t>maj</a:t>
            </a:r>
            <a:endParaRPr lang="en-US" sz="3600" kern="1200" dirty="0">
              <a:solidFill>
                <a:schemeClr val="tx1"/>
              </a:solidFill>
              <a:latin typeface="+mj-lt"/>
              <a:ea typeface="+mj-ea"/>
              <a:cs typeface="+mj-cs"/>
            </a:endParaRPr>
          </a:p>
        </p:txBody>
      </p:sp>
      <p:sp>
        <p:nvSpPr>
          <p:cNvPr id="13" name="Content Placeholder 12">
            <a:extLst>
              <a:ext uri="{FF2B5EF4-FFF2-40B4-BE49-F238E27FC236}">
                <a16:creationId xmlns:a16="http://schemas.microsoft.com/office/drawing/2014/main" id="{B6563B2D-E146-4B2F-8D2C-E866638E96CC}"/>
              </a:ext>
            </a:extLst>
          </p:cNvPr>
          <p:cNvSpPr>
            <a:spLocks noGrp="1"/>
          </p:cNvSpPr>
          <p:nvPr>
            <p:ph sz="half" idx="1"/>
          </p:nvPr>
        </p:nvSpPr>
        <p:spPr>
          <a:xfrm>
            <a:off x="618064" y="3081756"/>
            <a:ext cx="4620544" cy="1775994"/>
          </a:xfrm>
        </p:spPr>
        <p:txBody>
          <a:bodyPr vert="horz" lIns="91440" tIns="45720" rIns="91440" bIns="45720" rtlCol="0">
            <a:normAutofit/>
          </a:bodyPr>
          <a:lstStyle/>
          <a:p>
            <a:r>
              <a:rPr lang="en-US" sz="1800" dirty="0" err="1"/>
              <a:t>Graninge</a:t>
            </a:r>
            <a:endParaRPr lang="en-US" sz="1800" dirty="0"/>
          </a:p>
          <a:p>
            <a:r>
              <a:rPr lang="en-US" sz="1800" dirty="0" err="1"/>
              <a:t>Lördag</a:t>
            </a:r>
            <a:r>
              <a:rPr lang="en-US" sz="1800" dirty="0"/>
              <a:t> 08.00 – </a:t>
            </a:r>
            <a:r>
              <a:rPr lang="en-US" sz="1800" dirty="0" err="1"/>
              <a:t>Söndag</a:t>
            </a:r>
            <a:r>
              <a:rPr lang="en-US" sz="1800" dirty="0"/>
              <a:t> 15.00</a:t>
            </a:r>
          </a:p>
          <a:p>
            <a:r>
              <a:rPr lang="en-US" sz="1800" dirty="0" err="1"/>
              <a:t>Aktiviteter</a:t>
            </a:r>
            <a:r>
              <a:rPr lang="en-US" sz="1800" dirty="0"/>
              <a:t> </a:t>
            </a:r>
            <a:r>
              <a:rPr lang="en-US" sz="1800" dirty="0" err="1"/>
              <a:t>för</a:t>
            </a:r>
            <a:r>
              <a:rPr lang="en-US" sz="1800" dirty="0"/>
              <a:t> </a:t>
            </a:r>
            <a:r>
              <a:rPr lang="en-US" sz="1800" dirty="0" err="1"/>
              <a:t>stora</a:t>
            </a:r>
            <a:r>
              <a:rPr lang="en-US" sz="1800" dirty="0"/>
              <a:t> </a:t>
            </a:r>
            <a:r>
              <a:rPr lang="en-US" sz="1800" dirty="0" err="1"/>
              <a:t>och</a:t>
            </a:r>
            <a:r>
              <a:rPr lang="en-US" sz="1800" dirty="0"/>
              <a:t> </a:t>
            </a:r>
            <a:r>
              <a:rPr lang="en-US" sz="1800" dirty="0" err="1"/>
              <a:t>fotbollsspelare</a:t>
            </a:r>
            <a:endParaRPr lang="en-US" sz="1800" dirty="0"/>
          </a:p>
          <a:p>
            <a:r>
              <a:rPr lang="en-US" sz="1800" dirty="0"/>
              <a:t>300:- per person</a:t>
            </a:r>
          </a:p>
        </p:txBody>
      </p:sp>
    </p:spTree>
    <p:extLst>
      <p:ext uri="{BB962C8B-B14F-4D97-AF65-F5344CB8AC3E}">
        <p14:creationId xmlns:p14="http://schemas.microsoft.com/office/powerpoint/2010/main" val="271610765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BCB8D96-BCC2-4415-AEBB-AC104AC1A1E5}"/>
              </a:ext>
            </a:extLst>
          </p:cNvPr>
          <p:cNvPicPr>
            <a:picLocks noChangeAspect="1"/>
          </p:cNvPicPr>
          <p:nvPr/>
        </p:nvPicPr>
        <p:blipFill>
          <a:blip r:embed="rId2"/>
          <a:stretch>
            <a:fillRect/>
          </a:stretch>
        </p:blipFill>
        <p:spPr>
          <a:xfrm>
            <a:off x="2095500" y="223837"/>
            <a:ext cx="8001000" cy="6410325"/>
          </a:xfrm>
          <a:prstGeom prst="rect">
            <a:avLst/>
          </a:prstGeom>
        </p:spPr>
      </p:pic>
    </p:spTree>
    <p:extLst>
      <p:ext uri="{BB962C8B-B14F-4D97-AF65-F5344CB8AC3E}">
        <p14:creationId xmlns:p14="http://schemas.microsoft.com/office/powerpoint/2010/main" val="20753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650D3C-1831-4C8C-8D87-DC906C373C5B}"/>
              </a:ext>
            </a:extLst>
          </p:cNvPr>
          <p:cNvSpPr>
            <a:spLocks noGrp="1"/>
          </p:cNvSpPr>
          <p:nvPr>
            <p:ph type="title"/>
          </p:nvPr>
        </p:nvSpPr>
        <p:spPr/>
        <p:txBody>
          <a:bodyPr/>
          <a:lstStyle/>
          <a:p>
            <a:r>
              <a:rPr lang="sv-SE" dirty="0"/>
              <a:t>Cuper, serie och träningstider</a:t>
            </a:r>
          </a:p>
        </p:txBody>
      </p:sp>
      <p:sp>
        <p:nvSpPr>
          <p:cNvPr id="3" name="Platshållare för innehåll 2">
            <a:extLst>
              <a:ext uri="{FF2B5EF4-FFF2-40B4-BE49-F238E27FC236}">
                <a16:creationId xmlns:a16="http://schemas.microsoft.com/office/drawing/2014/main" id="{EE4EF658-C994-4E95-829A-2989B4D787AB}"/>
              </a:ext>
            </a:extLst>
          </p:cNvPr>
          <p:cNvSpPr>
            <a:spLocks noGrp="1"/>
          </p:cNvSpPr>
          <p:nvPr>
            <p:ph idx="1"/>
          </p:nvPr>
        </p:nvSpPr>
        <p:spPr/>
        <p:txBody>
          <a:bodyPr>
            <a:normAutofit/>
          </a:bodyPr>
          <a:lstStyle/>
          <a:p>
            <a:r>
              <a:rPr lang="sv-SE" dirty="0"/>
              <a:t>Vi spelar 9-manna div 4 (13 åringar)</a:t>
            </a:r>
          </a:p>
          <a:p>
            <a:r>
              <a:rPr lang="sv-SE" dirty="0"/>
              <a:t>Cuper vi är anmälda till är: </a:t>
            </a:r>
          </a:p>
          <a:p>
            <a:pPr>
              <a:buFont typeface="Wingdings" panose="05000000000000000000" pitchFamily="2" charset="2"/>
              <a:buChar char="ü"/>
            </a:pPr>
            <a:r>
              <a:rPr lang="sv-SE" sz="1600" dirty="0"/>
              <a:t>Gifcupen januari</a:t>
            </a:r>
          </a:p>
          <a:p>
            <a:pPr>
              <a:buFont typeface="Wingdings" panose="05000000000000000000" pitchFamily="2" charset="2"/>
              <a:buChar char="ü"/>
            </a:pPr>
            <a:r>
              <a:rPr lang="sv-SE" sz="1600" dirty="0"/>
              <a:t>Mid Nordic v. 31 </a:t>
            </a:r>
          </a:p>
          <a:p>
            <a:pPr>
              <a:buFont typeface="Wingdings" panose="05000000000000000000" pitchFamily="2" charset="2"/>
              <a:buChar char="ü"/>
            </a:pPr>
            <a:r>
              <a:rPr lang="sv-SE" sz="1600" dirty="0"/>
              <a:t>GIF v. 32 </a:t>
            </a:r>
          </a:p>
          <a:p>
            <a:r>
              <a:rPr lang="sv-SE" dirty="0"/>
              <a:t>Träningstider:</a:t>
            </a:r>
          </a:p>
          <a:p>
            <a:pPr>
              <a:buFont typeface="Wingdings" panose="05000000000000000000" pitchFamily="2" charset="2"/>
              <a:buChar char="ü"/>
            </a:pPr>
            <a:r>
              <a:rPr lang="sv-SE" sz="1600" dirty="0"/>
              <a:t>Måndagar 18.00 – 19.30</a:t>
            </a:r>
          </a:p>
          <a:p>
            <a:pPr>
              <a:buFont typeface="Wingdings" panose="05000000000000000000" pitchFamily="2" charset="2"/>
              <a:buChar char="ü"/>
            </a:pPr>
            <a:r>
              <a:rPr lang="sv-SE" sz="1600" dirty="0"/>
              <a:t>Onsdagar 18.00 – 19.30</a:t>
            </a:r>
          </a:p>
          <a:p>
            <a:pPr>
              <a:buFont typeface="Wingdings" panose="05000000000000000000" pitchFamily="2" charset="2"/>
              <a:buChar char="ü"/>
            </a:pPr>
            <a:r>
              <a:rPr lang="sv-SE" sz="1600" dirty="0"/>
              <a:t>Torsdagar 19.00 – 20.30</a:t>
            </a:r>
          </a:p>
          <a:p>
            <a:endParaRPr lang="sv-SE" dirty="0"/>
          </a:p>
        </p:txBody>
      </p:sp>
    </p:spTree>
    <p:extLst>
      <p:ext uri="{BB962C8B-B14F-4D97-AF65-F5344CB8AC3E}">
        <p14:creationId xmlns:p14="http://schemas.microsoft.com/office/powerpoint/2010/main" val="341233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7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a:extLst>
              <a:ext uri="{FF2B5EF4-FFF2-40B4-BE49-F238E27FC236}">
                <a16:creationId xmlns:a16="http://schemas.microsoft.com/office/drawing/2014/main" id="{D820E7D2-A237-4CEB-A8CC-01ACB4EB2E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6850" y="643467"/>
            <a:ext cx="4178299" cy="5571066"/>
          </a:xfrm>
          <a:prstGeom prst="rect">
            <a:avLst/>
          </a:prstGeom>
        </p:spPr>
      </p:pic>
    </p:spTree>
    <p:extLst>
      <p:ext uri="{BB962C8B-B14F-4D97-AF65-F5344CB8AC3E}">
        <p14:creationId xmlns:p14="http://schemas.microsoft.com/office/powerpoint/2010/main" val="1209582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D6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a:extLst>
              <a:ext uri="{FF2B5EF4-FFF2-40B4-BE49-F238E27FC236}">
                <a16:creationId xmlns:a16="http://schemas.microsoft.com/office/drawing/2014/main" id="{62B87DA4-3E13-4AF8-B589-E05B7D3F6D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6850" y="643467"/>
            <a:ext cx="4178299" cy="5571066"/>
          </a:xfrm>
          <a:prstGeom prst="rect">
            <a:avLst/>
          </a:prstGeom>
        </p:spPr>
      </p:pic>
    </p:spTree>
    <p:extLst>
      <p:ext uri="{BB962C8B-B14F-4D97-AF65-F5344CB8AC3E}">
        <p14:creationId xmlns:p14="http://schemas.microsoft.com/office/powerpoint/2010/main" val="3043292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9699913" y="385820"/>
            <a:ext cx="1478973" cy="1439805"/>
          </a:xfrm>
          <a:prstGeom prst="rect">
            <a:avLst/>
          </a:prstGeom>
        </p:spPr>
      </p:pic>
      <p:sp>
        <p:nvSpPr>
          <p:cNvPr id="2" name="Rubrik 1"/>
          <p:cNvSpPr>
            <a:spLocks noGrp="1"/>
          </p:cNvSpPr>
          <p:nvPr>
            <p:ph type="title"/>
          </p:nvPr>
        </p:nvSpPr>
        <p:spPr>
          <a:xfrm>
            <a:off x="488372" y="180194"/>
            <a:ext cx="10515600" cy="1645431"/>
          </a:xfrm>
        </p:spPr>
        <p:txBody>
          <a:bodyPr/>
          <a:lstStyle/>
          <a:p>
            <a:pPr algn="ctr"/>
            <a:r>
              <a:rPr lang="sv-SE" dirty="0"/>
              <a:t>Kioskverksamhet</a:t>
            </a:r>
          </a:p>
        </p:txBody>
      </p:sp>
      <p:pic>
        <p:nvPicPr>
          <p:cNvPr id="7" name="Platshållare för innehåll 6">
            <a:extLst>
              <a:ext uri="{FF2B5EF4-FFF2-40B4-BE49-F238E27FC236}">
                <a16:creationId xmlns:a16="http://schemas.microsoft.com/office/drawing/2014/main" id="{77BDFD79-A42D-4E1C-8243-F462E5EB2852}"/>
              </a:ext>
            </a:extLst>
          </p:cNvPr>
          <p:cNvPicPr>
            <a:picLocks noGrp="1" noChangeAspect="1"/>
          </p:cNvPicPr>
          <p:nvPr>
            <p:ph idx="1"/>
          </p:nvPr>
        </p:nvPicPr>
        <p:blipFill>
          <a:blip r:embed="rId3"/>
          <a:stretch>
            <a:fillRect/>
          </a:stretch>
        </p:blipFill>
        <p:spPr>
          <a:xfrm>
            <a:off x="1735448" y="1825625"/>
            <a:ext cx="8721104" cy="4351338"/>
          </a:xfrm>
          <a:prstGeom prst="rect">
            <a:avLst/>
          </a:prstGeom>
        </p:spPr>
      </p:pic>
    </p:spTree>
    <p:extLst>
      <p:ext uri="{BB962C8B-B14F-4D97-AF65-F5344CB8AC3E}">
        <p14:creationId xmlns:p14="http://schemas.microsoft.com/office/powerpoint/2010/main" val="2205622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5D2E0-749B-4147-BF8F-691F9DA3A136}"/>
              </a:ext>
            </a:extLst>
          </p:cNvPr>
          <p:cNvSpPr>
            <a:spLocks noGrp="1"/>
          </p:cNvSpPr>
          <p:nvPr>
            <p:ph type="title"/>
          </p:nvPr>
        </p:nvSpPr>
        <p:spPr/>
        <p:txBody>
          <a:bodyPr/>
          <a:lstStyle/>
          <a:p>
            <a:r>
              <a:rPr lang="sv-SE" dirty="0"/>
              <a:t>Kioskregler</a:t>
            </a:r>
          </a:p>
        </p:txBody>
      </p:sp>
      <p:sp>
        <p:nvSpPr>
          <p:cNvPr id="3" name="Platshållare för innehåll 2">
            <a:extLst>
              <a:ext uri="{FF2B5EF4-FFF2-40B4-BE49-F238E27FC236}">
                <a16:creationId xmlns:a16="http://schemas.microsoft.com/office/drawing/2014/main" id="{C45F9E3F-CCD4-4C83-ADC8-53D5BF8A6E9F}"/>
              </a:ext>
            </a:extLst>
          </p:cNvPr>
          <p:cNvSpPr>
            <a:spLocks noGrp="1"/>
          </p:cNvSpPr>
          <p:nvPr>
            <p:ph idx="1"/>
          </p:nvPr>
        </p:nvSpPr>
        <p:spPr/>
        <p:txBody>
          <a:bodyPr>
            <a:normAutofit fontScale="55000" lnSpcReduction="20000"/>
          </a:bodyPr>
          <a:lstStyle/>
          <a:p>
            <a:pPr lvl="0"/>
            <a:r>
              <a:rPr lang="sv-SE" dirty="0"/>
              <a:t>Matchstart och datum för match står i översta raden, de utan tider finns det ingen matchstart på än</a:t>
            </a:r>
          </a:p>
          <a:p>
            <a:pPr lvl="0"/>
            <a:r>
              <a:rPr lang="sv-SE" dirty="0"/>
              <a:t>Vi med rött x är ni som startar upp kiosken och ska vara på plats 2 timmar innan matchstart och kan således lämna passet efter första halvlek vi med svart kryss är där 1 timme innan matchstart och stänger också passet</a:t>
            </a:r>
          </a:p>
          <a:p>
            <a:pPr lvl="0"/>
            <a:r>
              <a:rPr lang="sv-SE" dirty="0"/>
              <a:t>Vi har ansvar för nordvästra kiosken tillsammans med P05</a:t>
            </a:r>
          </a:p>
          <a:p>
            <a:pPr lvl="0"/>
            <a:r>
              <a:rPr lang="sv-SE" dirty="0"/>
              <a:t>När vi kommer så går ni till entrékurarna, de gröna, vid Östra sidan (mitt emot macken) och där säger ni att ni ska jobba i kiosken så bockar de av er och ni får en biljett som ni sedan använder för att gå in i stora entrén längre upp på Östra sidan.</a:t>
            </a:r>
          </a:p>
          <a:p>
            <a:pPr lvl="0"/>
            <a:r>
              <a:rPr lang="sv-SE" dirty="0"/>
              <a:t>Den/de som kommer först till passet från varje lag har ansvar för att se till att de övriga som ska jobba samma dag kommer till sina pass och närvaro markerar dem på schemat som finns i kiosken, telefonlista ska bifogas och finnas i kioskerna (görs av lagledaren), enligt schemat slutar de som börjar först när andra halvlek startar.</a:t>
            </a:r>
          </a:p>
          <a:p>
            <a:pPr lvl="0"/>
            <a:r>
              <a:rPr lang="sv-SE" dirty="0"/>
              <a:t>Läs informationen om hur kioskarbetet fungerar i den informationspärm som finns i kiosken och de uppsatta lapparna i kioskerna vid vissa maskiner</a:t>
            </a:r>
          </a:p>
          <a:p>
            <a:pPr lvl="0"/>
            <a:r>
              <a:rPr lang="sv-SE" dirty="0"/>
              <a:t>Ledare som ideellt arbetar med laget är inte skyldiga att arbeta i kioskerna</a:t>
            </a:r>
          </a:p>
          <a:p>
            <a:pPr lvl="0"/>
            <a:r>
              <a:rPr lang="sv-SE" dirty="0"/>
              <a:t>SKAFFAR NI ERSÄTTAR SOM INTE ÄR FÖRÄLDER I LAGET UTAN KANSKE SYSKON ELLER ANNAT SÅ MÅSTE DENNE VARA MINST 15 ÅR</a:t>
            </a:r>
          </a:p>
          <a:p>
            <a:pPr lvl="0"/>
            <a:r>
              <a:rPr lang="sv-SE" dirty="0"/>
              <a:t>Minst en i varje kiosk kommer att tas ut för att sälja 50/50 lotter vid varje match och i vissa fall kan det även vara andra åtaganden som kräver jobb utanför kiosken.</a:t>
            </a:r>
          </a:p>
          <a:p>
            <a:r>
              <a:rPr lang="sv-SE" b="1" dirty="0"/>
              <a:t> </a:t>
            </a:r>
            <a:endParaRPr lang="sv-SE" dirty="0"/>
          </a:p>
          <a:p>
            <a:endParaRPr lang="sv-SE" dirty="0"/>
          </a:p>
        </p:txBody>
      </p:sp>
    </p:spTree>
    <p:extLst>
      <p:ext uri="{BB962C8B-B14F-4D97-AF65-F5344CB8AC3E}">
        <p14:creationId xmlns:p14="http://schemas.microsoft.com/office/powerpoint/2010/main" val="1501717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727FC9E-8938-428E-B522-DE2D79642E12}"/>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dirty="0" err="1">
                <a:solidFill>
                  <a:srgbClr val="FFFFFF"/>
                </a:solidFill>
                <a:latin typeface="+mj-lt"/>
                <a:ea typeface="+mj-ea"/>
                <a:cs typeface="+mj-cs"/>
              </a:rPr>
              <a:t>Träningscamp</a:t>
            </a:r>
            <a:r>
              <a:rPr lang="en-US" sz="4800" kern="1200" dirty="0">
                <a:solidFill>
                  <a:srgbClr val="FFFFFF"/>
                </a:solidFill>
                <a:latin typeface="+mj-lt"/>
                <a:ea typeface="+mj-ea"/>
                <a:cs typeface="+mj-cs"/>
              </a:rPr>
              <a:t> 4- 5 </a:t>
            </a:r>
            <a:r>
              <a:rPr lang="en-US" sz="4800" kern="1200" dirty="0" err="1">
                <a:solidFill>
                  <a:srgbClr val="FFFFFF"/>
                </a:solidFill>
                <a:latin typeface="+mj-lt"/>
                <a:ea typeface="+mj-ea"/>
                <a:cs typeface="+mj-cs"/>
              </a:rPr>
              <a:t>maj</a:t>
            </a:r>
            <a:endParaRPr lang="en-US" sz="4800" kern="1200" dirty="0">
              <a:solidFill>
                <a:srgbClr val="FFFFFF"/>
              </a:solidFill>
              <a:latin typeface="+mj-lt"/>
              <a:ea typeface="+mj-ea"/>
              <a:cs typeface="+mj-cs"/>
            </a:endParaRPr>
          </a:p>
        </p:txBody>
      </p:sp>
      <p:cxnSp>
        <p:nvCxnSpPr>
          <p:cNvPr id="15" name="Straight Connector 14">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latshållare för innehåll 5">
            <a:extLst>
              <a:ext uri="{FF2B5EF4-FFF2-40B4-BE49-F238E27FC236}">
                <a16:creationId xmlns:a16="http://schemas.microsoft.com/office/drawing/2014/main" id="{CC860144-4CE1-4E56-83F5-CDC297A19975}"/>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10737" r="-2" b="-2"/>
          <a:stretch/>
        </p:blipFill>
        <p:spPr>
          <a:xfrm rot="5400000">
            <a:off x="-709406" y="1348774"/>
            <a:ext cx="6214534" cy="4160452"/>
          </a:xfrm>
          <a:prstGeom prst="rect">
            <a:avLst/>
          </a:prstGeom>
        </p:spPr>
      </p:pic>
      <p:pic>
        <p:nvPicPr>
          <p:cNvPr id="8" name="Platshållare för innehåll 7">
            <a:extLst>
              <a:ext uri="{FF2B5EF4-FFF2-40B4-BE49-F238E27FC236}">
                <a16:creationId xmlns:a16="http://schemas.microsoft.com/office/drawing/2014/main" id="{BAF28938-EE2A-43DA-850C-568D4BAA03A0}"/>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26180" r="2" b="18246"/>
          <a:stretch/>
        </p:blipFill>
        <p:spPr>
          <a:xfrm rot="10800000">
            <a:off x="4654296" y="299363"/>
            <a:ext cx="7217085" cy="3008188"/>
          </a:xfrm>
          <a:prstGeom prst="rect">
            <a:avLst/>
          </a:prstGeom>
        </p:spPr>
      </p:pic>
    </p:spTree>
    <p:extLst>
      <p:ext uri="{BB962C8B-B14F-4D97-AF65-F5344CB8AC3E}">
        <p14:creationId xmlns:p14="http://schemas.microsoft.com/office/powerpoint/2010/main" val="2264518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BB237BA-2E60-4EE2-952A-3AD90B3C6340}"/>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b="1" kern="1200">
                <a:solidFill>
                  <a:srgbClr val="FFFFFF"/>
                </a:solidFill>
                <a:latin typeface="+mj-lt"/>
                <a:ea typeface="+mj-ea"/>
                <a:cs typeface="+mj-cs"/>
              </a:rPr>
              <a:t>Träningscamp 4 – 5 maj</a:t>
            </a:r>
          </a:p>
        </p:txBody>
      </p:sp>
      <p:cxnSp>
        <p:nvCxnSpPr>
          <p:cNvPr id="15" name="Straight Connector 14">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latshållare för innehåll 5">
            <a:extLst>
              <a:ext uri="{FF2B5EF4-FFF2-40B4-BE49-F238E27FC236}">
                <a16:creationId xmlns:a16="http://schemas.microsoft.com/office/drawing/2014/main" id="{D64FDD01-A5E1-45CB-8F78-CEEB6154133E}"/>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10737" r="-2" b="-2"/>
          <a:stretch/>
        </p:blipFill>
        <p:spPr>
          <a:xfrm rot="5400000">
            <a:off x="-709406" y="1348774"/>
            <a:ext cx="6214534" cy="4160452"/>
          </a:xfrm>
          <a:prstGeom prst="rect">
            <a:avLst/>
          </a:prstGeom>
        </p:spPr>
      </p:pic>
      <p:pic>
        <p:nvPicPr>
          <p:cNvPr id="8" name="Platshållare för innehåll 7">
            <a:extLst>
              <a:ext uri="{FF2B5EF4-FFF2-40B4-BE49-F238E27FC236}">
                <a16:creationId xmlns:a16="http://schemas.microsoft.com/office/drawing/2014/main" id="{0C99490D-3E07-4D00-96C8-D11B1541E151}"/>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19861" r="2" b="24564"/>
          <a:stretch/>
        </p:blipFill>
        <p:spPr>
          <a:xfrm>
            <a:off x="4654296" y="299363"/>
            <a:ext cx="7217085" cy="3008188"/>
          </a:xfrm>
          <a:prstGeom prst="rect">
            <a:avLst/>
          </a:prstGeom>
        </p:spPr>
      </p:pic>
    </p:spTree>
    <p:extLst>
      <p:ext uri="{BB962C8B-B14F-4D97-AF65-F5344CB8AC3E}">
        <p14:creationId xmlns:p14="http://schemas.microsoft.com/office/powerpoint/2010/main" val="410096571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374</Words>
  <Application>Microsoft Office PowerPoint</Application>
  <PresentationFormat>Bredbild</PresentationFormat>
  <Paragraphs>40</Paragraphs>
  <Slides>10</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10</vt:i4>
      </vt:variant>
    </vt:vector>
  </HeadingPairs>
  <TitlesOfParts>
    <vt:vector size="15" baseType="lpstr">
      <vt:lpstr>Arial</vt:lpstr>
      <vt:lpstr>Calibri</vt:lpstr>
      <vt:lpstr>Calibri Light</vt:lpstr>
      <vt:lpstr>Wingdings</vt:lpstr>
      <vt:lpstr>Office-tema</vt:lpstr>
      <vt:lpstr>AGENDA</vt:lpstr>
      <vt:lpstr>PowerPoint-presentation</vt:lpstr>
      <vt:lpstr>Cuper, serie och träningstider</vt:lpstr>
      <vt:lpstr>PowerPoint-presentation</vt:lpstr>
      <vt:lpstr>PowerPoint-presentation</vt:lpstr>
      <vt:lpstr>Kioskverksamhet</vt:lpstr>
      <vt:lpstr>Kioskregler</vt:lpstr>
      <vt:lpstr>Träningscamp 4- 5 maj</vt:lpstr>
      <vt:lpstr>Träningscamp 4 – 5 maj</vt:lpstr>
      <vt:lpstr>Träningscamp 4 – 5 maj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Sundin, Malin</dc:creator>
  <cp:lastModifiedBy>Sundin, Malin</cp:lastModifiedBy>
  <cp:revision>3</cp:revision>
  <cp:lastPrinted>2019-03-21T15:14:14Z</cp:lastPrinted>
  <dcterms:created xsi:type="dcterms:W3CDTF">2019-03-21T15:08:04Z</dcterms:created>
  <dcterms:modified xsi:type="dcterms:W3CDTF">2019-03-22T15:15:42Z</dcterms:modified>
</cp:coreProperties>
</file>