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70" r:id="rId5"/>
    <p:sldId id="262" r:id="rId6"/>
    <p:sldId id="271" r:id="rId7"/>
    <p:sldId id="274" r:id="rId8"/>
    <p:sldId id="275" r:id="rId9"/>
    <p:sldId id="276" r:id="rId10"/>
    <p:sldId id="273" r:id="rId11"/>
    <p:sldId id="266" r:id="rId12"/>
    <p:sldId id="27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599" autoAdjust="0"/>
  </p:normalViewPr>
  <p:slideViewPr>
    <p:cSldViewPr>
      <p:cViewPr varScale="1">
        <p:scale>
          <a:sx n="78" d="100"/>
          <a:sy n="78" d="100"/>
        </p:scale>
        <p:origin x="821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på att det är noga med att de håller isär matchstart och samlingstid och plats.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7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Föräldramöte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Fagersta </a:t>
            </a:r>
            <a:r>
              <a:rPr lang="en-US" dirty="0" err="1"/>
              <a:t>Södra</a:t>
            </a:r>
            <a:r>
              <a:rPr lang="en-US" dirty="0"/>
              <a:t> IK</a:t>
            </a:r>
          </a:p>
          <a:p>
            <a:r>
              <a:rPr lang="en-US" dirty="0"/>
              <a:t>P10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F42F-F1AF-4B05-B959-1C52D3F1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36" y="548680"/>
            <a:ext cx="2903472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3B53-16D3-4908-BCA6-C94F52F4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75419"/>
            <a:ext cx="9143998" cy="1020762"/>
          </a:xfrm>
        </p:spPr>
        <p:txBody>
          <a:bodyPr/>
          <a:lstStyle/>
          <a:p>
            <a:r>
              <a:rPr lang="sv-SE" dirty="0"/>
              <a:t>Övriga 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0028F-AE6F-4565-864B-31C30C31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28800"/>
            <a:ext cx="10260630" cy="4543400"/>
          </a:xfrm>
        </p:spPr>
        <p:txBody>
          <a:bodyPr>
            <a:normAutofit fontScale="70000" lnSpcReduction="20000"/>
          </a:bodyPr>
          <a:lstStyle/>
          <a:p>
            <a:r>
              <a:rPr lang="sv-SE" sz="2400" dirty="0"/>
              <a:t>Föräldranärvaro träningar och matcher.</a:t>
            </a:r>
          </a:p>
          <a:p>
            <a:r>
              <a:rPr lang="en-US" dirty="0" err="1"/>
              <a:t>Samåkning</a:t>
            </a:r>
            <a:r>
              <a:rPr lang="en-US" dirty="0"/>
              <a:t>/</a:t>
            </a:r>
            <a:r>
              <a:rPr lang="en-US" dirty="0" err="1"/>
              <a:t>skjuts</a:t>
            </a:r>
            <a:r>
              <a:rPr lang="en-US" dirty="0"/>
              <a:t> till match. </a:t>
            </a:r>
            <a:r>
              <a:rPr lang="en-US" dirty="0" err="1"/>
              <a:t>Ordnas</a:t>
            </a:r>
            <a:r>
              <a:rPr lang="en-US" dirty="0"/>
              <a:t> </a:t>
            </a:r>
            <a:r>
              <a:rPr lang="en-US" dirty="0" err="1"/>
              <a:t>tex</a:t>
            </a:r>
            <a:r>
              <a:rPr lang="en-US" dirty="0"/>
              <a:t> via FB-</a:t>
            </a:r>
            <a:r>
              <a:rPr lang="en-US" dirty="0" err="1"/>
              <a:t>gruppen</a:t>
            </a:r>
            <a:r>
              <a:rPr lang="en-US" dirty="0"/>
              <a:t>.</a:t>
            </a:r>
          </a:p>
          <a:p>
            <a:r>
              <a:rPr lang="en-US" dirty="0"/>
              <a:t>Klara </a:t>
            </a:r>
            <a:r>
              <a:rPr lang="en-US" dirty="0" err="1"/>
              <a:t>Färdiga</a:t>
            </a:r>
            <a:r>
              <a:rPr lang="en-US" dirty="0"/>
              <a:t> </a:t>
            </a:r>
            <a:r>
              <a:rPr lang="en-US" dirty="0" err="1"/>
              <a:t>Städa</a:t>
            </a:r>
            <a:r>
              <a:rPr lang="en-US" dirty="0"/>
              <a:t>. 8/5 </a:t>
            </a:r>
            <a:r>
              <a:rPr lang="en-US" dirty="0" err="1"/>
              <a:t>klockan</a:t>
            </a:r>
            <a:r>
              <a:rPr lang="en-US" dirty="0"/>
              <a:t> 13.00. Samling vid </a:t>
            </a:r>
            <a:r>
              <a:rPr lang="en-US" dirty="0" err="1"/>
              <a:t>rastplatsen</a:t>
            </a:r>
            <a:r>
              <a:rPr lang="en-US" dirty="0"/>
              <a:t> vid </a:t>
            </a:r>
            <a:r>
              <a:rPr lang="en-US" dirty="0" err="1"/>
              <a:t>Eskiln</a:t>
            </a:r>
            <a:r>
              <a:rPr lang="en-US" dirty="0"/>
              <a:t>. (Lite </a:t>
            </a:r>
            <a:r>
              <a:rPr lang="en-US" dirty="0" err="1"/>
              <a:t>osäker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tiden</a:t>
            </a:r>
            <a:r>
              <a:rPr lang="en-US" dirty="0"/>
              <a:t>, ska </a:t>
            </a:r>
            <a:r>
              <a:rPr lang="en-US" dirty="0" err="1"/>
              <a:t>dubbelkolla</a:t>
            </a:r>
            <a:r>
              <a:rPr lang="en-US" dirty="0"/>
              <a:t>)</a:t>
            </a:r>
          </a:p>
          <a:p>
            <a:r>
              <a:rPr lang="en-US" dirty="0"/>
              <a:t>Sista </a:t>
            </a:r>
            <a:r>
              <a:rPr lang="en-US" dirty="0" err="1"/>
              <a:t>inbetalningsdag</a:t>
            </a:r>
            <a:r>
              <a:rPr lang="en-US" dirty="0"/>
              <a:t> </a:t>
            </a:r>
            <a:r>
              <a:rPr lang="en-US" dirty="0" err="1"/>
              <a:t>medlemsavgift</a:t>
            </a:r>
            <a:r>
              <a:rPr lang="en-US" dirty="0"/>
              <a:t> 30/4, </a:t>
            </a:r>
            <a:r>
              <a:rPr lang="en-US" dirty="0" err="1"/>
              <a:t>annars</a:t>
            </a:r>
            <a:r>
              <a:rPr lang="en-US" dirty="0"/>
              <a:t> inga matcher.</a:t>
            </a:r>
          </a:p>
          <a:p>
            <a:r>
              <a:rPr lang="en-US" dirty="0" err="1"/>
              <a:t>Träningstider</a:t>
            </a:r>
            <a:r>
              <a:rPr lang="en-US" dirty="0"/>
              <a:t> </a:t>
            </a:r>
            <a:r>
              <a:rPr lang="en-US" dirty="0" err="1"/>
              <a:t>Onsjövallen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den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spelklar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Måndagar</a:t>
            </a:r>
            <a:r>
              <a:rPr lang="en-US" dirty="0"/>
              <a:t>, 17.00-18.30. </a:t>
            </a:r>
          </a:p>
          <a:p>
            <a:pPr lvl="1"/>
            <a:r>
              <a:rPr lang="en-US" dirty="0" err="1"/>
              <a:t>Onsdagar</a:t>
            </a:r>
            <a:r>
              <a:rPr lang="en-US" dirty="0"/>
              <a:t>, 17.00-18.30 </a:t>
            </a:r>
          </a:p>
          <a:p>
            <a:pPr lvl="1"/>
            <a:r>
              <a:rPr lang="en-US" dirty="0" err="1"/>
              <a:t>Torsdagar</a:t>
            </a:r>
            <a:r>
              <a:rPr lang="en-US" dirty="0"/>
              <a:t>, 18.30-20.00 </a:t>
            </a:r>
          </a:p>
          <a:p>
            <a:r>
              <a:rPr lang="en-US" dirty="0"/>
              <a:t>Vi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ha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fokusområden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grund</a:t>
            </a:r>
            <a:r>
              <a:rPr lang="en-US" dirty="0"/>
              <a:t> för de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passen</a:t>
            </a:r>
            <a:r>
              <a:rPr lang="en-US" dirty="0"/>
              <a:t>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även</a:t>
            </a:r>
            <a:r>
              <a:rPr lang="en-US" dirty="0"/>
              <a:t> </a:t>
            </a:r>
            <a:r>
              <a:rPr lang="en-US" dirty="0" err="1"/>
              <a:t>fortsätta</a:t>
            </a:r>
            <a:r>
              <a:rPr lang="en-US" dirty="0"/>
              <a:t> med </a:t>
            </a:r>
            <a:r>
              <a:rPr lang="en-US" dirty="0" err="1"/>
              <a:t>teori</a:t>
            </a:r>
            <a:r>
              <a:rPr lang="en-US" dirty="0"/>
              <a:t>. Dock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bestämt</a:t>
            </a:r>
            <a:r>
              <a:rPr lang="en-US" dirty="0"/>
              <a:t> </a:t>
            </a:r>
            <a:r>
              <a:rPr lang="en-US" dirty="0" err="1"/>
              <a:t>vilken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vi </a:t>
            </a:r>
            <a:r>
              <a:rPr lang="en-US" dirty="0" err="1"/>
              <a:t>kör</a:t>
            </a:r>
            <a:r>
              <a:rPr lang="en-US" dirty="0"/>
              <a:t> </a:t>
            </a:r>
            <a:r>
              <a:rPr lang="en-US" dirty="0" err="1"/>
              <a:t>teorin</a:t>
            </a:r>
            <a:r>
              <a:rPr lang="en-US" dirty="0"/>
              <a:t>, </a:t>
            </a:r>
            <a:r>
              <a:rPr lang="en-US" dirty="0" err="1"/>
              <a:t>återkommer</a:t>
            </a:r>
            <a:r>
              <a:rPr lang="en-US" dirty="0"/>
              <a:t> </a:t>
            </a:r>
            <a:r>
              <a:rPr lang="en-US" dirty="0" err="1"/>
              <a:t>gällande</a:t>
            </a:r>
            <a:r>
              <a:rPr lang="en-US" dirty="0"/>
              <a:t> </a:t>
            </a:r>
            <a:r>
              <a:rPr lang="en-US" dirty="0" err="1"/>
              <a:t>detta</a:t>
            </a:r>
            <a:r>
              <a:rPr lang="en-US" dirty="0"/>
              <a:t>. </a:t>
            </a:r>
            <a:r>
              <a:rPr lang="en-US" dirty="0" err="1"/>
              <a:t>Fokusområdena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Teknik, </a:t>
            </a:r>
            <a:r>
              <a:rPr lang="en-US" dirty="0" err="1"/>
              <a:t>Fys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/</a:t>
            </a:r>
            <a:r>
              <a:rPr lang="en-US" dirty="0" err="1"/>
              <a:t>taktik</a:t>
            </a:r>
            <a:r>
              <a:rPr lang="en-US" dirty="0"/>
              <a:t>.</a:t>
            </a:r>
          </a:p>
          <a:p>
            <a:r>
              <a:rPr lang="sv-SE" sz="2400" dirty="0"/>
              <a:t>Vi ca 11 500 kronor som är vikta till cup eller träningsläger.</a:t>
            </a:r>
          </a:p>
          <a:p>
            <a:r>
              <a:rPr lang="sv-SE" dirty="0"/>
              <a:t>Fotografering 16-18/5 på Fagerliden, mer info kommer gällande exakt dag och tid.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8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Seriepremiär</a:t>
            </a:r>
            <a:r>
              <a:rPr lang="en-US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2F14C-9D5B-415C-8F82-0EDD200EA205}"/>
              </a:ext>
            </a:extLst>
          </p:cNvPr>
          <p:cNvSpPr txBox="1"/>
          <p:nvPr/>
        </p:nvSpPr>
        <p:spPr>
          <a:xfrm>
            <a:off x="2494012" y="2492896"/>
            <a:ext cx="424847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1/5, klockan 13.00.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Fagerliden.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Två matcher samtidigt.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Tanken är att kalla 11 spelare till varje match, hela säsongen.</a:t>
            </a: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3ADDD-13A2-4643-827C-82B9A163DCA9}"/>
              </a:ext>
            </a:extLst>
          </p:cNvPr>
          <p:cNvSpPr txBox="1"/>
          <p:nvPr/>
        </p:nvSpPr>
        <p:spPr>
          <a:xfrm>
            <a:off x="2890056" y="2780928"/>
            <a:ext cx="64087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4400" dirty="0"/>
              <a:t>Frågor och funderingar?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F082F-06F9-452C-8CDA-68CC5D754EC7}"/>
              </a:ext>
            </a:extLst>
          </p:cNvPr>
          <p:cNvSpPr txBox="1"/>
          <p:nvPr/>
        </p:nvSpPr>
        <p:spPr>
          <a:xfrm>
            <a:off x="765820" y="1772816"/>
            <a:ext cx="65527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218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916832"/>
            <a:ext cx="9144000" cy="4267200"/>
          </a:xfrm>
        </p:spPr>
        <p:txBody>
          <a:bodyPr/>
          <a:lstStyle/>
          <a:p>
            <a:r>
              <a:rPr lang="en-US" dirty="0" err="1"/>
              <a:t>Värdegrund</a:t>
            </a:r>
            <a:r>
              <a:rPr lang="en-US" dirty="0"/>
              <a:t>, </a:t>
            </a:r>
            <a:r>
              <a:rPr lang="en-US" dirty="0" err="1"/>
              <a:t>spelare</a:t>
            </a:r>
            <a:r>
              <a:rPr lang="en-US" dirty="0"/>
              <a:t>, </a:t>
            </a:r>
            <a:r>
              <a:rPr lang="en-US" dirty="0" err="1"/>
              <a:t>ledare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föräldrar</a:t>
            </a:r>
            <a:endParaRPr lang="en-US" dirty="0"/>
          </a:p>
          <a:p>
            <a:r>
              <a:rPr lang="en-US" dirty="0" err="1"/>
              <a:t>Föräldragrupp</a:t>
            </a:r>
            <a:r>
              <a:rPr lang="en-US" dirty="0"/>
              <a:t> – </a:t>
            </a:r>
            <a:r>
              <a:rPr lang="en-US" dirty="0" err="1"/>
              <a:t>Stötta</a:t>
            </a:r>
            <a:r>
              <a:rPr lang="en-US" dirty="0"/>
              <a:t> </a:t>
            </a:r>
            <a:r>
              <a:rPr lang="en-US" dirty="0" err="1"/>
              <a:t>ledarna</a:t>
            </a:r>
            <a:endParaRPr lang="en-US" dirty="0"/>
          </a:p>
          <a:p>
            <a:r>
              <a:rPr lang="en-US" dirty="0"/>
              <a:t>Laget.se</a:t>
            </a:r>
          </a:p>
          <a:p>
            <a:r>
              <a:rPr lang="en-US" dirty="0" err="1"/>
              <a:t>Övrigt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Värdegrund</a:t>
            </a:r>
            <a:r>
              <a:rPr lang="en-US" dirty="0"/>
              <a:t> – Fagersta </a:t>
            </a:r>
            <a:r>
              <a:rPr lang="en-US" dirty="0" err="1"/>
              <a:t>Södra</a:t>
            </a:r>
            <a:r>
              <a:rPr lang="en-US" dirty="0"/>
              <a:t> IK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1451E-A405-46C9-846D-639F03659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1641376"/>
            <a:ext cx="748791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Värdegrund</a:t>
            </a:r>
            <a:r>
              <a:rPr lang="en-US" dirty="0"/>
              <a:t> - </a:t>
            </a:r>
            <a:r>
              <a:rPr lang="en-US" dirty="0" err="1"/>
              <a:t>Föräldrar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E8C8E-0304-449E-812F-21BA3EC3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08" y="1556792"/>
            <a:ext cx="3749536" cy="52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3ADDD-13A2-4643-827C-82B9A163DCA9}"/>
              </a:ext>
            </a:extLst>
          </p:cNvPr>
          <p:cNvSpPr txBox="1"/>
          <p:nvPr/>
        </p:nvSpPr>
        <p:spPr>
          <a:xfrm>
            <a:off x="765820" y="764704"/>
            <a:ext cx="64087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3200" dirty="0"/>
              <a:t>Föräldragrupp – Stötta ledare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F082F-06F9-452C-8CDA-68CC5D754EC7}"/>
              </a:ext>
            </a:extLst>
          </p:cNvPr>
          <p:cNvSpPr txBox="1"/>
          <p:nvPr/>
        </p:nvSpPr>
        <p:spPr>
          <a:xfrm>
            <a:off x="765820" y="1772816"/>
            <a:ext cx="108732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Pappersinsamling första helgfria måndagen varje månad från och med nu.          (Info kommer inför varje gång)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Dreamstar (Therese Jacobsson, FB-grupp för info)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Kiosk/grill A-lagsmatch. (Vi har 4/6. Har två egna matcher på fm, sen samling 12.30 för A-lagsmatch. Det behövs 6 föräldrar.)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Tvätt av matchkläder (En familj väljs i samband med laguttagning)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Egen försäljning? Vi får använda kiosken och grillen för egna hemmamatcher, dvs vi behöver inte baka och greja. (Rutin finns)</a:t>
            </a:r>
          </a:p>
          <a:p>
            <a:pPr>
              <a:lnSpc>
                <a:spcPct val="90000"/>
              </a:lnSpc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Vi behöver 3-5 personer som kan vara samordnande i dessa punkter.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Kallelse</a:t>
            </a:r>
            <a:r>
              <a:rPr lang="en-US" dirty="0"/>
              <a:t> till match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916832"/>
            <a:ext cx="10332640" cy="4320480"/>
          </a:xfrm>
        </p:spPr>
        <p:txBody>
          <a:bodyPr>
            <a:normAutofit/>
          </a:bodyPr>
          <a:lstStyle/>
          <a:p>
            <a:r>
              <a:rPr lang="en-US" dirty="0" err="1"/>
              <a:t>Kallelse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mail, </a:t>
            </a:r>
            <a:r>
              <a:rPr lang="en-US" dirty="0" err="1"/>
              <a:t>från</a:t>
            </a:r>
            <a:r>
              <a:rPr lang="en-US" dirty="0"/>
              <a:t> Laget.se. Har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tillgång</a:t>
            </a:r>
            <a:r>
              <a:rPr lang="en-US" dirty="0"/>
              <a:t> till </a:t>
            </a:r>
            <a:r>
              <a:rPr lang="en-US" dirty="0" err="1"/>
              <a:t>detta</a:t>
            </a:r>
            <a:r>
              <a:rPr lang="en-US" dirty="0"/>
              <a:t>?</a:t>
            </a:r>
          </a:p>
          <a:p>
            <a:r>
              <a:rPr lang="en-US" dirty="0" err="1"/>
              <a:t>Svara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kallelsen</a:t>
            </a:r>
            <a:r>
              <a:rPr lang="en-US" dirty="0"/>
              <a:t> </a:t>
            </a:r>
            <a:r>
              <a:rPr lang="en-US" dirty="0" err="1"/>
              <a:t>oavsett</a:t>
            </a:r>
            <a:r>
              <a:rPr lang="en-US" dirty="0"/>
              <a:t> om </a:t>
            </a:r>
            <a:r>
              <a:rPr lang="en-US" dirty="0" err="1"/>
              <a:t>ert</a:t>
            </a:r>
            <a:r>
              <a:rPr lang="en-US" dirty="0"/>
              <a:t> barn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med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. </a:t>
            </a:r>
            <a:r>
              <a:rPr lang="en-US" dirty="0" err="1"/>
              <a:t>Svarar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kallelsen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kallas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.</a:t>
            </a:r>
          </a:p>
          <a:p>
            <a:r>
              <a:rPr lang="en-US" dirty="0"/>
              <a:t>Var </a:t>
            </a:r>
            <a:r>
              <a:rPr lang="en-US" dirty="0" err="1"/>
              <a:t>noga</a:t>
            </a:r>
            <a:r>
              <a:rPr lang="en-US" dirty="0"/>
              <a:t> med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titta</a:t>
            </a:r>
            <a:r>
              <a:rPr lang="en-US" dirty="0"/>
              <a:t> VAR </a:t>
            </a:r>
            <a:r>
              <a:rPr lang="en-US" dirty="0" err="1"/>
              <a:t>och</a:t>
            </a:r>
            <a:r>
              <a:rPr lang="en-US" dirty="0"/>
              <a:t> NÄR </a:t>
            </a:r>
            <a:r>
              <a:rPr lang="en-US" dirty="0" err="1"/>
              <a:t>samlingen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.</a:t>
            </a:r>
          </a:p>
          <a:p>
            <a:r>
              <a:rPr lang="en-US" dirty="0" err="1"/>
              <a:t>Lämna</a:t>
            </a:r>
            <a:r>
              <a:rPr lang="en-US" dirty="0"/>
              <a:t> </a:t>
            </a:r>
            <a:r>
              <a:rPr lang="en-US" dirty="0" err="1"/>
              <a:t>återbud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om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möjligt</a:t>
            </a:r>
            <a:r>
              <a:rPr lang="en-US" dirty="0"/>
              <a:t>, </a:t>
            </a:r>
            <a:r>
              <a:rPr lang="en-US" dirty="0" err="1"/>
              <a:t>kontakta</a:t>
            </a:r>
            <a:r>
              <a:rPr lang="en-US" dirty="0"/>
              <a:t> </a:t>
            </a:r>
            <a:r>
              <a:rPr lang="en-US" dirty="0" err="1"/>
              <a:t>ledare</a:t>
            </a:r>
            <a:r>
              <a:rPr lang="en-US" dirty="0"/>
              <a:t>.</a:t>
            </a:r>
          </a:p>
          <a:p>
            <a:r>
              <a:rPr lang="en-US" dirty="0" err="1"/>
              <a:t>Tackar</a:t>
            </a:r>
            <a:r>
              <a:rPr lang="en-US" dirty="0"/>
              <a:t> man ja,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dyker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ställer</a:t>
            </a:r>
            <a:r>
              <a:rPr lang="en-US" dirty="0"/>
              <a:t> </a:t>
            </a:r>
            <a:r>
              <a:rPr lang="en-US" dirty="0" err="1"/>
              <a:t>detta</a:t>
            </a:r>
            <a:r>
              <a:rPr lang="en-US" dirty="0"/>
              <a:t> till problem för </a:t>
            </a:r>
            <a:r>
              <a:rPr lang="en-US" dirty="0" err="1"/>
              <a:t>tränarna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. </a:t>
            </a:r>
            <a:r>
              <a:rPr lang="en-US" dirty="0" err="1"/>
              <a:t>Spelaren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kallas</a:t>
            </a:r>
            <a:r>
              <a:rPr lang="en-US" dirty="0"/>
              <a:t> till </a:t>
            </a:r>
            <a:r>
              <a:rPr lang="en-US" dirty="0" err="1"/>
              <a:t>nästa</a:t>
            </a:r>
            <a:r>
              <a:rPr lang="en-US" dirty="0"/>
              <a:t> match.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6A8F2-6F4B-464D-9048-30452EA15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2288" y="885358"/>
            <a:ext cx="5078687" cy="59726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F9C8E-96E9-4104-A173-DC48FA38F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68" y="808351"/>
            <a:ext cx="3528392" cy="5972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7EB318-1BCF-4E89-823B-DAEC9BEC73AE}"/>
              </a:ext>
            </a:extLst>
          </p:cNvPr>
          <p:cNvSpPr txBox="1"/>
          <p:nvPr/>
        </p:nvSpPr>
        <p:spPr>
          <a:xfrm>
            <a:off x="1845940" y="188640"/>
            <a:ext cx="6480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Kallelse till match</a:t>
            </a:r>
          </a:p>
        </p:txBody>
      </p:sp>
    </p:spTree>
    <p:extLst>
      <p:ext uri="{BB962C8B-B14F-4D97-AF65-F5344CB8AC3E}">
        <p14:creationId xmlns:p14="http://schemas.microsoft.com/office/powerpoint/2010/main" val="21001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E41D8E-07E6-456C-A42C-A6B9E975B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44" y="1700808"/>
            <a:ext cx="5327834" cy="51125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D98E4-DFE5-458C-9122-0CE455698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1433547"/>
            <a:ext cx="3943563" cy="5429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A633D-F192-4CC0-AD0D-B14ACD8FAC7C}"/>
              </a:ext>
            </a:extLst>
          </p:cNvPr>
          <p:cNvSpPr txBox="1"/>
          <p:nvPr/>
        </p:nvSpPr>
        <p:spPr>
          <a:xfrm>
            <a:off x="1053852" y="692696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Om ni glömmer bort info så finns detta under kalendern.</a:t>
            </a:r>
          </a:p>
        </p:txBody>
      </p:sp>
    </p:spTree>
    <p:extLst>
      <p:ext uri="{BB962C8B-B14F-4D97-AF65-F5344CB8AC3E}">
        <p14:creationId xmlns:p14="http://schemas.microsoft.com/office/powerpoint/2010/main" val="38612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DA679-9BE6-42F9-9CD9-F406A30D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972" y="1092146"/>
            <a:ext cx="8298922" cy="560738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2678CF-ADBE-4CC5-B65C-ADBE0908DD2B}"/>
              </a:ext>
            </a:extLst>
          </p:cNvPr>
          <p:cNvSpPr txBox="1"/>
          <p:nvPr/>
        </p:nvSpPr>
        <p:spPr>
          <a:xfrm>
            <a:off x="2205980" y="260648"/>
            <a:ext cx="69847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Så här ser det ut för tränarna när kallelse skickats.</a:t>
            </a:r>
          </a:p>
        </p:txBody>
      </p:sp>
    </p:spTree>
    <p:extLst>
      <p:ext uri="{BB962C8B-B14F-4D97-AF65-F5344CB8AC3E}">
        <p14:creationId xmlns:p14="http://schemas.microsoft.com/office/powerpoint/2010/main" val="23129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459</TotalTime>
  <Words>445</Words>
  <Application>Microsoft Office PowerPoint</Application>
  <PresentationFormat>Custom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Corbel</vt:lpstr>
      <vt:lpstr>Chalkboard 16x9</vt:lpstr>
      <vt:lpstr>Föräldramöte </vt:lpstr>
      <vt:lpstr>Agenda</vt:lpstr>
      <vt:lpstr>Värdegrund – Fagersta Södra IK</vt:lpstr>
      <vt:lpstr>Värdegrund - Föräldrar</vt:lpstr>
      <vt:lpstr>PowerPoint Presentation</vt:lpstr>
      <vt:lpstr>Kallelse till match</vt:lpstr>
      <vt:lpstr>PowerPoint Presentation</vt:lpstr>
      <vt:lpstr>PowerPoint Presentation</vt:lpstr>
      <vt:lpstr>PowerPoint Presentation</vt:lpstr>
      <vt:lpstr>Övriga punkter</vt:lpstr>
      <vt:lpstr>Seriepremiär!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</dc:title>
  <dc:creator>Daniel L Gustafsson</dc:creator>
  <cp:lastModifiedBy>Daniel L Gustafsson</cp:lastModifiedBy>
  <cp:revision>61</cp:revision>
  <dcterms:created xsi:type="dcterms:W3CDTF">2022-04-12T17:35:07Z</dcterms:created>
  <dcterms:modified xsi:type="dcterms:W3CDTF">2022-04-20T10:27:14Z</dcterms:modified>
</cp:coreProperties>
</file>