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67" r:id="rId4"/>
    <p:sldId id="270" r:id="rId5"/>
    <p:sldId id="262" r:id="rId6"/>
    <p:sldId id="271" r:id="rId7"/>
    <p:sldId id="274" r:id="rId8"/>
    <p:sldId id="275" r:id="rId9"/>
    <p:sldId id="276" r:id="rId10"/>
    <p:sldId id="278" r:id="rId11"/>
    <p:sldId id="279" r:id="rId12"/>
    <p:sldId id="266" r:id="rId13"/>
    <p:sldId id="277" r:id="rId14"/>
    <p:sldId id="273" r:id="rId15"/>
    <p:sldId id="272"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599" autoAdjust="0"/>
  </p:normalViewPr>
  <p:slideViewPr>
    <p:cSldViewPr>
      <p:cViewPr varScale="1">
        <p:scale>
          <a:sx n="104" d="100"/>
          <a:sy n="104" d="100"/>
        </p:scale>
        <p:origin x="810" y="10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4/17/2023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4/17/2023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Visa på att det är noga med att de håller isär matchstart och samlingstid och plats.</a:t>
            </a:r>
          </a:p>
        </p:txBody>
      </p:sp>
      <p:sp>
        <p:nvSpPr>
          <p:cNvPr id="4" name="Slide Number Placeholder 3"/>
          <p:cNvSpPr>
            <a:spLocks noGrp="1"/>
          </p:cNvSpPr>
          <p:nvPr>
            <p:ph type="sldNum" sz="quarter" idx="5"/>
          </p:nvPr>
        </p:nvSpPr>
        <p:spPr/>
        <p:txBody>
          <a:bodyPr/>
          <a:lstStyle/>
          <a:p>
            <a:fld id="{01F2A70B-78F2-4DCF-B53B-C990D2FAFB8A}" type="slidenum">
              <a:rPr lang="sv-SE" smtClean="0"/>
              <a:t>7</a:t>
            </a:fld>
            <a:endParaRPr lang="sv-SE"/>
          </a:p>
        </p:txBody>
      </p:sp>
    </p:spTree>
    <p:extLst>
      <p:ext uri="{BB962C8B-B14F-4D97-AF65-F5344CB8AC3E}">
        <p14:creationId xmlns:p14="http://schemas.microsoft.com/office/powerpoint/2010/main" val="280970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4/17/2023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4/17/2023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4/17/2023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4/17/2023</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4/17/2023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4/17/2023</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4/17/2023</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4/17/2023</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4/17/2023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4/17/2023</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4/17/2023</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Föräldramöte</a:t>
            </a:r>
            <a:r>
              <a:rPr lang="en-US" dirty="0"/>
              <a:t> </a:t>
            </a:r>
          </a:p>
        </p:txBody>
      </p:sp>
      <p:sp>
        <p:nvSpPr>
          <p:cNvPr id="3" name="Subtitle 2"/>
          <p:cNvSpPr>
            <a:spLocks noGrp="1"/>
          </p:cNvSpPr>
          <p:nvPr>
            <p:ph type="subTitle" idx="1"/>
          </p:nvPr>
        </p:nvSpPr>
        <p:spPr/>
        <p:txBody>
          <a:bodyPr/>
          <a:lstStyle/>
          <a:p>
            <a:r>
              <a:rPr lang="en-US" dirty="0"/>
              <a:t>Fagersta </a:t>
            </a:r>
            <a:r>
              <a:rPr lang="en-US" dirty="0" err="1"/>
              <a:t>Södra</a:t>
            </a:r>
            <a:r>
              <a:rPr lang="en-US" dirty="0"/>
              <a:t> IK</a:t>
            </a:r>
          </a:p>
          <a:p>
            <a:r>
              <a:rPr lang="en-US" dirty="0"/>
              <a:t>P10</a:t>
            </a:r>
          </a:p>
        </p:txBody>
      </p:sp>
      <p:pic>
        <p:nvPicPr>
          <p:cNvPr id="5" name="Picture 4">
            <a:extLst>
              <a:ext uri="{FF2B5EF4-FFF2-40B4-BE49-F238E27FC236}">
                <a16:creationId xmlns:a16="http://schemas.microsoft.com/office/drawing/2014/main" id="{A98EF42F-F1AF-4B05-B959-1C52D3F16C5D}"/>
              </a:ext>
            </a:extLst>
          </p:cNvPr>
          <p:cNvPicPr>
            <a:picLocks noChangeAspect="1"/>
          </p:cNvPicPr>
          <p:nvPr/>
        </p:nvPicPr>
        <p:blipFill>
          <a:blip r:embed="rId2"/>
          <a:stretch>
            <a:fillRect/>
          </a:stretch>
        </p:blipFill>
        <p:spPr>
          <a:xfrm>
            <a:off x="4510236" y="548680"/>
            <a:ext cx="2903472" cy="3071126"/>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01A5-F3C4-006F-AB78-CCC3943B1FB7}"/>
              </a:ext>
            </a:extLst>
          </p:cNvPr>
          <p:cNvSpPr>
            <a:spLocks noGrp="1"/>
          </p:cNvSpPr>
          <p:nvPr>
            <p:ph type="title"/>
          </p:nvPr>
        </p:nvSpPr>
        <p:spPr/>
        <p:txBody>
          <a:bodyPr/>
          <a:lstStyle/>
          <a:p>
            <a:r>
              <a:rPr lang="sv-SE" dirty="0"/>
              <a:t>Seriespel 2023</a:t>
            </a:r>
          </a:p>
        </p:txBody>
      </p:sp>
      <p:sp>
        <p:nvSpPr>
          <p:cNvPr id="3" name="Content Placeholder 2">
            <a:extLst>
              <a:ext uri="{FF2B5EF4-FFF2-40B4-BE49-F238E27FC236}">
                <a16:creationId xmlns:a16="http://schemas.microsoft.com/office/drawing/2014/main" id="{F781B3D5-3A04-205A-2FDF-C9F9502012BD}"/>
              </a:ext>
            </a:extLst>
          </p:cNvPr>
          <p:cNvSpPr>
            <a:spLocks noGrp="1"/>
          </p:cNvSpPr>
          <p:nvPr>
            <p:ph idx="1"/>
          </p:nvPr>
        </p:nvSpPr>
        <p:spPr/>
        <p:txBody>
          <a:bodyPr/>
          <a:lstStyle/>
          <a:p>
            <a:r>
              <a:rPr lang="sv-SE" dirty="0"/>
              <a:t>Vi kommer iaf på vårsäsongen att spela med två lag. Detta beroende på att vi har såpass många registrerade spelare. Ser vi att vi får väldigt svårt att få ihop två lag varje helg under vårsäsongen så kommer vi kanske behöva anmäla enbart ett lag till hösten. Då kommer träningsnärvaro väga tungt.</a:t>
            </a:r>
          </a:p>
          <a:p>
            <a:r>
              <a:rPr lang="sv-SE" dirty="0"/>
              <a:t>Föräldrar stöttar på matcherna, vi uppskattar dock att coachningen lämnas åt tränarna. Helt ok att ha synpunkter eller funderingar, lyft gärna detta efter match eller på träning.</a:t>
            </a:r>
          </a:p>
        </p:txBody>
      </p:sp>
    </p:spTree>
    <p:extLst>
      <p:ext uri="{BB962C8B-B14F-4D97-AF65-F5344CB8AC3E}">
        <p14:creationId xmlns:p14="http://schemas.microsoft.com/office/powerpoint/2010/main" val="5876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237C-4DA4-45C8-A0EE-CD13FDFE8FC5}"/>
              </a:ext>
            </a:extLst>
          </p:cNvPr>
          <p:cNvSpPr>
            <a:spLocks noGrp="1"/>
          </p:cNvSpPr>
          <p:nvPr>
            <p:ph type="title"/>
          </p:nvPr>
        </p:nvSpPr>
        <p:spPr/>
        <p:txBody>
          <a:bodyPr/>
          <a:lstStyle/>
          <a:p>
            <a:r>
              <a:rPr lang="sv-SE" dirty="0"/>
              <a:t>Seriespel 2023</a:t>
            </a:r>
          </a:p>
        </p:txBody>
      </p:sp>
      <p:sp>
        <p:nvSpPr>
          <p:cNvPr id="3" name="Content Placeholder 2">
            <a:extLst>
              <a:ext uri="{FF2B5EF4-FFF2-40B4-BE49-F238E27FC236}">
                <a16:creationId xmlns:a16="http://schemas.microsoft.com/office/drawing/2014/main" id="{A609AE49-1742-A558-C265-8AD947ACC4A6}"/>
              </a:ext>
            </a:extLst>
          </p:cNvPr>
          <p:cNvSpPr>
            <a:spLocks noGrp="1"/>
          </p:cNvSpPr>
          <p:nvPr>
            <p:ph idx="1"/>
          </p:nvPr>
        </p:nvSpPr>
        <p:spPr/>
        <p:txBody>
          <a:bodyPr/>
          <a:lstStyle/>
          <a:p>
            <a:r>
              <a:rPr lang="sv-SE" dirty="0"/>
              <a:t>Spelsystem 3-4-1</a:t>
            </a:r>
          </a:p>
          <a:p>
            <a:r>
              <a:rPr lang="sv-SE" dirty="0"/>
              <a:t>Vi vill vara ett spelförande lag som äger mycket boll.</a:t>
            </a:r>
          </a:p>
          <a:p>
            <a:r>
              <a:rPr lang="sv-SE" dirty="0"/>
              <a:t>En avbytare per position, förutom målvakt.</a:t>
            </a:r>
          </a:p>
          <a:p>
            <a:r>
              <a:rPr lang="sv-SE" dirty="0"/>
              <a:t>Vi är 38 stycken registrerade spelare i dagsläget.</a:t>
            </a:r>
          </a:p>
        </p:txBody>
      </p:sp>
    </p:spTree>
    <p:extLst>
      <p:ext uri="{BB962C8B-B14F-4D97-AF65-F5344CB8AC3E}">
        <p14:creationId xmlns:p14="http://schemas.microsoft.com/office/powerpoint/2010/main" val="1349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Seriepremiär</a:t>
            </a:r>
            <a:r>
              <a:rPr lang="en-US" dirty="0"/>
              <a:t>!</a:t>
            </a:r>
          </a:p>
        </p:txBody>
      </p:sp>
      <p:sp>
        <p:nvSpPr>
          <p:cNvPr id="3" name="TextBox 2">
            <a:extLst>
              <a:ext uri="{FF2B5EF4-FFF2-40B4-BE49-F238E27FC236}">
                <a16:creationId xmlns:a16="http://schemas.microsoft.com/office/drawing/2014/main" id="{3692F14C-9D5B-415C-8F82-0EDD200EA205}"/>
              </a:ext>
            </a:extLst>
          </p:cNvPr>
          <p:cNvSpPr txBox="1"/>
          <p:nvPr/>
        </p:nvSpPr>
        <p:spPr>
          <a:xfrm>
            <a:off x="2494012" y="2492896"/>
            <a:ext cx="4248472" cy="1255728"/>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sv-SE" sz="2800" dirty="0"/>
              <a:t>29/4, två bortamatcher.</a:t>
            </a:r>
          </a:p>
          <a:p>
            <a:pPr marL="342900" indent="-342900">
              <a:lnSpc>
                <a:spcPct val="90000"/>
              </a:lnSpc>
              <a:buFont typeface="Arial" panose="020B0604020202020204" pitchFamily="34" charset="0"/>
              <a:buChar char="•"/>
            </a:pPr>
            <a:r>
              <a:rPr lang="sv-SE" sz="2800" dirty="0"/>
              <a:t>Vi kallar 12-13 spelare varje match.</a:t>
            </a: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D43B8-E603-88A9-7FBD-772FA0E86072}"/>
              </a:ext>
            </a:extLst>
          </p:cNvPr>
          <p:cNvSpPr>
            <a:spLocks noGrp="1"/>
          </p:cNvSpPr>
          <p:nvPr>
            <p:ph type="title"/>
          </p:nvPr>
        </p:nvSpPr>
        <p:spPr/>
        <p:txBody>
          <a:bodyPr/>
          <a:lstStyle/>
          <a:p>
            <a:r>
              <a:rPr lang="sv-SE" dirty="0"/>
              <a:t>Medlemsavgifter 2023</a:t>
            </a:r>
          </a:p>
        </p:txBody>
      </p:sp>
      <p:pic>
        <p:nvPicPr>
          <p:cNvPr id="9" name="Picture 8">
            <a:extLst>
              <a:ext uri="{FF2B5EF4-FFF2-40B4-BE49-F238E27FC236}">
                <a16:creationId xmlns:a16="http://schemas.microsoft.com/office/drawing/2014/main" id="{38199465-A2E0-84B1-F02F-E9F846CA146F}"/>
              </a:ext>
            </a:extLst>
          </p:cNvPr>
          <p:cNvPicPr>
            <a:picLocks noChangeAspect="1"/>
          </p:cNvPicPr>
          <p:nvPr/>
        </p:nvPicPr>
        <p:blipFill>
          <a:blip r:embed="rId2"/>
          <a:stretch>
            <a:fillRect/>
          </a:stretch>
        </p:blipFill>
        <p:spPr>
          <a:xfrm>
            <a:off x="6454452" y="0"/>
            <a:ext cx="4476125" cy="6858000"/>
          </a:xfrm>
          <a:prstGeom prst="rect">
            <a:avLst/>
          </a:prstGeom>
        </p:spPr>
      </p:pic>
    </p:spTree>
    <p:extLst>
      <p:ext uri="{BB962C8B-B14F-4D97-AF65-F5344CB8AC3E}">
        <p14:creationId xmlns:p14="http://schemas.microsoft.com/office/powerpoint/2010/main" val="1093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3B53-16D3-4908-BCA6-C94F52F47955}"/>
              </a:ext>
            </a:extLst>
          </p:cNvPr>
          <p:cNvSpPr>
            <a:spLocks noGrp="1"/>
          </p:cNvSpPr>
          <p:nvPr>
            <p:ph type="title"/>
          </p:nvPr>
        </p:nvSpPr>
        <p:spPr>
          <a:xfrm>
            <a:off x="1522414" y="175419"/>
            <a:ext cx="9143998" cy="1020762"/>
          </a:xfrm>
        </p:spPr>
        <p:txBody>
          <a:bodyPr/>
          <a:lstStyle/>
          <a:p>
            <a:r>
              <a:rPr lang="sv-SE" dirty="0"/>
              <a:t>Övriga punkter</a:t>
            </a:r>
          </a:p>
        </p:txBody>
      </p:sp>
      <p:sp>
        <p:nvSpPr>
          <p:cNvPr id="3" name="Content Placeholder 2">
            <a:extLst>
              <a:ext uri="{FF2B5EF4-FFF2-40B4-BE49-F238E27FC236}">
                <a16:creationId xmlns:a16="http://schemas.microsoft.com/office/drawing/2014/main" id="{0CF0028F-AE6F-4565-864B-31C30C31B8B1}"/>
              </a:ext>
            </a:extLst>
          </p:cNvPr>
          <p:cNvSpPr>
            <a:spLocks noGrp="1"/>
          </p:cNvSpPr>
          <p:nvPr>
            <p:ph idx="1"/>
          </p:nvPr>
        </p:nvSpPr>
        <p:spPr>
          <a:xfrm>
            <a:off x="1522414" y="1628800"/>
            <a:ext cx="10260630" cy="4543400"/>
          </a:xfrm>
        </p:spPr>
        <p:txBody>
          <a:bodyPr>
            <a:normAutofit/>
          </a:bodyPr>
          <a:lstStyle/>
          <a:p>
            <a:r>
              <a:rPr lang="sv-SE" sz="2400" dirty="0"/>
              <a:t>Föräldranärvaro träningar och matcher.</a:t>
            </a:r>
          </a:p>
          <a:p>
            <a:r>
              <a:rPr lang="en-US" dirty="0" err="1"/>
              <a:t>Samåkning</a:t>
            </a:r>
            <a:r>
              <a:rPr lang="en-US" dirty="0"/>
              <a:t>/</a:t>
            </a:r>
            <a:r>
              <a:rPr lang="en-US" dirty="0" err="1"/>
              <a:t>skjuts</a:t>
            </a:r>
            <a:r>
              <a:rPr lang="en-US" dirty="0"/>
              <a:t> till match. </a:t>
            </a:r>
            <a:r>
              <a:rPr lang="en-US" dirty="0" err="1"/>
              <a:t>Ordnas</a:t>
            </a:r>
            <a:r>
              <a:rPr lang="en-US" dirty="0"/>
              <a:t> </a:t>
            </a:r>
            <a:r>
              <a:rPr lang="en-US" dirty="0" err="1"/>
              <a:t>tex</a:t>
            </a:r>
            <a:r>
              <a:rPr lang="en-US" dirty="0"/>
              <a:t> via FB-</a:t>
            </a:r>
            <a:r>
              <a:rPr lang="en-US" dirty="0" err="1"/>
              <a:t>gruppen</a:t>
            </a:r>
            <a:r>
              <a:rPr lang="en-US" dirty="0"/>
              <a:t>.</a:t>
            </a:r>
          </a:p>
          <a:p>
            <a:r>
              <a:rPr lang="en-US" dirty="0" err="1"/>
              <a:t>Träningstider</a:t>
            </a:r>
            <a:r>
              <a:rPr lang="en-US" dirty="0"/>
              <a:t> </a:t>
            </a:r>
            <a:r>
              <a:rPr lang="en-US" dirty="0" err="1"/>
              <a:t>Onsjövallen</a:t>
            </a:r>
            <a:r>
              <a:rPr lang="en-US" dirty="0"/>
              <a:t> </a:t>
            </a:r>
            <a:r>
              <a:rPr lang="en-US" dirty="0" err="1"/>
              <a:t>när</a:t>
            </a:r>
            <a:r>
              <a:rPr lang="en-US" dirty="0"/>
              <a:t> den </a:t>
            </a:r>
            <a:r>
              <a:rPr lang="en-US" dirty="0" err="1"/>
              <a:t>är</a:t>
            </a:r>
            <a:r>
              <a:rPr lang="en-US" dirty="0"/>
              <a:t> </a:t>
            </a:r>
            <a:r>
              <a:rPr lang="en-US" dirty="0" err="1"/>
              <a:t>spelklar</a:t>
            </a:r>
            <a:r>
              <a:rPr lang="en-US" dirty="0"/>
              <a:t>:</a:t>
            </a:r>
          </a:p>
          <a:p>
            <a:pPr lvl="1"/>
            <a:r>
              <a:rPr lang="en-US" dirty="0" err="1"/>
              <a:t>Ej</a:t>
            </a:r>
            <a:r>
              <a:rPr lang="en-US" dirty="0"/>
              <a:t> </a:t>
            </a:r>
            <a:r>
              <a:rPr lang="en-US" dirty="0" err="1"/>
              <a:t>spikat</a:t>
            </a:r>
            <a:r>
              <a:rPr lang="en-US" dirty="0"/>
              <a:t>, </a:t>
            </a:r>
            <a:r>
              <a:rPr lang="en-US" dirty="0" err="1"/>
              <a:t>Ledarmöte</a:t>
            </a:r>
            <a:r>
              <a:rPr lang="en-US" dirty="0"/>
              <a:t> </a:t>
            </a:r>
            <a:r>
              <a:rPr lang="en-US" dirty="0" err="1"/>
              <a:t>imorgon</a:t>
            </a:r>
            <a:r>
              <a:rPr lang="en-US" dirty="0"/>
              <a:t>.</a:t>
            </a:r>
          </a:p>
          <a:p>
            <a:pPr lvl="1"/>
            <a:r>
              <a:rPr lang="en-US" dirty="0"/>
              <a:t>Tre </a:t>
            </a:r>
            <a:r>
              <a:rPr lang="en-US" dirty="0" err="1"/>
              <a:t>träningar</a:t>
            </a:r>
            <a:r>
              <a:rPr lang="en-US" dirty="0"/>
              <a:t>/</a:t>
            </a:r>
            <a:r>
              <a:rPr lang="en-US" dirty="0" err="1"/>
              <a:t>vecka</a:t>
            </a:r>
            <a:r>
              <a:rPr lang="en-US" dirty="0"/>
              <a:t>.</a:t>
            </a:r>
          </a:p>
          <a:p>
            <a:endParaRPr lang="sv-SE" dirty="0"/>
          </a:p>
        </p:txBody>
      </p:sp>
    </p:spTree>
    <p:extLst>
      <p:ext uri="{BB962C8B-B14F-4D97-AF65-F5344CB8AC3E}">
        <p14:creationId xmlns:p14="http://schemas.microsoft.com/office/powerpoint/2010/main" val="163889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33ADDD-13A2-4643-827C-82B9A163DCA9}"/>
              </a:ext>
            </a:extLst>
          </p:cNvPr>
          <p:cNvSpPr txBox="1"/>
          <p:nvPr/>
        </p:nvSpPr>
        <p:spPr>
          <a:xfrm>
            <a:off x="2890056" y="2780928"/>
            <a:ext cx="6408712" cy="701731"/>
          </a:xfrm>
          <a:prstGeom prst="rect">
            <a:avLst/>
          </a:prstGeom>
          <a:noFill/>
        </p:spPr>
        <p:txBody>
          <a:bodyPr wrap="square" rtlCol="0">
            <a:spAutoFit/>
          </a:bodyPr>
          <a:lstStyle/>
          <a:p>
            <a:pPr algn="ctr">
              <a:lnSpc>
                <a:spcPct val="90000"/>
              </a:lnSpc>
            </a:pPr>
            <a:r>
              <a:rPr lang="sv-SE" sz="4400" dirty="0"/>
              <a:t>Frågor och funderingar?</a:t>
            </a:r>
          </a:p>
        </p:txBody>
      </p:sp>
      <p:sp>
        <p:nvSpPr>
          <p:cNvPr id="3" name="TextBox 2">
            <a:extLst>
              <a:ext uri="{FF2B5EF4-FFF2-40B4-BE49-F238E27FC236}">
                <a16:creationId xmlns:a16="http://schemas.microsoft.com/office/drawing/2014/main" id="{BFFF082F-06F9-452C-8CDA-68CC5D754EC7}"/>
              </a:ext>
            </a:extLst>
          </p:cNvPr>
          <p:cNvSpPr txBox="1"/>
          <p:nvPr/>
        </p:nvSpPr>
        <p:spPr>
          <a:xfrm>
            <a:off x="765820" y="1772816"/>
            <a:ext cx="6552728" cy="757130"/>
          </a:xfrm>
          <a:prstGeom prst="rect">
            <a:avLst/>
          </a:prstGeom>
          <a:noFill/>
        </p:spPr>
        <p:txBody>
          <a:bodyPr wrap="square" rtlCol="0">
            <a:spAutoFit/>
          </a:bodyPr>
          <a:lstStyle/>
          <a:p>
            <a:pPr marL="342900" indent="-342900">
              <a:lnSpc>
                <a:spcPct val="90000"/>
              </a:lnSpc>
              <a:buFont typeface="Arial" panose="020B0604020202020204" pitchFamily="34" charset="0"/>
              <a:buChar char="•"/>
            </a:pPr>
            <a:endParaRPr lang="sv-SE" sz="2400" dirty="0"/>
          </a:p>
          <a:p>
            <a:pPr marL="342900" indent="-342900">
              <a:lnSpc>
                <a:spcPct val="90000"/>
              </a:lnSpc>
              <a:buFont typeface="Arial" panose="020B0604020202020204" pitchFamily="34" charset="0"/>
              <a:buChar char="•"/>
            </a:pPr>
            <a:endParaRPr lang="sv-SE" sz="2400" dirty="0"/>
          </a:p>
        </p:txBody>
      </p:sp>
    </p:spTree>
    <p:extLst>
      <p:ext uri="{BB962C8B-B14F-4D97-AF65-F5344CB8AC3E}">
        <p14:creationId xmlns:p14="http://schemas.microsoft.com/office/powerpoint/2010/main" val="2292189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a:xfrm>
            <a:off x="1522412" y="1916832"/>
            <a:ext cx="9144000" cy="4267200"/>
          </a:xfrm>
        </p:spPr>
        <p:txBody>
          <a:bodyPr/>
          <a:lstStyle/>
          <a:p>
            <a:r>
              <a:rPr lang="en-US" dirty="0" err="1"/>
              <a:t>Värdegrund</a:t>
            </a:r>
            <a:r>
              <a:rPr lang="en-US" dirty="0"/>
              <a:t>, </a:t>
            </a:r>
            <a:r>
              <a:rPr lang="en-US" dirty="0" err="1"/>
              <a:t>spelare</a:t>
            </a:r>
            <a:r>
              <a:rPr lang="en-US" dirty="0"/>
              <a:t>, </a:t>
            </a:r>
            <a:r>
              <a:rPr lang="en-US" dirty="0" err="1"/>
              <a:t>ledare</a:t>
            </a:r>
            <a:r>
              <a:rPr lang="en-US" dirty="0"/>
              <a:t> </a:t>
            </a:r>
            <a:r>
              <a:rPr lang="en-US" dirty="0" err="1"/>
              <a:t>och</a:t>
            </a:r>
            <a:r>
              <a:rPr lang="en-US" dirty="0"/>
              <a:t> </a:t>
            </a:r>
            <a:r>
              <a:rPr lang="en-US" dirty="0" err="1"/>
              <a:t>föräldrar</a:t>
            </a:r>
            <a:endParaRPr lang="en-US" dirty="0"/>
          </a:p>
          <a:p>
            <a:r>
              <a:rPr lang="en-US" dirty="0" err="1"/>
              <a:t>Föräldragrupp</a:t>
            </a:r>
            <a:r>
              <a:rPr lang="en-US" dirty="0"/>
              <a:t> – </a:t>
            </a:r>
            <a:r>
              <a:rPr lang="en-US" dirty="0" err="1"/>
              <a:t>Stötta</a:t>
            </a:r>
            <a:r>
              <a:rPr lang="en-US" dirty="0"/>
              <a:t> </a:t>
            </a:r>
            <a:r>
              <a:rPr lang="en-US" dirty="0" err="1"/>
              <a:t>ledarna</a:t>
            </a:r>
            <a:endParaRPr lang="en-US" dirty="0"/>
          </a:p>
          <a:p>
            <a:r>
              <a:rPr lang="en-US" dirty="0"/>
              <a:t>Laget.se</a:t>
            </a:r>
          </a:p>
          <a:p>
            <a:r>
              <a:rPr lang="en-US" dirty="0" err="1"/>
              <a:t>Seriespel</a:t>
            </a:r>
            <a:r>
              <a:rPr lang="en-US" dirty="0"/>
              <a:t> 2023</a:t>
            </a:r>
          </a:p>
          <a:p>
            <a:r>
              <a:rPr lang="en-US" dirty="0" err="1"/>
              <a:t>Övrigt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Värdegrund</a:t>
            </a:r>
            <a:r>
              <a:rPr lang="en-US" dirty="0"/>
              <a:t> – Fagersta </a:t>
            </a:r>
            <a:r>
              <a:rPr lang="en-US" dirty="0" err="1"/>
              <a:t>Södra</a:t>
            </a:r>
            <a:r>
              <a:rPr lang="en-US" dirty="0"/>
              <a:t> IK</a:t>
            </a:r>
          </a:p>
        </p:txBody>
      </p:sp>
      <p:pic>
        <p:nvPicPr>
          <p:cNvPr id="7" name="Picture 6">
            <a:extLst>
              <a:ext uri="{FF2B5EF4-FFF2-40B4-BE49-F238E27FC236}">
                <a16:creationId xmlns:a16="http://schemas.microsoft.com/office/drawing/2014/main" id="{2981451E-A405-46C9-846D-639F03659287}"/>
              </a:ext>
            </a:extLst>
          </p:cNvPr>
          <p:cNvPicPr>
            <a:picLocks noChangeAspect="1"/>
          </p:cNvPicPr>
          <p:nvPr/>
        </p:nvPicPr>
        <p:blipFill>
          <a:blip r:embed="rId2"/>
          <a:stretch>
            <a:fillRect/>
          </a:stretch>
        </p:blipFill>
        <p:spPr>
          <a:xfrm>
            <a:off x="2494012" y="1641376"/>
            <a:ext cx="7487910" cy="5229200"/>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Värdegrund</a:t>
            </a:r>
            <a:r>
              <a:rPr lang="en-US" dirty="0"/>
              <a:t> - </a:t>
            </a:r>
            <a:r>
              <a:rPr lang="en-US" dirty="0" err="1"/>
              <a:t>Föräldrar</a:t>
            </a:r>
            <a:endParaRPr lang="en-US" dirty="0"/>
          </a:p>
        </p:txBody>
      </p:sp>
      <p:pic>
        <p:nvPicPr>
          <p:cNvPr id="4" name="Picture 3">
            <a:extLst>
              <a:ext uri="{FF2B5EF4-FFF2-40B4-BE49-F238E27FC236}">
                <a16:creationId xmlns:a16="http://schemas.microsoft.com/office/drawing/2014/main" id="{EA4E8C8E-0304-449E-812F-21BA3EC34068}"/>
              </a:ext>
            </a:extLst>
          </p:cNvPr>
          <p:cNvPicPr>
            <a:picLocks noChangeAspect="1"/>
          </p:cNvPicPr>
          <p:nvPr/>
        </p:nvPicPr>
        <p:blipFill>
          <a:blip r:embed="rId2"/>
          <a:stretch>
            <a:fillRect/>
          </a:stretch>
        </p:blipFill>
        <p:spPr>
          <a:xfrm>
            <a:off x="4433108" y="1556792"/>
            <a:ext cx="3749536" cy="5254510"/>
          </a:xfrm>
          <a:prstGeom prst="rect">
            <a:avLst/>
          </a:prstGeom>
        </p:spPr>
      </p:pic>
    </p:spTree>
    <p:extLst>
      <p:ext uri="{BB962C8B-B14F-4D97-AF65-F5344CB8AC3E}">
        <p14:creationId xmlns:p14="http://schemas.microsoft.com/office/powerpoint/2010/main" val="30132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33ADDD-13A2-4643-827C-82B9A163DCA9}"/>
              </a:ext>
            </a:extLst>
          </p:cNvPr>
          <p:cNvSpPr txBox="1"/>
          <p:nvPr/>
        </p:nvSpPr>
        <p:spPr>
          <a:xfrm>
            <a:off x="765820" y="764704"/>
            <a:ext cx="6408712" cy="535531"/>
          </a:xfrm>
          <a:prstGeom prst="rect">
            <a:avLst/>
          </a:prstGeom>
          <a:noFill/>
        </p:spPr>
        <p:txBody>
          <a:bodyPr wrap="square" rtlCol="0">
            <a:spAutoFit/>
          </a:bodyPr>
          <a:lstStyle/>
          <a:p>
            <a:pPr>
              <a:lnSpc>
                <a:spcPct val="90000"/>
              </a:lnSpc>
            </a:pPr>
            <a:r>
              <a:rPr lang="sv-SE" sz="3200" dirty="0"/>
              <a:t>Föräldragrupp – Stötta ledare</a:t>
            </a:r>
          </a:p>
        </p:txBody>
      </p:sp>
      <p:sp>
        <p:nvSpPr>
          <p:cNvPr id="3" name="TextBox 2">
            <a:extLst>
              <a:ext uri="{FF2B5EF4-FFF2-40B4-BE49-F238E27FC236}">
                <a16:creationId xmlns:a16="http://schemas.microsoft.com/office/drawing/2014/main" id="{BFFF082F-06F9-452C-8CDA-68CC5D754EC7}"/>
              </a:ext>
            </a:extLst>
          </p:cNvPr>
          <p:cNvSpPr txBox="1"/>
          <p:nvPr/>
        </p:nvSpPr>
        <p:spPr>
          <a:xfrm>
            <a:off x="765820" y="1772816"/>
            <a:ext cx="10873208" cy="507831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sv-SE" sz="2400" dirty="0"/>
              <a:t>Pappersinsamling första helgfria måndagen varje månad. Två barn och två vuxna per gång behövs. (Info kommer inför varje gång)</a:t>
            </a:r>
          </a:p>
          <a:p>
            <a:pPr marL="342900" indent="-342900">
              <a:lnSpc>
                <a:spcPct val="90000"/>
              </a:lnSpc>
              <a:buFont typeface="Arial" panose="020B0604020202020204" pitchFamily="34" charset="0"/>
              <a:buChar char="•"/>
            </a:pPr>
            <a:r>
              <a:rPr lang="sv-SE" sz="2400" dirty="0"/>
              <a:t>Rabatthäften.</a:t>
            </a:r>
          </a:p>
          <a:p>
            <a:pPr marL="342900" indent="-342900">
              <a:lnSpc>
                <a:spcPct val="90000"/>
              </a:lnSpc>
              <a:buFont typeface="Arial" panose="020B0604020202020204" pitchFamily="34" charset="0"/>
              <a:buChar char="•"/>
            </a:pPr>
            <a:r>
              <a:rPr lang="sv-SE" sz="2400" dirty="0"/>
              <a:t>Kiosk/grill A-lagsmatch. (Ledarmöte imorgon, återkommer med info)</a:t>
            </a:r>
          </a:p>
          <a:p>
            <a:pPr marL="342900" indent="-342900">
              <a:lnSpc>
                <a:spcPct val="90000"/>
              </a:lnSpc>
              <a:buFont typeface="Arial" panose="020B0604020202020204" pitchFamily="34" charset="0"/>
              <a:buChar char="•"/>
            </a:pPr>
            <a:endParaRPr lang="sv-SE" sz="2400" dirty="0"/>
          </a:p>
          <a:p>
            <a:pPr marL="342900" indent="-342900">
              <a:lnSpc>
                <a:spcPct val="90000"/>
              </a:lnSpc>
              <a:buFont typeface="Arial" panose="020B0604020202020204" pitchFamily="34" charset="0"/>
              <a:buChar char="•"/>
            </a:pPr>
            <a:r>
              <a:rPr lang="sv-SE" sz="2400" dirty="0"/>
              <a:t>Tvätt av matchkläder?</a:t>
            </a:r>
          </a:p>
          <a:p>
            <a:pPr marL="342900" indent="-342900">
              <a:lnSpc>
                <a:spcPct val="90000"/>
              </a:lnSpc>
              <a:buFont typeface="Arial" panose="020B0604020202020204" pitchFamily="34" charset="0"/>
              <a:buChar char="•"/>
            </a:pPr>
            <a:r>
              <a:rPr lang="sv-SE" sz="2400" dirty="0"/>
              <a:t>Egen försäljning? Vi får använda kiosken och grillen för egna hemmamatcher, dvs vi behöver inte baka och greja. (Rutin finns)</a:t>
            </a:r>
          </a:p>
          <a:p>
            <a:pPr marL="342900" indent="-342900">
              <a:lnSpc>
                <a:spcPct val="90000"/>
              </a:lnSpc>
              <a:buFont typeface="Arial" panose="020B0604020202020204" pitchFamily="34" charset="0"/>
              <a:buChar char="•"/>
            </a:pPr>
            <a:r>
              <a:rPr lang="sv-SE" sz="2400" dirty="0"/>
              <a:t>Andra sätt att samla pengar?</a:t>
            </a:r>
          </a:p>
          <a:p>
            <a:pPr marL="342900" indent="-342900">
              <a:lnSpc>
                <a:spcPct val="90000"/>
              </a:lnSpc>
              <a:buFont typeface="Arial" panose="020B0604020202020204" pitchFamily="34" charset="0"/>
              <a:buChar char="•"/>
            </a:pPr>
            <a:r>
              <a:rPr lang="sv-SE" sz="2400" dirty="0"/>
              <a:t>Ekonomiskt ansvarig?</a:t>
            </a:r>
          </a:p>
          <a:p>
            <a:pPr>
              <a:lnSpc>
                <a:spcPct val="90000"/>
              </a:lnSpc>
            </a:pPr>
            <a:endParaRPr lang="sv-SE" sz="2400" dirty="0"/>
          </a:p>
          <a:p>
            <a:pPr>
              <a:lnSpc>
                <a:spcPct val="90000"/>
              </a:lnSpc>
            </a:pPr>
            <a:endParaRPr lang="sv-SE" sz="2400" dirty="0"/>
          </a:p>
          <a:p>
            <a:pPr marL="342900" indent="-342900">
              <a:lnSpc>
                <a:spcPct val="90000"/>
              </a:lnSpc>
              <a:buFont typeface="Arial" panose="020B0604020202020204" pitchFamily="34" charset="0"/>
              <a:buChar char="•"/>
            </a:pPr>
            <a:r>
              <a:rPr lang="sv-SE" sz="2400" dirty="0"/>
              <a:t>Vi behöver 3-5 personer som kan vara samordnande i dessa punkter.</a:t>
            </a:r>
          </a:p>
          <a:p>
            <a:pPr marL="342900" indent="-342900">
              <a:lnSpc>
                <a:spcPct val="90000"/>
              </a:lnSpc>
              <a:buFont typeface="Arial" panose="020B0604020202020204" pitchFamily="34" charset="0"/>
              <a:buChar char="•"/>
            </a:pPr>
            <a:endParaRPr lang="sv-SE" sz="2400" dirty="0"/>
          </a:p>
          <a:p>
            <a:pPr marL="342900" indent="-342900">
              <a:lnSpc>
                <a:spcPct val="90000"/>
              </a:lnSpc>
              <a:buFont typeface="Arial" panose="020B0604020202020204" pitchFamily="34" charset="0"/>
              <a:buChar char="•"/>
            </a:pPr>
            <a:endParaRPr lang="sv-SE" sz="2400"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a:t>Kallelse</a:t>
            </a:r>
            <a:r>
              <a:rPr lang="en-US" dirty="0"/>
              <a:t> till match</a:t>
            </a:r>
          </a:p>
        </p:txBody>
      </p:sp>
      <p:sp>
        <p:nvSpPr>
          <p:cNvPr id="14" name="Content Placeholder 13"/>
          <p:cNvSpPr>
            <a:spLocks noGrp="1"/>
          </p:cNvSpPr>
          <p:nvPr>
            <p:ph idx="1"/>
          </p:nvPr>
        </p:nvSpPr>
        <p:spPr>
          <a:xfrm>
            <a:off x="1522412" y="1916832"/>
            <a:ext cx="10332640" cy="4320480"/>
          </a:xfrm>
        </p:spPr>
        <p:txBody>
          <a:bodyPr>
            <a:normAutofit/>
          </a:bodyPr>
          <a:lstStyle/>
          <a:p>
            <a:r>
              <a:rPr lang="en-US" dirty="0" err="1"/>
              <a:t>Kallelse</a:t>
            </a:r>
            <a:r>
              <a:rPr lang="en-US" dirty="0"/>
              <a:t> </a:t>
            </a:r>
            <a:r>
              <a:rPr lang="en-US" dirty="0" err="1"/>
              <a:t>går</a:t>
            </a:r>
            <a:r>
              <a:rPr lang="en-US" dirty="0"/>
              <a:t> </a:t>
            </a:r>
            <a:r>
              <a:rPr lang="en-US" dirty="0" err="1"/>
              <a:t>ut</a:t>
            </a:r>
            <a:r>
              <a:rPr lang="en-US" dirty="0"/>
              <a:t> </a:t>
            </a:r>
            <a:r>
              <a:rPr lang="en-US" dirty="0" err="1"/>
              <a:t>på</a:t>
            </a:r>
            <a:r>
              <a:rPr lang="en-US" dirty="0"/>
              <a:t> mail, </a:t>
            </a:r>
            <a:r>
              <a:rPr lang="en-US" dirty="0" err="1"/>
              <a:t>från</a:t>
            </a:r>
            <a:r>
              <a:rPr lang="en-US" dirty="0"/>
              <a:t> Laget.se. Har </a:t>
            </a:r>
            <a:r>
              <a:rPr lang="en-US" dirty="0" err="1"/>
              <a:t>ni</a:t>
            </a:r>
            <a:r>
              <a:rPr lang="en-US" dirty="0"/>
              <a:t> </a:t>
            </a:r>
            <a:r>
              <a:rPr lang="en-US" dirty="0" err="1"/>
              <a:t>tillgång</a:t>
            </a:r>
            <a:r>
              <a:rPr lang="en-US" dirty="0"/>
              <a:t> till </a:t>
            </a:r>
            <a:r>
              <a:rPr lang="en-US" dirty="0" err="1"/>
              <a:t>detta</a:t>
            </a:r>
            <a:r>
              <a:rPr lang="en-US" dirty="0"/>
              <a:t>?</a:t>
            </a:r>
          </a:p>
          <a:p>
            <a:r>
              <a:rPr lang="en-US" dirty="0" err="1"/>
              <a:t>Svara</a:t>
            </a:r>
            <a:r>
              <a:rPr lang="en-US" dirty="0"/>
              <a:t> </a:t>
            </a:r>
            <a:r>
              <a:rPr lang="en-US" dirty="0" err="1"/>
              <a:t>på</a:t>
            </a:r>
            <a:r>
              <a:rPr lang="en-US" dirty="0"/>
              <a:t> </a:t>
            </a:r>
            <a:r>
              <a:rPr lang="en-US" dirty="0" err="1"/>
              <a:t>kallelsen</a:t>
            </a:r>
            <a:r>
              <a:rPr lang="en-US" dirty="0"/>
              <a:t> </a:t>
            </a:r>
            <a:r>
              <a:rPr lang="en-US" dirty="0" err="1"/>
              <a:t>oavsett</a:t>
            </a:r>
            <a:r>
              <a:rPr lang="en-US" dirty="0"/>
              <a:t> om </a:t>
            </a:r>
            <a:r>
              <a:rPr lang="en-US" dirty="0" err="1"/>
              <a:t>ert</a:t>
            </a:r>
            <a:r>
              <a:rPr lang="en-US" dirty="0"/>
              <a:t> barn </a:t>
            </a:r>
            <a:r>
              <a:rPr lang="en-US" dirty="0" err="1"/>
              <a:t>kan</a:t>
            </a:r>
            <a:r>
              <a:rPr lang="en-US" dirty="0"/>
              <a:t> </a:t>
            </a:r>
            <a:r>
              <a:rPr lang="en-US" dirty="0" err="1"/>
              <a:t>vara</a:t>
            </a:r>
            <a:r>
              <a:rPr lang="en-US" dirty="0"/>
              <a:t> med </a:t>
            </a:r>
            <a:r>
              <a:rPr lang="en-US" dirty="0" err="1"/>
              <a:t>eller</a:t>
            </a:r>
            <a:r>
              <a:rPr lang="en-US" dirty="0"/>
              <a:t> </a:t>
            </a:r>
            <a:r>
              <a:rPr lang="en-US" dirty="0" err="1"/>
              <a:t>inte</a:t>
            </a:r>
            <a:r>
              <a:rPr lang="en-US" dirty="0"/>
              <a:t>. </a:t>
            </a:r>
            <a:r>
              <a:rPr lang="en-US" dirty="0" err="1"/>
              <a:t>Svarar</a:t>
            </a:r>
            <a:r>
              <a:rPr lang="en-US" dirty="0"/>
              <a:t> </a:t>
            </a:r>
            <a:r>
              <a:rPr lang="en-US" dirty="0" err="1"/>
              <a:t>ni</a:t>
            </a:r>
            <a:r>
              <a:rPr lang="en-US" dirty="0"/>
              <a:t> </a:t>
            </a:r>
            <a:r>
              <a:rPr lang="en-US" dirty="0" err="1"/>
              <a:t>inte</a:t>
            </a:r>
            <a:r>
              <a:rPr lang="en-US" dirty="0"/>
              <a:t> </a:t>
            </a:r>
            <a:r>
              <a:rPr lang="en-US" dirty="0" err="1"/>
              <a:t>på</a:t>
            </a:r>
            <a:r>
              <a:rPr lang="en-US" dirty="0"/>
              <a:t> </a:t>
            </a:r>
            <a:r>
              <a:rPr lang="en-US" dirty="0" err="1"/>
              <a:t>kallelsen</a:t>
            </a:r>
            <a:r>
              <a:rPr lang="en-US" dirty="0"/>
              <a:t> </a:t>
            </a:r>
            <a:r>
              <a:rPr lang="en-US" dirty="0" err="1"/>
              <a:t>i</a:t>
            </a:r>
            <a:r>
              <a:rPr lang="en-US" dirty="0"/>
              <a:t> </a:t>
            </a:r>
            <a:r>
              <a:rPr lang="en-US" dirty="0" err="1"/>
              <a:t>tid</a:t>
            </a:r>
            <a:r>
              <a:rPr lang="en-US" dirty="0"/>
              <a:t> </a:t>
            </a:r>
            <a:r>
              <a:rPr lang="en-US" dirty="0" err="1"/>
              <a:t>så</a:t>
            </a:r>
            <a:r>
              <a:rPr lang="en-US" dirty="0"/>
              <a:t> </a:t>
            </a:r>
            <a:r>
              <a:rPr lang="en-US" dirty="0" err="1"/>
              <a:t>kallas</a:t>
            </a:r>
            <a:r>
              <a:rPr lang="en-US" dirty="0"/>
              <a:t> </a:t>
            </a:r>
            <a:r>
              <a:rPr lang="en-US" dirty="0" err="1"/>
              <a:t>en</a:t>
            </a:r>
            <a:r>
              <a:rPr lang="en-US" dirty="0"/>
              <a:t> </a:t>
            </a:r>
            <a:r>
              <a:rPr lang="en-US" dirty="0" err="1"/>
              <a:t>annan</a:t>
            </a:r>
            <a:r>
              <a:rPr lang="en-US" dirty="0"/>
              <a:t> </a:t>
            </a:r>
            <a:r>
              <a:rPr lang="en-US" dirty="0" err="1"/>
              <a:t>spelare</a:t>
            </a:r>
            <a:r>
              <a:rPr lang="en-US" dirty="0"/>
              <a:t>.</a:t>
            </a:r>
          </a:p>
          <a:p>
            <a:r>
              <a:rPr lang="en-US" dirty="0"/>
              <a:t>Var </a:t>
            </a:r>
            <a:r>
              <a:rPr lang="en-US" dirty="0" err="1"/>
              <a:t>noga</a:t>
            </a:r>
            <a:r>
              <a:rPr lang="en-US" dirty="0"/>
              <a:t> med </a:t>
            </a:r>
            <a:r>
              <a:rPr lang="en-US" dirty="0" err="1"/>
              <a:t>att</a:t>
            </a:r>
            <a:r>
              <a:rPr lang="en-US" dirty="0"/>
              <a:t> </a:t>
            </a:r>
            <a:r>
              <a:rPr lang="en-US" dirty="0" err="1"/>
              <a:t>titta</a:t>
            </a:r>
            <a:r>
              <a:rPr lang="en-US" dirty="0"/>
              <a:t> VAR </a:t>
            </a:r>
            <a:r>
              <a:rPr lang="en-US" dirty="0" err="1"/>
              <a:t>och</a:t>
            </a:r>
            <a:r>
              <a:rPr lang="en-US" dirty="0"/>
              <a:t> NÄR </a:t>
            </a:r>
            <a:r>
              <a:rPr lang="en-US" dirty="0" err="1"/>
              <a:t>samlingen</a:t>
            </a:r>
            <a:r>
              <a:rPr lang="en-US" dirty="0"/>
              <a:t> </a:t>
            </a:r>
            <a:r>
              <a:rPr lang="en-US" dirty="0" err="1"/>
              <a:t>är</a:t>
            </a:r>
            <a:r>
              <a:rPr lang="en-US" dirty="0"/>
              <a:t>, </a:t>
            </a:r>
            <a:r>
              <a:rPr lang="en-US" dirty="0" err="1"/>
              <a:t>och</a:t>
            </a:r>
            <a:r>
              <a:rPr lang="en-US" dirty="0"/>
              <a:t> </a:t>
            </a:r>
            <a:r>
              <a:rPr lang="en-US" dirty="0" err="1"/>
              <a:t>kom</a:t>
            </a:r>
            <a:r>
              <a:rPr lang="en-US" dirty="0"/>
              <a:t> </a:t>
            </a:r>
            <a:r>
              <a:rPr lang="en-US" dirty="0" err="1"/>
              <a:t>i</a:t>
            </a:r>
            <a:r>
              <a:rPr lang="en-US" dirty="0"/>
              <a:t> </a:t>
            </a:r>
            <a:r>
              <a:rPr lang="en-US" dirty="0" err="1"/>
              <a:t>tid</a:t>
            </a:r>
            <a:r>
              <a:rPr lang="en-US" dirty="0"/>
              <a:t>.</a:t>
            </a:r>
          </a:p>
          <a:p>
            <a:r>
              <a:rPr lang="en-US" dirty="0" err="1"/>
              <a:t>Lämna</a:t>
            </a:r>
            <a:r>
              <a:rPr lang="en-US" dirty="0"/>
              <a:t> </a:t>
            </a:r>
            <a:r>
              <a:rPr lang="en-US" dirty="0" err="1"/>
              <a:t>återbud</a:t>
            </a:r>
            <a:r>
              <a:rPr lang="en-US" dirty="0"/>
              <a:t> </a:t>
            </a:r>
            <a:r>
              <a:rPr lang="en-US" dirty="0" err="1"/>
              <a:t>i</a:t>
            </a:r>
            <a:r>
              <a:rPr lang="en-US" dirty="0"/>
              <a:t> </a:t>
            </a:r>
            <a:r>
              <a:rPr lang="en-US" dirty="0" err="1"/>
              <a:t>tid</a:t>
            </a:r>
            <a:r>
              <a:rPr lang="en-US" dirty="0"/>
              <a:t> om det </a:t>
            </a:r>
            <a:r>
              <a:rPr lang="en-US" dirty="0" err="1"/>
              <a:t>är</a:t>
            </a:r>
            <a:r>
              <a:rPr lang="en-US" dirty="0"/>
              <a:t> </a:t>
            </a:r>
            <a:r>
              <a:rPr lang="en-US" dirty="0" err="1"/>
              <a:t>möjligt</a:t>
            </a:r>
            <a:r>
              <a:rPr lang="en-US" dirty="0"/>
              <a:t>, </a:t>
            </a:r>
            <a:r>
              <a:rPr lang="en-US" dirty="0" err="1"/>
              <a:t>kontakta</a:t>
            </a:r>
            <a:r>
              <a:rPr lang="en-US" dirty="0"/>
              <a:t> </a:t>
            </a:r>
            <a:r>
              <a:rPr lang="en-US" dirty="0" err="1"/>
              <a:t>ledare</a:t>
            </a:r>
            <a:r>
              <a:rPr lang="en-US" dirty="0"/>
              <a:t>.</a:t>
            </a:r>
          </a:p>
          <a:p>
            <a:r>
              <a:rPr lang="en-US" dirty="0" err="1"/>
              <a:t>Tackar</a:t>
            </a:r>
            <a:r>
              <a:rPr lang="en-US" dirty="0"/>
              <a:t> man ja, </a:t>
            </a:r>
            <a:r>
              <a:rPr lang="en-US" dirty="0" err="1"/>
              <a:t>och</a:t>
            </a:r>
            <a:r>
              <a:rPr lang="en-US" dirty="0"/>
              <a:t> </a:t>
            </a:r>
            <a:r>
              <a:rPr lang="en-US" dirty="0" err="1"/>
              <a:t>inte</a:t>
            </a:r>
            <a:r>
              <a:rPr lang="en-US" dirty="0"/>
              <a:t> </a:t>
            </a:r>
            <a:r>
              <a:rPr lang="en-US" dirty="0" err="1"/>
              <a:t>dyker</a:t>
            </a:r>
            <a:r>
              <a:rPr lang="en-US" dirty="0"/>
              <a:t> </a:t>
            </a:r>
            <a:r>
              <a:rPr lang="en-US" dirty="0" err="1"/>
              <a:t>upp</a:t>
            </a:r>
            <a:r>
              <a:rPr lang="en-US" dirty="0"/>
              <a:t> </a:t>
            </a:r>
            <a:r>
              <a:rPr lang="en-US" dirty="0" err="1"/>
              <a:t>ställer</a:t>
            </a:r>
            <a:r>
              <a:rPr lang="en-US" dirty="0"/>
              <a:t> </a:t>
            </a:r>
            <a:r>
              <a:rPr lang="en-US" dirty="0" err="1"/>
              <a:t>detta</a:t>
            </a:r>
            <a:r>
              <a:rPr lang="en-US" dirty="0"/>
              <a:t> till problem för </a:t>
            </a:r>
            <a:r>
              <a:rPr lang="en-US" dirty="0" err="1"/>
              <a:t>tränarna</a:t>
            </a:r>
            <a:r>
              <a:rPr lang="en-US" dirty="0"/>
              <a:t> </a:t>
            </a:r>
            <a:r>
              <a:rPr lang="en-US" dirty="0" err="1"/>
              <a:t>och</a:t>
            </a:r>
            <a:r>
              <a:rPr lang="en-US" dirty="0"/>
              <a:t> </a:t>
            </a:r>
            <a:r>
              <a:rPr lang="en-US" dirty="0" err="1"/>
              <a:t>laget</a:t>
            </a:r>
            <a:r>
              <a:rPr lang="en-US" dirty="0"/>
              <a:t>. </a:t>
            </a:r>
            <a:r>
              <a:rPr lang="en-US" dirty="0" err="1"/>
              <a:t>Spelaren</a:t>
            </a:r>
            <a:r>
              <a:rPr lang="en-US" dirty="0"/>
              <a:t> </a:t>
            </a:r>
            <a:r>
              <a:rPr lang="en-US" dirty="0" err="1"/>
              <a:t>kommer</a:t>
            </a:r>
            <a:r>
              <a:rPr lang="en-US" dirty="0"/>
              <a:t> </a:t>
            </a:r>
            <a:r>
              <a:rPr lang="en-US" dirty="0" err="1"/>
              <a:t>inte</a:t>
            </a:r>
            <a:r>
              <a:rPr lang="en-US" dirty="0"/>
              <a:t> </a:t>
            </a:r>
            <a:r>
              <a:rPr lang="en-US" dirty="0" err="1"/>
              <a:t>kallas</a:t>
            </a:r>
            <a:r>
              <a:rPr lang="en-US" dirty="0"/>
              <a:t> till </a:t>
            </a:r>
            <a:r>
              <a:rPr lang="en-US" dirty="0" err="1"/>
              <a:t>nästa</a:t>
            </a:r>
            <a:r>
              <a:rPr lang="en-US" dirty="0"/>
              <a:t> match.</a:t>
            </a:r>
          </a:p>
          <a:p>
            <a:endParaRPr lang="en-US" dirty="0"/>
          </a:p>
          <a:p>
            <a:endParaRPr lang="en-US" dirty="0"/>
          </a:p>
        </p:txBody>
      </p:sp>
    </p:spTree>
    <p:extLst>
      <p:ext uri="{BB962C8B-B14F-4D97-AF65-F5344CB8AC3E}">
        <p14:creationId xmlns:p14="http://schemas.microsoft.com/office/powerpoint/2010/main" val="174656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B6A8F2-6F4B-464D-9048-30452EA1529B}"/>
              </a:ext>
            </a:extLst>
          </p:cNvPr>
          <p:cNvPicPr>
            <a:picLocks noGrp="1" noChangeAspect="1"/>
          </p:cNvPicPr>
          <p:nvPr>
            <p:ph idx="1"/>
          </p:nvPr>
        </p:nvPicPr>
        <p:blipFill>
          <a:blip r:embed="rId3"/>
          <a:stretch>
            <a:fillRect/>
          </a:stretch>
        </p:blipFill>
        <p:spPr>
          <a:xfrm>
            <a:off x="5432288" y="885358"/>
            <a:ext cx="5078687" cy="5972641"/>
          </a:xfrm>
        </p:spPr>
      </p:pic>
      <p:pic>
        <p:nvPicPr>
          <p:cNvPr id="7" name="Picture 6">
            <a:extLst>
              <a:ext uri="{FF2B5EF4-FFF2-40B4-BE49-F238E27FC236}">
                <a16:creationId xmlns:a16="http://schemas.microsoft.com/office/drawing/2014/main" id="{8DEF9C8E-96E9-4104-A173-DC48FA38F1BC}"/>
              </a:ext>
            </a:extLst>
          </p:cNvPr>
          <p:cNvPicPr>
            <a:picLocks noChangeAspect="1"/>
          </p:cNvPicPr>
          <p:nvPr/>
        </p:nvPicPr>
        <p:blipFill>
          <a:blip r:embed="rId4"/>
          <a:stretch>
            <a:fillRect/>
          </a:stretch>
        </p:blipFill>
        <p:spPr>
          <a:xfrm>
            <a:off x="1197868" y="808351"/>
            <a:ext cx="3528392" cy="5972641"/>
          </a:xfrm>
          <a:prstGeom prst="rect">
            <a:avLst/>
          </a:prstGeom>
        </p:spPr>
      </p:pic>
      <p:sp>
        <p:nvSpPr>
          <p:cNvPr id="2" name="TextBox 1">
            <a:extLst>
              <a:ext uri="{FF2B5EF4-FFF2-40B4-BE49-F238E27FC236}">
                <a16:creationId xmlns:a16="http://schemas.microsoft.com/office/drawing/2014/main" id="{4A7EB318-1BCF-4E89-823B-DAEC9BEC73AE}"/>
              </a:ext>
            </a:extLst>
          </p:cNvPr>
          <p:cNvSpPr txBox="1"/>
          <p:nvPr/>
        </p:nvSpPr>
        <p:spPr>
          <a:xfrm>
            <a:off x="1845940" y="188640"/>
            <a:ext cx="6480720" cy="424732"/>
          </a:xfrm>
          <a:prstGeom prst="rect">
            <a:avLst/>
          </a:prstGeom>
          <a:noFill/>
        </p:spPr>
        <p:txBody>
          <a:bodyPr wrap="square" rtlCol="0">
            <a:spAutoFit/>
          </a:bodyPr>
          <a:lstStyle/>
          <a:p>
            <a:pPr>
              <a:lnSpc>
                <a:spcPct val="90000"/>
              </a:lnSpc>
            </a:pPr>
            <a:r>
              <a:rPr lang="sv-SE" sz="2400" dirty="0"/>
              <a:t>Kallelse till match</a:t>
            </a:r>
          </a:p>
        </p:txBody>
      </p:sp>
    </p:spTree>
    <p:extLst>
      <p:ext uri="{BB962C8B-B14F-4D97-AF65-F5344CB8AC3E}">
        <p14:creationId xmlns:p14="http://schemas.microsoft.com/office/powerpoint/2010/main" val="210016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E41D8E-07E6-456C-A42C-A6B9E975B61F}"/>
              </a:ext>
            </a:extLst>
          </p:cNvPr>
          <p:cNvPicPr>
            <a:picLocks noGrp="1" noChangeAspect="1"/>
          </p:cNvPicPr>
          <p:nvPr>
            <p:ph idx="1"/>
          </p:nvPr>
        </p:nvPicPr>
        <p:blipFill>
          <a:blip r:embed="rId2"/>
          <a:stretch>
            <a:fillRect/>
          </a:stretch>
        </p:blipFill>
        <p:spPr>
          <a:xfrm>
            <a:off x="981844" y="1700808"/>
            <a:ext cx="5327834" cy="5112568"/>
          </a:xfrm>
        </p:spPr>
      </p:pic>
      <p:pic>
        <p:nvPicPr>
          <p:cNvPr id="7" name="Picture 6">
            <a:extLst>
              <a:ext uri="{FF2B5EF4-FFF2-40B4-BE49-F238E27FC236}">
                <a16:creationId xmlns:a16="http://schemas.microsoft.com/office/drawing/2014/main" id="{FC6D98E4-DFE5-458C-9122-0CE4556985D8}"/>
              </a:ext>
            </a:extLst>
          </p:cNvPr>
          <p:cNvPicPr>
            <a:picLocks noChangeAspect="1"/>
          </p:cNvPicPr>
          <p:nvPr/>
        </p:nvPicPr>
        <p:blipFill>
          <a:blip r:embed="rId3"/>
          <a:stretch>
            <a:fillRect/>
          </a:stretch>
        </p:blipFill>
        <p:spPr>
          <a:xfrm>
            <a:off x="7102524" y="1433547"/>
            <a:ext cx="3943563" cy="5429788"/>
          </a:xfrm>
          <a:prstGeom prst="rect">
            <a:avLst/>
          </a:prstGeom>
        </p:spPr>
      </p:pic>
      <p:sp>
        <p:nvSpPr>
          <p:cNvPr id="2" name="TextBox 1">
            <a:extLst>
              <a:ext uri="{FF2B5EF4-FFF2-40B4-BE49-F238E27FC236}">
                <a16:creationId xmlns:a16="http://schemas.microsoft.com/office/drawing/2014/main" id="{16DA633D-F192-4CC0-AD0D-B14ACD8FAC7C}"/>
              </a:ext>
            </a:extLst>
          </p:cNvPr>
          <p:cNvSpPr txBox="1"/>
          <p:nvPr/>
        </p:nvSpPr>
        <p:spPr>
          <a:xfrm>
            <a:off x="1053852" y="692696"/>
            <a:ext cx="7920880" cy="424732"/>
          </a:xfrm>
          <a:prstGeom prst="rect">
            <a:avLst/>
          </a:prstGeom>
          <a:noFill/>
        </p:spPr>
        <p:txBody>
          <a:bodyPr wrap="square" rtlCol="0">
            <a:spAutoFit/>
          </a:bodyPr>
          <a:lstStyle/>
          <a:p>
            <a:pPr>
              <a:lnSpc>
                <a:spcPct val="90000"/>
              </a:lnSpc>
            </a:pPr>
            <a:r>
              <a:rPr lang="sv-SE" sz="2400" dirty="0"/>
              <a:t>Om ni glömmer bort info så finns detta under kalendern.</a:t>
            </a:r>
          </a:p>
        </p:txBody>
      </p:sp>
    </p:spTree>
    <p:extLst>
      <p:ext uri="{BB962C8B-B14F-4D97-AF65-F5344CB8AC3E}">
        <p14:creationId xmlns:p14="http://schemas.microsoft.com/office/powerpoint/2010/main" val="38612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BDA679-9BE6-42F9-9CD9-F406A30D2A11}"/>
              </a:ext>
            </a:extLst>
          </p:cNvPr>
          <p:cNvPicPr>
            <a:picLocks noGrp="1" noChangeAspect="1"/>
          </p:cNvPicPr>
          <p:nvPr>
            <p:ph idx="1"/>
          </p:nvPr>
        </p:nvPicPr>
        <p:blipFill>
          <a:blip r:embed="rId2"/>
          <a:stretch>
            <a:fillRect/>
          </a:stretch>
        </p:blipFill>
        <p:spPr>
          <a:xfrm>
            <a:off x="2133972" y="1092146"/>
            <a:ext cx="8298922" cy="5607381"/>
          </a:xfrm>
        </p:spPr>
      </p:pic>
      <p:sp>
        <p:nvSpPr>
          <p:cNvPr id="2" name="TextBox 1">
            <a:extLst>
              <a:ext uri="{FF2B5EF4-FFF2-40B4-BE49-F238E27FC236}">
                <a16:creationId xmlns:a16="http://schemas.microsoft.com/office/drawing/2014/main" id="{D52678CF-ADBE-4CC5-B65C-ADBE0908DD2B}"/>
              </a:ext>
            </a:extLst>
          </p:cNvPr>
          <p:cNvSpPr txBox="1"/>
          <p:nvPr/>
        </p:nvSpPr>
        <p:spPr>
          <a:xfrm>
            <a:off x="2205980" y="260648"/>
            <a:ext cx="6984776" cy="424732"/>
          </a:xfrm>
          <a:prstGeom prst="rect">
            <a:avLst/>
          </a:prstGeom>
          <a:noFill/>
        </p:spPr>
        <p:txBody>
          <a:bodyPr wrap="square" rtlCol="0">
            <a:spAutoFit/>
          </a:bodyPr>
          <a:lstStyle/>
          <a:p>
            <a:pPr>
              <a:lnSpc>
                <a:spcPct val="90000"/>
              </a:lnSpc>
            </a:pPr>
            <a:r>
              <a:rPr lang="sv-SE" sz="2400" dirty="0"/>
              <a:t>Så här ser det ut för tränarna när kallelse skickats.</a:t>
            </a:r>
          </a:p>
        </p:txBody>
      </p:sp>
    </p:spTree>
    <p:extLst>
      <p:ext uri="{BB962C8B-B14F-4D97-AF65-F5344CB8AC3E}">
        <p14:creationId xmlns:p14="http://schemas.microsoft.com/office/powerpoint/2010/main" val="23129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531</TotalTime>
  <Words>442</Words>
  <Application>Microsoft Office PowerPoint</Application>
  <PresentationFormat>Custom</PresentationFormat>
  <Paragraphs>54</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Consolas</vt:lpstr>
      <vt:lpstr>Corbel</vt:lpstr>
      <vt:lpstr>Chalkboard 16x9</vt:lpstr>
      <vt:lpstr>Föräldramöte </vt:lpstr>
      <vt:lpstr>Agenda</vt:lpstr>
      <vt:lpstr>Värdegrund – Fagersta Södra IK</vt:lpstr>
      <vt:lpstr>Värdegrund - Föräldrar</vt:lpstr>
      <vt:lpstr>PowerPoint Presentation</vt:lpstr>
      <vt:lpstr>Kallelse till match</vt:lpstr>
      <vt:lpstr>PowerPoint Presentation</vt:lpstr>
      <vt:lpstr>PowerPoint Presentation</vt:lpstr>
      <vt:lpstr>PowerPoint Presentation</vt:lpstr>
      <vt:lpstr>Seriespel 2023</vt:lpstr>
      <vt:lpstr>Seriespel 2023</vt:lpstr>
      <vt:lpstr>Seriepremiär!</vt:lpstr>
      <vt:lpstr>Medlemsavgifter 2023</vt:lpstr>
      <vt:lpstr>Övriga punkter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dc:title>
  <dc:creator>Daniel L Gustafsson</dc:creator>
  <cp:lastModifiedBy>Daniel L Gustafsson</cp:lastModifiedBy>
  <cp:revision>66</cp:revision>
  <dcterms:created xsi:type="dcterms:W3CDTF">2022-04-12T17:35:07Z</dcterms:created>
  <dcterms:modified xsi:type="dcterms:W3CDTF">2023-04-17T10:07:15Z</dcterms:modified>
</cp:coreProperties>
</file>