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51" r:id="rId1"/>
  </p:sldMasterIdLst>
  <p:notesMasterIdLst>
    <p:notesMasterId r:id="rId10"/>
  </p:notesMasterIdLst>
  <p:sldIdLst>
    <p:sldId id="256" r:id="rId2"/>
    <p:sldId id="340" r:id="rId3"/>
    <p:sldId id="342" r:id="rId4"/>
    <p:sldId id="323" r:id="rId5"/>
    <p:sldId id="337" r:id="rId6"/>
    <p:sldId id="338" r:id="rId7"/>
    <p:sldId id="339" r:id="rId8"/>
    <p:sldId id="341" r:id="rId9"/>
  </p:sldIdLst>
  <p:sldSz cx="9144000" cy="6858000" type="screen4x3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B67921-BB64-4F21-8D65-4892171B8A96}" type="datetimeFigureOut">
              <a:rPr lang="sv-SE" smtClean="0"/>
              <a:pPr/>
              <a:t>2022-06-27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56A8DA-5B82-41F0-975C-B1A7A719C44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7346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1022-C97F-454F-B870-1D691CAD41EC}" type="datetime1">
              <a:rPr lang="sv-SE" smtClean="0"/>
              <a:pPr/>
              <a:t>2022-06-27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Skiljebo SK Ungdom Elit 2014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C617-7647-4A9A-A516-310D04A2874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6459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E77B1-3175-4178-826E-785927248F75}" type="datetime1">
              <a:rPr lang="sv-SE" smtClean="0"/>
              <a:pPr/>
              <a:t>2022-06-27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Skiljebo SK Ungdom Elit 2014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C617-7647-4A9A-A516-310D04A2874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2203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B1452-ABF6-452A-80F0-50E6EBDA3B50}" type="datetime1">
              <a:rPr lang="sv-SE" smtClean="0"/>
              <a:pPr/>
              <a:t>2022-06-27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Skiljebo SK Ungdom Elit 2014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C617-7647-4A9A-A516-310D04A2874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0423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62671-A60C-4F80-846A-B71BE22E2DD3}" type="datetime1">
              <a:rPr lang="sv-SE" smtClean="0"/>
              <a:pPr/>
              <a:t>2022-06-27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Skiljebo SK Ungdom Elit 2014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C617-7647-4A9A-A516-310D04A2874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2904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9EEB9-8BD9-4392-80D8-5F0DE78948A3}" type="datetime1">
              <a:rPr lang="sv-SE" smtClean="0"/>
              <a:pPr/>
              <a:t>2022-06-27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Skiljebo SK Ungdom Elit 2014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C617-7647-4A9A-A516-310D04A2874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4487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A9A22-C7AB-4E79-B3C0-3666A7E79A44}" type="datetime1">
              <a:rPr lang="sv-SE" smtClean="0"/>
              <a:pPr/>
              <a:t>2022-06-27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Skiljebo SK Ungdom Elit 2014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C617-7647-4A9A-A516-310D04A2874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0089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A13D0-4E4B-4D02-BD45-ECCC53831788}" type="datetime1">
              <a:rPr lang="sv-SE" smtClean="0"/>
              <a:pPr/>
              <a:t>2022-06-27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Skiljebo SK Ungdom Elit 2014</a:t>
            </a: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C617-7647-4A9A-A516-310D04A2874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7557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A2B53-C9B4-4C1B-8A37-E8EAC9E96FFD}" type="datetime1">
              <a:rPr lang="sv-SE" smtClean="0"/>
              <a:pPr/>
              <a:t>2022-06-27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Skiljebo SK Ungdom Elit 2014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C617-7647-4A9A-A516-310D04A2874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0169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F9224-FE8D-4E05-9B57-442C67D2ADC0}" type="datetime1">
              <a:rPr lang="sv-SE" smtClean="0"/>
              <a:pPr/>
              <a:t>2022-06-27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Skiljebo SK Ungdom Elit 2014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C617-7647-4A9A-A516-310D04A2874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3395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2BF19-340B-4AF9-8D2B-C2A16E20F768}" type="datetime1">
              <a:rPr lang="sv-SE" smtClean="0"/>
              <a:pPr/>
              <a:t>2022-06-27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Skiljebo SK Ungdom Elit 2014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C617-7647-4A9A-A516-310D04A2874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0971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B749F-B48B-4928-9125-F1A9D92A12E8}" type="datetime1">
              <a:rPr lang="sv-SE" smtClean="0"/>
              <a:pPr/>
              <a:t>2022-06-27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Skiljebo SK Ungdom Elit 2014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C617-7647-4A9A-A516-310D04A2874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4847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E482B-2AB7-417F-9DEF-30C816884285}" type="datetime1">
              <a:rPr lang="sv-SE" smtClean="0"/>
              <a:pPr/>
              <a:t>2022-06-27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/>
              <a:t>Skiljebo SK Ungdom Elit 2014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2C617-7647-4A9A-A516-310D04A2874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2702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53" r:id="rId2"/>
    <p:sldLayoutId id="2147483954" r:id="rId3"/>
    <p:sldLayoutId id="2147483955" r:id="rId4"/>
    <p:sldLayoutId id="2147483956" r:id="rId5"/>
    <p:sldLayoutId id="2147483957" r:id="rId6"/>
    <p:sldLayoutId id="2147483958" r:id="rId7"/>
    <p:sldLayoutId id="2147483959" r:id="rId8"/>
    <p:sldLayoutId id="2147483960" r:id="rId9"/>
    <p:sldLayoutId id="2147483961" r:id="rId10"/>
    <p:sldLayoutId id="2147483962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0" name="Rectangle 1039">
            <a:extLst>
              <a:ext uri="{FF2B5EF4-FFF2-40B4-BE49-F238E27FC236}">
                <a16:creationId xmlns:a16="http://schemas.microsoft.com/office/drawing/2014/main" id="{8537B233-9CDD-4A90-AABB-A8963DEE4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D1E2268-4232-3B09-2678-3A7EB5A117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63385" y="895369"/>
            <a:ext cx="3543397" cy="2975876"/>
          </a:xfrm>
        </p:spPr>
        <p:txBody>
          <a:bodyPr anchor="b">
            <a:normAutofit/>
          </a:bodyPr>
          <a:lstStyle/>
          <a:p>
            <a:pPr algn="l"/>
            <a:r>
              <a:rPr lang="sv-SE" dirty="0"/>
              <a:t>Information </a:t>
            </a:r>
            <a:r>
              <a:rPr lang="sv-SE" dirty="0" err="1"/>
              <a:t>Aroscupen</a:t>
            </a:r>
            <a:endParaRPr lang="sv-S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7210" y="1543597"/>
            <a:ext cx="3808326" cy="3770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42" name="Straight Connector 1041">
            <a:extLst>
              <a:ext uri="{FF2B5EF4-FFF2-40B4-BE49-F238E27FC236}">
                <a16:creationId xmlns:a16="http://schemas.microsoft.com/office/drawing/2014/main" id="{040575EE-C594-4566-BC00-663004E52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61730" y="1417320"/>
            <a:ext cx="0" cy="40233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61516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22425-971E-5BEA-7180-8D7F9403B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Aroscupen</a:t>
            </a:r>
            <a:r>
              <a:rPr lang="sv-SE" dirty="0"/>
              <a:t> 3 juli, Hamre 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333C1-5A7E-D884-7DA7-AEB53E141AE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/>
              <a:t>Vi, F-16, ställer upp med 3 lag, Skiljebo SK:10, Skiljebo SK:11 och Skiljebo SK:12. </a:t>
            </a:r>
          </a:p>
          <a:p>
            <a:r>
              <a:rPr lang="sv-SE" dirty="0"/>
              <a:t>På följande </a:t>
            </a:r>
            <a:r>
              <a:rPr lang="sv-SE" dirty="0" err="1"/>
              <a:t>slides</a:t>
            </a:r>
            <a:r>
              <a:rPr lang="sv-SE" dirty="0"/>
              <a:t> framgår vilket lag ditt barn spelar i.</a:t>
            </a:r>
          </a:p>
          <a:p>
            <a:r>
              <a:rPr lang="sv-SE" dirty="0"/>
              <a:t>Vi samlas i respektive lag 30 min före respektive lags första match för att få matchtröja, prata ihop oss och värma upp. Exakt tid för samling framkommer på lagindelningen. </a:t>
            </a:r>
          </a:p>
        </p:txBody>
      </p:sp>
    </p:spTree>
    <p:extLst>
      <p:ext uri="{BB962C8B-B14F-4D97-AF65-F5344CB8AC3E}">
        <p14:creationId xmlns:p14="http://schemas.microsoft.com/office/powerpoint/2010/main" val="1547946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22425-971E-5BEA-7180-8D7F9403B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Mer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333C1-5A7E-D884-7DA7-AEB53E141AE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/>
              <a:t>Samtliga av våra matcher kommer spelas på plan H1, bakom kansliet på Hamre IP. Exakt vilken plan ert barns match spelas på, se spelschema.</a:t>
            </a:r>
          </a:p>
          <a:p>
            <a:r>
              <a:rPr lang="sv-SE" dirty="0"/>
              <a:t>Föräldrar ansvarar för sitt barn mellan matcher och ser till att barnet är i tid till sitt lags matcher. </a:t>
            </a:r>
          </a:p>
          <a:p>
            <a:r>
              <a:rPr lang="sv-SE" dirty="0"/>
              <a:t>Mat behöver man stå för själv under dagen.  </a:t>
            </a:r>
          </a:p>
        </p:txBody>
      </p:sp>
    </p:spTree>
    <p:extLst>
      <p:ext uri="{BB962C8B-B14F-4D97-AF65-F5344CB8AC3E}">
        <p14:creationId xmlns:p14="http://schemas.microsoft.com/office/powerpoint/2010/main" val="2349525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059971" y="1783959"/>
            <a:ext cx="3483937" cy="2889114"/>
          </a:xfrm>
        </p:spPr>
        <p:txBody>
          <a:bodyPr anchor="b">
            <a:normAutofit/>
          </a:bodyPr>
          <a:lstStyle/>
          <a:p>
            <a:pPr algn="l"/>
            <a:r>
              <a:rPr lang="sv-SE" dirty="0">
                <a:solidFill>
                  <a:schemeClr val="bg1"/>
                </a:solidFill>
              </a:rPr>
              <a:t>Skiljebo SK:10</a:t>
            </a:r>
            <a:br>
              <a:rPr lang="sv-SE" dirty="0">
                <a:solidFill>
                  <a:schemeClr val="bg1"/>
                </a:solidFill>
              </a:rPr>
            </a:br>
            <a:endParaRPr lang="sv-SE" sz="1800" dirty="0">
              <a:solidFill>
                <a:schemeClr val="bg1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629586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18115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BE2FA32-45E0-4FC6-642F-1923DC00D8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600632"/>
              </p:ext>
            </p:extLst>
          </p:nvPr>
        </p:nvGraphicFramePr>
        <p:xfrm>
          <a:off x="683568" y="489204"/>
          <a:ext cx="2427597" cy="4903022"/>
        </p:xfrm>
        <a:graphic>
          <a:graphicData uri="http://schemas.openxmlformats.org/drawingml/2006/table">
            <a:tbl>
              <a:tblPr firstRow="1" firstCol="1" bandRow="1"/>
              <a:tblGrid>
                <a:gridCol w="2427597">
                  <a:extLst>
                    <a:ext uri="{9D8B030D-6E8A-4147-A177-3AD203B41FA5}">
                      <a16:colId xmlns:a16="http://schemas.microsoft.com/office/drawing/2014/main" val="1435474750"/>
                    </a:ext>
                  </a:extLst>
                </a:gridCol>
              </a:tblGrid>
              <a:tr h="51221">
                <a:tc>
                  <a:txBody>
                    <a:bodyPr/>
                    <a:lstStyle/>
                    <a:p>
                      <a:pPr algn="l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v-SE" sz="2000" b="1" dirty="0">
                          <a:solidFill>
                            <a:schemeClr val="tx1"/>
                          </a:solidFill>
                        </a:rPr>
                        <a:t>Skiljebo SK:10</a:t>
                      </a:r>
                      <a:br>
                        <a:rPr lang="sv-SE" sz="2000" dirty="0">
                          <a:solidFill>
                            <a:schemeClr val="tx1"/>
                          </a:solidFill>
                        </a:rPr>
                      </a:br>
                      <a:r>
                        <a:rPr lang="sv-SE" sz="1800" dirty="0">
                          <a:solidFill>
                            <a:schemeClr val="tx1"/>
                          </a:solidFill>
                        </a:rPr>
                        <a:t>Samling 3 juli kl.08:50 på Hamre IP, H1</a:t>
                      </a:r>
                      <a:br>
                        <a:rPr lang="sv-SE" sz="2000" dirty="0">
                          <a:solidFill>
                            <a:schemeClr val="tx1"/>
                          </a:solidFill>
                        </a:rPr>
                      </a:b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06" marR="71606" marT="15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195659"/>
                  </a:ext>
                </a:extLst>
              </a:tr>
              <a:tr h="441429">
                <a:tc>
                  <a:txBody>
                    <a:bodyPr/>
                    <a:lstStyle/>
                    <a:p>
                      <a:pPr algn="l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Ansvarig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ledare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: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Sanna Söderberg</a:t>
                      </a:r>
                      <a:endParaRPr lang="en-US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06" marR="71606" marT="15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4619530"/>
                  </a:ext>
                </a:extLst>
              </a:tr>
              <a:tr h="898458">
                <a:tc>
                  <a:txBody>
                    <a:bodyPr/>
                    <a:lstStyle/>
                    <a:p>
                      <a:pPr algn="l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Spelare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: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b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Elise Söderberg</a:t>
                      </a:r>
                      <a:endParaRPr lang="en-US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06" marR="71606" marT="15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2295749"/>
                  </a:ext>
                </a:extLst>
              </a:tr>
              <a:tr h="320491">
                <a:tc>
                  <a:txBody>
                    <a:bodyPr/>
                    <a:lstStyle/>
                    <a:p>
                      <a:pPr algn="l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Olivia Köhlström</a:t>
                      </a:r>
                      <a:endParaRPr lang="en-US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06" marR="71606" marT="15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2971661"/>
                  </a:ext>
                </a:extLst>
              </a:tr>
              <a:tr h="320491">
                <a:tc>
                  <a:txBody>
                    <a:bodyPr/>
                    <a:lstStyle/>
                    <a:p>
                      <a:pPr algn="l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Felicia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Wendelmark</a:t>
                      </a:r>
                      <a:endParaRPr lang="en-US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06" marR="71606" marT="15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7234421"/>
                  </a:ext>
                </a:extLst>
              </a:tr>
              <a:tr h="320491">
                <a:tc>
                  <a:txBody>
                    <a:bodyPr/>
                    <a:lstStyle/>
                    <a:p>
                      <a:pPr algn="l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Emma Walter</a:t>
                      </a:r>
                      <a:endParaRPr lang="en-US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06" marR="71606" marT="15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5759899"/>
                  </a:ext>
                </a:extLst>
              </a:tr>
              <a:tr h="320491">
                <a:tc>
                  <a:txBody>
                    <a:bodyPr/>
                    <a:lstStyle/>
                    <a:p>
                      <a:pPr algn="l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Hedda Ahlen</a:t>
                      </a:r>
                      <a:endParaRPr lang="en-US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06" marR="71606" marT="15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7487890"/>
                  </a:ext>
                </a:extLst>
              </a:tr>
              <a:tr h="320491">
                <a:tc>
                  <a:txBody>
                    <a:bodyPr/>
                    <a:lstStyle/>
                    <a:p>
                      <a:pPr algn="l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Mila Diaz-Sjöstrand</a:t>
                      </a:r>
                      <a:endParaRPr lang="en-US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06" marR="71606" marT="15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1114584"/>
                  </a:ext>
                </a:extLst>
              </a:tr>
              <a:tr h="320491">
                <a:tc>
                  <a:txBody>
                    <a:bodyPr/>
                    <a:lstStyle/>
                    <a:p>
                      <a:pPr algn="l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Ella Blomgren</a:t>
                      </a:r>
                      <a:endParaRPr lang="en-US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06" marR="71606" marT="15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849424"/>
                  </a:ext>
                </a:extLst>
              </a:tr>
              <a:tr h="320491">
                <a:tc>
                  <a:txBody>
                    <a:bodyPr/>
                    <a:lstStyle/>
                    <a:p>
                      <a:pPr algn="l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Clara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Simonsson</a:t>
                      </a:r>
                      <a:endParaRPr lang="en-US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06" marR="71606" marT="15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2264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6659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059971" y="1783959"/>
            <a:ext cx="3483937" cy="2889114"/>
          </a:xfrm>
        </p:spPr>
        <p:txBody>
          <a:bodyPr anchor="b">
            <a:normAutofit/>
          </a:bodyPr>
          <a:lstStyle/>
          <a:p>
            <a:pPr algn="l"/>
            <a:r>
              <a:rPr lang="sv-SE" dirty="0">
                <a:solidFill>
                  <a:schemeClr val="bg1"/>
                </a:solidFill>
              </a:rPr>
              <a:t>Skiljebo SK:11</a:t>
            </a:r>
            <a:br>
              <a:rPr lang="sv-SE" dirty="0">
                <a:solidFill>
                  <a:schemeClr val="bg1"/>
                </a:solidFill>
              </a:rPr>
            </a:br>
            <a:endParaRPr lang="sv-SE" sz="1800" dirty="0">
              <a:solidFill>
                <a:schemeClr val="bg1"/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629586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18115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0D33BB7-4DC1-CBEE-D975-0DF30CB59B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223347"/>
              </p:ext>
            </p:extLst>
          </p:nvPr>
        </p:nvGraphicFramePr>
        <p:xfrm>
          <a:off x="467544" y="489204"/>
          <a:ext cx="2828344" cy="4990653"/>
        </p:xfrm>
        <a:graphic>
          <a:graphicData uri="http://schemas.openxmlformats.org/drawingml/2006/table">
            <a:tbl>
              <a:tblPr firstRow="1" firstCol="1" bandRow="1"/>
              <a:tblGrid>
                <a:gridCol w="2828344">
                  <a:extLst>
                    <a:ext uri="{9D8B030D-6E8A-4147-A177-3AD203B41FA5}">
                      <a16:colId xmlns:a16="http://schemas.microsoft.com/office/drawing/2014/main" val="894034449"/>
                    </a:ext>
                  </a:extLst>
                </a:gridCol>
              </a:tblGrid>
              <a:tr h="287821">
                <a:tc>
                  <a:txBody>
                    <a:bodyPr/>
                    <a:lstStyle/>
                    <a:p>
                      <a:pPr algn="l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v-SE" sz="2000" b="1" dirty="0">
                          <a:solidFill>
                            <a:schemeClr val="tx1"/>
                          </a:solidFill>
                          <a:latin typeface="+mn-lt"/>
                        </a:rPr>
                        <a:t>Skiljebo SK:11</a:t>
                      </a:r>
                      <a:br>
                        <a:rPr lang="sv-SE" sz="2000" dirty="0">
                          <a:solidFill>
                            <a:schemeClr val="tx1"/>
                          </a:solidFill>
                          <a:latin typeface="+mn-lt"/>
                        </a:rPr>
                      </a:br>
                      <a:r>
                        <a:rPr lang="sv-SE" sz="1800" dirty="0">
                          <a:solidFill>
                            <a:schemeClr val="tx1"/>
                          </a:solidFill>
                        </a:rPr>
                        <a:t>Samling 3 juli kl.08:50 på Hamre IP, H1.</a:t>
                      </a:r>
                      <a:br>
                        <a:rPr lang="sv-SE" sz="1800" dirty="0">
                          <a:solidFill>
                            <a:schemeClr val="tx1"/>
                          </a:solidFill>
                        </a:rPr>
                      </a:br>
                      <a:b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Ansvarig</a:t>
                      </a:r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ledare</a:t>
                      </a:r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: 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4307" marR="64307" marT="13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7867380"/>
                  </a:ext>
                </a:extLst>
              </a:tr>
              <a:tr h="287821">
                <a:tc>
                  <a:txBody>
                    <a:bodyPr/>
                    <a:lstStyle/>
                    <a:p>
                      <a:pPr algn="l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Andreas Ahlstedt</a:t>
                      </a:r>
                      <a:endParaRPr lang="en-US" sz="1800" b="0" i="0" u="none" strike="noStrike">
                        <a:effectLst/>
                        <a:latin typeface="+mn-lt"/>
                      </a:endParaRPr>
                    </a:p>
                  </a:txBody>
                  <a:tcPr marL="64307" marR="64307" marT="13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2610503"/>
                  </a:ext>
                </a:extLst>
              </a:tr>
              <a:tr h="287821">
                <a:tc>
                  <a:txBody>
                    <a:bodyPr/>
                    <a:lstStyle/>
                    <a:p>
                      <a:pPr algn="l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Magnus Holmberg</a:t>
                      </a:r>
                    </a:p>
                    <a:p>
                      <a:pPr algn="l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4307" marR="64307" marT="13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9144893"/>
                  </a:ext>
                </a:extLst>
              </a:tr>
              <a:tr h="547345">
                <a:tc>
                  <a:txBody>
                    <a:bodyPr/>
                    <a:lstStyle/>
                    <a:p>
                      <a:pPr algn="l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Spelare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:</a:t>
                      </a:r>
                      <a:b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Ebba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Ahlstedt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4307" marR="64307" marT="13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5336604"/>
                  </a:ext>
                </a:extLst>
              </a:tr>
              <a:tr h="287821">
                <a:tc>
                  <a:txBody>
                    <a:bodyPr/>
                    <a:lstStyle/>
                    <a:p>
                      <a:pPr algn="l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Greta Holmberg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4307" marR="64307" marT="13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7566517"/>
                  </a:ext>
                </a:extLst>
              </a:tr>
              <a:tr h="287821">
                <a:tc>
                  <a:txBody>
                    <a:bodyPr/>
                    <a:lstStyle/>
                    <a:p>
                      <a:pPr algn="l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Nora Josefsson</a:t>
                      </a:r>
                      <a:endParaRPr lang="en-US" sz="1800" b="0" i="0" u="none" strike="noStrike">
                        <a:effectLst/>
                        <a:latin typeface="+mn-lt"/>
                      </a:endParaRPr>
                    </a:p>
                  </a:txBody>
                  <a:tcPr marL="64307" marR="64307" marT="13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0212659"/>
                  </a:ext>
                </a:extLst>
              </a:tr>
              <a:tr h="287821">
                <a:tc>
                  <a:txBody>
                    <a:bodyPr/>
                    <a:lstStyle/>
                    <a:p>
                      <a:pPr algn="l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Luna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Julin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4307" marR="64307" marT="13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6908335"/>
                  </a:ext>
                </a:extLst>
              </a:tr>
              <a:tr h="287821">
                <a:tc>
                  <a:txBody>
                    <a:bodyPr/>
                    <a:lstStyle/>
                    <a:p>
                      <a:pPr algn="l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Emma Sahlin</a:t>
                      </a:r>
                      <a:endParaRPr lang="en-US" sz="1800" b="0" i="0" u="none" strike="noStrike">
                        <a:effectLst/>
                        <a:latin typeface="+mn-lt"/>
                      </a:endParaRPr>
                    </a:p>
                  </a:txBody>
                  <a:tcPr marL="64307" marR="64307" marT="13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0674927"/>
                  </a:ext>
                </a:extLst>
              </a:tr>
              <a:tr h="287821">
                <a:tc>
                  <a:txBody>
                    <a:bodyPr/>
                    <a:lstStyle/>
                    <a:p>
                      <a:pPr algn="l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Alice Birgersson</a:t>
                      </a:r>
                      <a:endParaRPr lang="en-US" sz="1800" b="0" i="0" u="none" strike="noStrike">
                        <a:effectLst/>
                        <a:latin typeface="+mn-lt"/>
                      </a:endParaRPr>
                    </a:p>
                  </a:txBody>
                  <a:tcPr marL="64307" marR="64307" marT="13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1685772"/>
                  </a:ext>
                </a:extLst>
              </a:tr>
              <a:tr h="287821">
                <a:tc>
                  <a:txBody>
                    <a:bodyPr/>
                    <a:lstStyle/>
                    <a:p>
                      <a:pPr algn="l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Julia Persson</a:t>
                      </a:r>
                      <a:endParaRPr lang="en-US" sz="1800" b="0" i="0" u="none" strike="noStrike">
                        <a:effectLst/>
                        <a:latin typeface="+mn-lt"/>
                      </a:endParaRPr>
                    </a:p>
                  </a:txBody>
                  <a:tcPr marL="64307" marR="64307" marT="13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104326"/>
                  </a:ext>
                </a:extLst>
              </a:tr>
              <a:tr h="287821">
                <a:tc>
                  <a:txBody>
                    <a:bodyPr/>
                    <a:lstStyle/>
                    <a:p>
                      <a:pPr algn="l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Maiken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Elmsäter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4307" marR="64307" marT="13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51691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3384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27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059971" y="1783959"/>
            <a:ext cx="3483937" cy="2889114"/>
          </a:xfrm>
        </p:spPr>
        <p:txBody>
          <a:bodyPr anchor="b">
            <a:normAutofit/>
          </a:bodyPr>
          <a:lstStyle/>
          <a:p>
            <a:pPr algn="l"/>
            <a:r>
              <a:rPr lang="sv-SE" dirty="0">
                <a:solidFill>
                  <a:schemeClr val="bg1"/>
                </a:solidFill>
              </a:rPr>
              <a:t>Skiljebo SK:12</a:t>
            </a:r>
            <a:br>
              <a:rPr lang="sv-SE" dirty="0">
                <a:solidFill>
                  <a:schemeClr val="bg1"/>
                </a:solidFill>
              </a:rPr>
            </a:br>
            <a:endParaRPr lang="sv-SE" sz="1800" dirty="0">
              <a:solidFill>
                <a:schemeClr val="bg1"/>
              </a:solidFill>
            </a:endParaRPr>
          </a:p>
        </p:txBody>
      </p:sp>
      <p:sp>
        <p:nvSpPr>
          <p:cNvPr id="35" name="Freeform: Shape 29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629586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Freeform: Shape 31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18115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052E154B-106D-7448-64EB-2F969BD021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374939"/>
              </p:ext>
            </p:extLst>
          </p:nvPr>
        </p:nvGraphicFramePr>
        <p:xfrm>
          <a:off x="395536" y="489204"/>
          <a:ext cx="2900352" cy="5765118"/>
        </p:xfrm>
        <a:graphic>
          <a:graphicData uri="http://schemas.openxmlformats.org/drawingml/2006/table">
            <a:tbl>
              <a:tblPr firstRow="1" firstCol="1" bandRow="1"/>
              <a:tblGrid>
                <a:gridCol w="2900352">
                  <a:extLst>
                    <a:ext uri="{9D8B030D-6E8A-4147-A177-3AD203B41FA5}">
                      <a16:colId xmlns:a16="http://schemas.microsoft.com/office/drawing/2014/main" val="894034449"/>
                    </a:ext>
                  </a:extLst>
                </a:gridCol>
              </a:tblGrid>
              <a:tr h="287821">
                <a:tc>
                  <a:txBody>
                    <a:bodyPr/>
                    <a:lstStyle/>
                    <a:p>
                      <a:pPr algn="l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v-SE" sz="2000" b="1" dirty="0">
                          <a:solidFill>
                            <a:schemeClr val="tx1"/>
                          </a:solidFill>
                          <a:latin typeface="+mn-lt"/>
                        </a:rPr>
                        <a:t>Skiljebo SK:12</a:t>
                      </a:r>
                      <a:br>
                        <a:rPr lang="sv-SE" sz="1800" b="1" dirty="0">
                          <a:solidFill>
                            <a:schemeClr val="tx1"/>
                          </a:solidFill>
                          <a:latin typeface="+mn-lt"/>
                        </a:rPr>
                      </a:br>
                      <a:r>
                        <a:rPr lang="sv-SE" sz="1800" dirty="0">
                          <a:solidFill>
                            <a:schemeClr val="tx1"/>
                          </a:solidFill>
                        </a:rPr>
                        <a:t>Samling 3 juli kl.07:30 på Hamre IP, H1</a:t>
                      </a:r>
                      <a:br>
                        <a:rPr lang="sv-SE" sz="1800" dirty="0">
                          <a:solidFill>
                            <a:schemeClr val="tx1"/>
                          </a:solidFill>
                        </a:rPr>
                      </a:br>
                      <a:b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Ansvarig</a:t>
                      </a:r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ledare</a:t>
                      </a:r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: 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4307" marR="64307" marT="13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7867380"/>
                  </a:ext>
                </a:extLst>
              </a:tr>
              <a:tr h="287821">
                <a:tc>
                  <a:txBody>
                    <a:bodyPr/>
                    <a:lstStyle/>
                    <a:p>
                      <a:pPr algn="l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Henrik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Saleback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4307" marR="64307" marT="13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2610503"/>
                  </a:ext>
                </a:extLst>
              </a:tr>
              <a:tr h="287821">
                <a:tc>
                  <a:txBody>
                    <a:bodyPr/>
                    <a:lstStyle/>
                    <a:p>
                      <a:pPr algn="l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4307" marR="64307" marT="13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9144893"/>
                  </a:ext>
                </a:extLst>
              </a:tr>
              <a:tr h="547345">
                <a:tc>
                  <a:txBody>
                    <a:bodyPr/>
                    <a:lstStyle/>
                    <a:p>
                      <a:pPr algn="l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Spelare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:</a:t>
                      </a:r>
                    </a:p>
                    <a:p>
                      <a:pPr algn="l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Edith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Saleback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l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Ella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Hernquist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Mattsson</a:t>
                      </a:r>
                    </a:p>
                    <a:p>
                      <a:pPr algn="l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Livia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Wennberg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l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Nellie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Viberg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l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Danine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El Raii</a:t>
                      </a:r>
                    </a:p>
                    <a:p>
                      <a:pPr algn="l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Evelina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Gharaei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l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Ronja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Enbom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l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Jonna Wall</a:t>
                      </a:r>
                      <a:b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4307" marR="64307" marT="13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5336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8465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2D5BF5D-1F60-B393-E07A-F4F55D4802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4166"/>
            <a:ext cx="9144000" cy="6189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093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6AF1CE6-DC78-D176-8EB5-7AA0DFFAF6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2062" y="509587"/>
            <a:ext cx="6619875" cy="583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625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5789</TotalTime>
  <Words>280</Words>
  <Application>Microsoft Office PowerPoint</Application>
  <PresentationFormat>On-screen Show (4:3)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Tw Cen MT</vt:lpstr>
      <vt:lpstr>Office-tema</vt:lpstr>
      <vt:lpstr>Information Aroscupen</vt:lpstr>
      <vt:lpstr>Aroscupen 3 juli, Hamre IP</vt:lpstr>
      <vt:lpstr>Mer information</vt:lpstr>
      <vt:lpstr>Skiljebo SK:10 </vt:lpstr>
      <vt:lpstr>Skiljebo SK:11 </vt:lpstr>
      <vt:lpstr>Skiljebo SK:12 </vt:lpstr>
      <vt:lpstr>PowerPoint Presentation</vt:lpstr>
      <vt:lpstr>PowerPoint Presentation</vt:lpstr>
    </vt:vector>
  </TitlesOfParts>
  <Company>Stampen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Gustafsson, Ronney</dc:creator>
  <cp:lastModifiedBy>Sanna Söderberg</cp:lastModifiedBy>
  <cp:revision>267</cp:revision>
  <cp:lastPrinted>2013-10-15T16:20:57Z</cp:lastPrinted>
  <dcterms:created xsi:type="dcterms:W3CDTF">2012-12-12T21:44:07Z</dcterms:created>
  <dcterms:modified xsi:type="dcterms:W3CDTF">2022-06-27T20:43:13Z</dcterms:modified>
</cp:coreProperties>
</file>