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  <p:sldMasterId id="2147483741" r:id="rId2"/>
  </p:sldMasterIdLst>
  <p:sldIdLst>
    <p:sldId id="256" r:id="rId3"/>
    <p:sldId id="257" r:id="rId4"/>
    <p:sldId id="270" r:id="rId5"/>
    <p:sldId id="267" r:id="rId6"/>
    <p:sldId id="258" r:id="rId7"/>
    <p:sldId id="268" r:id="rId8"/>
    <p:sldId id="271" r:id="rId9"/>
    <p:sldId id="261" r:id="rId10"/>
    <p:sldId id="259" r:id="rId11"/>
    <p:sldId id="269" r:id="rId12"/>
    <p:sldId id="260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64" d="100"/>
          <a:sy n="164" d="100"/>
        </p:scale>
        <p:origin x="18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2019-01-16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4426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2019-01-16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6290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2019-01-16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83336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2019-01-16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26744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2019-01-16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11655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2019-01-16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397720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2019-01-16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29206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2019-01-16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61684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2019-01-16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2817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2019-01-16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81130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2019-01-16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0545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2019-01-16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15376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2019-01-16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94039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2019-01-16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19722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2019-01-16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739062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2019-01-16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27072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2019-01-16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0150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2019-01-16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44658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2019-01-16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41914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2019-01-16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9133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2019-01-16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9453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2019-01-16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164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2019-01-16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674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2019-01-16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65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2019-01-16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7522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2019-01-16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495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BFCB-96C0-4812-BBFD-B6FD22A3D18D}" type="datetimeFigureOut">
              <a:rPr lang="sv-SE" smtClean="0"/>
              <a:t>2019-01-16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7813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CABBFCB-96C0-4812-BBFD-B6FD22A3D18D}" type="datetimeFigureOut">
              <a:rPr lang="sv-SE" smtClean="0"/>
              <a:t>2019-01-16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379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BBFCB-96C0-4812-BBFD-B6FD22A3D18D}" type="datetimeFigureOut">
              <a:rPr lang="sv-SE" smtClean="0"/>
              <a:t>2019-01-16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27757C4-63DD-48D7-A96E-77F4CAD92F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6403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  <p:sldLayoutId id="214748375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v-SE" dirty="0"/>
              <a:t>ESK P05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sv-SE" dirty="0"/>
              <a:t>Föräldramöte 2019-01-15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7094" y="160657"/>
            <a:ext cx="2506881" cy="2543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9668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Lagkassan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77334" y="1628961"/>
            <a:ext cx="8596668" cy="4474127"/>
          </a:xfrm>
        </p:spPr>
        <p:txBody>
          <a:bodyPr>
            <a:normAutofit/>
          </a:bodyPr>
          <a:lstStyle/>
          <a:p>
            <a:r>
              <a:rPr lang="sv-SE" dirty="0"/>
              <a:t>Förstärkning lagkassan</a:t>
            </a:r>
          </a:p>
          <a:p>
            <a:pPr lvl="1"/>
            <a:r>
              <a:rPr lang="sv-SE" dirty="0"/>
              <a:t>Föräldragrupp?! Vi måste ha till en sådan för nedan aktiviteter.</a:t>
            </a:r>
          </a:p>
          <a:p>
            <a:pPr lvl="1"/>
            <a:r>
              <a:rPr lang="sv-SE" dirty="0"/>
              <a:t>Säljaktiviteter för att dra in pengar till året och kommande år?</a:t>
            </a:r>
          </a:p>
          <a:p>
            <a:pPr lvl="1"/>
            <a:r>
              <a:rPr lang="sv-SE" dirty="0"/>
              <a:t>Sponsorer till träningskläder/overall.</a:t>
            </a:r>
          </a:p>
          <a:p>
            <a:pPr lvl="1"/>
            <a:r>
              <a:rPr lang="sv-SE" dirty="0"/>
              <a:t>Kiosk hemmamatcher</a:t>
            </a:r>
          </a:p>
          <a:p>
            <a:pPr lvl="2"/>
            <a:r>
              <a:rPr lang="sv-SE" dirty="0"/>
              <a:t>Enavallen</a:t>
            </a:r>
          </a:p>
          <a:p>
            <a:pPr lvl="2"/>
            <a:r>
              <a:rPr lang="sv-SE" dirty="0"/>
              <a:t>Korsängsfältet</a:t>
            </a:r>
          </a:p>
        </p:txBody>
      </p:sp>
    </p:spTree>
    <p:extLst>
      <p:ext uri="{BB962C8B-B14F-4D97-AF65-F5344CB8AC3E}">
        <p14:creationId xmlns:p14="http://schemas.microsoft.com/office/powerpoint/2010/main" val="2645115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77333" y="1541721"/>
            <a:ext cx="9019559" cy="4859079"/>
          </a:xfrm>
        </p:spPr>
        <p:txBody>
          <a:bodyPr>
            <a:normAutofit/>
          </a:bodyPr>
          <a:lstStyle/>
          <a:p>
            <a:r>
              <a:rPr lang="sv-SE" dirty="0"/>
              <a:t>Kommunikation</a:t>
            </a:r>
          </a:p>
          <a:p>
            <a:pPr lvl="1"/>
            <a:r>
              <a:rPr lang="sv-SE" dirty="0"/>
              <a:t>Hemsidan – laget.se</a:t>
            </a:r>
          </a:p>
          <a:p>
            <a:pPr lvl="1"/>
            <a:r>
              <a:rPr lang="sv-SE" dirty="0" err="1"/>
              <a:t>Whatsapp</a:t>
            </a:r>
            <a:endParaRPr lang="sv-SE" dirty="0"/>
          </a:p>
          <a:p>
            <a:pPr lvl="1"/>
            <a:r>
              <a:rPr lang="sv-SE" dirty="0"/>
              <a:t>Kallelser/inbjudan</a:t>
            </a:r>
          </a:p>
          <a:p>
            <a:pPr lvl="2"/>
            <a:r>
              <a:rPr lang="sv-SE" dirty="0"/>
              <a:t>Svara snabbt</a:t>
            </a:r>
          </a:p>
          <a:p>
            <a:pPr lvl="2"/>
            <a:r>
              <a:rPr lang="sv-SE" dirty="0"/>
              <a:t>Svara även avseende bil och ev extraplatser</a:t>
            </a:r>
            <a:br>
              <a:rPr lang="sv-SE" dirty="0"/>
            </a:br>
            <a:endParaRPr lang="sv-SE" dirty="0"/>
          </a:p>
          <a:p>
            <a:r>
              <a:rPr lang="sv-SE" dirty="0"/>
              <a:t>Positivt, positivt, positivt</a:t>
            </a:r>
            <a:br>
              <a:rPr lang="sv-SE" dirty="0"/>
            </a:br>
            <a:endParaRPr lang="sv-SE" dirty="0"/>
          </a:p>
          <a:p>
            <a:r>
              <a:rPr lang="sv-SE" dirty="0"/>
              <a:t>Kontroll kontaktuppgifter</a:t>
            </a:r>
            <a:br>
              <a:rPr lang="sv-SE" dirty="0"/>
            </a:br>
            <a:endParaRPr lang="sv-SE" dirty="0"/>
          </a:p>
          <a:p>
            <a:r>
              <a:rPr lang="sv-SE" dirty="0"/>
              <a:t>Annat?</a:t>
            </a:r>
          </a:p>
        </p:txBody>
      </p:sp>
    </p:spTree>
    <p:extLst>
      <p:ext uri="{BB962C8B-B14F-4D97-AF65-F5344CB8AC3E}">
        <p14:creationId xmlns:p14="http://schemas.microsoft.com/office/powerpoint/2010/main" val="2383026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Info från klubben</a:t>
            </a:r>
          </a:p>
          <a:p>
            <a:r>
              <a:rPr lang="sv-SE" dirty="0"/>
              <a:t>Organisation</a:t>
            </a:r>
          </a:p>
          <a:p>
            <a:r>
              <a:rPr lang="sv-SE" dirty="0"/>
              <a:t>Träningar</a:t>
            </a:r>
          </a:p>
          <a:p>
            <a:r>
              <a:rPr lang="sv-SE" dirty="0"/>
              <a:t>Serier och cuper</a:t>
            </a:r>
          </a:p>
          <a:p>
            <a:r>
              <a:rPr lang="sv-SE" dirty="0"/>
              <a:t>Lagkassan</a:t>
            </a:r>
          </a:p>
          <a:p>
            <a:r>
              <a:rPr lang="sv-SE" dirty="0"/>
              <a:t>Övrigt</a:t>
            </a:r>
          </a:p>
        </p:txBody>
      </p:sp>
    </p:spTree>
    <p:extLst>
      <p:ext uri="{BB962C8B-B14F-4D97-AF65-F5344CB8AC3E}">
        <p14:creationId xmlns:p14="http://schemas.microsoft.com/office/powerpoint/2010/main" val="3397455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från klubben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Försäljning av klubbrabatthäften</a:t>
            </a:r>
          </a:p>
          <a:p>
            <a:r>
              <a:rPr lang="sv-SE" dirty="0"/>
              <a:t>4 häften per spelare</a:t>
            </a:r>
          </a:p>
          <a:p>
            <a:pPr lvl="1"/>
            <a:r>
              <a:rPr lang="sv-SE" dirty="0" err="1"/>
              <a:t>Swish</a:t>
            </a:r>
            <a:r>
              <a:rPr lang="sv-SE" dirty="0"/>
              <a:t>: 123 449 11 63, ange spelarens namn i meddelandefältet</a:t>
            </a:r>
          </a:p>
          <a:p>
            <a:pPr lvl="1"/>
            <a:r>
              <a:rPr lang="sv-SE" dirty="0"/>
              <a:t>Bank konto	8305-5, 4 462 983-0</a:t>
            </a:r>
          </a:p>
        </p:txBody>
      </p:sp>
    </p:spTree>
    <p:extLst>
      <p:ext uri="{BB962C8B-B14F-4D97-AF65-F5344CB8AC3E}">
        <p14:creationId xmlns:p14="http://schemas.microsoft.com/office/powerpoint/2010/main" val="966582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Organisation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77334" y="1448207"/>
            <a:ext cx="8596668" cy="5165244"/>
          </a:xfrm>
        </p:spPr>
        <p:txBody>
          <a:bodyPr>
            <a:normAutofit/>
          </a:bodyPr>
          <a:lstStyle/>
          <a:p>
            <a:r>
              <a:rPr lang="sv-SE" dirty="0"/>
              <a:t>Ledarstab</a:t>
            </a:r>
          </a:p>
          <a:p>
            <a:pPr lvl="1"/>
            <a:r>
              <a:rPr lang="sv-SE" sz="1300" dirty="0"/>
              <a:t>Lagledare</a:t>
            </a:r>
          </a:p>
          <a:p>
            <a:pPr lvl="2"/>
            <a:r>
              <a:rPr lang="sv-SE" sz="1100" dirty="0"/>
              <a:t>Joakim Alfredsson</a:t>
            </a:r>
          </a:p>
          <a:p>
            <a:pPr lvl="2"/>
            <a:r>
              <a:rPr lang="sv-SE" sz="1100" dirty="0"/>
              <a:t>Håkan Leijon Karlsson</a:t>
            </a:r>
          </a:p>
          <a:p>
            <a:pPr lvl="2"/>
            <a:r>
              <a:rPr lang="sv-SE" sz="1100" dirty="0"/>
              <a:t>Marcus Karlsson</a:t>
            </a:r>
          </a:p>
          <a:p>
            <a:pPr lvl="2"/>
            <a:r>
              <a:rPr lang="sv-SE" sz="1100" dirty="0"/>
              <a:t>Andreas </a:t>
            </a:r>
            <a:r>
              <a:rPr lang="sv-SE" sz="1100" dirty="0" err="1"/>
              <a:t>Schenning</a:t>
            </a:r>
            <a:endParaRPr lang="sv-SE" sz="1100" dirty="0"/>
          </a:p>
          <a:p>
            <a:pPr lvl="2"/>
            <a:r>
              <a:rPr lang="sv-SE" sz="1100" dirty="0"/>
              <a:t>Ashkan Assadi</a:t>
            </a:r>
          </a:p>
          <a:p>
            <a:pPr lvl="2"/>
            <a:r>
              <a:rPr lang="sv-SE" sz="1100" dirty="0"/>
              <a:t>Jimmy Holm</a:t>
            </a:r>
          </a:p>
          <a:p>
            <a:pPr lvl="1"/>
            <a:r>
              <a:rPr lang="sv-SE" sz="1300" dirty="0"/>
              <a:t>Kassör</a:t>
            </a:r>
          </a:p>
          <a:p>
            <a:pPr lvl="2"/>
            <a:r>
              <a:rPr lang="sv-SE" sz="1300" dirty="0"/>
              <a:t>Fredrik Holm</a:t>
            </a:r>
          </a:p>
          <a:p>
            <a:pPr lvl="1"/>
            <a:r>
              <a:rPr lang="sv-SE" sz="1300" dirty="0"/>
              <a:t>Support/föräldragrupp</a:t>
            </a:r>
          </a:p>
          <a:p>
            <a:pPr lvl="2"/>
            <a:r>
              <a:rPr lang="sv-SE" sz="1300" dirty="0"/>
              <a:t>Vakant, separat punkt</a:t>
            </a:r>
          </a:p>
          <a:p>
            <a:r>
              <a:rPr lang="sv-SE" dirty="0"/>
              <a:t>Spelare</a:t>
            </a:r>
          </a:p>
          <a:p>
            <a:pPr lvl="1"/>
            <a:r>
              <a:rPr lang="sv-SE" dirty="0"/>
              <a:t>31 spelare</a:t>
            </a:r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9728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77334" y="1584251"/>
            <a:ext cx="8596668" cy="4933507"/>
          </a:xfrm>
        </p:spPr>
        <p:txBody>
          <a:bodyPr>
            <a:normAutofit/>
          </a:bodyPr>
          <a:lstStyle/>
          <a:p>
            <a:r>
              <a:rPr lang="sv-SE" dirty="0"/>
              <a:t>Under säsong (fr o m 2/5)</a:t>
            </a:r>
          </a:p>
          <a:p>
            <a:pPr lvl="1"/>
            <a:r>
              <a:rPr lang="sv-SE" dirty="0"/>
              <a:t>Måndagar, Tisdagar och Torsdagar </a:t>
            </a:r>
          </a:p>
          <a:p>
            <a:pPr marL="457200" lvl="1" indent="0">
              <a:buNone/>
            </a:pPr>
            <a:br>
              <a:rPr lang="sv-SE" dirty="0"/>
            </a:br>
            <a:r>
              <a:rPr lang="sv-SE" dirty="0"/>
              <a:t>Tider och plats kommer senare under säsongen </a:t>
            </a:r>
          </a:p>
        </p:txBody>
      </p:sp>
    </p:spTree>
    <p:extLst>
      <p:ext uri="{BB962C8B-B14F-4D97-AF65-F5344CB8AC3E}">
        <p14:creationId xmlns:p14="http://schemas.microsoft.com/office/powerpoint/2010/main" val="4049290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77334" y="1584251"/>
            <a:ext cx="8596668" cy="4933507"/>
          </a:xfrm>
        </p:spPr>
        <p:txBody>
          <a:bodyPr>
            <a:normAutofit/>
          </a:bodyPr>
          <a:lstStyle/>
          <a:p>
            <a:r>
              <a:rPr lang="sv-SE" dirty="0"/>
              <a:t>Regler</a:t>
            </a:r>
          </a:p>
          <a:p>
            <a:pPr lvl="1"/>
            <a:r>
              <a:rPr lang="sv-SE" dirty="0"/>
              <a:t>Ombyte på Enavallen, gemensam </a:t>
            </a:r>
            <a:r>
              <a:rPr lang="sv-SE" dirty="0" err="1"/>
              <a:t>jogg</a:t>
            </a:r>
            <a:r>
              <a:rPr lang="sv-SE" dirty="0"/>
              <a:t> ned till korsängsfältet för träning.</a:t>
            </a:r>
          </a:p>
          <a:p>
            <a:pPr lvl="1"/>
            <a:r>
              <a:rPr lang="sv-SE" dirty="0"/>
              <a:t>Gemensam </a:t>
            </a:r>
            <a:r>
              <a:rPr lang="sv-SE" dirty="0" err="1"/>
              <a:t>jogg</a:t>
            </a:r>
            <a:r>
              <a:rPr lang="sv-SE" dirty="0"/>
              <a:t> tillbaka till Enavallen för dusch och ombyte. Vi ser detta som en viktig del för att skapa lagkänsla</a:t>
            </a:r>
          </a:p>
          <a:p>
            <a:pPr lvl="1"/>
            <a:r>
              <a:rPr lang="sv-SE" dirty="0"/>
              <a:t>Spelarna ska ha fått i sig middag eller mellanmål innan träning.</a:t>
            </a:r>
            <a:br>
              <a:rPr lang="sv-SE" dirty="0"/>
            </a:br>
            <a:r>
              <a:rPr lang="sv-SE" dirty="0"/>
              <a:t>Ta även gärna med något till efter träningen, t ex banan.</a:t>
            </a:r>
          </a:p>
          <a:p>
            <a:pPr lvl="1"/>
            <a:r>
              <a:rPr lang="sv-SE" dirty="0"/>
              <a:t>Vi ser gärna att spelarna har på sig ESK kläder eller neutrala kläder på sig under träningarna.</a:t>
            </a:r>
          </a:p>
          <a:p>
            <a:pPr lvl="1"/>
            <a:r>
              <a:rPr lang="sv-SE" dirty="0"/>
              <a:t>Anmälan av frånvaro </a:t>
            </a:r>
            <a:r>
              <a:rPr lang="sv-SE" u="sng" dirty="0"/>
              <a:t>ska</a:t>
            </a:r>
            <a:r>
              <a:rPr lang="sv-SE" dirty="0"/>
              <a:t> ske med SMS till Marcus 073-6302171</a:t>
            </a:r>
            <a:br>
              <a:rPr lang="sv-SE" dirty="0"/>
            </a:br>
            <a:r>
              <a:rPr lang="sv-SE" dirty="0"/>
              <a:t>Vi vill veta både när spelaren kommer att vara borta samt orsak till </a:t>
            </a:r>
            <a:r>
              <a:rPr lang="sv-SE" dirty="0" err="1"/>
              <a:t>fråvaro</a:t>
            </a:r>
            <a:r>
              <a:rPr lang="sv-SE" dirty="0"/>
              <a:t>.</a:t>
            </a:r>
            <a:br>
              <a:rPr lang="sv-SE" dirty="0"/>
            </a:br>
            <a:r>
              <a:rPr lang="sv-SE" dirty="0"/>
              <a:t>Killarna ska anmäla detta själva.</a:t>
            </a:r>
          </a:p>
          <a:p>
            <a:pPr lvl="1"/>
            <a:r>
              <a:rPr lang="sv-SE" dirty="0"/>
              <a:t>Träningsnärvaro – laguttagning</a:t>
            </a:r>
            <a:br>
              <a:rPr lang="sv-SE" dirty="0"/>
            </a:br>
            <a:r>
              <a:rPr lang="sv-SE" dirty="0"/>
              <a:t>Uttagning till matcher sker utifrån närvaro på träningarna samt hur engagemanget varit på träningarna. Minst 80% närvaro för uttagning till matcher.</a:t>
            </a:r>
          </a:p>
          <a:p>
            <a:pPr lvl="1"/>
            <a:r>
              <a:rPr lang="sv-SE" dirty="0"/>
              <a:t>Vi kommer ha fortsatt fokus på ordning, språk, uppträdande och kamratskap</a:t>
            </a:r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74165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Träninsläger</a:t>
            </a:r>
            <a:r>
              <a:rPr lang="sv-SE" dirty="0"/>
              <a:t> 29-31 Mars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77334" y="1584251"/>
            <a:ext cx="8596668" cy="4933507"/>
          </a:xfrm>
        </p:spPr>
        <p:txBody>
          <a:bodyPr>
            <a:normAutofit/>
          </a:bodyPr>
          <a:lstStyle/>
          <a:p>
            <a:r>
              <a:rPr lang="sv-SE" dirty="0"/>
              <a:t>Plats</a:t>
            </a:r>
          </a:p>
          <a:p>
            <a:pPr lvl="1"/>
            <a:r>
              <a:rPr lang="sv-SE" dirty="0"/>
              <a:t>Enavallen</a:t>
            </a:r>
          </a:p>
          <a:p>
            <a:pPr lvl="1"/>
            <a:r>
              <a:rPr lang="sv-SE" dirty="0"/>
              <a:t>Vi behöver hjälp med servering och inhandling av mat.</a:t>
            </a:r>
          </a:p>
          <a:p>
            <a:pPr lvl="1"/>
            <a:r>
              <a:rPr lang="sv-SE" dirty="0"/>
              <a:t>Mer information skickas ut när planeringen är klar.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57345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Serier och cuper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77334" y="1480365"/>
            <a:ext cx="8596668" cy="4842376"/>
          </a:xfrm>
        </p:spPr>
        <p:txBody>
          <a:bodyPr>
            <a:normAutofit/>
          </a:bodyPr>
          <a:lstStyle/>
          <a:p>
            <a:r>
              <a:rPr lang="sv-SE" dirty="0"/>
              <a:t>Seriespel</a:t>
            </a:r>
          </a:p>
          <a:p>
            <a:pPr lvl="1"/>
            <a:r>
              <a:rPr lang="sv-SE" dirty="0"/>
              <a:t>Vi är anmälda till två serier:</a:t>
            </a:r>
          </a:p>
          <a:p>
            <a:pPr lvl="2"/>
            <a:r>
              <a:rPr lang="sv-SE" dirty="0"/>
              <a:t>P15 (avancerad serie)</a:t>
            </a:r>
          </a:p>
          <a:p>
            <a:pPr lvl="2"/>
            <a:r>
              <a:rPr lang="sv-SE" dirty="0"/>
              <a:t>P14 (grundserie)</a:t>
            </a:r>
            <a:br>
              <a:rPr lang="sv-SE" dirty="0"/>
            </a:br>
            <a:endParaRPr lang="sv-SE" dirty="0"/>
          </a:p>
          <a:p>
            <a:r>
              <a:rPr lang="sv-SE" dirty="0"/>
              <a:t>Cuper</a:t>
            </a:r>
          </a:p>
          <a:p>
            <a:pPr lvl="1"/>
            <a:r>
              <a:rPr lang="sv-SE" dirty="0"/>
              <a:t>DM</a:t>
            </a:r>
          </a:p>
          <a:p>
            <a:pPr lvl="1"/>
            <a:r>
              <a:rPr lang="sv-SE" dirty="0"/>
              <a:t>Vi anmäler två lag till:</a:t>
            </a:r>
          </a:p>
          <a:p>
            <a:pPr lvl="2"/>
            <a:r>
              <a:rPr lang="sv-SE" dirty="0"/>
              <a:t>Aros cupen 27-30 juni </a:t>
            </a:r>
          </a:p>
          <a:p>
            <a:pPr lvl="2"/>
            <a:r>
              <a:rPr lang="sv-SE" dirty="0"/>
              <a:t>Enköping-cupen 2-4 augusti</a:t>
            </a:r>
          </a:p>
          <a:p>
            <a:pPr lvl="2"/>
            <a:r>
              <a:rPr lang="sv-SE" dirty="0"/>
              <a:t>EP-cupen 10-11 Augusti </a:t>
            </a:r>
          </a:p>
        </p:txBody>
      </p:sp>
    </p:spTree>
    <p:extLst>
      <p:ext uri="{BB962C8B-B14F-4D97-AF65-F5344CB8AC3E}">
        <p14:creationId xmlns:p14="http://schemas.microsoft.com/office/powerpoint/2010/main" val="1310956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Lagkassan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77333" y="1628961"/>
            <a:ext cx="9354433" cy="4629796"/>
          </a:xfrm>
        </p:spPr>
        <p:txBody>
          <a:bodyPr>
            <a:normAutofit/>
          </a:bodyPr>
          <a:lstStyle/>
          <a:p>
            <a:r>
              <a:rPr lang="sv-SE" dirty="0"/>
              <a:t>Status per 15 Januari: ca 10 000 kr</a:t>
            </a:r>
            <a:br>
              <a:rPr lang="sv-SE" dirty="0"/>
            </a:br>
            <a:endParaRPr lang="sv-SE" dirty="0"/>
          </a:p>
          <a:p>
            <a:r>
              <a:rPr lang="sv-SE" dirty="0"/>
              <a:t>Kommande kostnader:</a:t>
            </a:r>
          </a:p>
          <a:p>
            <a:pPr lvl="1"/>
            <a:r>
              <a:rPr lang="sv-SE" dirty="0"/>
              <a:t>Aros cupen</a:t>
            </a:r>
          </a:p>
          <a:p>
            <a:pPr lvl="1"/>
            <a:r>
              <a:rPr lang="sv-SE" dirty="0"/>
              <a:t>Träningsläger</a:t>
            </a:r>
          </a:p>
          <a:p>
            <a:pPr lvl="1"/>
            <a:r>
              <a:rPr lang="sv-SE" dirty="0"/>
              <a:t>EP-cupen</a:t>
            </a:r>
          </a:p>
        </p:txBody>
      </p:sp>
    </p:spTree>
    <p:extLst>
      <p:ext uri="{BB962C8B-B14F-4D97-AF65-F5344CB8AC3E}">
        <p14:creationId xmlns:p14="http://schemas.microsoft.com/office/powerpoint/2010/main" val="626571246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gränsningsaspekten">
  <a:themeElements>
    <a:clrScheme name="Begränsningsaspekten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Begränsningsaspekten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gränsningsaspekte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TM02900743[[fn=Organisk]]</Template>
  <TotalTime>8653</TotalTime>
  <Words>240</Words>
  <Application>Microsoft Office PowerPoint</Application>
  <PresentationFormat>Widescreen</PresentationFormat>
  <Paragraphs>82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Trebuchet MS</vt:lpstr>
      <vt:lpstr>Wingdings 2</vt:lpstr>
      <vt:lpstr>Wingdings 3</vt:lpstr>
      <vt:lpstr>HDOfficeLightV0</vt:lpstr>
      <vt:lpstr>Begränsningsaspekten</vt:lpstr>
      <vt:lpstr>ESK P05</vt:lpstr>
      <vt:lpstr>Agenda</vt:lpstr>
      <vt:lpstr>Info från klubben</vt:lpstr>
      <vt:lpstr>Organisation</vt:lpstr>
      <vt:lpstr>Träningar</vt:lpstr>
      <vt:lpstr>Träningar</vt:lpstr>
      <vt:lpstr>Träninsläger 29-31 Mars</vt:lpstr>
      <vt:lpstr>Serier och cuper</vt:lpstr>
      <vt:lpstr>Lagkassan</vt:lpstr>
      <vt:lpstr>Lagkassan</vt:lpstr>
      <vt:lpstr>Övrigt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ESK Team 05</dc:title>
  <dc:creator>Anders Persson</dc:creator>
  <cp:lastModifiedBy>Ashkan Assadi</cp:lastModifiedBy>
  <cp:revision>57</cp:revision>
  <dcterms:created xsi:type="dcterms:W3CDTF">2015-11-26T13:32:41Z</dcterms:created>
  <dcterms:modified xsi:type="dcterms:W3CDTF">2019-01-16T07:23:56Z</dcterms:modified>
</cp:coreProperties>
</file>