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0202"/>
    <a:srgbClr val="FDE9E9"/>
    <a:srgbClr val="F68A8A"/>
    <a:srgbClr val="B32C15"/>
    <a:srgbClr val="FC6468"/>
    <a:srgbClr val="C50303"/>
    <a:srgbClr val="FB3B40"/>
    <a:srgbClr val="C40409"/>
    <a:srgbClr val="F57F7F"/>
    <a:srgbClr val="F7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0" d="100"/>
          <a:sy n="90" d="100"/>
        </p:scale>
        <p:origin x="1262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3101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9375F-87F4-4995-B40B-985D9D6D548E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3662A-96D4-4EE9-9F85-784C2410E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960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FE26E-9360-4358-A427-8BCD741FDF7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DCAE9-6581-44EB-960E-BCE9C1383B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5321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noFill/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294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446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221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8576"/>
            <a:ext cx="7200800" cy="1052736"/>
          </a:xfrm>
          <a:noFill/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1127800"/>
            <a:ext cx="9144000" cy="0"/>
          </a:xfrm>
          <a:prstGeom prst="line">
            <a:avLst/>
          </a:prstGeom>
          <a:ln w="101600" cap="flat" cmpd="thickThin">
            <a:solidFill>
              <a:srgbClr val="C40409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74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383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199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242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80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38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719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443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8000">
              <a:schemeClr val="accent3">
                <a:lumMod val="20000"/>
                <a:lumOff val="80000"/>
              </a:schemeClr>
            </a:gs>
            <a:gs pos="100000">
              <a:srgbClr val="F68A8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5273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4B263-4798-4339-A93E-C36ECB5C5155}" type="datetimeFigureOut">
              <a:rPr lang="sv-SE" smtClean="0"/>
              <a:t>2017-05-22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7EAAA-E992-4EA9-8F83-F2FE66949A80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065" y="91232"/>
            <a:ext cx="8868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53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laget.se/3521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9"/>
            <a:ext cx="9144000" cy="158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Sammandrag 28/5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 smtClean="0"/>
              <a:t>Danelid</a:t>
            </a:r>
            <a:r>
              <a:rPr lang="sv-SE" dirty="0" smtClean="0"/>
              <a:t> IP</a:t>
            </a:r>
          </a:p>
          <a:p>
            <a:r>
              <a:rPr lang="sv-SE" dirty="0" smtClean="0"/>
              <a:t>C-plan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422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 smtClean="0"/>
              <a:t>Spelschema</a:t>
            </a:r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92886"/>
              </p:ext>
            </p:extLst>
          </p:nvPr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7800"/>
                <a:gridCol w="720080"/>
                <a:gridCol w="1800200"/>
                <a:gridCol w="232792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Matchstart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Plan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Hemmalag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Bortalag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13:00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Danmarks</a:t>
                      </a:r>
                      <a:r>
                        <a:rPr lang="sv-SE" baseline="0" dirty="0" smtClean="0"/>
                        <a:t> IF vit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Funbo</a:t>
                      </a:r>
                      <a:r>
                        <a:rPr lang="sv-SE" dirty="0" smtClean="0"/>
                        <a:t> IF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13:00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Danmarks IF röd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Vreta IF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14:10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Danmarks IF vit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Vreta IF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14:10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Danmarks IF röd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Funbo</a:t>
                      </a:r>
                      <a:r>
                        <a:rPr lang="sv-SE" dirty="0" smtClean="0"/>
                        <a:t> IF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943708" y="342900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Speltid 3x10 min, 5 min mellan varje spelperiod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956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Vägbeskrivning</a:t>
            </a: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268760"/>
            <a:ext cx="8229600" cy="4505370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467544" y="602128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P som i parkering, 1 och 2 som i spelplaner.</a:t>
            </a:r>
          </a:p>
          <a:p>
            <a:r>
              <a:rPr lang="sv-SE" dirty="0" smtClean="0"/>
              <a:t>Stjärnan markerar vårt klubbhus, C-plan där vi ska vara ligger ca 300 m där ifrån.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502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Bekvämligheter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Omklädningsrum finns att tillgå vid vårt klubbhus, föranmäl om ni behöver utnyttja det.</a:t>
            </a:r>
          </a:p>
          <a:p>
            <a:r>
              <a:rPr lang="sv-SE" dirty="0" smtClean="0"/>
              <a:t>Toalett finns vid den markerade parkeringen.</a:t>
            </a:r>
          </a:p>
          <a:p>
            <a:r>
              <a:rPr lang="sv-SE" dirty="0" smtClean="0"/>
              <a:t>Det kommer finnas fika </a:t>
            </a:r>
            <a:r>
              <a:rPr lang="sv-SE" smtClean="0"/>
              <a:t>till försäljning.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8928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F mall.potm" id="{5261480B-5ED5-40FC-A6E0-76A6A3C0E2F7}" vid="{366FCB5F-EF66-432B-B737-AB569403D37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DIF mall</Template>
  <TotalTime>17</TotalTime>
  <Words>107</Words>
  <Application>Microsoft Office PowerPoint</Application>
  <PresentationFormat>Bildspel på skärmen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Sammandrag 28/5</vt:lpstr>
      <vt:lpstr>Spelschema</vt:lpstr>
      <vt:lpstr>Vägbeskrivning</vt:lpstr>
      <vt:lpstr>Bekvämligheter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Sammandrag 28/5</dc:title>
  <dc:creator>Swanthe Lindgren</dc:creator>
  <cp:keywords>Danmarks IF</cp:keywords>
  <cp:lastModifiedBy>Swanthe Lindgren</cp:lastModifiedBy>
  <cp:revision>2</cp:revision>
  <dcterms:created xsi:type="dcterms:W3CDTF">2017-05-22T19:39:24Z</dcterms:created>
  <dcterms:modified xsi:type="dcterms:W3CDTF">2017-05-22T19:56:54Z</dcterms:modified>
</cp:coreProperties>
</file>