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417" r:id="rId4"/>
    <p:sldId id="528" r:id="rId5"/>
    <p:sldId id="496" r:id="rId6"/>
    <p:sldId id="529" r:id="rId7"/>
    <p:sldId id="530" r:id="rId8"/>
    <p:sldId id="532" r:id="rId9"/>
    <p:sldId id="531" r:id="rId10"/>
    <p:sldId id="533" r:id="rId11"/>
    <p:sldId id="510" r:id="rId12"/>
    <p:sldId id="534" r:id="rId13"/>
    <p:sldId id="514" r:id="rId14"/>
    <p:sldId id="499" r:id="rId15"/>
    <p:sldId id="515" r:id="rId16"/>
    <p:sldId id="258" r:id="rId17"/>
    <p:sldId id="259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3B"/>
    <a:srgbClr val="EF150E"/>
    <a:srgbClr val="BBA200"/>
    <a:srgbClr val="D5BA01"/>
    <a:srgbClr val="E0C602"/>
    <a:srgbClr val="FF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8626" autoAdjust="0"/>
  </p:normalViewPr>
  <p:slideViewPr>
    <p:cSldViewPr>
      <p:cViewPr>
        <p:scale>
          <a:sx n="94" d="100"/>
          <a:sy n="94" d="100"/>
        </p:scale>
        <p:origin x="-15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B3237-8139-AD43-9E60-FF800E3C8B13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B2A6C768-2197-0345-8E76-72CCD11612CD}">
      <dgm:prSet phldrT="[Text]"/>
      <dgm:spPr/>
      <dgm:t>
        <a:bodyPr/>
        <a:lstStyle/>
        <a:p>
          <a:r>
            <a:rPr lang="sv-SE" dirty="0" smtClean="0"/>
            <a:t>Barkarö SK </a:t>
          </a:r>
          <a:r>
            <a:rPr lang="sv-SE" dirty="0" smtClean="0"/>
            <a:t> P10</a:t>
          </a:r>
          <a:endParaRPr lang="sv-SE" dirty="0"/>
        </a:p>
      </dgm:t>
    </dgm:pt>
    <dgm:pt modelId="{482F16E4-0D6D-E84B-B99A-3AE3A8BF0B8B}" type="parTrans" cxnId="{26BE705F-8BC1-8647-80F8-01EA67961BB9}">
      <dgm:prSet/>
      <dgm:spPr/>
      <dgm:t>
        <a:bodyPr/>
        <a:lstStyle/>
        <a:p>
          <a:endParaRPr lang="sv-SE"/>
        </a:p>
      </dgm:t>
    </dgm:pt>
    <dgm:pt modelId="{1D302055-A4AE-464D-97D9-612772C57B73}" type="sibTrans" cxnId="{26BE705F-8BC1-8647-80F8-01EA67961BB9}">
      <dgm:prSet/>
      <dgm:spPr/>
      <dgm:t>
        <a:bodyPr/>
        <a:lstStyle/>
        <a:p>
          <a:endParaRPr lang="sv-SE"/>
        </a:p>
      </dgm:t>
    </dgm:pt>
    <dgm:pt modelId="{77D07E47-2936-3C4A-ACF5-17E1E99831AE}">
      <dgm:prSet phldrT="[Text]"/>
      <dgm:spPr/>
      <dgm:t>
        <a:bodyPr/>
        <a:lstStyle/>
        <a:p>
          <a:r>
            <a:rPr lang="sv-SE" dirty="0" smtClean="0"/>
            <a:t>Fotbollssektion</a:t>
          </a:r>
          <a:endParaRPr lang="sv-SE" dirty="0"/>
        </a:p>
      </dgm:t>
    </dgm:pt>
    <dgm:pt modelId="{E73E162D-4B37-9340-BC95-557F2A3D85D8}" type="parTrans" cxnId="{F4D49061-56BF-BC42-91DB-4F7609852753}">
      <dgm:prSet/>
      <dgm:spPr/>
      <dgm:t>
        <a:bodyPr/>
        <a:lstStyle/>
        <a:p>
          <a:endParaRPr lang="sv-SE"/>
        </a:p>
      </dgm:t>
    </dgm:pt>
    <dgm:pt modelId="{402D5A9B-6182-FB4B-B3FA-CB482660EB28}" type="sibTrans" cxnId="{F4D49061-56BF-BC42-91DB-4F7609852753}">
      <dgm:prSet/>
      <dgm:spPr/>
      <dgm:t>
        <a:bodyPr/>
        <a:lstStyle/>
        <a:p>
          <a:endParaRPr lang="sv-SE"/>
        </a:p>
      </dgm:t>
    </dgm:pt>
    <dgm:pt modelId="{55F1E3B5-317A-B84D-849A-C8FE66CEE747}">
      <dgm:prSet phldrT="[Text]"/>
      <dgm:spPr/>
      <dgm:t>
        <a:bodyPr/>
        <a:lstStyle/>
        <a:p>
          <a:r>
            <a:rPr lang="sv-SE" dirty="0" smtClean="0"/>
            <a:t>Management</a:t>
          </a:r>
          <a:endParaRPr lang="sv-SE" dirty="0"/>
        </a:p>
      </dgm:t>
    </dgm:pt>
    <dgm:pt modelId="{486D77E9-7E9D-0942-916D-EE826729A85D}" type="parTrans" cxnId="{3ED2E35D-8DE2-644E-B7BE-8DA343035A18}">
      <dgm:prSet/>
      <dgm:spPr/>
      <dgm:t>
        <a:bodyPr/>
        <a:lstStyle/>
        <a:p>
          <a:endParaRPr lang="sv-SE"/>
        </a:p>
      </dgm:t>
    </dgm:pt>
    <dgm:pt modelId="{5B07B094-55F1-F847-8C7B-812755F0CF99}" type="sibTrans" cxnId="{3ED2E35D-8DE2-644E-B7BE-8DA343035A18}">
      <dgm:prSet/>
      <dgm:spPr/>
      <dgm:t>
        <a:bodyPr/>
        <a:lstStyle/>
        <a:p>
          <a:endParaRPr lang="sv-SE"/>
        </a:p>
      </dgm:t>
    </dgm:pt>
    <dgm:pt modelId="{2321EB14-1FE5-DB4E-928B-8695FC03D3DD}" type="pres">
      <dgm:prSet presAssocID="{F7BB3237-8139-AD43-9E60-FF800E3C8B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BB13B5E1-2845-E049-8CCC-F42CF14534C7}" type="pres">
      <dgm:prSet presAssocID="{B2A6C768-2197-0345-8E76-72CCD11612CD}" presName="hierRoot1" presStyleCnt="0">
        <dgm:presLayoutVars>
          <dgm:hierBranch val="init"/>
        </dgm:presLayoutVars>
      </dgm:prSet>
      <dgm:spPr/>
    </dgm:pt>
    <dgm:pt modelId="{FF3D6D80-C9C2-2D4C-9524-15608B4BCD55}" type="pres">
      <dgm:prSet presAssocID="{B2A6C768-2197-0345-8E76-72CCD11612CD}" presName="rootComposite1" presStyleCnt="0"/>
      <dgm:spPr/>
    </dgm:pt>
    <dgm:pt modelId="{1A1D6BC1-3BCC-A24D-BBB9-1CD85455DEB8}" type="pres">
      <dgm:prSet presAssocID="{B2A6C768-2197-0345-8E76-72CCD11612C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C8B6CC6-8705-F947-A540-AB914C430D9D}" type="pres">
      <dgm:prSet presAssocID="{B2A6C768-2197-0345-8E76-72CCD11612CD}" presName="rootConnector1" presStyleLbl="node1" presStyleIdx="0" presStyleCnt="0"/>
      <dgm:spPr/>
      <dgm:t>
        <a:bodyPr/>
        <a:lstStyle/>
        <a:p>
          <a:endParaRPr lang="sv-SE"/>
        </a:p>
      </dgm:t>
    </dgm:pt>
    <dgm:pt modelId="{9E809CF4-7B98-304C-899E-F0F55900EEE2}" type="pres">
      <dgm:prSet presAssocID="{B2A6C768-2197-0345-8E76-72CCD11612CD}" presName="hierChild2" presStyleCnt="0"/>
      <dgm:spPr/>
    </dgm:pt>
    <dgm:pt modelId="{27F27709-1594-124C-B24A-FE2EA627576A}" type="pres">
      <dgm:prSet presAssocID="{E73E162D-4B37-9340-BC95-557F2A3D85D8}" presName="Name37" presStyleLbl="parChTrans1D2" presStyleIdx="0" presStyleCnt="2"/>
      <dgm:spPr/>
      <dgm:t>
        <a:bodyPr/>
        <a:lstStyle/>
        <a:p>
          <a:endParaRPr lang="sv-SE"/>
        </a:p>
      </dgm:t>
    </dgm:pt>
    <dgm:pt modelId="{B3AD3F31-1E04-3647-956E-E2B5F4DB1097}" type="pres">
      <dgm:prSet presAssocID="{77D07E47-2936-3C4A-ACF5-17E1E99831AE}" presName="hierRoot2" presStyleCnt="0">
        <dgm:presLayoutVars>
          <dgm:hierBranch val="init"/>
        </dgm:presLayoutVars>
      </dgm:prSet>
      <dgm:spPr/>
    </dgm:pt>
    <dgm:pt modelId="{C08AEC6C-98DE-0E45-85C4-5868BD046623}" type="pres">
      <dgm:prSet presAssocID="{77D07E47-2936-3C4A-ACF5-17E1E99831AE}" presName="rootComposite" presStyleCnt="0"/>
      <dgm:spPr/>
    </dgm:pt>
    <dgm:pt modelId="{2F8426E0-9163-D441-8F53-9C9F51A6D336}" type="pres">
      <dgm:prSet presAssocID="{77D07E47-2936-3C4A-ACF5-17E1E99831A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4EF1ECA-D3DC-0C4D-B650-B29B334C4634}" type="pres">
      <dgm:prSet presAssocID="{77D07E47-2936-3C4A-ACF5-17E1E99831AE}" presName="rootConnector" presStyleLbl="node2" presStyleIdx="0" presStyleCnt="2"/>
      <dgm:spPr/>
      <dgm:t>
        <a:bodyPr/>
        <a:lstStyle/>
        <a:p>
          <a:endParaRPr lang="sv-SE"/>
        </a:p>
      </dgm:t>
    </dgm:pt>
    <dgm:pt modelId="{F1522DC9-6F32-AB44-96FB-A2B574A0E97C}" type="pres">
      <dgm:prSet presAssocID="{77D07E47-2936-3C4A-ACF5-17E1E99831AE}" presName="hierChild4" presStyleCnt="0"/>
      <dgm:spPr/>
    </dgm:pt>
    <dgm:pt modelId="{77D21B1A-6C24-CD46-91CE-B5FD40B38A44}" type="pres">
      <dgm:prSet presAssocID="{77D07E47-2936-3C4A-ACF5-17E1E99831AE}" presName="hierChild5" presStyleCnt="0"/>
      <dgm:spPr/>
    </dgm:pt>
    <dgm:pt modelId="{47EB2116-C8CF-BC45-A00E-010B20535A12}" type="pres">
      <dgm:prSet presAssocID="{486D77E9-7E9D-0942-916D-EE826729A85D}" presName="Name37" presStyleLbl="parChTrans1D2" presStyleIdx="1" presStyleCnt="2"/>
      <dgm:spPr/>
      <dgm:t>
        <a:bodyPr/>
        <a:lstStyle/>
        <a:p>
          <a:endParaRPr lang="sv-SE"/>
        </a:p>
      </dgm:t>
    </dgm:pt>
    <dgm:pt modelId="{2B0853B9-F9FA-EA47-9532-B7D13F37ABF7}" type="pres">
      <dgm:prSet presAssocID="{55F1E3B5-317A-B84D-849A-C8FE66CEE747}" presName="hierRoot2" presStyleCnt="0">
        <dgm:presLayoutVars>
          <dgm:hierBranch val="init"/>
        </dgm:presLayoutVars>
      </dgm:prSet>
      <dgm:spPr/>
    </dgm:pt>
    <dgm:pt modelId="{43B92F1D-0A92-264D-83E8-F011F887F7FE}" type="pres">
      <dgm:prSet presAssocID="{55F1E3B5-317A-B84D-849A-C8FE66CEE747}" presName="rootComposite" presStyleCnt="0"/>
      <dgm:spPr/>
    </dgm:pt>
    <dgm:pt modelId="{16F230BC-22AF-194C-999E-5F1C912E06B4}" type="pres">
      <dgm:prSet presAssocID="{55F1E3B5-317A-B84D-849A-C8FE66CEE74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4D2C140-4E06-064C-B939-6DBF76BE379A}" type="pres">
      <dgm:prSet presAssocID="{55F1E3B5-317A-B84D-849A-C8FE66CEE747}" presName="rootConnector" presStyleLbl="node2" presStyleIdx="1" presStyleCnt="2"/>
      <dgm:spPr/>
      <dgm:t>
        <a:bodyPr/>
        <a:lstStyle/>
        <a:p>
          <a:endParaRPr lang="sv-SE"/>
        </a:p>
      </dgm:t>
    </dgm:pt>
    <dgm:pt modelId="{CA8EA3DD-4159-9549-85C8-68206828F5C1}" type="pres">
      <dgm:prSet presAssocID="{55F1E3B5-317A-B84D-849A-C8FE66CEE747}" presName="hierChild4" presStyleCnt="0"/>
      <dgm:spPr/>
    </dgm:pt>
    <dgm:pt modelId="{548C5100-D50E-3E48-A23B-A8756CB45DD6}" type="pres">
      <dgm:prSet presAssocID="{55F1E3B5-317A-B84D-849A-C8FE66CEE747}" presName="hierChild5" presStyleCnt="0"/>
      <dgm:spPr/>
    </dgm:pt>
    <dgm:pt modelId="{ED0BA0B2-881F-6B41-A7E1-D449A77ECB08}" type="pres">
      <dgm:prSet presAssocID="{B2A6C768-2197-0345-8E76-72CCD11612CD}" presName="hierChild3" presStyleCnt="0"/>
      <dgm:spPr/>
    </dgm:pt>
  </dgm:ptLst>
  <dgm:cxnLst>
    <dgm:cxn modelId="{780B24D1-EA73-684A-B20C-60EB9C9A1BF1}" type="presOf" srcId="{B2A6C768-2197-0345-8E76-72CCD11612CD}" destId="{FC8B6CC6-8705-F947-A540-AB914C430D9D}" srcOrd="1" destOrd="0" presId="urn:microsoft.com/office/officeart/2005/8/layout/orgChart1"/>
    <dgm:cxn modelId="{706E1257-3512-EE4B-BED3-5A6357C4E5C7}" type="presOf" srcId="{486D77E9-7E9D-0942-916D-EE826729A85D}" destId="{47EB2116-C8CF-BC45-A00E-010B20535A12}" srcOrd="0" destOrd="0" presId="urn:microsoft.com/office/officeart/2005/8/layout/orgChart1"/>
    <dgm:cxn modelId="{F4D49061-56BF-BC42-91DB-4F7609852753}" srcId="{B2A6C768-2197-0345-8E76-72CCD11612CD}" destId="{77D07E47-2936-3C4A-ACF5-17E1E99831AE}" srcOrd="0" destOrd="0" parTransId="{E73E162D-4B37-9340-BC95-557F2A3D85D8}" sibTransId="{402D5A9B-6182-FB4B-B3FA-CB482660EB28}"/>
    <dgm:cxn modelId="{C88BE379-4133-9A4B-8CD8-F0592DDFE639}" type="presOf" srcId="{F7BB3237-8139-AD43-9E60-FF800E3C8B13}" destId="{2321EB14-1FE5-DB4E-928B-8695FC03D3DD}" srcOrd="0" destOrd="0" presId="urn:microsoft.com/office/officeart/2005/8/layout/orgChart1"/>
    <dgm:cxn modelId="{FDE17ECA-2470-8146-A053-EEC63773F5C7}" type="presOf" srcId="{77D07E47-2936-3C4A-ACF5-17E1E99831AE}" destId="{74EF1ECA-D3DC-0C4D-B650-B29B334C4634}" srcOrd="1" destOrd="0" presId="urn:microsoft.com/office/officeart/2005/8/layout/orgChart1"/>
    <dgm:cxn modelId="{3ED2E35D-8DE2-644E-B7BE-8DA343035A18}" srcId="{B2A6C768-2197-0345-8E76-72CCD11612CD}" destId="{55F1E3B5-317A-B84D-849A-C8FE66CEE747}" srcOrd="1" destOrd="0" parTransId="{486D77E9-7E9D-0942-916D-EE826729A85D}" sibTransId="{5B07B094-55F1-F847-8C7B-812755F0CF99}"/>
    <dgm:cxn modelId="{CCAAED29-17D0-554F-9296-1EF6D18B35F6}" type="presOf" srcId="{55F1E3B5-317A-B84D-849A-C8FE66CEE747}" destId="{16F230BC-22AF-194C-999E-5F1C912E06B4}" srcOrd="0" destOrd="0" presId="urn:microsoft.com/office/officeart/2005/8/layout/orgChart1"/>
    <dgm:cxn modelId="{463CF4D6-262A-144A-BD43-758070015C2C}" type="presOf" srcId="{77D07E47-2936-3C4A-ACF5-17E1E99831AE}" destId="{2F8426E0-9163-D441-8F53-9C9F51A6D336}" srcOrd="0" destOrd="0" presId="urn:microsoft.com/office/officeart/2005/8/layout/orgChart1"/>
    <dgm:cxn modelId="{26BE705F-8BC1-8647-80F8-01EA67961BB9}" srcId="{F7BB3237-8139-AD43-9E60-FF800E3C8B13}" destId="{B2A6C768-2197-0345-8E76-72CCD11612CD}" srcOrd="0" destOrd="0" parTransId="{482F16E4-0D6D-E84B-B99A-3AE3A8BF0B8B}" sibTransId="{1D302055-A4AE-464D-97D9-612772C57B73}"/>
    <dgm:cxn modelId="{882B8C76-846A-2846-B526-6C9800161D19}" type="presOf" srcId="{E73E162D-4B37-9340-BC95-557F2A3D85D8}" destId="{27F27709-1594-124C-B24A-FE2EA627576A}" srcOrd="0" destOrd="0" presId="urn:microsoft.com/office/officeart/2005/8/layout/orgChart1"/>
    <dgm:cxn modelId="{E9F65FC7-A1D7-B742-B4C7-3255296F7325}" type="presOf" srcId="{55F1E3B5-317A-B84D-849A-C8FE66CEE747}" destId="{74D2C140-4E06-064C-B939-6DBF76BE379A}" srcOrd="1" destOrd="0" presId="urn:microsoft.com/office/officeart/2005/8/layout/orgChart1"/>
    <dgm:cxn modelId="{E927897E-A2D4-9A4D-9D6C-74CD5BD8F7CA}" type="presOf" srcId="{B2A6C768-2197-0345-8E76-72CCD11612CD}" destId="{1A1D6BC1-3BCC-A24D-BBB9-1CD85455DEB8}" srcOrd="0" destOrd="0" presId="urn:microsoft.com/office/officeart/2005/8/layout/orgChart1"/>
    <dgm:cxn modelId="{361B0868-8AF8-3841-AC0E-18CD75A51CDF}" type="presParOf" srcId="{2321EB14-1FE5-DB4E-928B-8695FC03D3DD}" destId="{BB13B5E1-2845-E049-8CCC-F42CF14534C7}" srcOrd="0" destOrd="0" presId="urn:microsoft.com/office/officeart/2005/8/layout/orgChart1"/>
    <dgm:cxn modelId="{84D27C5A-B74D-0146-8412-ACB742604FB5}" type="presParOf" srcId="{BB13B5E1-2845-E049-8CCC-F42CF14534C7}" destId="{FF3D6D80-C9C2-2D4C-9524-15608B4BCD55}" srcOrd="0" destOrd="0" presId="urn:microsoft.com/office/officeart/2005/8/layout/orgChart1"/>
    <dgm:cxn modelId="{82C15000-C588-464D-83E3-ACA20971CFED}" type="presParOf" srcId="{FF3D6D80-C9C2-2D4C-9524-15608B4BCD55}" destId="{1A1D6BC1-3BCC-A24D-BBB9-1CD85455DEB8}" srcOrd="0" destOrd="0" presId="urn:microsoft.com/office/officeart/2005/8/layout/orgChart1"/>
    <dgm:cxn modelId="{2DF3218E-660A-2E40-B4E7-FD62DD9D721C}" type="presParOf" srcId="{FF3D6D80-C9C2-2D4C-9524-15608B4BCD55}" destId="{FC8B6CC6-8705-F947-A540-AB914C430D9D}" srcOrd="1" destOrd="0" presId="urn:microsoft.com/office/officeart/2005/8/layout/orgChart1"/>
    <dgm:cxn modelId="{563D46AB-2377-3D4F-B3A6-9397A6612686}" type="presParOf" srcId="{BB13B5E1-2845-E049-8CCC-F42CF14534C7}" destId="{9E809CF4-7B98-304C-899E-F0F55900EEE2}" srcOrd="1" destOrd="0" presId="urn:microsoft.com/office/officeart/2005/8/layout/orgChart1"/>
    <dgm:cxn modelId="{3E98A76D-1C24-324B-8AC3-496E12824FE4}" type="presParOf" srcId="{9E809CF4-7B98-304C-899E-F0F55900EEE2}" destId="{27F27709-1594-124C-B24A-FE2EA627576A}" srcOrd="0" destOrd="0" presId="urn:microsoft.com/office/officeart/2005/8/layout/orgChart1"/>
    <dgm:cxn modelId="{C2DD5A39-7871-EC46-96FC-0E95F2AE7B56}" type="presParOf" srcId="{9E809CF4-7B98-304C-899E-F0F55900EEE2}" destId="{B3AD3F31-1E04-3647-956E-E2B5F4DB1097}" srcOrd="1" destOrd="0" presId="urn:microsoft.com/office/officeart/2005/8/layout/orgChart1"/>
    <dgm:cxn modelId="{F52E74A1-AF3E-B84E-AE84-8B79B14DBB57}" type="presParOf" srcId="{B3AD3F31-1E04-3647-956E-E2B5F4DB1097}" destId="{C08AEC6C-98DE-0E45-85C4-5868BD046623}" srcOrd="0" destOrd="0" presId="urn:microsoft.com/office/officeart/2005/8/layout/orgChart1"/>
    <dgm:cxn modelId="{BC9BFEF4-B302-654E-B036-80A0314DEB38}" type="presParOf" srcId="{C08AEC6C-98DE-0E45-85C4-5868BD046623}" destId="{2F8426E0-9163-D441-8F53-9C9F51A6D336}" srcOrd="0" destOrd="0" presId="urn:microsoft.com/office/officeart/2005/8/layout/orgChart1"/>
    <dgm:cxn modelId="{2D72B800-9310-AB49-A994-EBEC9BD298E8}" type="presParOf" srcId="{C08AEC6C-98DE-0E45-85C4-5868BD046623}" destId="{74EF1ECA-D3DC-0C4D-B650-B29B334C4634}" srcOrd="1" destOrd="0" presId="urn:microsoft.com/office/officeart/2005/8/layout/orgChart1"/>
    <dgm:cxn modelId="{DDF45076-9A83-9C46-83C0-DF488B3B8897}" type="presParOf" srcId="{B3AD3F31-1E04-3647-956E-E2B5F4DB1097}" destId="{F1522DC9-6F32-AB44-96FB-A2B574A0E97C}" srcOrd="1" destOrd="0" presId="urn:microsoft.com/office/officeart/2005/8/layout/orgChart1"/>
    <dgm:cxn modelId="{5F129D83-CF32-EA4B-A85E-82571E9AA5BF}" type="presParOf" srcId="{B3AD3F31-1E04-3647-956E-E2B5F4DB1097}" destId="{77D21B1A-6C24-CD46-91CE-B5FD40B38A44}" srcOrd="2" destOrd="0" presId="urn:microsoft.com/office/officeart/2005/8/layout/orgChart1"/>
    <dgm:cxn modelId="{1FAB15B0-6A8D-3145-BFBC-BD541DA5C5AF}" type="presParOf" srcId="{9E809CF4-7B98-304C-899E-F0F55900EEE2}" destId="{47EB2116-C8CF-BC45-A00E-010B20535A12}" srcOrd="2" destOrd="0" presId="urn:microsoft.com/office/officeart/2005/8/layout/orgChart1"/>
    <dgm:cxn modelId="{85E7159F-56C2-CD4B-A0FF-65D9227CED43}" type="presParOf" srcId="{9E809CF4-7B98-304C-899E-F0F55900EEE2}" destId="{2B0853B9-F9FA-EA47-9532-B7D13F37ABF7}" srcOrd="3" destOrd="0" presId="urn:microsoft.com/office/officeart/2005/8/layout/orgChart1"/>
    <dgm:cxn modelId="{5C07B8A9-C7AC-2E43-9E04-525FA1F3027C}" type="presParOf" srcId="{2B0853B9-F9FA-EA47-9532-B7D13F37ABF7}" destId="{43B92F1D-0A92-264D-83E8-F011F887F7FE}" srcOrd="0" destOrd="0" presId="urn:microsoft.com/office/officeart/2005/8/layout/orgChart1"/>
    <dgm:cxn modelId="{F0919BE0-4AFD-FC47-972E-4120C750693C}" type="presParOf" srcId="{43B92F1D-0A92-264D-83E8-F011F887F7FE}" destId="{16F230BC-22AF-194C-999E-5F1C912E06B4}" srcOrd="0" destOrd="0" presId="urn:microsoft.com/office/officeart/2005/8/layout/orgChart1"/>
    <dgm:cxn modelId="{4BB31FFE-508C-C44A-B46D-919E4F47C6F8}" type="presParOf" srcId="{43B92F1D-0A92-264D-83E8-F011F887F7FE}" destId="{74D2C140-4E06-064C-B939-6DBF76BE379A}" srcOrd="1" destOrd="0" presId="urn:microsoft.com/office/officeart/2005/8/layout/orgChart1"/>
    <dgm:cxn modelId="{18EE6247-FB87-A744-97A2-FCFA6429D9E8}" type="presParOf" srcId="{2B0853B9-F9FA-EA47-9532-B7D13F37ABF7}" destId="{CA8EA3DD-4159-9549-85C8-68206828F5C1}" srcOrd="1" destOrd="0" presId="urn:microsoft.com/office/officeart/2005/8/layout/orgChart1"/>
    <dgm:cxn modelId="{9E2E0888-6813-B541-AE5C-26930F6FB09C}" type="presParOf" srcId="{2B0853B9-F9FA-EA47-9532-B7D13F37ABF7}" destId="{548C5100-D50E-3E48-A23B-A8756CB45DD6}" srcOrd="2" destOrd="0" presId="urn:microsoft.com/office/officeart/2005/8/layout/orgChart1"/>
    <dgm:cxn modelId="{B5545240-3F95-BB49-B22D-F150650FCD87}" type="presParOf" srcId="{BB13B5E1-2845-E049-8CCC-F42CF14534C7}" destId="{ED0BA0B2-881F-6B41-A7E1-D449A77ECB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2116-C8CF-BC45-A00E-010B20535A12}">
      <dsp:nvSpPr>
        <dsp:cNvPr id="0" name=""/>
        <dsp:cNvSpPr/>
      </dsp:nvSpPr>
      <dsp:spPr>
        <a:xfrm>
          <a:off x="3674480" y="1883257"/>
          <a:ext cx="2010849" cy="697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90"/>
              </a:lnTo>
              <a:lnTo>
                <a:pt x="2010849" y="348990"/>
              </a:lnTo>
              <a:lnTo>
                <a:pt x="2010849" y="69798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27709-1594-124C-B24A-FE2EA627576A}">
      <dsp:nvSpPr>
        <dsp:cNvPr id="0" name=""/>
        <dsp:cNvSpPr/>
      </dsp:nvSpPr>
      <dsp:spPr>
        <a:xfrm>
          <a:off x="1663630" y="1883257"/>
          <a:ext cx="2010849" cy="697980"/>
        </a:xfrm>
        <a:custGeom>
          <a:avLst/>
          <a:gdLst/>
          <a:ahLst/>
          <a:cxnLst/>
          <a:rect l="0" t="0" r="0" b="0"/>
          <a:pathLst>
            <a:path>
              <a:moveTo>
                <a:pt x="2010849" y="0"/>
              </a:moveTo>
              <a:lnTo>
                <a:pt x="2010849" y="348990"/>
              </a:lnTo>
              <a:lnTo>
                <a:pt x="0" y="348990"/>
              </a:lnTo>
              <a:lnTo>
                <a:pt x="0" y="69798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6BC1-3BCC-A24D-BBB9-1CD85455DEB8}">
      <dsp:nvSpPr>
        <dsp:cNvPr id="0" name=""/>
        <dsp:cNvSpPr/>
      </dsp:nvSpPr>
      <dsp:spPr>
        <a:xfrm>
          <a:off x="2012621" y="221398"/>
          <a:ext cx="3323717" cy="1661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Barkarö SK </a:t>
          </a:r>
          <a:r>
            <a:rPr lang="sv-SE" sz="4100" kern="1200" dirty="0" smtClean="0"/>
            <a:t> P10</a:t>
          </a:r>
          <a:endParaRPr lang="sv-SE" sz="4100" kern="1200" dirty="0"/>
        </a:p>
      </dsp:txBody>
      <dsp:txXfrm>
        <a:off x="2012621" y="221398"/>
        <a:ext cx="3323717" cy="1661858"/>
      </dsp:txXfrm>
    </dsp:sp>
    <dsp:sp modelId="{2F8426E0-9163-D441-8F53-9C9F51A6D336}">
      <dsp:nvSpPr>
        <dsp:cNvPr id="0" name=""/>
        <dsp:cNvSpPr/>
      </dsp:nvSpPr>
      <dsp:spPr>
        <a:xfrm>
          <a:off x="1771" y="2581238"/>
          <a:ext cx="3323717" cy="1661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Fotbollssektion</a:t>
          </a:r>
          <a:endParaRPr lang="sv-SE" sz="4100" kern="1200" dirty="0"/>
        </a:p>
      </dsp:txBody>
      <dsp:txXfrm>
        <a:off x="1771" y="2581238"/>
        <a:ext cx="3323717" cy="1661858"/>
      </dsp:txXfrm>
    </dsp:sp>
    <dsp:sp modelId="{16F230BC-22AF-194C-999E-5F1C912E06B4}">
      <dsp:nvSpPr>
        <dsp:cNvPr id="0" name=""/>
        <dsp:cNvSpPr/>
      </dsp:nvSpPr>
      <dsp:spPr>
        <a:xfrm>
          <a:off x="4023470" y="2581238"/>
          <a:ext cx="3323717" cy="1661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Management</a:t>
          </a:r>
          <a:endParaRPr lang="sv-SE" sz="4100" kern="1200" dirty="0"/>
        </a:p>
      </dsp:txBody>
      <dsp:txXfrm>
        <a:off x="4023470" y="2581238"/>
        <a:ext cx="3323717" cy="1661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FAA7-C77C-B24E-9D79-18E7FEA571C9}" type="datetimeFigureOut">
              <a:rPr lang="sv-SE" smtClean="0"/>
              <a:t>18-10-16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A3DB-CA1F-154C-9874-13AC34849E2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4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6806-D964-4DD1-9DD4-9509887B6EC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7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BC75-B60A-46A7-9545-0EC93D3A918E}" type="datetimeFigureOut">
              <a:rPr lang="sv-SE" smtClean="0"/>
              <a:pPr/>
              <a:t>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barkarosk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rmAutofit/>
          </a:bodyPr>
          <a:lstStyle/>
          <a:p>
            <a:r>
              <a:rPr lang="sv-SE" b="1" dirty="0" smtClean="0"/>
              <a:t>Välkommen till </a:t>
            </a:r>
            <a:br>
              <a:rPr lang="sv-SE" b="1" dirty="0" smtClean="0"/>
            </a:br>
            <a:r>
              <a:rPr lang="sv-SE" b="1" dirty="0" smtClean="0"/>
              <a:t>Föräldramöte!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1752600"/>
          </a:xfrm>
        </p:spPr>
        <p:txBody>
          <a:bodyPr/>
          <a:lstStyle/>
          <a:p>
            <a:r>
              <a:rPr lang="sv-SE" dirty="0" smtClean="0"/>
              <a:t>P10</a:t>
            </a:r>
            <a:endParaRPr lang="sv-SE" dirty="0" smtClean="0"/>
          </a:p>
          <a:p>
            <a:r>
              <a:rPr lang="sv-SE" dirty="0" smtClean="0"/>
              <a:t>2018</a:t>
            </a:r>
            <a:r>
              <a:rPr lang="sv-SE" dirty="0" smtClean="0"/>
              <a:t>-</a:t>
            </a:r>
            <a:r>
              <a:rPr lang="sv-SE" dirty="0" smtClean="0"/>
              <a:t>10-16</a:t>
            </a:r>
            <a:endParaRPr lang="sv-SE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08 kl. 22.5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539072" cy="346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10-16 kl. 16.5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853">
            <a:off x="1779540" y="1258332"/>
            <a:ext cx="6360228" cy="478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ruta 1"/>
          <p:cNvSpPr txBox="1"/>
          <p:nvPr/>
        </p:nvSpPr>
        <p:spPr>
          <a:xfrm>
            <a:off x="971600" y="5661248"/>
            <a:ext cx="7758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Några steg framåt varje år!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30765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8861759"/>
              </p:ext>
            </p:extLst>
          </p:nvPr>
        </p:nvGraphicFramePr>
        <p:xfrm>
          <a:off x="895448" y="1772816"/>
          <a:ext cx="7348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44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10-16 kl. 17.0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911919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1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7737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2" name="Rektangel med rundade hörn 1"/>
          <p:cNvSpPr/>
          <p:nvPr/>
        </p:nvSpPr>
        <p:spPr>
          <a:xfrm>
            <a:off x="3399249" y="4210795"/>
            <a:ext cx="1512168" cy="9714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Ungdom (fotboll)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1S+6L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46609" y="1747482"/>
            <a:ext cx="1458254" cy="927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Gymnastik.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1S+3(L/F)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3399249" y="2960805"/>
            <a:ext cx="1512168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Styrelse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5345696" y="1720882"/>
            <a:ext cx="1386544" cy="7000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Sponsring.</a:t>
            </a:r>
            <a:br>
              <a:rPr lang="sv-SE" sz="1600" b="1" dirty="0">
                <a:solidFill>
                  <a:schemeClr val="tx1"/>
                </a:solidFill>
              </a:rPr>
            </a:br>
            <a:r>
              <a:rPr lang="sv-SE" sz="1600" b="1" dirty="0">
                <a:solidFill>
                  <a:schemeClr val="tx1"/>
                </a:solidFill>
              </a:rPr>
              <a:t>1S+3F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3452612" y="5519307"/>
            <a:ext cx="1419537" cy="8472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1S+2L+2F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5184067" y="5540737"/>
            <a:ext cx="1405442" cy="8258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LFS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1S+4F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446609" y="3016515"/>
            <a:ext cx="1458254" cy="869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Sektion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1S+?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1907703" y="5512684"/>
            <a:ext cx="1311525" cy="8538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Medlem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1S+4F+2L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7107973" y="1738353"/>
            <a:ext cx="1346448" cy="6874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Material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1S+2F</a:t>
            </a:r>
          </a:p>
        </p:txBody>
      </p:sp>
      <p:sp>
        <p:nvSpPr>
          <p:cNvPr id="21" name="Rektangel med rundade hörn 20"/>
          <p:cNvSpPr/>
          <p:nvPr/>
        </p:nvSpPr>
        <p:spPr>
          <a:xfrm>
            <a:off x="7107974" y="3744998"/>
            <a:ext cx="1346448" cy="8510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err="1">
                <a:solidFill>
                  <a:schemeClr val="tx1"/>
                </a:solidFill>
              </a:rPr>
              <a:t>Evenem</a:t>
            </a:r>
            <a:r>
              <a:rPr lang="sv-SE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7110813" y="2668417"/>
            <a:ext cx="1343608" cy="7917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err="1">
                <a:solidFill>
                  <a:schemeClr val="tx1"/>
                </a:solidFill>
              </a:rPr>
              <a:t>Anläggn</a:t>
            </a:r>
            <a:r>
              <a:rPr lang="sv-SE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1S+2F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7107973" y="4788530"/>
            <a:ext cx="1346448" cy="766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err="1">
                <a:solidFill>
                  <a:schemeClr val="tx1"/>
                </a:solidFill>
              </a:rPr>
              <a:t>Admin</a:t>
            </a:r>
            <a:r>
              <a:rPr lang="sv-SE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Kanslist+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kassör/</a:t>
            </a:r>
            <a:r>
              <a:rPr lang="sv-SE" sz="1600" b="1" dirty="0" err="1">
                <a:solidFill>
                  <a:schemeClr val="tx1"/>
                </a:solidFill>
              </a:rPr>
              <a:t>sekr</a:t>
            </a:r>
            <a:endParaRPr lang="sv-SE" sz="1600" b="1" dirty="0">
              <a:solidFill>
                <a:schemeClr val="tx1"/>
              </a:solidFill>
            </a:endParaRPr>
          </a:p>
        </p:txBody>
      </p:sp>
      <p:cxnSp>
        <p:nvCxnSpPr>
          <p:cNvPr id="24" name="Rak koppling 23"/>
          <p:cNvCxnSpPr>
            <a:stCxn id="12" idx="3"/>
            <a:endCxn id="13" idx="1"/>
          </p:cNvCxnSpPr>
          <p:nvPr/>
        </p:nvCxnSpPr>
        <p:spPr>
          <a:xfrm>
            <a:off x="1904863" y="2211446"/>
            <a:ext cx="1494386" cy="125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/>
          <p:cNvCxnSpPr>
            <a:stCxn id="17" idx="3"/>
            <a:endCxn id="13" idx="1"/>
          </p:cNvCxnSpPr>
          <p:nvPr/>
        </p:nvCxnSpPr>
        <p:spPr>
          <a:xfrm>
            <a:off x="1904863" y="3451362"/>
            <a:ext cx="1494386" cy="1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/>
          <p:cNvCxnSpPr>
            <a:stCxn id="13" idx="2"/>
            <a:endCxn id="2" idx="0"/>
          </p:cNvCxnSpPr>
          <p:nvPr/>
        </p:nvCxnSpPr>
        <p:spPr>
          <a:xfrm>
            <a:off x="4155333" y="3968917"/>
            <a:ext cx="0" cy="24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/>
          <p:cNvCxnSpPr>
            <a:stCxn id="2" idx="2"/>
            <a:endCxn id="15" idx="0"/>
          </p:cNvCxnSpPr>
          <p:nvPr/>
        </p:nvCxnSpPr>
        <p:spPr>
          <a:xfrm>
            <a:off x="4155333" y="5182240"/>
            <a:ext cx="7048" cy="337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2" name="Vinklad koppling 13311"/>
          <p:cNvCxnSpPr>
            <a:stCxn id="2" idx="2"/>
            <a:endCxn id="16" idx="0"/>
          </p:cNvCxnSpPr>
          <p:nvPr/>
        </p:nvCxnSpPr>
        <p:spPr>
          <a:xfrm rot="16200000" flipH="1">
            <a:off x="4841812" y="4495760"/>
            <a:ext cx="358497" cy="17314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4" name="Vinklad koppling 13313"/>
          <p:cNvCxnSpPr>
            <a:stCxn id="2" idx="2"/>
            <a:endCxn id="18" idx="0"/>
          </p:cNvCxnSpPr>
          <p:nvPr/>
        </p:nvCxnSpPr>
        <p:spPr>
          <a:xfrm rot="5400000">
            <a:off x="3194178" y="4551529"/>
            <a:ext cx="330444" cy="15918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7" name="Rak koppling 13316"/>
          <p:cNvCxnSpPr>
            <a:stCxn id="13" idx="3"/>
            <a:endCxn id="14" idx="2"/>
          </p:cNvCxnSpPr>
          <p:nvPr/>
        </p:nvCxnSpPr>
        <p:spPr>
          <a:xfrm flipV="1">
            <a:off x="4911417" y="2420888"/>
            <a:ext cx="1127551" cy="1043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Rak koppling 13318"/>
          <p:cNvCxnSpPr>
            <a:stCxn id="13" idx="3"/>
          </p:cNvCxnSpPr>
          <p:nvPr/>
        </p:nvCxnSpPr>
        <p:spPr>
          <a:xfrm flipV="1">
            <a:off x="4911417" y="2402958"/>
            <a:ext cx="2196556" cy="1061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1" name="Rak koppling 13320"/>
          <p:cNvCxnSpPr>
            <a:stCxn id="13" idx="3"/>
            <a:endCxn id="22" idx="1"/>
          </p:cNvCxnSpPr>
          <p:nvPr/>
        </p:nvCxnSpPr>
        <p:spPr>
          <a:xfrm flipV="1">
            <a:off x="4911417" y="3064304"/>
            <a:ext cx="2199396" cy="400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Rak koppling 13322"/>
          <p:cNvCxnSpPr>
            <a:stCxn id="13" idx="3"/>
            <a:endCxn id="21" idx="1"/>
          </p:cNvCxnSpPr>
          <p:nvPr/>
        </p:nvCxnSpPr>
        <p:spPr>
          <a:xfrm>
            <a:off x="4911417" y="3464861"/>
            <a:ext cx="2196557" cy="70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5" name="Rak koppling 13324"/>
          <p:cNvCxnSpPr>
            <a:stCxn id="13" idx="3"/>
            <a:endCxn id="23" idx="1"/>
          </p:cNvCxnSpPr>
          <p:nvPr/>
        </p:nvCxnSpPr>
        <p:spPr>
          <a:xfrm>
            <a:off x="4911417" y="3464861"/>
            <a:ext cx="2196556" cy="1706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ktangel med rundade hörn 53"/>
          <p:cNvSpPr/>
          <p:nvPr/>
        </p:nvSpPr>
        <p:spPr>
          <a:xfrm>
            <a:off x="432513" y="4247807"/>
            <a:ext cx="1472350" cy="923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Senior (fotboll)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1S+3L</a:t>
            </a:r>
          </a:p>
        </p:txBody>
      </p:sp>
      <p:cxnSp>
        <p:nvCxnSpPr>
          <p:cNvPr id="13335" name="Rak koppling 13334"/>
          <p:cNvCxnSpPr>
            <a:stCxn id="54" idx="3"/>
            <a:endCxn id="13" idx="1"/>
          </p:cNvCxnSpPr>
          <p:nvPr/>
        </p:nvCxnSpPr>
        <p:spPr>
          <a:xfrm flipV="1">
            <a:off x="1904863" y="3464861"/>
            <a:ext cx="1494386" cy="1244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323528" y="1772816"/>
            <a:ext cx="64807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800" b="1" dirty="0" smtClean="0">
                <a:latin typeface="+mj-lt"/>
                <a:ea typeface="+mj-ea"/>
                <a:cs typeface="+mj-cs"/>
              </a:rPr>
              <a:t>Mtrl</a:t>
            </a:r>
            <a:endParaRPr kumimoji="0" lang="sv-SE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23528" y="3284984"/>
            <a:ext cx="77048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r>
              <a:rPr lang="sv-SE" sz="2400" dirty="0" smtClean="0"/>
              <a:t>Presentation av årets förutsättningar</a:t>
            </a:r>
          </a:p>
          <a:p>
            <a:endParaRPr lang="sv-SE" sz="2400" dirty="0" smtClean="0"/>
          </a:p>
          <a:p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</p:txBody>
      </p:sp>
      <p:pic>
        <p:nvPicPr>
          <p:cNvPr id="5" name="Bildobjekt 4" descr="Skärmavbild 2018-02-15 kl. 07.1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63">
            <a:off x="3108220" y="2239653"/>
            <a:ext cx="5726595" cy="294270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35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6723" y="3501008"/>
            <a:ext cx="8817277" cy="453650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Samarbetspartners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Vi samarbetar sedan tidigare med </a:t>
            </a:r>
            <a:r>
              <a:rPr lang="sv-SE" sz="2000" dirty="0" err="1" smtClean="0"/>
              <a:t>Friends</a:t>
            </a:r>
            <a:r>
              <a:rPr lang="sv-SE" sz="2000" dirty="0" smtClean="0"/>
              <a:t> i vårt värderings- &amp; kulturarbete. Arbetet fortsätter även kommande år.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Ny samarbetsparter för 2018 är </a:t>
            </a:r>
            <a:r>
              <a:rPr lang="sv-SE" sz="2000" dirty="0" err="1" smtClean="0"/>
              <a:t>Coerver</a:t>
            </a:r>
            <a:r>
              <a:rPr lang="sv-SE" sz="2000" dirty="0" smtClean="0"/>
              <a:t> Coaching som föreningen slutit ett flerårigt avtal med gällande såväl spelar- som tränarutbildning.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08 kl. 22.0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908">
            <a:off x="740989" y="2132596"/>
            <a:ext cx="3102117" cy="1629302"/>
          </a:xfrm>
          <a:prstGeom prst="rect">
            <a:avLst/>
          </a:prstGeom>
        </p:spPr>
      </p:pic>
      <p:pic>
        <p:nvPicPr>
          <p:cNvPr id="7" name="Bildobjekt 6" descr="Friends_skoloridrott_CMY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384376" cy="11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Övriga Frågor?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Ditt engagemang är viktigt för ditt barns intresse och utveckling inom fotbollen.</a:t>
            </a:r>
          </a:p>
          <a:p>
            <a:endParaRPr lang="sv-SE" dirty="0"/>
          </a:p>
          <a:p>
            <a:r>
              <a:rPr lang="sv-SE" dirty="0" smtClean="0"/>
              <a:t>Du behövs verkligen!</a:t>
            </a: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6864" cy="51125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sv-SE" sz="3200" b="1" dirty="0" smtClean="0"/>
              <a:t>Agenda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1. </a:t>
            </a:r>
            <a:r>
              <a:rPr lang="sv-SE" sz="2400" dirty="0" smtClean="0"/>
              <a:t>2018 </a:t>
            </a:r>
            <a:r>
              <a:rPr lang="sv-SE" sz="2400" dirty="0" smtClean="0"/>
              <a:t>– Återblick</a:t>
            </a:r>
            <a:br>
              <a:rPr lang="sv-SE" sz="2400" dirty="0" smtClean="0"/>
            </a:br>
            <a:r>
              <a:rPr lang="sv-SE" sz="1600" dirty="0" smtClean="0"/>
              <a:t>	  </a:t>
            </a: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2. </a:t>
            </a:r>
            <a:r>
              <a:rPr lang="sv-SE" sz="2400" dirty="0" smtClean="0"/>
              <a:t>Vinterträning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3. Vad händer 2019?</a:t>
            </a:r>
            <a:br>
              <a:rPr lang="sv-SE" sz="2400" dirty="0" smtClean="0"/>
            </a:br>
            <a:r>
              <a:rPr lang="sv-SE" sz="2400" dirty="0" smtClean="0"/>
              <a:t>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4. </a:t>
            </a:r>
            <a:r>
              <a:rPr lang="sv-SE" sz="2400" dirty="0" smtClean="0"/>
              <a:t>Organisation</a:t>
            </a:r>
            <a:r>
              <a:rPr lang="sv-SE" sz="2400" dirty="0"/>
              <a:t> </a:t>
            </a:r>
            <a:r>
              <a:rPr lang="sv-SE" sz="2400" dirty="0" smtClean="0"/>
              <a:t>kring laget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5. Övriga </a:t>
            </a:r>
            <a:r>
              <a:rPr lang="sv-SE" sz="2400" dirty="0" smtClean="0"/>
              <a:t>Frågor? </a:t>
            </a:r>
            <a:br>
              <a:rPr lang="sv-SE" sz="24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6" name="Bildobjekt 5" descr="Skärmavbild 2018-02-14 kl. 23.2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264696" cy="421003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691680" y="5661248"/>
            <a:ext cx="5990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Vad har vi gjort i år?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249878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10-16 kl. 16.0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8038240" cy="223224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rot="160974">
            <a:off x="4953182" y="1959490"/>
            <a:ext cx="3312368" cy="4647427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17/2   Kick Off Cup (Vik)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28/4   Träningsmatcher Vik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20/5   Poolspel 1+1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02/6   Poolspel 2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01/7   </a:t>
            </a:r>
            <a:r>
              <a:rPr lang="sv-SE" b="1" dirty="0" err="1" smtClean="0">
                <a:solidFill>
                  <a:srgbClr val="FF0000"/>
                </a:solidFill>
              </a:rPr>
              <a:t>Aroscupen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18/8   Fotbollens Dag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28/8   </a:t>
            </a:r>
            <a:r>
              <a:rPr lang="sv-SE" b="1" dirty="0" err="1" smtClean="0">
                <a:solidFill>
                  <a:srgbClr val="FF0000"/>
                </a:solidFill>
              </a:rPr>
              <a:t>Dingtunadagen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01/9   Poolspel 3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08/9   Frasses </a:t>
            </a:r>
            <a:r>
              <a:rPr lang="sv-SE" b="1" dirty="0" err="1" smtClean="0">
                <a:solidFill>
                  <a:srgbClr val="FF0000"/>
                </a:solidFill>
              </a:rPr>
              <a:t>Minicup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16/9   Poolspel 4 (Barkarö IP)</a:t>
            </a:r>
          </a:p>
          <a:p>
            <a:endParaRPr lang="sv-SE" sz="800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7/10   </a:t>
            </a:r>
            <a:r>
              <a:rPr lang="sv-SE" b="1" dirty="0" err="1" smtClean="0">
                <a:solidFill>
                  <a:srgbClr val="FF0000"/>
                </a:solidFill>
              </a:rPr>
              <a:t>Minicup</a:t>
            </a:r>
            <a:r>
              <a:rPr lang="sv-SE" b="1" dirty="0" smtClean="0">
                <a:solidFill>
                  <a:srgbClr val="FF0000"/>
                </a:solidFill>
              </a:rPr>
              <a:t> (Barkarö IP)</a:t>
            </a:r>
          </a:p>
          <a:p>
            <a:endParaRPr lang="sv-SE" b="1" dirty="0" smtClean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43608" y="5445224"/>
            <a:ext cx="2185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Utöver det:</a:t>
            </a:r>
          </a:p>
          <a:p>
            <a:r>
              <a:rPr lang="sv-SE" dirty="0" smtClean="0"/>
              <a:t>Träningar varje vecka </a:t>
            </a:r>
          </a:p>
          <a:p>
            <a:r>
              <a:rPr lang="sv-SE" dirty="0" smtClean="0"/>
              <a:t>Ledarmöten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740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3-12 kl. 22.2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2142604" cy="2111953"/>
          </a:xfrm>
          <a:prstGeom prst="rect">
            <a:avLst/>
          </a:prstGeom>
        </p:spPr>
      </p:pic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51520" y="184482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Reflektioner på året?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dobjekt 4" descr="Skärmavbild 2018-03-12 kl. 22.2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2795681" cy="2708920"/>
          </a:xfrm>
          <a:prstGeom prst="rect">
            <a:avLst/>
          </a:prstGeom>
        </p:spPr>
      </p:pic>
      <p:pic>
        <p:nvPicPr>
          <p:cNvPr id="9" name="Bildobjekt 8" descr="Skärmavbild 2018-03-12 kl. 22.35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056"/>
            <a:ext cx="1584176" cy="1560413"/>
          </a:xfrm>
          <a:prstGeom prst="rect">
            <a:avLst/>
          </a:prstGeom>
        </p:spPr>
      </p:pic>
      <p:pic>
        <p:nvPicPr>
          <p:cNvPr id="12" name="Bildobjekt 11" descr="Skärmavbild 2018-03-12 kl. 22.44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1731764" cy="16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483768" y="5805264"/>
            <a:ext cx="4256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Vinterträning?</a:t>
            </a:r>
            <a:endParaRPr lang="sv-SE" sz="5400" dirty="0"/>
          </a:p>
        </p:txBody>
      </p:sp>
      <p:pic>
        <p:nvPicPr>
          <p:cNvPr id="3" name="Bildobjekt 2" descr="Skärmavbild 2018-10-16 kl. 16.32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081647" cy="3672408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3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71600" y="1988840"/>
            <a:ext cx="77048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4000" b="1" dirty="0" smtClean="0">
                <a:solidFill>
                  <a:srgbClr val="FF0000"/>
                </a:solidFill>
              </a:rPr>
              <a:t>Öppen Dörr Mentalitet!</a:t>
            </a:r>
          </a:p>
          <a:p>
            <a:pPr marL="457200" indent="-457200">
              <a:buFont typeface="Arial"/>
              <a:buChar char="•"/>
            </a:pPr>
            <a:endParaRPr lang="sv-SE" sz="3200" dirty="0" smtClean="0"/>
          </a:p>
          <a:p>
            <a:pPr marL="457200" indent="-457200">
              <a:buFont typeface="Arial"/>
              <a:buChar char="•"/>
            </a:pPr>
            <a:r>
              <a:rPr lang="sv-SE" sz="3200" b="1" dirty="0" smtClean="0"/>
              <a:t>Nybyggeskolan: </a:t>
            </a:r>
            <a:r>
              <a:rPr lang="sv-SE" sz="3200" dirty="0" smtClean="0"/>
              <a:t>2 ggr/vecka           </a:t>
            </a:r>
            <a:r>
              <a:rPr lang="sv-SE" sz="2400" dirty="0" smtClean="0">
                <a:solidFill>
                  <a:srgbClr val="0000FF"/>
                </a:solidFill>
              </a:rPr>
              <a:t>(nov-mar)</a:t>
            </a:r>
          </a:p>
          <a:p>
            <a:pPr marL="914400" lvl="1" indent="-457200">
              <a:buFont typeface="Arial"/>
              <a:buChar char="•"/>
            </a:pPr>
            <a:r>
              <a:rPr lang="sv-SE" sz="3200" dirty="0" smtClean="0">
                <a:solidFill>
                  <a:srgbClr val="595959"/>
                </a:solidFill>
              </a:rPr>
              <a:t>Ons:   17:00 – 18:00</a:t>
            </a:r>
          </a:p>
          <a:p>
            <a:pPr marL="914400" lvl="1" indent="-457200">
              <a:buFont typeface="Arial"/>
              <a:buChar char="•"/>
            </a:pPr>
            <a:r>
              <a:rPr lang="sv-SE" sz="3200" dirty="0" smtClean="0">
                <a:solidFill>
                  <a:srgbClr val="595959"/>
                </a:solidFill>
              </a:rPr>
              <a:t>Sön:    13:00 – 14:30 </a:t>
            </a:r>
          </a:p>
          <a:p>
            <a:pPr lvl="1"/>
            <a:endParaRPr lang="sv-SE" sz="3200" dirty="0" smtClean="0"/>
          </a:p>
          <a:p>
            <a:pPr marL="457200" indent="-457200">
              <a:buFont typeface="Arial"/>
              <a:buChar char="•"/>
            </a:pPr>
            <a:r>
              <a:rPr lang="sv-SE" sz="3200" b="1" dirty="0" smtClean="0"/>
              <a:t>Liten Trupp:</a:t>
            </a:r>
          </a:p>
          <a:p>
            <a:pPr marL="914400" lvl="1" indent="-457200">
              <a:buFont typeface="Arial"/>
              <a:buChar char="•"/>
            </a:pP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Tillsammans med P09</a:t>
            </a:r>
          </a:p>
        </p:txBody>
      </p:sp>
    </p:spTree>
    <p:extLst>
      <p:ext uri="{BB962C8B-B14F-4D97-AF65-F5344CB8AC3E}">
        <p14:creationId xmlns:p14="http://schemas.microsoft.com/office/powerpoint/2010/main" val="108742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47664" y="5661248"/>
            <a:ext cx="6176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Vad händer nästa år?</a:t>
            </a:r>
            <a:endParaRPr lang="sv-SE" sz="5400" dirty="0"/>
          </a:p>
        </p:txBody>
      </p:sp>
      <p:pic>
        <p:nvPicPr>
          <p:cNvPr id="3" name="Bildobjekt 2" descr="Skärmavbild 2018-10-16 kl. 16.4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112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lvl="0">
              <a:spcBef>
                <a:spcPct val="0"/>
              </a:spcBef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pic>
        <p:nvPicPr>
          <p:cNvPr id="3" name="Bildobjekt 2" descr="Skärmavbild 2018-10-16 kl. 16.43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455867" cy="475252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162880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24069</TotalTime>
  <Words>250</Words>
  <Application>Microsoft Macintosh PowerPoint</Application>
  <PresentationFormat>Bildspel på skärmen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Välkommen till  Föräldramöte!</vt:lpstr>
      <vt:lpstr>Agenda  1. 2018 – Återblick      2. Vinterträning  3. Vad händer 2019?   4. Organisation kring laget  5. Övriga Frågor?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Samarbetspartners  Vi samarbetar sedan tidigare med Friends i vårt värderings- &amp; kulturarbete. Arbetet fortsätter även kommande år.  Ny samarbetsparter för 2018 är Coerver Coaching som föreningen slutit ett flerårigt avtal med gällande såväl spelar- som tränarutbildning.   </vt:lpstr>
      <vt:lpstr>Övriga Frågor?</vt:lpstr>
      <vt:lpstr>Tack för visat intresse!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Giuseppina</dc:creator>
  <cp:lastModifiedBy>Tony Juhlin</cp:lastModifiedBy>
  <cp:revision>302</cp:revision>
  <dcterms:created xsi:type="dcterms:W3CDTF">2012-05-02T21:15:37Z</dcterms:created>
  <dcterms:modified xsi:type="dcterms:W3CDTF">2018-10-16T19:37:43Z</dcterms:modified>
</cp:coreProperties>
</file>