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61" r:id="rId6"/>
    <p:sldId id="262" r:id="rId7"/>
    <p:sldId id="265"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26675-04FB-4104-97A4-124B39F786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EF4596-6BFD-4376-8A98-EF77DA0C4F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22D5E2-1B98-468A-8438-955C48E4CAA6}"/>
              </a:ext>
            </a:extLst>
          </p:cNvPr>
          <p:cNvSpPr>
            <a:spLocks noGrp="1"/>
          </p:cNvSpPr>
          <p:nvPr>
            <p:ph type="dt" sz="half" idx="10"/>
          </p:nvPr>
        </p:nvSpPr>
        <p:spPr/>
        <p:txBody>
          <a:bodyPr/>
          <a:lstStyle/>
          <a:p>
            <a:fld id="{D16A77F2-5326-4356-9951-D9A150EC2ECB}" type="datetimeFigureOut">
              <a:rPr lang="en-US" smtClean="0"/>
              <a:t>10/1/2021</a:t>
            </a:fld>
            <a:endParaRPr lang="en-US"/>
          </a:p>
        </p:txBody>
      </p:sp>
      <p:sp>
        <p:nvSpPr>
          <p:cNvPr id="5" name="Footer Placeholder 4">
            <a:extLst>
              <a:ext uri="{FF2B5EF4-FFF2-40B4-BE49-F238E27FC236}">
                <a16:creationId xmlns:a16="http://schemas.microsoft.com/office/drawing/2014/main" id="{0C50DCCA-452B-4121-8B04-D822216B02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BFEF48-B6AF-4C1F-B9C0-AB619E698658}"/>
              </a:ext>
            </a:extLst>
          </p:cNvPr>
          <p:cNvSpPr>
            <a:spLocks noGrp="1"/>
          </p:cNvSpPr>
          <p:nvPr>
            <p:ph type="sldNum" sz="quarter" idx="12"/>
          </p:nvPr>
        </p:nvSpPr>
        <p:spPr/>
        <p:txBody>
          <a:bodyPr/>
          <a:lstStyle/>
          <a:p>
            <a:fld id="{5A5C2A5D-1929-47D6-ABEB-AA0A3F7E2255}" type="slidenum">
              <a:rPr lang="en-US" smtClean="0"/>
              <a:t>‹#›</a:t>
            </a:fld>
            <a:endParaRPr lang="en-US"/>
          </a:p>
        </p:txBody>
      </p:sp>
    </p:spTree>
    <p:extLst>
      <p:ext uri="{BB962C8B-B14F-4D97-AF65-F5344CB8AC3E}">
        <p14:creationId xmlns:p14="http://schemas.microsoft.com/office/powerpoint/2010/main" val="3379361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F5DD6-8848-4F9A-9B9D-4AC8DBCF3D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F25BFD-49F9-4691-BBC7-D8CB5B539D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720A4-1654-4B45-81B3-C48F56DE6EC0}"/>
              </a:ext>
            </a:extLst>
          </p:cNvPr>
          <p:cNvSpPr>
            <a:spLocks noGrp="1"/>
          </p:cNvSpPr>
          <p:nvPr>
            <p:ph type="dt" sz="half" idx="10"/>
          </p:nvPr>
        </p:nvSpPr>
        <p:spPr/>
        <p:txBody>
          <a:bodyPr/>
          <a:lstStyle/>
          <a:p>
            <a:fld id="{D16A77F2-5326-4356-9951-D9A150EC2ECB}" type="datetimeFigureOut">
              <a:rPr lang="en-US" smtClean="0"/>
              <a:t>10/1/2021</a:t>
            </a:fld>
            <a:endParaRPr lang="en-US"/>
          </a:p>
        </p:txBody>
      </p:sp>
      <p:sp>
        <p:nvSpPr>
          <p:cNvPr id="5" name="Footer Placeholder 4">
            <a:extLst>
              <a:ext uri="{FF2B5EF4-FFF2-40B4-BE49-F238E27FC236}">
                <a16:creationId xmlns:a16="http://schemas.microsoft.com/office/drawing/2014/main" id="{21ED5049-5337-4B83-9D2E-CAFD79DA67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50645A-D1B3-4051-9459-27F240A4E890}"/>
              </a:ext>
            </a:extLst>
          </p:cNvPr>
          <p:cNvSpPr>
            <a:spLocks noGrp="1"/>
          </p:cNvSpPr>
          <p:nvPr>
            <p:ph type="sldNum" sz="quarter" idx="12"/>
          </p:nvPr>
        </p:nvSpPr>
        <p:spPr/>
        <p:txBody>
          <a:bodyPr/>
          <a:lstStyle/>
          <a:p>
            <a:fld id="{5A5C2A5D-1929-47D6-ABEB-AA0A3F7E2255}" type="slidenum">
              <a:rPr lang="en-US" smtClean="0"/>
              <a:t>‹#›</a:t>
            </a:fld>
            <a:endParaRPr lang="en-US"/>
          </a:p>
        </p:txBody>
      </p:sp>
    </p:spTree>
    <p:extLst>
      <p:ext uri="{BB962C8B-B14F-4D97-AF65-F5344CB8AC3E}">
        <p14:creationId xmlns:p14="http://schemas.microsoft.com/office/powerpoint/2010/main" val="372359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FDC848-3767-4909-96B8-927451EE6C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D4AF0A-E135-402C-8BFA-BD96F7699F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DF46A-86DA-4FB3-8CDC-84B557D1CDFE}"/>
              </a:ext>
            </a:extLst>
          </p:cNvPr>
          <p:cNvSpPr>
            <a:spLocks noGrp="1"/>
          </p:cNvSpPr>
          <p:nvPr>
            <p:ph type="dt" sz="half" idx="10"/>
          </p:nvPr>
        </p:nvSpPr>
        <p:spPr/>
        <p:txBody>
          <a:bodyPr/>
          <a:lstStyle/>
          <a:p>
            <a:fld id="{D16A77F2-5326-4356-9951-D9A150EC2ECB}" type="datetimeFigureOut">
              <a:rPr lang="en-US" smtClean="0"/>
              <a:t>10/1/2021</a:t>
            </a:fld>
            <a:endParaRPr lang="en-US"/>
          </a:p>
        </p:txBody>
      </p:sp>
      <p:sp>
        <p:nvSpPr>
          <p:cNvPr id="5" name="Footer Placeholder 4">
            <a:extLst>
              <a:ext uri="{FF2B5EF4-FFF2-40B4-BE49-F238E27FC236}">
                <a16:creationId xmlns:a16="http://schemas.microsoft.com/office/drawing/2014/main" id="{8F1F0F71-55DE-4BA0-A6A2-61FF86CC6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2B573D-8DA7-4035-A890-6CCCD83D70FB}"/>
              </a:ext>
            </a:extLst>
          </p:cNvPr>
          <p:cNvSpPr>
            <a:spLocks noGrp="1"/>
          </p:cNvSpPr>
          <p:nvPr>
            <p:ph type="sldNum" sz="quarter" idx="12"/>
          </p:nvPr>
        </p:nvSpPr>
        <p:spPr/>
        <p:txBody>
          <a:bodyPr/>
          <a:lstStyle/>
          <a:p>
            <a:fld id="{5A5C2A5D-1929-47D6-ABEB-AA0A3F7E2255}" type="slidenum">
              <a:rPr lang="en-US" smtClean="0"/>
              <a:t>‹#›</a:t>
            </a:fld>
            <a:endParaRPr lang="en-US"/>
          </a:p>
        </p:txBody>
      </p:sp>
    </p:spTree>
    <p:extLst>
      <p:ext uri="{BB962C8B-B14F-4D97-AF65-F5344CB8AC3E}">
        <p14:creationId xmlns:p14="http://schemas.microsoft.com/office/powerpoint/2010/main" val="965029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93996-3BB4-4F96-BEB2-7DCB7BDE7B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AAD150-007D-4B21-A710-74B0D0E431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1362D2-ECCD-47AE-A188-614E21E11E95}"/>
              </a:ext>
            </a:extLst>
          </p:cNvPr>
          <p:cNvSpPr>
            <a:spLocks noGrp="1"/>
          </p:cNvSpPr>
          <p:nvPr>
            <p:ph type="dt" sz="half" idx="10"/>
          </p:nvPr>
        </p:nvSpPr>
        <p:spPr/>
        <p:txBody>
          <a:bodyPr/>
          <a:lstStyle/>
          <a:p>
            <a:fld id="{D16A77F2-5326-4356-9951-D9A150EC2ECB}" type="datetimeFigureOut">
              <a:rPr lang="en-US" smtClean="0"/>
              <a:t>10/1/2021</a:t>
            </a:fld>
            <a:endParaRPr lang="en-US"/>
          </a:p>
        </p:txBody>
      </p:sp>
      <p:sp>
        <p:nvSpPr>
          <p:cNvPr id="5" name="Footer Placeholder 4">
            <a:extLst>
              <a:ext uri="{FF2B5EF4-FFF2-40B4-BE49-F238E27FC236}">
                <a16:creationId xmlns:a16="http://schemas.microsoft.com/office/drawing/2014/main" id="{89032199-6D13-4906-891D-8211FC41E8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BA8D9A-58A1-4D0E-930E-125E2F6548A5}"/>
              </a:ext>
            </a:extLst>
          </p:cNvPr>
          <p:cNvSpPr>
            <a:spLocks noGrp="1"/>
          </p:cNvSpPr>
          <p:nvPr>
            <p:ph type="sldNum" sz="quarter" idx="12"/>
          </p:nvPr>
        </p:nvSpPr>
        <p:spPr/>
        <p:txBody>
          <a:bodyPr/>
          <a:lstStyle/>
          <a:p>
            <a:fld id="{5A5C2A5D-1929-47D6-ABEB-AA0A3F7E2255}" type="slidenum">
              <a:rPr lang="en-US" smtClean="0"/>
              <a:t>‹#›</a:t>
            </a:fld>
            <a:endParaRPr lang="en-US"/>
          </a:p>
        </p:txBody>
      </p:sp>
    </p:spTree>
    <p:extLst>
      <p:ext uri="{BB962C8B-B14F-4D97-AF65-F5344CB8AC3E}">
        <p14:creationId xmlns:p14="http://schemas.microsoft.com/office/powerpoint/2010/main" val="923535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7BE09-A591-47FA-B5B4-2B56C3935A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D898FC-2A9C-4178-998C-1F8A30730D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CCE0E9-907B-4E63-8E20-5DBF59791A26}"/>
              </a:ext>
            </a:extLst>
          </p:cNvPr>
          <p:cNvSpPr>
            <a:spLocks noGrp="1"/>
          </p:cNvSpPr>
          <p:nvPr>
            <p:ph type="dt" sz="half" idx="10"/>
          </p:nvPr>
        </p:nvSpPr>
        <p:spPr/>
        <p:txBody>
          <a:bodyPr/>
          <a:lstStyle/>
          <a:p>
            <a:fld id="{D16A77F2-5326-4356-9951-D9A150EC2ECB}" type="datetimeFigureOut">
              <a:rPr lang="en-US" smtClean="0"/>
              <a:t>10/1/2021</a:t>
            </a:fld>
            <a:endParaRPr lang="en-US"/>
          </a:p>
        </p:txBody>
      </p:sp>
      <p:sp>
        <p:nvSpPr>
          <p:cNvPr id="5" name="Footer Placeholder 4">
            <a:extLst>
              <a:ext uri="{FF2B5EF4-FFF2-40B4-BE49-F238E27FC236}">
                <a16:creationId xmlns:a16="http://schemas.microsoft.com/office/drawing/2014/main" id="{C00E7EE9-3A35-4AE2-806B-A5C4E39CD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EBACDE-151F-44E9-97FF-61A18C030E0F}"/>
              </a:ext>
            </a:extLst>
          </p:cNvPr>
          <p:cNvSpPr>
            <a:spLocks noGrp="1"/>
          </p:cNvSpPr>
          <p:nvPr>
            <p:ph type="sldNum" sz="quarter" idx="12"/>
          </p:nvPr>
        </p:nvSpPr>
        <p:spPr/>
        <p:txBody>
          <a:bodyPr/>
          <a:lstStyle/>
          <a:p>
            <a:fld id="{5A5C2A5D-1929-47D6-ABEB-AA0A3F7E2255}" type="slidenum">
              <a:rPr lang="en-US" smtClean="0"/>
              <a:t>‹#›</a:t>
            </a:fld>
            <a:endParaRPr lang="en-US"/>
          </a:p>
        </p:txBody>
      </p:sp>
    </p:spTree>
    <p:extLst>
      <p:ext uri="{BB962C8B-B14F-4D97-AF65-F5344CB8AC3E}">
        <p14:creationId xmlns:p14="http://schemas.microsoft.com/office/powerpoint/2010/main" val="347115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BC645-DCB2-423E-B618-05D2842A23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38CCF3-7B3B-44F9-9039-8A4A191CC7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4579E4-6FFE-4F85-BA50-7B07129930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D5AF8D-9B38-4A11-B0A2-F781E31A1F50}"/>
              </a:ext>
            </a:extLst>
          </p:cNvPr>
          <p:cNvSpPr>
            <a:spLocks noGrp="1"/>
          </p:cNvSpPr>
          <p:nvPr>
            <p:ph type="dt" sz="half" idx="10"/>
          </p:nvPr>
        </p:nvSpPr>
        <p:spPr/>
        <p:txBody>
          <a:bodyPr/>
          <a:lstStyle/>
          <a:p>
            <a:fld id="{D16A77F2-5326-4356-9951-D9A150EC2ECB}" type="datetimeFigureOut">
              <a:rPr lang="en-US" smtClean="0"/>
              <a:t>10/1/2021</a:t>
            </a:fld>
            <a:endParaRPr lang="en-US"/>
          </a:p>
        </p:txBody>
      </p:sp>
      <p:sp>
        <p:nvSpPr>
          <p:cNvPr id="6" name="Footer Placeholder 5">
            <a:extLst>
              <a:ext uri="{FF2B5EF4-FFF2-40B4-BE49-F238E27FC236}">
                <a16:creationId xmlns:a16="http://schemas.microsoft.com/office/drawing/2014/main" id="{C1186EA3-F60D-4AE5-953C-9B698F4EC3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B96727-CF15-4FFD-85B3-28199FE41183}"/>
              </a:ext>
            </a:extLst>
          </p:cNvPr>
          <p:cNvSpPr>
            <a:spLocks noGrp="1"/>
          </p:cNvSpPr>
          <p:nvPr>
            <p:ph type="sldNum" sz="quarter" idx="12"/>
          </p:nvPr>
        </p:nvSpPr>
        <p:spPr/>
        <p:txBody>
          <a:bodyPr/>
          <a:lstStyle/>
          <a:p>
            <a:fld id="{5A5C2A5D-1929-47D6-ABEB-AA0A3F7E2255}" type="slidenum">
              <a:rPr lang="en-US" smtClean="0"/>
              <a:t>‹#›</a:t>
            </a:fld>
            <a:endParaRPr lang="en-US"/>
          </a:p>
        </p:txBody>
      </p:sp>
    </p:spTree>
    <p:extLst>
      <p:ext uri="{BB962C8B-B14F-4D97-AF65-F5344CB8AC3E}">
        <p14:creationId xmlns:p14="http://schemas.microsoft.com/office/powerpoint/2010/main" val="907960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9C6B8-140A-4040-816F-28C50AED3F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814CA8-09E0-43E8-96CA-9D0EE1A7A4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BC3961-2A9F-41C8-A563-1E4560A130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5ACF62-0B5E-48A7-B2A0-97B8E253C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F5923E-0949-47D3-A785-3BF06D2FC2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CB250D-0474-4D3C-AA44-1E1832A097D2}"/>
              </a:ext>
            </a:extLst>
          </p:cNvPr>
          <p:cNvSpPr>
            <a:spLocks noGrp="1"/>
          </p:cNvSpPr>
          <p:nvPr>
            <p:ph type="dt" sz="half" idx="10"/>
          </p:nvPr>
        </p:nvSpPr>
        <p:spPr/>
        <p:txBody>
          <a:bodyPr/>
          <a:lstStyle/>
          <a:p>
            <a:fld id="{D16A77F2-5326-4356-9951-D9A150EC2ECB}" type="datetimeFigureOut">
              <a:rPr lang="en-US" smtClean="0"/>
              <a:t>10/1/2021</a:t>
            </a:fld>
            <a:endParaRPr lang="en-US"/>
          </a:p>
        </p:txBody>
      </p:sp>
      <p:sp>
        <p:nvSpPr>
          <p:cNvPr id="8" name="Footer Placeholder 7">
            <a:extLst>
              <a:ext uri="{FF2B5EF4-FFF2-40B4-BE49-F238E27FC236}">
                <a16:creationId xmlns:a16="http://schemas.microsoft.com/office/drawing/2014/main" id="{6B371A96-1984-4B8D-A3C7-FF5E6DF741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E5B715-BA6D-4BDE-9984-911F1309C288}"/>
              </a:ext>
            </a:extLst>
          </p:cNvPr>
          <p:cNvSpPr>
            <a:spLocks noGrp="1"/>
          </p:cNvSpPr>
          <p:nvPr>
            <p:ph type="sldNum" sz="quarter" idx="12"/>
          </p:nvPr>
        </p:nvSpPr>
        <p:spPr/>
        <p:txBody>
          <a:bodyPr/>
          <a:lstStyle/>
          <a:p>
            <a:fld id="{5A5C2A5D-1929-47D6-ABEB-AA0A3F7E2255}" type="slidenum">
              <a:rPr lang="en-US" smtClean="0"/>
              <a:t>‹#›</a:t>
            </a:fld>
            <a:endParaRPr lang="en-US"/>
          </a:p>
        </p:txBody>
      </p:sp>
    </p:spTree>
    <p:extLst>
      <p:ext uri="{BB962C8B-B14F-4D97-AF65-F5344CB8AC3E}">
        <p14:creationId xmlns:p14="http://schemas.microsoft.com/office/powerpoint/2010/main" val="1427811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0CAEC-5209-49DD-8444-29E8B1566B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4EA4E7-E508-4D1A-8CB4-623E0814177B}"/>
              </a:ext>
            </a:extLst>
          </p:cNvPr>
          <p:cNvSpPr>
            <a:spLocks noGrp="1"/>
          </p:cNvSpPr>
          <p:nvPr>
            <p:ph type="dt" sz="half" idx="10"/>
          </p:nvPr>
        </p:nvSpPr>
        <p:spPr/>
        <p:txBody>
          <a:bodyPr/>
          <a:lstStyle/>
          <a:p>
            <a:fld id="{D16A77F2-5326-4356-9951-D9A150EC2ECB}" type="datetimeFigureOut">
              <a:rPr lang="en-US" smtClean="0"/>
              <a:t>10/1/2021</a:t>
            </a:fld>
            <a:endParaRPr lang="en-US"/>
          </a:p>
        </p:txBody>
      </p:sp>
      <p:sp>
        <p:nvSpPr>
          <p:cNvPr id="4" name="Footer Placeholder 3">
            <a:extLst>
              <a:ext uri="{FF2B5EF4-FFF2-40B4-BE49-F238E27FC236}">
                <a16:creationId xmlns:a16="http://schemas.microsoft.com/office/drawing/2014/main" id="{2AA84D3A-DDD5-4D9E-A9F7-5C83866AE6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A6DBFE-0CE9-4300-A212-F66E212BFE30}"/>
              </a:ext>
            </a:extLst>
          </p:cNvPr>
          <p:cNvSpPr>
            <a:spLocks noGrp="1"/>
          </p:cNvSpPr>
          <p:nvPr>
            <p:ph type="sldNum" sz="quarter" idx="12"/>
          </p:nvPr>
        </p:nvSpPr>
        <p:spPr/>
        <p:txBody>
          <a:bodyPr/>
          <a:lstStyle/>
          <a:p>
            <a:fld id="{5A5C2A5D-1929-47D6-ABEB-AA0A3F7E2255}" type="slidenum">
              <a:rPr lang="en-US" smtClean="0"/>
              <a:t>‹#›</a:t>
            </a:fld>
            <a:endParaRPr lang="en-US"/>
          </a:p>
        </p:txBody>
      </p:sp>
    </p:spTree>
    <p:extLst>
      <p:ext uri="{BB962C8B-B14F-4D97-AF65-F5344CB8AC3E}">
        <p14:creationId xmlns:p14="http://schemas.microsoft.com/office/powerpoint/2010/main" val="2093696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7BA21D-4259-4A9D-807E-72F27A81AD9B}"/>
              </a:ext>
            </a:extLst>
          </p:cNvPr>
          <p:cNvSpPr>
            <a:spLocks noGrp="1"/>
          </p:cNvSpPr>
          <p:nvPr>
            <p:ph type="dt" sz="half" idx="10"/>
          </p:nvPr>
        </p:nvSpPr>
        <p:spPr/>
        <p:txBody>
          <a:bodyPr/>
          <a:lstStyle/>
          <a:p>
            <a:fld id="{D16A77F2-5326-4356-9951-D9A150EC2ECB}" type="datetimeFigureOut">
              <a:rPr lang="en-US" smtClean="0"/>
              <a:t>10/1/2021</a:t>
            </a:fld>
            <a:endParaRPr lang="en-US"/>
          </a:p>
        </p:txBody>
      </p:sp>
      <p:sp>
        <p:nvSpPr>
          <p:cNvPr id="3" name="Footer Placeholder 2">
            <a:extLst>
              <a:ext uri="{FF2B5EF4-FFF2-40B4-BE49-F238E27FC236}">
                <a16:creationId xmlns:a16="http://schemas.microsoft.com/office/drawing/2014/main" id="{4358BA51-38CA-42DB-97AF-B2E903A45F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573367-8B10-4109-B8A1-FBDEFFC88ECE}"/>
              </a:ext>
            </a:extLst>
          </p:cNvPr>
          <p:cNvSpPr>
            <a:spLocks noGrp="1"/>
          </p:cNvSpPr>
          <p:nvPr>
            <p:ph type="sldNum" sz="quarter" idx="12"/>
          </p:nvPr>
        </p:nvSpPr>
        <p:spPr/>
        <p:txBody>
          <a:bodyPr/>
          <a:lstStyle/>
          <a:p>
            <a:fld id="{5A5C2A5D-1929-47D6-ABEB-AA0A3F7E2255}" type="slidenum">
              <a:rPr lang="en-US" smtClean="0"/>
              <a:t>‹#›</a:t>
            </a:fld>
            <a:endParaRPr lang="en-US"/>
          </a:p>
        </p:txBody>
      </p:sp>
    </p:spTree>
    <p:extLst>
      <p:ext uri="{BB962C8B-B14F-4D97-AF65-F5344CB8AC3E}">
        <p14:creationId xmlns:p14="http://schemas.microsoft.com/office/powerpoint/2010/main" val="3803435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243E7-8081-41FD-BC95-DBA9CC38D9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6E9E75-642A-4731-9D64-50EE9E8A85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6AEE13-CD00-48CF-BA75-E862110DEF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A9EFBE-7775-4A18-88AB-2FC6BDDCB5C9}"/>
              </a:ext>
            </a:extLst>
          </p:cNvPr>
          <p:cNvSpPr>
            <a:spLocks noGrp="1"/>
          </p:cNvSpPr>
          <p:nvPr>
            <p:ph type="dt" sz="half" idx="10"/>
          </p:nvPr>
        </p:nvSpPr>
        <p:spPr/>
        <p:txBody>
          <a:bodyPr/>
          <a:lstStyle/>
          <a:p>
            <a:fld id="{D16A77F2-5326-4356-9951-D9A150EC2ECB}" type="datetimeFigureOut">
              <a:rPr lang="en-US" smtClean="0"/>
              <a:t>10/1/2021</a:t>
            </a:fld>
            <a:endParaRPr lang="en-US"/>
          </a:p>
        </p:txBody>
      </p:sp>
      <p:sp>
        <p:nvSpPr>
          <p:cNvPr id="6" name="Footer Placeholder 5">
            <a:extLst>
              <a:ext uri="{FF2B5EF4-FFF2-40B4-BE49-F238E27FC236}">
                <a16:creationId xmlns:a16="http://schemas.microsoft.com/office/drawing/2014/main" id="{21A27829-5B81-4E21-9EB3-6F537C22F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7A4B7-A993-41BB-AADD-6D408910BA79}"/>
              </a:ext>
            </a:extLst>
          </p:cNvPr>
          <p:cNvSpPr>
            <a:spLocks noGrp="1"/>
          </p:cNvSpPr>
          <p:nvPr>
            <p:ph type="sldNum" sz="quarter" idx="12"/>
          </p:nvPr>
        </p:nvSpPr>
        <p:spPr/>
        <p:txBody>
          <a:bodyPr/>
          <a:lstStyle/>
          <a:p>
            <a:fld id="{5A5C2A5D-1929-47D6-ABEB-AA0A3F7E2255}" type="slidenum">
              <a:rPr lang="en-US" smtClean="0"/>
              <a:t>‹#›</a:t>
            </a:fld>
            <a:endParaRPr lang="en-US"/>
          </a:p>
        </p:txBody>
      </p:sp>
    </p:spTree>
    <p:extLst>
      <p:ext uri="{BB962C8B-B14F-4D97-AF65-F5344CB8AC3E}">
        <p14:creationId xmlns:p14="http://schemas.microsoft.com/office/powerpoint/2010/main" val="2623413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7C6E1-388A-447C-81FC-9C3F5BD294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5C5458-6BB4-4FA6-A160-58726FF7C1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260198-B9F1-4ECA-9B97-CF57FA7216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2D79D5-D2F6-419D-8BF0-F5A88DDB7A29}"/>
              </a:ext>
            </a:extLst>
          </p:cNvPr>
          <p:cNvSpPr>
            <a:spLocks noGrp="1"/>
          </p:cNvSpPr>
          <p:nvPr>
            <p:ph type="dt" sz="half" idx="10"/>
          </p:nvPr>
        </p:nvSpPr>
        <p:spPr/>
        <p:txBody>
          <a:bodyPr/>
          <a:lstStyle/>
          <a:p>
            <a:fld id="{D16A77F2-5326-4356-9951-D9A150EC2ECB}" type="datetimeFigureOut">
              <a:rPr lang="en-US" smtClean="0"/>
              <a:t>10/1/2021</a:t>
            </a:fld>
            <a:endParaRPr lang="en-US"/>
          </a:p>
        </p:txBody>
      </p:sp>
      <p:sp>
        <p:nvSpPr>
          <p:cNvPr id="6" name="Footer Placeholder 5">
            <a:extLst>
              <a:ext uri="{FF2B5EF4-FFF2-40B4-BE49-F238E27FC236}">
                <a16:creationId xmlns:a16="http://schemas.microsoft.com/office/drawing/2014/main" id="{BA069ADE-89A0-4070-88AB-4C0420D10D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CDA655-CFFE-4323-8A83-19E5FE599770}"/>
              </a:ext>
            </a:extLst>
          </p:cNvPr>
          <p:cNvSpPr>
            <a:spLocks noGrp="1"/>
          </p:cNvSpPr>
          <p:nvPr>
            <p:ph type="sldNum" sz="quarter" idx="12"/>
          </p:nvPr>
        </p:nvSpPr>
        <p:spPr/>
        <p:txBody>
          <a:bodyPr/>
          <a:lstStyle/>
          <a:p>
            <a:fld id="{5A5C2A5D-1929-47D6-ABEB-AA0A3F7E2255}" type="slidenum">
              <a:rPr lang="en-US" smtClean="0"/>
              <a:t>‹#›</a:t>
            </a:fld>
            <a:endParaRPr lang="en-US"/>
          </a:p>
        </p:txBody>
      </p:sp>
    </p:spTree>
    <p:extLst>
      <p:ext uri="{BB962C8B-B14F-4D97-AF65-F5344CB8AC3E}">
        <p14:creationId xmlns:p14="http://schemas.microsoft.com/office/powerpoint/2010/main" val="177691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8750F1-1A03-42DA-80AB-29D753859F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A217C3-ADCA-4BF0-AC4B-781C0EC07D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84E291-4B43-4FDA-9983-A720F846B4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A77F2-5326-4356-9951-D9A150EC2ECB}" type="datetimeFigureOut">
              <a:rPr lang="en-US" smtClean="0"/>
              <a:t>10/1/2021</a:t>
            </a:fld>
            <a:endParaRPr lang="en-US"/>
          </a:p>
        </p:txBody>
      </p:sp>
      <p:sp>
        <p:nvSpPr>
          <p:cNvPr id="5" name="Footer Placeholder 4">
            <a:extLst>
              <a:ext uri="{FF2B5EF4-FFF2-40B4-BE49-F238E27FC236}">
                <a16:creationId xmlns:a16="http://schemas.microsoft.com/office/drawing/2014/main" id="{0721271F-7108-4F7D-B3BA-82C8718790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D98BB6-81E4-4F5E-B296-1A96403F43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C2A5D-1929-47D6-ABEB-AA0A3F7E2255}" type="slidenum">
              <a:rPr lang="en-US" smtClean="0"/>
              <a:t>‹#›</a:t>
            </a:fld>
            <a:endParaRPr lang="en-US"/>
          </a:p>
        </p:txBody>
      </p:sp>
    </p:spTree>
    <p:extLst>
      <p:ext uri="{BB962C8B-B14F-4D97-AF65-F5344CB8AC3E}">
        <p14:creationId xmlns:p14="http://schemas.microsoft.com/office/powerpoint/2010/main" val="2504996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6F338D-5FFE-4E44-AF42-5E7E963D3351}"/>
              </a:ext>
            </a:extLst>
          </p:cNvPr>
          <p:cNvSpPr>
            <a:spLocks noGrp="1"/>
          </p:cNvSpPr>
          <p:nvPr>
            <p:ph type="ctrTitle"/>
          </p:nvPr>
        </p:nvSpPr>
        <p:spPr>
          <a:xfrm>
            <a:off x="838200" y="1122362"/>
            <a:ext cx="6281928" cy="4135437"/>
          </a:xfrm>
        </p:spPr>
        <p:txBody>
          <a:bodyPr>
            <a:normAutofit/>
          </a:bodyPr>
          <a:lstStyle/>
          <a:p>
            <a:pPr algn="l"/>
            <a:r>
              <a:rPr lang="sv-SE" sz="6600"/>
              <a:t>Sammandrag </a:t>
            </a:r>
            <a:endParaRPr lang="en-US" sz="6600"/>
          </a:p>
        </p:txBody>
      </p:sp>
      <p:sp>
        <p:nvSpPr>
          <p:cNvPr id="10"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chemeClr val="accent2"/>
          </a:solidFill>
          <a:ln w="57150">
            <a:solidFill>
              <a:schemeClr val="accent2"/>
            </a:solidFill>
            <a:extLst>
              <a:ext uri="{C807C97D-BFC1-408E-A445-0C87EB9F89A2}">
                <ask:lineSketchStyleProps xmlns:ask="http://schemas.microsoft.com/office/drawing/2018/sketchyshape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6286E534-B101-46A9-82A7-3C2B9F8EE64D}"/>
              </a:ext>
            </a:extLst>
          </p:cNvPr>
          <p:cNvSpPr>
            <a:spLocks noGrp="1"/>
          </p:cNvSpPr>
          <p:nvPr>
            <p:ph type="subTitle" idx="1"/>
          </p:nvPr>
        </p:nvSpPr>
        <p:spPr>
          <a:xfrm>
            <a:off x="7928114" y="1232452"/>
            <a:ext cx="3200400" cy="3850919"/>
          </a:xfrm>
        </p:spPr>
        <p:txBody>
          <a:bodyPr anchor="b">
            <a:normAutofit/>
          </a:bodyPr>
          <a:lstStyle/>
          <a:p>
            <a:pPr algn="l"/>
            <a:r>
              <a:rPr lang="sv-SE">
                <a:solidFill>
                  <a:srgbClr val="FFFFFF"/>
                </a:solidFill>
              </a:rPr>
              <a:t>2021-10-02</a:t>
            </a:r>
            <a:endParaRPr lang="en-US">
              <a:solidFill>
                <a:srgbClr val="FFFFFF"/>
              </a:solidFill>
            </a:endParaRPr>
          </a:p>
        </p:txBody>
      </p:sp>
      <p:sp>
        <p:nvSpPr>
          <p:cNvPr id="12" name="sketch line">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18288"/>
          </a:xfrm>
          <a:custGeom>
            <a:avLst/>
            <a:gdLst>
              <a:gd name="connsiteX0" fmla="*/ 0 w 6281928"/>
              <a:gd name="connsiteY0" fmla="*/ 0 h 18288"/>
              <a:gd name="connsiteX1" fmla="*/ 572353 w 6281928"/>
              <a:gd name="connsiteY1" fmla="*/ 0 h 18288"/>
              <a:gd name="connsiteX2" fmla="*/ 1207526 w 6281928"/>
              <a:gd name="connsiteY2" fmla="*/ 0 h 18288"/>
              <a:gd name="connsiteX3" fmla="*/ 1779880 w 6281928"/>
              <a:gd name="connsiteY3" fmla="*/ 0 h 18288"/>
              <a:gd name="connsiteX4" fmla="*/ 2540691 w 6281928"/>
              <a:gd name="connsiteY4" fmla="*/ 0 h 18288"/>
              <a:gd name="connsiteX5" fmla="*/ 3238683 w 6281928"/>
              <a:gd name="connsiteY5" fmla="*/ 0 h 18288"/>
              <a:gd name="connsiteX6" fmla="*/ 3936675 w 6281928"/>
              <a:gd name="connsiteY6" fmla="*/ 0 h 18288"/>
              <a:gd name="connsiteX7" fmla="*/ 4760305 w 6281928"/>
              <a:gd name="connsiteY7" fmla="*/ 0 h 18288"/>
              <a:gd name="connsiteX8" fmla="*/ 5521117 w 6281928"/>
              <a:gd name="connsiteY8" fmla="*/ 0 h 18288"/>
              <a:gd name="connsiteX9" fmla="*/ 6281928 w 6281928"/>
              <a:gd name="connsiteY9" fmla="*/ 0 h 18288"/>
              <a:gd name="connsiteX10" fmla="*/ 6281928 w 6281928"/>
              <a:gd name="connsiteY10" fmla="*/ 18288 h 18288"/>
              <a:gd name="connsiteX11" fmla="*/ 5772394 w 6281928"/>
              <a:gd name="connsiteY11" fmla="*/ 18288 h 18288"/>
              <a:gd name="connsiteX12" fmla="*/ 5200040 w 6281928"/>
              <a:gd name="connsiteY12" fmla="*/ 18288 h 18288"/>
              <a:gd name="connsiteX13" fmla="*/ 4439229 w 6281928"/>
              <a:gd name="connsiteY13" fmla="*/ 18288 h 18288"/>
              <a:gd name="connsiteX14" fmla="*/ 3615599 w 6281928"/>
              <a:gd name="connsiteY14" fmla="*/ 18288 h 18288"/>
              <a:gd name="connsiteX15" fmla="*/ 2980426 w 6281928"/>
              <a:gd name="connsiteY15" fmla="*/ 18288 h 18288"/>
              <a:gd name="connsiteX16" fmla="*/ 2156795 w 6281928"/>
              <a:gd name="connsiteY16" fmla="*/ 18288 h 18288"/>
              <a:gd name="connsiteX17" fmla="*/ 1584442 w 6281928"/>
              <a:gd name="connsiteY17" fmla="*/ 18288 h 18288"/>
              <a:gd name="connsiteX18" fmla="*/ 1074908 w 6281928"/>
              <a:gd name="connsiteY18" fmla="*/ 18288 h 18288"/>
              <a:gd name="connsiteX19" fmla="*/ 0 w 6281928"/>
              <a:gd name="connsiteY19" fmla="*/ 18288 h 18288"/>
              <a:gd name="connsiteX20" fmla="*/ 0 w 6281928"/>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18288"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307" y="7355"/>
                  <a:pt x="6282212" y="10249"/>
                  <a:pt x="6281928" y="18288"/>
                </a:cubicBezTo>
                <a:cubicBezTo>
                  <a:pt x="6078981" y="8428"/>
                  <a:pt x="5961061" y="2290"/>
                  <a:pt x="5772394" y="18288"/>
                </a:cubicBezTo>
                <a:cubicBezTo>
                  <a:pt x="5583727" y="34286"/>
                  <a:pt x="5329968" y="24208"/>
                  <a:pt x="5200040" y="18288"/>
                </a:cubicBezTo>
                <a:cubicBezTo>
                  <a:pt x="5070112" y="12368"/>
                  <a:pt x="4793288" y="21070"/>
                  <a:pt x="4439229" y="18288"/>
                </a:cubicBezTo>
                <a:cubicBezTo>
                  <a:pt x="4085170" y="15506"/>
                  <a:pt x="3813765" y="-16466"/>
                  <a:pt x="3615599" y="18288"/>
                </a:cubicBezTo>
                <a:cubicBezTo>
                  <a:pt x="3417433" y="53042"/>
                  <a:pt x="3133643" y="20727"/>
                  <a:pt x="2980426" y="18288"/>
                </a:cubicBezTo>
                <a:cubicBezTo>
                  <a:pt x="2827209" y="15849"/>
                  <a:pt x="2380685" y="51850"/>
                  <a:pt x="2156795" y="18288"/>
                </a:cubicBezTo>
                <a:cubicBezTo>
                  <a:pt x="1932905" y="-15274"/>
                  <a:pt x="1716744" y="-1398"/>
                  <a:pt x="1584442" y="18288"/>
                </a:cubicBezTo>
                <a:cubicBezTo>
                  <a:pt x="1452140" y="37974"/>
                  <a:pt x="1280887" y="12750"/>
                  <a:pt x="1074908" y="18288"/>
                </a:cubicBezTo>
                <a:cubicBezTo>
                  <a:pt x="868929" y="23826"/>
                  <a:pt x="318124" y="-17878"/>
                  <a:pt x="0" y="18288"/>
                </a:cubicBezTo>
                <a:cubicBezTo>
                  <a:pt x="-384" y="12702"/>
                  <a:pt x="-513" y="4636"/>
                  <a:pt x="0" y="0"/>
                </a:cubicBezTo>
                <a:close/>
              </a:path>
              <a:path w="6281928" h="18288"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268" y="5688"/>
                  <a:pt x="6281759" y="13142"/>
                  <a:pt x="6281928" y="18288"/>
                </a:cubicBezTo>
                <a:cubicBezTo>
                  <a:pt x="6036108" y="15339"/>
                  <a:pt x="5743611" y="10415"/>
                  <a:pt x="5583936" y="18288"/>
                </a:cubicBezTo>
                <a:cubicBezTo>
                  <a:pt x="5424261" y="26161"/>
                  <a:pt x="5250533" y="-179"/>
                  <a:pt x="4948763" y="18288"/>
                </a:cubicBezTo>
                <a:cubicBezTo>
                  <a:pt x="4646993" y="36755"/>
                  <a:pt x="4354673" y="7565"/>
                  <a:pt x="4125133" y="18288"/>
                </a:cubicBezTo>
                <a:cubicBezTo>
                  <a:pt x="3895593" y="29012"/>
                  <a:pt x="3570246" y="29209"/>
                  <a:pt x="3301502" y="18288"/>
                </a:cubicBezTo>
                <a:cubicBezTo>
                  <a:pt x="3032758" y="7367"/>
                  <a:pt x="2955340" y="11905"/>
                  <a:pt x="2729149" y="18288"/>
                </a:cubicBezTo>
                <a:cubicBezTo>
                  <a:pt x="2502958" y="24671"/>
                  <a:pt x="2269423" y="3142"/>
                  <a:pt x="2031157" y="18288"/>
                </a:cubicBezTo>
                <a:cubicBezTo>
                  <a:pt x="1792891" y="33434"/>
                  <a:pt x="1484731" y="22122"/>
                  <a:pt x="1207526" y="18288"/>
                </a:cubicBezTo>
                <a:cubicBezTo>
                  <a:pt x="930321" y="14454"/>
                  <a:pt x="560231" y="-33402"/>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362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117C86-A7CE-4F65-AED8-EDF2DF0F45AE}"/>
              </a:ext>
            </a:extLst>
          </p:cNvPr>
          <p:cNvSpPr>
            <a:spLocks noGrp="1"/>
          </p:cNvSpPr>
          <p:nvPr>
            <p:ph type="title"/>
          </p:nvPr>
        </p:nvSpPr>
        <p:spPr>
          <a:xfrm>
            <a:off x="686834" y="1153572"/>
            <a:ext cx="3200400" cy="4461163"/>
          </a:xfrm>
        </p:spPr>
        <p:txBody>
          <a:bodyPr>
            <a:normAutofit/>
          </a:bodyPr>
          <a:lstStyle/>
          <a:p>
            <a:r>
              <a:rPr lang="sv-SE" dirty="0">
                <a:solidFill>
                  <a:srgbClr val="FFFFFF"/>
                </a:solidFill>
              </a:rPr>
              <a:t>Tänk på att:</a:t>
            </a: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5F4D077-1C38-4B54-8FEB-251E34F08F48}"/>
              </a:ext>
            </a:extLst>
          </p:cNvPr>
          <p:cNvSpPr>
            <a:spLocks noGrp="1"/>
          </p:cNvSpPr>
          <p:nvPr>
            <p:ph idx="1"/>
          </p:nvPr>
        </p:nvSpPr>
        <p:spPr>
          <a:xfrm>
            <a:off x="4447308" y="591344"/>
            <a:ext cx="6906491" cy="5585619"/>
          </a:xfrm>
        </p:spPr>
        <p:txBody>
          <a:bodyPr anchor="ctr">
            <a:normAutofit/>
          </a:bodyPr>
          <a:lstStyle/>
          <a:p>
            <a:r>
              <a:rPr lang="sv-SE" dirty="0"/>
              <a:t>Alla som har </a:t>
            </a:r>
            <a:r>
              <a:rPr lang="sv-SE" dirty="0">
                <a:highlight>
                  <a:srgbClr val="FFFF00"/>
                </a:highlight>
              </a:rPr>
              <a:t>första passen </a:t>
            </a:r>
            <a:r>
              <a:rPr lang="sv-SE" dirty="0"/>
              <a:t>hjälps åt att ställa ordning, Sekretariatet fokuserar på det som rör dem, Matchvärdar fördelar omklädes rum och hälsa välkommen och Fiket får igång kaffet, som brukar vara populärt på morgonen.</a:t>
            </a:r>
          </a:p>
          <a:p>
            <a:r>
              <a:rPr lang="sv-SE" dirty="0"/>
              <a:t>Alla som har de </a:t>
            </a:r>
            <a:r>
              <a:rPr lang="sv-SE" dirty="0">
                <a:highlight>
                  <a:srgbClr val="FFFF00"/>
                </a:highlight>
              </a:rPr>
              <a:t>sista passen</a:t>
            </a:r>
            <a:r>
              <a:rPr lang="sv-SE" dirty="0"/>
              <a:t>, samt de föräldrar som finns kvar i hallen vid slutet av dagen hjälps åt att plocka ihop, grov städa läktaren och omklädes rummen och tömmer soporna så vi återställer hallen till den nivån den var när vi tog över den och alla får komma hem. </a:t>
            </a:r>
            <a:endParaRPr lang="en-US" dirty="0"/>
          </a:p>
        </p:txBody>
      </p:sp>
    </p:spTree>
    <p:extLst>
      <p:ext uri="{BB962C8B-B14F-4D97-AF65-F5344CB8AC3E}">
        <p14:creationId xmlns:p14="http://schemas.microsoft.com/office/powerpoint/2010/main" val="987250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A8E9DA0-7498-4B14-8B18-E80D00E35B7F}"/>
              </a:ext>
            </a:extLst>
          </p:cNvPr>
          <p:cNvSpPr>
            <a:spLocks noGrp="1"/>
          </p:cNvSpPr>
          <p:nvPr>
            <p:ph type="title"/>
          </p:nvPr>
        </p:nvSpPr>
        <p:spPr>
          <a:xfrm>
            <a:off x="838200" y="673770"/>
            <a:ext cx="3220329" cy="2027227"/>
          </a:xfrm>
        </p:spPr>
        <p:txBody>
          <a:bodyPr anchor="t">
            <a:normAutofit/>
          </a:bodyPr>
          <a:lstStyle/>
          <a:p>
            <a:r>
              <a:rPr lang="sv-SE" sz="5400">
                <a:solidFill>
                  <a:srgbClr val="FFFFFF"/>
                </a:solidFill>
              </a:rPr>
              <a:t>Sekretariat </a:t>
            </a:r>
            <a:endParaRPr lang="en-US" sz="5400">
              <a:solidFill>
                <a:srgbClr val="FFFFFF"/>
              </a:solidFill>
            </a:endParaRPr>
          </a:p>
        </p:txBody>
      </p:sp>
      <p:graphicFrame>
        <p:nvGraphicFramePr>
          <p:cNvPr id="7" name="Content Placeholder 6">
            <a:extLst>
              <a:ext uri="{FF2B5EF4-FFF2-40B4-BE49-F238E27FC236}">
                <a16:creationId xmlns:a16="http://schemas.microsoft.com/office/drawing/2014/main" id="{F1F9F455-7BC8-4BB9-95E4-2519B7783E08}"/>
              </a:ext>
            </a:extLst>
          </p:cNvPr>
          <p:cNvGraphicFramePr>
            <a:graphicFrameLocks noGrp="1"/>
          </p:cNvGraphicFramePr>
          <p:nvPr>
            <p:ph idx="1"/>
            <p:extLst>
              <p:ext uri="{D42A27DB-BD31-4B8C-83A1-F6EECF244321}">
                <p14:modId xmlns:p14="http://schemas.microsoft.com/office/powerpoint/2010/main" val="4171795077"/>
              </p:ext>
            </p:extLst>
          </p:nvPr>
        </p:nvGraphicFramePr>
        <p:xfrm>
          <a:off x="5542672" y="1366119"/>
          <a:ext cx="5811130" cy="4029198"/>
        </p:xfrm>
        <a:graphic>
          <a:graphicData uri="http://schemas.openxmlformats.org/drawingml/2006/table">
            <a:tbl>
              <a:tblPr/>
              <a:tblGrid>
                <a:gridCol w="1496224">
                  <a:extLst>
                    <a:ext uri="{9D8B030D-6E8A-4147-A177-3AD203B41FA5}">
                      <a16:colId xmlns:a16="http://schemas.microsoft.com/office/drawing/2014/main" val="556949258"/>
                    </a:ext>
                  </a:extLst>
                </a:gridCol>
                <a:gridCol w="1580800">
                  <a:extLst>
                    <a:ext uri="{9D8B030D-6E8A-4147-A177-3AD203B41FA5}">
                      <a16:colId xmlns:a16="http://schemas.microsoft.com/office/drawing/2014/main" val="1178427187"/>
                    </a:ext>
                  </a:extLst>
                </a:gridCol>
                <a:gridCol w="2734106">
                  <a:extLst>
                    <a:ext uri="{9D8B030D-6E8A-4147-A177-3AD203B41FA5}">
                      <a16:colId xmlns:a16="http://schemas.microsoft.com/office/drawing/2014/main" val="3380959243"/>
                    </a:ext>
                  </a:extLst>
                </a:gridCol>
              </a:tblGrid>
              <a:tr h="923568">
                <a:tc>
                  <a:txBody>
                    <a:bodyPr/>
                    <a:lstStyle/>
                    <a:p>
                      <a:pPr algn="l" fontAlgn="b">
                        <a:spcBef>
                          <a:spcPts val="0"/>
                        </a:spcBef>
                        <a:spcAft>
                          <a:spcPts val="0"/>
                        </a:spcAft>
                      </a:pPr>
                      <a:r>
                        <a:rPr lang="en-US" sz="2700" b="1" i="0" u="none" strike="noStrike">
                          <a:solidFill>
                            <a:srgbClr val="000000"/>
                          </a:solidFill>
                          <a:effectLst/>
                          <a:latin typeface="Calibri" panose="020F0502020204030204" pitchFamily="34" charset="0"/>
                        </a:rPr>
                        <a:t>Matcher</a:t>
                      </a:r>
                      <a:endParaRPr lang="en-US" sz="4400" b="0" i="0" u="none" strike="noStrike">
                        <a:effectLst/>
                        <a:latin typeface="Arial" panose="020B0604020202020204" pitchFamily="34" charset="0"/>
                      </a:endParaRPr>
                    </a:p>
                  </a:txBody>
                  <a:tcPr marL="23066" marR="23066" marT="2306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2700" b="1" i="0" u="none" strike="noStrike">
                          <a:solidFill>
                            <a:srgbClr val="000000"/>
                          </a:solidFill>
                          <a:effectLst/>
                          <a:latin typeface="Calibri" panose="020F0502020204030204" pitchFamily="34" charset="0"/>
                        </a:rPr>
                        <a:t>Spelande lag</a:t>
                      </a:r>
                      <a:endParaRPr lang="en-US" sz="4400" b="0" i="0" u="none" strike="noStrike">
                        <a:effectLst/>
                        <a:latin typeface="Arial" panose="020B0604020202020204" pitchFamily="34" charset="0"/>
                      </a:endParaRPr>
                    </a:p>
                  </a:txBody>
                  <a:tcPr marL="23066" marR="23066" marT="230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2700" b="1" i="0" u="none" strike="noStrike">
                          <a:solidFill>
                            <a:srgbClr val="000000"/>
                          </a:solidFill>
                          <a:effectLst/>
                          <a:latin typeface="Calibri" panose="020F0502020204030204" pitchFamily="34" charset="0"/>
                        </a:rPr>
                        <a:t>Bemanning sek</a:t>
                      </a:r>
                      <a:endParaRPr lang="en-US" sz="4400" b="0" i="0" u="none" strike="noStrike">
                        <a:effectLst/>
                        <a:latin typeface="Arial" panose="020B0604020202020204" pitchFamily="34" charset="0"/>
                      </a:endParaRPr>
                    </a:p>
                  </a:txBody>
                  <a:tcPr marL="23066" marR="23066" marT="2306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1034139"/>
                  </a:ext>
                </a:extLst>
              </a:tr>
              <a:tr h="517605">
                <a:tc>
                  <a:txBody>
                    <a:bodyPr/>
                    <a:lstStyle/>
                    <a:p>
                      <a:pPr algn="l" fontAlgn="b">
                        <a:spcBef>
                          <a:spcPts val="0"/>
                        </a:spcBef>
                        <a:spcAft>
                          <a:spcPts val="0"/>
                        </a:spcAft>
                      </a:pPr>
                      <a:r>
                        <a:rPr lang="en-US" sz="2700" b="0" i="0" u="none" strike="noStrike" dirty="0">
                          <a:solidFill>
                            <a:srgbClr val="000000"/>
                          </a:solidFill>
                          <a:effectLst/>
                          <a:latin typeface="Calibri" panose="020F0502020204030204" pitchFamily="34" charset="0"/>
                        </a:rPr>
                        <a:t>09:00</a:t>
                      </a:r>
                      <a:endParaRPr lang="en-US" sz="4400" b="0" i="0" u="none" strike="noStrike" dirty="0">
                        <a:effectLst/>
                        <a:latin typeface="Arial" panose="020B0604020202020204" pitchFamily="34" charset="0"/>
                      </a:endParaRPr>
                    </a:p>
                  </a:txBody>
                  <a:tcPr marL="23066" marR="23066" marT="2306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2700" b="0" i="0" u="none" strike="noStrike">
                          <a:solidFill>
                            <a:srgbClr val="000000"/>
                          </a:solidFill>
                          <a:effectLst/>
                          <a:latin typeface="Calibri" panose="020F0502020204030204" pitchFamily="34" charset="0"/>
                        </a:rPr>
                        <a:t>BHF1</a:t>
                      </a:r>
                      <a:endParaRPr lang="en-US" sz="4400" b="0" i="0" u="none" strike="noStrike">
                        <a:effectLst/>
                        <a:latin typeface="Arial" panose="020B0604020202020204" pitchFamily="34" charset="0"/>
                      </a:endParaRPr>
                    </a:p>
                  </a:txBody>
                  <a:tcPr marL="23066" marR="23066" marT="230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2700" b="0" i="0" u="none" strike="noStrike">
                          <a:solidFill>
                            <a:srgbClr val="000000"/>
                          </a:solidFill>
                          <a:effectLst/>
                          <a:latin typeface="Calibri" panose="020F0502020204030204" pitchFamily="34" charset="0"/>
                        </a:rPr>
                        <a:t>Sandra + Angelica</a:t>
                      </a:r>
                      <a:endParaRPr lang="en-US" sz="4400" b="0" i="0" u="none" strike="noStrike">
                        <a:effectLst/>
                        <a:latin typeface="Arial" panose="020B0604020202020204" pitchFamily="34" charset="0"/>
                      </a:endParaRPr>
                    </a:p>
                  </a:txBody>
                  <a:tcPr marL="23066" marR="23066" marT="2306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6654208"/>
                  </a:ext>
                </a:extLst>
              </a:tr>
              <a:tr h="517605">
                <a:tc>
                  <a:txBody>
                    <a:bodyPr/>
                    <a:lstStyle/>
                    <a:p>
                      <a:pPr algn="l" fontAlgn="b">
                        <a:spcBef>
                          <a:spcPts val="0"/>
                        </a:spcBef>
                        <a:spcAft>
                          <a:spcPts val="0"/>
                        </a:spcAft>
                      </a:pPr>
                      <a:r>
                        <a:rPr lang="en-US" sz="2700" b="0" i="0" u="none" strike="noStrike" dirty="0">
                          <a:solidFill>
                            <a:srgbClr val="000000"/>
                          </a:solidFill>
                          <a:effectLst/>
                          <a:latin typeface="Calibri" panose="020F0502020204030204" pitchFamily="34" charset="0"/>
                        </a:rPr>
                        <a:t>09:50</a:t>
                      </a:r>
                      <a:endParaRPr lang="en-US" sz="4400" b="0" i="0" u="none" strike="noStrike" dirty="0">
                        <a:effectLst/>
                        <a:latin typeface="Arial" panose="020B0604020202020204" pitchFamily="34" charset="0"/>
                      </a:endParaRPr>
                    </a:p>
                  </a:txBody>
                  <a:tcPr marL="23066" marR="23066" marT="2306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2700" b="0" i="0" u="none" strike="noStrike">
                          <a:solidFill>
                            <a:srgbClr val="000000"/>
                          </a:solidFill>
                          <a:effectLst/>
                          <a:latin typeface="Calibri" panose="020F0502020204030204" pitchFamily="34" charset="0"/>
                        </a:rPr>
                        <a:t>BHF2</a:t>
                      </a:r>
                      <a:endParaRPr lang="en-US" sz="4400" b="0" i="0" u="none" strike="noStrike">
                        <a:effectLst/>
                        <a:latin typeface="Arial" panose="020B0604020202020204" pitchFamily="34" charset="0"/>
                      </a:endParaRPr>
                    </a:p>
                  </a:txBody>
                  <a:tcPr marL="23066" marR="23066" marT="230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2700" b="0" i="0" u="none" strike="noStrike" dirty="0">
                          <a:solidFill>
                            <a:srgbClr val="000000"/>
                          </a:solidFill>
                          <a:effectLst/>
                          <a:latin typeface="Calibri" panose="020F0502020204030204" pitchFamily="34" charset="0"/>
                        </a:rPr>
                        <a:t>Annica V + Sandra</a:t>
                      </a:r>
                      <a:endParaRPr lang="en-US" sz="4400" b="0" i="0" u="none" strike="noStrike" dirty="0">
                        <a:effectLst/>
                        <a:latin typeface="Arial" panose="020B0604020202020204" pitchFamily="34" charset="0"/>
                      </a:endParaRPr>
                    </a:p>
                  </a:txBody>
                  <a:tcPr marL="23066" marR="23066" marT="2306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2586940"/>
                  </a:ext>
                </a:extLst>
              </a:tr>
              <a:tr h="517605">
                <a:tc>
                  <a:txBody>
                    <a:bodyPr/>
                    <a:lstStyle/>
                    <a:p>
                      <a:pPr algn="l" fontAlgn="b">
                        <a:spcBef>
                          <a:spcPts val="0"/>
                        </a:spcBef>
                        <a:spcAft>
                          <a:spcPts val="0"/>
                        </a:spcAft>
                      </a:pPr>
                      <a:r>
                        <a:rPr lang="en-US" sz="2700" b="0" i="0" u="none" strike="noStrike" dirty="0">
                          <a:solidFill>
                            <a:srgbClr val="000000"/>
                          </a:solidFill>
                          <a:effectLst/>
                          <a:latin typeface="Calibri" panose="020F0502020204030204" pitchFamily="34" charset="0"/>
                        </a:rPr>
                        <a:t>10:40</a:t>
                      </a:r>
                      <a:endParaRPr lang="en-US" sz="4400" b="0" i="0" u="none" strike="noStrike" dirty="0">
                        <a:effectLst/>
                        <a:latin typeface="Arial" panose="020B0604020202020204" pitchFamily="34" charset="0"/>
                      </a:endParaRPr>
                    </a:p>
                  </a:txBody>
                  <a:tcPr marL="23066" marR="23066" marT="2306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2700" b="0" i="0" u="none" strike="noStrike">
                          <a:solidFill>
                            <a:srgbClr val="000000"/>
                          </a:solidFill>
                          <a:effectLst/>
                          <a:latin typeface="Calibri" panose="020F0502020204030204" pitchFamily="34" charset="0"/>
                        </a:rPr>
                        <a:t>BHF1</a:t>
                      </a:r>
                      <a:endParaRPr lang="en-US" sz="4400" b="0" i="0" u="none" strike="noStrike">
                        <a:effectLst/>
                        <a:latin typeface="Arial" panose="020B0604020202020204" pitchFamily="34" charset="0"/>
                      </a:endParaRPr>
                    </a:p>
                  </a:txBody>
                  <a:tcPr marL="23066" marR="23066" marT="230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2700" b="0" i="0" u="none" strike="noStrike" dirty="0">
                          <a:solidFill>
                            <a:srgbClr val="000000"/>
                          </a:solidFill>
                          <a:effectLst/>
                          <a:latin typeface="Calibri" panose="020F0502020204030204" pitchFamily="34" charset="0"/>
                        </a:rPr>
                        <a:t>Sandra + Angelica</a:t>
                      </a:r>
                      <a:endParaRPr lang="en-US" sz="4400" b="0" i="0" u="none" strike="noStrike" dirty="0">
                        <a:effectLst/>
                        <a:latin typeface="Arial" panose="020B0604020202020204" pitchFamily="34" charset="0"/>
                      </a:endParaRPr>
                    </a:p>
                  </a:txBody>
                  <a:tcPr marL="23066" marR="23066" marT="2306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5785601"/>
                  </a:ext>
                </a:extLst>
              </a:tr>
              <a:tr h="517605">
                <a:tc>
                  <a:txBody>
                    <a:bodyPr/>
                    <a:lstStyle/>
                    <a:p>
                      <a:pPr algn="l" fontAlgn="b">
                        <a:spcBef>
                          <a:spcPts val="0"/>
                        </a:spcBef>
                        <a:spcAft>
                          <a:spcPts val="0"/>
                        </a:spcAft>
                      </a:pPr>
                      <a:r>
                        <a:rPr lang="en-US" sz="2700" b="0" i="0" u="none" strike="noStrike" dirty="0">
                          <a:solidFill>
                            <a:srgbClr val="000000"/>
                          </a:solidFill>
                          <a:effectLst/>
                          <a:latin typeface="Calibri" panose="020F0502020204030204" pitchFamily="34" charset="0"/>
                        </a:rPr>
                        <a:t>11:30</a:t>
                      </a:r>
                      <a:endParaRPr lang="en-US" sz="4400" b="0" i="0" u="none" strike="noStrike" dirty="0">
                        <a:effectLst/>
                        <a:latin typeface="Arial" panose="020B0604020202020204" pitchFamily="34" charset="0"/>
                      </a:endParaRPr>
                    </a:p>
                  </a:txBody>
                  <a:tcPr marL="23066" marR="23066" marT="2306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2700" b="0" i="0" u="none" strike="noStrike" dirty="0">
                          <a:solidFill>
                            <a:srgbClr val="000000"/>
                          </a:solidFill>
                          <a:effectLst/>
                          <a:latin typeface="Calibri" panose="020F0502020204030204" pitchFamily="34" charset="0"/>
                        </a:rPr>
                        <a:t>BHF 2</a:t>
                      </a:r>
                      <a:endParaRPr lang="en-US" sz="4400" b="0" i="0" u="none" strike="noStrike" dirty="0">
                        <a:effectLst/>
                        <a:latin typeface="Arial" panose="020B0604020202020204" pitchFamily="34" charset="0"/>
                      </a:endParaRPr>
                    </a:p>
                  </a:txBody>
                  <a:tcPr marL="23066" marR="23066" marT="230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2700" b="0" i="0" u="none" strike="noStrike" dirty="0">
                          <a:solidFill>
                            <a:srgbClr val="000000"/>
                          </a:solidFill>
                          <a:effectLst/>
                          <a:latin typeface="Calibri" panose="020F0502020204030204" pitchFamily="34" charset="0"/>
                        </a:rPr>
                        <a:t>Annica V + Peter A</a:t>
                      </a:r>
                      <a:endParaRPr lang="en-US" sz="4400" b="0" i="0" u="none" strike="noStrike" dirty="0">
                        <a:effectLst/>
                        <a:latin typeface="Arial" panose="020B0604020202020204" pitchFamily="34" charset="0"/>
                      </a:endParaRPr>
                    </a:p>
                  </a:txBody>
                  <a:tcPr marL="23066" marR="23066" marT="2306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9099826"/>
                  </a:ext>
                </a:extLst>
              </a:tr>
              <a:tr h="517605">
                <a:tc>
                  <a:txBody>
                    <a:bodyPr/>
                    <a:lstStyle/>
                    <a:p>
                      <a:pPr algn="l" fontAlgn="b">
                        <a:spcBef>
                          <a:spcPts val="0"/>
                        </a:spcBef>
                        <a:spcAft>
                          <a:spcPts val="0"/>
                        </a:spcAft>
                      </a:pPr>
                      <a:r>
                        <a:rPr lang="en-US" sz="2700" b="0" i="0" u="none" strike="noStrike" dirty="0">
                          <a:solidFill>
                            <a:srgbClr val="000000"/>
                          </a:solidFill>
                          <a:effectLst/>
                          <a:latin typeface="Calibri" panose="020F0502020204030204" pitchFamily="34" charset="0"/>
                        </a:rPr>
                        <a:t>12:20</a:t>
                      </a:r>
                      <a:endParaRPr lang="en-US" sz="4400" b="0" i="0" u="none" strike="noStrike" dirty="0">
                        <a:effectLst/>
                        <a:latin typeface="Arial" panose="020B0604020202020204" pitchFamily="34" charset="0"/>
                      </a:endParaRPr>
                    </a:p>
                  </a:txBody>
                  <a:tcPr marL="23066" marR="23066" marT="2306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2700" b="0" i="0" u="none" strike="noStrike">
                          <a:solidFill>
                            <a:srgbClr val="000000"/>
                          </a:solidFill>
                          <a:effectLst/>
                          <a:latin typeface="Calibri" panose="020F0502020204030204" pitchFamily="34" charset="0"/>
                        </a:rPr>
                        <a:t>BHF 1</a:t>
                      </a:r>
                      <a:endParaRPr lang="en-US" sz="4400" b="0" i="0" u="none" strike="noStrike">
                        <a:effectLst/>
                        <a:latin typeface="Arial" panose="020B0604020202020204" pitchFamily="34" charset="0"/>
                      </a:endParaRPr>
                    </a:p>
                  </a:txBody>
                  <a:tcPr marL="23066" marR="23066" marT="230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2700" b="0" i="0" u="none" strike="noStrike" dirty="0">
                          <a:solidFill>
                            <a:srgbClr val="000000"/>
                          </a:solidFill>
                          <a:effectLst/>
                          <a:latin typeface="Calibri" panose="020F0502020204030204" pitchFamily="34" charset="0"/>
                        </a:rPr>
                        <a:t>Sandra + Angelica</a:t>
                      </a:r>
                      <a:endParaRPr lang="en-US" sz="4400" b="0" i="0" u="none" strike="noStrike" dirty="0">
                        <a:effectLst/>
                        <a:latin typeface="Arial" panose="020B0604020202020204" pitchFamily="34" charset="0"/>
                      </a:endParaRPr>
                    </a:p>
                  </a:txBody>
                  <a:tcPr marL="23066" marR="23066" marT="2306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7663643"/>
                  </a:ext>
                </a:extLst>
              </a:tr>
              <a:tr h="517605">
                <a:tc>
                  <a:txBody>
                    <a:bodyPr/>
                    <a:lstStyle/>
                    <a:p>
                      <a:pPr algn="l" fontAlgn="b">
                        <a:spcBef>
                          <a:spcPts val="0"/>
                        </a:spcBef>
                        <a:spcAft>
                          <a:spcPts val="0"/>
                        </a:spcAft>
                      </a:pPr>
                      <a:r>
                        <a:rPr lang="en-US" sz="2700" b="0" i="0" u="none" strike="noStrike" dirty="0">
                          <a:solidFill>
                            <a:srgbClr val="000000"/>
                          </a:solidFill>
                          <a:effectLst/>
                          <a:latin typeface="Calibri" panose="020F0502020204030204" pitchFamily="34" charset="0"/>
                        </a:rPr>
                        <a:t>13:10</a:t>
                      </a:r>
                      <a:endParaRPr lang="en-US" sz="4400" b="0" i="0" u="none" strike="noStrike" dirty="0">
                        <a:effectLst/>
                        <a:latin typeface="Arial" panose="020B0604020202020204" pitchFamily="34" charset="0"/>
                      </a:endParaRPr>
                    </a:p>
                  </a:txBody>
                  <a:tcPr marL="23066" marR="23066" marT="2306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2700" b="0" i="0" u="none" strike="noStrike">
                          <a:solidFill>
                            <a:srgbClr val="000000"/>
                          </a:solidFill>
                          <a:effectLst/>
                          <a:latin typeface="Calibri" panose="020F0502020204030204" pitchFamily="34" charset="0"/>
                        </a:rPr>
                        <a:t>BHF 2</a:t>
                      </a:r>
                      <a:endParaRPr lang="en-US" sz="4400" b="0" i="0" u="none" strike="noStrike">
                        <a:effectLst/>
                        <a:latin typeface="Arial" panose="020B0604020202020204" pitchFamily="34" charset="0"/>
                      </a:endParaRPr>
                    </a:p>
                  </a:txBody>
                  <a:tcPr marL="23066" marR="23066" marT="230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2700" b="0" i="0" u="none" strike="noStrike" dirty="0">
                          <a:solidFill>
                            <a:srgbClr val="000000"/>
                          </a:solidFill>
                          <a:effectLst/>
                          <a:latin typeface="Calibri" panose="020F0502020204030204" pitchFamily="34" charset="0"/>
                        </a:rPr>
                        <a:t>Ingrid + Peter A</a:t>
                      </a:r>
                      <a:endParaRPr lang="en-US" sz="4400" b="0" i="0" u="none" strike="noStrike" dirty="0">
                        <a:effectLst/>
                        <a:latin typeface="Arial" panose="020B0604020202020204" pitchFamily="34" charset="0"/>
                      </a:endParaRPr>
                    </a:p>
                  </a:txBody>
                  <a:tcPr marL="23066" marR="23066" marT="2306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8197845"/>
                  </a:ext>
                </a:extLst>
              </a:tr>
            </a:tbl>
          </a:graphicData>
        </a:graphic>
      </p:graphicFrame>
    </p:spTree>
    <p:extLst>
      <p:ext uri="{BB962C8B-B14F-4D97-AF65-F5344CB8AC3E}">
        <p14:creationId xmlns:p14="http://schemas.microsoft.com/office/powerpoint/2010/main" val="284847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0ADC20-F86F-45F3-8E44-21B35D832E99}"/>
              </a:ext>
            </a:extLst>
          </p:cNvPr>
          <p:cNvSpPr>
            <a:spLocks noGrp="1"/>
          </p:cNvSpPr>
          <p:nvPr>
            <p:ph type="title"/>
          </p:nvPr>
        </p:nvSpPr>
        <p:spPr>
          <a:xfrm>
            <a:off x="630936" y="640080"/>
            <a:ext cx="4818888" cy="1481328"/>
          </a:xfrm>
        </p:spPr>
        <p:txBody>
          <a:bodyPr anchor="b">
            <a:normAutofit/>
          </a:bodyPr>
          <a:lstStyle/>
          <a:p>
            <a:r>
              <a:rPr lang="sv-SE" sz="5400"/>
              <a:t>Matchvärdar</a:t>
            </a:r>
            <a:endParaRPr lang="en-US" sz="5400"/>
          </a:p>
        </p:txBody>
      </p:sp>
      <p:sp>
        <p:nvSpPr>
          <p:cNvPr id="17"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25EE164-0CA3-477E-A809-CE88DEA4902A}"/>
              </a:ext>
            </a:extLst>
          </p:cNvPr>
          <p:cNvSpPr>
            <a:spLocks noGrp="1"/>
          </p:cNvSpPr>
          <p:nvPr>
            <p:ph idx="1"/>
          </p:nvPr>
        </p:nvSpPr>
        <p:spPr>
          <a:xfrm>
            <a:off x="630936" y="2660904"/>
            <a:ext cx="4818888" cy="3547872"/>
          </a:xfrm>
        </p:spPr>
        <p:txBody>
          <a:bodyPr anchor="t">
            <a:normAutofit/>
          </a:bodyPr>
          <a:lstStyle/>
          <a:p>
            <a:r>
              <a:rPr lang="sv-SE" sz="2200" dirty="0"/>
              <a:t>Uppgifter</a:t>
            </a:r>
          </a:p>
          <a:p>
            <a:pPr lvl="1"/>
            <a:r>
              <a:rPr lang="sv-SE" sz="2200" dirty="0"/>
              <a:t>Ha matchvärdsväst på sig</a:t>
            </a:r>
          </a:p>
          <a:p>
            <a:pPr lvl="1"/>
            <a:r>
              <a:rPr lang="sv-SE" sz="2200" dirty="0"/>
              <a:t>Fördela omklädningsrum</a:t>
            </a:r>
          </a:p>
          <a:p>
            <a:pPr lvl="1"/>
            <a:r>
              <a:rPr lang="sv-SE" sz="2200" dirty="0"/>
              <a:t>Visa besökande lag vart allt finns</a:t>
            </a:r>
          </a:p>
          <a:p>
            <a:pPr lvl="1"/>
            <a:r>
              <a:rPr lang="sv-SE" sz="2200" dirty="0"/>
              <a:t>Se till att publiken sköter sig</a:t>
            </a:r>
          </a:p>
          <a:p>
            <a:pPr lvl="1"/>
            <a:r>
              <a:rPr lang="sv-SE" sz="2200" dirty="0"/>
              <a:t>Vara domare och sekretariat behjälplig</a:t>
            </a:r>
            <a:endParaRPr lang="en-US" sz="2200" dirty="0"/>
          </a:p>
          <a:p>
            <a:endParaRPr lang="en-US" sz="2200" dirty="0"/>
          </a:p>
          <a:p>
            <a:endParaRPr lang="en-US" sz="2200" dirty="0"/>
          </a:p>
          <a:p>
            <a:endParaRPr lang="en-US" sz="2200" dirty="0"/>
          </a:p>
        </p:txBody>
      </p:sp>
      <p:graphicFrame>
        <p:nvGraphicFramePr>
          <p:cNvPr id="4" name="Table 3">
            <a:extLst>
              <a:ext uri="{FF2B5EF4-FFF2-40B4-BE49-F238E27FC236}">
                <a16:creationId xmlns:a16="http://schemas.microsoft.com/office/drawing/2014/main" id="{CBE51198-9E45-4E3E-A64D-92C53AF59135}"/>
              </a:ext>
            </a:extLst>
          </p:cNvPr>
          <p:cNvGraphicFramePr>
            <a:graphicFrameLocks noGrp="1"/>
          </p:cNvGraphicFramePr>
          <p:nvPr>
            <p:extLst>
              <p:ext uri="{D42A27DB-BD31-4B8C-83A1-F6EECF244321}">
                <p14:modId xmlns:p14="http://schemas.microsoft.com/office/powerpoint/2010/main" val="594523489"/>
              </p:ext>
            </p:extLst>
          </p:nvPr>
        </p:nvGraphicFramePr>
        <p:xfrm>
          <a:off x="5645425" y="1635059"/>
          <a:ext cx="6321288" cy="3587884"/>
        </p:xfrm>
        <a:graphic>
          <a:graphicData uri="http://schemas.openxmlformats.org/drawingml/2006/table">
            <a:tbl>
              <a:tblPr>
                <a:tableStyleId>{5C22544A-7EE6-4342-B048-85BDC9FD1C3A}</a:tableStyleId>
              </a:tblPr>
              <a:tblGrid>
                <a:gridCol w="1342671">
                  <a:extLst>
                    <a:ext uri="{9D8B030D-6E8A-4147-A177-3AD203B41FA5}">
                      <a16:colId xmlns:a16="http://schemas.microsoft.com/office/drawing/2014/main" val="1865339925"/>
                    </a:ext>
                  </a:extLst>
                </a:gridCol>
                <a:gridCol w="1342671">
                  <a:extLst>
                    <a:ext uri="{9D8B030D-6E8A-4147-A177-3AD203B41FA5}">
                      <a16:colId xmlns:a16="http://schemas.microsoft.com/office/drawing/2014/main" val="3912111702"/>
                    </a:ext>
                  </a:extLst>
                </a:gridCol>
                <a:gridCol w="2206856">
                  <a:extLst>
                    <a:ext uri="{9D8B030D-6E8A-4147-A177-3AD203B41FA5}">
                      <a16:colId xmlns:a16="http://schemas.microsoft.com/office/drawing/2014/main" val="1228930358"/>
                    </a:ext>
                  </a:extLst>
                </a:gridCol>
                <a:gridCol w="1429090">
                  <a:extLst>
                    <a:ext uri="{9D8B030D-6E8A-4147-A177-3AD203B41FA5}">
                      <a16:colId xmlns:a16="http://schemas.microsoft.com/office/drawing/2014/main" val="3599455021"/>
                    </a:ext>
                  </a:extLst>
                </a:gridCol>
              </a:tblGrid>
              <a:tr h="528850">
                <a:tc>
                  <a:txBody>
                    <a:bodyPr/>
                    <a:lstStyle/>
                    <a:p>
                      <a:pPr algn="l" fontAlgn="b"/>
                      <a:r>
                        <a:rPr lang="en-US" sz="2700" u="none" strike="noStrike">
                          <a:effectLst/>
                        </a:rPr>
                        <a:t> </a:t>
                      </a:r>
                      <a:endParaRPr lang="en-US" sz="2700" b="0" i="0" u="none" strike="noStrike">
                        <a:solidFill>
                          <a:srgbClr val="000000"/>
                        </a:solidFill>
                        <a:effectLst/>
                        <a:latin typeface="Calibri" panose="020F0502020204030204" pitchFamily="34" charset="0"/>
                      </a:endParaRPr>
                    </a:p>
                  </a:txBody>
                  <a:tcPr marL="23567" marR="23567" marT="23567" marB="0" anchor="b"/>
                </a:tc>
                <a:tc>
                  <a:txBody>
                    <a:bodyPr/>
                    <a:lstStyle/>
                    <a:p>
                      <a:pPr algn="l" fontAlgn="b"/>
                      <a:r>
                        <a:rPr lang="en-US" sz="2700" u="none" strike="noStrike">
                          <a:effectLst/>
                        </a:rPr>
                        <a:t> </a:t>
                      </a:r>
                      <a:endParaRPr lang="en-US" sz="2700" b="0" i="0" u="none" strike="noStrike">
                        <a:solidFill>
                          <a:srgbClr val="000000"/>
                        </a:solidFill>
                        <a:effectLst/>
                        <a:latin typeface="Calibri" panose="020F0502020204030204" pitchFamily="34" charset="0"/>
                      </a:endParaRPr>
                    </a:p>
                  </a:txBody>
                  <a:tcPr marL="23567" marR="23567" marT="23567" marB="0" anchor="b"/>
                </a:tc>
                <a:tc>
                  <a:txBody>
                    <a:bodyPr/>
                    <a:lstStyle/>
                    <a:p>
                      <a:pPr algn="l" fontAlgn="b"/>
                      <a:r>
                        <a:rPr lang="en-US" sz="2700" u="none" strike="noStrike">
                          <a:effectLst/>
                        </a:rPr>
                        <a:t>Matchvärd</a:t>
                      </a:r>
                      <a:endParaRPr lang="en-US" sz="2700" b="1" i="0" u="none" strike="noStrike">
                        <a:solidFill>
                          <a:srgbClr val="000000"/>
                        </a:solidFill>
                        <a:effectLst/>
                        <a:latin typeface="Calibri" panose="020F0502020204030204" pitchFamily="34" charset="0"/>
                      </a:endParaRPr>
                    </a:p>
                  </a:txBody>
                  <a:tcPr marL="23567" marR="23567" marT="23567" marB="0" anchor="b"/>
                </a:tc>
                <a:tc>
                  <a:txBody>
                    <a:bodyPr/>
                    <a:lstStyle/>
                    <a:p>
                      <a:pPr algn="l" fontAlgn="b"/>
                      <a:r>
                        <a:rPr lang="en-US" sz="2700" u="none" strike="noStrike">
                          <a:effectLst/>
                        </a:rPr>
                        <a:t> </a:t>
                      </a:r>
                      <a:endParaRPr lang="en-US" sz="2700" b="0" i="0" u="none" strike="noStrike">
                        <a:solidFill>
                          <a:srgbClr val="000000"/>
                        </a:solidFill>
                        <a:effectLst/>
                        <a:latin typeface="Calibri" panose="020F0502020204030204" pitchFamily="34" charset="0"/>
                      </a:endParaRPr>
                    </a:p>
                  </a:txBody>
                  <a:tcPr marL="23567" marR="23567" marT="23567" marB="0" anchor="b"/>
                </a:tc>
                <a:extLst>
                  <a:ext uri="{0D108BD9-81ED-4DB2-BD59-A6C34878D82A}">
                    <a16:rowId xmlns:a16="http://schemas.microsoft.com/office/drawing/2014/main" val="2826516057"/>
                  </a:ext>
                </a:extLst>
              </a:tr>
              <a:tr h="528850">
                <a:tc>
                  <a:txBody>
                    <a:bodyPr/>
                    <a:lstStyle/>
                    <a:p>
                      <a:pPr algn="ctr" fontAlgn="b"/>
                      <a:r>
                        <a:rPr lang="en-US" sz="2700" u="none" strike="noStrike">
                          <a:effectLst/>
                        </a:rPr>
                        <a:t>Start</a:t>
                      </a:r>
                      <a:endParaRPr lang="en-US" sz="2700" b="1" i="0" u="none" strike="noStrike">
                        <a:solidFill>
                          <a:srgbClr val="000000"/>
                        </a:solidFill>
                        <a:effectLst/>
                        <a:latin typeface="Calibri" panose="020F0502020204030204" pitchFamily="34" charset="0"/>
                      </a:endParaRPr>
                    </a:p>
                  </a:txBody>
                  <a:tcPr marL="23567" marR="23567" marT="23567" marB="0" anchor="b"/>
                </a:tc>
                <a:tc>
                  <a:txBody>
                    <a:bodyPr/>
                    <a:lstStyle/>
                    <a:p>
                      <a:pPr algn="ctr" fontAlgn="b"/>
                      <a:r>
                        <a:rPr lang="en-US" sz="2700" u="none" strike="noStrike">
                          <a:effectLst/>
                        </a:rPr>
                        <a:t>Slut</a:t>
                      </a:r>
                      <a:endParaRPr lang="en-US" sz="2700" b="1" i="0" u="none" strike="noStrike">
                        <a:solidFill>
                          <a:srgbClr val="000000"/>
                        </a:solidFill>
                        <a:effectLst/>
                        <a:latin typeface="Calibri" panose="020F0502020204030204" pitchFamily="34" charset="0"/>
                      </a:endParaRPr>
                    </a:p>
                  </a:txBody>
                  <a:tcPr marL="23567" marR="23567" marT="23567" marB="0" anchor="b"/>
                </a:tc>
                <a:tc>
                  <a:txBody>
                    <a:bodyPr/>
                    <a:lstStyle/>
                    <a:p>
                      <a:pPr algn="ctr" fontAlgn="b"/>
                      <a:r>
                        <a:rPr lang="en-US" sz="2700" u="none" strike="noStrike">
                          <a:effectLst/>
                        </a:rPr>
                        <a:t>P07</a:t>
                      </a:r>
                      <a:endParaRPr lang="en-US" sz="2700" b="1" i="0" u="none" strike="noStrike">
                        <a:solidFill>
                          <a:srgbClr val="000000"/>
                        </a:solidFill>
                        <a:effectLst/>
                        <a:latin typeface="Calibri" panose="020F0502020204030204" pitchFamily="34" charset="0"/>
                      </a:endParaRPr>
                    </a:p>
                  </a:txBody>
                  <a:tcPr marL="23567" marR="23567" marT="23567" marB="0" anchor="b"/>
                </a:tc>
                <a:tc>
                  <a:txBody>
                    <a:bodyPr/>
                    <a:lstStyle/>
                    <a:p>
                      <a:pPr algn="ctr" fontAlgn="b"/>
                      <a:r>
                        <a:rPr lang="en-US" sz="2700" u="none" strike="noStrike" dirty="0">
                          <a:effectLst/>
                        </a:rPr>
                        <a:t>P08</a:t>
                      </a:r>
                      <a:endParaRPr lang="en-US" sz="2700" b="1" i="0" u="none" strike="noStrike" dirty="0">
                        <a:solidFill>
                          <a:srgbClr val="000000"/>
                        </a:solidFill>
                        <a:effectLst/>
                        <a:latin typeface="Calibri" panose="020F0502020204030204" pitchFamily="34" charset="0"/>
                      </a:endParaRPr>
                    </a:p>
                  </a:txBody>
                  <a:tcPr marL="23567" marR="23567" marT="23567" marB="0" anchor="b"/>
                </a:tc>
                <a:extLst>
                  <a:ext uri="{0D108BD9-81ED-4DB2-BD59-A6C34878D82A}">
                    <a16:rowId xmlns:a16="http://schemas.microsoft.com/office/drawing/2014/main" val="2614341403"/>
                  </a:ext>
                </a:extLst>
              </a:tr>
              <a:tr h="943634">
                <a:tc>
                  <a:txBody>
                    <a:bodyPr/>
                    <a:lstStyle/>
                    <a:p>
                      <a:pPr algn="ctr" fontAlgn="b"/>
                      <a:r>
                        <a:rPr lang="en-US" sz="2700" u="none" strike="noStrike" dirty="0">
                          <a:effectLst/>
                        </a:rPr>
                        <a:t>8:30</a:t>
                      </a:r>
                      <a:endParaRPr lang="en-US" sz="2700" b="0" i="0" u="none" strike="noStrike" dirty="0">
                        <a:solidFill>
                          <a:srgbClr val="000000"/>
                        </a:solidFill>
                        <a:effectLst/>
                        <a:latin typeface="Calibri" panose="020F0502020204030204" pitchFamily="34" charset="0"/>
                      </a:endParaRPr>
                    </a:p>
                  </a:txBody>
                  <a:tcPr marL="23433" marR="23433" marT="23433" marB="0" anchor="b"/>
                </a:tc>
                <a:tc>
                  <a:txBody>
                    <a:bodyPr/>
                    <a:lstStyle/>
                    <a:p>
                      <a:pPr algn="ctr" fontAlgn="b"/>
                      <a:r>
                        <a:rPr lang="en-US" sz="2700" u="none" strike="noStrike" dirty="0">
                          <a:effectLst/>
                        </a:rPr>
                        <a:t>10:00</a:t>
                      </a:r>
                      <a:endParaRPr lang="en-US" sz="2700" b="0" i="0" u="none" strike="noStrike" dirty="0">
                        <a:solidFill>
                          <a:srgbClr val="000000"/>
                        </a:solidFill>
                        <a:effectLst/>
                        <a:latin typeface="Calibri" panose="020F0502020204030204" pitchFamily="34" charset="0"/>
                      </a:endParaRPr>
                    </a:p>
                  </a:txBody>
                  <a:tcPr marL="23433" marR="23433" marT="23433" marB="0" anchor="b"/>
                </a:tc>
                <a:tc>
                  <a:txBody>
                    <a:bodyPr/>
                    <a:lstStyle/>
                    <a:p>
                      <a:pPr algn="l" fontAlgn="b"/>
                      <a:r>
                        <a:rPr lang="en-US" sz="2700" u="none" strike="noStrike" dirty="0">
                          <a:effectLst/>
                        </a:rPr>
                        <a:t> Albin</a:t>
                      </a:r>
                      <a:endParaRPr lang="en-US" sz="2700" b="0" i="0" u="none" strike="noStrike" dirty="0">
                        <a:solidFill>
                          <a:srgbClr val="000000"/>
                        </a:solidFill>
                        <a:effectLst/>
                        <a:latin typeface="Calibri" panose="020F0502020204030204" pitchFamily="34" charset="0"/>
                      </a:endParaRPr>
                    </a:p>
                  </a:txBody>
                  <a:tcPr marL="23567" marR="23567" marT="23567" marB="0" anchor="b"/>
                </a:tc>
                <a:tc>
                  <a:txBody>
                    <a:bodyPr/>
                    <a:lstStyle/>
                    <a:p>
                      <a:pPr algn="ctr" fontAlgn="b"/>
                      <a:r>
                        <a:rPr lang="en-US" sz="2700" u="none" strike="noStrike" dirty="0">
                          <a:effectLst/>
                        </a:rPr>
                        <a:t>Lucas P </a:t>
                      </a:r>
                      <a:endParaRPr lang="en-US" sz="2700" b="0" i="0" u="none" strike="noStrike" dirty="0">
                        <a:solidFill>
                          <a:srgbClr val="000000"/>
                        </a:solidFill>
                        <a:effectLst/>
                        <a:latin typeface="Calibri" panose="020F0502020204030204" pitchFamily="34" charset="0"/>
                      </a:endParaRPr>
                    </a:p>
                  </a:txBody>
                  <a:tcPr marL="23567" marR="23567" marT="23567" marB="0" anchor="b"/>
                </a:tc>
                <a:extLst>
                  <a:ext uri="{0D108BD9-81ED-4DB2-BD59-A6C34878D82A}">
                    <a16:rowId xmlns:a16="http://schemas.microsoft.com/office/drawing/2014/main" val="3773108245"/>
                  </a:ext>
                </a:extLst>
              </a:tr>
              <a:tr h="528850">
                <a:tc>
                  <a:txBody>
                    <a:bodyPr/>
                    <a:lstStyle/>
                    <a:p>
                      <a:pPr algn="ctr" fontAlgn="b"/>
                      <a:r>
                        <a:rPr lang="en-US" sz="2700" u="none" strike="noStrike" dirty="0">
                          <a:effectLst/>
                        </a:rPr>
                        <a:t>10:00</a:t>
                      </a:r>
                      <a:endParaRPr lang="en-US" sz="2700" b="0" i="0" u="none" strike="noStrike" dirty="0">
                        <a:solidFill>
                          <a:srgbClr val="000000"/>
                        </a:solidFill>
                        <a:effectLst/>
                        <a:latin typeface="Calibri" panose="020F0502020204030204" pitchFamily="34" charset="0"/>
                      </a:endParaRPr>
                    </a:p>
                  </a:txBody>
                  <a:tcPr marL="23433" marR="23433" marT="23433" marB="0" anchor="b"/>
                </a:tc>
                <a:tc>
                  <a:txBody>
                    <a:bodyPr/>
                    <a:lstStyle/>
                    <a:p>
                      <a:pPr algn="ctr" fontAlgn="b"/>
                      <a:r>
                        <a:rPr lang="en-US" sz="2700" u="none" strike="noStrike" dirty="0">
                          <a:effectLst/>
                        </a:rPr>
                        <a:t>11:30</a:t>
                      </a:r>
                      <a:endParaRPr lang="en-US" sz="2700" b="0" i="0" u="none" strike="noStrike" dirty="0">
                        <a:solidFill>
                          <a:srgbClr val="000000"/>
                        </a:solidFill>
                        <a:effectLst/>
                        <a:latin typeface="Calibri" panose="020F0502020204030204" pitchFamily="34" charset="0"/>
                      </a:endParaRPr>
                    </a:p>
                  </a:txBody>
                  <a:tcPr marL="23433" marR="23433" marT="23433" marB="0" anchor="b"/>
                </a:tc>
                <a:tc>
                  <a:txBody>
                    <a:bodyPr/>
                    <a:lstStyle/>
                    <a:p>
                      <a:pPr algn="l" fontAlgn="b"/>
                      <a:r>
                        <a:rPr lang="en-US" sz="2700" u="none" strike="noStrike" dirty="0">
                          <a:effectLst/>
                        </a:rPr>
                        <a:t> Isaak</a:t>
                      </a:r>
                      <a:endParaRPr lang="en-US" sz="2700" b="0" i="0" u="none" strike="noStrike" dirty="0">
                        <a:solidFill>
                          <a:srgbClr val="000000"/>
                        </a:solidFill>
                        <a:effectLst/>
                        <a:latin typeface="Calibri" panose="020F0502020204030204" pitchFamily="34" charset="0"/>
                      </a:endParaRPr>
                    </a:p>
                  </a:txBody>
                  <a:tcPr marL="23567" marR="23567" marT="23567" marB="0" anchor="b"/>
                </a:tc>
                <a:tc>
                  <a:txBody>
                    <a:bodyPr/>
                    <a:lstStyle/>
                    <a:p>
                      <a:pPr algn="ctr" fontAlgn="b"/>
                      <a:r>
                        <a:rPr lang="en-US" sz="2700" u="none" strike="noStrike" dirty="0">
                          <a:effectLst/>
                        </a:rPr>
                        <a:t> Wilhelm</a:t>
                      </a:r>
                      <a:endParaRPr lang="en-US" sz="2700" b="0" i="0" u="none" strike="noStrike" dirty="0">
                        <a:solidFill>
                          <a:srgbClr val="000000"/>
                        </a:solidFill>
                        <a:effectLst/>
                        <a:latin typeface="Calibri" panose="020F0502020204030204" pitchFamily="34" charset="0"/>
                      </a:endParaRPr>
                    </a:p>
                  </a:txBody>
                  <a:tcPr marL="23567" marR="23567" marT="23567" marB="0" anchor="b"/>
                </a:tc>
                <a:extLst>
                  <a:ext uri="{0D108BD9-81ED-4DB2-BD59-A6C34878D82A}">
                    <a16:rowId xmlns:a16="http://schemas.microsoft.com/office/drawing/2014/main" val="3672228377"/>
                  </a:ext>
                </a:extLst>
              </a:tr>
              <a:tr h="528850">
                <a:tc>
                  <a:txBody>
                    <a:bodyPr/>
                    <a:lstStyle/>
                    <a:p>
                      <a:pPr algn="ctr" fontAlgn="b"/>
                      <a:r>
                        <a:rPr lang="en-US" sz="2700" u="none" strike="noStrike" dirty="0">
                          <a:effectLst/>
                        </a:rPr>
                        <a:t>11:30</a:t>
                      </a:r>
                      <a:endParaRPr lang="en-US" sz="2700" b="0" i="0" u="none" strike="noStrike" dirty="0">
                        <a:solidFill>
                          <a:srgbClr val="000000"/>
                        </a:solidFill>
                        <a:effectLst/>
                        <a:latin typeface="Calibri" panose="020F0502020204030204" pitchFamily="34" charset="0"/>
                      </a:endParaRPr>
                    </a:p>
                  </a:txBody>
                  <a:tcPr marL="23433" marR="23433" marT="23433" marB="0" anchor="b"/>
                </a:tc>
                <a:tc>
                  <a:txBody>
                    <a:bodyPr/>
                    <a:lstStyle/>
                    <a:p>
                      <a:pPr algn="ctr" fontAlgn="b"/>
                      <a:r>
                        <a:rPr lang="en-US" sz="2700" u="none" strike="noStrike" dirty="0">
                          <a:effectLst/>
                        </a:rPr>
                        <a:t>13:00</a:t>
                      </a:r>
                      <a:endParaRPr lang="en-US" sz="2700" b="0" i="0" u="none" strike="noStrike" dirty="0">
                        <a:solidFill>
                          <a:srgbClr val="000000"/>
                        </a:solidFill>
                        <a:effectLst/>
                        <a:latin typeface="Calibri" panose="020F0502020204030204" pitchFamily="34" charset="0"/>
                      </a:endParaRPr>
                    </a:p>
                  </a:txBody>
                  <a:tcPr marL="23433" marR="23433" marT="23433" marB="0" anchor="b"/>
                </a:tc>
                <a:tc>
                  <a:txBody>
                    <a:bodyPr/>
                    <a:lstStyle/>
                    <a:p>
                      <a:pPr algn="l" fontAlgn="b"/>
                      <a:r>
                        <a:rPr lang="en-US" sz="2700" u="none" strike="noStrike" dirty="0">
                          <a:effectLst/>
                        </a:rPr>
                        <a:t> Simon</a:t>
                      </a:r>
                      <a:endParaRPr lang="en-US" sz="2700" b="0" i="0" u="none" strike="noStrike" dirty="0">
                        <a:solidFill>
                          <a:srgbClr val="000000"/>
                        </a:solidFill>
                        <a:effectLst/>
                        <a:latin typeface="Calibri" panose="020F0502020204030204" pitchFamily="34" charset="0"/>
                      </a:endParaRPr>
                    </a:p>
                  </a:txBody>
                  <a:tcPr marL="23567" marR="23567" marT="23567" marB="0" anchor="b"/>
                </a:tc>
                <a:tc>
                  <a:txBody>
                    <a:bodyPr/>
                    <a:lstStyle/>
                    <a:p>
                      <a:pPr algn="ctr" fontAlgn="b"/>
                      <a:r>
                        <a:rPr lang="en-US" sz="2700" u="none" strike="noStrike" dirty="0">
                          <a:effectLst/>
                        </a:rPr>
                        <a:t>Carl N</a:t>
                      </a:r>
                      <a:endParaRPr lang="en-US" sz="2700" b="0" i="0" u="none" strike="noStrike" dirty="0">
                        <a:solidFill>
                          <a:srgbClr val="000000"/>
                        </a:solidFill>
                        <a:effectLst/>
                        <a:latin typeface="Calibri" panose="020F0502020204030204" pitchFamily="34" charset="0"/>
                      </a:endParaRPr>
                    </a:p>
                  </a:txBody>
                  <a:tcPr marL="23567" marR="23567" marT="23567" marB="0" anchor="b"/>
                </a:tc>
                <a:extLst>
                  <a:ext uri="{0D108BD9-81ED-4DB2-BD59-A6C34878D82A}">
                    <a16:rowId xmlns:a16="http://schemas.microsoft.com/office/drawing/2014/main" val="2402763692"/>
                  </a:ext>
                </a:extLst>
              </a:tr>
              <a:tr h="528850">
                <a:tc>
                  <a:txBody>
                    <a:bodyPr/>
                    <a:lstStyle/>
                    <a:p>
                      <a:pPr algn="ctr" fontAlgn="b"/>
                      <a:r>
                        <a:rPr lang="en-US" sz="2700" u="none" strike="noStrike" dirty="0">
                          <a:effectLst/>
                        </a:rPr>
                        <a:t>13:00</a:t>
                      </a:r>
                      <a:endParaRPr lang="en-US" sz="2700" b="0" i="0" u="none" strike="noStrike" dirty="0">
                        <a:solidFill>
                          <a:srgbClr val="000000"/>
                        </a:solidFill>
                        <a:effectLst/>
                        <a:latin typeface="Calibri" panose="020F0502020204030204" pitchFamily="34" charset="0"/>
                      </a:endParaRPr>
                    </a:p>
                  </a:txBody>
                  <a:tcPr marL="23433" marR="23433" marT="23433" marB="0" anchor="b"/>
                </a:tc>
                <a:tc>
                  <a:txBody>
                    <a:bodyPr/>
                    <a:lstStyle/>
                    <a:p>
                      <a:pPr algn="ctr" fontAlgn="b"/>
                      <a:r>
                        <a:rPr lang="en-US" sz="2700" u="none" strike="noStrike" dirty="0">
                          <a:effectLst/>
                        </a:rPr>
                        <a:t>14:30</a:t>
                      </a:r>
                      <a:endParaRPr lang="en-US" sz="2700" b="0" i="0" u="none" strike="noStrike" dirty="0">
                        <a:solidFill>
                          <a:srgbClr val="000000"/>
                        </a:solidFill>
                        <a:effectLst/>
                        <a:latin typeface="Calibri" panose="020F0502020204030204" pitchFamily="34" charset="0"/>
                      </a:endParaRPr>
                    </a:p>
                  </a:txBody>
                  <a:tcPr marL="23433" marR="23433" marT="23433" marB="0" anchor="b"/>
                </a:tc>
                <a:tc>
                  <a:txBody>
                    <a:bodyPr/>
                    <a:lstStyle/>
                    <a:p>
                      <a:pPr algn="l" fontAlgn="b"/>
                      <a:r>
                        <a:rPr lang="en-US" sz="2700" u="none" strike="noStrike" dirty="0">
                          <a:effectLst/>
                        </a:rPr>
                        <a:t> Samuel</a:t>
                      </a:r>
                      <a:endParaRPr lang="en-US" sz="2700" b="0" i="0" u="none" strike="noStrike" dirty="0">
                        <a:solidFill>
                          <a:srgbClr val="000000"/>
                        </a:solidFill>
                        <a:effectLst/>
                        <a:latin typeface="Calibri" panose="020F0502020204030204" pitchFamily="34" charset="0"/>
                      </a:endParaRPr>
                    </a:p>
                  </a:txBody>
                  <a:tcPr marL="23567" marR="23567" marT="23567" marB="0" anchor="b"/>
                </a:tc>
                <a:tc>
                  <a:txBody>
                    <a:bodyPr/>
                    <a:lstStyle/>
                    <a:p>
                      <a:pPr algn="ctr" fontAlgn="b"/>
                      <a:r>
                        <a:rPr lang="en-US" sz="2700" u="none" strike="noStrike" dirty="0">
                          <a:effectLst/>
                        </a:rPr>
                        <a:t> Anton</a:t>
                      </a:r>
                      <a:endParaRPr lang="en-US" sz="2700" b="0" i="0" u="none" strike="noStrike" dirty="0">
                        <a:solidFill>
                          <a:srgbClr val="000000"/>
                        </a:solidFill>
                        <a:effectLst/>
                        <a:latin typeface="Calibri" panose="020F0502020204030204" pitchFamily="34" charset="0"/>
                      </a:endParaRPr>
                    </a:p>
                  </a:txBody>
                  <a:tcPr marL="23567" marR="23567" marT="23567" marB="0" anchor="b"/>
                </a:tc>
                <a:extLst>
                  <a:ext uri="{0D108BD9-81ED-4DB2-BD59-A6C34878D82A}">
                    <a16:rowId xmlns:a16="http://schemas.microsoft.com/office/drawing/2014/main" val="1870083786"/>
                  </a:ext>
                </a:extLst>
              </a:tr>
            </a:tbl>
          </a:graphicData>
        </a:graphic>
      </p:graphicFrame>
    </p:spTree>
    <p:extLst>
      <p:ext uri="{BB962C8B-B14F-4D97-AF65-F5344CB8AC3E}">
        <p14:creationId xmlns:p14="http://schemas.microsoft.com/office/powerpoint/2010/main" val="1727818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0ADC20-F86F-45F3-8E44-21B35D832E99}"/>
              </a:ext>
            </a:extLst>
          </p:cNvPr>
          <p:cNvSpPr>
            <a:spLocks noGrp="1"/>
          </p:cNvSpPr>
          <p:nvPr>
            <p:ph type="title"/>
          </p:nvPr>
        </p:nvSpPr>
        <p:spPr>
          <a:xfrm>
            <a:off x="841248" y="256032"/>
            <a:ext cx="10506456" cy="1014984"/>
          </a:xfrm>
        </p:spPr>
        <p:txBody>
          <a:bodyPr anchor="b">
            <a:normAutofit/>
          </a:bodyPr>
          <a:lstStyle/>
          <a:p>
            <a:r>
              <a:rPr lang="sv-SE"/>
              <a:t>Fiket</a:t>
            </a:r>
            <a:endParaRPr lang="en-US"/>
          </a:p>
        </p:txBody>
      </p:sp>
      <p:sp>
        <p:nvSpPr>
          <p:cNvPr id="24" name="Rectangle 23">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6" name="Rectangle 25">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Content Placeholder 3">
            <a:extLst>
              <a:ext uri="{FF2B5EF4-FFF2-40B4-BE49-F238E27FC236}">
                <a16:creationId xmlns:a16="http://schemas.microsoft.com/office/drawing/2014/main" id="{E8FC6439-7E97-49BA-A2DD-C671551C01F6}"/>
              </a:ext>
            </a:extLst>
          </p:cNvPr>
          <p:cNvGraphicFramePr>
            <a:graphicFrameLocks noGrp="1"/>
          </p:cNvGraphicFramePr>
          <p:nvPr>
            <p:ph idx="1"/>
            <p:extLst>
              <p:ext uri="{D42A27DB-BD31-4B8C-83A1-F6EECF244321}">
                <p14:modId xmlns:p14="http://schemas.microsoft.com/office/powerpoint/2010/main" val="711320484"/>
              </p:ext>
            </p:extLst>
          </p:nvPr>
        </p:nvGraphicFramePr>
        <p:xfrm>
          <a:off x="841248" y="1926266"/>
          <a:ext cx="10506457" cy="4357526"/>
        </p:xfrm>
        <a:graphic>
          <a:graphicData uri="http://schemas.openxmlformats.org/drawingml/2006/table">
            <a:tbl>
              <a:tblPr firstRow="1" bandRow="1">
                <a:tableStyleId>{5C22544A-7EE6-4342-B048-85BDC9FD1C3A}</a:tableStyleId>
              </a:tblPr>
              <a:tblGrid>
                <a:gridCol w="1886228">
                  <a:extLst>
                    <a:ext uri="{9D8B030D-6E8A-4147-A177-3AD203B41FA5}">
                      <a16:colId xmlns:a16="http://schemas.microsoft.com/office/drawing/2014/main" val="1809856076"/>
                    </a:ext>
                  </a:extLst>
                </a:gridCol>
                <a:gridCol w="1886228">
                  <a:extLst>
                    <a:ext uri="{9D8B030D-6E8A-4147-A177-3AD203B41FA5}">
                      <a16:colId xmlns:a16="http://schemas.microsoft.com/office/drawing/2014/main" val="3603741626"/>
                    </a:ext>
                  </a:extLst>
                </a:gridCol>
                <a:gridCol w="2314337">
                  <a:extLst>
                    <a:ext uri="{9D8B030D-6E8A-4147-A177-3AD203B41FA5}">
                      <a16:colId xmlns:a16="http://schemas.microsoft.com/office/drawing/2014/main" val="2946424447"/>
                    </a:ext>
                  </a:extLst>
                </a:gridCol>
                <a:gridCol w="2268808">
                  <a:extLst>
                    <a:ext uri="{9D8B030D-6E8A-4147-A177-3AD203B41FA5}">
                      <a16:colId xmlns:a16="http://schemas.microsoft.com/office/drawing/2014/main" val="2928668321"/>
                    </a:ext>
                  </a:extLst>
                </a:gridCol>
                <a:gridCol w="2150856">
                  <a:extLst>
                    <a:ext uri="{9D8B030D-6E8A-4147-A177-3AD203B41FA5}">
                      <a16:colId xmlns:a16="http://schemas.microsoft.com/office/drawing/2014/main" val="414279584"/>
                    </a:ext>
                  </a:extLst>
                </a:gridCol>
              </a:tblGrid>
              <a:tr h="562592">
                <a:tc gridSpan="5">
                  <a:txBody>
                    <a:bodyPr/>
                    <a:lstStyle/>
                    <a:p>
                      <a:pPr algn="ctr" fontAlgn="b"/>
                      <a:r>
                        <a:rPr lang="en-US" sz="3200" u="none" strike="noStrike">
                          <a:effectLst/>
                        </a:rPr>
                        <a:t>Bemanning fik</a:t>
                      </a:r>
                      <a:endParaRPr lang="en-US" sz="3200" b="1" i="0" u="none" strike="noStrike">
                        <a:solidFill>
                          <a:srgbClr val="000000"/>
                        </a:solidFill>
                        <a:effectLst/>
                        <a:latin typeface="Calibri" panose="020F0502020204030204" pitchFamily="34" charset="0"/>
                      </a:endParaRPr>
                    </a:p>
                  </a:txBody>
                  <a:tcPr marL="27961" marR="27961" marT="2796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71649723"/>
                  </a:ext>
                </a:extLst>
              </a:tr>
              <a:tr h="562592">
                <a:tc>
                  <a:txBody>
                    <a:bodyPr/>
                    <a:lstStyle/>
                    <a:p>
                      <a:pPr algn="ctr" fontAlgn="b"/>
                      <a:r>
                        <a:rPr lang="en-US" sz="3200" u="none" strike="noStrike">
                          <a:effectLst/>
                        </a:rPr>
                        <a:t>Start</a:t>
                      </a:r>
                      <a:endParaRPr lang="en-US" sz="3200" b="1" i="0" u="none" strike="noStrike">
                        <a:solidFill>
                          <a:srgbClr val="000000"/>
                        </a:solidFill>
                        <a:effectLst/>
                        <a:latin typeface="Calibri" panose="020F0502020204030204" pitchFamily="34" charset="0"/>
                      </a:endParaRPr>
                    </a:p>
                  </a:txBody>
                  <a:tcPr marL="27961" marR="27961" marT="27961" marB="0" anchor="b"/>
                </a:tc>
                <a:tc>
                  <a:txBody>
                    <a:bodyPr/>
                    <a:lstStyle/>
                    <a:p>
                      <a:pPr algn="ctr" fontAlgn="b"/>
                      <a:r>
                        <a:rPr lang="en-US" sz="3200" u="none" strike="noStrike">
                          <a:effectLst/>
                        </a:rPr>
                        <a:t>Slut</a:t>
                      </a:r>
                      <a:endParaRPr lang="en-US" sz="3200" b="1" i="0" u="none" strike="noStrike">
                        <a:solidFill>
                          <a:srgbClr val="000000"/>
                        </a:solidFill>
                        <a:effectLst/>
                        <a:latin typeface="Calibri" panose="020F0502020204030204" pitchFamily="34" charset="0"/>
                      </a:endParaRPr>
                    </a:p>
                  </a:txBody>
                  <a:tcPr marL="27961" marR="27961" marT="27961" marB="0" anchor="b"/>
                </a:tc>
                <a:tc>
                  <a:txBody>
                    <a:bodyPr/>
                    <a:lstStyle/>
                    <a:p>
                      <a:pPr algn="ctr" fontAlgn="b"/>
                      <a:endParaRPr lang="en-US" sz="3200" b="1" i="0" u="none" strike="noStrike">
                        <a:solidFill>
                          <a:srgbClr val="000000"/>
                        </a:solidFill>
                        <a:effectLst/>
                        <a:latin typeface="Calibri" panose="020F0502020204030204" pitchFamily="34" charset="0"/>
                      </a:endParaRPr>
                    </a:p>
                  </a:txBody>
                  <a:tcPr marL="27961" marR="27961" marT="27961" marB="0" anchor="b"/>
                </a:tc>
                <a:tc>
                  <a:txBody>
                    <a:bodyPr/>
                    <a:lstStyle/>
                    <a:p>
                      <a:pPr algn="ctr" fontAlgn="b"/>
                      <a:endParaRPr lang="en-US" sz="3200" b="1" i="0" u="none" strike="noStrike">
                        <a:solidFill>
                          <a:srgbClr val="000000"/>
                        </a:solidFill>
                        <a:effectLst/>
                        <a:latin typeface="Calibri" panose="020F0502020204030204" pitchFamily="34" charset="0"/>
                      </a:endParaRPr>
                    </a:p>
                  </a:txBody>
                  <a:tcPr marL="27961" marR="27961" marT="27961" marB="0" anchor="b"/>
                </a:tc>
                <a:tc>
                  <a:txBody>
                    <a:bodyPr/>
                    <a:lstStyle/>
                    <a:p>
                      <a:pPr algn="ctr" fontAlgn="b"/>
                      <a:endParaRPr lang="en-US" sz="3200" b="1" i="0" u="none" strike="noStrike">
                        <a:solidFill>
                          <a:srgbClr val="000000"/>
                        </a:solidFill>
                        <a:effectLst/>
                        <a:latin typeface="Calibri" panose="020F0502020204030204" pitchFamily="34" charset="0"/>
                      </a:endParaRPr>
                    </a:p>
                  </a:txBody>
                  <a:tcPr marL="27961" marR="27961" marT="27961" marB="0" anchor="b"/>
                </a:tc>
                <a:extLst>
                  <a:ext uri="{0D108BD9-81ED-4DB2-BD59-A6C34878D82A}">
                    <a16:rowId xmlns:a16="http://schemas.microsoft.com/office/drawing/2014/main" val="3332492323"/>
                  </a:ext>
                </a:extLst>
              </a:tr>
              <a:tr h="1053579">
                <a:tc>
                  <a:txBody>
                    <a:bodyPr/>
                    <a:lstStyle/>
                    <a:p>
                      <a:pPr algn="ctr" fontAlgn="b"/>
                      <a:r>
                        <a:rPr lang="en-US" sz="3200" u="none" strike="noStrike">
                          <a:effectLst/>
                        </a:rPr>
                        <a:t>8:30</a:t>
                      </a:r>
                      <a:endParaRPr lang="en-US" sz="3200" b="0" i="0" u="none" strike="noStrike">
                        <a:solidFill>
                          <a:srgbClr val="000000"/>
                        </a:solidFill>
                        <a:effectLst/>
                        <a:latin typeface="Calibri" panose="020F0502020204030204" pitchFamily="34" charset="0"/>
                      </a:endParaRPr>
                    </a:p>
                  </a:txBody>
                  <a:tcPr marL="27961" marR="27961" marT="27961" marB="0" anchor="b"/>
                </a:tc>
                <a:tc>
                  <a:txBody>
                    <a:bodyPr/>
                    <a:lstStyle/>
                    <a:p>
                      <a:pPr algn="ctr" fontAlgn="b"/>
                      <a:r>
                        <a:rPr lang="en-US" sz="3200" u="none" strike="noStrike">
                          <a:effectLst/>
                        </a:rPr>
                        <a:t>10:00</a:t>
                      </a:r>
                      <a:endParaRPr lang="en-US" sz="3200" b="0" i="0" u="none" strike="noStrike">
                        <a:solidFill>
                          <a:srgbClr val="000000"/>
                        </a:solidFill>
                        <a:effectLst/>
                        <a:latin typeface="Calibri" panose="020F0502020204030204" pitchFamily="34" charset="0"/>
                      </a:endParaRPr>
                    </a:p>
                  </a:txBody>
                  <a:tcPr marL="27961" marR="27961" marT="27961" marB="0" anchor="b"/>
                </a:tc>
                <a:tc>
                  <a:txBody>
                    <a:bodyPr/>
                    <a:lstStyle/>
                    <a:p>
                      <a:pPr algn="ctr" fontAlgn="b"/>
                      <a:r>
                        <a:rPr lang="sv-SE" sz="3200" b="0" i="0" u="none" strike="noStrike" dirty="0" err="1">
                          <a:solidFill>
                            <a:srgbClr val="000000"/>
                          </a:solidFill>
                          <a:effectLst/>
                          <a:highlight>
                            <a:srgbClr val="FFFF00"/>
                          </a:highlight>
                          <a:latin typeface="Calibri" panose="020F0502020204030204" pitchFamily="34" charset="0"/>
                        </a:rPr>
                        <a:t>Jusef</a:t>
                      </a:r>
                      <a:endParaRPr lang="en-US" sz="3200" b="0" i="0" u="none" strike="noStrike" dirty="0">
                        <a:solidFill>
                          <a:srgbClr val="000000"/>
                        </a:solidFill>
                        <a:effectLst/>
                        <a:highlight>
                          <a:srgbClr val="FFFF00"/>
                        </a:highlight>
                        <a:latin typeface="Calibri" panose="020F0502020204030204" pitchFamily="34" charset="0"/>
                      </a:endParaRPr>
                    </a:p>
                  </a:txBody>
                  <a:tcPr marL="27961" marR="27961" marT="27961" marB="0" anchor="b"/>
                </a:tc>
                <a:tc>
                  <a:txBody>
                    <a:bodyPr/>
                    <a:lstStyle/>
                    <a:p>
                      <a:pPr algn="ctr" fontAlgn="b"/>
                      <a:r>
                        <a:rPr lang="en-US" sz="3200" u="none" strike="noStrike" dirty="0">
                          <a:effectLst/>
                          <a:highlight>
                            <a:srgbClr val="FFFF00"/>
                          </a:highlight>
                        </a:rPr>
                        <a:t>Viggo</a:t>
                      </a:r>
                      <a:endParaRPr lang="en-US" sz="3200" b="0" i="0" u="none" strike="noStrike" dirty="0">
                        <a:solidFill>
                          <a:srgbClr val="000000"/>
                        </a:solidFill>
                        <a:effectLst/>
                        <a:highlight>
                          <a:srgbClr val="FFFF00"/>
                        </a:highlight>
                        <a:latin typeface="Calibri" panose="020F0502020204030204" pitchFamily="34" charset="0"/>
                      </a:endParaRPr>
                    </a:p>
                  </a:txBody>
                  <a:tcPr marL="27961" marR="27961" marT="27961" marB="0" anchor="b"/>
                </a:tc>
                <a:tc>
                  <a:txBody>
                    <a:bodyPr/>
                    <a:lstStyle/>
                    <a:p>
                      <a:pPr algn="ctr" fontAlgn="b"/>
                      <a:r>
                        <a:rPr lang="en-US" sz="3200" u="none" strike="noStrike" dirty="0">
                          <a:effectLst/>
                          <a:highlight>
                            <a:srgbClr val="00FF00"/>
                          </a:highlight>
                        </a:rPr>
                        <a:t>Theo</a:t>
                      </a:r>
                      <a:endParaRPr lang="en-US" sz="3200" b="0" i="0" u="none" strike="noStrike" dirty="0">
                        <a:solidFill>
                          <a:srgbClr val="000000"/>
                        </a:solidFill>
                        <a:effectLst/>
                        <a:highlight>
                          <a:srgbClr val="00FF00"/>
                        </a:highlight>
                        <a:latin typeface="Calibri" panose="020F0502020204030204" pitchFamily="34" charset="0"/>
                      </a:endParaRPr>
                    </a:p>
                  </a:txBody>
                  <a:tcPr marL="27961" marR="27961" marT="27961" marB="0" anchor="b"/>
                </a:tc>
                <a:extLst>
                  <a:ext uri="{0D108BD9-81ED-4DB2-BD59-A6C34878D82A}">
                    <a16:rowId xmlns:a16="http://schemas.microsoft.com/office/drawing/2014/main" val="70409205"/>
                  </a:ext>
                </a:extLst>
              </a:tr>
              <a:tr h="1053579">
                <a:tc>
                  <a:txBody>
                    <a:bodyPr/>
                    <a:lstStyle/>
                    <a:p>
                      <a:pPr algn="ctr" fontAlgn="b"/>
                      <a:r>
                        <a:rPr lang="en-US" sz="3200" u="none" strike="noStrike">
                          <a:effectLst/>
                        </a:rPr>
                        <a:t>10:00</a:t>
                      </a:r>
                      <a:endParaRPr lang="en-US" sz="3200" b="0" i="0" u="none" strike="noStrike">
                        <a:solidFill>
                          <a:srgbClr val="000000"/>
                        </a:solidFill>
                        <a:effectLst/>
                        <a:latin typeface="Calibri" panose="020F0502020204030204" pitchFamily="34" charset="0"/>
                      </a:endParaRPr>
                    </a:p>
                  </a:txBody>
                  <a:tcPr marL="27961" marR="27961" marT="27961" marB="0" anchor="b"/>
                </a:tc>
                <a:tc>
                  <a:txBody>
                    <a:bodyPr/>
                    <a:lstStyle/>
                    <a:p>
                      <a:pPr algn="ctr" fontAlgn="b"/>
                      <a:r>
                        <a:rPr lang="en-US" sz="3200" u="none" strike="noStrike">
                          <a:effectLst/>
                        </a:rPr>
                        <a:t>11:30</a:t>
                      </a:r>
                      <a:endParaRPr lang="en-US" sz="3200" b="0" i="0" u="none" strike="noStrike">
                        <a:solidFill>
                          <a:srgbClr val="000000"/>
                        </a:solidFill>
                        <a:effectLst/>
                        <a:latin typeface="Calibri" panose="020F0502020204030204" pitchFamily="34" charset="0"/>
                      </a:endParaRPr>
                    </a:p>
                  </a:txBody>
                  <a:tcPr marL="27961" marR="27961" marT="27961" marB="0" anchor="b"/>
                </a:tc>
                <a:tc>
                  <a:txBody>
                    <a:bodyPr/>
                    <a:lstStyle/>
                    <a:p>
                      <a:pPr algn="ctr" fontAlgn="b"/>
                      <a:r>
                        <a:rPr lang="en-US" sz="3200" u="none" strike="noStrike" dirty="0">
                          <a:effectLst/>
                          <a:highlight>
                            <a:srgbClr val="00FF00"/>
                          </a:highlight>
                        </a:rPr>
                        <a:t>Hugo</a:t>
                      </a:r>
                      <a:endParaRPr lang="en-US" sz="3200" b="0" i="0" u="none" strike="noStrike" dirty="0">
                        <a:solidFill>
                          <a:srgbClr val="000000"/>
                        </a:solidFill>
                        <a:effectLst/>
                        <a:highlight>
                          <a:srgbClr val="00FF00"/>
                        </a:highlight>
                        <a:latin typeface="Calibri" panose="020F0502020204030204" pitchFamily="34" charset="0"/>
                      </a:endParaRPr>
                    </a:p>
                  </a:txBody>
                  <a:tcPr marL="27961" marR="27961" marT="27961" marB="0" anchor="b"/>
                </a:tc>
                <a:tc>
                  <a:txBody>
                    <a:bodyPr/>
                    <a:lstStyle/>
                    <a:p>
                      <a:pPr algn="ctr" fontAlgn="b"/>
                      <a:r>
                        <a:rPr lang="en-US" sz="3200" u="none" strike="noStrike" dirty="0">
                          <a:effectLst/>
                          <a:highlight>
                            <a:srgbClr val="00FF00"/>
                          </a:highlight>
                        </a:rPr>
                        <a:t>Samuel</a:t>
                      </a:r>
                      <a:endParaRPr lang="en-US" sz="3200" b="0" i="0" u="none" strike="noStrike" dirty="0">
                        <a:solidFill>
                          <a:srgbClr val="000000"/>
                        </a:solidFill>
                        <a:effectLst/>
                        <a:highlight>
                          <a:srgbClr val="00FF00"/>
                        </a:highlight>
                        <a:latin typeface="Calibri" panose="020F0502020204030204" pitchFamily="34" charset="0"/>
                      </a:endParaRPr>
                    </a:p>
                  </a:txBody>
                  <a:tcPr marL="27961" marR="27961" marT="27961" marB="0" anchor="b"/>
                </a:tc>
                <a:tc>
                  <a:txBody>
                    <a:bodyPr/>
                    <a:lstStyle/>
                    <a:p>
                      <a:pPr algn="ctr" fontAlgn="b"/>
                      <a:r>
                        <a:rPr lang="en-US" sz="3200" u="none" strike="noStrike" dirty="0">
                          <a:effectLst/>
                          <a:highlight>
                            <a:srgbClr val="FFFF00"/>
                          </a:highlight>
                        </a:rPr>
                        <a:t>Adam</a:t>
                      </a:r>
                      <a:endParaRPr lang="en-US" sz="3200" b="0" i="0" u="none" strike="noStrike" dirty="0">
                        <a:solidFill>
                          <a:srgbClr val="000000"/>
                        </a:solidFill>
                        <a:effectLst/>
                        <a:highlight>
                          <a:srgbClr val="FFFF00"/>
                        </a:highlight>
                        <a:latin typeface="Calibri" panose="020F0502020204030204" pitchFamily="34" charset="0"/>
                      </a:endParaRPr>
                    </a:p>
                  </a:txBody>
                  <a:tcPr marL="27961" marR="27961" marT="27961" marB="0" anchor="b"/>
                </a:tc>
                <a:extLst>
                  <a:ext uri="{0D108BD9-81ED-4DB2-BD59-A6C34878D82A}">
                    <a16:rowId xmlns:a16="http://schemas.microsoft.com/office/drawing/2014/main" val="3229174767"/>
                  </a:ext>
                </a:extLst>
              </a:tr>
              <a:tr h="562592">
                <a:tc>
                  <a:txBody>
                    <a:bodyPr/>
                    <a:lstStyle/>
                    <a:p>
                      <a:pPr algn="ctr" fontAlgn="b"/>
                      <a:r>
                        <a:rPr lang="en-US" sz="3200" u="none" strike="noStrike">
                          <a:effectLst/>
                        </a:rPr>
                        <a:t>11:30</a:t>
                      </a:r>
                      <a:endParaRPr lang="en-US" sz="3200" b="0" i="0" u="none" strike="noStrike">
                        <a:solidFill>
                          <a:srgbClr val="000000"/>
                        </a:solidFill>
                        <a:effectLst/>
                        <a:latin typeface="Calibri" panose="020F0502020204030204" pitchFamily="34" charset="0"/>
                      </a:endParaRPr>
                    </a:p>
                  </a:txBody>
                  <a:tcPr marL="27961" marR="27961" marT="27961" marB="0" anchor="b"/>
                </a:tc>
                <a:tc>
                  <a:txBody>
                    <a:bodyPr/>
                    <a:lstStyle/>
                    <a:p>
                      <a:pPr algn="ctr" fontAlgn="b"/>
                      <a:r>
                        <a:rPr lang="en-US" sz="3200" u="none" strike="noStrike">
                          <a:effectLst/>
                        </a:rPr>
                        <a:t>13:00</a:t>
                      </a:r>
                      <a:endParaRPr lang="en-US" sz="3200" b="0" i="0" u="none" strike="noStrike">
                        <a:solidFill>
                          <a:srgbClr val="000000"/>
                        </a:solidFill>
                        <a:effectLst/>
                        <a:latin typeface="Calibri" panose="020F0502020204030204" pitchFamily="34" charset="0"/>
                      </a:endParaRPr>
                    </a:p>
                  </a:txBody>
                  <a:tcPr marL="27961" marR="27961" marT="27961" marB="0" anchor="b"/>
                </a:tc>
                <a:tc>
                  <a:txBody>
                    <a:bodyPr/>
                    <a:lstStyle/>
                    <a:p>
                      <a:pPr algn="ctr" fontAlgn="b"/>
                      <a:r>
                        <a:rPr lang="en-US" sz="3200" u="none" strike="noStrike" dirty="0" err="1">
                          <a:effectLst/>
                          <a:highlight>
                            <a:srgbClr val="FFFF00"/>
                          </a:highlight>
                        </a:rPr>
                        <a:t>Gottfrid</a:t>
                      </a:r>
                      <a:endParaRPr lang="en-US" sz="3200" b="0" i="0" u="none" strike="noStrike" dirty="0">
                        <a:solidFill>
                          <a:srgbClr val="000000"/>
                        </a:solidFill>
                        <a:effectLst/>
                        <a:highlight>
                          <a:srgbClr val="FFFF00"/>
                        </a:highlight>
                        <a:latin typeface="Calibri" panose="020F0502020204030204" pitchFamily="34" charset="0"/>
                      </a:endParaRPr>
                    </a:p>
                  </a:txBody>
                  <a:tcPr marL="27961" marR="27961" marT="27961" marB="0" anchor="b"/>
                </a:tc>
                <a:tc>
                  <a:txBody>
                    <a:bodyPr/>
                    <a:lstStyle/>
                    <a:p>
                      <a:pPr algn="ctr" fontAlgn="b"/>
                      <a:r>
                        <a:rPr lang="en-US" sz="3200" u="none" strike="noStrike" dirty="0">
                          <a:effectLst/>
                          <a:highlight>
                            <a:srgbClr val="FFFF00"/>
                          </a:highlight>
                        </a:rPr>
                        <a:t>Vide</a:t>
                      </a:r>
                      <a:endParaRPr lang="en-US" sz="3200" b="0" i="0" u="none" strike="noStrike" dirty="0">
                        <a:solidFill>
                          <a:srgbClr val="000000"/>
                        </a:solidFill>
                        <a:effectLst/>
                        <a:highlight>
                          <a:srgbClr val="FFFF00"/>
                        </a:highlight>
                        <a:latin typeface="Calibri" panose="020F0502020204030204" pitchFamily="34" charset="0"/>
                      </a:endParaRPr>
                    </a:p>
                  </a:txBody>
                  <a:tcPr marL="27961" marR="27961" marT="27961" marB="0" anchor="b"/>
                </a:tc>
                <a:tc>
                  <a:txBody>
                    <a:bodyPr/>
                    <a:lstStyle/>
                    <a:p>
                      <a:pPr algn="ctr" fontAlgn="b"/>
                      <a:r>
                        <a:rPr lang="en-US" sz="3200" u="none" strike="noStrike" dirty="0">
                          <a:effectLst/>
                          <a:highlight>
                            <a:srgbClr val="00FF00"/>
                          </a:highlight>
                        </a:rPr>
                        <a:t>Albin</a:t>
                      </a:r>
                      <a:endParaRPr lang="en-US" sz="3200" b="0" i="0" u="none" strike="noStrike" dirty="0">
                        <a:solidFill>
                          <a:srgbClr val="000000"/>
                        </a:solidFill>
                        <a:effectLst/>
                        <a:highlight>
                          <a:srgbClr val="00FF00"/>
                        </a:highlight>
                        <a:latin typeface="Calibri" panose="020F0502020204030204" pitchFamily="34" charset="0"/>
                      </a:endParaRPr>
                    </a:p>
                  </a:txBody>
                  <a:tcPr marL="27961" marR="27961" marT="27961" marB="0" anchor="b"/>
                </a:tc>
                <a:extLst>
                  <a:ext uri="{0D108BD9-81ED-4DB2-BD59-A6C34878D82A}">
                    <a16:rowId xmlns:a16="http://schemas.microsoft.com/office/drawing/2014/main" val="3723027569"/>
                  </a:ext>
                </a:extLst>
              </a:tr>
              <a:tr h="562592">
                <a:tc>
                  <a:txBody>
                    <a:bodyPr/>
                    <a:lstStyle/>
                    <a:p>
                      <a:pPr algn="ctr" fontAlgn="b"/>
                      <a:r>
                        <a:rPr lang="en-US" sz="3200" u="none" strike="noStrike">
                          <a:effectLst/>
                        </a:rPr>
                        <a:t>13:00</a:t>
                      </a:r>
                      <a:endParaRPr lang="en-US" sz="3200" b="0" i="0" u="none" strike="noStrike">
                        <a:solidFill>
                          <a:srgbClr val="000000"/>
                        </a:solidFill>
                        <a:effectLst/>
                        <a:latin typeface="Calibri" panose="020F0502020204030204" pitchFamily="34" charset="0"/>
                      </a:endParaRPr>
                    </a:p>
                  </a:txBody>
                  <a:tcPr marL="27961" marR="27961" marT="27961" marB="0" anchor="b"/>
                </a:tc>
                <a:tc>
                  <a:txBody>
                    <a:bodyPr/>
                    <a:lstStyle/>
                    <a:p>
                      <a:pPr algn="ctr" fontAlgn="b"/>
                      <a:r>
                        <a:rPr lang="en-US" sz="3200" u="none" strike="noStrike">
                          <a:effectLst/>
                        </a:rPr>
                        <a:t>14:30</a:t>
                      </a:r>
                      <a:endParaRPr lang="en-US" sz="3200" b="0" i="0" u="none" strike="noStrike">
                        <a:solidFill>
                          <a:srgbClr val="000000"/>
                        </a:solidFill>
                        <a:effectLst/>
                        <a:latin typeface="Calibri" panose="020F0502020204030204" pitchFamily="34" charset="0"/>
                      </a:endParaRPr>
                    </a:p>
                  </a:txBody>
                  <a:tcPr marL="27961" marR="27961" marT="27961" marB="0" anchor="b"/>
                </a:tc>
                <a:tc>
                  <a:txBody>
                    <a:bodyPr/>
                    <a:lstStyle/>
                    <a:p>
                      <a:pPr algn="ctr" fontAlgn="b"/>
                      <a:r>
                        <a:rPr lang="en-US" sz="3200" u="none" strike="noStrike" dirty="0">
                          <a:effectLst/>
                          <a:highlight>
                            <a:srgbClr val="00FF00"/>
                          </a:highlight>
                        </a:rPr>
                        <a:t>Simon</a:t>
                      </a:r>
                      <a:endParaRPr lang="en-US" sz="3200" b="0" i="0" u="none" strike="noStrike" dirty="0">
                        <a:solidFill>
                          <a:srgbClr val="000000"/>
                        </a:solidFill>
                        <a:effectLst/>
                        <a:highlight>
                          <a:srgbClr val="00FF00"/>
                        </a:highlight>
                        <a:latin typeface="Calibri" panose="020F0502020204030204" pitchFamily="34" charset="0"/>
                      </a:endParaRPr>
                    </a:p>
                  </a:txBody>
                  <a:tcPr marL="27961" marR="27961" marT="27961" marB="0" anchor="b"/>
                </a:tc>
                <a:tc>
                  <a:txBody>
                    <a:bodyPr/>
                    <a:lstStyle/>
                    <a:p>
                      <a:pPr algn="ctr" fontAlgn="b"/>
                      <a:r>
                        <a:rPr lang="en-US" sz="3200" u="none" strike="noStrike" dirty="0">
                          <a:effectLst/>
                          <a:highlight>
                            <a:srgbClr val="00FF00"/>
                          </a:highlight>
                        </a:rPr>
                        <a:t>Edin</a:t>
                      </a:r>
                      <a:endParaRPr lang="en-US" sz="3200" b="0" i="0" u="none" strike="noStrike" dirty="0">
                        <a:solidFill>
                          <a:srgbClr val="000000"/>
                        </a:solidFill>
                        <a:effectLst/>
                        <a:highlight>
                          <a:srgbClr val="00FF00"/>
                        </a:highlight>
                        <a:latin typeface="Calibri" panose="020F0502020204030204" pitchFamily="34" charset="0"/>
                      </a:endParaRPr>
                    </a:p>
                  </a:txBody>
                  <a:tcPr marL="27961" marR="27961" marT="27961" marB="0" anchor="b"/>
                </a:tc>
                <a:tc>
                  <a:txBody>
                    <a:bodyPr/>
                    <a:lstStyle/>
                    <a:p>
                      <a:pPr algn="ctr" fontAlgn="b"/>
                      <a:r>
                        <a:rPr lang="sv-SE" sz="3200" b="0" i="0" u="none" strike="noStrike" dirty="0">
                          <a:solidFill>
                            <a:srgbClr val="000000"/>
                          </a:solidFill>
                          <a:effectLst/>
                          <a:highlight>
                            <a:srgbClr val="FFFF00"/>
                          </a:highlight>
                          <a:latin typeface="Calibri" panose="020F0502020204030204" pitchFamily="34" charset="0"/>
                        </a:rPr>
                        <a:t>Eric</a:t>
                      </a:r>
                      <a:endParaRPr lang="en-US" sz="3200" b="0" i="0" u="none" strike="noStrike" dirty="0">
                        <a:solidFill>
                          <a:srgbClr val="000000"/>
                        </a:solidFill>
                        <a:effectLst/>
                        <a:highlight>
                          <a:srgbClr val="FFFF00"/>
                        </a:highlight>
                        <a:latin typeface="Calibri" panose="020F0502020204030204" pitchFamily="34" charset="0"/>
                      </a:endParaRPr>
                    </a:p>
                  </a:txBody>
                  <a:tcPr marL="27961" marR="27961" marT="27961" marB="0" anchor="b"/>
                </a:tc>
                <a:extLst>
                  <a:ext uri="{0D108BD9-81ED-4DB2-BD59-A6C34878D82A}">
                    <a16:rowId xmlns:a16="http://schemas.microsoft.com/office/drawing/2014/main" val="306890958"/>
                  </a:ext>
                </a:extLst>
              </a:tr>
            </a:tbl>
          </a:graphicData>
        </a:graphic>
      </p:graphicFrame>
    </p:spTree>
    <p:extLst>
      <p:ext uri="{BB962C8B-B14F-4D97-AF65-F5344CB8AC3E}">
        <p14:creationId xmlns:p14="http://schemas.microsoft.com/office/powerpoint/2010/main" val="657480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0ADC20-F86F-45F3-8E44-21B35D832E99}"/>
              </a:ext>
            </a:extLst>
          </p:cNvPr>
          <p:cNvSpPr>
            <a:spLocks noGrp="1"/>
          </p:cNvSpPr>
          <p:nvPr>
            <p:ph type="title"/>
          </p:nvPr>
        </p:nvSpPr>
        <p:spPr>
          <a:xfrm>
            <a:off x="630936" y="639520"/>
            <a:ext cx="3429000" cy="1719072"/>
          </a:xfrm>
        </p:spPr>
        <p:txBody>
          <a:bodyPr anchor="b">
            <a:normAutofit/>
          </a:bodyPr>
          <a:lstStyle/>
          <a:p>
            <a:r>
              <a:rPr lang="sv-SE" sz="5400" dirty="0"/>
              <a:t>Utbud Fik</a:t>
            </a:r>
            <a:endParaRPr lang="en-US" sz="5400" dirty="0"/>
          </a:p>
        </p:txBody>
      </p:sp>
      <p:sp>
        <p:nvSpPr>
          <p:cNvPr id="24"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25EE164-0CA3-477E-A809-CE88DEA4902A}"/>
              </a:ext>
            </a:extLst>
          </p:cNvPr>
          <p:cNvSpPr>
            <a:spLocks noGrp="1"/>
          </p:cNvSpPr>
          <p:nvPr>
            <p:ph idx="1"/>
          </p:nvPr>
        </p:nvSpPr>
        <p:spPr>
          <a:xfrm>
            <a:off x="630936" y="2807208"/>
            <a:ext cx="3429000" cy="3410712"/>
          </a:xfrm>
        </p:spPr>
        <p:txBody>
          <a:bodyPr anchor="t">
            <a:normAutofit/>
          </a:bodyPr>
          <a:lstStyle/>
          <a:p>
            <a:r>
              <a:rPr lang="sv-SE" sz="2000" dirty="0"/>
              <a:t>Kaffe/Te		10kr</a:t>
            </a:r>
          </a:p>
          <a:p>
            <a:r>
              <a:rPr lang="sv-SE" sz="2000" dirty="0"/>
              <a:t>Bubbel vatten		15kr</a:t>
            </a:r>
          </a:p>
          <a:p>
            <a:r>
              <a:rPr lang="sv-SE" sz="2000" dirty="0" err="1"/>
              <a:t>Festis</a:t>
            </a:r>
            <a:r>
              <a:rPr lang="sv-SE" sz="2000" dirty="0"/>
              <a:t>			15kr</a:t>
            </a:r>
          </a:p>
          <a:p>
            <a:r>
              <a:rPr lang="sv-SE" sz="2000" dirty="0"/>
              <a:t>Frukt			5kr</a:t>
            </a:r>
          </a:p>
          <a:p>
            <a:r>
              <a:rPr lang="sv-SE" sz="2000" dirty="0" err="1"/>
              <a:t>Långpannekaka</a:t>
            </a:r>
            <a:r>
              <a:rPr lang="sv-SE" sz="2000" dirty="0"/>
              <a:t>		10kr</a:t>
            </a:r>
          </a:p>
          <a:p>
            <a:r>
              <a:rPr lang="sv-SE" sz="2000" dirty="0"/>
              <a:t>Toast 			15kr</a:t>
            </a:r>
            <a:endParaRPr lang="en-US" sz="2000" dirty="0"/>
          </a:p>
          <a:p>
            <a:endParaRPr lang="en-US" sz="2000" dirty="0"/>
          </a:p>
          <a:p>
            <a:endParaRPr lang="en-US" sz="2000" dirty="0"/>
          </a:p>
          <a:p>
            <a:endParaRPr lang="en-US" sz="2000" dirty="0"/>
          </a:p>
        </p:txBody>
      </p:sp>
      <p:graphicFrame>
        <p:nvGraphicFramePr>
          <p:cNvPr id="5" name="Table 4">
            <a:extLst>
              <a:ext uri="{FF2B5EF4-FFF2-40B4-BE49-F238E27FC236}">
                <a16:creationId xmlns:a16="http://schemas.microsoft.com/office/drawing/2014/main" id="{65A46DBF-3C17-4AB9-A1BE-BF9F6E0E35E1}"/>
              </a:ext>
            </a:extLst>
          </p:cNvPr>
          <p:cNvGraphicFramePr>
            <a:graphicFrameLocks noGrp="1"/>
          </p:cNvGraphicFramePr>
          <p:nvPr>
            <p:extLst>
              <p:ext uri="{D42A27DB-BD31-4B8C-83A1-F6EECF244321}">
                <p14:modId xmlns:p14="http://schemas.microsoft.com/office/powerpoint/2010/main" val="1631547356"/>
              </p:ext>
            </p:extLst>
          </p:nvPr>
        </p:nvGraphicFramePr>
        <p:xfrm>
          <a:off x="5037602" y="640080"/>
          <a:ext cx="6137109" cy="5812993"/>
        </p:xfrm>
        <a:graphic>
          <a:graphicData uri="http://schemas.openxmlformats.org/drawingml/2006/table">
            <a:tbl>
              <a:tblPr firstRow="1" bandRow="1">
                <a:tableStyleId>{5C22544A-7EE6-4342-B048-85BDC9FD1C3A}</a:tableStyleId>
              </a:tblPr>
              <a:tblGrid>
                <a:gridCol w="2768684">
                  <a:extLst>
                    <a:ext uri="{9D8B030D-6E8A-4147-A177-3AD203B41FA5}">
                      <a16:colId xmlns:a16="http://schemas.microsoft.com/office/drawing/2014/main" val="3259235100"/>
                    </a:ext>
                  </a:extLst>
                </a:gridCol>
                <a:gridCol w="1350529">
                  <a:extLst>
                    <a:ext uri="{9D8B030D-6E8A-4147-A177-3AD203B41FA5}">
                      <a16:colId xmlns:a16="http://schemas.microsoft.com/office/drawing/2014/main" val="3143489340"/>
                    </a:ext>
                  </a:extLst>
                </a:gridCol>
                <a:gridCol w="2017896">
                  <a:extLst>
                    <a:ext uri="{9D8B030D-6E8A-4147-A177-3AD203B41FA5}">
                      <a16:colId xmlns:a16="http://schemas.microsoft.com/office/drawing/2014/main" val="1707303402"/>
                    </a:ext>
                  </a:extLst>
                </a:gridCol>
              </a:tblGrid>
              <a:tr h="341449">
                <a:tc>
                  <a:txBody>
                    <a:bodyPr/>
                    <a:lstStyle/>
                    <a:p>
                      <a:pPr algn="ctr" fontAlgn="b"/>
                      <a:r>
                        <a:rPr lang="en-US" sz="2000" u="none" strike="noStrike" err="1">
                          <a:effectLst/>
                        </a:rPr>
                        <a:t>Att</a:t>
                      </a:r>
                      <a:r>
                        <a:rPr lang="en-US" sz="2000" u="none" strike="noStrike">
                          <a:effectLst/>
                        </a:rPr>
                        <a:t> ta med</a:t>
                      </a:r>
                      <a:endParaRPr lang="en-US" sz="2000" b="1" i="0" u="none" strike="noStrike">
                        <a:solidFill>
                          <a:srgbClr val="000000"/>
                        </a:solidFill>
                        <a:effectLst/>
                        <a:latin typeface="Calibri" panose="020F0502020204030204" pitchFamily="34" charset="0"/>
                      </a:endParaRPr>
                    </a:p>
                  </a:txBody>
                  <a:tcPr marL="7897" marR="7897" marT="7897" marB="0" anchor="b"/>
                </a:tc>
                <a:tc>
                  <a:txBody>
                    <a:bodyPr/>
                    <a:lstStyle/>
                    <a:p>
                      <a:pPr algn="ctr" fontAlgn="b"/>
                      <a:r>
                        <a:rPr lang="en-US" sz="2000" u="none" strike="noStrike">
                          <a:effectLst/>
                        </a:rPr>
                        <a:t>Antal</a:t>
                      </a:r>
                      <a:endParaRPr lang="en-US" sz="2000" b="1" i="0" u="none" strike="noStrike">
                        <a:solidFill>
                          <a:srgbClr val="000000"/>
                        </a:solidFill>
                        <a:effectLst/>
                        <a:latin typeface="Calibri" panose="020F0502020204030204" pitchFamily="34" charset="0"/>
                      </a:endParaRPr>
                    </a:p>
                  </a:txBody>
                  <a:tcPr marL="7897" marR="7897" marT="7897" marB="0" anchor="b"/>
                </a:tc>
                <a:tc>
                  <a:txBody>
                    <a:bodyPr/>
                    <a:lstStyle/>
                    <a:p>
                      <a:pPr algn="l" fontAlgn="b"/>
                      <a:r>
                        <a:rPr lang="en-US" sz="2000" u="none" strike="noStrike">
                          <a:effectLst/>
                        </a:rPr>
                        <a:t>Vem</a:t>
                      </a:r>
                      <a:endParaRPr lang="en-US" sz="2000" b="1" i="0" u="none" strike="noStrike">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2805845346"/>
                  </a:ext>
                </a:extLst>
              </a:tr>
              <a:tr h="290911">
                <a:tc>
                  <a:txBody>
                    <a:bodyPr/>
                    <a:lstStyle/>
                    <a:p>
                      <a:pPr algn="l" fontAlgn="b"/>
                      <a:r>
                        <a:rPr lang="sv-SE" sz="1700" u="none" strike="noStrike" noProof="0" dirty="0">
                          <a:effectLst/>
                        </a:rPr>
                        <a:t>Kaffekokare</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2</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a:effectLst/>
                        </a:rPr>
                        <a:t>Frida och Lena</a:t>
                      </a:r>
                      <a:endParaRPr lang="sv-SE" sz="1700" b="0" i="0" u="none" strike="noStrike" noProof="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3178428470"/>
                  </a:ext>
                </a:extLst>
              </a:tr>
              <a:tr h="290911">
                <a:tc>
                  <a:txBody>
                    <a:bodyPr/>
                    <a:lstStyle/>
                    <a:p>
                      <a:pPr algn="l" fontAlgn="b"/>
                      <a:r>
                        <a:rPr lang="sv-SE" sz="1700" u="none" strike="noStrike" noProof="0">
                          <a:effectLst/>
                        </a:rPr>
                        <a:t>Vattenkokare</a:t>
                      </a:r>
                      <a:endParaRPr lang="sv-SE" sz="1700" b="0" i="0" u="none" strike="noStrike" noProof="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1</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a:effectLst/>
                        </a:rPr>
                        <a:t>Lena</a:t>
                      </a:r>
                      <a:endParaRPr lang="sv-SE" sz="1700" b="0" i="0" u="none" strike="noStrike" noProof="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1854212653"/>
                  </a:ext>
                </a:extLst>
              </a:tr>
              <a:tr h="290911">
                <a:tc>
                  <a:txBody>
                    <a:bodyPr/>
                    <a:lstStyle/>
                    <a:p>
                      <a:pPr algn="l" fontAlgn="b"/>
                      <a:r>
                        <a:rPr lang="sv-SE" sz="1700" u="none" strike="noStrike" noProof="0" dirty="0">
                          <a:effectLst/>
                        </a:rPr>
                        <a:t>Termos för kaffe </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1 </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a:effectLst/>
                        </a:rPr>
                        <a:t>Lena</a:t>
                      </a:r>
                      <a:endParaRPr lang="sv-SE" sz="1700" b="0" i="0" u="none" strike="noStrike" noProof="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1274736933"/>
                  </a:ext>
                </a:extLst>
              </a:tr>
              <a:tr h="290911">
                <a:tc>
                  <a:txBody>
                    <a:bodyPr/>
                    <a:lstStyle/>
                    <a:p>
                      <a:pPr algn="l" fontAlgn="b"/>
                      <a:r>
                        <a:rPr lang="sv-SE" sz="1700" u="none" strike="noStrike" noProof="0">
                          <a:effectLst/>
                        </a:rPr>
                        <a:t>Termos för tevatten</a:t>
                      </a:r>
                      <a:endParaRPr lang="sv-SE" sz="1700" b="0" i="0" u="none" strike="noStrike" noProof="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1</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a:effectLst/>
                        </a:rPr>
                        <a:t> </a:t>
                      </a:r>
                      <a:endParaRPr lang="sv-SE" sz="1700" b="0" i="0" u="none" strike="noStrike" noProof="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1967925987"/>
                  </a:ext>
                </a:extLst>
              </a:tr>
              <a:tr h="290911">
                <a:tc>
                  <a:txBody>
                    <a:bodyPr/>
                    <a:lstStyle/>
                    <a:p>
                      <a:pPr algn="l" fontAlgn="b"/>
                      <a:r>
                        <a:rPr lang="sv-SE" sz="1700" u="none" strike="noStrike" noProof="0">
                          <a:effectLst/>
                        </a:rPr>
                        <a:t>Uppläggningsfat</a:t>
                      </a:r>
                      <a:endParaRPr lang="sv-SE" sz="1700" b="0" i="0" u="none" strike="noStrike" noProof="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b="0" i="0" u="none" strike="noStrike" noProof="0" dirty="0">
                          <a:solidFill>
                            <a:srgbClr val="000000"/>
                          </a:solidFill>
                          <a:effectLst/>
                          <a:latin typeface="Calibri" panose="020F0502020204030204" pitchFamily="34" charset="0"/>
                        </a:rPr>
                        <a:t>1</a:t>
                      </a:r>
                    </a:p>
                  </a:txBody>
                  <a:tcPr marL="7897" marR="7897" marT="7897" marB="0" anchor="b"/>
                </a:tc>
                <a:tc>
                  <a:txBody>
                    <a:bodyPr/>
                    <a:lstStyle/>
                    <a:p>
                      <a:pPr algn="l" fontAlgn="b"/>
                      <a:r>
                        <a:rPr lang="sv-SE" sz="1700" u="none" strike="noStrike" noProof="0">
                          <a:effectLst/>
                        </a:rPr>
                        <a:t> </a:t>
                      </a:r>
                      <a:endParaRPr lang="sv-SE" sz="1700" b="0" i="0" u="none" strike="noStrike" noProof="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2658951839"/>
                  </a:ext>
                </a:extLst>
              </a:tr>
              <a:tr h="290911">
                <a:tc>
                  <a:txBody>
                    <a:bodyPr/>
                    <a:lstStyle/>
                    <a:p>
                      <a:pPr algn="l" fontAlgn="b"/>
                      <a:r>
                        <a:rPr lang="sv-SE" sz="1700" u="none" strike="noStrike" noProof="0">
                          <a:effectLst/>
                        </a:rPr>
                        <a:t>Tänger att ta med</a:t>
                      </a:r>
                      <a:endParaRPr lang="sv-SE" sz="1700" b="0" i="0" u="none" strike="noStrike" noProof="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2</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a:effectLst/>
                        </a:rPr>
                        <a:t> </a:t>
                      </a:r>
                      <a:endParaRPr lang="sv-SE" sz="1700" b="0" i="0" u="none" strike="noStrike" noProof="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2825779554"/>
                  </a:ext>
                </a:extLst>
              </a:tr>
              <a:tr h="290911">
                <a:tc>
                  <a:txBody>
                    <a:bodyPr/>
                    <a:lstStyle/>
                    <a:p>
                      <a:pPr algn="l" fontAlgn="b"/>
                      <a:r>
                        <a:rPr lang="sv-SE" sz="1700" u="none" strike="noStrike" noProof="0">
                          <a:effectLst/>
                        </a:rPr>
                        <a:t> Fruktkorg</a:t>
                      </a:r>
                      <a:endParaRPr lang="sv-SE" sz="1700" b="0" i="0" u="none" strike="noStrike" noProof="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 1</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a:effectLst/>
                        </a:rPr>
                        <a:t>Lena</a:t>
                      </a:r>
                      <a:endParaRPr lang="sv-SE" sz="1700" b="0" i="0" u="none" strike="noStrike" noProof="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825102411"/>
                  </a:ext>
                </a:extLst>
              </a:tr>
              <a:tr h="290911">
                <a:tc>
                  <a:txBody>
                    <a:bodyPr/>
                    <a:lstStyle/>
                    <a:p>
                      <a:pPr algn="l" fontAlgn="b"/>
                      <a:r>
                        <a:rPr lang="sv-SE" sz="1700" u="none" strike="noStrike" noProof="0" dirty="0">
                          <a:effectLst/>
                        </a:rPr>
                        <a:t> Kniv + Stekspade</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 1</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dirty="0">
                          <a:effectLst/>
                        </a:rPr>
                        <a:t>Lena</a:t>
                      </a:r>
                      <a:endParaRPr lang="sv-SE" sz="1700" b="0" i="0" u="none" strike="noStrike" noProof="0" dirty="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1056187533"/>
                  </a:ext>
                </a:extLst>
              </a:tr>
              <a:tr h="290911">
                <a:tc>
                  <a:txBody>
                    <a:bodyPr/>
                    <a:lstStyle/>
                    <a:p>
                      <a:pPr algn="l" fontAlgn="b"/>
                      <a:r>
                        <a:rPr lang="sv-SE" sz="1700" u="none" strike="noStrike" noProof="0" dirty="0">
                          <a:effectLst/>
                        </a:rPr>
                        <a:t> Toastjärn</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 2</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dirty="0">
                          <a:effectLst/>
                        </a:rPr>
                        <a:t> </a:t>
                      </a:r>
                      <a:endParaRPr lang="sv-SE" sz="1700" b="0" i="0" u="none" strike="noStrike" noProof="0" dirty="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699751067"/>
                  </a:ext>
                </a:extLst>
              </a:tr>
              <a:tr h="290911">
                <a:tc>
                  <a:txBody>
                    <a:bodyPr/>
                    <a:lstStyle/>
                    <a:p>
                      <a:pPr algn="l" fontAlgn="b"/>
                      <a:r>
                        <a:rPr lang="sv-SE" sz="1700" u="none" strike="noStrike" noProof="0" dirty="0">
                          <a:effectLst/>
                        </a:rPr>
                        <a:t> Diskmedel + trasa</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 </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dirty="0">
                          <a:effectLst/>
                        </a:rPr>
                        <a:t> Lena</a:t>
                      </a:r>
                      <a:endParaRPr lang="sv-SE" sz="1700" b="0" i="0" u="none" strike="noStrike" noProof="0" dirty="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2181381574"/>
                  </a:ext>
                </a:extLst>
              </a:tr>
              <a:tr h="290911">
                <a:tc>
                  <a:txBody>
                    <a:bodyPr/>
                    <a:lstStyle/>
                    <a:p>
                      <a:pPr algn="l" fontAlgn="b"/>
                      <a:r>
                        <a:rPr lang="sv-SE" sz="1700" u="none" strike="noStrike" noProof="0">
                          <a:effectLst/>
                        </a:rPr>
                        <a:t>Duk</a:t>
                      </a:r>
                      <a:endParaRPr lang="sv-SE" sz="1700" b="0" i="0" u="none" strike="noStrike" noProof="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1</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a:effectLst/>
                        </a:rPr>
                        <a:t> </a:t>
                      </a:r>
                      <a:endParaRPr lang="sv-SE" sz="1700" b="0" i="0" u="none" strike="noStrike" noProof="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4283346751"/>
                  </a:ext>
                </a:extLst>
              </a:tr>
              <a:tr h="290911">
                <a:tc>
                  <a:txBody>
                    <a:bodyPr/>
                    <a:lstStyle/>
                    <a:p>
                      <a:pPr algn="l" fontAlgn="b"/>
                      <a:r>
                        <a:rPr lang="sv-SE" sz="1700" u="none" strike="noStrike" noProof="0" dirty="0">
                          <a:effectLst/>
                        </a:rPr>
                        <a:t>Sax + tape</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 </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dirty="0">
                          <a:effectLst/>
                        </a:rPr>
                        <a:t> Lena</a:t>
                      </a:r>
                      <a:endParaRPr lang="sv-SE" sz="1700" b="0" i="0" u="none" strike="noStrike" noProof="0" dirty="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509941671"/>
                  </a:ext>
                </a:extLst>
              </a:tr>
              <a:tr h="290911">
                <a:tc>
                  <a:txBody>
                    <a:bodyPr/>
                    <a:lstStyle/>
                    <a:p>
                      <a:pPr algn="l" fontAlgn="b"/>
                      <a:r>
                        <a:rPr lang="sv-SE" sz="1700" u="none" strike="noStrike" noProof="0" dirty="0">
                          <a:effectLst/>
                        </a:rPr>
                        <a:t>Förlängningssladd + fördelardosa</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 1 </a:t>
                      </a:r>
                      <a:r>
                        <a:rPr lang="sv-SE" sz="1700" u="none" strike="noStrike" noProof="0">
                          <a:effectLst/>
                        </a:rPr>
                        <a:t>av varje</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a:effectLst/>
                        </a:rPr>
                        <a:t> </a:t>
                      </a:r>
                      <a:endParaRPr lang="sv-SE" sz="1700" b="0" i="0" u="none" strike="noStrike" noProof="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787670095"/>
                  </a:ext>
                </a:extLst>
              </a:tr>
              <a:tr h="290911">
                <a:tc>
                  <a:txBody>
                    <a:bodyPr/>
                    <a:lstStyle/>
                    <a:p>
                      <a:pPr algn="l" fontAlgn="b"/>
                      <a:r>
                        <a:rPr lang="sv-SE" sz="1700" u="none" strike="noStrike" noProof="0" dirty="0">
                          <a:effectLst/>
                        </a:rPr>
                        <a:t>Prislistor</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 </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a:effectLst/>
                        </a:rPr>
                        <a:t>Lena</a:t>
                      </a:r>
                      <a:endParaRPr lang="sv-SE" sz="1700" b="0" i="0" u="none" strike="noStrike" noProof="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2293666530"/>
                  </a:ext>
                </a:extLst>
              </a:tr>
              <a:tr h="290911">
                <a:tc>
                  <a:txBody>
                    <a:bodyPr/>
                    <a:lstStyle/>
                    <a:p>
                      <a:pPr algn="l" fontAlgn="b"/>
                      <a:r>
                        <a:rPr lang="sv-SE" sz="1700" u="none" strike="noStrike" noProof="0">
                          <a:effectLst/>
                        </a:rPr>
                        <a:t>Pengalåda </a:t>
                      </a:r>
                      <a:endParaRPr lang="sv-SE" sz="1700" b="0" i="0" u="none" strike="noStrike" noProof="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 </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a:effectLst/>
                        </a:rPr>
                        <a:t> </a:t>
                      </a:r>
                      <a:endParaRPr lang="sv-SE" sz="1700" b="0" i="0" u="none" strike="noStrike" noProof="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2102360037"/>
                  </a:ext>
                </a:extLst>
              </a:tr>
              <a:tr h="290911">
                <a:tc>
                  <a:txBody>
                    <a:bodyPr/>
                    <a:lstStyle/>
                    <a:p>
                      <a:pPr algn="l" fontAlgn="b"/>
                      <a:r>
                        <a:rPr lang="sv-SE" sz="1700" u="none" strike="noStrike" noProof="0">
                          <a:effectLst/>
                        </a:rPr>
                        <a:t>Växelkassa</a:t>
                      </a:r>
                      <a:endParaRPr lang="sv-SE" sz="1700" b="0" i="0" u="none" strike="noStrike" noProof="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 </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a:effectLst/>
                        </a:rPr>
                        <a:t>Lena</a:t>
                      </a:r>
                      <a:endParaRPr lang="sv-SE" sz="1700" b="0" i="0" u="none" strike="noStrike" noProof="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3195608892"/>
                  </a:ext>
                </a:extLst>
              </a:tr>
              <a:tr h="290911">
                <a:tc>
                  <a:txBody>
                    <a:bodyPr/>
                    <a:lstStyle/>
                    <a:p>
                      <a:pPr algn="l" fontAlgn="b"/>
                      <a:r>
                        <a:rPr lang="sv-SE" sz="1700" u="none" strike="noStrike" noProof="0">
                          <a:effectLst/>
                        </a:rPr>
                        <a:t>Toast</a:t>
                      </a:r>
                      <a:endParaRPr lang="sv-SE" sz="1700" b="0" i="0" u="none" strike="noStrike" noProof="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4 per lag</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dirty="0">
                          <a:effectLst/>
                        </a:rPr>
                        <a:t>Utsedda</a:t>
                      </a:r>
                      <a:endParaRPr lang="sv-SE" sz="1700" b="0" i="0" u="none" strike="noStrike" noProof="0" dirty="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3749582078"/>
                  </a:ext>
                </a:extLst>
              </a:tr>
              <a:tr h="290911">
                <a:tc>
                  <a:txBody>
                    <a:bodyPr/>
                    <a:lstStyle/>
                    <a:p>
                      <a:pPr algn="l" fontAlgn="b"/>
                      <a:r>
                        <a:rPr lang="sv-SE" sz="1700" u="none" strike="noStrike" noProof="0">
                          <a:effectLst/>
                        </a:rPr>
                        <a:t>Långpannekaka</a:t>
                      </a:r>
                      <a:endParaRPr lang="sv-SE" sz="1700" b="0" i="0" u="none" strike="noStrike" noProof="0">
                        <a:solidFill>
                          <a:srgbClr val="000000"/>
                        </a:solidFill>
                        <a:effectLst/>
                        <a:latin typeface="Calibri" panose="020F0502020204030204" pitchFamily="34" charset="0"/>
                      </a:endParaRPr>
                    </a:p>
                  </a:txBody>
                  <a:tcPr marL="7897" marR="7897" marT="7897" marB="0" anchor="b"/>
                </a:tc>
                <a:tc>
                  <a:txBody>
                    <a:bodyPr/>
                    <a:lstStyle/>
                    <a:p>
                      <a:pPr algn="ctr" fontAlgn="b"/>
                      <a:r>
                        <a:rPr lang="sv-SE" sz="1700" u="none" strike="noStrike" noProof="0" dirty="0">
                          <a:effectLst/>
                        </a:rPr>
                        <a:t>3 per lag</a:t>
                      </a:r>
                      <a:endParaRPr lang="sv-SE" sz="1700" b="0" i="0" u="none" strike="noStrike" noProof="0" dirty="0">
                        <a:solidFill>
                          <a:srgbClr val="000000"/>
                        </a:solidFill>
                        <a:effectLst/>
                        <a:latin typeface="Calibri" panose="020F0502020204030204" pitchFamily="34" charset="0"/>
                      </a:endParaRPr>
                    </a:p>
                  </a:txBody>
                  <a:tcPr marL="7897" marR="7897" marT="7897" marB="0" anchor="b"/>
                </a:tc>
                <a:tc>
                  <a:txBody>
                    <a:bodyPr/>
                    <a:lstStyle/>
                    <a:p>
                      <a:pPr algn="l" fontAlgn="b"/>
                      <a:r>
                        <a:rPr lang="sv-SE" sz="1700" u="none" strike="noStrike" noProof="0" dirty="0">
                          <a:effectLst/>
                        </a:rPr>
                        <a:t>Utsedda</a:t>
                      </a:r>
                      <a:endParaRPr lang="sv-SE" sz="1700" b="0" i="0" u="none" strike="noStrike" noProof="0" dirty="0">
                        <a:solidFill>
                          <a:srgbClr val="000000"/>
                        </a:solidFill>
                        <a:effectLst/>
                        <a:latin typeface="Calibri" panose="020F0502020204030204" pitchFamily="34" charset="0"/>
                      </a:endParaRPr>
                    </a:p>
                  </a:txBody>
                  <a:tcPr marL="7897" marR="7897" marT="7897" marB="0" anchor="b"/>
                </a:tc>
                <a:extLst>
                  <a:ext uri="{0D108BD9-81ED-4DB2-BD59-A6C34878D82A}">
                    <a16:rowId xmlns:a16="http://schemas.microsoft.com/office/drawing/2014/main" val="2810213201"/>
                  </a:ext>
                </a:extLst>
              </a:tr>
            </a:tbl>
          </a:graphicData>
        </a:graphic>
      </p:graphicFrame>
    </p:spTree>
    <p:extLst>
      <p:ext uri="{BB962C8B-B14F-4D97-AF65-F5344CB8AC3E}">
        <p14:creationId xmlns:p14="http://schemas.microsoft.com/office/powerpoint/2010/main" val="1067435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96C79-7333-4B7E-8135-A3AA634EDE1A}"/>
              </a:ext>
            </a:extLst>
          </p:cNvPr>
          <p:cNvSpPr>
            <a:spLocks noGrp="1"/>
          </p:cNvSpPr>
          <p:nvPr>
            <p:ph type="title"/>
          </p:nvPr>
        </p:nvSpPr>
        <p:spPr>
          <a:xfrm>
            <a:off x="630935" y="639520"/>
            <a:ext cx="5761475" cy="1719072"/>
          </a:xfrm>
        </p:spPr>
        <p:txBody>
          <a:bodyPr anchor="b">
            <a:normAutofit/>
          </a:bodyPr>
          <a:lstStyle/>
          <a:p>
            <a:r>
              <a:rPr lang="sv-SE" sz="5400" dirty="0"/>
              <a:t>Toast och </a:t>
            </a:r>
            <a:r>
              <a:rPr lang="sv-SE" sz="5400" dirty="0" err="1"/>
              <a:t>Långpannekaka</a:t>
            </a:r>
            <a:endParaRPr lang="en-US" sz="5400" dirty="0"/>
          </a:p>
        </p:txBody>
      </p:sp>
      <p:sp>
        <p:nvSpPr>
          <p:cNvPr id="3" name="Content Placeholder 2">
            <a:extLst>
              <a:ext uri="{FF2B5EF4-FFF2-40B4-BE49-F238E27FC236}">
                <a16:creationId xmlns:a16="http://schemas.microsoft.com/office/drawing/2014/main" id="{00681E4D-1686-4528-BA85-4A5D0E8B7502}"/>
              </a:ext>
            </a:extLst>
          </p:cNvPr>
          <p:cNvSpPr>
            <a:spLocks noGrp="1"/>
          </p:cNvSpPr>
          <p:nvPr>
            <p:ph idx="1"/>
          </p:nvPr>
        </p:nvSpPr>
        <p:spPr>
          <a:xfrm>
            <a:off x="630936" y="2466363"/>
            <a:ext cx="3429000" cy="4183611"/>
          </a:xfrm>
        </p:spPr>
        <p:txBody>
          <a:bodyPr anchor="t">
            <a:normAutofit/>
          </a:bodyPr>
          <a:lstStyle/>
          <a:p>
            <a:r>
              <a:rPr lang="sv-SE" sz="1800" dirty="0"/>
              <a:t>Ost/Skinka: </a:t>
            </a:r>
          </a:p>
          <a:p>
            <a:pPr lvl="1"/>
            <a:r>
              <a:rPr lang="sv-SE" sz="1400" dirty="0"/>
              <a:t>Isak, Albin, Alexander p07</a:t>
            </a:r>
          </a:p>
          <a:p>
            <a:pPr lvl="1"/>
            <a:r>
              <a:rPr lang="sv-SE" sz="1400" dirty="0"/>
              <a:t>Viggo, Vide, Anton p08</a:t>
            </a:r>
          </a:p>
          <a:p>
            <a:r>
              <a:rPr lang="sv-SE" sz="1800" dirty="0"/>
              <a:t>Ost: </a:t>
            </a:r>
          </a:p>
          <a:p>
            <a:pPr lvl="1"/>
            <a:r>
              <a:rPr lang="sv-SE" sz="1400" dirty="0"/>
              <a:t>Theo p07</a:t>
            </a:r>
          </a:p>
          <a:p>
            <a:r>
              <a:rPr lang="sv-SE" sz="1800" dirty="0"/>
              <a:t>Ost/Kalkon:</a:t>
            </a:r>
          </a:p>
          <a:p>
            <a:pPr lvl="1"/>
            <a:r>
              <a:rPr lang="sv-SE" sz="1400" dirty="0"/>
              <a:t>Lucas p08</a:t>
            </a:r>
          </a:p>
          <a:p>
            <a:r>
              <a:rPr lang="sv-SE" sz="1800" dirty="0" err="1"/>
              <a:t>Långpannekaka</a:t>
            </a:r>
            <a:r>
              <a:rPr lang="sv-SE" sz="1800" dirty="0"/>
              <a:t>:</a:t>
            </a:r>
          </a:p>
          <a:p>
            <a:pPr lvl="1"/>
            <a:r>
              <a:rPr lang="sv-SE" sz="1400" dirty="0"/>
              <a:t>Hugo, Edin, Philip p07</a:t>
            </a:r>
          </a:p>
          <a:p>
            <a:pPr lvl="1"/>
            <a:r>
              <a:rPr lang="sv-SE" sz="1400" dirty="0"/>
              <a:t>Rasmus 2 </a:t>
            </a:r>
            <a:r>
              <a:rPr lang="sv-SE" sz="1400" dirty="0" err="1"/>
              <a:t>st</a:t>
            </a:r>
            <a:r>
              <a:rPr lang="sv-SE" sz="1400" dirty="0"/>
              <a:t>, Linus bestämd samt Eric (gluten och laktosfri) p08</a:t>
            </a:r>
          </a:p>
          <a:p>
            <a:pPr lvl="1"/>
            <a:endParaRPr lang="sv-SE" sz="1400" dirty="0"/>
          </a:p>
          <a:p>
            <a:pPr marL="0" indent="0">
              <a:buNone/>
            </a:pPr>
            <a:endParaRPr lang="en-US" sz="1800" dirty="0"/>
          </a:p>
        </p:txBody>
      </p:sp>
      <p:pic>
        <p:nvPicPr>
          <p:cNvPr id="7" name="Graphic 6" descr="Breakfast">
            <a:extLst>
              <a:ext uri="{FF2B5EF4-FFF2-40B4-BE49-F238E27FC236}">
                <a16:creationId xmlns:a16="http://schemas.microsoft.com/office/drawing/2014/main" id="{4EE164D9-BD85-4D43-9F0E-FC312EDABC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17236" y="640080"/>
            <a:ext cx="5577840" cy="5577840"/>
          </a:xfrm>
          <a:prstGeom prst="rect">
            <a:avLst/>
          </a:prstGeom>
        </p:spPr>
      </p:pic>
    </p:spTree>
    <p:extLst>
      <p:ext uri="{BB962C8B-B14F-4D97-AF65-F5344CB8AC3E}">
        <p14:creationId xmlns:p14="http://schemas.microsoft.com/office/powerpoint/2010/main" val="3488765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E96C79-7333-4B7E-8135-A3AA634EDE1A}"/>
              </a:ext>
            </a:extLst>
          </p:cNvPr>
          <p:cNvSpPr>
            <a:spLocks noGrp="1"/>
          </p:cNvSpPr>
          <p:nvPr>
            <p:ph type="title"/>
          </p:nvPr>
        </p:nvSpPr>
        <p:spPr>
          <a:xfrm>
            <a:off x="630936" y="639520"/>
            <a:ext cx="3429000" cy="1719072"/>
          </a:xfrm>
        </p:spPr>
        <p:txBody>
          <a:bodyPr anchor="b">
            <a:normAutofit/>
          </a:bodyPr>
          <a:lstStyle/>
          <a:p>
            <a:r>
              <a:rPr lang="sv-SE" sz="5400"/>
              <a:t>Inköpslista</a:t>
            </a:r>
            <a:endParaRPr lang="en-US" sz="5400"/>
          </a:p>
        </p:txBody>
      </p:sp>
      <p:sp>
        <p:nvSpPr>
          <p:cNvPr id="12"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0681E4D-1686-4528-BA85-4A5D0E8B7502}"/>
              </a:ext>
            </a:extLst>
          </p:cNvPr>
          <p:cNvSpPr>
            <a:spLocks noGrp="1"/>
          </p:cNvSpPr>
          <p:nvPr>
            <p:ph idx="1"/>
          </p:nvPr>
        </p:nvSpPr>
        <p:spPr>
          <a:xfrm>
            <a:off x="630936" y="2807208"/>
            <a:ext cx="3429000" cy="3842766"/>
          </a:xfrm>
        </p:spPr>
        <p:txBody>
          <a:bodyPr anchor="t">
            <a:normAutofit lnSpcReduction="10000"/>
          </a:bodyPr>
          <a:lstStyle/>
          <a:p>
            <a:r>
              <a:rPr lang="sv-SE" sz="1800" dirty="0"/>
              <a:t>Kaffemuggar</a:t>
            </a:r>
          </a:p>
          <a:p>
            <a:r>
              <a:rPr lang="sv-SE" sz="1800" dirty="0"/>
              <a:t>Servetter</a:t>
            </a:r>
          </a:p>
          <a:p>
            <a:r>
              <a:rPr lang="sv-SE" sz="1800" dirty="0"/>
              <a:t>Skedar</a:t>
            </a:r>
          </a:p>
          <a:p>
            <a:r>
              <a:rPr lang="sv-SE" sz="1800" dirty="0"/>
              <a:t>Assietter</a:t>
            </a:r>
          </a:p>
          <a:p>
            <a:r>
              <a:rPr lang="sv-SE" sz="1800" dirty="0"/>
              <a:t>Kaffefilter – toast fickor</a:t>
            </a:r>
          </a:p>
          <a:p>
            <a:r>
              <a:rPr lang="sv-SE" sz="1800" dirty="0"/>
              <a:t>Bubbelvatten</a:t>
            </a:r>
          </a:p>
          <a:p>
            <a:r>
              <a:rPr lang="sv-SE" sz="1800" dirty="0" err="1"/>
              <a:t>Festis</a:t>
            </a:r>
            <a:r>
              <a:rPr lang="sv-SE" sz="1800" dirty="0"/>
              <a:t> flaskor</a:t>
            </a:r>
          </a:p>
          <a:p>
            <a:r>
              <a:rPr lang="sv-SE" sz="1800" dirty="0"/>
              <a:t>Frukt – Bananer och äpplen samt </a:t>
            </a:r>
            <a:r>
              <a:rPr lang="sv-SE" sz="1800" dirty="0" err="1"/>
              <a:t>ev</a:t>
            </a:r>
            <a:r>
              <a:rPr lang="sv-SE" sz="1800" dirty="0"/>
              <a:t> morötter</a:t>
            </a:r>
          </a:p>
          <a:p>
            <a:r>
              <a:rPr lang="sv-SE" sz="1800" dirty="0"/>
              <a:t>Kaffe och Te</a:t>
            </a:r>
          </a:p>
          <a:p>
            <a:r>
              <a:rPr lang="sv-SE" sz="1800" dirty="0"/>
              <a:t>Laktosfri mjölk</a:t>
            </a:r>
          </a:p>
          <a:p>
            <a:pPr marL="0" indent="0">
              <a:buNone/>
            </a:pPr>
            <a:endParaRPr lang="en-US" sz="1800" dirty="0"/>
          </a:p>
        </p:txBody>
      </p:sp>
      <p:pic>
        <p:nvPicPr>
          <p:cNvPr id="7" name="Graphic 6" descr="Breakfast">
            <a:extLst>
              <a:ext uri="{FF2B5EF4-FFF2-40B4-BE49-F238E27FC236}">
                <a16:creationId xmlns:a16="http://schemas.microsoft.com/office/drawing/2014/main" id="{4EE164D9-BD85-4D43-9F0E-FC312EDABC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17236" y="640080"/>
            <a:ext cx="5577840" cy="5577840"/>
          </a:xfrm>
          <a:prstGeom prst="rect">
            <a:avLst/>
          </a:prstGeom>
        </p:spPr>
      </p:pic>
    </p:spTree>
    <p:extLst>
      <p:ext uri="{BB962C8B-B14F-4D97-AF65-F5344CB8AC3E}">
        <p14:creationId xmlns:p14="http://schemas.microsoft.com/office/powerpoint/2010/main" val="1516084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94F305-4002-43DC-9CF4-A5492B1AA4BF}"/>
              </a:ext>
            </a:extLst>
          </p:cNvPr>
          <p:cNvSpPr>
            <a:spLocks noGrp="1"/>
          </p:cNvSpPr>
          <p:nvPr>
            <p:ph type="title"/>
          </p:nvPr>
        </p:nvSpPr>
        <p:spPr>
          <a:xfrm>
            <a:off x="841248" y="548640"/>
            <a:ext cx="3600860" cy="5431536"/>
          </a:xfrm>
        </p:spPr>
        <p:txBody>
          <a:bodyPr>
            <a:normAutofit/>
          </a:bodyPr>
          <a:lstStyle/>
          <a:p>
            <a:r>
              <a:rPr lang="sv-SE" sz="5000" dirty="0"/>
              <a:t>Fördelningen av fiket</a:t>
            </a:r>
            <a:endParaRPr lang="en-US" sz="5000"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09D009A-4079-4E2E-8542-C1A0AC375F1E}"/>
              </a:ext>
            </a:extLst>
          </p:cNvPr>
          <p:cNvSpPr>
            <a:spLocks noGrp="1"/>
          </p:cNvSpPr>
          <p:nvPr>
            <p:ph idx="1"/>
          </p:nvPr>
        </p:nvSpPr>
        <p:spPr>
          <a:xfrm>
            <a:off x="5126418" y="552091"/>
            <a:ext cx="6224335" cy="5431536"/>
          </a:xfrm>
        </p:spPr>
        <p:txBody>
          <a:bodyPr anchor="ctr">
            <a:normAutofit/>
          </a:bodyPr>
          <a:lstStyle/>
          <a:p>
            <a:r>
              <a:rPr lang="sv-SE" sz="3600" dirty="0"/>
              <a:t>Lena gör alla inköp</a:t>
            </a:r>
          </a:p>
          <a:p>
            <a:r>
              <a:rPr lang="sv-SE" sz="3600" dirty="0"/>
              <a:t>Lena räknar ut Intäkterna – Kostnaderna för inköp och nettot delas i två delar, hälften till p07 och hälften till p08.</a:t>
            </a:r>
          </a:p>
          <a:p>
            <a:endParaRPr lang="en-US" sz="2200" dirty="0"/>
          </a:p>
        </p:txBody>
      </p:sp>
    </p:spTree>
    <p:extLst>
      <p:ext uri="{BB962C8B-B14F-4D97-AF65-F5344CB8AC3E}">
        <p14:creationId xmlns:p14="http://schemas.microsoft.com/office/powerpoint/2010/main" val="633140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454</Words>
  <Application>Microsoft Office PowerPoint</Application>
  <PresentationFormat>Bredbild</PresentationFormat>
  <Paragraphs>173</Paragraphs>
  <Slides>9</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Calibri Light</vt:lpstr>
      <vt:lpstr>Office Theme</vt:lpstr>
      <vt:lpstr>Sammandrag </vt:lpstr>
      <vt:lpstr>Tänk på att:</vt:lpstr>
      <vt:lpstr>Sekretariat </vt:lpstr>
      <vt:lpstr>Matchvärdar</vt:lpstr>
      <vt:lpstr>Fiket</vt:lpstr>
      <vt:lpstr>Utbud Fik</vt:lpstr>
      <vt:lpstr>Toast och Långpannekaka</vt:lpstr>
      <vt:lpstr>Inköpslista</vt:lpstr>
      <vt:lpstr>Fördelningen av fiket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Sammandrag</dc:title>
  <dc:creator>Lena Nordkvist</dc:creator>
  <cp:lastModifiedBy>Ingrid Hammarstrand</cp:lastModifiedBy>
  <cp:revision>19</cp:revision>
  <dcterms:created xsi:type="dcterms:W3CDTF">2021-09-28T09:14:08Z</dcterms:created>
  <dcterms:modified xsi:type="dcterms:W3CDTF">2021-10-01T09:30:54Z</dcterms:modified>
</cp:coreProperties>
</file>