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104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ff328522f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bff328522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1f4d1c75f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1f4d1c75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bff328522f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bff328522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rgbClr val="B7B7B7"/>
              </a:buClr>
              <a:buSzPts val="1100"/>
              <a:buChar char="●"/>
            </a:pPr>
            <a:r>
              <a:rPr lang="sv" b="1">
                <a:solidFill>
                  <a:srgbClr val="B7B7B7"/>
                </a:solidFill>
              </a:rPr>
              <a:t>Försvara mitten tillsammans</a:t>
            </a:r>
            <a:r>
              <a:rPr lang="sv">
                <a:solidFill>
                  <a:srgbClr val="B7B7B7"/>
                </a:solidFill>
              </a:rPr>
              <a:t>: Hålla tätt för att vara med i matcher och orka kriga. Byta i anfall</a:t>
            </a:r>
            <a:endParaRPr>
              <a:solidFill>
                <a:srgbClr val="B7B7B7"/>
              </a:solidFill>
            </a:endParaRPr>
          </a:p>
          <a:p>
            <a:pPr marL="457200" lvl="0" indent="-298450" algn="l" rtl="0">
              <a:lnSpc>
                <a:spcPct val="115000"/>
              </a:lnSpc>
              <a:spcBef>
                <a:spcPts val="0"/>
              </a:spcBef>
              <a:spcAft>
                <a:spcPts val="0"/>
              </a:spcAft>
              <a:buClr>
                <a:srgbClr val="B7B7B7"/>
              </a:buClr>
              <a:buSzPts val="1100"/>
              <a:buChar char="●"/>
            </a:pPr>
            <a:r>
              <a:rPr lang="sv" b="1">
                <a:solidFill>
                  <a:srgbClr val="B7B7B7"/>
                </a:solidFill>
              </a:rPr>
              <a:t>Vända spelet snabbt:</a:t>
            </a:r>
            <a:r>
              <a:rPr lang="sv">
                <a:solidFill>
                  <a:srgbClr val="B7B7B7"/>
                </a:solidFill>
              </a:rPr>
              <a:t> Lita på skicklighet med lite struktur i anfall </a:t>
            </a:r>
            <a:endParaRPr>
              <a:solidFill>
                <a:srgbClr val="B7B7B7"/>
              </a:solidFill>
            </a:endParaRPr>
          </a:p>
          <a:p>
            <a:pPr marL="457200" lvl="0" indent="-298450" algn="l" rtl="0">
              <a:lnSpc>
                <a:spcPct val="115000"/>
              </a:lnSpc>
              <a:spcBef>
                <a:spcPts val="0"/>
              </a:spcBef>
              <a:spcAft>
                <a:spcPts val="0"/>
              </a:spcAft>
              <a:buClr>
                <a:srgbClr val="B7B7B7"/>
              </a:buClr>
              <a:buSzPts val="1100"/>
              <a:buChar char="●"/>
            </a:pPr>
            <a:r>
              <a:rPr lang="sv">
                <a:solidFill>
                  <a:srgbClr val="B7B7B7"/>
                </a:solidFill>
              </a:rPr>
              <a:t>Byta I anfall </a:t>
            </a:r>
            <a:endParaRPr>
              <a:solidFill>
                <a:srgbClr val="B7B7B7"/>
              </a:solidFill>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1f4d1c75f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1f4d1c75f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c1f4d1c75f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c1f4d1c75f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bff328522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bff328522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cb4cb8927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cb4cb892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bff328522f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bff328522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c9eebabb41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c9eebabb4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ff328522f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ff328522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ff328522f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ff328522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ff328522f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bff328522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13665fb7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013665fb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ff328522f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ff328522f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ff328522f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bff328522f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bff328522f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bff328522f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c1f4d1c75f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c1f4d1c75f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a:t>Bohuslän-Dals Tv-pucksverksamhet</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sv"/>
              <a:t>Tävling - Glädje - Utveckling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b="1"/>
              <a:t>Syfte</a:t>
            </a:r>
            <a:endParaRPr b="1"/>
          </a:p>
        </p:txBody>
      </p:sp>
      <p:sp>
        <p:nvSpPr>
          <p:cNvPr id="110" name="Google Shape;11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Tävla i Tv-pucken</a:t>
            </a:r>
            <a:endParaRPr/>
          </a:p>
          <a:p>
            <a:pPr marL="0" lvl="0" indent="0" algn="l" rtl="0">
              <a:spcBef>
                <a:spcPts val="1200"/>
              </a:spcBef>
              <a:spcAft>
                <a:spcPts val="0"/>
              </a:spcAft>
              <a:buNone/>
            </a:pPr>
            <a:r>
              <a:rPr lang="sv"/>
              <a:t>Rolig resa</a:t>
            </a:r>
            <a:endParaRPr/>
          </a:p>
          <a:p>
            <a:pPr marL="0" lvl="0" indent="0" algn="l" rtl="0">
              <a:spcBef>
                <a:spcPts val="1200"/>
              </a:spcBef>
              <a:spcAft>
                <a:spcPts val="0"/>
              </a:spcAft>
              <a:buNone/>
            </a:pPr>
            <a:r>
              <a:rPr lang="sv"/>
              <a:t>Utbilda spelare</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000"/>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1" end="1"/>
                                            </p:txEl>
                                          </p:spTgt>
                                        </p:tgtEl>
                                        <p:attrNameLst>
                                          <p:attrName>style.visibility</p:attrName>
                                        </p:attrNameLst>
                                      </p:cBhvr>
                                      <p:to>
                                        <p:strVal val="visible"/>
                                      </p:to>
                                    </p:set>
                                    <p:animEffect transition="in" filter="fade">
                                      <p:cBhvr>
                                        <p:cTn id="12" dur="1000"/>
                                        <p:tgtEl>
                                          <p:spTgt spid="1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xEl>
                                              <p:pRg st="2" end="2"/>
                                            </p:txEl>
                                          </p:spTgt>
                                        </p:tgtEl>
                                        <p:attrNameLst>
                                          <p:attrName>style.visibility</p:attrName>
                                        </p:attrNameLst>
                                      </p:cBhvr>
                                      <p:to>
                                        <p:strVal val="visible"/>
                                      </p:to>
                                    </p:set>
                                    <p:animEffect transition="in" filter="fade">
                                      <p:cBhvr>
                                        <p:cTn id="17" dur="1000"/>
                                        <p:tgtEl>
                                          <p:spTgt spid="1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0">
                                            <p:txEl>
                                              <p:pRg st="3" end="3"/>
                                            </p:txEl>
                                          </p:spTgt>
                                        </p:tgtEl>
                                        <p:attrNameLst>
                                          <p:attrName>style.visibility</p:attrName>
                                        </p:attrNameLst>
                                      </p:cBhvr>
                                      <p:to>
                                        <p:strVal val="visible"/>
                                      </p:to>
                                    </p:set>
                                    <p:animEffect transition="in" filter="fade">
                                      <p:cBhvr>
                                        <p:cTn id="22" dur="1000"/>
                                        <p:tgtEl>
                                          <p:spTgt spid="1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0">
                                            <p:txEl>
                                              <p:pRg st="4" end="4"/>
                                            </p:txEl>
                                          </p:spTgt>
                                        </p:tgtEl>
                                        <p:attrNameLst>
                                          <p:attrName>style.visibility</p:attrName>
                                        </p:attrNameLst>
                                      </p:cBhvr>
                                      <p:to>
                                        <p:strVal val="visible"/>
                                      </p:to>
                                    </p:set>
                                    <p:animEffect transition="in" filter="fade">
                                      <p:cBhvr>
                                        <p:cTn id="27" dur="1000"/>
                                        <p:tgtEl>
                                          <p:spTgt spid="1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0">
                                            <p:txEl>
                                              <p:pRg st="5" end="5"/>
                                            </p:txEl>
                                          </p:spTgt>
                                        </p:tgtEl>
                                        <p:attrNameLst>
                                          <p:attrName>style.visibility</p:attrName>
                                        </p:attrNameLst>
                                      </p:cBhvr>
                                      <p:to>
                                        <p:strVal val="visible"/>
                                      </p:to>
                                    </p:set>
                                    <p:animEffect transition="in" filter="fade">
                                      <p:cBhvr>
                                        <p:cTn id="32" dur="1000"/>
                                        <p:tgtEl>
                                          <p:spTgt spid="1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2307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b="1"/>
              <a:t>Planering</a:t>
            </a:r>
            <a:endParaRPr/>
          </a:p>
        </p:txBody>
      </p:sp>
      <p:sp>
        <p:nvSpPr>
          <p:cNvPr id="116" name="Google Shape;116;p23"/>
          <p:cNvSpPr txBox="1">
            <a:spLocks noGrp="1"/>
          </p:cNvSpPr>
          <p:nvPr>
            <p:ph type="body" idx="1"/>
          </p:nvPr>
        </p:nvSpPr>
        <p:spPr>
          <a:xfrm>
            <a:off x="311700" y="803400"/>
            <a:ext cx="3999900" cy="406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100" b="1" u="sng">
                <a:solidFill>
                  <a:schemeClr val="dk1"/>
                </a:solidFill>
              </a:rPr>
              <a:t>Säsong</a:t>
            </a:r>
            <a:endParaRPr sz="1100" b="1" u="sng">
              <a:solidFill>
                <a:schemeClr val="dk1"/>
              </a:solidFill>
            </a:endParaRPr>
          </a:p>
          <a:p>
            <a:pPr marL="0" lvl="0" indent="0" algn="l" rtl="0">
              <a:spcBef>
                <a:spcPts val="1200"/>
              </a:spcBef>
              <a:spcAft>
                <a:spcPts val="0"/>
              </a:spcAft>
              <a:buNone/>
            </a:pPr>
            <a:r>
              <a:rPr lang="sv" sz="1100"/>
              <a:t>BDU hösten 2021 inkl infomöte och fysutbildning Munkedal</a:t>
            </a:r>
            <a:endParaRPr sz="1100"/>
          </a:p>
          <a:p>
            <a:pPr marL="0" lvl="0" indent="0" algn="l" rtl="0">
              <a:spcBef>
                <a:spcPts val="1200"/>
              </a:spcBef>
              <a:spcAft>
                <a:spcPts val="0"/>
              </a:spcAft>
              <a:buNone/>
            </a:pPr>
            <a:r>
              <a:rPr lang="sv" sz="1100">
                <a:solidFill>
                  <a:srgbClr val="00FF00"/>
                </a:solidFill>
              </a:rPr>
              <a:t>Uttagning tidigt i januari 2022</a:t>
            </a:r>
            <a:endParaRPr sz="1100">
              <a:solidFill>
                <a:srgbClr val="00FF00"/>
              </a:solidFill>
            </a:endParaRPr>
          </a:p>
          <a:p>
            <a:pPr marL="0" lvl="0" indent="0" algn="l" rtl="0">
              <a:spcBef>
                <a:spcPts val="1200"/>
              </a:spcBef>
              <a:spcAft>
                <a:spcPts val="0"/>
              </a:spcAft>
              <a:buNone/>
            </a:pPr>
            <a:r>
              <a:rPr lang="sv" sz="1100"/>
              <a:t>Internmatcher 2-3 st i januari</a:t>
            </a:r>
            <a:endParaRPr sz="1100"/>
          </a:p>
          <a:p>
            <a:pPr marL="0" lvl="0" indent="0" algn="l" rtl="0">
              <a:spcBef>
                <a:spcPts val="1200"/>
              </a:spcBef>
              <a:spcAft>
                <a:spcPts val="0"/>
              </a:spcAft>
              <a:buNone/>
            </a:pPr>
            <a:r>
              <a:rPr lang="sv" sz="1100">
                <a:solidFill>
                  <a:srgbClr val="00FF00"/>
                </a:solidFill>
              </a:rPr>
              <a:t>Uttagning till Bo Stenbergscupen i slutet av januari</a:t>
            </a:r>
            <a:endParaRPr sz="1100">
              <a:solidFill>
                <a:srgbClr val="00FF00"/>
              </a:solidFill>
            </a:endParaRPr>
          </a:p>
          <a:p>
            <a:pPr marL="0" lvl="0" indent="0" algn="l" rtl="0">
              <a:spcBef>
                <a:spcPts val="1200"/>
              </a:spcBef>
              <a:spcAft>
                <a:spcPts val="0"/>
              </a:spcAft>
              <a:buNone/>
            </a:pPr>
            <a:r>
              <a:rPr lang="sv" sz="1100"/>
              <a:t>Ispass 1 st i början av februari</a:t>
            </a:r>
            <a:endParaRPr sz="1100"/>
          </a:p>
          <a:p>
            <a:pPr marL="0" lvl="0" indent="0" algn="l" rtl="0">
              <a:spcBef>
                <a:spcPts val="1200"/>
              </a:spcBef>
              <a:spcAft>
                <a:spcPts val="0"/>
              </a:spcAft>
              <a:buNone/>
            </a:pPr>
            <a:r>
              <a:rPr lang="sv" sz="1100" b="1"/>
              <a:t>Bo Stenbergscupen i Åmål i mitten av februari</a:t>
            </a:r>
            <a:endParaRPr sz="1100" b="1"/>
          </a:p>
          <a:p>
            <a:pPr marL="0" lvl="0" indent="0" algn="l" rtl="0">
              <a:spcBef>
                <a:spcPts val="1200"/>
              </a:spcBef>
              <a:spcAft>
                <a:spcPts val="0"/>
              </a:spcAft>
              <a:buNone/>
            </a:pPr>
            <a:r>
              <a:rPr lang="sv" sz="1100"/>
              <a:t>Internmatcher 2 st februari och mars</a:t>
            </a:r>
            <a:endParaRPr sz="1100"/>
          </a:p>
          <a:p>
            <a:pPr marL="0" lvl="0" indent="0" algn="l" rtl="0">
              <a:spcBef>
                <a:spcPts val="1200"/>
              </a:spcBef>
              <a:spcAft>
                <a:spcPts val="0"/>
              </a:spcAft>
              <a:buNone/>
            </a:pPr>
            <a:r>
              <a:rPr lang="sv" sz="1100">
                <a:solidFill>
                  <a:srgbClr val="00FF00"/>
                </a:solidFill>
              </a:rPr>
              <a:t>Uttagning till Aprilcupen i mitten av mars</a:t>
            </a:r>
            <a:endParaRPr sz="1100">
              <a:solidFill>
                <a:srgbClr val="00FF00"/>
              </a:solidFill>
            </a:endParaRPr>
          </a:p>
          <a:p>
            <a:pPr marL="0" lvl="0" indent="0" algn="l" rtl="0">
              <a:spcBef>
                <a:spcPts val="1200"/>
              </a:spcBef>
              <a:spcAft>
                <a:spcPts val="0"/>
              </a:spcAft>
              <a:buNone/>
            </a:pPr>
            <a:r>
              <a:rPr lang="sv" sz="1100"/>
              <a:t>Ispass 2 st i slutet av mars</a:t>
            </a:r>
            <a:endParaRPr sz="1100"/>
          </a:p>
          <a:p>
            <a:pPr marL="0" lvl="0" indent="0" algn="l" rtl="0">
              <a:spcBef>
                <a:spcPts val="1200"/>
              </a:spcBef>
              <a:spcAft>
                <a:spcPts val="1200"/>
              </a:spcAft>
              <a:buNone/>
            </a:pPr>
            <a:r>
              <a:rPr lang="sv" sz="1100" b="1"/>
              <a:t>Aprilcupen i början av april</a:t>
            </a:r>
            <a:endParaRPr sz="1100" b="1"/>
          </a:p>
        </p:txBody>
      </p:sp>
      <p:sp>
        <p:nvSpPr>
          <p:cNvPr id="117" name="Google Shape;117;p23"/>
          <p:cNvSpPr txBox="1">
            <a:spLocks noGrp="1"/>
          </p:cNvSpPr>
          <p:nvPr>
            <p:ph type="body" idx="2"/>
          </p:nvPr>
        </p:nvSpPr>
        <p:spPr>
          <a:xfrm>
            <a:off x="4736400" y="803400"/>
            <a:ext cx="4095900" cy="4061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770"/>
              <a:buNone/>
            </a:pPr>
            <a:r>
              <a:rPr lang="sv" sz="1100" b="1" u="sng">
                <a:solidFill>
                  <a:schemeClr val="dk1"/>
                </a:solidFill>
              </a:rPr>
              <a:t>Försäsong</a:t>
            </a:r>
            <a:endParaRPr sz="1100" b="1" u="sng">
              <a:solidFill>
                <a:schemeClr val="dk1"/>
              </a:solidFill>
            </a:endParaRPr>
          </a:p>
          <a:p>
            <a:pPr marL="0" lvl="0" indent="0" algn="l" rtl="0">
              <a:lnSpc>
                <a:spcPct val="95000"/>
              </a:lnSpc>
              <a:spcBef>
                <a:spcPts val="1200"/>
              </a:spcBef>
              <a:spcAft>
                <a:spcPts val="0"/>
              </a:spcAft>
              <a:buSzPts val="770"/>
              <a:buNone/>
            </a:pPr>
            <a:r>
              <a:rPr lang="sv" sz="1100">
                <a:solidFill>
                  <a:srgbClr val="00FF00"/>
                </a:solidFill>
              </a:rPr>
              <a:t>Uttagning sommartrupp (under april)</a:t>
            </a:r>
            <a:endParaRPr sz="1100">
              <a:solidFill>
                <a:srgbClr val="00FF00"/>
              </a:solidFill>
            </a:endParaRPr>
          </a:p>
          <a:p>
            <a:pPr marL="0" lvl="0" indent="0" algn="l" rtl="0">
              <a:lnSpc>
                <a:spcPct val="95000"/>
              </a:lnSpc>
              <a:spcBef>
                <a:spcPts val="1200"/>
              </a:spcBef>
              <a:spcAft>
                <a:spcPts val="0"/>
              </a:spcAft>
              <a:buSzPts val="770"/>
              <a:buNone/>
            </a:pPr>
            <a:r>
              <a:rPr lang="sv" sz="1100"/>
              <a:t>Fysutbildningsträff (under april) Uddevalla</a:t>
            </a:r>
            <a:endParaRPr sz="1100"/>
          </a:p>
          <a:p>
            <a:pPr marL="0" lvl="0" indent="0" algn="l" rtl="0">
              <a:lnSpc>
                <a:spcPct val="95000"/>
              </a:lnSpc>
              <a:spcBef>
                <a:spcPts val="1200"/>
              </a:spcBef>
              <a:spcAft>
                <a:spcPts val="0"/>
              </a:spcAft>
              <a:buSzPts val="770"/>
              <a:buNone/>
            </a:pPr>
            <a:r>
              <a:rPr lang="sv" sz="1100"/>
              <a:t>Internmatcher och fyspass ca 2-4/månad i maj och juni</a:t>
            </a:r>
            <a:endParaRPr sz="1100"/>
          </a:p>
          <a:p>
            <a:pPr marL="0" lvl="0" indent="0" algn="l" rtl="0">
              <a:lnSpc>
                <a:spcPct val="95000"/>
              </a:lnSpc>
              <a:spcBef>
                <a:spcPts val="1200"/>
              </a:spcBef>
              <a:spcAft>
                <a:spcPts val="0"/>
              </a:spcAft>
              <a:buSzPts val="770"/>
              <a:buNone/>
            </a:pPr>
            <a:r>
              <a:rPr lang="sv" sz="1100"/>
              <a:t>Fystest (juni) Uddevalla</a:t>
            </a:r>
            <a:endParaRPr sz="1100"/>
          </a:p>
          <a:p>
            <a:pPr marL="0" lvl="0" indent="0" algn="l" rtl="0">
              <a:lnSpc>
                <a:spcPct val="95000"/>
              </a:lnSpc>
              <a:spcBef>
                <a:spcPts val="1200"/>
              </a:spcBef>
              <a:spcAft>
                <a:spcPts val="0"/>
              </a:spcAft>
              <a:buSzPts val="770"/>
              <a:buNone/>
            </a:pPr>
            <a:r>
              <a:rPr lang="sv" sz="1100"/>
              <a:t>Fystest v 30 (månadsskiftet juli-augusti) Uddevalla</a:t>
            </a:r>
            <a:endParaRPr sz="1100"/>
          </a:p>
          <a:p>
            <a:pPr marL="0" lvl="0" indent="0" algn="l" rtl="0">
              <a:lnSpc>
                <a:spcPct val="95000"/>
              </a:lnSpc>
              <a:spcBef>
                <a:spcPts val="1200"/>
              </a:spcBef>
              <a:spcAft>
                <a:spcPts val="0"/>
              </a:spcAft>
              <a:buSzPts val="770"/>
              <a:buNone/>
            </a:pPr>
            <a:r>
              <a:rPr lang="sv" sz="1100" b="1"/>
              <a:t>Läger v 31 Lysekil/Munkedal</a:t>
            </a:r>
            <a:endParaRPr sz="1100" b="1"/>
          </a:p>
          <a:p>
            <a:pPr marL="0" lvl="0" indent="0" algn="l" rtl="0">
              <a:lnSpc>
                <a:spcPct val="95000"/>
              </a:lnSpc>
              <a:spcBef>
                <a:spcPts val="1200"/>
              </a:spcBef>
              <a:spcAft>
                <a:spcPts val="0"/>
              </a:spcAft>
              <a:buSzPts val="770"/>
              <a:buNone/>
            </a:pPr>
            <a:r>
              <a:rPr lang="sv" sz="1100"/>
              <a:t>Ispass och matcher 1 ggn/vecka augusti och fram till kval</a:t>
            </a:r>
            <a:endParaRPr sz="1100"/>
          </a:p>
          <a:p>
            <a:pPr marL="0" lvl="0" indent="0" algn="l" rtl="0">
              <a:lnSpc>
                <a:spcPct val="95000"/>
              </a:lnSpc>
              <a:spcBef>
                <a:spcPts val="1200"/>
              </a:spcBef>
              <a:spcAft>
                <a:spcPts val="0"/>
              </a:spcAft>
              <a:buSzPts val="770"/>
              <a:buNone/>
            </a:pPr>
            <a:r>
              <a:rPr lang="sv" sz="1100" b="1"/>
              <a:t>Tv-puckskval Stenungsund</a:t>
            </a:r>
            <a:endParaRPr sz="1100" b="1"/>
          </a:p>
          <a:p>
            <a:pPr marL="0" lvl="0" indent="0" algn="l" rtl="0">
              <a:lnSpc>
                <a:spcPct val="95000"/>
              </a:lnSpc>
              <a:spcBef>
                <a:spcPts val="1200"/>
              </a:spcBef>
              <a:spcAft>
                <a:spcPts val="0"/>
              </a:spcAft>
              <a:buSzPts val="770"/>
              <a:buNone/>
            </a:pPr>
            <a:r>
              <a:rPr lang="sv" sz="1100" b="1"/>
              <a:t>Tv-puck</a:t>
            </a:r>
            <a:endParaRPr sz="1100" b="1"/>
          </a:p>
          <a:p>
            <a:pPr marL="0" lvl="0" indent="0" algn="l" rtl="0">
              <a:lnSpc>
                <a:spcPct val="95000"/>
              </a:lnSpc>
              <a:spcBef>
                <a:spcPts val="1200"/>
              </a:spcBef>
              <a:spcAft>
                <a:spcPts val="1200"/>
              </a:spcAft>
              <a:buSzPts val="770"/>
              <a:buNone/>
            </a:pPr>
            <a:endParaRPr sz="98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sv" sz="2200" b="1"/>
              <a:t>Spelidé BD i Tv-pucken</a:t>
            </a:r>
            <a:endParaRPr sz="2900"/>
          </a:p>
        </p:txBody>
      </p:sp>
      <p:sp>
        <p:nvSpPr>
          <p:cNvPr id="123" name="Google Shape;12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10000"/>
          </a:bodyPr>
          <a:lstStyle/>
          <a:p>
            <a:pPr marL="0" lvl="0" indent="0" algn="l" rtl="0">
              <a:spcBef>
                <a:spcPts val="0"/>
              </a:spcBef>
              <a:spcAft>
                <a:spcPts val="0"/>
              </a:spcAft>
              <a:buNone/>
            </a:pPr>
            <a:endParaRPr sz="2000">
              <a:solidFill>
                <a:srgbClr val="B7B7B7"/>
              </a:solidFill>
            </a:endParaRPr>
          </a:p>
          <a:p>
            <a:pPr marL="0" lvl="0" indent="0" algn="l" rtl="0">
              <a:spcBef>
                <a:spcPts val="0"/>
              </a:spcBef>
              <a:spcAft>
                <a:spcPts val="0"/>
              </a:spcAft>
              <a:buNone/>
            </a:pPr>
            <a:r>
              <a:rPr lang="sv" sz="2000">
                <a:solidFill>
                  <a:srgbClr val="B7B7B7"/>
                </a:solidFill>
              </a:rPr>
              <a:t>“Alla alltid”</a:t>
            </a:r>
            <a:endParaRPr sz="2000">
              <a:solidFill>
                <a:srgbClr val="B7B7B7"/>
              </a:solidFill>
            </a:endParaRPr>
          </a:p>
          <a:p>
            <a:pPr marL="457200" lvl="0" indent="-327025" algn="l" rtl="0">
              <a:spcBef>
                <a:spcPts val="0"/>
              </a:spcBef>
              <a:spcAft>
                <a:spcPts val="0"/>
              </a:spcAft>
              <a:buClr>
                <a:srgbClr val="B7B7B7"/>
              </a:buClr>
              <a:buSzPct val="100000"/>
              <a:buChar char="●"/>
            </a:pPr>
            <a:r>
              <a:rPr lang="sv" sz="2000">
                <a:solidFill>
                  <a:srgbClr val="B7B7B7"/>
                </a:solidFill>
              </a:rPr>
              <a:t>Alla backcheckar, skymmer målvakt, har bytesdisciplin, täcker skott etc</a:t>
            </a:r>
            <a:endParaRPr sz="2000">
              <a:solidFill>
                <a:srgbClr val="B7B7B7"/>
              </a:solidFill>
            </a:endParaRPr>
          </a:p>
          <a:p>
            <a:pPr marL="0" lvl="0" indent="0" algn="l" rtl="0">
              <a:spcBef>
                <a:spcPts val="0"/>
              </a:spcBef>
              <a:spcAft>
                <a:spcPts val="0"/>
              </a:spcAft>
              <a:buNone/>
            </a:pPr>
            <a:endParaRPr sz="2000">
              <a:solidFill>
                <a:srgbClr val="B7B7B7"/>
              </a:solidFill>
            </a:endParaRPr>
          </a:p>
          <a:p>
            <a:pPr marL="0" lvl="0" indent="0" algn="l" rtl="0">
              <a:spcBef>
                <a:spcPts val="0"/>
              </a:spcBef>
              <a:spcAft>
                <a:spcPts val="0"/>
              </a:spcAft>
              <a:buNone/>
            </a:pPr>
            <a:r>
              <a:rPr lang="sv" sz="2000">
                <a:solidFill>
                  <a:srgbClr val="B7B7B7"/>
                </a:solidFill>
              </a:rPr>
              <a:t>Försvara mitten tillsammans </a:t>
            </a:r>
            <a:endParaRPr sz="2000">
              <a:solidFill>
                <a:srgbClr val="B7B7B7"/>
              </a:solidFill>
            </a:endParaRPr>
          </a:p>
          <a:p>
            <a:pPr marL="457200" lvl="0" indent="-327025" algn="l" rtl="0">
              <a:spcBef>
                <a:spcPts val="0"/>
              </a:spcBef>
              <a:spcAft>
                <a:spcPts val="0"/>
              </a:spcAft>
              <a:buClr>
                <a:srgbClr val="B7B7B7"/>
              </a:buClr>
              <a:buSzPct val="100000"/>
              <a:buChar char="●"/>
            </a:pPr>
            <a:r>
              <a:rPr lang="sv" sz="2000">
                <a:solidFill>
                  <a:srgbClr val="B7B7B7"/>
                </a:solidFill>
              </a:rPr>
              <a:t>Vi håller motståndare på utsidan </a:t>
            </a:r>
            <a:endParaRPr sz="2000">
              <a:solidFill>
                <a:srgbClr val="B7B7B7"/>
              </a:solidFill>
            </a:endParaRPr>
          </a:p>
          <a:p>
            <a:pPr marL="0" lvl="0" indent="0" algn="l" rtl="0">
              <a:spcBef>
                <a:spcPts val="0"/>
              </a:spcBef>
              <a:spcAft>
                <a:spcPts val="0"/>
              </a:spcAft>
              <a:buNone/>
            </a:pPr>
            <a:endParaRPr sz="2000">
              <a:solidFill>
                <a:srgbClr val="B7B7B7"/>
              </a:solidFill>
            </a:endParaRPr>
          </a:p>
          <a:p>
            <a:pPr marL="0" lvl="0" indent="0" algn="l" rtl="0">
              <a:spcBef>
                <a:spcPts val="0"/>
              </a:spcBef>
              <a:spcAft>
                <a:spcPts val="0"/>
              </a:spcAft>
              <a:buNone/>
            </a:pPr>
            <a:r>
              <a:rPr lang="sv" sz="2000">
                <a:solidFill>
                  <a:srgbClr val="B7B7B7"/>
                </a:solidFill>
              </a:rPr>
              <a:t>Vända spelet snabbt och attackera målet</a:t>
            </a:r>
            <a:endParaRPr sz="2000">
              <a:solidFill>
                <a:srgbClr val="B7B7B7"/>
              </a:solidFill>
            </a:endParaRPr>
          </a:p>
          <a:p>
            <a:pPr marL="457200" lvl="0" indent="-327025" algn="l" rtl="0">
              <a:spcBef>
                <a:spcPts val="0"/>
              </a:spcBef>
              <a:spcAft>
                <a:spcPts val="0"/>
              </a:spcAft>
              <a:buClr>
                <a:srgbClr val="B7B7B7"/>
              </a:buClr>
              <a:buSzPct val="100000"/>
              <a:buChar char="●"/>
            </a:pPr>
            <a:r>
              <a:rPr lang="sv" sz="2000">
                <a:solidFill>
                  <a:srgbClr val="B7B7B7"/>
                </a:solidFill>
              </a:rPr>
              <a:t>Vi vänder spelet där vi vinner pucken </a:t>
            </a:r>
            <a:endParaRPr sz="2000">
              <a:solidFill>
                <a:srgbClr val="B7B7B7"/>
              </a:solidFill>
            </a:endParaRPr>
          </a:p>
          <a:p>
            <a:pPr marL="457200" lvl="0" indent="-327025" algn="l" rtl="0">
              <a:spcBef>
                <a:spcPts val="0"/>
              </a:spcBef>
              <a:spcAft>
                <a:spcPts val="0"/>
              </a:spcAft>
              <a:buClr>
                <a:srgbClr val="B7B7B7"/>
              </a:buClr>
              <a:buSzPct val="100000"/>
              <a:buChar char="●"/>
            </a:pPr>
            <a:r>
              <a:rPr lang="sv" sz="2000">
                <a:solidFill>
                  <a:srgbClr val="B7B7B7"/>
                </a:solidFill>
              </a:rPr>
              <a:t>Vi vinner insidan på motståndaren med och utan puck</a:t>
            </a:r>
            <a:endParaRPr sz="2000">
              <a:solidFill>
                <a:srgbClr val="B7B7B7"/>
              </a:solidFill>
            </a:endParaRPr>
          </a:p>
          <a:p>
            <a:pPr marL="0" lvl="0" indent="0" algn="l" rtl="0">
              <a:spcBef>
                <a:spcPts val="0"/>
              </a:spcBef>
              <a:spcAft>
                <a:spcPts val="0"/>
              </a:spcAft>
              <a:buNone/>
            </a:pPr>
            <a:endParaRPr sz="2000">
              <a:solidFill>
                <a:srgbClr val="B7B7B7"/>
              </a:solidFill>
            </a:endParaRPr>
          </a:p>
          <a:p>
            <a:pPr marL="0" lvl="0" indent="0" algn="l" rtl="0">
              <a:spcBef>
                <a:spcPts val="0"/>
              </a:spcBef>
              <a:spcAft>
                <a:spcPts val="0"/>
              </a:spcAft>
              <a:buNone/>
            </a:pPr>
            <a:endParaRPr sz="2000">
              <a:solidFill>
                <a:srgbClr val="B7B7B7"/>
              </a:solidFill>
            </a:endParaRPr>
          </a:p>
          <a:p>
            <a:pPr marL="0" lvl="0" indent="0" algn="l" rtl="0">
              <a:spcBef>
                <a:spcPts val="0"/>
              </a:spcBef>
              <a:spcAft>
                <a:spcPts val="0"/>
              </a:spcAft>
              <a:buNone/>
            </a:pPr>
            <a:endParaRPr sz="2000">
              <a:solidFill>
                <a:srgbClr val="B7B7B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Effect transition="in" filter="fade">
                                      <p:cBhvr>
                                        <p:cTn id="7" dur="1000"/>
                                        <p:tgtEl>
                                          <p:spTgt spid="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Effect transition="in" filter="fade">
                                      <p:cBhvr>
                                        <p:cTn id="12" dur="1000"/>
                                        <p:tgtEl>
                                          <p:spTgt spid="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3">
                                            <p:txEl>
                                              <p:pRg st="2" end="2"/>
                                            </p:txEl>
                                          </p:spTgt>
                                        </p:tgtEl>
                                        <p:attrNameLst>
                                          <p:attrName>style.visibility</p:attrName>
                                        </p:attrNameLst>
                                      </p:cBhvr>
                                      <p:to>
                                        <p:strVal val="visible"/>
                                      </p:to>
                                    </p:set>
                                    <p:animEffect transition="in" filter="fade">
                                      <p:cBhvr>
                                        <p:cTn id="17" dur="1000"/>
                                        <p:tgtEl>
                                          <p:spTgt spid="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3">
                                            <p:txEl>
                                              <p:pRg st="3" end="3"/>
                                            </p:txEl>
                                          </p:spTgt>
                                        </p:tgtEl>
                                        <p:attrNameLst>
                                          <p:attrName>style.visibility</p:attrName>
                                        </p:attrNameLst>
                                      </p:cBhvr>
                                      <p:to>
                                        <p:strVal val="visible"/>
                                      </p:to>
                                    </p:set>
                                    <p:animEffect transition="in" filter="fade">
                                      <p:cBhvr>
                                        <p:cTn id="22" dur="1000"/>
                                        <p:tgtEl>
                                          <p:spTgt spid="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animEffect transition="in" filter="fade">
                                      <p:cBhvr>
                                        <p:cTn id="27" dur="1000"/>
                                        <p:tgtEl>
                                          <p:spTgt spid="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3">
                                            <p:txEl>
                                              <p:pRg st="5" end="5"/>
                                            </p:txEl>
                                          </p:spTgt>
                                        </p:tgtEl>
                                        <p:attrNameLst>
                                          <p:attrName>style.visibility</p:attrName>
                                        </p:attrNameLst>
                                      </p:cBhvr>
                                      <p:to>
                                        <p:strVal val="visible"/>
                                      </p:to>
                                    </p:set>
                                    <p:animEffect transition="in" filter="fade">
                                      <p:cBhvr>
                                        <p:cTn id="32" dur="1000"/>
                                        <p:tgtEl>
                                          <p:spTgt spid="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3">
                                            <p:txEl>
                                              <p:pRg st="6" end="6"/>
                                            </p:txEl>
                                          </p:spTgt>
                                        </p:tgtEl>
                                        <p:attrNameLst>
                                          <p:attrName>style.visibility</p:attrName>
                                        </p:attrNameLst>
                                      </p:cBhvr>
                                      <p:to>
                                        <p:strVal val="visible"/>
                                      </p:to>
                                    </p:set>
                                    <p:animEffect transition="in" filter="fade">
                                      <p:cBhvr>
                                        <p:cTn id="37" dur="1000"/>
                                        <p:tgtEl>
                                          <p:spTgt spid="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3">
                                            <p:txEl>
                                              <p:pRg st="7" end="7"/>
                                            </p:txEl>
                                          </p:spTgt>
                                        </p:tgtEl>
                                        <p:attrNameLst>
                                          <p:attrName>style.visibility</p:attrName>
                                        </p:attrNameLst>
                                      </p:cBhvr>
                                      <p:to>
                                        <p:strVal val="visible"/>
                                      </p:to>
                                    </p:set>
                                    <p:animEffect transition="in" filter="fade">
                                      <p:cBhvr>
                                        <p:cTn id="42" dur="1000"/>
                                        <p:tgtEl>
                                          <p:spTgt spid="1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3">
                                            <p:txEl>
                                              <p:pRg st="8" end="8"/>
                                            </p:txEl>
                                          </p:spTgt>
                                        </p:tgtEl>
                                        <p:attrNameLst>
                                          <p:attrName>style.visibility</p:attrName>
                                        </p:attrNameLst>
                                      </p:cBhvr>
                                      <p:to>
                                        <p:strVal val="visible"/>
                                      </p:to>
                                    </p:set>
                                    <p:animEffect transition="in" filter="fade">
                                      <p:cBhvr>
                                        <p:cTn id="47" dur="1000"/>
                                        <p:tgtEl>
                                          <p:spTgt spid="12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3">
                                            <p:txEl>
                                              <p:pRg st="9" end="9"/>
                                            </p:txEl>
                                          </p:spTgt>
                                        </p:tgtEl>
                                        <p:attrNameLst>
                                          <p:attrName>style.visibility</p:attrName>
                                        </p:attrNameLst>
                                      </p:cBhvr>
                                      <p:to>
                                        <p:strVal val="visible"/>
                                      </p:to>
                                    </p:set>
                                    <p:animEffect transition="in" filter="fade">
                                      <p:cBhvr>
                                        <p:cTn id="52" dur="1000"/>
                                        <p:tgtEl>
                                          <p:spTgt spid="12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3">
                                            <p:txEl>
                                              <p:pRg st="10" end="10"/>
                                            </p:txEl>
                                          </p:spTgt>
                                        </p:tgtEl>
                                        <p:attrNameLst>
                                          <p:attrName>style.visibility</p:attrName>
                                        </p:attrNameLst>
                                      </p:cBhvr>
                                      <p:to>
                                        <p:strVal val="visible"/>
                                      </p:to>
                                    </p:set>
                                    <p:animEffect transition="in" filter="fade">
                                      <p:cBhvr>
                                        <p:cTn id="57" dur="1000"/>
                                        <p:tgtEl>
                                          <p:spTgt spid="12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3">
                                            <p:txEl>
                                              <p:pRg st="11" end="11"/>
                                            </p:txEl>
                                          </p:spTgt>
                                        </p:tgtEl>
                                        <p:attrNameLst>
                                          <p:attrName>style.visibility</p:attrName>
                                        </p:attrNameLst>
                                      </p:cBhvr>
                                      <p:to>
                                        <p:strVal val="visible"/>
                                      </p:to>
                                    </p:set>
                                    <p:animEffect transition="in" filter="fade">
                                      <p:cBhvr>
                                        <p:cTn id="62" dur="1000"/>
                                        <p:tgtEl>
                                          <p:spTgt spid="12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23">
                                            <p:txEl>
                                              <p:pRg st="12" end="12"/>
                                            </p:txEl>
                                          </p:spTgt>
                                        </p:tgtEl>
                                        <p:attrNameLst>
                                          <p:attrName>style.visibility</p:attrName>
                                        </p:attrNameLst>
                                      </p:cBhvr>
                                      <p:to>
                                        <p:strVal val="visible"/>
                                      </p:to>
                                    </p:set>
                                    <p:animEffect transition="in" filter="fade">
                                      <p:cBhvr>
                                        <p:cTn id="67" dur="1000"/>
                                        <p:tgtEl>
                                          <p:spTgt spid="12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sv" sz="2200" b="1"/>
              <a:t>Träning</a:t>
            </a:r>
            <a:r>
              <a:rPr lang="sv" sz="2200"/>
              <a:t> </a:t>
            </a:r>
            <a:endParaRPr sz="3900"/>
          </a:p>
        </p:txBody>
      </p:sp>
      <p:sp>
        <p:nvSpPr>
          <p:cNvPr id="129" name="Google Shape;129;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solidFill>
                  <a:srgbClr val="B7B7B7"/>
                </a:solidFill>
              </a:rPr>
              <a:t>Blockträning </a:t>
            </a:r>
            <a:endParaRPr>
              <a:solidFill>
                <a:srgbClr val="B7B7B7"/>
              </a:solidFill>
            </a:endParaRPr>
          </a:p>
          <a:p>
            <a:pPr marL="457200" lvl="0" indent="-342900" algn="l" rtl="0">
              <a:spcBef>
                <a:spcPts val="0"/>
              </a:spcBef>
              <a:spcAft>
                <a:spcPts val="0"/>
              </a:spcAft>
              <a:buClr>
                <a:srgbClr val="B7B7B7"/>
              </a:buClr>
              <a:buSzPts val="1800"/>
              <a:buAutoNum type="arabicPeriod"/>
            </a:pPr>
            <a:r>
              <a:rPr lang="sv">
                <a:solidFill>
                  <a:srgbClr val="B7B7B7"/>
                </a:solidFill>
              </a:rPr>
              <a:t>Fys </a:t>
            </a:r>
            <a:endParaRPr>
              <a:solidFill>
                <a:srgbClr val="B7B7B7"/>
              </a:solidFill>
            </a:endParaRPr>
          </a:p>
          <a:p>
            <a:pPr marL="457200" lvl="0" indent="-342900" algn="l" rtl="0">
              <a:spcBef>
                <a:spcPts val="0"/>
              </a:spcBef>
              <a:spcAft>
                <a:spcPts val="0"/>
              </a:spcAft>
              <a:buClr>
                <a:srgbClr val="B7B7B7"/>
              </a:buClr>
              <a:buSzPts val="1800"/>
              <a:buAutoNum type="arabicPeriod"/>
            </a:pPr>
            <a:r>
              <a:rPr lang="sv">
                <a:solidFill>
                  <a:srgbClr val="B7B7B7"/>
                </a:solidFill>
              </a:rPr>
              <a:t>Teori/video </a:t>
            </a:r>
            <a:endParaRPr>
              <a:solidFill>
                <a:srgbClr val="B7B7B7"/>
              </a:solidFill>
            </a:endParaRPr>
          </a:p>
          <a:p>
            <a:pPr marL="457200" lvl="0" indent="-342900" algn="l" rtl="0">
              <a:spcBef>
                <a:spcPts val="0"/>
              </a:spcBef>
              <a:spcAft>
                <a:spcPts val="0"/>
              </a:spcAft>
              <a:buClr>
                <a:srgbClr val="B7B7B7"/>
              </a:buClr>
              <a:buSzPts val="1800"/>
              <a:buAutoNum type="arabicPeriod"/>
            </a:pPr>
            <a:r>
              <a:rPr lang="sv">
                <a:solidFill>
                  <a:srgbClr val="B7B7B7"/>
                </a:solidFill>
              </a:rPr>
              <a:t>Teknik/en mot en på is/tävling </a:t>
            </a:r>
            <a:endParaRPr>
              <a:solidFill>
                <a:srgbClr val="B7B7B7"/>
              </a:solidFill>
            </a:endParaRPr>
          </a:p>
          <a:p>
            <a:pPr marL="457200" lvl="0" indent="-342900" algn="l" rtl="0">
              <a:spcBef>
                <a:spcPts val="0"/>
              </a:spcBef>
              <a:spcAft>
                <a:spcPts val="0"/>
              </a:spcAft>
              <a:buClr>
                <a:srgbClr val="B7B7B7"/>
              </a:buClr>
              <a:buSzPts val="1800"/>
              <a:buAutoNum type="arabicPeriod"/>
            </a:pPr>
            <a:r>
              <a:rPr lang="sv">
                <a:solidFill>
                  <a:srgbClr val="B7B7B7"/>
                </a:solidFill>
              </a:rPr>
              <a:t>Struktur/spel på is/tävling </a:t>
            </a:r>
            <a:endParaRPr>
              <a:solidFill>
                <a:srgbClr val="B7B7B7"/>
              </a:solidFill>
            </a:endParaRPr>
          </a:p>
          <a:p>
            <a:pPr marL="457200" lvl="0" indent="-342900" algn="l" rtl="0">
              <a:spcBef>
                <a:spcPts val="0"/>
              </a:spcBef>
              <a:spcAft>
                <a:spcPts val="0"/>
              </a:spcAft>
              <a:buClr>
                <a:srgbClr val="B7B7B7"/>
              </a:buClr>
              <a:buSzPts val="1800"/>
              <a:buAutoNum type="arabicPeriod"/>
            </a:pPr>
            <a:r>
              <a:rPr lang="sv">
                <a:solidFill>
                  <a:srgbClr val="B7B7B7"/>
                </a:solidFill>
              </a:rPr>
              <a:t>Tävling/nedjogg</a:t>
            </a:r>
            <a:endParaRPr>
              <a:solidFill>
                <a:srgbClr val="B7B7B7"/>
              </a:solidFill>
            </a:endParaRPr>
          </a:p>
          <a:p>
            <a:pPr marL="0" lvl="0" indent="0" algn="l" rtl="0">
              <a:spcBef>
                <a:spcPts val="0"/>
              </a:spcBef>
              <a:spcAft>
                <a:spcPts val="0"/>
              </a:spcAft>
              <a:buNone/>
            </a:pPr>
            <a:endParaRPr sz="1100">
              <a:solidFill>
                <a:srgbClr val="B7B7B7"/>
              </a:solidFill>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10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1" end="1"/>
                                            </p:txEl>
                                          </p:spTgt>
                                        </p:tgtEl>
                                        <p:attrNameLst>
                                          <p:attrName>style.visibility</p:attrName>
                                        </p:attrNameLst>
                                      </p:cBhvr>
                                      <p:to>
                                        <p:strVal val="visible"/>
                                      </p:to>
                                    </p:set>
                                    <p:animEffect transition="in" filter="fade">
                                      <p:cBhvr>
                                        <p:cTn id="12" dur="1000"/>
                                        <p:tgtEl>
                                          <p:spTgt spid="1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2" end="2"/>
                                            </p:txEl>
                                          </p:spTgt>
                                        </p:tgtEl>
                                        <p:attrNameLst>
                                          <p:attrName>style.visibility</p:attrName>
                                        </p:attrNameLst>
                                      </p:cBhvr>
                                      <p:to>
                                        <p:strVal val="visible"/>
                                      </p:to>
                                    </p:set>
                                    <p:animEffect transition="in" filter="fade">
                                      <p:cBhvr>
                                        <p:cTn id="17" dur="1000"/>
                                        <p:tgtEl>
                                          <p:spTgt spid="1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
                                            <p:txEl>
                                              <p:pRg st="3" end="3"/>
                                            </p:txEl>
                                          </p:spTgt>
                                        </p:tgtEl>
                                        <p:attrNameLst>
                                          <p:attrName>style.visibility</p:attrName>
                                        </p:attrNameLst>
                                      </p:cBhvr>
                                      <p:to>
                                        <p:strVal val="visible"/>
                                      </p:to>
                                    </p:set>
                                    <p:animEffect transition="in" filter="fade">
                                      <p:cBhvr>
                                        <p:cTn id="22" dur="1000"/>
                                        <p:tgtEl>
                                          <p:spTgt spid="1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9">
                                            <p:txEl>
                                              <p:pRg st="4" end="4"/>
                                            </p:txEl>
                                          </p:spTgt>
                                        </p:tgtEl>
                                        <p:attrNameLst>
                                          <p:attrName>style.visibility</p:attrName>
                                        </p:attrNameLst>
                                      </p:cBhvr>
                                      <p:to>
                                        <p:strVal val="visible"/>
                                      </p:to>
                                    </p:set>
                                    <p:animEffect transition="in" filter="fade">
                                      <p:cBhvr>
                                        <p:cTn id="27" dur="1000"/>
                                        <p:tgtEl>
                                          <p:spTgt spid="1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9">
                                            <p:txEl>
                                              <p:pRg st="5" end="5"/>
                                            </p:txEl>
                                          </p:spTgt>
                                        </p:tgtEl>
                                        <p:attrNameLst>
                                          <p:attrName>style.visibility</p:attrName>
                                        </p:attrNameLst>
                                      </p:cBhvr>
                                      <p:to>
                                        <p:strVal val="visible"/>
                                      </p:to>
                                    </p:set>
                                    <p:animEffect transition="in" filter="fade">
                                      <p:cBhvr>
                                        <p:cTn id="32" dur="1000"/>
                                        <p:tgtEl>
                                          <p:spTgt spid="12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9">
                                            <p:txEl>
                                              <p:pRg st="6" end="6"/>
                                            </p:txEl>
                                          </p:spTgt>
                                        </p:tgtEl>
                                        <p:attrNameLst>
                                          <p:attrName>style.visibility</p:attrName>
                                        </p:attrNameLst>
                                      </p:cBhvr>
                                      <p:to>
                                        <p:strVal val="visible"/>
                                      </p:to>
                                    </p:set>
                                    <p:animEffect transition="in" filter="fade">
                                      <p:cBhvr>
                                        <p:cTn id="37" dur="1000"/>
                                        <p:tgtEl>
                                          <p:spTgt spid="12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9">
                                            <p:txEl>
                                              <p:pRg st="7" end="7"/>
                                            </p:txEl>
                                          </p:spTgt>
                                        </p:tgtEl>
                                        <p:attrNameLst>
                                          <p:attrName>style.visibility</p:attrName>
                                        </p:attrNameLst>
                                      </p:cBhvr>
                                      <p:to>
                                        <p:strVal val="visible"/>
                                      </p:to>
                                    </p:set>
                                    <p:animEffect transition="in" filter="fade">
                                      <p:cBhvr>
                                        <p:cTn id="42" dur="1000"/>
                                        <p:tgtEl>
                                          <p:spTgt spid="1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sv" sz="2200" b="1"/>
              <a:t>Träning</a:t>
            </a:r>
            <a:r>
              <a:rPr lang="sv" sz="2200"/>
              <a:t> </a:t>
            </a:r>
            <a:endParaRPr sz="3900"/>
          </a:p>
        </p:txBody>
      </p:sp>
      <p:sp>
        <p:nvSpPr>
          <p:cNvPr id="135" name="Google Shape;13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688"/>
              <a:buNone/>
            </a:pPr>
            <a:r>
              <a:rPr lang="sv" sz="1262">
                <a:solidFill>
                  <a:srgbClr val="B7B7B7"/>
                </a:solidFill>
              </a:rPr>
              <a:t>Skillsfokus: tävling </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Pass och mottag ex hårda pass, våga backhand, ögonkontakt, skrik, facea puck </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Närkamper ex möta rättvänd/felvänd, skottlinjen, utbox </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Målskytte ex direktskott, skymning, bortre ytan/retur etc</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En mot en, off och def ex urspel/press, mittzon, hörn och runt mål i y-zon</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Hemma, individuell utveckling: skott, åkning, puckföring </a:t>
            </a:r>
            <a:endParaRPr sz="1262">
              <a:solidFill>
                <a:srgbClr val="B7B7B7"/>
              </a:solidFill>
            </a:endParaRPr>
          </a:p>
          <a:p>
            <a:pPr marL="0" lvl="0" indent="0" algn="l" rtl="0">
              <a:lnSpc>
                <a:spcPct val="95000"/>
              </a:lnSpc>
              <a:spcBef>
                <a:spcPts val="0"/>
              </a:spcBef>
              <a:spcAft>
                <a:spcPts val="0"/>
              </a:spcAft>
              <a:buSzPts val="688"/>
              <a:buNone/>
            </a:pPr>
            <a:endParaRPr sz="1262">
              <a:solidFill>
                <a:srgbClr val="FF0000"/>
              </a:solidFill>
            </a:endParaRPr>
          </a:p>
          <a:p>
            <a:pPr marL="0" lvl="0" indent="0" algn="l" rtl="0">
              <a:lnSpc>
                <a:spcPct val="95000"/>
              </a:lnSpc>
              <a:spcBef>
                <a:spcPts val="0"/>
              </a:spcBef>
              <a:spcAft>
                <a:spcPts val="0"/>
              </a:spcAft>
              <a:buSzPts val="688"/>
              <a:buNone/>
            </a:pPr>
            <a:r>
              <a:rPr lang="sv" sz="1262">
                <a:solidFill>
                  <a:srgbClr val="B7B7B7"/>
                </a:solidFill>
              </a:rPr>
              <a:t>Strukturfokus: enkla riktlinjer</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Struktur i urspel och spelvändning</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Attack i ingång vid läge</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Byta kontrollerat</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Triangelspel i anfallszon (HÖG TREA)</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Press på puckförare och starka i mitten försvarsmässigt</a:t>
            </a:r>
            <a:endParaRPr sz="1262">
              <a:solidFill>
                <a:srgbClr val="B7B7B7"/>
              </a:solidFill>
            </a:endParaRPr>
          </a:p>
          <a:p>
            <a:pPr marL="0" lvl="0" indent="0" algn="l" rtl="0">
              <a:lnSpc>
                <a:spcPct val="95000"/>
              </a:lnSpc>
              <a:spcBef>
                <a:spcPts val="0"/>
              </a:spcBef>
              <a:spcAft>
                <a:spcPts val="0"/>
              </a:spcAft>
              <a:buSzPts val="688"/>
              <a:buNone/>
            </a:pPr>
            <a:endParaRPr sz="1262">
              <a:solidFill>
                <a:srgbClr val="B7B7B7"/>
              </a:solidFill>
            </a:endParaRPr>
          </a:p>
          <a:p>
            <a:pPr marL="0" lvl="0" indent="0" algn="l" rtl="0">
              <a:lnSpc>
                <a:spcPct val="95000"/>
              </a:lnSpc>
              <a:spcBef>
                <a:spcPts val="0"/>
              </a:spcBef>
              <a:spcAft>
                <a:spcPts val="0"/>
              </a:spcAft>
              <a:buSzPts val="688"/>
              <a:buNone/>
            </a:pPr>
            <a:r>
              <a:rPr lang="sv" sz="1262">
                <a:solidFill>
                  <a:srgbClr val="B7B7B7"/>
                </a:solidFill>
              </a:rPr>
              <a:t>Fysfokus</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Grundstyrka ex pistolsquats/enbensböj, good mornings, armhävningar, chins, rodd/omvänd bänk, axelpress, dips</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Grundkondition ex intervaller</a:t>
            </a:r>
            <a:endParaRPr sz="1262">
              <a:solidFill>
                <a:srgbClr val="B7B7B7"/>
              </a:solidFill>
            </a:endParaRPr>
          </a:p>
          <a:p>
            <a:pPr marL="457200" lvl="0" indent="-308768" algn="l" rtl="0">
              <a:lnSpc>
                <a:spcPct val="95000"/>
              </a:lnSpc>
              <a:spcBef>
                <a:spcPts val="0"/>
              </a:spcBef>
              <a:spcAft>
                <a:spcPts val="0"/>
              </a:spcAft>
              <a:buClr>
                <a:srgbClr val="B7B7B7"/>
              </a:buClr>
              <a:buSzPts val="1263"/>
              <a:buChar char="●"/>
            </a:pPr>
            <a:r>
              <a:rPr lang="sv" sz="1262">
                <a:solidFill>
                  <a:srgbClr val="B7B7B7"/>
                </a:solidFill>
              </a:rPr>
              <a:t>Balans, koordination, snabbhet, explosivitet, rörlighet</a:t>
            </a:r>
            <a:endParaRPr sz="1262">
              <a:solidFill>
                <a:srgbClr val="B7B7B7"/>
              </a:solidFill>
            </a:endParaRPr>
          </a:p>
          <a:p>
            <a:pPr marL="0" lvl="0" indent="0" algn="l" rtl="0">
              <a:lnSpc>
                <a:spcPct val="95000"/>
              </a:lnSpc>
              <a:spcBef>
                <a:spcPts val="0"/>
              </a:spcBef>
              <a:spcAft>
                <a:spcPts val="1200"/>
              </a:spcAft>
              <a:buSzPts val="688"/>
              <a:buNone/>
            </a:pPr>
            <a:endParaRPr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1000"/>
                                        <p:tgtEl>
                                          <p:spTgt spid="1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xEl>
                                              <p:pRg st="1" end="1"/>
                                            </p:txEl>
                                          </p:spTgt>
                                        </p:tgtEl>
                                        <p:attrNameLst>
                                          <p:attrName>style.visibility</p:attrName>
                                        </p:attrNameLst>
                                      </p:cBhvr>
                                      <p:to>
                                        <p:strVal val="visible"/>
                                      </p:to>
                                    </p:set>
                                    <p:animEffect transition="in" filter="fade">
                                      <p:cBhvr>
                                        <p:cTn id="12" dur="1000"/>
                                        <p:tgtEl>
                                          <p:spTgt spid="1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5">
                                            <p:txEl>
                                              <p:pRg st="2" end="2"/>
                                            </p:txEl>
                                          </p:spTgt>
                                        </p:tgtEl>
                                        <p:attrNameLst>
                                          <p:attrName>style.visibility</p:attrName>
                                        </p:attrNameLst>
                                      </p:cBhvr>
                                      <p:to>
                                        <p:strVal val="visible"/>
                                      </p:to>
                                    </p:set>
                                    <p:animEffect transition="in" filter="fade">
                                      <p:cBhvr>
                                        <p:cTn id="17" dur="1000"/>
                                        <p:tgtEl>
                                          <p:spTgt spid="1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5">
                                            <p:txEl>
                                              <p:pRg st="3" end="3"/>
                                            </p:txEl>
                                          </p:spTgt>
                                        </p:tgtEl>
                                        <p:attrNameLst>
                                          <p:attrName>style.visibility</p:attrName>
                                        </p:attrNameLst>
                                      </p:cBhvr>
                                      <p:to>
                                        <p:strVal val="visible"/>
                                      </p:to>
                                    </p:set>
                                    <p:animEffect transition="in" filter="fade">
                                      <p:cBhvr>
                                        <p:cTn id="22" dur="1000"/>
                                        <p:tgtEl>
                                          <p:spTgt spid="1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5">
                                            <p:txEl>
                                              <p:pRg st="4" end="4"/>
                                            </p:txEl>
                                          </p:spTgt>
                                        </p:tgtEl>
                                        <p:attrNameLst>
                                          <p:attrName>style.visibility</p:attrName>
                                        </p:attrNameLst>
                                      </p:cBhvr>
                                      <p:to>
                                        <p:strVal val="visible"/>
                                      </p:to>
                                    </p:set>
                                    <p:animEffect transition="in" filter="fade">
                                      <p:cBhvr>
                                        <p:cTn id="27" dur="1000"/>
                                        <p:tgtEl>
                                          <p:spTgt spid="1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5">
                                            <p:txEl>
                                              <p:pRg st="5" end="5"/>
                                            </p:txEl>
                                          </p:spTgt>
                                        </p:tgtEl>
                                        <p:attrNameLst>
                                          <p:attrName>style.visibility</p:attrName>
                                        </p:attrNameLst>
                                      </p:cBhvr>
                                      <p:to>
                                        <p:strVal val="visible"/>
                                      </p:to>
                                    </p:set>
                                    <p:animEffect transition="in" filter="fade">
                                      <p:cBhvr>
                                        <p:cTn id="32" dur="1000"/>
                                        <p:tgtEl>
                                          <p:spTgt spid="1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5">
                                            <p:txEl>
                                              <p:pRg st="6" end="6"/>
                                            </p:txEl>
                                          </p:spTgt>
                                        </p:tgtEl>
                                        <p:attrNameLst>
                                          <p:attrName>style.visibility</p:attrName>
                                        </p:attrNameLst>
                                      </p:cBhvr>
                                      <p:to>
                                        <p:strVal val="visible"/>
                                      </p:to>
                                    </p:set>
                                    <p:animEffect transition="in" filter="fade">
                                      <p:cBhvr>
                                        <p:cTn id="37" dur="1000"/>
                                        <p:tgtEl>
                                          <p:spTgt spid="1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5">
                                            <p:txEl>
                                              <p:pRg st="7" end="7"/>
                                            </p:txEl>
                                          </p:spTgt>
                                        </p:tgtEl>
                                        <p:attrNameLst>
                                          <p:attrName>style.visibility</p:attrName>
                                        </p:attrNameLst>
                                      </p:cBhvr>
                                      <p:to>
                                        <p:strVal val="visible"/>
                                      </p:to>
                                    </p:set>
                                    <p:animEffect transition="in" filter="fade">
                                      <p:cBhvr>
                                        <p:cTn id="42" dur="1000"/>
                                        <p:tgtEl>
                                          <p:spTgt spid="1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5">
                                            <p:txEl>
                                              <p:pRg st="8" end="8"/>
                                            </p:txEl>
                                          </p:spTgt>
                                        </p:tgtEl>
                                        <p:attrNameLst>
                                          <p:attrName>style.visibility</p:attrName>
                                        </p:attrNameLst>
                                      </p:cBhvr>
                                      <p:to>
                                        <p:strVal val="visible"/>
                                      </p:to>
                                    </p:set>
                                    <p:animEffect transition="in" filter="fade">
                                      <p:cBhvr>
                                        <p:cTn id="47" dur="1000"/>
                                        <p:tgtEl>
                                          <p:spTgt spid="1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5">
                                            <p:txEl>
                                              <p:pRg st="9" end="9"/>
                                            </p:txEl>
                                          </p:spTgt>
                                        </p:tgtEl>
                                        <p:attrNameLst>
                                          <p:attrName>style.visibility</p:attrName>
                                        </p:attrNameLst>
                                      </p:cBhvr>
                                      <p:to>
                                        <p:strVal val="visible"/>
                                      </p:to>
                                    </p:set>
                                    <p:animEffect transition="in" filter="fade">
                                      <p:cBhvr>
                                        <p:cTn id="52" dur="1000"/>
                                        <p:tgtEl>
                                          <p:spTgt spid="13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5">
                                            <p:txEl>
                                              <p:pRg st="10" end="10"/>
                                            </p:txEl>
                                          </p:spTgt>
                                        </p:tgtEl>
                                        <p:attrNameLst>
                                          <p:attrName>style.visibility</p:attrName>
                                        </p:attrNameLst>
                                      </p:cBhvr>
                                      <p:to>
                                        <p:strVal val="visible"/>
                                      </p:to>
                                    </p:set>
                                    <p:animEffect transition="in" filter="fade">
                                      <p:cBhvr>
                                        <p:cTn id="57" dur="1000"/>
                                        <p:tgtEl>
                                          <p:spTgt spid="13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5">
                                            <p:txEl>
                                              <p:pRg st="11" end="11"/>
                                            </p:txEl>
                                          </p:spTgt>
                                        </p:tgtEl>
                                        <p:attrNameLst>
                                          <p:attrName>style.visibility</p:attrName>
                                        </p:attrNameLst>
                                      </p:cBhvr>
                                      <p:to>
                                        <p:strVal val="visible"/>
                                      </p:to>
                                    </p:set>
                                    <p:animEffect transition="in" filter="fade">
                                      <p:cBhvr>
                                        <p:cTn id="62" dur="1000"/>
                                        <p:tgtEl>
                                          <p:spTgt spid="13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5">
                                            <p:txEl>
                                              <p:pRg st="12" end="12"/>
                                            </p:txEl>
                                          </p:spTgt>
                                        </p:tgtEl>
                                        <p:attrNameLst>
                                          <p:attrName>style.visibility</p:attrName>
                                        </p:attrNameLst>
                                      </p:cBhvr>
                                      <p:to>
                                        <p:strVal val="visible"/>
                                      </p:to>
                                    </p:set>
                                    <p:animEffect transition="in" filter="fade">
                                      <p:cBhvr>
                                        <p:cTn id="67" dur="1000"/>
                                        <p:tgtEl>
                                          <p:spTgt spid="13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35">
                                            <p:txEl>
                                              <p:pRg st="13" end="13"/>
                                            </p:txEl>
                                          </p:spTgt>
                                        </p:tgtEl>
                                        <p:attrNameLst>
                                          <p:attrName>style.visibility</p:attrName>
                                        </p:attrNameLst>
                                      </p:cBhvr>
                                      <p:to>
                                        <p:strVal val="visible"/>
                                      </p:to>
                                    </p:set>
                                    <p:animEffect transition="in" filter="fade">
                                      <p:cBhvr>
                                        <p:cTn id="72" dur="1000"/>
                                        <p:tgtEl>
                                          <p:spTgt spid="13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35">
                                            <p:txEl>
                                              <p:pRg st="14" end="14"/>
                                            </p:txEl>
                                          </p:spTgt>
                                        </p:tgtEl>
                                        <p:attrNameLst>
                                          <p:attrName>style.visibility</p:attrName>
                                        </p:attrNameLst>
                                      </p:cBhvr>
                                      <p:to>
                                        <p:strVal val="visible"/>
                                      </p:to>
                                    </p:set>
                                    <p:animEffect transition="in" filter="fade">
                                      <p:cBhvr>
                                        <p:cTn id="77" dur="1000"/>
                                        <p:tgtEl>
                                          <p:spTgt spid="13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35">
                                            <p:txEl>
                                              <p:pRg st="15" end="15"/>
                                            </p:txEl>
                                          </p:spTgt>
                                        </p:tgtEl>
                                        <p:attrNameLst>
                                          <p:attrName>style.visibility</p:attrName>
                                        </p:attrNameLst>
                                      </p:cBhvr>
                                      <p:to>
                                        <p:strVal val="visible"/>
                                      </p:to>
                                    </p:set>
                                    <p:animEffect transition="in" filter="fade">
                                      <p:cBhvr>
                                        <p:cTn id="82" dur="1000"/>
                                        <p:tgtEl>
                                          <p:spTgt spid="13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35">
                                            <p:txEl>
                                              <p:pRg st="16" end="16"/>
                                            </p:txEl>
                                          </p:spTgt>
                                        </p:tgtEl>
                                        <p:attrNameLst>
                                          <p:attrName>style.visibility</p:attrName>
                                        </p:attrNameLst>
                                      </p:cBhvr>
                                      <p:to>
                                        <p:strVal val="visible"/>
                                      </p:to>
                                    </p:set>
                                    <p:animEffect transition="in" filter="fade">
                                      <p:cBhvr>
                                        <p:cTn id="87" dur="1000"/>
                                        <p:tgtEl>
                                          <p:spTgt spid="135">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35">
                                            <p:txEl>
                                              <p:pRg st="17" end="17"/>
                                            </p:txEl>
                                          </p:spTgt>
                                        </p:tgtEl>
                                        <p:attrNameLst>
                                          <p:attrName>style.visibility</p:attrName>
                                        </p:attrNameLst>
                                      </p:cBhvr>
                                      <p:to>
                                        <p:strVal val="visible"/>
                                      </p:to>
                                    </p:set>
                                    <p:animEffect transition="in" filter="fade">
                                      <p:cBhvr>
                                        <p:cTn id="92" dur="1000"/>
                                        <p:tgtEl>
                                          <p:spTgt spid="135">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35">
                                            <p:txEl>
                                              <p:pRg st="18" end="18"/>
                                            </p:txEl>
                                          </p:spTgt>
                                        </p:tgtEl>
                                        <p:attrNameLst>
                                          <p:attrName>style.visibility</p:attrName>
                                        </p:attrNameLst>
                                      </p:cBhvr>
                                      <p:to>
                                        <p:strVal val="visible"/>
                                      </p:to>
                                    </p:set>
                                    <p:animEffect transition="in" filter="fade">
                                      <p:cBhvr>
                                        <p:cTn id="97" dur="1000"/>
                                        <p:tgtEl>
                                          <p:spTgt spid="13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sv" sz="2200" b="1"/>
              <a:t>Träning</a:t>
            </a:r>
            <a:r>
              <a:rPr lang="sv" sz="2200"/>
              <a:t> </a:t>
            </a:r>
            <a:endParaRPr sz="3900"/>
          </a:p>
        </p:txBody>
      </p:sp>
      <p:sp>
        <p:nvSpPr>
          <p:cNvPr id="141" name="Google Shape;141;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None/>
            </a:pPr>
            <a:r>
              <a:rPr lang="sv">
                <a:solidFill>
                  <a:srgbClr val="B7B7B7"/>
                </a:solidFill>
              </a:rPr>
              <a:t>Tävling, ex spel med krav, tävling i övning </a:t>
            </a:r>
            <a:endParaRPr>
              <a:solidFill>
                <a:srgbClr val="B7B7B7"/>
              </a:solidFill>
            </a:endParaRPr>
          </a:p>
          <a:p>
            <a:pPr marL="0" lvl="0" indent="0" algn="l" rtl="0">
              <a:lnSpc>
                <a:spcPct val="105000"/>
              </a:lnSpc>
              <a:spcBef>
                <a:spcPts val="0"/>
              </a:spcBef>
              <a:spcAft>
                <a:spcPts val="0"/>
              </a:spcAft>
              <a:buNone/>
            </a:pPr>
            <a:endParaRPr>
              <a:solidFill>
                <a:srgbClr val="B7B7B7"/>
              </a:solidFill>
            </a:endParaRPr>
          </a:p>
          <a:p>
            <a:pPr marL="0" lvl="0" indent="0" algn="l" rtl="0">
              <a:lnSpc>
                <a:spcPct val="105000"/>
              </a:lnSpc>
              <a:spcBef>
                <a:spcPts val="0"/>
              </a:spcBef>
              <a:spcAft>
                <a:spcPts val="0"/>
              </a:spcAft>
              <a:buNone/>
            </a:pPr>
            <a:r>
              <a:rPr lang="sv">
                <a:solidFill>
                  <a:srgbClr val="B7B7B7"/>
                </a:solidFill>
              </a:rPr>
              <a:t>Fysutbildning ex lära dem övningar de kan köra själva, köra tester, förklara eget ansvar off-ice samt aktivitetsgrad och tävling på is </a:t>
            </a:r>
            <a:endParaRPr>
              <a:solidFill>
                <a:srgbClr val="B7B7B7"/>
              </a:solidFill>
            </a:endParaRPr>
          </a:p>
          <a:p>
            <a:pPr marL="0" lvl="0" indent="0" algn="l" rtl="0">
              <a:lnSpc>
                <a:spcPct val="105000"/>
              </a:lnSpc>
              <a:spcBef>
                <a:spcPts val="0"/>
              </a:spcBef>
              <a:spcAft>
                <a:spcPts val="0"/>
              </a:spcAft>
              <a:buNone/>
            </a:pPr>
            <a:endParaRPr>
              <a:solidFill>
                <a:srgbClr val="B7B7B7"/>
              </a:solidFill>
            </a:endParaRPr>
          </a:p>
          <a:p>
            <a:pPr marL="0" lvl="0" indent="0" algn="l" rtl="0">
              <a:lnSpc>
                <a:spcPct val="105000"/>
              </a:lnSpc>
              <a:spcBef>
                <a:spcPts val="0"/>
              </a:spcBef>
              <a:spcAft>
                <a:spcPts val="0"/>
              </a:spcAft>
              <a:buNone/>
            </a:pPr>
            <a:r>
              <a:rPr lang="sv">
                <a:solidFill>
                  <a:srgbClr val="B7B7B7"/>
                </a:solidFill>
              </a:rPr>
              <a:t>Kostutbildning, ex regler kring godis och å-mål</a:t>
            </a:r>
            <a:endParaRPr>
              <a:solidFill>
                <a:srgbClr val="B7B7B7"/>
              </a:solidFill>
            </a:endParaRPr>
          </a:p>
          <a:p>
            <a:pPr marL="0" lvl="0" indent="0" algn="l" rtl="0">
              <a:lnSpc>
                <a:spcPct val="105000"/>
              </a:lnSpc>
              <a:spcBef>
                <a:spcPts val="0"/>
              </a:spcBef>
              <a:spcAft>
                <a:spcPts val="0"/>
              </a:spcAft>
              <a:buNone/>
            </a:pPr>
            <a:endParaRPr>
              <a:solidFill>
                <a:srgbClr val="B7B7B7"/>
              </a:solidFill>
            </a:endParaRPr>
          </a:p>
          <a:p>
            <a:pPr marL="0" lvl="0" indent="0" algn="l" rtl="0">
              <a:lnSpc>
                <a:spcPct val="105000"/>
              </a:lnSpc>
              <a:spcBef>
                <a:spcPts val="0"/>
              </a:spcBef>
              <a:spcAft>
                <a:spcPts val="0"/>
              </a:spcAft>
              <a:buNone/>
            </a:pPr>
            <a:r>
              <a:rPr lang="sv">
                <a:solidFill>
                  <a:srgbClr val="B7B7B7"/>
                </a:solidFill>
              </a:rPr>
              <a:t>Mentalt bygga dem ex tävling, förberedd fysiskt, tekniskt, taktiskt </a:t>
            </a:r>
            <a:endParaRPr>
              <a:solidFill>
                <a:srgbClr val="B7B7B7"/>
              </a:solidFill>
            </a:endParaRPr>
          </a:p>
          <a:p>
            <a:pPr marL="0" lvl="0" indent="0" algn="l" rtl="0">
              <a:lnSpc>
                <a:spcPct val="105000"/>
              </a:lnSpc>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1" end="1"/>
                                            </p:txEl>
                                          </p:spTgt>
                                        </p:tgtEl>
                                        <p:attrNameLst>
                                          <p:attrName>style.visibility</p:attrName>
                                        </p:attrNameLst>
                                      </p:cBhvr>
                                      <p:to>
                                        <p:strVal val="visible"/>
                                      </p:to>
                                    </p:set>
                                    <p:animEffect transition="in" filter="fade">
                                      <p:cBhvr>
                                        <p:cTn id="12" dur="1000"/>
                                        <p:tgtEl>
                                          <p:spTgt spid="1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1">
                                            <p:txEl>
                                              <p:pRg st="2" end="2"/>
                                            </p:txEl>
                                          </p:spTgt>
                                        </p:tgtEl>
                                        <p:attrNameLst>
                                          <p:attrName>style.visibility</p:attrName>
                                        </p:attrNameLst>
                                      </p:cBhvr>
                                      <p:to>
                                        <p:strVal val="visible"/>
                                      </p:to>
                                    </p:set>
                                    <p:animEffect transition="in" filter="fade">
                                      <p:cBhvr>
                                        <p:cTn id="17" dur="1000"/>
                                        <p:tgtEl>
                                          <p:spTgt spid="1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1">
                                            <p:txEl>
                                              <p:pRg st="3" end="3"/>
                                            </p:txEl>
                                          </p:spTgt>
                                        </p:tgtEl>
                                        <p:attrNameLst>
                                          <p:attrName>style.visibility</p:attrName>
                                        </p:attrNameLst>
                                      </p:cBhvr>
                                      <p:to>
                                        <p:strVal val="visible"/>
                                      </p:to>
                                    </p:set>
                                    <p:animEffect transition="in" filter="fade">
                                      <p:cBhvr>
                                        <p:cTn id="22" dur="1000"/>
                                        <p:tgtEl>
                                          <p:spTgt spid="1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1">
                                            <p:txEl>
                                              <p:pRg st="4" end="4"/>
                                            </p:txEl>
                                          </p:spTgt>
                                        </p:tgtEl>
                                        <p:attrNameLst>
                                          <p:attrName>style.visibility</p:attrName>
                                        </p:attrNameLst>
                                      </p:cBhvr>
                                      <p:to>
                                        <p:strVal val="visible"/>
                                      </p:to>
                                    </p:set>
                                    <p:animEffect transition="in" filter="fade">
                                      <p:cBhvr>
                                        <p:cTn id="27" dur="1000"/>
                                        <p:tgtEl>
                                          <p:spTgt spid="1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1">
                                            <p:txEl>
                                              <p:pRg st="5" end="5"/>
                                            </p:txEl>
                                          </p:spTgt>
                                        </p:tgtEl>
                                        <p:attrNameLst>
                                          <p:attrName>style.visibility</p:attrName>
                                        </p:attrNameLst>
                                      </p:cBhvr>
                                      <p:to>
                                        <p:strVal val="visible"/>
                                      </p:to>
                                    </p:set>
                                    <p:animEffect transition="in" filter="fade">
                                      <p:cBhvr>
                                        <p:cTn id="32" dur="1000"/>
                                        <p:tgtEl>
                                          <p:spTgt spid="14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1">
                                            <p:txEl>
                                              <p:pRg st="6" end="6"/>
                                            </p:txEl>
                                          </p:spTgt>
                                        </p:tgtEl>
                                        <p:attrNameLst>
                                          <p:attrName>style.visibility</p:attrName>
                                        </p:attrNameLst>
                                      </p:cBhvr>
                                      <p:to>
                                        <p:strVal val="visible"/>
                                      </p:to>
                                    </p:set>
                                    <p:animEffect transition="in" filter="fade">
                                      <p:cBhvr>
                                        <p:cTn id="37" dur="1000"/>
                                        <p:tgtEl>
                                          <p:spTgt spid="14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1">
                                            <p:txEl>
                                              <p:pRg st="7" end="7"/>
                                            </p:txEl>
                                          </p:spTgt>
                                        </p:tgtEl>
                                        <p:attrNameLst>
                                          <p:attrName>style.visibility</p:attrName>
                                        </p:attrNameLst>
                                      </p:cBhvr>
                                      <p:to>
                                        <p:strVal val="visible"/>
                                      </p:to>
                                    </p:set>
                                    <p:animEffect transition="in" filter="fade">
                                      <p:cBhvr>
                                        <p:cTn id="42" dur="1000"/>
                                        <p:tgtEl>
                                          <p:spTgt spid="14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Träning - medskick</a:t>
            </a:r>
            <a:endParaRPr/>
          </a:p>
        </p:txBody>
      </p:sp>
      <p:sp>
        <p:nvSpPr>
          <p:cNvPr id="147" name="Google Shape;147;p2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b="1" u="sng"/>
              <a:t>Tävla</a:t>
            </a:r>
            <a:endParaRPr b="1" u="sng"/>
          </a:p>
          <a:p>
            <a:pPr marL="0" lvl="0" indent="0" algn="l" rtl="0">
              <a:spcBef>
                <a:spcPts val="1200"/>
              </a:spcBef>
              <a:spcAft>
                <a:spcPts val="0"/>
              </a:spcAft>
              <a:buNone/>
            </a:pPr>
            <a:r>
              <a:rPr lang="sv"/>
              <a:t>Skapa moment där spelare går på max</a:t>
            </a:r>
            <a:endParaRPr/>
          </a:p>
          <a:p>
            <a:pPr marL="0" lvl="0" indent="0" algn="l" rtl="0">
              <a:spcBef>
                <a:spcPts val="1200"/>
              </a:spcBef>
              <a:spcAft>
                <a:spcPts val="0"/>
              </a:spcAft>
              <a:buNone/>
            </a:pPr>
            <a:r>
              <a:rPr lang="sv"/>
              <a:t>Utmana spelare genom att de får träna med äldre</a:t>
            </a:r>
            <a:endParaRPr/>
          </a:p>
          <a:p>
            <a:pPr marL="0" lvl="0" indent="0" algn="l" rtl="0">
              <a:spcBef>
                <a:spcPts val="1200"/>
              </a:spcBef>
              <a:spcAft>
                <a:spcPts val="0"/>
              </a:spcAft>
              <a:buNone/>
            </a:pPr>
            <a:r>
              <a:rPr lang="sv"/>
              <a:t>Para ihop jämbördiga ofta (inte alltid)</a:t>
            </a:r>
            <a:endParaRPr/>
          </a:p>
          <a:p>
            <a:pPr marL="0" lvl="0" indent="0" algn="l" rtl="0">
              <a:spcBef>
                <a:spcPts val="1200"/>
              </a:spcBef>
              <a:spcAft>
                <a:spcPts val="0"/>
              </a:spcAft>
              <a:buNone/>
            </a:pPr>
            <a:r>
              <a:rPr lang="sv"/>
              <a:t>Träna på att hålla max länge</a:t>
            </a:r>
            <a:endParaRPr/>
          </a:p>
          <a:p>
            <a:pPr marL="0" lvl="0" indent="0" algn="l" rtl="0">
              <a:spcBef>
                <a:spcPts val="1200"/>
              </a:spcBef>
              <a:spcAft>
                <a:spcPts val="1200"/>
              </a:spcAft>
              <a:buNone/>
            </a:pPr>
            <a:endParaRPr/>
          </a:p>
        </p:txBody>
      </p:sp>
      <p:sp>
        <p:nvSpPr>
          <p:cNvPr id="148" name="Google Shape;148;p2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sv" b="1" u="sng"/>
              <a:t>Fys</a:t>
            </a:r>
            <a:endParaRPr b="1" u="sng"/>
          </a:p>
          <a:p>
            <a:pPr marL="0" lvl="0" indent="0" algn="l" rtl="0">
              <a:spcBef>
                <a:spcPts val="1200"/>
              </a:spcBef>
              <a:spcAft>
                <a:spcPts val="0"/>
              </a:spcAft>
              <a:buNone/>
            </a:pPr>
            <a:r>
              <a:rPr lang="sv"/>
              <a:t>Bygga ork för att kunna träna mycket</a:t>
            </a:r>
            <a:endParaRPr/>
          </a:p>
          <a:p>
            <a:pPr marL="0" lvl="0" indent="0" algn="l" rtl="0">
              <a:spcBef>
                <a:spcPts val="1200"/>
              </a:spcBef>
              <a:spcAft>
                <a:spcPts val="0"/>
              </a:spcAft>
              <a:buNone/>
            </a:pPr>
            <a:r>
              <a:rPr lang="sv"/>
              <a:t>Bygga ork för att återhämta sig snabbare</a:t>
            </a:r>
            <a:endParaRPr/>
          </a:p>
          <a:p>
            <a:pPr marL="0" lvl="0" indent="0" algn="l" rtl="0">
              <a:spcBef>
                <a:spcPts val="1200"/>
              </a:spcBef>
              <a:spcAft>
                <a:spcPts val="0"/>
              </a:spcAft>
              <a:buNone/>
            </a:pPr>
            <a:r>
              <a:rPr lang="sv"/>
              <a:t>Bygga ork för att klara att hålla fokus</a:t>
            </a:r>
            <a:endParaRPr/>
          </a:p>
          <a:p>
            <a:pPr marL="0" lvl="0" indent="0" algn="l" rtl="0">
              <a:spcBef>
                <a:spcPts val="1200"/>
              </a:spcBef>
              <a:spcAft>
                <a:spcPts val="0"/>
              </a:spcAft>
              <a:buNone/>
            </a:pPr>
            <a:r>
              <a:rPr lang="sv"/>
              <a:t>Börja bygga styrka på rätt sätt</a:t>
            </a:r>
            <a:endParaRPr/>
          </a:p>
          <a:p>
            <a:pPr marL="0" lvl="0" indent="0" algn="l" rtl="0">
              <a:spcBef>
                <a:spcPts val="1200"/>
              </a:spcBef>
              <a:spcAft>
                <a:spcPts val="0"/>
              </a:spcAft>
              <a:buNone/>
            </a:pPr>
            <a:endParaRPr/>
          </a:p>
          <a:p>
            <a:pPr marL="0" lvl="0" indent="0" algn="l" rtl="0">
              <a:spcBef>
                <a:spcPts val="1200"/>
              </a:spcBef>
              <a:spcAft>
                <a:spcPts val="0"/>
              </a:spcAft>
              <a:buNone/>
            </a:pPr>
            <a:r>
              <a:rPr lang="sv" u="sng"/>
              <a:t>Miniminivå kondition</a:t>
            </a:r>
            <a:endParaRPr u="sng"/>
          </a:p>
          <a:p>
            <a:pPr marL="0" lvl="0" indent="0" algn="l" rtl="0">
              <a:spcBef>
                <a:spcPts val="1200"/>
              </a:spcBef>
              <a:spcAft>
                <a:spcPts val="0"/>
              </a:spcAft>
              <a:buNone/>
            </a:pPr>
            <a:r>
              <a:rPr lang="sv"/>
              <a:t>Cooper: under 12 min (bra under 11,15)</a:t>
            </a:r>
            <a:endParaRPr/>
          </a:p>
          <a:p>
            <a:pPr marL="0" lvl="0" indent="0" algn="l" rtl="0">
              <a:spcBef>
                <a:spcPts val="1200"/>
              </a:spcBef>
              <a:spcAft>
                <a:spcPts val="0"/>
              </a:spcAft>
              <a:buNone/>
            </a:pPr>
            <a:r>
              <a:rPr lang="sv"/>
              <a:t>Beep: nivå 12 eller högre (bra över 14)</a:t>
            </a:r>
            <a:endParaRPr/>
          </a:p>
          <a:p>
            <a:pPr marL="0" lvl="0" indent="0" algn="l" rtl="0">
              <a:spcBef>
                <a:spcPts val="1200"/>
              </a:spcBef>
              <a:spcAft>
                <a:spcPts val="1200"/>
              </a:spcAft>
              <a:buNone/>
            </a:pPr>
            <a:r>
              <a:rPr lang="sv"/>
              <a:t>Fler referenser kommer inom kort</a:t>
            </a:r>
            <a:endParaRPr>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1000"/>
                                        <p:tgtEl>
                                          <p:spTgt spid="1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8"/>
                                        </p:tgtEl>
                                        <p:attrNameLst>
                                          <p:attrName>style.visibility</p:attrName>
                                        </p:attrNameLst>
                                      </p:cBhvr>
                                      <p:to>
                                        <p:strVal val="visible"/>
                                      </p:to>
                                    </p:set>
                                    <p:animEffect transition="in" filter="fade">
                                      <p:cBhvr>
                                        <p:cTn id="12"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sv" sz="2200" b="1"/>
              <a:t>Matchning och uttagning</a:t>
            </a:r>
            <a:r>
              <a:rPr lang="sv" sz="1100"/>
              <a:t> </a:t>
            </a:r>
            <a:endParaRPr/>
          </a:p>
        </p:txBody>
      </p:sp>
      <p:sp>
        <p:nvSpPr>
          <p:cNvPr id="154" name="Google Shape;154;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solidFill>
                  <a:srgbClr val="B7B7B7"/>
                </a:solidFill>
              </a:rPr>
              <a:t>Match:</a:t>
            </a:r>
            <a:endParaRPr>
              <a:solidFill>
                <a:srgbClr val="B7B7B7"/>
              </a:solidFill>
            </a:endParaRPr>
          </a:p>
          <a:p>
            <a:pPr marL="0" lvl="0" indent="0" algn="l" rtl="0">
              <a:spcBef>
                <a:spcPts val="0"/>
              </a:spcBef>
              <a:spcAft>
                <a:spcPts val="0"/>
              </a:spcAft>
              <a:buNone/>
            </a:pPr>
            <a:r>
              <a:rPr lang="sv">
                <a:solidFill>
                  <a:srgbClr val="B7B7B7"/>
                </a:solidFill>
              </a:rPr>
              <a:t>Tre femmor som spelar och två målvakter, det bästa laget oavsett ålder. </a:t>
            </a:r>
            <a:endParaRPr>
              <a:solidFill>
                <a:srgbClr val="B7B7B7"/>
              </a:solidFill>
            </a:endParaRPr>
          </a:p>
          <a:p>
            <a:pPr marL="0" lvl="0" indent="0" algn="l" rtl="0">
              <a:spcBef>
                <a:spcPts val="0"/>
              </a:spcBef>
              <a:spcAft>
                <a:spcPts val="0"/>
              </a:spcAft>
              <a:buNone/>
            </a:pPr>
            <a:endParaRPr>
              <a:solidFill>
                <a:srgbClr val="B7B7B7"/>
              </a:solidFill>
            </a:endParaRPr>
          </a:p>
          <a:p>
            <a:pPr marL="0" lvl="0" indent="0" algn="l" rtl="0">
              <a:spcBef>
                <a:spcPts val="0"/>
              </a:spcBef>
              <a:spcAft>
                <a:spcPts val="0"/>
              </a:spcAft>
              <a:buNone/>
            </a:pPr>
            <a:r>
              <a:rPr lang="sv">
                <a:solidFill>
                  <a:srgbClr val="B7B7B7"/>
                </a:solidFill>
              </a:rPr>
              <a:t>Träning: </a:t>
            </a:r>
            <a:endParaRPr>
              <a:solidFill>
                <a:srgbClr val="B7B7B7"/>
              </a:solidFill>
            </a:endParaRPr>
          </a:p>
          <a:p>
            <a:pPr marL="0" lvl="0" indent="0" algn="l" rtl="0">
              <a:spcBef>
                <a:spcPts val="0"/>
              </a:spcBef>
              <a:spcAft>
                <a:spcPts val="0"/>
              </a:spcAft>
              <a:buNone/>
            </a:pPr>
            <a:r>
              <a:rPr lang="sv">
                <a:solidFill>
                  <a:srgbClr val="B7B7B7"/>
                </a:solidFill>
              </a:rPr>
              <a:t>Ca fyra-fem femmor och 3-4 keeprar i träning, rullar runt lite på sista gubbarna för att inte missa någon</a:t>
            </a:r>
            <a:endParaRPr>
              <a:solidFill>
                <a:srgbClr val="B7B7B7"/>
              </a:solidFill>
            </a:endParaRPr>
          </a:p>
          <a:p>
            <a:pPr marL="0" lvl="0" indent="0" algn="l" rtl="0">
              <a:spcBef>
                <a:spcPts val="0"/>
              </a:spcBef>
              <a:spcAft>
                <a:spcPts val="0"/>
              </a:spcAft>
              <a:buNone/>
            </a:pPr>
            <a:endParaRPr sz="1500">
              <a:solidFill>
                <a:srgbClr val="CCCCCC"/>
              </a:solidFill>
            </a:endParaRPr>
          </a:p>
          <a:p>
            <a:pPr marL="0" lvl="0" indent="0" algn="l" rtl="0">
              <a:spcBef>
                <a:spcPts val="1200"/>
              </a:spcBef>
              <a:spcAft>
                <a:spcPts val="1200"/>
              </a:spcAft>
              <a:buNone/>
            </a:pPr>
            <a:r>
              <a:rPr lang="sv">
                <a:solidFill>
                  <a:srgbClr val="CCCCCC"/>
                </a:solidFill>
              </a:rPr>
              <a:t>Internmatch ca 6 femmor och 4 målvakter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10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10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10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10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1000"/>
                                        <p:tgtEl>
                                          <p:spTgt spid="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4">
                                            <p:txEl>
                                              <p:pRg st="5" end="5"/>
                                            </p:txEl>
                                          </p:spTgt>
                                        </p:tgtEl>
                                        <p:attrNameLst>
                                          <p:attrName>style.visibility</p:attrName>
                                        </p:attrNameLst>
                                      </p:cBhvr>
                                      <p:to>
                                        <p:strVal val="visible"/>
                                      </p:to>
                                    </p:set>
                                    <p:animEffect transition="in" filter="fade">
                                      <p:cBhvr>
                                        <p:cTn id="32" dur="1000"/>
                                        <p:tgtEl>
                                          <p:spTgt spid="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4">
                                            <p:txEl>
                                              <p:pRg st="6" end="6"/>
                                            </p:txEl>
                                          </p:spTgt>
                                        </p:tgtEl>
                                        <p:attrNameLst>
                                          <p:attrName>style.visibility</p:attrName>
                                        </p:attrNameLst>
                                      </p:cBhvr>
                                      <p:to>
                                        <p:strVal val="visible"/>
                                      </p:to>
                                    </p:set>
                                    <p:animEffect transition="in" filter="fade">
                                      <p:cBhvr>
                                        <p:cTn id="37" dur="1000"/>
                                        <p:tgtEl>
                                          <p:spTgt spid="1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Kommunikation		</a:t>
            </a:r>
            <a:endParaRPr/>
          </a:p>
        </p:txBody>
      </p:sp>
      <p:sp>
        <p:nvSpPr>
          <p:cNvPr id="160" name="Google Shape;160;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Bra dialog viktigt</a:t>
            </a:r>
            <a:endParaRPr/>
          </a:p>
          <a:p>
            <a:pPr marL="0" lvl="0" indent="0" algn="l" rtl="0">
              <a:spcBef>
                <a:spcPts val="1200"/>
              </a:spcBef>
              <a:spcAft>
                <a:spcPts val="0"/>
              </a:spcAft>
              <a:buNone/>
            </a:pPr>
            <a:endParaRPr/>
          </a:p>
          <a:p>
            <a:pPr marL="0" lvl="0" indent="0" algn="l" rtl="0">
              <a:spcBef>
                <a:spcPts val="1200"/>
              </a:spcBef>
              <a:spcAft>
                <a:spcPts val="0"/>
              </a:spcAft>
              <a:buNone/>
            </a:pPr>
            <a:r>
              <a:rPr lang="sv"/>
              <a:t>En kontaktperson per klubb kommunicerar med tränare</a:t>
            </a:r>
            <a:endParaRPr/>
          </a:p>
          <a:p>
            <a:pPr marL="0" lvl="0" indent="0" algn="l" rtl="0">
              <a:spcBef>
                <a:spcPts val="1200"/>
              </a:spcBef>
              <a:spcAft>
                <a:spcPts val="0"/>
              </a:spcAft>
              <a:buNone/>
            </a:pPr>
            <a:endParaRPr/>
          </a:p>
          <a:p>
            <a:pPr marL="0" lvl="0" indent="0" algn="l" rtl="0">
              <a:spcBef>
                <a:spcPts val="1200"/>
              </a:spcBef>
              <a:spcAft>
                <a:spcPts val="0"/>
              </a:spcAft>
              <a:buNone/>
            </a:pPr>
            <a:r>
              <a:rPr lang="sv"/>
              <a:t>Övrig kommunikation sker med lagledare eller distriktslagsansvarig, ej direkt med någon tränare</a:t>
            </a:r>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Head coach</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358"/>
              <a:buNone/>
            </a:pPr>
            <a:r>
              <a:rPr lang="sv" sz="1400">
                <a:solidFill>
                  <a:srgbClr val="B7B7B7"/>
                </a:solidFill>
              </a:rPr>
              <a:t>Richard Andersson</a:t>
            </a:r>
            <a:endParaRPr sz="1400">
              <a:solidFill>
                <a:srgbClr val="B7B7B7"/>
              </a:solidFill>
            </a:endParaRPr>
          </a:p>
          <a:p>
            <a:pPr marL="0" lvl="0" indent="0" algn="l" rtl="0">
              <a:lnSpc>
                <a:spcPct val="95000"/>
              </a:lnSpc>
              <a:spcBef>
                <a:spcPts val="1200"/>
              </a:spcBef>
              <a:spcAft>
                <a:spcPts val="0"/>
              </a:spcAft>
              <a:buSzPts val="358"/>
              <a:buNone/>
            </a:pPr>
            <a:r>
              <a:rPr lang="sv" sz="1400">
                <a:solidFill>
                  <a:srgbClr val="B7B7B7"/>
                </a:solidFill>
              </a:rPr>
              <a:t>Född och uppvuxen i Munkedal </a:t>
            </a:r>
            <a:endParaRPr sz="1400">
              <a:solidFill>
                <a:srgbClr val="B7B7B7"/>
              </a:solidFill>
            </a:endParaRPr>
          </a:p>
          <a:p>
            <a:pPr marL="0" lvl="0" indent="0" algn="l" rtl="0">
              <a:lnSpc>
                <a:spcPct val="95000"/>
              </a:lnSpc>
              <a:spcBef>
                <a:spcPts val="1200"/>
              </a:spcBef>
              <a:spcAft>
                <a:spcPts val="0"/>
              </a:spcAft>
              <a:buSzPts val="358"/>
              <a:buNone/>
            </a:pPr>
            <a:r>
              <a:rPr lang="sv" sz="1400">
                <a:solidFill>
                  <a:srgbClr val="B7B7B7"/>
                </a:solidFill>
              </a:rPr>
              <a:t>Haft basen i Göteborg senaste 15 åren med avstickare till Borås, Halmstad och Karlstad</a:t>
            </a:r>
            <a:endParaRPr sz="1400">
              <a:solidFill>
                <a:srgbClr val="B7B7B7"/>
              </a:solidFill>
            </a:endParaRPr>
          </a:p>
          <a:p>
            <a:pPr marL="0" lvl="0" indent="0" algn="l" rtl="0">
              <a:lnSpc>
                <a:spcPct val="95000"/>
              </a:lnSpc>
              <a:spcBef>
                <a:spcPts val="1200"/>
              </a:spcBef>
              <a:spcAft>
                <a:spcPts val="0"/>
              </a:spcAft>
              <a:buSzPts val="358"/>
              <a:buNone/>
            </a:pPr>
            <a:r>
              <a:rPr lang="sv" sz="1400">
                <a:solidFill>
                  <a:srgbClr val="B7B7B7"/>
                </a:solidFill>
              </a:rPr>
              <a:t>Har försörjt mig helt eller delvis som tränare och sportchef i femton år med Kungälv, Borås, Troja-Ljungby och Frölunda som destinationer. Jag har också varit med två svängar som assisterande tränare för Göteborgs distriktslag i tv-pucken och spelade själv för Bohuslän-Dal. Detta blir andra rundan som huvudtränare för distriktslaget i Bohsulän-Dal då jag hade 06orna året som var.</a:t>
            </a:r>
            <a:endParaRPr sz="1400">
              <a:solidFill>
                <a:srgbClr val="B7B7B7"/>
              </a:solidFill>
            </a:endParaRPr>
          </a:p>
          <a:p>
            <a:pPr marL="0" lvl="0" indent="0" algn="l" rtl="0">
              <a:lnSpc>
                <a:spcPct val="95000"/>
              </a:lnSpc>
              <a:spcBef>
                <a:spcPts val="1200"/>
              </a:spcBef>
              <a:spcAft>
                <a:spcPts val="0"/>
              </a:spcAft>
              <a:buSzPts val="358"/>
              <a:buNone/>
            </a:pPr>
            <a:r>
              <a:rPr lang="sv" sz="1400">
                <a:solidFill>
                  <a:srgbClr val="B7B7B7"/>
                </a:solidFill>
              </a:rPr>
              <a:t>Utbildningsmässigt har jag en kandidatexamen i idrottsvetenskap, kurser i idrottspsykologi från högskolan och har gått svenska ishockeyförbundets elittränarutbildning. Jobbar numera civilt som HR-ansvarig på en redovisningsbyrå i Göteborg.</a:t>
            </a:r>
            <a:endParaRPr sz="1400">
              <a:solidFill>
                <a:srgbClr val="B7B7B7"/>
              </a:solidFill>
            </a:endParaRPr>
          </a:p>
          <a:p>
            <a:pPr marL="0" lvl="0" indent="0" algn="l" rtl="0">
              <a:lnSpc>
                <a:spcPct val="95000"/>
              </a:lnSpc>
              <a:spcBef>
                <a:spcPts val="1200"/>
              </a:spcBef>
              <a:spcAft>
                <a:spcPts val="1200"/>
              </a:spcAft>
              <a:buSzPts val="358"/>
              <a:buNone/>
            </a:pPr>
            <a:r>
              <a:rPr lang="sv" sz="1400">
                <a:solidFill>
                  <a:srgbClr val="B7B7B7"/>
                </a:solidFill>
              </a:rPr>
              <a:t>Nu ser jag fram emot att lära känna nya förmågor från distriktet och hjälpa dem en bit på vägen i sin utveckling.</a:t>
            </a:r>
            <a:endParaRPr sz="1400">
              <a:solidFill>
                <a:srgbClr val="B7B7B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10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Effect transition="in" filter="fade">
                                      <p:cBhvr>
                                        <p:cTn id="12" dur="1000"/>
                                        <p:tgtEl>
                                          <p:spTgt spid="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xEl>
                                              <p:pRg st="2" end="2"/>
                                            </p:txEl>
                                          </p:spTgt>
                                        </p:tgtEl>
                                        <p:attrNameLst>
                                          <p:attrName>style.visibility</p:attrName>
                                        </p:attrNameLst>
                                      </p:cBhvr>
                                      <p:to>
                                        <p:strVal val="visible"/>
                                      </p:to>
                                    </p:set>
                                    <p:animEffect transition="in" filter="fade">
                                      <p:cBhvr>
                                        <p:cTn id="17" dur="1000"/>
                                        <p:tgtEl>
                                          <p:spTgt spid="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xEl>
                                              <p:pRg st="3" end="3"/>
                                            </p:txEl>
                                          </p:spTgt>
                                        </p:tgtEl>
                                        <p:attrNameLst>
                                          <p:attrName>style.visibility</p:attrName>
                                        </p:attrNameLst>
                                      </p:cBhvr>
                                      <p:to>
                                        <p:strVal val="visible"/>
                                      </p:to>
                                    </p:set>
                                    <p:animEffect transition="in" filter="fade">
                                      <p:cBhvr>
                                        <p:cTn id="22" dur="1000"/>
                                        <p:tgtEl>
                                          <p:spTgt spid="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
                                            <p:txEl>
                                              <p:pRg st="4" end="4"/>
                                            </p:txEl>
                                          </p:spTgt>
                                        </p:tgtEl>
                                        <p:attrNameLst>
                                          <p:attrName>style.visibility</p:attrName>
                                        </p:attrNameLst>
                                      </p:cBhvr>
                                      <p:to>
                                        <p:strVal val="visible"/>
                                      </p:to>
                                    </p:set>
                                    <p:animEffect transition="in" filter="fade">
                                      <p:cBhvr>
                                        <p:cTn id="27" dur="1000"/>
                                        <p:tgtEl>
                                          <p:spTgt spid="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
                                            <p:txEl>
                                              <p:pRg st="5" end="5"/>
                                            </p:txEl>
                                          </p:spTgt>
                                        </p:tgtEl>
                                        <p:attrNameLst>
                                          <p:attrName>style.visibility</p:attrName>
                                        </p:attrNameLst>
                                      </p:cBhvr>
                                      <p:to>
                                        <p:strVal val="visible"/>
                                      </p:to>
                                    </p:set>
                                    <p:animEffect transition="in" filter="fade">
                                      <p:cBhvr>
                                        <p:cTn id="32" dur="1000"/>
                                        <p:tgtEl>
                                          <p:spTgt spid="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Assisterande coach</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sv" sz="1400"/>
              <a:t>Jesper Eckers</a:t>
            </a:r>
            <a:endParaRPr sz="1400"/>
          </a:p>
          <a:p>
            <a:pPr marL="0" lvl="0" indent="0" algn="l" rtl="0">
              <a:spcBef>
                <a:spcPts val="1200"/>
              </a:spcBef>
              <a:spcAft>
                <a:spcPts val="0"/>
              </a:spcAft>
              <a:buNone/>
            </a:pPr>
            <a:r>
              <a:rPr lang="sv" sz="1400"/>
              <a:t>Född i Kumla, flyttade till Uddevalla vid fyra års ålder.</a:t>
            </a:r>
            <a:endParaRPr sz="1400"/>
          </a:p>
          <a:p>
            <a:pPr marL="0" lvl="0" indent="0" algn="l" rtl="0">
              <a:spcBef>
                <a:spcPts val="1200"/>
              </a:spcBef>
              <a:spcAft>
                <a:spcPts val="0"/>
              </a:spcAft>
              <a:buNone/>
            </a:pPr>
            <a:r>
              <a:rPr lang="sv" sz="1400"/>
              <a:t>Aktiv hockeyspelare fram till 2018. Representerat bland annat Borås, Vänersborg, Vetlanda och Uddevalla. </a:t>
            </a:r>
            <a:endParaRPr sz="1400"/>
          </a:p>
          <a:p>
            <a:pPr marL="0" lvl="0" indent="0" algn="l" rtl="0">
              <a:spcBef>
                <a:spcPts val="1200"/>
              </a:spcBef>
              <a:spcAft>
                <a:spcPts val="0"/>
              </a:spcAft>
              <a:buNone/>
            </a:pPr>
            <a:r>
              <a:rPr lang="sv" sz="1400"/>
              <a:t>Numera huvudansvarig för Uddevallas seniorlag. Utbildningsmässigt grundutbildning och JS1.</a:t>
            </a:r>
            <a:endParaRPr sz="1400"/>
          </a:p>
          <a:p>
            <a:pPr marL="0" lvl="0" indent="0" algn="l" rtl="0">
              <a:spcBef>
                <a:spcPts val="1200"/>
              </a:spcBef>
              <a:spcAft>
                <a:spcPts val="0"/>
              </a:spcAft>
              <a:buNone/>
            </a:pPr>
            <a:r>
              <a:rPr lang="sv" sz="1400"/>
              <a:t>Arbetar till vardags som projektledare på ett företag i Stenungsund som sysslar med tillverkning och montage av större cisterner och rörarbeten. </a:t>
            </a:r>
            <a:endParaRPr sz="1400"/>
          </a:p>
          <a:p>
            <a:pPr marL="0" lvl="0" indent="0" algn="l" rtl="0">
              <a:spcBef>
                <a:spcPts val="1200"/>
              </a:spcBef>
              <a:spcAft>
                <a:spcPts val="0"/>
              </a:spcAft>
              <a:buNone/>
            </a:pPr>
            <a:r>
              <a:rPr lang="sv" sz="1400"/>
              <a:t>Har själv representerat Bohuslän-Dal i både min åldersklass och de som är var ett år äldre. Ser fram emot att få vara en del av den härliga gemenskapen jag själv minns från denna tiden och att coacha nya förmågor efter min bästa förmåga.</a:t>
            </a:r>
            <a:endParaRPr sz="1400"/>
          </a:p>
          <a:p>
            <a:pPr marL="0" lvl="0" indent="0" algn="l" rtl="0">
              <a:spcBef>
                <a:spcPts val="1200"/>
              </a:spcBef>
              <a:spcAft>
                <a:spcPts val="1200"/>
              </a:spcAft>
              <a:buNone/>
            </a:pP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1000"/>
                                        <p:tgtEl>
                                          <p:spTgt spid="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
                                            <p:txEl>
                                              <p:pRg st="1" end="1"/>
                                            </p:txEl>
                                          </p:spTgt>
                                        </p:tgtEl>
                                        <p:attrNameLst>
                                          <p:attrName>style.visibility</p:attrName>
                                        </p:attrNameLst>
                                      </p:cBhvr>
                                      <p:to>
                                        <p:strVal val="visible"/>
                                      </p:to>
                                    </p:set>
                                    <p:animEffect transition="in" filter="fade">
                                      <p:cBhvr>
                                        <p:cTn id="12" dur="1000"/>
                                        <p:tgtEl>
                                          <p:spTgt spid="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
                                            <p:txEl>
                                              <p:pRg st="2" end="2"/>
                                            </p:txEl>
                                          </p:spTgt>
                                        </p:tgtEl>
                                        <p:attrNameLst>
                                          <p:attrName>style.visibility</p:attrName>
                                        </p:attrNameLst>
                                      </p:cBhvr>
                                      <p:to>
                                        <p:strVal val="visible"/>
                                      </p:to>
                                    </p:set>
                                    <p:animEffect transition="in" filter="fade">
                                      <p:cBhvr>
                                        <p:cTn id="17" dur="1000"/>
                                        <p:tgtEl>
                                          <p:spTgt spid="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
                                            <p:txEl>
                                              <p:pRg st="3" end="3"/>
                                            </p:txEl>
                                          </p:spTgt>
                                        </p:tgtEl>
                                        <p:attrNameLst>
                                          <p:attrName>style.visibility</p:attrName>
                                        </p:attrNameLst>
                                      </p:cBhvr>
                                      <p:to>
                                        <p:strVal val="visible"/>
                                      </p:to>
                                    </p:set>
                                    <p:animEffect transition="in" filter="fade">
                                      <p:cBhvr>
                                        <p:cTn id="22" dur="1000"/>
                                        <p:tgtEl>
                                          <p:spTgt spid="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
                                            <p:txEl>
                                              <p:pRg st="4" end="4"/>
                                            </p:txEl>
                                          </p:spTgt>
                                        </p:tgtEl>
                                        <p:attrNameLst>
                                          <p:attrName>style.visibility</p:attrName>
                                        </p:attrNameLst>
                                      </p:cBhvr>
                                      <p:to>
                                        <p:strVal val="visible"/>
                                      </p:to>
                                    </p:set>
                                    <p:animEffect transition="in" filter="fade">
                                      <p:cBhvr>
                                        <p:cTn id="27" dur="1000"/>
                                        <p:tgtEl>
                                          <p:spTgt spid="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7">
                                            <p:txEl>
                                              <p:pRg st="5" end="5"/>
                                            </p:txEl>
                                          </p:spTgt>
                                        </p:tgtEl>
                                        <p:attrNameLst>
                                          <p:attrName>style.visibility</p:attrName>
                                        </p:attrNameLst>
                                      </p:cBhvr>
                                      <p:to>
                                        <p:strVal val="visible"/>
                                      </p:to>
                                    </p:set>
                                    <p:animEffect transition="in" filter="fade">
                                      <p:cBhvr>
                                        <p:cTn id="32" dur="1000"/>
                                        <p:tgtEl>
                                          <p:spTgt spid="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7">
                                            <p:txEl>
                                              <p:pRg st="6" end="6"/>
                                            </p:txEl>
                                          </p:spTgt>
                                        </p:tgtEl>
                                        <p:attrNameLst>
                                          <p:attrName>style.visibility</p:attrName>
                                        </p:attrNameLst>
                                      </p:cBhvr>
                                      <p:to>
                                        <p:strVal val="visible"/>
                                      </p:to>
                                    </p:set>
                                    <p:animEffect transition="in" filter="fade">
                                      <p:cBhvr>
                                        <p:cTn id="37" dur="1000"/>
                                        <p:tgtEl>
                                          <p:spTgt spid="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Assisterande coach</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Anders Friberg</a:t>
            </a:r>
            <a:endParaRPr/>
          </a:p>
          <a:p>
            <a:pPr marL="0" marR="381000" lvl="0" indent="0" algn="l" rtl="0">
              <a:spcBef>
                <a:spcPts val="1200"/>
              </a:spcBef>
              <a:spcAft>
                <a:spcPts val="0"/>
              </a:spcAft>
              <a:buNone/>
            </a:pPr>
            <a:r>
              <a:rPr lang="sv" sz="1400"/>
              <a:t>Född i Tyringe och flyttade till Lysekil -00</a:t>
            </a:r>
            <a:endParaRPr sz="1400"/>
          </a:p>
          <a:p>
            <a:pPr marL="381000" marR="381000" lvl="0" indent="0" algn="l" rtl="0">
              <a:spcBef>
                <a:spcPts val="0"/>
              </a:spcBef>
              <a:spcAft>
                <a:spcPts val="0"/>
              </a:spcAft>
              <a:buNone/>
            </a:pPr>
            <a:endParaRPr sz="1400"/>
          </a:p>
          <a:p>
            <a:pPr marL="0" marR="381000" lvl="0" indent="0" algn="l" rtl="0">
              <a:spcBef>
                <a:spcPts val="0"/>
              </a:spcBef>
              <a:spcAft>
                <a:spcPts val="0"/>
              </a:spcAft>
              <a:buNone/>
            </a:pPr>
            <a:r>
              <a:rPr lang="sv" sz="1400"/>
              <a:t>Spelade aktivt fram till 2008. Spelat med Leksand, Osby, Tyringe och Lysekil. </a:t>
            </a:r>
            <a:endParaRPr sz="1400"/>
          </a:p>
          <a:p>
            <a:pPr marL="381000" marR="381000" lvl="0" indent="0" algn="l" rtl="0">
              <a:spcBef>
                <a:spcPts val="0"/>
              </a:spcBef>
              <a:spcAft>
                <a:spcPts val="0"/>
              </a:spcAft>
              <a:buNone/>
            </a:pPr>
            <a:endParaRPr sz="1400"/>
          </a:p>
          <a:p>
            <a:pPr marL="0" marR="381000" lvl="0" indent="0" algn="l" rtl="0">
              <a:spcBef>
                <a:spcPts val="0"/>
              </a:spcBef>
              <a:spcAft>
                <a:spcPts val="0"/>
              </a:spcAft>
              <a:buNone/>
            </a:pPr>
            <a:r>
              <a:rPr lang="sv" sz="1400"/>
              <a:t>Assisterande tränare i Lysekils A-lag och har JS2 utbildning. Varit aktiv som tränare i A-lag och ungdomslag sedan -08</a:t>
            </a:r>
            <a:endParaRPr sz="1400"/>
          </a:p>
          <a:p>
            <a:pPr marL="381000" marR="381000" lvl="0" indent="0" algn="l" rtl="0">
              <a:spcBef>
                <a:spcPts val="0"/>
              </a:spcBef>
              <a:spcAft>
                <a:spcPts val="0"/>
              </a:spcAft>
              <a:buNone/>
            </a:pPr>
            <a:endParaRPr sz="1400"/>
          </a:p>
          <a:p>
            <a:pPr marL="0" marR="381000" lvl="0" indent="0" algn="l" rtl="0">
              <a:spcBef>
                <a:spcPts val="0"/>
              </a:spcBef>
              <a:spcAft>
                <a:spcPts val="0"/>
              </a:spcAft>
              <a:buNone/>
            </a:pPr>
            <a:r>
              <a:rPr lang="sv" sz="1400"/>
              <a:t>Arbetar inom skolan och ska studera till lärare med start januari 2022.</a:t>
            </a:r>
            <a:endParaRPr sz="1400"/>
          </a:p>
          <a:p>
            <a:pPr marL="381000" marR="381000" lvl="0" indent="0" algn="l" rtl="0">
              <a:spcBef>
                <a:spcPts val="0"/>
              </a:spcBef>
              <a:spcAft>
                <a:spcPts val="0"/>
              </a:spcAft>
              <a:buNone/>
            </a:pPr>
            <a:endParaRPr sz="1400"/>
          </a:p>
          <a:p>
            <a:pPr marL="0" marR="381000" lvl="0" indent="0" algn="l" rtl="0">
              <a:spcBef>
                <a:spcPts val="0"/>
              </a:spcBef>
              <a:spcAft>
                <a:spcPts val="0"/>
              </a:spcAft>
              <a:buNone/>
            </a:pPr>
            <a:r>
              <a:rPr lang="sv" sz="1400"/>
              <a:t>Representerade Skåne i TV-Pucken 1993</a:t>
            </a:r>
            <a:endParaRPr sz="1400"/>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Fyscoach</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400"/>
              <a:t>Marcus Sköld, 37 år</a:t>
            </a:r>
            <a:endParaRPr sz="1400"/>
          </a:p>
          <a:p>
            <a:pPr marL="0" lvl="0" indent="0" algn="l" rtl="0">
              <a:spcBef>
                <a:spcPts val="0"/>
              </a:spcBef>
              <a:spcAft>
                <a:spcPts val="0"/>
              </a:spcAft>
              <a:buNone/>
            </a:pPr>
            <a:endParaRPr sz="1200"/>
          </a:p>
          <a:p>
            <a:pPr marL="0" lvl="0" indent="0" algn="l" rtl="0">
              <a:spcBef>
                <a:spcPts val="0"/>
              </a:spcBef>
              <a:spcAft>
                <a:spcPts val="0"/>
              </a:spcAft>
              <a:buNone/>
            </a:pPr>
            <a:r>
              <a:rPr lang="sv" sz="1200"/>
              <a:t>Till vardags driver jag ett bolag inom byggbranschen.</a:t>
            </a:r>
            <a:endParaRPr sz="1200"/>
          </a:p>
          <a:p>
            <a:pPr marL="0" lvl="0" indent="0" algn="l" rtl="0">
              <a:spcBef>
                <a:spcPts val="0"/>
              </a:spcBef>
              <a:spcAft>
                <a:spcPts val="0"/>
              </a:spcAft>
              <a:buNone/>
            </a:pPr>
            <a:r>
              <a:rPr lang="sv" sz="1200"/>
              <a:t>Ursprungligen från Växjö, där jag spelade fotboll i Östers IF från knattelag till A-lag.</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sv" sz="1200"/>
              <a:t>Är idag aktiv som fysansvarig i Stenungsunds HF, fystränare för A-lag och junior. Fystränare på hockeycamper sommartid, ex WestCoastHockey. </a:t>
            </a:r>
            <a:endParaRPr sz="1200"/>
          </a:p>
          <a:p>
            <a:pPr marL="0" lvl="0" indent="0" algn="l" rtl="0">
              <a:spcBef>
                <a:spcPts val="0"/>
              </a:spcBef>
              <a:spcAft>
                <a:spcPts val="0"/>
              </a:spcAft>
              <a:buNone/>
            </a:pPr>
            <a:r>
              <a:rPr lang="sv" sz="1200"/>
              <a:t>Utöver det arbetar jag på individuell nivå med spelare som vill utvecklas och satsa på hockey.</a:t>
            </a:r>
            <a:endParaRPr sz="1200"/>
          </a:p>
          <a:p>
            <a:pPr marL="0" lvl="0" indent="0" algn="l" rtl="0">
              <a:spcBef>
                <a:spcPts val="0"/>
              </a:spcBef>
              <a:spcAft>
                <a:spcPts val="0"/>
              </a:spcAft>
              <a:buNone/>
            </a:pPr>
            <a:r>
              <a:rPr lang="sv" sz="1200"/>
              <a:t>Mina specialområden är snabbhet och explosivitet.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sv" sz="1200"/>
              <a:t>Min drivkraft är att kunna ge varje individ rätt förutsättningar både innan och under säsong att prestera optimalt och maximera sin utveckling</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sv" sz="1200"/>
              <a:t>Utbildad fystränare</a:t>
            </a:r>
            <a:endParaRPr sz="1200"/>
          </a:p>
          <a:p>
            <a:pPr marL="0" lvl="0" indent="0" algn="l" rtl="0">
              <a:spcBef>
                <a:spcPts val="0"/>
              </a:spcBef>
              <a:spcAft>
                <a:spcPts val="0"/>
              </a:spcAft>
              <a:buNone/>
            </a:pPr>
            <a:r>
              <a:rPr lang="sv" sz="1200"/>
              <a:t>Utbildning hos AO Performance (Andreas Öhgren) inom power &amp; performance.</a:t>
            </a:r>
            <a:endParaRPr sz="1200"/>
          </a:p>
          <a:p>
            <a:pPr marL="0" lvl="0" indent="0" algn="l" rtl="0">
              <a:spcBef>
                <a:spcPts val="0"/>
              </a:spcBef>
              <a:spcAft>
                <a:spcPts val="0"/>
              </a:spcAft>
              <a:buNone/>
            </a:pPr>
            <a:r>
              <a:rPr lang="sv" sz="1200"/>
              <a:t>Utbildning inom idrottsskador</a:t>
            </a:r>
            <a:endParaRPr sz="1200"/>
          </a:p>
          <a:p>
            <a:pPr marL="0" lvl="0" indent="0" algn="l" rtl="0">
              <a:spcBef>
                <a:spcPts val="0"/>
              </a:spcBef>
              <a:spcAft>
                <a:spcPts val="0"/>
              </a:spcAft>
              <a:buNone/>
            </a:pPr>
            <a:r>
              <a:rPr lang="sv" sz="1200"/>
              <a:t>Pågående utbildning som lic.pt med idrottsprofil, kostrådgivare samt idrottsmassör.</a:t>
            </a:r>
            <a:endParaRPr sz="1200"/>
          </a:p>
          <a:p>
            <a:pPr marL="0" lvl="0" indent="0" algn="l" rtl="0">
              <a:lnSpc>
                <a:spcPct val="95000"/>
              </a:lnSpc>
              <a:spcBef>
                <a:spcPts val="0"/>
              </a:spcBef>
              <a:spcAft>
                <a:spcPts val="0"/>
              </a:spcAft>
              <a:buNone/>
            </a:pPr>
            <a:endParaRPr sz="1100"/>
          </a:p>
          <a:p>
            <a:pPr marL="0" lvl="0" indent="0" algn="l" rtl="0">
              <a:lnSpc>
                <a:spcPct val="95000"/>
              </a:lnSpc>
              <a:spcBef>
                <a:spcPts val="1200"/>
              </a:spcBef>
              <a:spcAft>
                <a:spcPts val="1200"/>
              </a:spcAft>
              <a:buNone/>
            </a:pPr>
            <a:endParaRPr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fade">
                                      <p:cBhvr>
                                        <p:cTn id="7" dur="1000"/>
                                        <p:tgtEl>
                                          <p:spTgt spid="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9">
                                            <p:txEl>
                                              <p:pRg st="1" end="1"/>
                                            </p:txEl>
                                          </p:spTgt>
                                        </p:tgtEl>
                                        <p:attrNameLst>
                                          <p:attrName>style.visibility</p:attrName>
                                        </p:attrNameLst>
                                      </p:cBhvr>
                                      <p:to>
                                        <p:strVal val="visible"/>
                                      </p:to>
                                    </p:set>
                                    <p:animEffect transition="in" filter="fade">
                                      <p:cBhvr>
                                        <p:cTn id="12" dur="1000"/>
                                        <p:tgtEl>
                                          <p:spTgt spid="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Effect transition="in" filter="fade">
                                      <p:cBhvr>
                                        <p:cTn id="17" dur="1000"/>
                                        <p:tgtEl>
                                          <p:spTgt spid="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9">
                                            <p:txEl>
                                              <p:pRg st="3" end="3"/>
                                            </p:txEl>
                                          </p:spTgt>
                                        </p:tgtEl>
                                        <p:attrNameLst>
                                          <p:attrName>style.visibility</p:attrName>
                                        </p:attrNameLst>
                                      </p:cBhvr>
                                      <p:to>
                                        <p:strVal val="visible"/>
                                      </p:to>
                                    </p:set>
                                    <p:animEffect transition="in" filter="fade">
                                      <p:cBhvr>
                                        <p:cTn id="22" dur="1000"/>
                                        <p:tgtEl>
                                          <p:spTgt spid="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9">
                                            <p:txEl>
                                              <p:pRg st="4" end="4"/>
                                            </p:txEl>
                                          </p:spTgt>
                                        </p:tgtEl>
                                        <p:attrNameLst>
                                          <p:attrName>style.visibility</p:attrName>
                                        </p:attrNameLst>
                                      </p:cBhvr>
                                      <p:to>
                                        <p:strVal val="visible"/>
                                      </p:to>
                                    </p:set>
                                    <p:animEffect transition="in" filter="fade">
                                      <p:cBhvr>
                                        <p:cTn id="27" dur="1000"/>
                                        <p:tgtEl>
                                          <p:spTgt spid="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fade">
                                      <p:cBhvr>
                                        <p:cTn id="32" dur="1000"/>
                                        <p:tgtEl>
                                          <p:spTgt spid="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9">
                                            <p:txEl>
                                              <p:pRg st="6" end="6"/>
                                            </p:txEl>
                                          </p:spTgt>
                                        </p:tgtEl>
                                        <p:attrNameLst>
                                          <p:attrName>style.visibility</p:attrName>
                                        </p:attrNameLst>
                                      </p:cBhvr>
                                      <p:to>
                                        <p:strVal val="visible"/>
                                      </p:to>
                                    </p:set>
                                    <p:animEffect transition="in" filter="fade">
                                      <p:cBhvr>
                                        <p:cTn id="37" dur="1000"/>
                                        <p:tgtEl>
                                          <p:spTgt spid="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9">
                                            <p:txEl>
                                              <p:pRg st="7" end="7"/>
                                            </p:txEl>
                                          </p:spTgt>
                                        </p:tgtEl>
                                        <p:attrNameLst>
                                          <p:attrName>style.visibility</p:attrName>
                                        </p:attrNameLst>
                                      </p:cBhvr>
                                      <p:to>
                                        <p:strVal val="visible"/>
                                      </p:to>
                                    </p:set>
                                    <p:animEffect transition="in" filter="fade">
                                      <p:cBhvr>
                                        <p:cTn id="42" dur="1000"/>
                                        <p:tgtEl>
                                          <p:spTgt spid="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9">
                                            <p:txEl>
                                              <p:pRg st="8" end="8"/>
                                            </p:txEl>
                                          </p:spTgt>
                                        </p:tgtEl>
                                        <p:attrNameLst>
                                          <p:attrName>style.visibility</p:attrName>
                                        </p:attrNameLst>
                                      </p:cBhvr>
                                      <p:to>
                                        <p:strVal val="visible"/>
                                      </p:to>
                                    </p:set>
                                    <p:animEffect transition="in" filter="fade">
                                      <p:cBhvr>
                                        <p:cTn id="47" dur="1000"/>
                                        <p:tgtEl>
                                          <p:spTgt spid="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9">
                                            <p:txEl>
                                              <p:pRg st="9" end="9"/>
                                            </p:txEl>
                                          </p:spTgt>
                                        </p:tgtEl>
                                        <p:attrNameLst>
                                          <p:attrName>style.visibility</p:attrName>
                                        </p:attrNameLst>
                                      </p:cBhvr>
                                      <p:to>
                                        <p:strVal val="visible"/>
                                      </p:to>
                                    </p:set>
                                    <p:animEffect transition="in" filter="fade">
                                      <p:cBhvr>
                                        <p:cTn id="52" dur="1000"/>
                                        <p:tgtEl>
                                          <p:spTgt spid="7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9">
                                            <p:txEl>
                                              <p:pRg st="10" end="10"/>
                                            </p:txEl>
                                          </p:spTgt>
                                        </p:tgtEl>
                                        <p:attrNameLst>
                                          <p:attrName>style.visibility</p:attrName>
                                        </p:attrNameLst>
                                      </p:cBhvr>
                                      <p:to>
                                        <p:strVal val="visible"/>
                                      </p:to>
                                    </p:set>
                                    <p:animEffect transition="in" filter="fade">
                                      <p:cBhvr>
                                        <p:cTn id="57" dur="1000"/>
                                        <p:tgtEl>
                                          <p:spTgt spid="7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9">
                                            <p:txEl>
                                              <p:pRg st="11" end="11"/>
                                            </p:txEl>
                                          </p:spTgt>
                                        </p:tgtEl>
                                        <p:attrNameLst>
                                          <p:attrName>style.visibility</p:attrName>
                                        </p:attrNameLst>
                                      </p:cBhvr>
                                      <p:to>
                                        <p:strVal val="visible"/>
                                      </p:to>
                                    </p:set>
                                    <p:animEffect transition="in" filter="fade">
                                      <p:cBhvr>
                                        <p:cTn id="62" dur="1000"/>
                                        <p:tgtEl>
                                          <p:spTgt spid="7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9">
                                            <p:txEl>
                                              <p:pRg st="12" end="12"/>
                                            </p:txEl>
                                          </p:spTgt>
                                        </p:tgtEl>
                                        <p:attrNameLst>
                                          <p:attrName>style.visibility</p:attrName>
                                        </p:attrNameLst>
                                      </p:cBhvr>
                                      <p:to>
                                        <p:strVal val="visible"/>
                                      </p:to>
                                    </p:set>
                                    <p:animEffect transition="in" filter="fade">
                                      <p:cBhvr>
                                        <p:cTn id="67" dur="1000"/>
                                        <p:tgtEl>
                                          <p:spTgt spid="7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9">
                                            <p:txEl>
                                              <p:pRg st="13" end="13"/>
                                            </p:txEl>
                                          </p:spTgt>
                                        </p:tgtEl>
                                        <p:attrNameLst>
                                          <p:attrName>style.visibility</p:attrName>
                                        </p:attrNameLst>
                                      </p:cBhvr>
                                      <p:to>
                                        <p:strVal val="visible"/>
                                      </p:to>
                                    </p:set>
                                    <p:animEffect transition="in" filter="fade">
                                      <p:cBhvr>
                                        <p:cTn id="72" dur="1000"/>
                                        <p:tgtEl>
                                          <p:spTgt spid="7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9">
                                            <p:txEl>
                                              <p:pRg st="14" end="14"/>
                                            </p:txEl>
                                          </p:spTgt>
                                        </p:tgtEl>
                                        <p:attrNameLst>
                                          <p:attrName>style.visibility</p:attrName>
                                        </p:attrNameLst>
                                      </p:cBhvr>
                                      <p:to>
                                        <p:strVal val="visible"/>
                                      </p:to>
                                    </p:set>
                                    <p:animEffect transition="in" filter="fade">
                                      <p:cBhvr>
                                        <p:cTn id="77" dur="1000"/>
                                        <p:tgtEl>
                                          <p:spTgt spid="79">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9">
                                            <p:txEl>
                                              <p:pRg st="15" end="15"/>
                                            </p:txEl>
                                          </p:spTgt>
                                        </p:tgtEl>
                                        <p:attrNameLst>
                                          <p:attrName>style.visibility</p:attrName>
                                        </p:attrNameLst>
                                      </p:cBhvr>
                                      <p:to>
                                        <p:strVal val="visible"/>
                                      </p:to>
                                    </p:set>
                                    <p:animEffect transition="in" filter="fade">
                                      <p:cBhvr>
                                        <p:cTn id="82" dur="1000"/>
                                        <p:tgtEl>
                                          <p:spTgt spid="79">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9">
                                            <p:txEl>
                                              <p:pRg st="16" end="16"/>
                                            </p:txEl>
                                          </p:spTgt>
                                        </p:tgtEl>
                                        <p:attrNameLst>
                                          <p:attrName>style.visibility</p:attrName>
                                        </p:attrNameLst>
                                      </p:cBhvr>
                                      <p:to>
                                        <p:strVal val="visible"/>
                                      </p:to>
                                    </p:set>
                                    <p:animEffect transition="in" filter="fade">
                                      <p:cBhvr>
                                        <p:cTn id="87" dur="1000"/>
                                        <p:tgtEl>
                                          <p:spTgt spid="7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Materialare</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Björn Berggren - till vardags materialare i Munkedals A-lag</a:t>
            </a:r>
            <a:endParaRPr/>
          </a:p>
          <a:p>
            <a:pPr marL="0" lvl="0" indent="0" algn="l" rtl="0">
              <a:spcBef>
                <a:spcPts val="1200"/>
              </a:spcBef>
              <a:spcAft>
                <a:spcPts val="0"/>
              </a:spcAft>
              <a:buNone/>
            </a:pPr>
            <a:r>
              <a:rPr lang="sv"/>
              <a:t>Sigge Blomqvist - till vardags materialare i Munkedals A-lag</a:t>
            </a: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Lagledare</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sv"/>
              <a:t>Eddie Hansson - ordförande i BDIF</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Ledarpresentation - Övergripande</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sv"/>
              <a:t>Stefan Johansson - Breddansvarig i BDIFs styrelse med ansvar för killarnas distrikslag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50000"/>
              <a:buFont typeface="Arial"/>
              <a:buNone/>
            </a:pPr>
            <a:r>
              <a:rPr lang="sv" sz="2200" b="1"/>
              <a:t>Ledarroller</a:t>
            </a:r>
            <a:endParaRPr/>
          </a:p>
        </p:txBody>
      </p:sp>
      <p:sp>
        <p:nvSpPr>
          <p:cNvPr id="103" name="Google Shape;103;p21"/>
          <p:cNvSpPr txBox="1">
            <a:spLocks noGrp="1"/>
          </p:cNvSpPr>
          <p:nvPr>
            <p:ph type="body" idx="1"/>
          </p:nvPr>
        </p:nvSpPr>
        <p:spPr>
          <a:xfrm>
            <a:off x="311700" y="1031275"/>
            <a:ext cx="3999900" cy="3658800"/>
          </a:xfrm>
          <a:prstGeom prst="rect">
            <a:avLst/>
          </a:prstGeom>
        </p:spPr>
        <p:txBody>
          <a:bodyPr spcFirstLastPara="1" wrap="square" lIns="91425" tIns="91425" rIns="91425" bIns="91425" anchor="t" anchorCtr="0">
            <a:normAutofit fontScale="55000"/>
          </a:bodyPr>
          <a:lstStyle/>
          <a:p>
            <a:pPr marL="0" lvl="0" indent="0" algn="l" rtl="0">
              <a:lnSpc>
                <a:spcPct val="100000"/>
              </a:lnSpc>
              <a:spcBef>
                <a:spcPts val="0"/>
              </a:spcBef>
              <a:spcAft>
                <a:spcPts val="0"/>
              </a:spcAft>
              <a:buNone/>
            </a:pPr>
            <a:r>
              <a:rPr lang="sv" sz="2060">
                <a:solidFill>
                  <a:srgbClr val="B7B7B7"/>
                </a:solidFill>
              </a:rPr>
              <a:t>Richard Andersson: </a:t>
            </a:r>
            <a:endParaRPr sz="2060">
              <a:solidFill>
                <a:srgbClr val="B7B7B7"/>
              </a:solidFill>
            </a:endParaRPr>
          </a:p>
          <a:p>
            <a:pPr marL="457200" lvl="0" indent="-300564" algn="l" rtl="0">
              <a:lnSpc>
                <a:spcPct val="100000"/>
              </a:lnSpc>
              <a:spcBef>
                <a:spcPts val="0"/>
              </a:spcBef>
              <a:spcAft>
                <a:spcPts val="0"/>
              </a:spcAft>
              <a:buClr>
                <a:srgbClr val="B7B7B7"/>
              </a:buClr>
              <a:buSzPct val="100000"/>
              <a:buChar char="●"/>
            </a:pPr>
            <a:r>
              <a:rPr lang="sv" sz="2060">
                <a:solidFill>
                  <a:srgbClr val="B7B7B7"/>
                </a:solidFill>
              </a:rPr>
              <a:t>övergripande ansvarig, struktur i träning</a:t>
            </a:r>
            <a:endParaRPr sz="2060">
              <a:solidFill>
                <a:srgbClr val="B7B7B7"/>
              </a:solidFill>
            </a:endParaRPr>
          </a:p>
          <a:p>
            <a:pPr marL="457200" lvl="0" indent="-300564" algn="l" rtl="0">
              <a:lnSpc>
                <a:spcPct val="100000"/>
              </a:lnSpc>
              <a:spcBef>
                <a:spcPts val="0"/>
              </a:spcBef>
              <a:spcAft>
                <a:spcPts val="0"/>
              </a:spcAft>
              <a:buClr>
                <a:srgbClr val="B7B7B7"/>
              </a:buClr>
              <a:buSzPct val="100000"/>
              <a:buChar char="●"/>
            </a:pPr>
            <a:r>
              <a:rPr lang="sv" sz="2060">
                <a:solidFill>
                  <a:srgbClr val="B7B7B7"/>
                </a:solidFill>
              </a:rPr>
              <a:t>coachar och matchar fw i match</a:t>
            </a:r>
            <a:endParaRPr sz="2060">
              <a:solidFill>
                <a:srgbClr val="B7B7B7"/>
              </a:solidFill>
            </a:endParaRPr>
          </a:p>
          <a:p>
            <a:pPr marL="457200" lvl="0" indent="-300564" algn="l" rtl="0">
              <a:lnSpc>
                <a:spcPct val="100000"/>
              </a:lnSpc>
              <a:spcBef>
                <a:spcPts val="0"/>
              </a:spcBef>
              <a:spcAft>
                <a:spcPts val="0"/>
              </a:spcAft>
              <a:buClr>
                <a:srgbClr val="B7B7B7"/>
              </a:buClr>
              <a:buSzPct val="100000"/>
              <a:buChar char="●"/>
            </a:pPr>
            <a:r>
              <a:rPr lang="sv" sz="2060">
                <a:solidFill>
                  <a:srgbClr val="B7B7B7"/>
                </a:solidFill>
              </a:rPr>
              <a:t>huvudansvarig PP och PK</a:t>
            </a:r>
            <a:endParaRPr sz="2060">
              <a:solidFill>
                <a:srgbClr val="B7B7B7"/>
              </a:solidFill>
            </a:endParaRPr>
          </a:p>
          <a:p>
            <a:pPr marL="0" lvl="0" indent="0" algn="l" rtl="0">
              <a:lnSpc>
                <a:spcPct val="100000"/>
              </a:lnSpc>
              <a:spcBef>
                <a:spcPts val="0"/>
              </a:spcBef>
              <a:spcAft>
                <a:spcPts val="0"/>
              </a:spcAft>
              <a:buNone/>
            </a:pPr>
            <a:endParaRPr sz="2060">
              <a:solidFill>
                <a:srgbClr val="B7B7B7"/>
              </a:solidFill>
            </a:endParaRPr>
          </a:p>
          <a:p>
            <a:pPr marL="0" lvl="0" indent="0" algn="l" rtl="0">
              <a:lnSpc>
                <a:spcPct val="100000"/>
              </a:lnSpc>
              <a:spcBef>
                <a:spcPts val="0"/>
              </a:spcBef>
              <a:spcAft>
                <a:spcPts val="0"/>
              </a:spcAft>
              <a:buNone/>
            </a:pPr>
            <a:r>
              <a:rPr lang="sv" sz="2060">
                <a:solidFill>
                  <a:srgbClr val="B7B7B7"/>
                </a:solidFill>
              </a:rPr>
              <a:t>Jesper Eckers: </a:t>
            </a:r>
            <a:endParaRPr sz="2060">
              <a:solidFill>
                <a:srgbClr val="B7B7B7"/>
              </a:solidFill>
            </a:endParaRPr>
          </a:p>
          <a:p>
            <a:pPr marL="457200" lvl="0" indent="-300564" algn="l" rtl="0">
              <a:lnSpc>
                <a:spcPct val="100000"/>
              </a:lnSpc>
              <a:spcBef>
                <a:spcPts val="0"/>
              </a:spcBef>
              <a:spcAft>
                <a:spcPts val="0"/>
              </a:spcAft>
              <a:buClr>
                <a:srgbClr val="B7B7B7"/>
              </a:buClr>
              <a:buSzPct val="100000"/>
              <a:buChar char="●"/>
            </a:pPr>
            <a:r>
              <a:rPr lang="sv" sz="2060">
                <a:solidFill>
                  <a:srgbClr val="B7B7B7"/>
                </a:solidFill>
              </a:rPr>
              <a:t>coachar fw, anfallsspel  samt PP i träning</a:t>
            </a:r>
            <a:endParaRPr sz="2060">
              <a:solidFill>
                <a:srgbClr val="B7B7B7"/>
              </a:solidFill>
            </a:endParaRPr>
          </a:p>
          <a:p>
            <a:pPr marL="457200" lvl="0" indent="-300564" algn="l" rtl="0">
              <a:lnSpc>
                <a:spcPct val="100000"/>
              </a:lnSpc>
              <a:spcBef>
                <a:spcPts val="0"/>
              </a:spcBef>
              <a:spcAft>
                <a:spcPts val="0"/>
              </a:spcAft>
              <a:buClr>
                <a:srgbClr val="B7B7B7"/>
              </a:buClr>
              <a:buSzPct val="100000"/>
              <a:buChar char="●"/>
            </a:pPr>
            <a:r>
              <a:rPr lang="sv" sz="2060">
                <a:solidFill>
                  <a:srgbClr val="B7B7B7"/>
                </a:solidFill>
              </a:rPr>
              <a:t>pratar med killarna, särskilt nya</a:t>
            </a:r>
            <a:endParaRPr sz="2060">
              <a:solidFill>
                <a:srgbClr val="B7B7B7"/>
              </a:solidFill>
            </a:endParaRPr>
          </a:p>
          <a:p>
            <a:pPr marL="457200" lvl="0" indent="-300564" algn="l" rtl="0">
              <a:lnSpc>
                <a:spcPct val="100000"/>
              </a:lnSpc>
              <a:spcBef>
                <a:spcPts val="0"/>
              </a:spcBef>
              <a:spcAft>
                <a:spcPts val="0"/>
              </a:spcAft>
              <a:buClr>
                <a:srgbClr val="B7B7B7"/>
              </a:buClr>
              <a:buSzPct val="100000"/>
              <a:buChar char="●"/>
            </a:pPr>
            <a:r>
              <a:rPr lang="sv" sz="2060">
                <a:solidFill>
                  <a:srgbClr val="B7B7B7"/>
                </a:solidFill>
              </a:rPr>
              <a:t>överblick i båset och analys samt coachar fw i match</a:t>
            </a:r>
            <a:endParaRPr sz="2060">
              <a:solidFill>
                <a:srgbClr val="B7B7B7"/>
              </a:solidFill>
            </a:endParaRPr>
          </a:p>
          <a:p>
            <a:pPr marL="0" lvl="0" indent="0" algn="l" rtl="0">
              <a:lnSpc>
                <a:spcPct val="100000"/>
              </a:lnSpc>
              <a:spcBef>
                <a:spcPts val="0"/>
              </a:spcBef>
              <a:spcAft>
                <a:spcPts val="0"/>
              </a:spcAft>
              <a:buNone/>
            </a:pPr>
            <a:endParaRPr sz="2060">
              <a:solidFill>
                <a:srgbClr val="FF0000"/>
              </a:solidFill>
            </a:endParaRPr>
          </a:p>
          <a:p>
            <a:pPr marL="0" lvl="0" indent="0" algn="l" rtl="0">
              <a:lnSpc>
                <a:spcPct val="100000"/>
              </a:lnSpc>
              <a:spcBef>
                <a:spcPts val="0"/>
              </a:spcBef>
              <a:spcAft>
                <a:spcPts val="0"/>
              </a:spcAft>
              <a:buNone/>
            </a:pPr>
            <a:r>
              <a:rPr lang="sv" sz="2060"/>
              <a:t>Anders Friberg:</a:t>
            </a:r>
            <a:endParaRPr sz="2060"/>
          </a:p>
          <a:p>
            <a:pPr marL="457200" lvl="0" indent="-300564" algn="l" rtl="0">
              <a:lnSpc>
                <a:spcPct val="100000"/>
              </a:lnSpc>
              <a:spcBef>
                <a:spcPts val="0"/>
              </a:spcBef>
              <a:spcAft>
                <a:spcPts val="0"/>
              </a:spcAft>
              <a:buSzPct val="100000"/>
              <a:buChar char="●"/>
            </a:pPr>
            <a:r>
              <a:rPr lang="sv" sz="2060"/>
              <a:t>coachar backarna, försvarsspel  samt PK i träning</a:t>
            </a:r>
            <a:endParaRPr sz="2060"/>
          </a:p>
          <a:p>
            <a:pPr marL="457200" lvl="0" indent="-300564" algn="l" rtl="0">
              <a:lnSpc>
                <a:spcPct val="100000"/>
              </a:lnSpc>
              <a:spcBef>
                <a:spcPts val="0"/>
              </a:spcBef>
              <a:spcAft>
                <a:spcPts val="0"/>
              </a:spcAft>
              <a:buSzPct val="100000"/>
              <a:buChar char="●"/>
            </a:pPr>
            <a:r>
              <a:rPr lang="sv" sz="2060"/>
              <a:t>matchning av backar i match </a:t>
            </a:r>
            <a:endParaRPr sz="2060"/>
          </a:p>
          <a:p>
            <a:pPr marL="0" lvl="0" indent="0" algn="l" rtl="0">
              <a:lnSpc>
                <a:spcPct val="100000"/>
              </a:lnSpc>
              <a:spcBef>
                <a:spcPts val="0"/>
              </a:spcBef>
              <a:spcAft>
                <a:spcPts val="0"/>
              </a:spcAft>
              <a:buNone/>
            </a:pPr>
            <a:endParaRPr sz="2060">
              <a:solidFill>
                <a:srgbClr val="FF0000"/>
              </a:solidFill>
            </a:endParaRPr>
          </a:p>
          <a:p>
            <a:pPr marL="0" lvl="0" indent="0" algn="l" rtl="0">
              <a:spcBef>
                <a:spcPts val="0"/>
              </a:spcBef>
              <a:spcAft>
                <a:spcPts val="1200"/>
              </a:spcAft>
              <a:buNone/>
            </a:pPr>
            <a:endParaRPr/>
          </a:p>
        </p:txBody>
      </p:sp>
      <p:sp>
        <p:nvSpPr>
          <p:cNvPr id="104" name="Google Shape;104;p21"/>
          <p:cNvSpPr txBox="1">
            <a:spLocks noGrp="1"/>
          </p:cNvSpPr>
          <p:nvPr>
            <p:ph type="body" idx="2"/>
          </p:nvPr>
        </p:nvSpPr>
        <p:spPr>
          <a:xfrm>
            <a:off x="4832400" y="1031275"/>
            <a:ext cx="39999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770"/>
              <a:buNone/>
            </a:pPr>
            <a:r>
              <a:rPr lang="sv" sz="1100">
                <a:solidFill>
                  <a:srgbClr val="FF0000"/>
                </a:solidFill>
              </a:rPr>
              <a:t>Vakant </a:t>
            </a:r>
            <a:endParaRPr sz="1100">
              <a:solidFill>
                <a:srgbClr val="FF0000"/>
              </a:solidFill>
            </a:endParaRPr>
          </a:p>
          <a:p>
            <a:pPr marL="457200" lvl="0" indent="-298450" algn="l" rtl="0">
              <a:lnSpc>
                <a:spcPct val="95000"/>
              </a:lnSpc>
              <a:spcBef>
                <a:spcPts val="0"/>
              </a:spcBef>
              <a:spcAft>
                <a:spcPts val="0"/>
              </a:spcAft>
              <a:buClr>
                <a:srgbClr val="FF0000"/>
              </a:buClr>
              <a:buSzPts val="1100"/>
              <a:buChar char="●"/>
            </a:pPr>
            <a:r>
              <a:rPr lang="sv" sz="1100">
                <a:solidFill>
                  <a:srgbClr val="FF0000"/>
                </a:solidFill>
              </a:rPr>
              <a:t>målvaktscoach</a:t>
            </a:r>
            <a:endParaRPr sz="1100">
              <a:solidFill>
                <a:srgbClr val="FF0000"/>
              </a:solidFill>
            </a:endParaRPr>
          </a:p>
          <a:p>
            <a:pPr marL="0" lvl="0" indent="0" algn="l" rtl="0">
              <a:lnSpc>
                <a:spcPct val="95000"/>
              </a:lnSpc>
              <a:spcBef>
                <a:spcPts val="0"/>
              </a:spcBef>
              <a:spcAft>
                <a:spcPts val="0"/>
              </a:spcAft>
              <a:buNone/>
            </a:pPr>
            <a:endParaRPr sz="1100">
              <a:solidFill>
                <a:srgbClr val="FF0000"/>
              </a:solidFill>
            </a:endParaRPr>
          </a:p>
          <a:p>
            <a:pPr marL="0" lvl="0" indent="0" algn="l" rtl="0">
              <a:lnSpc>
                <a:spcPct val="95000"/>
              </a:lnSpc>
              <a:spcBef>
                <a:spcPts val="0"/>
              </a:spcBef>
              <a:spcAft>
                <a:spcPts val="0"/>
              </a:spcAft>
              <a:buNone/>
            </a:pPr>
            <a:r>
              <a:rPr lang="sv" sz="1100"/>
              <a:t>Marcus Sköld</a:t>
            </a:r>
            <a:endParaRPr sz="1100"/>
          </a:p>
          <a:p>
            <a:pPr marL="457200" lvl="0" indent="-298450" algn="l" rtl="0">
              <a:lnSpc>
                <a:spcPct val="95000"/>
              </a:lnSpc>
              <a:spcBef>
                <a:spcPts val="0"/>
              </a:spcBef>
              <a:spcAft>
                <a:spcPts val="0"/>
              </a:spcAft>
              <a:buSzPts val="1100"/>
              <a:buChar char="●"/>
            </a:pPr>
            <a:r>
              <a:rPr lang="sv" sz="1100"/>
              <a:t>fyscoach</a:t>
            </a:r>
            <a:endParaRPr sz="1100"/>
          </a:p>
          <a:p>
            <a:pPr marL="0" lvl="0" indent="0" algn="l" rtl="0">
              <a:lnSpc>
                <a:spcPct val="95000"/>
              </a:lnSpc>
              <a:spcBef>
                <a:spcPts val="0"/>
              </a:spcBef>
              <a:spcAft>
                <a:spcPts val="0"/>
              </a:spcAft>
              <a:buSzPts val="770"/>
              <a:buNone/>
            </a:pPr>
            <a:endParaRPr sz="1100">
              <a:solidFill>
                <a:srgbClr val="FF0000"/>
              </a:solidFill>
            </a:endParaRPr>
          </a:p>
          <a:p>
            <a:pPr marL="0" lvl="0" indent="0" algn="l" rtl="0">
              <a:lnSpc>
                <a:spcPct val="95000"/>
              </a:lnSpc>
              <a:spcBef>
                <a:spcPts val="0"/>
              </a:spcBef>
              <a:spcAft>
                <a:spcPts val="0"/>
              </a:spcAft>
              <a:buSzPts val="770"/>
              <a:buNone/>
            </a:pPr>
            <a:r>
              <a:rPr lang="sv" sz="1100">
                <a:solidFill>
                  <a:srgbClr val="FF0000"/>
                </a:solidFill>
              </a:rPr>
              <a:t>Vakant</a:t>
            </a:r>
            <a:endParaRPr sz="1100">
              <a:solidFill>
                <a:srgbClr val="FF0000"/>
              </a:solidFill>
            </a:endParaRPr>
          </a:p>
          <a:p>
            <a:pPr marL="457200" lvl="0" indent="-298450" algn="l" rtl="0">
              <a:lnSpc>
                <a:spcPct val="95000"/>
              </a:lnSpc>
              <a:spcBef>
                <a:spcPts val="0"/>
              </a:spcBef>
              <a:spcAft>
                <a:spcPts val="0"/>
              </a:spcAft>
              <a:buClr>
                <a:srgbClr val="FF0000"/>
              </a:buClr>
              <a:buSzPts val="1100"/>
              <a:buChar char="●"/>
            </a:pPr>
            <a:r>
              <a:rPr lang="sv" sz="1100">
                <a:solidFill>
                  <a:srgbClr val="FF0000"/>
                </a:solidFill>
              </a:rPr>
              <a:t>Video i träning och match</a:t>
            </a:r>
            <a:endParaRPr sz="1100">
              <a:solidFill>
                <a:srgbClr val="FF0000"/>
              </a:solidFill>
            </a:endParaRPr>
          </a:p>
          <a:p>
            <a:pPr marL="0" lvl="0" indent="0" algn="l" rtl="0">
              <a:lnSpc>
                <a:spcPct val="95000"/>
              </a:lnSpc>
              <a:spcBef>
                <a:spcPts val="0"/>
              </a:spcBef>
              <a:spcAft>
                <a:spcPts val="0"/>
              </a:spcAft>
              <a:buSzPts val="770"/>
              <a:buNone/>
            </a:pPr>
            <a:endParaRPr sz="1100"/>
          </a:p>
          <a:p>
            <a:pPr marL="0" lvl="0" indent="0" algn="l" rtl="0">
              <a:lnSpc>
                <a:spcPct val="85000"/>
              </a:lnSpc>
              <a:spcBef>
                <a:spcPts val="1200"/>
              </a:spcBef>
              <a:spcAft>
                <a:spcPts val="0"/>
              </a:spcAft>
              <a:buSzPts val="770"/>
              <a:buNone/>
            </a:pPr>
            <a:r>
              <a:rPr lang="sv" sz="1100"/>
              <a:t>Björn Berggren och Sigge Blomqvist</a:t>
            </a:r>
            <a:endParaRPr sz="1100"/>
          </a:p>
          <a:p>
            <a:pPr marL="457200" lvl="0" indent="-298450" algn="l" rtl="0">
              <a:lnSpc>
                <a:spcPct val="85000"/>
              </a:lnSpc>
              <a:spcBef>
                <a:spcPts val="1200"/>
              </a:spcBef>
              <a:spcAft>
                <a:spcPts val="0"/>
              </a:spcAft>
              <a:buSzPts val="1100"/>
              <a:buChar char="●"/>
            </a:pPr>
            <a:r>
              <a:rPr lang="sv" sz="1100"/>
              <a:t>Material vid träning, läger och matcher</a:t>
            </a:r>
            <a:endParaRPr sz="1100"/>
          </a:p>
          <a:p>
            <a:pPr marL="0" lvl="0" indent="0" algn="l" rtl="0">
              <a:lnSpc>
                <a:spcPct val="85000"/>
              </a:lnSpc>
              <a:spcBef>
                <a:spcPts val="1200"/>
              </a:spcBef>
              <a:spcAft>
                <a:spcPts val="0"/>
              </a:spcAft>
              <a:buSzPts val="770"/>
              <a:buNone/>
            </a:pPr>
            <a:r>
              <a:rPr lang="sv" sz="1100"/>
              <a:t>Eddie Hansson </a:t>
            </a:r>
            <a:endParaRPr sz="1100">
              <a:solidFill>
                <a:srgbClr val="FF0000"/>
              </a:solidFill>
            </a:endParaRPr>
          </a:p>
          <a:p>
            <a:pPr marL="457200" lvl="0" indent="-298450" algn="l" rtl="0">
              <a:lnSpc>
                <a:spcPct val="85000"/>
              </a:lnSpc>
              <a:spcBef>
                <a:spcPts val="1200"/>
              </a:spcBef>
              <a:spcAft>
                <a:spcPts val="0"/>
              </a:spcAft>
              <a:buSzPts val="1100"/>
              <a:buChar char="●"/>
            </a:pPr>
            <a:r>
              <a:rPr lang="sv" sz="1100"/>
              <a:t>Admin och kommunikation, cuper och resor</a:t>
            </a:r>
            <a:endParaRPr sz="1100"/>
          </a:p>
          <a:p>
            <a:pPr marL="0" lvl="0" indent="0" algn="l" rtl="0">
              <a:lnSpc>
                <a:spcPct val="85000"/>
              </a:lnSpc>
              <a:spcBef>
                <a:spcPts val="1200"/>
              </a:spcBef>
              <a:spcAft>
                <a:spcPts val="0"/>
              </a:spcAft>
              <a:buSzPts val="770"/>
              <a:buNone/>
            </a:pPr>
            <a:r>
              <a:rPr lang="sv" sz="1100"/>
              <a:t>Stefan Johansson</a:t>
            </a:r>
            <a:endParaRPr sz="1100"/>
          </a:p>
          <a:p>
            <a:pPr marL="457200" lvl="0" indent="-298450" algn="l" rtl="0">
              <a:lnSpc>
                <a:spcPct val="85000"/>
              </a:lnSpc>
              <a:spcBef>
                <a:spcPts val="1200"/>
              </a:spcBef>
              <a:spcAft>
                <a:spcPts val="0"/>
              </a:spcAft>
              <a:buSzPts val="1100"/>
              <a:buChar char="●"/>
            </a:pPr>
            <a:r>
              <a:rPr lang="sv" sz="1100"/>
              <a:t>Övergripande, cuper och resor</a:t>
            </a:r>
            <a:endParaRPr sz="1100"/>
          </a:p>
          <a:p>
            <a:pPr marL="0" lvl="0" indent="0" algn="l" rtl="0">
              <a:lnSpc>
                <a:spcPct val="85000"/>
              </a:lnSpc>
              <a:spcBef>
                <a:spcPts val="1200"/>
              </a:spcBef>
              <a:spcAft>
                <a:spcPts val="1200"/>
              </a:spcAft>
              <a:buSzPts val="770"/>
              <a:buNone/>
            </a:pPr>
            <a:endParaRPr sz="98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1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1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10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fade">
                                      <p:cBhvr>
                                        <p:cTn id="22" dur="1000"/>
                                        <p:tgtEl>
                                          <p:spTgt spid="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
                                            <p:txEl>
                                              <p:pRg st="4" end="4"/>
                                            </p:txEl>
                                          </p:spTgt>
                                        </p:tgtEl>
                                        <p:attrNameLst>
                                          <p:attrName>style.visibility</p:attrName>
                                        </p:attrNameLst>
                                      </p:cBhvr>
                                      <p:to>
                                        <p:strVal val="visible"/>
                                      </p:to>
                                    </p:set>
                                    <p:animEffect transition="in" filter="fade">
                                      <p:cBhvr>
                                        <p:cTn id="27" dur="1000"/>
                                        <p:tgtEl>
                                          <p:spTgt spid="1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3">
                                            <p:txEl>
                                              <p:pRg st="5" end="5"/>
                                            </p:txEl>
                                          </p:spTgt>
                                        </p:tgtEl>
                                        <p:attrNameLst>
                                          <p:attrName>style.visibility</p:attrName>
                                        </p:attrNameLst>
                                      </p:cBhvr>
                                      <p:to>
                                        <p:strVal val="visible"/>
                                      </p:to>
                                    </p:set>
                                    <p:animEffect transition="in" filter="fade">
                                      <p:cBhvr>
                                        <p:cTn id="32" dur="1000"/>
                                        <p:tgtEl>
                                          <p:spTgt spid="1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3">
                                            <p:txEl>
                                              <p:pRg st="6" end="6"/>
                                            </p:txEl>
                                          </p:spTgt>
                                        </p:tgtEl>
                                        <p:attrNameLst>
                                          <p:attrName>style.visibility</p:attrName>
                                        </p:attrNameLst>
                                      </p:cBhvr>
                                      <p:to>
                                        <p:strVal val="visible"/>
                                      </p:to>
                                    </p:set>
                                    <p:animEffect transition="in" filter="fade">
                                      <p:cBhvr>
                                        <p:cTn id="37" dur="1000"/>
                                        <p:tgtEl>
                                          <p:spTgt spid="1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3">
                                            <p:txEl>
                                              <p:pRg st="7" end="7"/>
                                            </p:txEl>
                                          </p:spTgt>
                                        </p:tgtEl>
                                        <p:attrNameLst>
                                          <p:attrName>style.visibility</p:attrName>
                                        </p:attrNameLst>
                                      </p:cBhvr>
                                      <p:to>
                                        <p:strVal val="visible"/>
                                      </p:to>
                                    </p:set>
                                    <p:animEffect transition="in" filter="fade">
                                      <p:cBhvr>
                                        <p:cTn id="42" dur="1000"/>
                                        <p:tgtEl>
                                          <p:spTgt spid="10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3">
                                            <p:txEl>
                                              <p:pRg st="8" end="8"/>
                                            </p:txEl>
                                          </p:spTgt>
                                        </p:tgtEl>
                                        <p:attrNameLst>
                                          <p:attrName>style.visibility</p:attrName>
                                        </p:attrNameLst>
                                      </p:cBhvr>
                                      <p:to>
                                        <p:strVal val="visible"/>
                                      </p:to>
                                    </p:set>
                                    <p:animEffect transition="in" filter="fade">
                                      <p:cBhvr>
                                        <p:cTn id="47" dur="1000"/>
                                        <p:tgtEl>
                                          <p:spTgt spid="10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3">
                                            <p:txEl>
                                              <p:pRg st="9" end="9"/>
                                            </p:txEl>
                                          </p:spTgt>
                                        </p:tgtEl>
                                        <p:attrNameLst>
                                          <p:attrName>style.visibility</p:attrName>
                                        </p:attrNameLst>
                                      </p:cBhvr>
                                      <p:to>
                                        <p:strVal val="visible"/>
                                      </p:to>
                                    </p:set>
                                    <p:animEffect transition="in" filter="fade">
                                      <p:cBhvr>
                                        <p:cTn id="52" dur="1000"/>
                                        <p:tgtEl>
                                          <p:spTgt spid="10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3">
                                            <p:txEl>
                                              <p:pRg st="10" end="10"/>
                                            </p:txEl>
                                          </p:spTgt>
                                        </p:tgtEl>
                                        <p:attrNameLst>
                                          <p:attrName>style.visibility</p:attrName>
                                        </p:attrNameLst>
                                      </p:cBhvr>
                                      <p:to>
                                        <p:strVal val="visible"/>
                                      </p:to>
                                    </p:set>
                                    <p:animEffect transition="in" filter="fade">
                                      <p:cBhvr>
                                        <p:cTn id="57" dur="1000"/>
                                        <p:tgtEl>
                                          <p:spTgt spid="10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3">
                                            <p:txEl>
                                              <p:pRg st="11" end="11"/>
                                            </p:txEl>
                                          </p:spTgt>
                                        </p:tgtEl>
                                        <p:attrNameLst>
                                          <p:attrName>style.visibility</p:attrName>
                                        </p:attrNameLst>
                                      </p:cBhvr>
                                      <p:to>
                                        <p:strVal val="visible"/>
                                      </p:to>
                                    </p:set>
                                    <p:animEffect transition="in" filter="fade">
                                      <p:cBhvr>
                                        <p:cTn id="62" dur="1000"/>
                                        <p:tgtEl>
                                          <p:spTgt spid="10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03">
                                            <p:txEl>
                                              <p:pRg st="12" end="12"/>
                                            </p:txEl>
                                          </p:spTgt>
                                        </p:tgtEl>
                                        <p:attrNameLst>
                                          <p:attrName>style.visibility</p:attrName>
                                        </p:attrNameLst>
                                      </p:cBhvr>
                                      <p:to>
                                        <p:strVal val="visible"/>
                                      </p:to>
                                    </p:set>
                                    <p:animEffect transition="in" filter="fade">
                                      <p:cBhvr>
                                        <p:cTn id="67" dur="1000"/>
                                        <p:tgtEl>
                                          <p:spTgt spid="10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03">
                                            <p:txEl>
                                              <p:pRg st="13" end="13"/>
                                            </p:txEl>
                                          </p:spTgt>
                                        </p:tgtEl>
                                        <p:attrNameLst>
                                          <p:attrName>style.visibility</p:attrName>
                                        </p:attrNameLst>
                                      </p:cBhvr>
                                      <p:to>
                                        <p:strVal val="visible"/>
                                      </p:to>
                                    </p:set>
                                    <p:animEffect transition="in" filter="fade">
                                      <p:cBhvr>
                                        <p:cTn id="72" dur="1000"/>
                                        <p:tgtEl>
                                          <p:spTgt spid="10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03">
                                            <p:txEl>
                                              <p:pRg st="14" end="14"/>
                                            </p:txEl>
                                          </p:spTgt>
                                        </p:tgtEl>
                                        <p:attrNameLst>
                                          <p:attrName>style.visibility</p:attrName>
                                        </p:attrNameLst>
                                      </p:cBhvr>
                                      <p:to>
                                        <p:strVal val="visible"/>
                                      </p:to>
                                    </p:set>
                                    <p:animEffect transition="in" filter="fade">
                                      <p:cBhvr>
                                        <p:cTn id="77" dur="1000"/>
                                        <p:tgtEl>
                                          <p:spTgt spid="10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04">
                                            <p:txEl>
                                              <p:pRg st="0" end="0"/>
                                            </p:txEl>
                                          </p:spTgt>
                                        </p:tgtEl>
                                        <p:attrNameLst>
                                          <p:attrName>style.visibility</p:attrName>
                                        </p:attrNameLst>
                                      </p:cBhvr>
                                      <p:to>
                                        <p:strVal val="visible"/>
                                      </p:to>
                                    </p:set>
                                    <p:animEffect transition="in" filter="fade">
                                      <p:cBhvr>
                                        <p:cTn id="82" dur="1000"/>
                                        <p:tgtEl>
                                          <p:spTgt spid="104">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04">
                                            <p:txEl>
                                              <p:pRg st="1" end="1"/>
                                            </p:txEl>
                                          </p:spTgt>
                                        </p:tgtEl>
                                        <p:attrNameLst>
                                          <p:attrName>style.visibility</p:attrName>
                                        </p:attrNameLst>
                                      </p:cBhvr>
                                      <p:to>
                                        <p:strVal val="visible"/>
                                      </p:to>
                                    </p:set>
                                    <p:animEffect transition="in" filter="fade">
                                      <p:cBhvr>
                                        <p:cTn id="87" dur="1000"/>
                                        <p:tgtEl>
                                          <p:spTgt spid="104">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04">
                                            <p:txEl>
                                              <p:pRg st="2" end="2"/>
                                            </p:txEl>
                                          </p:spTgt>
                                        </p:tgtEl>
                                        <p:attrNameLst>
                                          <p:attrName>style.visibility</p:attrName>
                                        </p:attrNameLst>
                                      </p:cBhvr>
                                      <p:to>
                                        <p:strVal val="visible"/>
                                      </p:to>
                                    </p:set>
                                    <p:animEffect transition="in" filter="fade">
                                      <p:cBhvr>
                                        <p:cTn id="92" dur="1000"/>
                                        <p:tgtEl>
                                          <p:spTgt spid="104">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04">
                                            <p:txEl>
                                              <p:pRg st="3" end="3"/>
                                            </p:txEl>
                                          </p:spTgt>
                                        </p:tgtEl>
                                        <p:attrNameLst>
                                          <p:attrName>style.visibility</p:attrName>
                                        </p:attrNameLst>
                                      </p:cBhvr>
                                      <p:to>
                                        <p:strVal val="visible"/>
                                      </p:to>
                                    </p:set>
                                    <p:animEffect transition="in" filter="fade">
                                      <p:cBhvr>
                                        <p:cTn id="97" dur="1000"/>
                                        <p:tgtEl>
                                          <p:spTgt spid="104">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04">
                                            <p:txEl>
                                              <p:pRg st="4" end="4"/>
                                            </p:txEl>
                                          </p:spTgt>
                                        </p:tgtEl>
                                        <p:attrNameLst>
                                          <p:attrName>style.visibility</p:attrName>
                                        </p:attrNameLst>
                                      </p:cBhvr>
                                      <p:to>
                                        <p:strVal val="visible"/>
                                      </p:to>
                                    </p:set>
                                    <p:animEffect transition="in" filter="fade">
                                      <p:cBhvr>
                                        <p:cTn id="102" dur="1000"/>
                                        <p:tgtEl>
                                          <p:spTgt spid="104">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104">
                                            <p:txEl>
                                              <p:pRg st="5" end="5"/>
                                            </p:txEl>
                                          </p:spTgt>
                                        </p:tgtEl>
                                        <p:attrNameLst>
                                          <p:attrName>style.visibility</p:attrName>
                                        </p:attrNameLst>
                                      </p:cBhvr>
                                      <p:to>
                                        <p:strVal val="visible"/>
                                      </p:to>
                                    </p:set>
                                    <p:animEffect transition="in" filter="fade">
                                      <p:cBhvr>
                                        <p:cTn id="107" dur="1000"/>
                                        <p:tgtEl>
                                          <p:spTgt spid="104">
                                            <p:txEl>
                                              <p:pRg st="5" end="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104">
                                            <p:txEl>
                                              <p:pRg st="6" end="6"/>
                                            </p:txEl>
                                          </p:spTgt>
                                        </p:tgtEl>
                                        <p:attrNameLst>
                                          <p:attrName>style.visibility</p:attrName>
                                        </p:attrNameLst>
                                      </p:cBhvr>
                                      <p:to>
                                        <p:strVal val="visible"/>
                                      </p:to>
                                    </p:set>
                                    <p:animEffect transition="in" filter="fade">
                                      <p:cBhvr>
                                        <p:cTn id="112" dur="1000"/>
                                        <p:tgtEl>
                                          <p:spTgt spid="104">
                                            <p:txEl>
                                              <p:pRg st="6" end="6"/>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104">
                                            <p:txEl>
                                              <p:pRg st="7" end="7"/>
                                            </p:txEl>
                                          </p:spTgt>
                                        </p:tgtEl>
                                        <p:attrNameLst>
                                          <p:attrName>style.visibility</p:attrName>
                                        </p:attrNameLst>
                                      </p:cBhvr>
                                      <p:to>
                                        <p:strVal val="visible"/>
                                      </p:to>
                                    </p:set>
                                    <p:animEffect transition="in" filter="fade">
                                      <p:cBhvr>
                                        <p:cTn id="117" dur="1000"/>
                                        <p:tgtEl>
                                          <p:spTgt spid="104">
                                            <p:txEl>
                                              <p:pRg st="7" end="7"/>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04">
                                            <p:txEl>
                                              <p:pRg st="8" end="8"/>
                                            </p:txEl>
                                          </p:spTgt>
                                        </p:tgtEl>
                                        <p:attrNameLst>
                                          <p:attrName>style.visibility</p:attrName>
                                        </p:attrNameLst>
                                      </p:cBhvr>
                                      <p:to>
                                        <p:strVal val="visible"/>
                                      </p:to>
                                    </p:set>
                                    <p:animEffect transition="in" filter="fade">
                                      <p:cBhvr>
                                        <p:cTn id="122" dur="1000"/>
                                        <p:tgtEl>
                                          <p:spTgt spid="104">
                                            <p:txEl>
                                              <p:pRg st="8" end="8"/>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104">
                                            <p:txEl>
                                              <p:pRg st="9" end="9"/>
                                            </p:txEl>
                                          </p:spTgt>
                                        </p:tgtEl>
                                        <p:attrNameLst>
                                          <p:attrName>style.visibility</p:attrName>
                                        </p:attrNameLst>
                                      </p:cBhvr>
                                      <p:to>
                                        <p:strVal val="visible"/>
                                      </p:to>
                                    </p:set>
                                    <p:animEffect transition="in" filter="fade">
                                      <p:cBhvr>
                                        <p:cTn id="127" dur="1000"/>
                                        <p:tgtEl>
                                          <p:spTgt spid="104">
                                            <p:txEl>
                                              <p:pRg st="9" end="9"/>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104">
                                            <p:txEl>
                                              <p:pRg st="10" end="10"/>
                                            </p:txEl>
                                          </p:spTgt>
                                        </p:tgtEl>
                                        <p:attrNameLst>
                                          <p:attrName>style.visibility</p:attrName>
                                        </p:attrNameLst>
                                      </p:cBhvr>
                                      <p:to>
                                        <p:strVal val="visible"/>
                                      </p:to>
                                    </p:set>
                                    <p:animEffect transition="in" filter="fade">
                                      <p:cBhvr>
                                        <p:cTn id="132" dur="1000"/>
                                        <p:tgtEl>
                                          <p:spTgt spid="104">
                                            <p:txEl>
                                              <p:pRg st="10" end="1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104">
                                            <p:txEl>
                                              <p:pRg st="11" end="11"/>
                                            </p:txEl>
                                          </p:spTgt>
                                        </p:tgtEl>
                                        <p:attrNameLst>
                                          <p:attrName>style.visibility</p:attrName>
                                        </p:attrNameLst>
                                      </p:cBhvr>
                                      <p:to>
                                        <p:strVal val="visible"/>
                                      </p:to>
                                    </p:set>
                                    <p:animEffect transition="in" filter="fade">
                                      <p:cBhvr>
                                        <p:cTn id="137" dur="1000"/>
                                        <p:tgtEl>
                                          <p:spTgt spid="104">
                                            <p:txEl>
                                              <p:pRg st="11" end="11"/>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104">
                                            <p:txEl>
                                              <p:pRg st="12" end="12"/>
                                            </p:txEl>
                                          </p:spTgt>
                                        </p:tgtEl>
                                        <p:attrNameLst>
                                          <p:attrName>style.visibility</p:attrName>
                                        </p:attrNameLst>
                                      </p:cBhvr>
                                      <p:to>
                                        <p:strVal val="visible"/>
                                      </p:to>
                                    </p:set>
                                    <p:animEffect transition="in" filter="fade">
                                      <p:cBhvr>
                                        <p:cTn id="142" dur="1000"/>
                                        <p:tgtEl>
                                          <p:spTgt spid="104">
                                            <p:txEl>
                                              <p:pRg st="12" end="12"/>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nodeType="clickEffect">
                                  <p:stCondLst>
                                    <p:cond delay="0"/>
                                  </p:stCondLst>
                                  <p:childTnLst>
                                    <p:set>
                                      <p:cBhvr>
                                        <p:cTn id="146" dur="1" fill="hold">
                                          <p:stCondLst>
                                            <p:cond delay="0"/>
                                          </p:stCondLst>
                                        </p:cTn>
                                        <p:tgtEl>
                                          <p:spTgt spid="104">
                                            <p:txEl>
                                              <p:pRg st="13" end="13"/>
                                            </p:txEl>
                                          </p:spTgt>
                                        </p:tgtEl>
                                        <p:attrNameLst>
                                          <p:attrName>style.visibility</p:attrName>
                                        </p:attrNameLst>
                                      </p:cBhvr>
                                      <p:to>
                                        <p:strVal val="visible"/>
                                      </p:to>
                                    </p:set>
                                    <p:animEffect transition="in" filter="fade">
                                      <p:cBhvr>
                                        <p:cTn id="147" dur="1000"/>
                                        <p:tgtEl>
                                          <p:spTgt spid="104">
                                            <p:txEl>
                                              <p:pRg st="13" end="13"/>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nodeType="clickEffect">
                                  <p:stCondLst>
                                    <p:cond delay="0"/>
                                  </p:stCondLst>
                                  <p:childTnLst>
                                    <p:set>
                                      <p:cBhvr>
                                        <p:cTn id="151" dur="1" fill="hold">
                                          <p:stCondLst>
                                            <p:cond delay="0"/>
                                          </p:stCondLst>
                                        </p:cTn>
                                        <p:tgtEl>
                                          <p:spTgt spid="104">
                                            <p:txEl>
                                              <p:pRg st="14" end="14"/>
                                            </p:txEl>
                                          </p:spTgt>
                                        </p:tgtEl>
                                        <p:attrNameLst>
                                          <p:attrName>style.visibility</p:attrName>
                                        </p:attrNameLst>
                                      </p:cBhvr>
                                      <p:to>
                                        <p:strVal val="visible"/>
                                      </p:to>
                                    </p:set>
                                    <p:animEffect transition="in" filter="fade">
                                      <p:cBhvr>
                                        <p:cTn id="152" dur="1000"/>
                                        <p:tgtEl>
                                          <p:spTgt spid="104">
                                            <p:txEl>
                                              <p:pRg st="14" end="14"/>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nodeType="clickEffect">
                                  <p:stCondLst>
                                    <p:cond delay="0"/>
                                  </p:stCondLst>
                                  <p:childTnLst>
                                    <p:set>
                                      <p:cBhvr>
                                        <p:cTn id="156" dur="1" fill="hold">
                                          <p:stCondLst>
                                            <p:cond delay="0"/>
                                          </p:stCondLst>
                                        </p:cTn>
                                        <p:tgtEl>
                                          <p:spTgt spid="104">
                                            <p:txEl>
                                              <p:pRg st="15" end="15"/>
                                            </p:txEl>
                                          </p:spTgt>
                                        </p:tgtEl>
                                        <p:attrNameLst>
                                          <p:attrName>style.visibility</p:attrName>
                                        </p:attrNameLst>
                                      </p:cBhvr>
                                      <p:to>
                                        <p:strVal val="visible"/>
                                      </p:to>
                                    </p:set>
                                    <p:animEffect transition="in" filter="fade">
                                      <p:cBhvr>
                                        <p:cTn id="157" dur="1000"/>
                                        <p:tgtEl>
                                          <p:spTgt spid="10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1211</Words>
  <Application>Microsoft Office PowerPoint</Application>
  <PresentationFormat>Bildspel på skärmen (16:9)</PresentationFormat>
  <Paragraphs>185</Paragraphs>
  <Slides>18</Slides>
  <Notes>18</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18</vt:i4>
      </vt:variant>
    </vt:vector>
  </HeadingPairs>
  <TitlesOfParts>
    <vt:vector size="20" baseType="lpstr">
      <vt:lpstr>Arial</vt:lpstr>
      <vt:lpstr>Simple Dark</vt:lpstr>
      <vt:lpstr>Bohuslän-Dals Tv-pucksverksamhet</vt:lpstr>
      <vt:lpstr>Ledarpresentation - Head coach</vt:lpstr>
      <vt:lpstr>Ledarpresentation - Assisterande coach</vt:lpstr>
      <vt:lpstr>Ledarpresentation - Assisterande coach</vt:lpstr>
      <vt:lpstr>Ledarpresentation - Fyscoach</vt:lpstr>
      <vt:lpstr>Ledarpresentation - Materialare</vt:lpstr>
      <vt:lpstr>Ledarpresentation - Lagledare</vt:lpstr>
      <vt:lpstr>Ledarpresentation - Övergripande</vt:lpstr>
      <vt:lpstr>Ledarroller</vt:lpstr>
      <vt:lpstr>Syfte</vt:lpstr>
      <vt:lpstr>Planering</vt:lpstr>
      <vt:lpstr>Spelidé BD i Tv-pucken</vt:lpstr>
      <vt:lpstr>Träning </vt:lpstr>
      <vt:lpstr>Träning </vt:lpstr>
      <vt:lpstr>Träning </vt:lpstr>
      <vt:lpstr>Träning - medskick</vt:lpstr>
      <vt:lpstr>Matchning och uttagning </vt:lpstr>
      <vt:lpstr>Kommunikation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Bohuslän-Dals Tv-pucksverksamhet</dc:title>
  <dc:creator>Eddie Hansson</dc:creator>
  <cp:lastModifiedBy>Eddie Hansson</cp:lastModifiedBy>
  <cp:revision>1</cp:revision>
  <dcterms:modified xsi:type="dcterms:W3CDTF">2021-12-02T17:47:59Z</dcterms:modified>
</cp:coreProperties>
</file>