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0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64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23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4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692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7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17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187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070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50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133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7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F3C2-D504-49B0-87ED-A5401F7A7BFB}" type="datetimeFigureOut">
              <a:rPr lang="sv-SE" smtClean="0"/>
              <a:t>2019-08-19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33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Youth Hockey Challenge</a:t>
            </a:r>
            <a:r>
              <a:rPr lang="sv-S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20/9 - 22</a:t>
            </a:r>
            <a:r>
              <a:rPr lang="sv-S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/9</a:t>
            </a:r>
            <a:endParaRPr lang="sv-SE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09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63" y="110917"/>
            <a:ext cx="1171216" cy="1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Grupper:</a:t>
            </a:r>
            <a:endParaRPr lang="sv-SE" b="1" u="sng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38200" y="1403684"/>
            <a:ext cx="10515600" cy="4773279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Nobelhallen:				Björkhallen:</a:t>
            </a:r>
          </a:p>
          <a:p>
            <a:pPr marL="0" indent="0">
              <a:buNone/>
            </a:pPr>
            <a:r>
              <a:rPr lang="sv-SE" sz="1600" b="1" u="sng" dirty="0" smtClean="0"/>
              <a:t>GRUPP A:</a:t>
            </a:r>
            <a:r>
              <a:rPr lang="sv-SE" sz="1600" b="1" dirty="0" smtClean="0"/>
              <a:t>					</a:t>
            </a:r>
            <a:r>
              <a:rPr lang="sv-SE" sz="1600" b="1" u="sng" dirty="0" smtClean="0"/>
              <a:t>GRUPP C:</a:t>
            </a:r>
          </a:p>
          <a:p>
            <a:pPr marL="0" indent="0">
              <a:buNone/>
            </a:pPr>
            <a:r>
              <a:rPr lang="sv-SE" sz="1400" b="1" dirty="0" smtClean="0"/>
              <a:t>BIK Karlskoga Blå				Boo Hockey</a:t>
            </a:r>
          </a:p>
          <a:p>
            <a:pPr marL="0" indent="0">
              <a:buNone/>
            </a:pPr>
            <a:r>
              <a:rPr lang="sv-SE" sz="1400" b="1" dirty="0" smtClean="0"/>
              <a:t>Hovås HC					</a:t>
            </a:r>
            <a:r>
              <a:rPr lang="sv-SE" sz="1400" b="1" dirty="0" err="1" smtClean="0"/>
              <a:t>Hasle</a:t>
            </a:r>
            <a:r>
              <a:rPr lang="sv-SE" sz="1400" b="1" dirty="0" smtClean="0"/>
              <a:t> </a:t>
            </a:r>
            <a:r>
              <a:rPr lang="sv-SE" sz="1400" b="1" dirty="0" err="1" smtClean="0"/>
              <a:t>Lören</a:t>
            </a:r>
            <a:r>
              <a:rPr lang="sv-SE" sz="1400" b="1" dirty="0" smtClean="0"/>
              <a:t> </a:t>
            </a:r>
          </a:p>
          <a:p>
            <a:pPr marL="0" indent="0">
              <a:buNone/>
            </a:pPr>
            <a:r>
              <a:rPr lang="sv-SE" sz="1400" b="1" dirty="0" smtClean="0"/>
              <a:t>Stjernen Hockey				IHK Sparta Blå</a:t>
            </a:r>
          </a:p>
          <a:p>
            <a:pPr marL="0" indent="0">
              <a:buNone/>
            </a:pPr>
            <a:r>
              <a:rPr lang="sv-SE" sz="1400" b="1" dirty="0" smtClean="0"/>
              <a:t>Storhamar Gul				Kristinehamn Hockey Team	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600" b="1" u="sng" dirty="0"/>
              <a:t>GRUPP </a:t>
            </a:r>
            <a:r>
              <a:rPr lang="sv-SE" sz="1600" b="1" u="sng" dirty="0" smtClean="0"/>
              <a:t>B:</a:t>
            </a:r>
            <a:r>
              <a:rPr lang="sv-SE" sz="1600" b="1" dirty="0" smtClean="0"/>
              <a:t>					</a:t>
            </a:r>
            <a:r>
              <a:rPr lang="sv-SE" sz="1600" b="1" u="sng" dirty="0" smtClean="0"/>
              <a:t>Grupp D:</a:t>
            </a:r>
          </a:p>
          <a:p>
            <a:pPr marL="0" indent="0">
              <a:buNone/>
            </a:pPr>
            <a:r>
              <a:rPr lang="sv-SE" sz="1400" b="1" dirty="0" smtClean="0"/>
              <a:t>Filipstad IF					BIK Karlskoga Vit</a:t>
            </a:r>
          </a:p>
          <a:p>
            <a:pPr marL="0" indent="0">
              <a:buNone/>
            </a:pPr>
            <a:r>
              <a:rPr lang="sv-SE" sz="1400" b="1" dirty="0" smtClean="0"/>
              <a:t>Hammarö HC Vit				Hammarö HC Röd</a:t>
            </a:r>
          </a:p>
          <a:p>
            <a:pPr marL="0" indent="0">
              <a:buNone/>
            </a:pPr>
            <a:r>
              <a:rPr lang="sv-SE" sz="1400" b="1" dirty="0" smtClean="0"/>
              <a:t>Huddinge IK					</a:t>
            </a:r>
            <a:r>
              <a:rPr lang="sv-SE" sz="1400" b="1" dirty="0" err="1" smtClean="0"/>
              <a:t>Skedsmo</a:t>
            </a:r>
            <a:r>
              <a:rPr lang="sv-SE" sz="1400" b="1" dirty="0" smtClean="0"/>
              <a:t> IK				</a:t>
            </a:r>
          </a:p>
          <a:p>
            <a:pPr marL="0" indent="0">
              <a:buNone/>
            </a:pPr>
            <a:r>
              <a:rPr lang="sv-SE" sz="1400" b="1" dirty="0" smtClean="0"/>
              <a:t>IHK Sparta Vit				Storhamar Blå</a:t>
            </a:r>
            <a:endParaRPr lang="sv-SE" sz="1400" b="1" dirty="0"/>
          </a:p>
          <a:p>
            <a:pPr marL="0" indent="0">
              <a:buNone/>
            </a:pP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9352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bikkarlskoga.se/wp-content/uploads/2012/08/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1" y="5839327"/>
            <a:ext cx="962668" cy="8502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ruta 5"/>
          <p:cNvSpPr txBox="1"/>
          <p:nvPr/>
        </p:nvSpPr>
        <p:spPr>
          <a:xfrm>
            <a:off x="3593432" y="368968"/>
            <a:ext cx="389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Sekretariat – Cup On Line – Cup ledning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82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bikkarlskoga.se/wp-content/uploads/2012/08/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1" y="5839327"/>
            <a:ext cx="962668" cy="8502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ruta 4"/>
          <p:cNvSpPr txBox="1"/>
          <p:nvPr/>
        </p:nvSpPr>
        <p:spPr>
          <a:xfrm>
            <a:off x="4323348" y="277472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Kiosk – Ledarrum - Måltider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90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bikkarlskoga.se/wp-content/uploads/2012/08/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1" y="5839327"/>
            <a:ext cx="962668" cy="8502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6"/>
          <p:cNvSpPr txBox="1"/>
          <p:nvPr/>
        </p:nvSpPr>
        <p:spPr>
          <a:xfrm>
            <a:off x="4227095" y="374385"/>
            <a:ext cx="258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Egen Kiosk – Lotteri - Grill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32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bikkarlskoga.se/wp-content/uploads/2012/08/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1" y="5839327"/>
            <a:ext cx="962668" cy="8502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ruta 6"/>
          <p:cNvSpPr txBox="1"/>
          <p:nvPr/>
        </p:nvSpPr>
        <p:spPr>
          <a:xfrm>
            <a:off x="4227095" y="374385"/>
            <a:ext cx="476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Lagvärd</a:t>
            </a:r>
            <a:r>
              <a:rPr lang="sv-SE" dirty="0" smtClean="0"/>
              <a:t> – </a:t>
            </a:r>
            <a:r>
              <a:rPr lang="sv-SE" dirty="0" err="1" smtClean="0"/>
              <a:t>Domarvärd</a:t>
            </a:r>
            <a:r>
              <a:rPr lang="sv-SE" dirty="0" smtClean="0"/>
              <a:t> - Boendevärd - </a:t>
            </a:r>
            <a:r>
              <a:rPr lang="sv-SE" dirty="0" err="1" smtClean="0"/>
              <a:t>Materialare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3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973053" y="449179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Cupansvarig</a:t>
            </a:r>
            <a:endParaRPr lang="sv-SE" b="1" u="sng" dirty="0">
              <a:solidFill>
                <a:schemeClr val="tx1"/>
              </a:solidFill>
            </a:endParaRP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Krister Frisell Bergkvist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85011" y="1524000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Kiosk/Mat/Service</a:t>
            </a: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6 + 6 + 2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208420" y="15320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Sekretariat/Media</a:t>
            </a: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8 + 4 + 2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6448926" y="15320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Försäljning</a:t>
            </a:r>
          </a:p>
          <a:p>
            <a:pPr algn="ctr"/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385010" y="25988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Kiosk Nobel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85010" y="3641560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Matservering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85010" y="4748466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Ledarrum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3208419" y="259882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Sekretariat/Musik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200395" y="363755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Rapport ”Cup on Line”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200394" y="4704350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Cup Kansli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6448926" y="259882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Egen försäljning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9111913" y="15320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err="1" smtClean="0">
                <a:solidFill>
                  <a:schemeClr val="tx1"/>
                </a:solidFill>
              </a:rPr>
              <a:t>Lagvärdar</a:t>
            </a:r>
            <a:endParaRPr lang="sv-SE" b="1" u="sng" dirty="0" smtClean="0">
              <a:solidFill>
                <a:schemeClr val="tx1"/>
              </a:solidFill>
            </a:endParaRP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4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9111913" y="259882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Lagvärd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9111912" y="3737813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Boendevärd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9111912" y="4708363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Domar värd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38" name="Vinklad  37"/>
          <p:cNvCxnSpPr/>
          <p:nvPr/>
        </p:nvCxnSpPr>
        <p:spPr>
          <a:xfrm rot="5400000" flipH="1" flipV="1">
            <a:off x="2915651" y="-26073"/>
            <a:ext cx="200526" cy="2887579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ad  39"/>
          <p:cNvCxnSpPr>
            <a:stCxn id="4" idx="0"/>
            <a:endCxn id="2" idx="2"/>
          </p:cNvCxnSpPr>
          <p:nvPr/>
        </p:nvCxnSpPr>
        <p:spPr>
          <a:xfrm rot="5400000" flipH="1" flipV="1">
            <a:off x="5065294" y="437148"/>
            <a:ext cx="425117" cy="176463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41"/>
          <p:cNvCxnSpPr>
            <a:stCxn id="5" idx="0"/>
          </p:cNvCxnSpPr>
          <p:nvPr/>
        </p:nvCxnSpPr>
        <p:spPr>
          <a:xfrm rot="16200000" flipV="1">
            <a:off x="6789821" y="685801"/>
            <a:ext cx="216569" cy="1475874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Vinklad  43"/>
          <p:cNvCxnSpPr>
            <a:stCxn id="24" idx="0"/>
          </p:cNvCxnSpPr>
          <p:nvPr/>
        </p:nvCxnSpPr>
        <p:spPr>
          <a:xfrm rot="16200000" flipV="1">
            <a:off x="8859251" y="92243"/>
            <a:ext cx="216569" cy="2662989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3" idx="2"/>
            <a:endCxn id="13" idx="0"/>
          </p:cNvCxnSpPr>
          <p:nvPr/>
        </p:nvCxnSpPr>
        <p:spPr>
          <a:xfrm flipH="1">
            <a:off x="1572126" y="2181726"/>
            <a:ext cx="1" cy="417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>
            <a:stCxn id="13" idx="2"/>
            <a:endCxn id="14" idx="0"/>
          </p:cNvCxnSpPr>
          <p:nvPr/>
        </p:nvCxnSpPr>
        <p:spPr>
          <a:xfrm>
            <a:off x="1572126" y="3256548"/>
            <a:ext cx="0" cy="385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50"/>
          <p:cNvCxnSpPr>
            <a:stCxn id="14" idx="2"/>
            <a:endCxn id="15" idx="0"/>
          </p:cNvCxnSpPr>
          <p:nvPr/>
        </p:nvCxnSpPr>
        <p:spPr>
          <a:xfrm>
            <a:off x="1572126" y="4299286"/>
            <a:ext cx="0" cy="4491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52"/>
          <p:cNvCxnSpPr>
            <a:stCxn id="4" idx="2"/>
            <a:endCxn id="16" idx="0"/>
          </p:cNvCxnSpPr>
          <p:nvPr/>
        </p:nvCxnSpPr>
        <p:spPr>
          <a:xfrm flipH="1">
            <a:off x="4395535" y="2189748"/>
            <a:ext cx="1" cy="4090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>
            <a:stCxn id="16" idx="2"/>
            <a:endCxn id="17" idx="0"/>
          </p:cNvCxnSpPr>
          <p:nvPr/>
        </p:nvCxnSpPr>
        <p:spPr>
          <a:xfrm flipH="1">
            <a:off x="4387511" y="3256547"/>
            <a:ext cx="8024" cy="381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57"/>
          <p:cNvCxnSpPr>
            <a:stCxn id="17" idx="2"/>
            <a:endCxn id="18" idx="0"/>
          </p:cNvCxnSpPr>
          <p:nvPr/>
        </p:nvCxnSpPr>
        <p:spPr>
          <a:xfrm flipH="1">
            <a:off x="4387510" y="4295277"/>
            <a:ext cx="1" cy="4090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>
            <a:stCxn id="5" idx="2"/>
          </p:cNvCxnSpPr>
          <p:nvPr/>
        </p:nvCxnSpPr>
        <p:spPr>
          <a:xfrm flipH="1">
            <a:off x="7636041" y="2189748"/>
            <a:ext cx="1" cy="4251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k 67"/>
          <p:cNvCxnSpPr>
            <a:stCxn id="24" idx="2"/>
            <a:endCxn id="25" idx="0"/>
          </p:cNvCxnSpPr>
          <p:nvPr/>
        </p:nvCxnSpPr>
        <p:spPr>
          <a:xfrm>
            <a:off x="10299029" y="2189748"/>
            <a:ext cx="0" cy="4090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69"/>
          <p:cNvCxnSpPr>
            <a:stCxn id="25" idx="2"/>
            <a:endCxn id="26" idx="0"/>
          </p:cNvCxnSpPr>
          <p:nvPr/>
        </p:nvCxnSpPr>
        <p:spPr>
          <a:xfrm flipH="1">
            <a:off x="10299028" y="3256547"/>
            <a:ext cx="1" cy="4812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71"/>
          <p:cNvCxnSpPr>
            <a:stCxn id="26" idx="2"/>
            <a:endCxn id="27" idx="0"/>
          </p:cNvCxnSpPr>
          <p:nvPr/>
        </p:nvCxnSpPr>
        <p:spPr>
          <a:xfrm>
            <a:off x="10299028" y="4395539"/>
            <a:ext cx="0" cy="312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irc_mi" descr="http://bikkarlskoga.se/wp-content/uploads/2012/08/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26" y="5855372"/>
            <a:ext cx="746100" cy="633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5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Kiosk – Mat - Ledarrum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Kiosk Nobelhallen – Bemanna Nobelhallens kiosk. </a:t>
            </a:r>
          </a:p>
          <a:p>
            <a:r>
              <a:rPr lang="sv-SE" dirty="0" smtClean="0"/>
              <a:t>Mat – Mat levereras i kantiner och vi skall ombesörja att servera och utfodra spelare. (Pub </a:t>
            </a:r>
            <a:r>
              <a:rPr lang="sv-SE" dirty="0" err="1" smtClean="0"/>
              <a:t>Rinkside</a:t>
            </a:r>
            <a:r>
              <a:rPr lang="sv-SE" dirty="0" smtClean="0"/>
              <a:t>).</a:t>
            </a:r>
          </a:p>
          <a:p>
            <a:r>
              <a:rPr lang="sv-SE" dirty="0" smtClean="0"/>
              <a:t>Ledarrum – Se till att det finns kaffe, dricka, vatten, fikabröd (baka).            Stora Logen.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4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Sekretariat/Media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Bemanna upp Sekretariatet med.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Speaker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Tidtagare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Utvisning/Musik</a:t>
            </a:r>
          </a:p>
          <a:p>
            <a:r>
              <a:rPr lang="sv-SE" dirty="0" smtClean="0"/>
              <a:t>Media – Rapportera av i ”Cup on Line” löpande.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7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Egen Försäljning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Försäljning/Grill – Egen försäljning vid Entrén         (Hamburgare/Dricka/Vatten/ Toast)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1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err="1" smtClean="0"/>
              <a:t>Lagvärdar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38200" y="1280193"/>
            <a:ext cx="10515600" cy="4351338"/>
          </a:xfrm>
        </p:spPr>
        <p:txBody>
          <a:bodyPr>
            <a:normAutofit/>
          </a:bodyPr>
          <a:lstStyle/>
          <a:p>
            <a:r>
              <a:rPr lang="sv-SE" sz="1800" dirty="0" err="1" smtClean="0"/>
              <a:t>Lagvärd</a:t>
            </a:r>
            <a:r>
              <a:rPr lang="sv-SE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Boka omklädningsrum.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Skicka ut välkomstbrev till lag för gruppspelet.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Kontrollera ifall lag behöver boende.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Boka boende (skolor).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Hälsa domare välkomna och backa upp dessa.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Länk mellan samtliga lag och övriga.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Prisutdelning (kontakt med </a:t>
            </a:r>
            <a:r>
              <a:rPr lang="sv-SE" sz="1800" dirty="0" err="1" smtClean="0"/>
              <a:t>e.v</a:t>
            </a:r>
            <a:r>
              <a:rPr lang="sv-SE" sz="1800" dirty="0" smtClean="0"/>
              <a:t> spelare </a:t>
            </a:r>
            <a:r>
              <a:rPr lang="sv-SE" sz="1800" dirty="0" err="1" smtClean="0"/>
              <a:t>A-Lag</a:t>
            </a:r>
            <a:r>
              <a:rPr lang="sv-SE" sz="1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2941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Kiosk – Mat - Ledarrum</a:t>
            </a:r>
            <a:endParaRPr lang="sv-SE" b="1" u="sng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384308"/>
              </p:ext>
            </p:extLst>
          </p:nvPr>
        </p:nvGraphicFramePr>
        <p:xfrm>
          <a:off x="1628274" y="1889626"/>
          <a:ext cx="8935452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35452">
                  <a:extLst>
                    <a:ext uri="{9D8B030D-6E8A-4147-A177-3AD203B41FA5}">
                      <a16:colId xmlns:a16="http://schemas.microsoft.com/office/drawing/2014/main" val="19771614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Alexandra Hellström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577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Kenneth ??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4691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Carola L-Eliasson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9010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Lotta ??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5190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Helena Frisk Wesström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0047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Jenny Haapanen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1877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Mona Olofsson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8000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Maria Näslund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29324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Sanna Asp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253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Therese Frisell </a:t>
                      </a:r>
                      <a:r>
                        <a:rPr lang="sv-SE" sz="1100" u="none" strike="noStrike" dirty="0" smtClean="0">
                          <a:effectLst/>
                        </a:rPr>
                        <a:t>Bergkvist (Ansvarig)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49244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Ulrika Lilja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9229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Åsa Book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3646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Linda Ek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181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Sekretariat/Media/</a:t>
            </a:r>
            <a:r>
              <a:rPr lang="sv-SE" b="1" u="sng" dirty="0" err="1" smtClean="0"/>
              <a:t>Lagvärdar</a:t>
            </a:r>
            <a:endParaRPr lang="sv-SE" b="1" u="sng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70344"/>
              </p:ext>
            </p:extLst>
          </p:nvPr>
        </p:nvGraphicFramePr>
        <p:xfrm>
          <a:off x="1315453" y="1297029"/>
          <a:ext cx="8919410" cy="313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9410">
                  <a:extLst>
                    <a:ext uri="{9D8B030D-6E8A-4147-A177-3AD203B41FA5}">
                      <a16:colId xmlns:a16="http://schemas.microsoft.com/office/drawing/2014/main" val="1407264952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Alexander Svensson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726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Anders Andersson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86666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Gustav Florenius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653840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 Lundgren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86287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Jerry Lindgren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895223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 Elisasson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61478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 jaderqvist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605965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Magnus </a:t>
                      </a:r>
                      <a:r>
                        <a:rPr lang="sv-SE" sz="1100" u="none" strike="noStrike" dirty="0" smtClean="0">
                          <a:effectLst/>
                        </a:rPr>
                        <a:t>Fridlund (Ansvarig)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15329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Fredrik Näslund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04181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Martin </a:t>
                      </a:r>
                      <a:r>
                        <a:rPr lang="sv-SE" sz="1100" u="none" strike="noStrike" dirty="0" smtClean="0">
                          <a:effectLst/>
                        </a:rPr>
                        <a:t>Brask (Domaransvarig)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20074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Mikael </a:t>
                      </a:r>
                      <a:r>
                        <a:rPr lang="sv-SE" sz="1100" u="none" strike="noStrike" dirty="0" smtClean="0">
                          <a:effectLst/>
                        </a:rPr>
                        <a:t>Reinholdsson (Sjukvårdsansvarig)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20010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Per Wesstrom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61891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Stefan Gustavsson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42338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Tommy Karlsson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86818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Petter Hane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36158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Amelia Fridlund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541908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Peter Möllberg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9221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Försäljning</a:t>
            </a:r>
            <a:endParaRPr lang="sv-SE" b="1" u="sng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427729"/>
              </p:ext>
            </p:extLst>
          </p:nvPr>
        </p:nvGraphicFramePr>
        <p:xfrm>
          <a:off x="1042737" y="2125370"/>
          <a:ext cx="88392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9200">
                  <a:extLst>
                    <a:ext uri="{9D8B030D-6E8A-4147-A177-3AD203B41FA5}">
                      <a16:colId xmlns:a16="http://schemas.microsoft.com/office/drawing/2014/main" val="13428414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effectLst/>
                          <a:latin typeface="+mn-lt"/>
                        </a:rPr>
                        <a:t>Marie</a:t>
                      </a:r>
                      <a:r>
                        <a:rPr lang="sv-SE" sz="1100" b="0" i="0" u="none" strike="noStrike" baseline="0" dirty="0" smtClean="0">
                          <a:effectLst/>
                          <a:latin typeface="+mn-lt"/>
                        </a:rPr>
                        <a:t> Florenius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43718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 Lindgren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73569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 Karlsson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0308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Camilla </a:t>
                      </a:r>
                      <a:r>
                        <a:rPr lang="sv-SE" sz="1100" u="none" strike="noStrike" dirty="0" err="1">
                          <a:effectLst/>
                        </a:rPr>
                        <a:t>Kärnqvist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837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Jennie Ragnarsson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6448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Jorunn Belsvik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3705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Liselott </a:t>
                      </a:r>
                      <a:r>
                        <a:rPr lang="sv-SE" sz="1100" u="none" strike="noStrike" dirty="0" err="1" smtClean="0">
                          <a:effectLst/>
                        </a:rPr>
                        <a:t>Bervenståhl</a:t>
                      </a:r>
                      <a:r>
                        <a:rPr lang="sv-SE" sz="1100" u="none" strike="noStrike" dirty="0" smtClean="0">
                          <a:effectLst/>
                        </a:rPr>
                        <a:t> (Ansvarig)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0180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Tony Tingström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78412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Carina Johansson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2926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307</Words>
  <Application>Microsoft Office PowerPoint</Application>
  <PresentationFormat>Bredbild</PresentationFormat>
  <Paragraphs>100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Future Youth Hockey Challenge 20/9 - 22/9</vt:lpstr>
      <vt:lpstr>PowerPoint-presentation</vt:lpstr>
      <vt:lpstr>Kiosk – Mat - Ledarrum</vt:lpstr>
      <vt:lpstr>Sekretariat/Media</vt:lpstr>
      <vt:lpstr>Egen Försäljning</vt:lpstr>
      <vt:lpstr>Lagvärdar</vt:lpstr>
      <vt:lpstr>Kiosk – Mat - Ledarrum</vt:lpstr>
      <vt:lpstr>Sekretariat/Media/Lagvärdar</vt:lpstr>
      <vt:lpstr>Försäljning</vt:lpstr>
      <vt:lpstr>Grupper:</vt:lpstr>
      <vt:lpstr>PowerPoint-presentation</vt:lpstr>
      <vt:lpstr>PowerPoint-presentation</vt:lpstr>
      <vt:lpstr>PowerPoint-presentation</vt:lpstr>
      <vt:lpstr>PowerPoint-presentation</vt:lpstr>
    </vt:vector>
  </TitlesOfParts>
  <Company>Saab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Nordic Tropohy 2019</dc:title>
  <dc:creator>Bergkvist Krister</dc:creator>
  <cp:lastModifiedBy>Bergkvist Krister</cp:lastModifiedBy>
  <cp:revision>39</cp:revision>
  <dcterms:created xsi:type="dcterms:W3CDTF">2018-09-24T05:51:12Z</dcterms:created>
  <dcterms:modified xsi:type="dcterms:W3CDTF">2019-08-19T08:49:35Z</dcterms:modified>
</cp:coreProperties>
</file>