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797675" cy="9928225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E5A6-CAE7-4BFC-A72A-440C4BDA5B09}" type="datetimeFigureOut">
              <a:rPr lang="sv-SE" smtClean="0"/>
              <a:t>2023-04-04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5C07-A692-494F-8E39-CAE66D0AD9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5295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E5A6-CAE7-4BFC-A72A-440C4BDA5B09}" type="datetimeFigureOut">
              <a:rPr lang="sv-SE" smtClean="0"/>
              <a:t>2023-04-04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5C07-A692-494F-8E39-CAE66D0AD9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3704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E5A6-CAE7-4BFC-A72A-440C4BDA5B09}" type="datetimeFigureOut">
              <a:rPr lang="sv-SE" smtClean="0"/>
              <a:t>2023-04-04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5C07-A692-494F-8E39-CAE66D0AD9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8386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E5A6-CAE7-4BFC-A72A-440C4BDA5B09}" type="datetimeFigureOut">
              <a:rPr lang="sv-SE" smtClean="0"/>
              <a:t>2023-04-04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5C07-A692-494F-8E39-CAE66D0AD9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9835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E5A6-CAE7-4BFC-A72A-440C4BDA5B09}" type="datetimeFigureOut">
              <a:rPr lang="sv-SE" smtClean="0"/>
              <a:t>2023-04-04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5C07-A692-494F-8E39-CAE66D0AD9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4105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E5A6-CAE7-4BFC-A72A-440C4BDA5B09}" type="datetimeFigureOut">
              <a:rPr lang="sv-SE" smtClean="0"/>
              <a:t>2023-04-04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5C07-A692-494F-8E39-CAE66D0AD9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8646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E5A6-CAE7-4BFC-A72A-440C4BDA5B09}" type="datetimeFigureOut">
              <a:rPr lang="sv-SE" smtClean="0"/>
              <a:t>2023-04-04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5C07-A692-494F-8E39-CAE66D0AD9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4416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E5A6-CAE7-4BFC-A72A-440C4BDA5B09}" type="datetimeFigureOut">
              <a:rPr lang="sv-SE" smtClean="0"/>
              <a:t>2023-04-04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5C07-A692-494F-8E39-CAE66D0AD9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3650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E5A6-CAE7-4BFC-A72A-440C4BDA5B09}" type="datetimeFigureOut">
              <a:rPr lang="sv-SE" smtClean="0"/>
              <a:t>2023-04-04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5C07-A692-494F-8E39-CAE66D0AD9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7905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E5A6-CAE7-4BFC-A72A-440C4BDA5B09}" type="datetimeFigureOut">
              <a:rPr lang="sv-SE" smtClean="0"/>
              <a:t>2023-04-04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5C07-A692-494F-8E39-CAE66D0AD9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885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E5A6-CAE7-4BFC-A72A-440C4BDA5B09}" type="datetimeFigureOut">
              <a:rPr lang="sv-SE" smtClean="0"/>
              <a:t>2023-04-04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5C07-A692-494F-8E39-CAE66D0AD9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4966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FE5A6-CAE7-4BFC-A72A-440C4BDA5B09}" type="datetimeFigureOut">
              <a:rPr lang="sv-SE" smtClean="0"/>
              <a:t>2023-04-04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B5C07-A692-494F-8E39-CAE66D0AD9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1878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jpeg"/><Relationship Id="rId21" Type="http://schemas.openxmlformats.org/officeDocument/2006/relationships/image" Target="../media/image20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6" descr="https://cdn.intersport.se/productimages/690x600/153915101000_1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07" r="28881"/>
          <a:stretch/>
        </p:blipFill>
        <p:spPr bwMode="auto">
          <a:xfrm>
            <a:off x="8508938" y="410236"/>
            <a:ext cx="613369" cy="128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cdn.intersport.se/productimages/690x600/153906201000_1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4" r="28755"/>
          <a:stretch/>
        </p:blipFill>
        <p:spPr bwMode="auto">
          <a:xfrm>
            <a:off x="7627977" y="417398"/>
            <a:ext cx="606479" cy="125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cdn.intersport.se/productimages/690x600/153906901000_1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3" r="28881"/>
          <a:stretch/>
        </p:blipFill>
        <p:spPr bwMode="auto">
          <a:xfrm>
            <a:off x="6761419" y="471776"/>
            <a:ext cx="587469" cy="122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market.acgaccent.com/GR/4c2f4b17-b517-48b9-b5fb-9d45a470a10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564" y="5310673"/>
            <a:ext cx="1170609" cy="101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058" y="6580009"/>
            <a:ext cx="1902941" cy="196637"/>
          </a:xfrm>
          <a:prstGeom prst="rect">
            <a:avLst/>
          </a:prstGeom>
        </p:spPr>
      </p:pic>
      <p:sp>
        <p:nvSpPr>
          <p:cNvPr id="8" name="textruta 7"/>
          <p:cNvSpPr txBox="1"/>
          <p:nvPr/>
        </p:nvSpPr>
        <p:spPr>
          <a:xfrm>
            <a:off x="10364114" y="6130128"/>
            <a:ext cx="179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/>
              <a:t>2023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-271906" y="1542687"/>
            <a:ext cx="26289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dirty="0"/>
              <a:t>Overall </a:t>
            </a:r>
            <a:r>
              <a:rPr lang="sv-SE" sz="1000" dirty="0" err="1"/>
              <a:t>Miteam</a:t>
            </a:r>
            <a:r>
              <a:rPr lang="sv-SE" sz="1000" dirty="0"/>
              <a:t> , </a:t>
            </a:r>
          </a:p>
          <a:p>
            <a:pPr algn="ctr"/>
            <a:r>
              <a:rPr lang="sv-SE" sz="1000" dirty="0"/>
              <a:t>Specialdesignad ca 8 veckors leveranstid</a:t>
            </a:r>
          </a:p>
          <a:p>
            <a:pPr algn="ctr"/>
            <a:r>
              <a:rPr lang="sv-SE" sz="1000" dirty="0"/>
              <a:t>Halv dragkedja endast Sr 479:-</a:t>
            </a:r>
          </a:p>
          <a:p>
            <a:pPr algn="ctr"/>
            <a:r>
              <a:rPr lang="sv-SE" sz="1000" dirty="0"/>
              <a:t>Hel dragkedja Jr 519:- Sr 559:- </a:t>
            </a:r>
          </a:p>
          <a:p>
            <a:pPr algn="ctr"/>
            <a:r>
              <a:rPr lang="sv-SE" sz="1000" dirty="0"/>
              <a:t>Byxor Jr 399:- Sr 439:-  </a:t>
            </a:r>
          </a:p>
        </p:txBody>
      </p:sp>
      <p:sp>
        <p:nvSpPr>
          <p:cNvPr id="15" name="textruta 14"/>
          <p:cNvSpPr txBox="1"/>
          <p:nvPr/>
        </p:nvSpPr>
        <p:spPr>
          <a:xfrm>
            <a:off x="2099516" y="1664334"/>
            <a:ext cx="23276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dirty="0"/>
              <a:t>Tränings t-shirt </a:t>
            </a:r>
            <a:r>
              <a:rPr lang="sv-SE" sz="1000" dirty="0" err="1"/>
              <a:t>Squadra</a:t>
            </a:r>
            <a:r>
              <a:rPr lang="sv-SE" sz="1000" dirty="0"/>
              <a:t> 21 </a:t>
            </a:r>
          </a:p>
          <a:p>
            <a:pPr algn="ctr"/>
            <a:r>
              <a:rPr lang="sv-SE" sz="1000" dirty="0"/>
              <a:t>Jr 209:- Sr 229:-</a:t>
            </a:r>
          </a:p>
          <a:p>
            <a:pPr algn="ctr"/>
            <a:r>
              <a:rPr lang="sv-SE" sz="1000" dirty="0"/>
              <a:t>Vit Jr  (GN5740) Sr (GN5726)</a:t>
            </a:r>
          </a:p>
          <a:p>
            <a:pPr algn="ctr"/>
            <a:r>
              <a:rPr lang="sv-SE" sz="1000" dirty="0"/>
              <a:t>Svart Jr (GN5739) Sr (GN5720)</a:t>
            </a:r>
          </a:p>
        </p:txBody>
      </p:sp>
      <p:sp>
        <p:nvSpPr>
          <p:cNvPr id="19" name="textruta 18"/>
          <p:cNvSpPr txBox="1"/>
          <p:nvPr/>
        </p:nvSpPr>
        <p:spPr>
          <a:xfrm>
            <a:off x="4088707" y="1628759"/>
            <a:ext cx="23050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dirty="0"/>
              <a:t>Shorts </a:t>
            </a:r>
            <a:r>
              <a:rPr lang="sv-SE" sz="1000" dirty="0" err="1"/>
              <a:t>Squadra</a:t>
            </a:r>
            <a:r>
              <a:rPr lang="sv-SE" sz="1000" dirty="0"/>
              <a:t> 21</a:t>
            </a:r>
          </a:p>
          <a:p>
            <a:pPr algn="ctr"/>
            <a:r>
              <a:rPr lang="sv-SE" sz="1000" dirty="0"/>
              <a:t>Jr 179:-</a:t>
            </a:r>
          </a:p>
          <a:p>
            <a:pPr algn="ctr"/>
            <a:r>
              <a:rPr lang="sv-SE" sz="1000" dirty="0"/>
              <a:t>Unisex, Dam 189:-</a:t>
            </a:r>
          </a:p>
          <a:p>
            <a:pPr algn="ctr"/>
            <a:r>
              <a:rPr lang="sv-SE" sz="1000" dirty="0"/>
              <a:t>Jr (GN5767) Sr (GN5776) Dam (Gn5780)</a:t>
            </a:r>
          </a:p>
        </p:txBody>
      </p:sp>
      <p:sp>
        <p:nvSpPr>
          <p:cNvPr id="21" name="textruta 20"/>
          <p:cNvSpPr txBox="1"/>
          <p:nvPr/>
        </p:nvSpPr>
        <p:spPr>
          <a:xfrm>
            <a:off x="6578907" y="1670460"/>
            <a:ext cx="3003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dirty="0"/>
              <a:t>Tränings / matchstrumpa Milano 99:-</a:t>
            </a:r>
          </a:p>
          <a:p>
            <a:pPr algn="ctr"/>
            <a:r>
              <a:rPr lang="sv-SE" sz="1000" dirty="0"/>
              <a:t>Gul (IB7815) Svart (HT6538) Vit (IB7813) </a:t>
            </a:r>
          </a:p>
        </p:txBody>
      </p:sp>
      <p:sp>
        <p:nvSpPr>
          <p:cNvPr id="27" name="textruta 26"/>
          <p:cNvSpPr txBox="1"/>
          <p:nvPr/>
        </p:nvSpPr>
        <p:spPr>
          <a:xfrm>
            <a:off x="512293" y="3970193"/>
            <a:ext cx="1277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dirty="0"/>
              <a:t>Väska </a:t>
            </a:r>
            <a:r>
              <a:rPr lang="sv-SE" sz="1000" dirty="0" err="1"/>
              <a:t>Tiro</a:t>
            </a:r>
            <a:r>
              <a:rPr lang="sv-SE" sz="1000" dirty="0"/>
              <a:t> M 359:-</a:t>
            </a:r>
          </a:p>
          <a:p>
            <a:pPr algn="ctr"/>
            <a:r>
              <a:rPr lang="sv-SE" sz="1000" dirty="0"/>
              <a:t>(HS9749)</a:t>
            </a:r>
          </a:p>
        </p:txBody>
      </p:sp>
      <p:sp>
        <p:nvSpPr>
          <p:cNvPr id="28" name="textruta 27"/>
          <p:cNvSpPr txBox="1"/>
          <p:nvPr/>
        </p:nvSpPr>
        <p:spPr>
          <a:xfrm>
            <a:off x="2461826" y="3979777"/>
            <a:ext cx="1038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dirty="0"/>
              <a:t>Ryggsäck 359:-</a:t>
            </a:r>
          </a:p>
          <a:p>
            <a:pPr algn="ctr"/>
            <a:r>
              <a:rPr lang="sv-SE" sz="1000" dirty="0"/>
              <a:t>(HS9758)</a:t>
            </a:r>
          </a:p>
        </p:txBody>
      </p:sp>
      <p:sp>
        <p:nvSpPr>
          <p:cNvPr id="33" name="textruta 32"/>
          <p:cNvSpPr txBox="1"/>
          <p:nvPr/>
        </p:nvSpPr>
        <p:spPr>
          <a:xfrm>
            <a:off x="5849506" y="3972450"/>
            <a:ext cx="132378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dirty="0"/>
              <a:t>ENT22 </a:t>
            </a:r>
            <a:r>
              <a:rPr lang="sv-SE" sz="1000" dirty="0" err="1"/>
              <a:t>std</a:t>
            </a:r>
            <a:r>
              <a:rPr lang="sv-SE" sz="1000" dirty="0"/>
              <a:t> jacket</a:t>
            </a:r>
          </a:p>
          <a:p>
            <a:pPr algn="ctr"/>
            <a:r>
              <a:rPr lang="sv-SE" sz="1000" dirty="0"/>
              <a:t>Coachjacka/</a:t>
            </a:r>
          </a:p>
          <a:p>
            <a:pPr algn="ctr"/>
            <a:r>
              <a:rPr lang="sv-SE" sz="1000" dirty="0"/>
              <a:t>Spelarvärmarjacka</a:t>
            </a:r>
          </a:p>
          <a:p>
            <a:pPr algn="ctr"/>
            <a:r>
              <a:rPr lang="sv-SE" sz="1000" dirty="0"/>
              <a:t>Sr 839:- (IB6076)</a:t>
            </a:r>
          </a:p>
          <a:p>
            <a:pPr algn="ctr"/>
            <a:r>
              <a:rPr lang="sv-SE" sz="1000" dirty="0"/>
              <a:t>Jr 719:- (IB6078) </a:t>
            </a:r>
          </a:p>
        </p:txBody>
      </p:sp>
      <p:sp>
        <p:nvSpPr>
          <p:cNvPr id="35" name="textruta 34"/>
          <p:cNvSpPr txBox="1"/>
          <p:nvPr/>
        </p:nvSpPr>
        <p:spPr>
          <a:xfrm>
            <a:off x="7426454" y="3965701"/>
            <a:ext cx="14823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dirty="0"/>
              <a:t>ENT22 </a:t>
            </a:r>
            <a:r>
              <a:rPr lang="sv-SE" sz="1000" dirty="0" err="1"/>
              <a:t>allweather</a:t>
            </a:r>
            <a:r>
              <a:rPr lang="sv-SE" sz="1000" dirty="0"/>
              <a:t> jacket</a:t>
            </a:r>
          </a:p>
          <a:p>
            <a:pPr algn="ctr"/>
            <a:r>
              <a:rPr lang="sv-SE" sz="1000" dirty="0"/>
              <a:t>Jr 439:- (IK4014)</a:t>
            </a:r>
          </a:p>
          <a:p>
            <a:pPr algn="ctr"/>
            <a:r>
              <a:rPr lang="sv-SE" sz="1000" dirty="0"/>
              <a:t>Sr 479:- (IK4010)</a:t>
            </a:r>
          </a:p>
        </p:txBody>
      </p:sp>
      <p:sp>
        <p:nvSpPr>
          <p:cNvPr id="37" name="textruta 36"/>
          <p:cNvSpPr txBox="1"/>
          <p:nvPr/>
        </p:nvSpPr>
        <p:spPr>
          <a:xfrm>
            <a:off x="10604215" y="3959782"/>
            <a:ext cx="14092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dirty="0" err="1"/>
              <a:t>Tiro</a:t>
            </a:r>
            <a:r>
              <a:rPr lang="sv-SE" sz="1000" dirty="0"/>
              <a:t> 23 </a:t>
            </a:r>
            <a:r>
              <a:rPr lang="sv-SE" sz="1000" dirty="0" err="1"/>
              <a:t>tr</a:t>
            </a:r>
            <a:endParaRPr lang="sv-SE" sz="1000" dirty="0"/>
          </a:p>
          <a:p>
            <a:pPr algn="ctr"/>
            <a:r>
              <a:rPr lang="sv-SE" sz="1000" dirty="0"/>
              <a:t>Ledarshorts med ficka </a:t>
            </a:r>
          </a:p>
          <a:p>
            <a:pPr algn="ctr"/>
            <a:r>
              <a:rPr lang="sv-SE" sz="1000" dirty="0"/>
              <a:t>Sr 269:- (HS0319)</a:t>
            </a:r>
          </a:p>
        </p:txBody>
      </p:sp>
      <p:sp>
        <p:nvSpPr>
          <p:cNvPr id="39" name="textruta 38"/>
          <p:cNvSpPr txBox="1"/>
          <p:nvPr/>
        </p:nvSpPr>
        <p:spPr>
          <a:xfrm>
            <a:off x="9191534" y="3959782"/>
            <a:ext cx="13237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dirty="0"/>
              <a:t>ENT22 </a:t>
            </a:r>
            <a:r>
              <a:rPr lang="sv-SE" sz="1000" dirty="0" err="1"/>
              <a:t>hoodtröja</a:t>
            </a:r>
            <a:endParaRPr lang="sv-SE" sz="1000" dirty="0"/>
          </a:p>
          <a:p>
            <a:pPr algn="ctr"/>
            <a:r>
              <a:rPr lang="sv-SE" sz="1000" dirty="0"/>
              <a:t>Jr 339:- (H57516)</a:t>
            </a:r>
          </a:p>
          <a:p>
            <a:pPr algn="ctr"/>
            <a:r>
              <a:rPr lang="sv-SE" sz="1000" dirty="0"/>
              <a:t>Sr 399:- (H57512)</a:t>
            </a:r>
          </a:p>
        </p:txBody>
      </p:sp>
      <p:sp>
        <p:nvSpPr>
          <p:cNvPr id="55" name="textruta 54"/>
          <p:cNvSpPr txBox="1"/>
          <p:nvPr/>
        </p:nvSpPr>
        <p:spPr>
          <a:xfrm>
            <a:off x="5746808" y="4957580"/>
            <a:ext cx="20744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b="1" dirty="0"/>
              <a:t>Kontakt</a:t>
            </a:r>
          </a:p>
          <a:p>
            <a:pPr algn="ctr"/>
            <a:r>
              <a:rPr lang="sv-SE" sz="1200" b="1" dirty="0"/>
              <a:t>Intersport Boländerna</a:t>
            </a:r>
          </a:p>
          <a:p>
            <a:pPr algn="ctr"/>
            <a:r>
              <a:rPr lang="sv-SE" sz="1200" b="1" dirty="0" err="1"/>
              <a:t>Rapsgatan</a:t>
            </a:r>
            <a:r>
              <a:rPr lang="sv-SE" sz="1200" b="1" dirty="0"/>
              <a:t> 1B</a:t>
            </a:r>
          </a:p>
          <a:p>
            <a:pPr algn="ctr"/>
            <a:r>
              <a:rPr lang="sv-SE" sz="1200" b="1" dirty="0"/>
              <a:t>team.uppsala@intersport.se</a:t>
            </a:r>
          </a:p>
          <a:p>
            <a:pPr algn="ctr"/>
            <a:r>
              <a:rPr lang="sv-SE" sz="1200" b="1" dirty="0"/>
              <a:t>018-185961</a:t>
            </a:r>
          </a:p>
        </p:txBody>
      </p:sp>
      <p:sp>
        <p:nvSpPr>
          <p:cNvPr id="59" name="textruta 58"/>
          <p:cNvSpPr txBox="1"/>
          <p:nvPr/>
        </p:nvSpPr>
        <p:spPr>
          <a:xfrm>
            <a:off x="8092001" y="4978659"/>
            <a:ext cx="2207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b="1" dirty="0" err="1"/>
              <a:t>Webshop</a:t>
            </a:r>
            <a:r>
              <a:rPr lang="sv-SE" sz="1200" b="1" dirty="0"/>
              <a:t> på team.intersport.se/</a:t>
            </a:r>
            <a:r>
              <a:rPr lang="sv-SE" sz="1200" b="1" dirty="0" err="1"/>
              <a:t>balinge-if</a:t>
            </a:r>
            <a:endParaRPr lang="sv-SE" sz="1200" b="1" dirty="0"/>
          </a:p>
        </p:txBody>
      </p:sp>
      <p:sp>
        <p:nvSpPr>
          <p:cNvPr id="60" name="textruta 59"/>
          <p:cNvSpPr txBox="1"/>
          <p:nvPr/>
        </p:nvSpPr>
        <p:spPr>
          <a:xfrm>
            <a:off x="4201324" y="6288891"/>
            <a:ext cx="10183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dirty="0"/>
              <a:t>INT </a:t>
            </a:r>
            <a:r>
              <a:rPr lang="sv-SE" sz="1000" dirty="0" err="1"/>
              <a:t>beanie</a:t>
            </a:r>
            <a:r>
              <a:rPr lang="sv-SE" sz="1000" dirty="0"/>
              <a:t> mössa 139:-</a:t>
            </a:r>
          </a:p>
          <a:p>
            <a:pPr algn="ctr"/>
            <a:r>
              <a:rPr lang="sv-SE" sz="1000" dirty="0"/>
              <a:t>(1513887)</a:t>
            </a:r>
          </a:p>
        </p:txBody>
      </p:sp>
      <p:sp>
        <p:nvSpPr>
          <p:cNvPr id="82" name="textruta 81"/>
          <p:cNvSpPr txBox="1"/>
          <p:nvPr/>
        </p:nvSpPr>
        <p:spPr>
          <a:xfrm>
            <a:off x="9752580" y="1659236"/>
            <a:ext cx="2148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dirty="0"/>
              <a:t>Ledarpiké </a:t>
            </a:r>
            <a:r>
              <a:rPr lang="sv-SE" sz="1000" dirty="0" err="1"/>
              <a:t>Tiro</a:t>
            </a:r>
            <a:r>
              <a:rPr lang="sv-SE" sz="1000" dirty="0"/>
              <a:t> 23 Sr 399:-</a:t>
            </a:r>
          </a:p>
          <a:p>
            <a:pPr algn="ctr"/>
            <a:r>
              <a:rPr lang="sv-SE" sz="1000" dirty="0"/>
              <a:t>Svart (HK8051) Vit (IC4575)</a:t>
            </a:r>
          </a:p>
        </p:txBody>
      </p:sp>
      <p:sp>
        <p:nvSpPr>
          <p:cNvPr id="52" name="textruta 51"/>
          <p:cNvSpPr txBox="1"/>
          <p:nvPr/>
        </p:nvSpPr>
        <p:spPr>
          <a:xfrm>
            <a:off x="1606255" y="6299227"/>
            <a:ext cx="23981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dirty="0" err="1"/>
              <a:t>Clique</a:t>
            </a:r>
            <a:r>
              <a:rPr lang="sv-SE" sz="1000" dirty="0"/>
              <a:t> </a:t>
            </a:r>
            <a:r>
              <a:rPr lang="sv-SE" sz="1000" dirty="0" err="1"/>
              <a:t>headband</a:t>
            </a:r>
            <a:r>
              <a:rPr lang="sv-SE" sz="1000" dirty="0"/>
              <a:t> 99:-</a:t>
            </a:r>
          </a:p>
          <a:p>
            <a:pPr algn="ctr"/>
            <a:r>
              <a:rPr lang="sv-SE" sz="1000" dirty="0"/>
              <a:t>(031735)</a:t>
            </a:r>
          </a:p>
          <a:p>
            <a:pPr algn="ctr"/>
            <a:endParaRPr lang="sv-SE" sz="1000" dirty="0"/>
          </a:p>
        </p:txBody>
      </p:sp>
      <p:pic>
        <p:nvPicPr>
          <p:cNvPr id="1028" name="Picture 4" descr="Intersport Vattenflaska SVART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9" t="-1" r="28482" b="500"/>
          <a:stretch/>
        </p:blipFill>
        <p:spPr bwMode="auto">
          <a:xfrm>
            <a:off x="584690" y="4612160"/>
            <a:ext cx="864379" cy="164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ruta 8"/>
          <p:cNvSpPr txBox="1"/>
          <p:nvPr/>
        </p:nvSpPr>
        <p:spPr>
          <a:xfrm>
            <a:off x="244423" y="6295383"/>
            <a:ext cx="1544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dirty="0"/>
              <a:t>Vattenflaska</a:t>
            </a:r>
          </a:p>
          <a:p>
            <a:pPr algn="ctr"/>
            <a:r>
              <a:rPr lang="sv-SE" sz="1000" dirty="0"/>
              <a:t>39:-</a:t>
            </a:r>
            <a:endParaRPr lang="sv-SE" dirty="0"/>
          </a:p>
        </p:txBody>
      </p:sp>
      <p:pic>
        <p:nvPicPr>
          <p:cNvPr id="63" name="Picture 4" descr="https://res.cloudinary.com/adidas-click/image/upload/w_480,h_480,f_auto,q_auto/b_rgb:ebedee/article/adidas/GN5776/GN5776_virtual_standard_transparent_-_2000x200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958" y="589214"/>
            <a:ext cx="1011678" cy="1011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Bälinge 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9400" y="4980444"/>
            <a:ext cx="1280128" cy="128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market.acgaccent.com/GR/391e8616-f2c2-4b31-9a9c-5f41d059732b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7" t="620" r="15748" b="754"/>
          <a:stretch/>
        </p:blipFill>
        <p:spPr bwMode="auto">
          <a:xfrm>
            <a:off x="2192031" y="224457"/>
            <a:ext cx="1109502" cy="140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market.acgaccent.com/GR/0f7c5b4a-7ca6-4654-81e4-20a192a8a22a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5" t="3439" r="12874" b="3127"/>
          <a:stretch/>
        </p:blipFill>
        <p:spPr bwMode="auto">
          <a:xfrm>
            <a:off x="3288486" y="202449"/>
            <a:ext cx="1143525" cy="144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market.acgaccent.com/GR/75ecdbf6-ef61-4f03-a03f-425a9898db0a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2" t="-313" r="19556" b="-287"/>
          <a:stretch/>
        </p:blipFill>
        <p:spPr bwMode="auto">
          <a:xfrm>
            <a:off x="5907705" y="2309282"/>
            <a:ext cx="1012431" cy="167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market.acgaccent.com/GR/46006728-b1ff-4f7d-a3a4-789f18d0eb9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036" y="2439000"/>
            <a:ext cx="1515811" cy="151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market.acgaccent.com/GR/801e2984-dd1a-4687-a778-8fd7531ab93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642" y="2464128"/>
            <a:ext cx="1501573" cy="150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s://market.acgaccent.com/GR/03dd9c4b-a752-4700-9ec3-bf210093ca9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411" y="5151057"/>
            <a:ext cx="1257415" cy="1097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576259" y="5486075"/>
            <a:ext cx="1288106" cy="1288106"/>
          </a:xfrm>
          <a:prstGeom prst="rect">
            <a:avLst/>
          </a:prstGeom>
        </p:spPr>
      </p:pic>
      <p:pic>
        <p:nvPicPr>
          <p:cNvPr id="14" name="Picture 2" descr="http://market.acgaccent.com/GR/29d0fd6e-84a2-4ad2-a3ee-333a4c3c359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25" y="139988"/>
            <a:ext cx="1158914" cy="140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market.acgaccent.com/GR/7b915b29-ec2a-4d55-bd6d-77680ec68b8d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6" r="10176"/>
          <a:stretch/>
        </p:blipFill>
        <p:spPr bwMode="auto">
          <a:xfrm>
            <a:off x="1260539" y="139988"/>
            <a:ext cx="637545" cy="143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ruta 41"/>
          <p:cNvSpPr txBox="1"/>
          <p:nvPr/>
        </p:nvSpPr>
        <p:spPr>
          <a:xfrm>
            <a:off x="5152336" y="5812687"/>
            <a:ext cx="33313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v-SE" sz="1200" b="1" dirty="0"/>
          </a:p>
          <a:p>
            <a:pPr algn="ctr"/>
            <a:r>
              <a:rPr lang="sv-SE" sz="1200" b="1" dirty="0"/>
              <a:t>Tryckkostnader</a:t>
            </a:r>
          </a:p>
          <a:p>
            <a:pPr algn="ctr"/>
            <a:r>
              <a:rPr lang="sv-SE" sz="1000" b="1" dirty="0"/>
              <a:t>Klubbmärke ingår på de plagg som har det på bilden</a:t>
            </a:r>
          </a:p>
          <a:p>
            <a:pPr algn="ctr"/>
            <a:r>
              <a:rPr lang="sv-SE" sz="1000" b="1" dirty="0"/>
              <a:t>Namn Höjd 15mm 50:-</a:t>
            </a:r>
          </a:p>
          <a:p>
            <a:pPr algn="ctr"/>
            <a:r>
              <a:rPr lang="sv-SE" sz="1000" b="1" dirty="0"/>
              <a:t>Initialer Höjd 5cm 40:-</a:t>
            </a:r>
          </a:p>
          <a:p>
            <a:pPr algn="ctr"/>
            <a:r>
              <a:rPr lang="sv-SE" sz="1000" b="1" dirty="0"/>
              <a:t>Siffra Höjd 5cm 40:-/plagg</a:t>
            </a:r>
          </a:p>
        </p:txBody>
      </p:sp>
      <p:sp>
        <p:nvSpPr>
          <p:cNvPr id="45" name="textruta 44"/>
          <p:cNvSpPr txBox="1"/>
          <p:nvPr/>
        </p:nvSpPr>
        <p:spPr>
          <a:xfrm>
            <a:off x="4069720" y="3985191"/>
            <a:ext cx="1038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dirty="0" err="1"/>
              <a:t>Gympåse</a:t>
            </a:r>
            <a:r>
              <a:rPr lang="sv-SE" sz="1000" dirty="0"/>
              <a:t> 219:-</a:t>
            </a:r>
          </a:p>
          <a:p>
            <a:pPr algn="ctr"/>
            <a:r>
              <a:rPr lang="sv-SE" sz="1000" dirty="0"/>
              <a:t>(HS9768)</a:t>
            </a:r>
          </a:p>
        </p:txBody>
      </p:sp>
      <p:pic>
        <p:nvPicPr>
          <p:cNvPr id="18" name="Picture 8" descr="https://market.acgaccent.com/GR/1d8f92c8-db48-4974-90f3-02912a873e4b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3905" y="2901602"/>
            <a:ext cx="773245" cy="106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thumbnail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720" y="2775708"/>
            <a:ext cx="1009602" cy="121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thumbnail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895" y="2564265"/>
            <a:ext cx="825875" cy="140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4" descr="thumbnail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33" y="2784937"/>
            <a:ext cx="1633761" cy="116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6" descr="thumbnail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1009" y="178946"/>
            <a:ext cx="1133633" cy="145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8" descr="thumbnail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8474" y="146174"/>
            <a:ext cx="1194682" cy="148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605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</TotalTime>
  <Words>259</Words>
  <Application>Microsoft Office PowerPoint</Application>
  <PresentationFormat>Bredbild</PresentationFormat>
  <Paragraphs>56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Office-tema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Fredrik Bergstrand</dc:creator>
  <cp:lastModifiedBy>Bälinge IF</cp:lastModifiedBy>
  <cp:revision>63</cp:revision>
  <cp:lastPrinted>2019-12-04T08:43:54Z</cp:lastPrinted>
  <dcterms:created xsi:type="dcterms:W3CDTF">2019-11-26T14:13:55Z</dcterms:created>
  <dcterms:modified xsi:type="dcterms:W3CDTF">2023-04-04T07:56:55Z</dcterms:modified>
</cp:coreProperties>
</file>