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03"/>
    <p:restoredTop sz="94705"/>
  </p:normalViewPr>
  <p:slideViewPr>
    <p:cSldViewPr snapToGrid="0" snapToObjects="1">
      <p:cViewPr varScale="1">
        <p:scale>
          <a:sx n="75" d="100"/>
          <a:sy n="75" d="100"/>
        </p:scale>
        <p:origin x="30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22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9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29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0728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54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492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793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9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035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62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4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6646F-8051-3D46-A0A2-C52F38A341EB}" type="datetimeFigureOut">
              <a:rPr lang="sv-SE" smtClean="0"/>
              <a:t>2020-10-22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634C-F1C8-1541-934C-67EFD44D233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65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5D398F30-D34F-E64C-A97E-7C820B64A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1" y="8029383"/>
            <a:ext cx="3640375" cy="180600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1300DCF6-4981-6E40-BFD3-C3739E9D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2269"/>
            <a:ext cx="3719328" cy="790600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F2E4648-FC25-7C4D-A23B-61720E9BA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616" y="8932385"/>
            <a:ext cx="778764" cy="778764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2F446911-DD95-F449-ADE7-C5428E86889E}"/>
              </a:ext>
            </a:extLst>
          </p:cNvPr>
          <p:cNvSpPr txBox="1"/>
          <p:nvPr/>
        </p:nvSpPr>
        <p:spPr>
          <a:xfrm>
            <a:off x="4078224" y="7845552"/>
            <a:ext cx="2596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Europeiska kemikalieinspektionen ECHA. Rekommenderar väteperoxid som en av tre aktiva biocider i kampen mot Covid-19 sidan 2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0303973-AC04-4D42-B79A-4B951C829B15}"/>
              </a:ext>
            </a:extLst>
          </p:cNvPr>
          <p:cNvSpPr txBox="1"/>
          <p:nvPr/>
        </p:nvSpPr>
        <p:spPr>
          <a:xfrm>
            <a:off x="4266622" y="356616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Stöd ungdom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BFAC2D73-C64A-2B4F-95E2-BA2C926FB2EF}"/>
              </a:ext>
            </a:extLst>
          </p:cNvPr>
          <p:cNvSpPr txBox="1"/>
          <p:nvPr/>
        </p:nvSpPr>
        <p:spPr>
          <a:xfrm>
            <a:off x="3755137" y="2904744"/>
            <a:ext cx="3038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Flaskan rymmer 750ml ordinarie pris är 199kr </a:t>
            </a: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Kostnad via förening 170kr</a:t>
            </a: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Hållbarhet 2 år</a:t>
            </a: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Håll dig säker genom ett världsklass ämne som inte luktar som sprit och är mer långtidsverkande och inget lösningsmedel.</a:t>
            </a: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SDB finns att ladda ner på hemsidan</a:t>
            </a:r>
          </a:p>
          <a:p>
            <a:endParaRPr lang="sv-SE" dirty="0">
              <a:solidFill>
                <a:schemeClr val="accent1">
                  <a:lumMod val="50000"/>
                </a:schemeClr>
              </a:solidFill>
              <a:latin typeface="Oswald SemiBold" pitchFamily="2" charset="77"/>
            </a:endParaRP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Heja ungdomsidrotten!</a:t>
            </a:r>
          </a:p>
          <a:p>
            <a:endParaRPr lang="sv-SE" dirty="0">
              <a:solidFill>
                <a:schemeClr val="accent1">
                  <a:lumMod val="50000"/>
                </a:schemeClr>
              </a:solidFill>
              <a:latin typeface="Oswald SemiBold" pitchFamily="2" charset="77"/>
            </a:endParaRPr>
          </a:p>
          <a:p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Nedan till vänster hittar du motsvarande produkt på </a:t>
            </a:r>
            <a:r>
              <a:rPr lang="sv-SE" dirty="0" err="1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Apotea</a:t>
            </a:r>
            <a:r>
              <a:rPr lang="sv-SE" dirty="0">
                <a:solidFill>
                  <a:schemeClr val="accent1">
                    <a:lumMod val="50000"/>
                  </a:schemeClr>
                </a:solidFill>
                <a:latin typeface="Oswald SemiBold" pitchFamily="2" charset="77"/>
              </a:rPr>
              <a:t> fast 100ml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0735ED-30EC-C14D-860E-9EAA2A6E3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17" y="902510"/>
            <a:ext cx="1623022" cy="16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3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1711</TotalTime>
  <Words>75</Words>
  <Application>Microsoft Macintosh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Oswald SemiBold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Lundgren</dc:creator>
  <cp:lastModifiedBy>Magnus Lundgren</cp:lastModifiedBy>
  <cp:revision>9</cp:revision>
  <cp:lastPrinted>2020-08-24T12:50:23Z</cp:lastPrinted>
  <dcterms:created xsi:type="dcterms:W3CDTF">2020-08-24T12:08:48Z</dcterms:created>
  <dcterms:modified xsi:type="dcterms:W3CDTF">2020-10-22T07:06:36Z</dcterms:modified>
</cp:coreProperties>
</file>