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383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Johansson" userId="d886a89842d54153" providerId="LiveId" clId="{CF4FF0F7-DF64-44AE-BE28-F87E165ABACD}"/>
    <pc:docChg chg="custSel modSld">
      <pc:chgData name="Mikael Johansson" userId="d886a89842d54153" providerId="LiveId" clId="{CF4FF0F7-DF64-44AE-BE28-F87E165ABACD}" dt="2024-10-02T13:50:54.713" v="32" actId="20577"/>
      <pc:docMkLst>
        <pc:docMk/>
      </pc:docMkLst>
      <pc:sldChg chg="modSp">
        <pc:chgData name="Mikael Johansson" userId="d886a89842d54153" providerId="LiveId" clId="{CF4FF0F7-DF64-44AE-BE28-F87E165ABACD}" dt="2024-10-02T13:49:44.924" v="2" actId="1076"/>
        <pc:sldMkLst>
          <pc:docMk/>
          <pc:sldMk cId="3326888198" sldId="259"/>
        </pc:sldMkLst>
        <pc:picChg chg="mod">
          <ac:chgData name="Mikael Johansson" userId="d886a89842d54153" providerId="LiveId" clId="{CF4FF0F7-DF64-44AE-BE28-F87E165ABACD}" dt="2024-10-02T13:49:44.924" v="2" actId="1076"/>
          <ac:picMkLst>
            <pc:docMk/>
            <pc:sldMk cId="3326888198" sldId="259"/>
            <ac:picMk id="1030" creationId="{00000000-0000-0000-0000-000000000000}"/>
          </ac:picMkLst>
        </pc:picChg>
      </pc:sldChg>
      <pc:sldChg chg="modSp mod">
        <pc:chgData name="Mikael Johansson" userId="d886a89842d54153" providerId="LiveId" clId="{CF4FF0F7-DF64-44AE-BE28-F87E165ABACD}" dt="2024-10-02T13:50:54.713" v="32" actId="20577"/>
        <pc:sldMkLst>
          <pc:docMk/>
          <pc:sldMk cId="3575563336" sldId="264"/>
        </pc:sldMkLst>
        <pc:spChg chg="mod">
          <ac:chgData name="Mikael Johansson" userId="d886a89842d54153" providerId="LiveId" clId="{CF4FF0F7-DF64-44AE-BE28-F87E165ABACD}" dt="2024-10-02T13:50:16.140" v="6" actId="20577"/>
          <ac:spMkLst>
            <pc:docMk/>
            <pc:sldMk cId="3575563336" sldId="264"/>
            <ac:spMk id="2" creationId="{00000000-0000-0000-0000-000000000000}"/>
          </ac:spMkLst>
        </pc:spChg>
        <pc:spChg chg="mod">
          <ac:chgData name="Mikael Johansson" userId="d886a89842d54153" providerId="LiveId" clId="{CF4FF0F7-DF64-44AE-BE28-F87E165ABACD}" dt="2024-10-02T13:50:54.713" v="32" actId="20577"/>
          <ac:spMkLst>
            <pc:docMk/>
            <pc:sldMk cId="3575563336" sldId="26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3826-9B54-41A3-A1A5-FE075D172C77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1638F-AC20-4C52-AD0F-F622AA2736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7000" y="160338"/>
            <a:ext cx="6550025" cy="36845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/>
              <a:t>Visa utbildningskartan och vilka vägar man kan ta efter SvFF 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/>
              <a:t>Blåa fält = Genomförs av SDF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/>
              <a:t>Gula fält = Genoförs av SvFF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5EDF98-2857-4583-87D8-032C49986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A290A-5FB3-9B45-86BA-5F814E6061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15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33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56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96677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1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4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04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7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48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15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9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9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7B6C-77CB-44F2-8B01-F14BD2FDE71A}" type="datetimeFigureOut">
              <a:rPr lang="sv-SE" smtClean="0"/>
              <a:t>2024-10-02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4846-DD26-421E-A7CF-2A3ECBACD9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65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3929063"/>
            <a:ext cx="9144000" cy="2387600"/>
          </a:xfrm>
        </p:spPr>
        <p:txBody>
          <a:bodyPr>
            <a:normAutofit/>
          </a:bodyPr>
          <a:lstStyle/>
          <a:p>
            <a:r>
              <a:rPr lang="sv-SE" sz="8000" dirty="0"/>
              <a:t>Hjälptränare/ledare</a:t>
            </a:r>
            <a:br>
              <a:rPr lang="sv-SE" sz="8000" dirty="0"/>
            </a:br>
            <a:r>
              <a:rPr lang="sv-SE" sz="8000" dirty="0"/>
              <a:t>2025</a:t>
            </a:r>
          </a:p>
        </p:txBody>
      </p:sp>
      <p:pic>
        <p:nvPicPr>
          <p:cNvPr id="4" name="Bildobjekt 3" descr="Waggeryds IK - spelare, transfers &amp; kontrakt - Fotbolltransf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703263"/>
            <a:ext cx="5760720" cy="322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5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283945"/>
            <a:ext cx="3932237" cy="1186873"/>
          </a:xfrm>
        </p:spPr>
        <p:txBody>
          <a:bodyPr/>
          <a:lstStyle/>
          <a:p>
            <a:r>
              <a:rPr lang="sv-SE" sz="4400" b="1" dirty="0"/>
              <a:t>Agenda</a:t>
            </a:r>
            <a:endParaRPr lang="sv-SE" b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1644073"/>
            <a:ext cx="3932237" cy="422491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Målet? </a:t>
            </a:r>
            <a:br>
              <a:rPr lang="sv-SE" sz="2400" dirty="0"/>
            </a:br>
            <a:r>
              <a:rPr lang="sv-SE" sz="2400" i="1" dirty="0">
                <a:solidFill>
                  <a:schemeClr val="accent1"/>
                </a:solidFill>
              </a:rPr>
              <a:t>Att bli tränare/ledare en 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Vägen dit? </a:t>
            </a:r>
            <a:br>
              <a:rPr lang="sv-SE" sz="2400" dirty="0"/>
            </a:br>
            <a:r>
              <a:rPr lang="sv-SE" sz="2400" i="1" dirty="0">
                <a:solidFill>
                  <a:schemeClr val="accent1"/>
                </a:solidFill>
              </a:rPr>
              <a:t>Utbildningar (externa/interna)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Checklista</a:t>
            </a:r>
            <a:br>
              <a:rPr lang="sv-SE" sz="2400" dirty="0"/>
            </a:br>
            <a:r>
              <a:rPr lang="sv-SE" sz="2400" i="1" dirty="0">
                <a:solidFill>
                  <a:schemeClr val="accent1"/>
                </a:solidFill>
              </a:rPr>
              <a:t>Görs tillsammans med handledaren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Uppföljning med mentor/tränare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Alternativ, möjligheter? </a:t>
            </a:r>
            <a:br>
              <a:rPr lang="sv-SE" sz="2400" dirty="0"/>
            </a:br>
            <a:r>
              <a:rPr lang="sv-SE" sz="2400" i="1" dirty="0" err="1">
                <a:solidFill>
                  <a:schemeClr val="accent1"/>
                </a:solidFill>
              </a:rPr>
              <a:t>Fotbollskul</a:t>
            </a:r>
            <a:r>
              <a:rPr lang="sv-SE" sz="2400" i="1" dirty="0">
                <a:solidFill>
                  <a:schemeClr val="accent1"/>
                </a:solidFill>
              </a:rPr>
              <a:t>/Fotbollsskola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2050" name="Picture 2" descr="Tränarutbildning fotboll - Förening och akti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66" y="1884705"/>
            <a:ext cx="5853547" cy="3292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7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Målet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2084"/>
          </a:xfrm>
        </p:spPr>
        <p:txBody>
          <a:bodyPr>
            <a:normAutofit fontScale="55000" lnSpcReduction="20000"/>
          </a:bodyPr>
          <a:lstStyle/>
          <a:p>
            <a:r>
              <a:rPr lang="sv-SE" sz="5100" dirty="0"/>
              <a:t>Diskussion – Varför vill du bli hjälptränare/ledare?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1030" name="Picture 6" descr="SvFF D - ditt första steg som tränare - Förening och ak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8" y="2492224"/>
            <a:ext cx="7112268" cy="4000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8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Utbildningar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Svenska FFs tränarutbildning består av flera steg. </a:t>
            </a:r>
          </a:p>
          <a:p>
            <a:pPr marL="0" indent="0">
              <a:buNone/>
            </a:pPr>
            <a:r>
              <a:rPr lang="sv-SE" dirty="0"/>
              <a:t>Från SvFF D, som är den grundläggande utbildningen alla fotbollstränare bör gå.</a:t>
            </a:r>
          </a:p>
          <a:p>
            <a:pPr marL="0" indent="0">
              <a:buNone/>
            </a:pPr>
            <a:r>
              <a:rPr lang="sv-SE" dirty="0"/>
              <a:t>UEFA Pro är för den som har sikte på ett professionellt tränarkarriär.</a:t>
            </a:r>
            <a:br>
              <a:rPr lang="sv-SE" dirty="0"/>
            </a:br>
            <a:endParaRPr lang="sv-SE" dirty="0"/>
          </a:p>
          <a:p>
            <a:r>
              <a:rPr lang="sv-SE" i="1" dirty="0">
                <a:solidFill>
                  <a:schemeClr val="accent1"/>
                </a:solidFill>
              </a:rPr>
              <a:t>Extern med SvFF D är minimiåldern för en deltagare gäller från året man fyller 15 år.</a:t>
            </a:r>
          </a:p>
          <a:p>
            <a:r>
              <a:rPr lang="sv-SE" i="1" dirty="0">
                <a:solidFill>
                  <a:schemeClr val="accent1"/>
                </a:solidFill>
              </a:rPr>
              <a:t>Internutbildning med handledaren görs början av 2025.</a:t>
            </a:r>
          </a:p>
        </p:txBody>
      </p:sp>
    </p:spTree>
    <p:extLst>
      <p:ext uri="{BB962C8B-B14F-4D97-AF65-F5344CB8AC3E}">
        <p14:creationId xmlns:p14="http://schemas.microsoft.com/office/powerpoint/2010/main" val="41926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7A3423D-2841-3CBD-3C39-1FA01DCE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/>
        </p:blipFill>
        <p:spPr>
          <a:xfrm>
            <a:off x="0" y="0"/>
            <a:ext cx="12204633" cy="690183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B22B9CF-3449-8D19-333B-4123258044DA}"/>
              </a:ext>
            </a:extLst>
          </p:cNvPr>
          <p:cNvSpPr txBox="1"/>
          <p:nvPr/>
        </p:nvSpPr>
        <p:spPr>
          <a:xfrm>
            <a:off x="17777" y="7144"/>
            <a:ext cx="4099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0A5C9F20-EE59-AB4E-A19F-7C3C343F8F50}" type="slidenum"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ag Sans Book" panose="020B050304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99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2145"/>
          </a:xfrm>
        </p:spPr>
        <p:txBody>
          <a:bodyPr>
            <a:normAutofit/>
          </a:bodyPr>
          <a:lstStyle/>
          <a:p>
            <a:r>
              <a:rPr lang="sv-SE" sz="4400" dirty="0"/>
              <a:t>Checklistan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1459345"/>
            <a:ext cx="3932237" cy="5105084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Introduktion </a:t>
            </a:r>
            <a:br>
              <a:rPr lang="sv-SE" sz="3600" dirty="0"/>
            </a:br>
            <a:r>
              <a:rPr lang="sv-SE" sz="3200" i="1" dirty="0">
                <a:solidFill>
                  <a:schemeClr val="accent1"/>
                </a:solidFill>
              </a:rPr>
              <a:t>Lära känna laget</a:t>
            </a:r>
          </a:p>
          <a:p>
            <a:endParaRPr lang="sv-SE" sz="3600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Övningar</a:t>
            </a:r>
            <a:br>
              <a:rPr lang="sv-SE" sz="3600" dirty="0"/>
            </a:br>
            <a:r>
              <a:rPr lang="sv-SE" sz="3500" i="1" dirty="0">
                <a:solidFill>
                  <a:schemeClr val="accent1"/>
                </a:solidFill>
              </a:rPr>
              <a:t>Hålla minst en övning själv</a:t>
            </a:r>
          </a:p>
          <a:p>
            <a:endParaRPr lang="sv-SE" sz="3500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Närvaro</a:t>
            </a:r>
            <a:br>
              <a:rPr lang="sv-SE" sz="3600" dirty="0"/>
            </a:br>
            <a:r>
              <a:rPr lang="sv-SE" sz="3300" i="1" dirty="0">
                <a:solidFill>
                  <a:schemeClr val="accent1"/>
                </a:solidFill>
              </a:rPr>
              <a:t>Minst vara med en gång i veckan.</a:t>
            </a:r>
          </a:p>
          <a:p>
            <a:endParaRPr lang="sv-SE" sz="3600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Feedback</a:t>
            </a:r>
            <a:br>
              <a:rPr lang="sv-SE" sz="3600" dirty="0"/>
            </a:br>
            <a:r>
              <a:rPr lang="sv-SE" sz="3400" i="1" dirty="0">
                <a:solidFill>
                  <a:schemeClr val="accent1"/>
                </a:solidFill>
              </a:rPr>
              <a:t>Lära sig ta/ge positiv och utvecklande feedback</a:t>
            </a:r>
          </a:p>
          <a:p>
            <a:endParaRPr lang="sv-SE" sz="3600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Övriga önskemål</a:t>
            </a:r>
            <a:br>
              <a:rPr lang="sv-SE" sz="3600" dirty="0"/>
            </a:b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050" name="Picture 2" descr="128 000+ Checklista bildbanksillustrationer, royaltyfri vektorgrafik och  clip art - iStock | Check list, Progress, Che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21" y="457200"/>
            <a:ext cx="5829300" cy="5829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8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 med mentor/handledare</a:t>
            </a:r>
          </a:p>
        </p:txBody>
      </p:sp>
      <p:sp>
        <p:nvSpPr>
          <p:cNvPr id="4" name="Platshållare för text 3"/>
          <p:cNvSpPr txBox="1">
            <a:spLocks/>
          </p:cNvSpPr>
          <p:nvPr/>
        </p:nvSpPr>
        <p:spPr>
          <a:xfrm>
            <a:off x="839788" y="1459345"/>
            <a:ext cx="10514012" cy="35929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sv-SE" sz="3600" dirty="0"/>
          </a:p>
          <a:p>
            <a:r>
              <a:rPr lang="sv-SE" dirty="0"/>
              <a:t>1 ggr/månaden kommer att ha en enkel uppföljning med handledaren (Sandra). Detta görs via mail eller sms/</a:t>
            </a:r>
            <a:r>
              <a:rPr lang="sv-SE" dirty="0" err="1"/>
              <a:t>supertext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1 ggr/kvartal kommer även handledaren följa upp med mentor/tränaren för laget, uppföljning ses över sin checklista (övningar, närvaro och feedbacken)</a:t>
            </a:r>
          </a:p>
          <a:p>
            <a:endParaRPr lang="sv-SE" dirty="0"/>
          </a:p>
          <a:p>
            <a:r>
              <a:rPr lang="sv-SE" dirty="0"/>
              <a:t>1 ggr/år se över med handledaren över vad nästa steg blir, fortsätta utvecklas i samma lag eller annat lag, starta upp något lag, utbildning osv.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89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4313" y="678481"/>
            <a:ext cx="12192000" cy="1048039"/>
          </a:xfrm>
        </p:spPr>
        <p:txBody>
          <a:bodyPr>
            <a:noAutofit/>
          </a:bodyPr>
          <a:lstStyle/>
          <a:p>
            <a:r>
              <a:rPr lang="sv-SE" dirty="0"/>
              <a:t>I vilken åldersgrupp vill du prova </a:t>
            </a:r>
            <a:br>
              <a:rPr lang="sv-SE" dirty="0"/>
            </a:br>
            <a:r>
              <a:rPr lang="sv-SE" dirty="0"/>
              <a:t>att vara hjälptränare?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9934" y="3141027"/>
            <a:ext cx="5158340" cy="39809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800" b="1" dirty="0" err="1"/>
              <a:t>Fotbollskul</a:t>
            </a:r>
            <a:r>
              <a:rPr lang="sv-SE" sz="3800" b="1" dirty="0"/>
              <a:t>, fotbollsskola eller annan träningsgrupp?</a:t>
            </a:r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r>
              <a:rPr lang="sv-SE" sz="2900" dirty="0"/>
              <a:t>- Testa på! Lördagar kl.9-11 på </a:t>
            </a:r>
            <a:r>
              <a:rPr lang="sv-SE" sz="2900" dirty="0" err="1"/>
              <a:t>fotbollskul</a:t>
            </a:r>
            <a:r>
              <a:rPr lang="sv-SE" sz="2900" dirty="0"/>
              <a:t> eller fotbollsskolan.</a:t>
            </a:r>
          </a:p>
          <a:p>
            <a:pPr marL="0" indent="0">
              <a:buNone/>
            </a:pPr>
            <a:endParaRPr lang="sv-SE" sz="2900" dirty="0"/>
          </a:p>
          <a:p>
            <a:pPr marL="0" indent="0">
              <a:buNone/>
            </a:pPr>
            <a:r>
              <a:rPr lang="sv-SE" sz="2900" dirty="0"/>
              <a:t>- Du har möjlighet att vara med och starta upp dessa lag i början av maj till slutet av september.</a:t>
            </a:r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5" name="Picture 2" descr="Nyheter fotbollsskolan 2019 - Svensk fotb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98" y="3016657"/>
            <a:ext cx="5977288" cy="336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6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01002" y="335816"/>
            <a:ext cx="9144000" cy="2387600"/>
          </a:xfrm>
        </p:spPr>
        <p:txBody>
          <a:bodyPr/>
          <a:lstStyle/>
          <a:p>
            <a:r>
              <a:rPr lang="sv-SE" dirty="0"/>
              <a:t>Tusen tack för idag!</a:t>
            </a:r>
            <a:br>
              <a:rPr lang="sv-SE" dirty="0"/>
            </a:br>
            <a:r>
              <a:rPr lang="sv-SE" dirty="0"/>
              <a:t>Kul att just du kom hit.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818600"/>
            <a:ext cx="9144000" cy="3174147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Vid frågor och funderingar, stanna gärna kvar.</a:t>
            </a:r>
          </a:p>
          <a:p>
            <a:endParaRPr lang="sv-SE" dirty="0"/>
          </a:p>
          <a:p>
            <a:r>
              <a:rPr lang="sv-SE" sz="3500" b="1" dirty="0"/>
              <a:t>Nästa möte är i december.</a:t>
            </a:r>
          </a:p>
          <a:p>
            <a:endParaRPr lang="sv-SE" dirty="0"/>
          </a:p>
          <a:p>
            <a:r>
              <a:rPr lang="sv-SE" dirty="0"/>
              <a:t>Datum och tid kommer via Laget.se.</a:t>
            </a:r>
          </a:p>
        </p:txBody>
      </p:sp>
      <p:pic>
        <p:nvPicPr>
          <p:cNvPr id="4" name="Bildobjekt 3" descr="Waggeryds IK - spelare, transfers &amp; kontrakt - Fotbolltransfers">
            <a:extLst>
              <a:ext uri="{FF2B5EF4-FFF2-40B4-BE49-F238E27FC236}">
                <a16:creationId xmlns:a16="http://schemas.microsoft.com/office/drawing/2014/main" id="{E0205D54-B97B-2BDB-1280-ACCE40C390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62" y="240632"/>
            <a:ext cx="2880360" cy="1484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9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362</Words>
  <Application>Microsoft Office PowerPoint</Application>
  <PresentationFormat>Bredbild</PresentationFormat>
  <Paragraphs>52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Stag Sans Book</vt:lpstr>
      <vt:lpstr>Office-tema</vt:lpstr>
      <vt:lpstr>Hjälptränare/ledare 2025</vt:lpstr>
      <vt:lpstr>Agenda</vt:lpstr>
      <vt:lpstr>Målet</vt:lpstr>
      <vt:lpstr>Utbildningar</vt:lpstr>
      <vt:lpstr>PowerPoint-presentation</vt:lpstr>
      <vt:lpstr>Checklistan</vt:lpstr>
      <vt:lpstr>Uppföljning med mentor/handledare</vt:lpstr>
      <vt:lpstr>I vilken åldersgrupp vill du prova  att vara hjälptränare? </vt:lpstr>
      <vt:lpstr>Tusen tack för idag! Kul att just du kom hit.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Hjälptränare/ledare 2025</dc:title>
  <dc:creator>Jonsson Sandra</dc:creator>
  <cp:lastModifiedBy>Mikael Johansson</cp:lastModifiedBy>
  <cp:revision>10</cp:revision>
  <dcterms:created xsi:type="dcterms:W3CDTF">2024-09-25T08:11:26Z</dcterms:created>
  <dcterms:modified xsi:type="dcterms:W3CDTF">2024-10-02T13:51:06Z</dcterms:modified>
</cp:coreProperties>
</file>