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74" r:id="rId8"/>
    <p:sldId id="275" r:id="rId9"/>
    <p:sldId id="258" r:id="rId10"/>
    <p:sldId id="259" r:id="rId11"/>
    <p:sldId id="264" r:id="rId12"/>
    <p:sldId id="266" r:id="rId13"/>
    <p:sldId id="276" r:id="rId14"/>
    <p:sldId id="267" r:id="rId15"/>
    <p:sldId id="270" r:id="rId16"/>
    <p:sldId id="265" r:id="rId17"/>
    <p:sldId id="269" r:id="rId18"/>
    <p:sldId id="271" r:id="rId19"/>
    <p:sldId id="272" r:id="rId20"/>
    <p:sldId id="278" r:id="rId21"/>
    <p:sldId id="273" r:id="rId22"/>
    <p:sldId id="277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BA7EB-1F76-429A-8E3A-3798A5E29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E1733E-AE53-42D7-9E4E-E8B3C5F50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13F6A9-871F-4BBE-A76C-270D201C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B2E53E-2CD8-4FFA-A5DC-A704A974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9F8D4D-328B-414E-94C7-EF5C4541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87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18C42D-2CB9-4FFE-9976-F3EFBF24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266CA4-CAAF-4BC5-B189-CAC9DF05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115BE0-E770-49B8-BC50-B951EFA9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40953-88E1-4267-9CC7-F8B47D86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BD4D9C-47E8-496D-9EB8-5A32F5C4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5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997C804-096B-421F-9A11-80F5B2D07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6CA3B0-25CF-475B-816E-44A2F3D5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F3E81C-1D40-4FF4-83F3-CFB18051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6806E1-EA32-4905-9857-BFE296D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CC478-2EC6-4B5E-916E-01FB3944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33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0DC47-D8FC-4544-9A35-76D12760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99BC6-BD01-4F94-98C7-D22932D77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1D350A-5BDE-4489-8744-FB149F0B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06FABF-7155-4805-A7F6-24E11990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C177CB-ECFD-4763-9280-E3D877EC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28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CA395-7ECC-446F-A049-CEDEF40F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E81B7-237E-497D-A44D-15D958A70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4BA276-A564-4FBC-BBDE-9F49A428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A2A7A8-D8A4-45CE-8468-3821CC39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2C6C31-8922-41C2-A315-CDA9AE1F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5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3D876-5FA6-4DAD-945D-DCAAAD9E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657FBE-A620-4E85-93CB-94A606AA6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63D51D1-DC84-48C1-AEAC-04B999665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2F70DC-287D-4960-9FB8-D657473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B295CB-360A-40D1-9DF6-258FD854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2AB912-66AC-41DD-97E5-82411135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9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53750-C732-41E2-BF26-1A9AF1A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9A9EE8-4DF5-4621-A2CD-B49BB1A8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6A1068-851F-48B8-900D-E0999A4F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B831B7-0471-421D-8F95-CE1CC379E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F985BD-9857-4F42-AE43-6F3B76A81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D2B71B6-CE2E-451C-ACCE-F3A0F2F7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25ADA5-2914-4DE2-AB0E-AD7AE90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7AD9AC-433A-484B-8A4C-86B94FEE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3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D157E7-3C3C-496C-B615-9CE75EC1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EABAF8C-240D-46BF-B3B4-D471E3B7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55BB6E-A690-4646-93A0-8C900A67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E1999E-532F-4B25-BCAB-C5D86F86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14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9D1BA40-36F6-495A-8AED-F962C6A7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DEE81A-B160-4EF1-95C2-876027A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FA4FE8-D302-48F7-9F0F-FC26A77E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18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447EAF-2054-4DB2-A6D3-2ECCE8B4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92B798-65E0-4A30-9120-11809EA1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F77654-914D-4FB2-A90D-E0C4C83D4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F1DCAA-E57E-4B4E-8555-37D31A0D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D8687C-109A-4BA3-BFE3-16D2E291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C02EF6-1577-4E75-A723-64EFF23E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6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3C2A0-AED2-41D7-BB92-FC29D6F8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5FE7298-3CEB-4813-BC28-DB547FDBD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C2649B-9395-41E8-A52B-EF8B95FAE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E4C428-CFB4-444B-8998-9DBB05C2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1D7FEE-B3F9-4774-AC46-938C3C6F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164AFE-F245-4F6F-9505-0829731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65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9608E3-573D-4559-AE5A-D7429CBC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FDC4F-60CF-44F5-8E16-89E6D65F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A931A0-951D-48B3-B374-311E090A6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955-A3A7-49DB-9AEC-7BCFFE888556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8BEBFC-F474-4E8D-AF77-2125619E2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EEDBDB-0DC2-4BCF-BF66-24C8CC838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BC06-3FCF-44DC-906F-F01C6E332D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5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4DFE2C0-4116-4716-9D8D-A8E65FBE0F66}"/>
              </a:ext>
            </a:extLst>
          </p:cNvPr>
          <p:cNvSpPr txBox="1"/>
          <p:nvPr/>
        </p:nvSpPr>
        <p:spPr>
          <a:xfrm>
            <a:off x="5524500" y="209550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  <a:endParaRPr lang="sv-SE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AB0D34-45F5-4F9A-8499-F621CB6C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63" y="918634"/>
            <a:ext cx="2828925" cy="54102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E95667A-D428-4D7F-8EF9-459B590E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86" y="1234772"/>
            <a:ext cx="4471988" cy="33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0843ABF-5BA8-472C-8596-C18D1155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22" y="660400"/>
            <a:ext cx="2908327" cy="58270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AF5DCD-AD58-4597-9284-721A998D8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29" y="1756210"/>
            <a:ext cx="4901248" cy="353873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9B3D7B1-9BFD-46D2-9B1B-F4FB684DDCC2}"/>
              </a:ext>
            </a:extLst>
          </p:cNvPr>
          <p:cNvSpPr txBox="1"/>
          <p:nvPr/>
        </p:nvSpPr>
        <p:spPr>
          <a:xfrm>
            <a:off x="5514975" y="528320"/>
            <a:ext cx="479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PASSNING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268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9F68C5-BA84-4E04-91BF-A2D028AB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79" y="655343"/>
            <a:ext cx="2774586" cy="55292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1E46C1E-DA88-4AD9-87C3-B204C10A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370" y="1786269"/>
            <a:ext cx="4169198" cy="346877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F93F547-2078-42D9-A263-B95C83CBAF38}"/>
              </a:ext>
            </a:extLst>
          </p:cNvPr>
          <p:cNvSpPr txBox="1"/>
          <p:nvPr/>
        </p:nvSpPr>
        <p:spPr>
          <a:xfrm>
            <a:off x="5426370" y="655343"/>
            <a:ext cx="515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PASSNING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5498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90345F2-EA03-478F-BA73-D0DAE59B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" y="634634"/>
            <a:ext cx="4173220" cy="579728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B9EADBF-F07B-4342-9E22-5372CB124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44" y="2083482"/>
            <a:ext cx="4590098" cy="288870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142E5F1-81D3-4BE6-8997-F09901814F16}"/>
              </a:ext>
            </a:extLst>
          </p:cNvPr>
          <p:cNvSpPr txBox="1"/>
          <p:nvPr/>
        </p:nvSpPr>
        <p:spPr>
          <a:xfrm>
            <a:off x="5884544" y="477520"/>
            <a:ext cx="416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Passning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2519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6142E5F1-81D3-4BE6-8997-F09901814F16}"/>
              </a:ext>
            </a:extLst>
          </p:cNvPr>
          <p:cNvSpPr txBox="1"/>
          <p:nvPr/>
        </p:nvSpPr>
        <p:spPr>
          <a:xfrm>
            <a:off x="5884544" y="477520"/>
            <a:ext cx="416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Passning</a:t>
            </a: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FF88EB-D290-4B57-9B87-11FE99F4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47" y="1062295"/>
            <a:ext cx="6620193" cy="54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6DB4755-BD40-44DC-A65F-1F808DE7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92" y="730885"/>
            <a:ext cx="3990975" cy="56197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C40C2F1-E555-41F7-9A11-F517CD66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0" y="1326197"/>
            <a:ext cx="3962400" cy="442912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A2B06D2-19D9-4932-B7F1-8F1A55C2A2ED}"/>
              </a:ext>
            </a:extLst>
          </p:cNvPr>
          <p:cNvSpPr txBox="1"/>
          <p:nvPr/>
        </p:nvSpPr>
        <p:spPr>
          <a:xfrm>
            <a:off x="5913120" y="447040"/>
            <a:ext cx="433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PASSNING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75879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3F5A21-7EC2-408C-AC0A-59DE271B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45" y="643467"/>
            <a:ext cx="3455910" cy="557106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1748D83-A16D-4892-ACE5-D04D2900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392" y="643467"/>
            <a:ext cx="37326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71CA42-845C-4BAA-AE2E-72285498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2" y="709083"/>
            <a:ext cx="2865438" cy="56202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3EB22D0-BF35-481D-96A1-FE00129E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32" y="1422400"/>
            <a:ext cx="3077050" cy="490696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70000E6-E58A-4FE0-BBA1-75089F6AFE12}"/>
              </a:ext>
            </a:extLst>
          </p:cNvPr>
          <p:cNvSpPr txBox="1"/>
          <p:nvPr/>
        </p:nvSpPr>
        <p:spPr>
          <a:xfrm>
            <a:off x="5934232" y="325120"/>
            <a:ext cx="39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SPELÖVNING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9501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D1B97A9-6F2A-4A93-ABD6-6F1D3585E7BF}"/>
              </a:ext>
            </a:extLst>
          </p:cNvPr>
          <p:cNvSpPr txBox="1"/>
          <p:nvPr/>
        </p:nvSpPr>
        <p:spPr>
          <a:xfrm>
            <a:off x="1285875" y="590550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SMÅTT &amp; GOTT SPELÖVNINGAR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EA4981E-5831-4069-AA6C-DC513CB7DDD8}"/>
              </a:ext>
            </a:extLst>
          </p:cNvPr>
          <p:cNvSpPr txBox="1"/>
          <p:nvPr/>
        </p:nvSpPr>
        <p:spPr>
          <a:xfrm>
            <a:off x="1419225" y="1323975"/>
            <a:ext cx="9286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Nummerboll: runda egna målet innan man får ta bollen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Passningsspel: 5 passningar inom laget ger mål/poäng. </a:t>
            </a:r>
          </a:p>
          <a:p>
            <a:endParaRPr lang="sv-SE" dirty="0"/>
          </a:p>
          <a:p>
            <a:r>
              <a:rPr lang="sv-SE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42367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20B8B88-BD00-4C41-9DB3-0FEA3E63D0B7}"/>
              </a:ext>
            </a:extLst>
          </p:cNvPr>
          <p:cNvSpPr txBox="1"/>
          <p:nvPr/>
        </p:nvSpPr>
        <p:spPr>
          <a:xfrm>
            <a:off x="1209675" y="514350"/>
            <a:ext cx="734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FYS</a:t>
            </a:r>
          </a:p>
        </p:txBody>
      </p:sp>
    </p:spTree>
    <p:extLst>
      <p:ext uri="{BB962C8B-B14F-4D97-AF65-F5344CB8AC3E}">
        <p14:creationId xmlns:p14="http://schemas.microsoft.com/office/powerpoint/2010/main" val="81196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D211668-FA87-47E1-94DB-F7D347FA2F86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UPPVÄRMNING / LEK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C883E2-3310-436C-B098-D1BC6DFCD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30" y="1372724"/>
            <a:ext cx="5636370" cy="49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78849DB-F85C-46E6-A562-59C85795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23" y="757668"/>
            <a:ext cx="2711401" cy="534266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621F99-C49F-4C86-B39E-35D01D05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536" y="1145587"/>
            <a:ext cx="5291667" cy="49547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A432CAC-C404-4356-9815-B65711C304D1}"/>
              </a:ext>
            </a:extLst>
          </p:cNvPr>
          <p:cNvSpPr txBox="1"/>
          <p:nvPr/>
        </p:nvSpPr>
        <p:spPr>
          <a:xfrm>
            <a:off x="5105400" y="191386"/>
            <a:ext cx="31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899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D211668-FA87-47E1-94DB-F7D347FA2F86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UPPVÄRMNING / LEK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A1F750-052F-4F43-980E-D0CC78C4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34" y="1338349"/>
            <a:ext cx="7972425" cy="49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6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C5B29E-425A-41A5-901B-96363F5AECD0}"/>
              </a:ext>
            </a:extLst>
          </p:cNvPr>
          <p:cNvSpPr txBox="1"/>
          <p:nvPr/>
        </p:nvSpPr>
        <p:spPr>
          <a:xfrm>
            <a:off x="1104900" y="581025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STAFETTER</a:t>
            </a: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9F0AC0-72D1-4980-B36F-0D4CD0EA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55" y="581025"/>
            <a:ext cx="6915785" cy="59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C5B29E-425A-41A5-901B-96363F5AECD0}"/>
              </a:ext>
            </a:extLst>
          </p:cNvPr>
          <p:cNvSpPr txBox="1"/>
          <p:nvPr/>
        </p:nvSpPr>
        <p:spPr>
          <a:xfrm>
            <a:off x="1104900" y="581025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STAFETTER</a:t>
            </a: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3DA9DF-7DA7-42DA-90CA-C0CBBCDF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90" y="760308"/>
            <a:ext cx="6935470" cy="57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1227DB-B949-4769-AC8B-B814602A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65" y="972436"/>
            <a:ext cx="2609850" cy="52959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A409844-B42D-4449-8FCC-10D6784A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46" y="1551115"/>
            <a:ext cx="4123439" cy="396842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9E725BF-E2CB-4B53-B317-A154779B4377}"/>
              </a:ext>
            </a:extLst>
          </p:cNvPr>
          <p:cNvSpPr txBox="1"/>
          <p:nvPr/>
        </p:nvSpPr>
        <p:spPr>
          <a:xfrm>
            <a:off x="5724525" y="212651"/>
            <a:ext cx="34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151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02D2A0-3401-4A67-87E9-8343846C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41" y="766762"/>
            <a:ext cx="2647950" cy="53244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11BE456-249D-41F4-BFC0-EA18F99D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208" y="1672157"/>
            <a:ext cx="4371089" cy="351368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5649A19-C480-41B5-A2B6-271DE3900FDA}"/>
              </a:ext>
            </a:extLst>
          </p:cNvPr>
          <p:cNvSpPr txBox="1"/>
          <p:nvPr/>
        </p:nvSpPr>
        <p:spPr>
          <a:xfrm>
            <a:off x="5719207" y="308345"/>
            <a:ext cx="405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4867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3260BB-BE23-4507-9A48-F0D843E8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10" y="861348"/>
            <a:ext cx="2619375" cy="53054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83225B3-73DF-4802-BDE3-F00C3923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59" y="1648411"/>
            <a:ext cx="3753515" cy="378216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38C0ADD-5456-4055-9FAB-6FC553BD3899}"/>
              </a:ext>
            </a:extLst>
          </p:cNvPr>
          <p:cNvSpPr txBox="1"/>
          <p:nvPr/>
        </p:nvSpPr>
        <p:spPr>
          <a:xfrm>
            <a:off x="5741358" y="381000"/>
            <a:ext cx="375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424426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4FD965-AD8B-40FF-A84C-0B4D43A6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1" y="1361440"/>
            <a:ext cx="5599179" cy="381698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038524D-926F-41F0-9EA5-45C48F55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47" y="2349182"/>
            <a:ext cx="5091206" cy="1841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F9313C-CB44-4577-B097-2178C135B9A5}"/>
              </a:ext>
            </a:extLst>
          </p:cNvPr>
          <p:cNvSpPr txBox="1"/>
          <p:nvPr/>
        </p:nvSpPr>
        <p:spPr>
          <a:xfrm>
            <a:off x="6441440" y="650240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AVSLUT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5242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8F9313C-CB44-4577-B097-2178C135B9A5}"/>
              </a:ext>
            </a:extLst>
          </p:cNvPr>
          <p:cNvSpPr txBox="1"/>
          <p:nvPr/>
        </p:nvSpPr>
        <p:spPr>
          <a:xfrm>
            <a:off x="3870960" y="650240"/>
            <a:ext cx="389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AVSLUT</a:t>
            </a: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85227B-B980-44C5-B01A-AA9D673F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73" y="1127743"/>
            <a:ext cx="5941377" cy="52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8F9313C-CB44-4577-B097-2178C135B9A5}"/>
              </a:ext>
            </a:extLst>
          </p:cNvPr>
          <p:cNvSpPr txBox="1"/>
          <p:nvPr/>
        </p:nvSpPr>
        <p:spPr>
          <a:xfrm>
            <a:off x="3870960" y="650240"/>
            <a:ext cx="389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Passning/avslut</a:t>
            </a:r>
            <a:endParaRPr lang="sv-SE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252366-B51E-43D9-A2A3-833A5A74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4" y="1235015"/>
            <a:ext cx="6447156" cy="5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F0EFA43-9AE1-45C9-94F0-C9F6E17AEC03}"/>
              </a:ext>
            </a:extLst>
          </p:cNvPr>
          <p:cNvSpPr txBox="1"/>
          <p:nvPr/>
        </p:nvSpPr>
        <p:spPr>
          <a:xfrm>
            <a:off x="5911702" y="190500"/>
            <a:ext cx="344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                          </a:t>
            </a:r>
            <a:r>
              <a:rPr lang="sv-SE" sz="3200" b="1" dirty="0"/>
              <a:t>PASSNING</a:t>
            </a:r>
            <a:endParaRPr lang="sv-SE" sz="28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E47AF0-33E1-4287-B13A-7FA9949B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56" y="1650660"/>
            <a:ext cx="3978593" cy="37898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7345023-FCF6-4288-9967-B80DC79C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19" y="542069"/>
            <a:ext cx="2917862" cy="577386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FADE5B7-D04E-4EB2-B9B6-1445CC57558D}"/>
              </a:ext>
            </a:extLst>
          </p:cNvPr>
          <p:cNvSpPr txBox="1"/>
          <p:nvPr/>
        </p:nvSpPr>
        <p:spPr>
          <a:xfrm>
            <a:off x="5911702" y="115894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Engelska kvadraten 2</a:t>
            </a:r>
          </a:p>
        </p:txBody>
      </p:sp>
    </p:spTree>
    <p:extLst>
      <p:ext uri="{BB962C8B-B14F-4D97-AF65-F5344CB8AC3E}">
        <p14:creationId xmlns:p14="http://schemas.microsoft.com/office/powerpoint/2010/main" val="52092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60</Words>
  <Application>Microsoft Macintosh PowerPoint</Application>
  <PresentationFormat>Bredbild</PresentationFormat>
  <Paragraphs>25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Söderberg</dc:creator>
  <cp:lastModifiedBy>Marie Hedberg</cp:lastModifiedBy>
  <cp:revision>2</cp:revision>
  <dcterms:created xsi:type="dcterms:W3CDTF">2021-09-27T17:05:00Z</dcterms:created>
  <dcterms:modified xsi:type="dcterms:W3CDTF">2021-12-21T07:29:48Z</dcterms:modified>
</cp:coreProperties>
</file>