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8" r:id="rId7"/>
    <p:sldId id="261" r:id="rId8"/>
    <p:sldId id="268" r:id="rId9"/>
    <p:sldId id="262" r:id="rId10"/>
    <p:sldId id="263" r:id="rId11"/>
    <p:sldId id="264" r:id="rId12"/>
    <p:sldId id="269" r:id="rId13"/>
    <p:sldId id="270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2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7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63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3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7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19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8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9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38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1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8F50-FD68-424A-A5AE-1BA74775F73B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4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00" y="501063"/>
            <a:ext cx="9623668" cy="584758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440334" y="-608590"/>
            <a:ext cx="9144000" cy="2387600"/>
          </a:xfrm>
        </p:spPr>
        <p:txBody>
          <a:bodyPr>
            <a:normAutofit/>
          </a:bodyPr>
          <a:lstStyle/>
          <a:p>
            <a:r>
              <a:rPr lang="sv-SE" sz="8800" b="1" dirty="0">
                <a:solidFill>
                  <a:schemeClr val="bg1"/>
                </a:solidFill>
              </a:rPr>
              <a:t>Föräldramöte 2024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348571" y="5091814"/>
            <a:ext cx="9144000" cy="1655762"/>
          </a:xfrm>
        </p:spPr>
        <p:txBody>
          <a:bodyPr>
            <a:normAutofit/>
          </a:bodyPr>
          <a:lstStyle/>
          <a:p>
            <a:r>
              <a:rPr lang="sv-SE" sz="7200" dirty="0">
                <a:solidFill>
                  <a:schemeClr val="bg1"/>
                </a:solidFill>
              </a:rPr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338667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endParaRPr lang="sv-SE" b="1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04911" y="914400"/>
            <a:ext cx="3929413" cy="4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 err="1"/>
              <a:t>Appar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1589256"/>
            <a:ext cx="9144000" cy="484964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dirty="0"/>
              <a:t>Laget.se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dirty="0"/>
              <a:t>Svara på kallelse oavsett om Ni kan eller inte. Obesvarad kallelse = Deltar inte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dirty="0"/>
              <a:t>Min Fotboll (</a:t>
            </a:r>
            <a:r>
              <a:rPr lang="sv-SE" dirty="0" err="1"/>
              <a:t>app</a:t>
            </a:r>
            <a:r>
              <a:rPr lang="sv-SE" dirty="0"/>
              <a:t>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dirty="0" err="1"/>
              <a:t>Instagram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/>
              <a:t>vetlandaff.p12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err="1"/>
              <a:t>vetlandaffungdom</a:t>
            </a:r>
            <a:endParaRPr lang="sv-SE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782" y="1178262"/>
            <a:ext cx="831545" cy="82198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67" y="2795683"/>
            <a:ext cx="938964" cy="91316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845" y="3923427"/>
            <a:ext cx="1147243" cy="11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Övrigt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1744664"/>
            <a:ext cx="9144000" cy="491331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Fotbollshajk 17-18/5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Höstförsäljning - </a:t>
            </a:r>
            <a:r>
              <a:rPr lang="sv-SE" sz="3000" dirty="0" err="1"/>
              <a:t>Newbody</a:t>
            </a:r>
            <a:endParaRPr lang="sv-SE" sz="3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 err="1"/>
              <a:t>Skadevi</a:t>
            </a:r>
            <a:r>
              <a:rPr lang="sv-SE" sz="3000" dirty="0"/>
              <a:t> cup – återkommer gällande betalning. Försäljning?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Moheda cup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Kiosk?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Kiosk söndag – schema kommer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Inga nötter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Matchställ, delas ut till varje spelare. Används under hela säsongen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Dialog och synpunkter med Ambjörn eller JP (Johan Petersson), ordförande.</a:t>
            </a:r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7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9357" y="2827337"/>
            <a:ext cx="9144000" cy="1244600"/>
          </a:xfrm>
        </p:spPr>
        <p:txBody>
          <a:bodyPr>
            <a:noAutofit/>
          </a:bodyPr>
          <a:lstStyle/>
          <a:p>
            <a:r>
              <a:rPr lang="sv-SE" sz="9600" b="1" dirty="0"/>
              <a:t>Frågor?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1"/>
            <a:ext cx="9144000" cy="99060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5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Vetlanda FF P12 - 2024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00150" y="2366010"/>
            <a:ext cx="7944452" cy="34118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Tack för all hjälp 2023!</a:t>
            </a: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0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Vetlanda FF P12 - 2024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32 killar registrerade just nu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7 ledare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Ambjörn Lennartsson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Petter Karlqvist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Mathias Engström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Cecilia Marklund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Mattias Ekman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Peppe </a:t>
            </a:r>
            <a:r>
              <a:rPr lang="sv-SE" dirty="0" err="1"/>
              <a:t>Vaccarino</a:t>
            </a: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Andreas Jonasson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2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Träningar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Måndagar och onsdagar 17:00-18:30.</a:t>
            </a:r>
            <a:br>
              <a:rPr lang="sv-SE" sz="3000" dirty="0"/>
            </a:br>
            <a:r>
              <a:rPr lang="sv-SE" sz="3000" dirty="0" err="1"/>
              <a:t>Vitalavallens</a:t>
            </a:r>
            <a:r>
              <a:rPr lang="sv-SE" sz="3000" dirty="0"/>
              <a:t> B- och konstgräsplan.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2 grupper på träningar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Nivåanpassad träning kan förekomma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Kom i tid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Meddela </a:t>
            </a:r>
            <a:r>
              <a:rPr lang="sv-SE" sz="3000" dirty="0" err="1"/>
              <a:t>ev</a:t>
            </a:r>
            <a:r>
              <a:rPr lang="sv-SE" sz="3000" dirty="0"/>
              <a:t> frånvaro till Ambjörn via sms. Skriv namn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För låg träningsnärvaro = ej uttagningsbar spelare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Inga föräldrar på planen under träning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MV-träning torsdagar. Kallelser kommer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Matcher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3 lag, 52 matcher. Två lokala 7-mannaserie och en 9-mannaserie (P2011)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Inga grupper, ”Alla spelar med alla” och </a:t>
            </a:r>
            <a:r>
              <a:rPr lang="sv-SE" sz="2800" dirty="0" err="1"/>
              <a:t>nivåanpassat</a:t>
            </a:r>
            <a:r>
              <a:rPr lang="sv-SE" sz="2800" dirty="0"/>
              <a:t> motstånd för varje individs utveckling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Orättvist med hemma/bortamatcher samt olika tider mellan matcherna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Meddela </a:t>
            </a:r>
            <a:r>
              <a:rPr lang="sv-SE" sz="2800" dirty="0" err="1"/>
              <a:t>ev</a:t>
            </a:r>
            <a:r>
              <a:rPr lang="sv-SE" sz="2800" dirty="0"/>
              <a:t> förhinder i god tid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Kallelse via laget inför varje match</a:t>
            </a:r>
            <a:endParaRPr lang="sv-SE" sz="1600" dirty="0"/>
          </a:p>
          <a:p>
            <a:endParaRPr lang="sv-SE" sz="1200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7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Matcher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Inte okej för spelare att byta grupp vid ev. förhinder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Vi byter om tillsammans innan match och </a:t>
            </a:r>
            <a:r>
              <a:rPr lang="sv-SE" sz="2800" u="sng" dirty="0"/>
              <a:t>duschar tillsammans efter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Körschema, ligger under dokument på laget.se. Ni skall ha plats för tre spelare </a:t>
            </a:r>
            <a:r>
              <a:rPr lang="sv-SE" sz="2800" dirty="0" err="1"/>
              <a:t>inkl</a:t>
            </a:r>
            <a:r>
              <a:rPr lang="sv-SE" sz="2800" dirty="0"/>
              <a:t> ert egna barn. Har ni inte körning får ni lämna barnet till körande förälder – Ni föräldrar ansvarar för att byta vid behov. Tänk på att chauffören ansvarar för barnens säkerhet.</a:t>
            </a:r>
          </a:p>
          <a:p>
            <a:endParaRPr lang="sv-SE" sz="2000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Föräldrar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Stöttar och hejar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Publik vill vi inte ha vid avbytarbänken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Coachar gör vi ledare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Aldrig någonsin uttrycka något negativt om domare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Vi mutar inte våra barn genom ”målbidrag”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Ansvarar för att ditt barn kommer i tid till träningar och matcher, samt att barnen har rätt utrustning med sig och är rätt förberedda.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Kom ihåg att det viktigaste är att ditt barn trivs och har roligt tillsammans med kamrater och ledare i Vetlanda FF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Gröna tråden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Spelare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Vara medlem i Vetlanda FF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Ställa upp vid gemensamma aktiviteter och sammankomster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Visa gott uppförande och ta ansvar för sina handlingar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Respektera ledare, kompisar, motståndare och domare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Använda vårdat språk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Motverka mobbing och ta avstånd från alla former av rasism, främlingsfientlighet, och alla typer av diskriminering</a:t>
            </a:r>
            <a:r>
              <a:rPr lang="sv-SE" sz="11200" b="1" i="1" u="sng" dirty="0"/>
              <a:t> </a:t>
            </a:r>
            <a:endParaRPr lang="sv-SE" sz="11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Använda sig av ” Fair Play ” Sträva efter att ha en sund livsstil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1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Spelare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Respektera tider vid såväl träning som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Ha hög närvaro vid träning för sin individuella utvecklings skull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Inga smycken på träning eller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Benskydd skall ALLTID användas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Vi är ett lag som vinner tillsammans och förlorar tillsammans.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Kjetil Johansen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00c790-3ccd-4fc4-8322-ee77b61b87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35E3A1F9D14A4D9ADBF6982AB1E897" ma:contentTypeVersion="15" ma:contentTypeDescription="Skapa ett nytt dokument." ma:contentTypeScope="" ma:versionID="2754a9cc468d85fbd1a5accfa219788e">
  <xsd:schema xmlns:xsd="http://www.w3.org/2001/XMLSchema" xmlns:xs="http://www.w3.org/2001/XMLSchema" xmlns:p="http://schemas.microsoft.com/office/2006/metadata/properties" xmlns:ns3="5c00c790-3ccd-4fc4-8322-ee77b61b8760" xmlns:ns4="56b74bab-4cc3-4a3d-a061-1ab104cd1e96" targetNamespace="http://schemas.microsoft.com/office/2006/metadata/properties" ma:root="true" ma:fieldsID="e5940f2cb2bd7d20ffb57a953b68af43" ns3:_="" ns4:_="">
    <xsd:import namespace="5c00c790-3ccd-4fc4-8322-ee77b61b8760"/>
    <xsd:import namespace="56b74bab-4cc3-4a3d-a061-1ab104cd1e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0c790-3ccd-4fc4-8322-ee77b61b8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74bab-4cc3-4a3d-a061-1ab104cd1e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9A192-F2C1-4C4D-A5C6-E613722E1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21E9E5-A602-4C0B-A177-53216FE92135}">
  <ds:schemaRefs>
    <ds:schemaRef ds:uri="http://purl.org/dc/dcmitype/"/>
    <ds:schemaRef ds:uri="http://schemas.microsoft.com/office/infopath/2007/PartnerControls"/>
    <ds:schemaRef ds:uri="56b74bab-4cc3-4a3d-a061-1ab104cd1e96"/>
    <ds:schemaRef ds:uri="http://purl.org/dc/elements/1.1/"/>
    <ds:schemaRef ds:uri="http://schemas.microsoft.com/office/2006/documentManagement/types"/>
    <ds:schemaRef ds:uri="5c00c790-3ccd-4fc4-8322-ee77b61b876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67B9D5-A2CA-4CDC-BC5A-3B8AE8F48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0c790-3ccd-4fc4-8322-ee77b61b8760"/>
    <ds:schemaRef ds:uri="56b74bab-4cc3-4a3d-a061-1ab104cd1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489</Words>
  <Application>Microsoft Office PowerPoint</Application>
  <PresentationFormat>Bredbild</PresentationFormat>
  <Paragraphs>83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Office-tema</vt:lpstr>
      <vt:lpstr>Föräldramöte 2024</vt:lpstr>
      <vt:lpstr>Vetlanda FF P12 - 2024</vt:lpstr>
      <vt:lpstr>Vetlanda FF P12 - 2024</vt:lpstr>
      <vt:lpstr>Träningar</vt:lpstr>
      <vt:lpstr>Matcher</vt:lpstr>
      <vt:lpstr>Matcher</vt:lpstr>
      <vt:lpstr>Föräldrar</vt:lpstr>
      <vt:lpstr>Spelare</vt:lpstr>
      <vt:lpstr>Spelare</vt:lpstr>
      <vt:lpstr>PowerPoint-presentation</vt:lpstr>
      <vt:lpstr>Appar</vt:lpstr>
      <vt:lpstr>Övrigt</vt:lpstr>
      <vt:lpstr>Frågor?</vt:lpstr>
    </vt:vector>
  </TitlesOfParts>
  <Company>AB Beslag och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Ambjörn Lennartsson</dc:creator>
  <cp:lastModifiedBy>Cecilia Marklund</cp:lastModifiedBy>
  <cp:revision>48</cp:revision>
  <dcterms:created xsi:type="dcterms:W3CDTF">2023-04-19T05:50:15Z</dcterms:created>
  <dcterms:modified xsi:type="dcterms:W3CDTF">2024-04-18T08:37:48Z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0x0101002235E3A1F9D14A4D9ADBF6982AB1E897</vt:lpwstr>
  </property>
</Properties>
</file>