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3" r:id="rId6"/>
    <p:sldId id="265" r:id="rId7"/>
    <p:sldId id="259" r:id="rId8"/>
    <p:sldId id="264" r:id="rId9"/>
    <p:sldId id="260" r:id="rId10"/>
    <p:sldId id="262" r:id="rId11"/>
    <p:sldId id="267" r:id="rId12"/>
    <p:sldId id="266" r:id="rId13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8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B99FC6-53B0-C714-A21B-97C7148F4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DCCFC6C-DE3E-263A-A23F-3A6C83055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8B84E2-5565-2F9B-3B86-C9B1EA34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A697-3358-49B5-A8C2-D1995940CFAA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4EFEB1-3CDC-5898-764D-119624933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89C437-7236-2932-AEF1-7D9DD9EE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14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641096-4648-1805-939F-9DA4A358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C6BF992-597E-D332-8D8C-F4D9447E8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9F119E-9C37-861C-A6E8-56AAD349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A697-3358-49B5-A8C2-D1995940CFAA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45E729-FA4A-9845-EC5D-A5D61152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547BEE-D0F1-AC1A-7700-E4D35C37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203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FE9C82A-CBEA-5547-0D1D-736587D4A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40A19D3-87CE-E739-A924-0A1EF87B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756B8-C2F7-6998-B8FE-FC29704D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A697-3358-49B5-A8C2-D1995940CFAA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38367D-EB48-05BF-FF8B-970C0391F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6B6E93-F673-6F7B-FE7C-01D60C0F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194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5BDE37-D34B-CAA1-398C-EB22C634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26948C-D055-922C-8318-FF7ED4D92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9C743D-58A7-1C8B-17BF-F6B0EA87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A697-3358-49B5-A8C2-D1995940CFAA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52520E-1058-06E9-5B9A-2182EB3C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62FCD1-A62A-65E8-8CFC-DAD6D55A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10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13BCDC-1EC9-15C7-4F10-8834C717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8BB4BE-BF02-71B9-B925-8F5598EA6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20CFB1-C66A-B476-7E5B-DD6E578C1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A697-3358-49B5-A8C2-D1995940CFAA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9D34DD-D961-1BCB-D997-A5632506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54562D-DA3F-466A-BAA3-4C29EEAD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702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165508-04B9-428E-D826-762A775EB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9C0C1E-64D7-8CD7-2CFD-E5F25BDDA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2A05648-72D8-02E3-A3E4-91459C17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1A41098-D476-1A6C-04B8-F4103029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A697-3358-49B5-A8C2-D1995940CFAA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37848C2-B63F-7614-F251-F45E4F33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619248F-69CC-D4D7-DD9F-068DE2CF6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478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9C28A1-8679-47EF-8036-4B5BFB36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036227-1F68-DF6A-9472-6B98E7A1D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876CB2-4BE3-3AE5-CA26-1A914D472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A4D0C29-63F4-282D-5B3B-B63DE718B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4AE6E89-89E2-31C9-52D3-C38D42124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0C964F3-F70D-99EC-CFB9-2A6D234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A697-3358-49B5-A8C2-D1995940CFAA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AD13C29-9C96-80AB-36C1-F0DC487D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42B62FD-6756-520F-A33D-D8F10140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253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46DB76-8C30-48C5-2E42-FAD7F965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269B5CB-614E-3581-9986-BE73C55C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A697-3358-49B5-A8C2-D1995940CFAA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B34EEFE-D028-282A-C50B-45C30C0B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16DA6B3-642E-D021-C02E-FAC69E30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877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118E6EE-1946-512D-8F04-9A17F2F2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A697-3358-49B5-A8C2-D1995940CFAA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FC56676-C7F3-67D4-C616-3F97C910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87561F7-4E45-2C5F-CF4C-C0C6837E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167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21FCEF-EF9C-80F4-FEE2-886248879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5F3A01-C430-FFF1-8A5F-3089863B7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F30C8B-1263-5AC7-66AD-3325C5E2C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D213486-4FBF-7AA3-C0DB-36DF5E4C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A697-3358-49B5-A8C2-D1995940CFAA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7F5F412-94D8-E757-0590-AFFB0F03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F4797C8-5645-2DCD-EFB3-73514CE5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698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BBC164-BE2E-C89B-C0C2-6AB5E1D6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1020F48-9F0E-728D-C5D0-B73F568DD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D360F6-397F-259A-0B41-D8D1B52A9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96653A7-F218-A354-94C3-90F8E615F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A697-3358-49B5-A8C2-D1995940CFAA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E0DC2A-7CC3-A93A-67BF-19BAAC081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D69DA7-EEE4-9596-7F79-B586A1FE0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750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8EF5E71-ED98-D961-ED89-9579BF58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77CC5B-CB1E-10A7-D0AD-F8E5C1E4E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C37B8B-37C5-37AF-7DBE-570E38995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4A697-3358-49B5-A8C2-D1995940CFAA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E8512D-684D-5BA5-0CAF-28A7398B7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306912-0154-123A-779E-B3BFD71CF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047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5264FA-F008-A5CA-D3F0-C92E22D9A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0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D49044F-8F04-6461-0522-D0619B0A9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742" y="1779972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v-SE" sz="5200" dirty="0">
                <a:solidFill>
                  <a:srgbClr val="FFFFFF"/>
                </a:solidFill>
              </a:rPr>
              <a:t>Vetlanda FF F14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43BEE43-8FA8-DF30-AEF0-CF979840C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808" y="5156024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83603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20DDD-033C-D07A-27DE-C14E1E3F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036"/>
            <a:ext cx="10515600" cy="1325563"/>
          </a:xfrm>
        </p:spPr>
        <p:txBody>
          <a:bodyPr anchor="b">
            <a:normAutofit/>
          </a:bodyPr>
          <a:lstStyle/>
          <a:p>
            <a:r>
              <a:rPr lang="sv-SE" dirty="0"/>
              <a:t>Träningar och deltagande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442921-5AE4-3CC0-E6E0-6BBE5A2EBE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sz="2200" dirty="0"/>
              <a:t>Tisdag och torsdagar  18:30-20:00 samma plan som förra året</a:t>
            </a:r>
          </a:p>
          <a:p>
            <a:r>
              <a:rPr lang="sv-SE" sz="2200" dirty="0"/>
              <a:t>Vi närvaro-rapporterar i laget.se</a:t>
            </a:r>
          </a:p>
          <a:p>
            <a:r>
              <a:rPr lang="sv-SE" sz="2200" dirty="0"/>
              <a:t>Målvaktsträning kommer att vara mer </a:t>
            </a:r>
            <a:r>
              <a:rPr lang="sv-SE" sz="2200" dirty="0" err="1"/>
              <a:t>iår</a:t>
            </a:r>
            <a:endParaRPr lang="sv-SE" sz="2200" dirty="0"/>
          </a:p>
          <a:p>
            <a:r>
              <a:rPr lang="sv-SE" sz="2200" dirty="0"/>
              <a:t>Tacksamma om de meddela om de kommer eller inte. Gärna om man svarat att barnet kommer och sen inte kan medverka.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0F7039C-E0C2-C4A8-82F4-8B85B7A2D5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5BA1E99-B056-BBA1-78D7-A90F710D2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17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94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3C56BDC-5096-1192-C207-7D424680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SE" sz="5400"/>
              <a:t>Övrigt</a:t>
            </a:r>
          </a:p>
        </p:txBody>
      </p:sp>
      <p:sp>
        <p:nvSpPr>
          <p:cNvPr id="92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B20DE0-410A-09B7-5D60-5A90B0F98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sv-SE" sz="2200" dirty="0"/>
              <a:t>Hospitering hos andra lag, </a:t>
            </a:r>
            <a:r>
              <a:rPr lang="sv-SE" sz="2200" dirty="0" err="1"/>
              <a:t>iår</a:t>
            </a:r>
            <a:r>
              <a:rPr lang="sv-SE" sz="2200" dirty="0"/>
              <a:t> kommer tjejer som är fysiskt redo att träna med f13 att få göra detta.</a:t>
            </a:r>
          </a:p>
          <a:p>
            <a:r>
              <a:rPr lang="sv-SE" sz="2200" dirty="0"/>
              <a:t>Blanketter licens barn under 14år, ska skrivas på av samtliga föräldrar</a:t>
            </a:r>
          </a:p>
          <a:p>
            <a:r>
              <a:rPr lang="sv-SE" sz="2200" dirty="0" err="1"/>
              <a:t>Bollisor</a:t>
            </a:r>
            <a:r>
              <a:rPr lang="sv-SE" sz="2200" dirty="0"/>
              <a:t>, datum ligger i kalendern.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11DC6B4-5713-1DD3-0917-635BFB933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10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CDF6E9-20FF-DCAF-DDA4-1EB31261E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Förhållnignsregler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60A51B-DDE7-E9F6-8C01-B1DD8BF29A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Ta gärna med mobilen, men vi tränare kommer ha en väska som mobilerna samlas in i. </a:t>
            </a:r>
          </a:p>
          <a:p>
            <a:r>
              <a:rPr lang="sv-SE" dirty="0"/>
              <a:t>Kompisar är välkomna att provträna med oss, men inte att sitta och titta på.</a:t>
            </a:r>
          </a:p>
          <a:p>
            <a:r>
              <a:rPr lang="sv-SE" dirty="0"/>
              <a:t>Kommer man på träningen förväntar vi oss att man är med på samtliga övningar om man inte innan träning meddelat oss annat.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F2EAA65-79FA-F18D-E33C-88B39CF845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Vi respekterar varandra och varandras olikheter. Vi prata med varandra inte </a:t>
            </a:r>
            <a:r>
              <a:rPr lang="sv-SE"/>
              <a:t>om varandra.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911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8F2F8F4-5692-F52D-7AB1-653DED72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SE" sz="5400" dirty="0"/>
              <a:t>Säsongen 2025</a:t>
            </a:r>
          </a:p>
        </p:txBody>
      </p:sp>
      <p:sp>
        <p:nvSpPr>
          <p:cNvPr id="206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03FB79-470A-C455-70EC-5F9C6F693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sv-SE" sz="2200" dirty="0"/>
              <a:t>Vilka är vi tränare</a:t>
            </a:r>
          </a:p>
          <a:p>
            <a:r>
              <a:rPr lang="sv-SE" sz="2200" dirty="0"/>
              <a:t>Seriespel</a:t>
            </a:r>
          </a:p>
          <a:p>
            <a:r>
              <a:rPr lang="sv-SE" sz="2200" dirty="0"/>
              <a:t>Matcher och kläder</a:t>
            </a:r>
          </a:p>
          <a:p>
            <a:r>
              <a:rPr lang="sv-SE" sz="2200" dirty="0"/>
              <a:t>Cuper</a:t>
            </a:r>
          </a:p>
          <a:p>
            <a:r>
              <a:rPr lang="sv-SE" sz="2200" dirty="0"/>
              <a:t>Kiosk</a:t>
            </a:r>
          </a:p>
          <a:p>
            <a:r>
              <a:rPr lang="sv-SE" sz="2200" dirty="0"/>
              <a:t>Träningar och deltagande</a:t>
            </a:r>
          </a:p>
          <a:p>
            <a:r>
              <a:rPr lang="sv-SE" sz="2200" dirty="0"/>
              <a:t>Försäljning till laget</a:t>
            </a:r>
          </a:p>
          <a:p>
            <a:pPr marL="0" indent="0">
              <a:buNone/>
            </a:pPr>
            <a:endParaRPr lang="sv-SE" sz="2200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E08F0F87-164C-D179-D614-7DCEA5622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226"/>
          <a:stretch/>
        </p:blipFill>
        <p:spPr bwMode="auto"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8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7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D6E72B9-356E-846C-12C1-1964304F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1" dirty="0" err="1"/>
              <a:t>Vilka</a:t>
            </a:r>
            <a:r>
              <a:rPr lang="en-US" sz="2200" b="1" dirty="0"/>
              <a:t> </a:t>
            </a:r>
            <a:r>
              <a:rPr lang="en-US" sz="2200" b="1" dirty="0" err="1"/>
              <a:t>är</a:t>
            </a:r>
            <a:r>
              <a:rPr lang="en-US" sz="2200" b="1" dirty="0"/>
              <a:t> vi </a:t>
            </a:r>
            <a:r>
              <a:rPr lang="en-US" sz="2200" b="1" dirty="0" err="1"/>
              <a:t>tränare</a:t>
            </a:r>
            <a:br>
              <a:rPr lang="en-US" sz="2200" dirty="0"/>
            </a:br>
            <a:r>
              <a:rPr lang="en-US" sz="2200" dirty="0"/>
              <a:t>Jessica Sellersjö</a:t>
            </a:r>
            <a:br>
              <a:rPr lang="en-US" sz="2200" dirty="0"/>
            </a:br>
            <a:r>
              <a:rPr lang="en-US" sz="2200" dirty="0"/>
              <a:t>Louise </a:t>
            </a:r>
            <a:r>
              <a:rPr lang="en-US" sz="2200" dirty="0" err="1"/>
              <a:t>Hageltorn</a:t>
            </a:r>
            <a:br>
              <a:rPr lang="en-US" sz="2200" dirty="0"/>
            </a:br>
            <a:r>
              <a:rPr lang="en-US" sz="2200" dirty="0"/>
              <a:t>Frida Folkesson</a:t>
            </a:r>
            <a:br>
              <a:rPr lang="en-US" sz="2200" dirty="0"/>
            </a:br>
            <a:r>
              <a:rPr lang="en-US" sz="2200" dirty="0" err="1"/>
              <a:t>Coffe</a:t>
            </a:r>
            <a:r>
              <a:rPr lang="en-US" sz="2200" dirty="0"/>
              <a:t> Johansson</a:t>
            </a:r>
            <a:br>
              <a:rPr lang="en-US" sz="2200" dirty="0"/>
            </a:br>
            <a:r>
              <a:rPr lang="en-US" sz="2200" dirty="0"/>
              <a:t>Maja Johansson</a:t>
            </a:r>
            <a:br>
              <a:rPr lang="en-US" sz="2200" dirty="0"/>
            </a:br>
            <a:r>
              <a:rPr lang="en-US" sz="2200" dirty="0"/>
              <a:t>Emelie Gustafsson</a:t>
            </a:r>
            <a:br>
              <a:rPr lang="en-US" sz="2200" dirty="0"/>
            </a:br>
            <a:r>
              <a:rPr lang="en-US" sz="2200" dirty="0"/>
              <a:t>Elin Svensson Hugosson</a:t>
            </a:r>
            <a:br>
              <a:rPr lang="en-US" sz="2200" dirty="0"/>
            </a:br>
            <a:br>
              <a:rPr lang="en-US" sz="2200" dirty="0"/>
            </a:br>
            <a:endParaRPr lang="en-US" sz="2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86047EC-8208-7822-8266-2A9DACBF3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5760F11-6437-6867-6EDA-849A041A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673"/>
            <a:ext cx="10515600" cy="1325563"/>
          </a:xfrm>
        </p:spPr>
        <p:txBody>
          <a:bodyPr/>
          <a:lstStyle/>
          <a:p>
            <a:r>
              <a:rPr lang="sv-SE" dirty="0"/>
              <a:t>Seriespel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4760732-D76E-3A23-5AC4-EBD1699E4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Serier </a:t>
            </a:r>
            <a:r>
              <a:rPr lang="sv-SE" dirty="0" err="1"/>
              <a:t>Nv</a:t>
            </a:r>
            <a:r>
              <a:rPr lang="sv-SE" dirty="0"/>
              <a:t> gul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11FF688-F219-5F78-90DD-48F0FDF786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Aneby</a:t>
            </a:r>
          </a:p>
          <a:p>
            <a:r>
              <a:rPr lang="sv-SE" dirty="0"/>
              <a:t>Forserum IF Grön</a:t>
            </a:r>
          </a:p>
          <a:p>
            <a:r>
              <a:rPr lang="sv-SE" dirty="0"/>
              <a:t>Habo IF Gul</a:t>
            </a:r>
          </a:p>
          <a:p>
            <a:r>
              <a:rPr lang="sv-SE" dirty="0"/>
              <a:t>IK Vista Blå</a:t>
            </a:r>
          </a:p>
          <a:p>
            <a:r>
              <a:rPr lang="sv-SE" dirty="0"/>
              <a:t>Lekeryd-Svarttorp </a:t>
            </a:r>
            <a:r>
              <a:rPr lang="sv-SE" dirty="0" err="1"/>
              <a:t>Sk</a:t>
            </a:r>
            <a:endParaRPr lang="sv-SE" dirty="0"/>
          </a:p>
          <a:p>
            <a:r>
              <a:rPr lang="sv-SE" dirty="0"/>
              <a:t>Mariebo IF Svart</a:t>
            </a:r>
          </a:p>
          <a:p>
            <a:r>
              <a:rPr lang="sv-SE" dirty="0"/>
              <a:t>Tenhult IF</a:t>
            </a:r>
          </a:p>
          <a:p>
            <a:r>
              <a:rPr lang="sv-SE" dirty="0"/>
              <a:t>Tranås FF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A3F7661-DEC8-D8F9-721A-3C7E3E65E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35890" y="1681163"/>
            <a:ext cx="5183188" cy="823912"/>
          </a:xfrm>
        </p:spPr>
        <p:txBody>
          <a:bodyPr/>
          <a:lstStyle/>
          <a:p>
            <a:r>
              <a:rPr lang="sv-SE" dirty="0"/>
              <a:t>Serier Höglandet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B35477BE-539E-689A-B043-D46B6A386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35890" y="2505075"/>
            <a:ext cx="5183188" cy="368458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Bäckseda IF</a:t>
            </a:r>
          </a:p>
          <a:p>
            <a:r>
              <a:rPr lang="sv-SE" dirty="0"/>
              <a:t>Hjältevads Mariannelunds IF</a:t>
            </a:r>
          </a:p>
          <a:p>
            <a:r>
              <a:rPr lang="sv-SE" dirty="0"/>
              <a:t>Holsby IF</a:t>
            </a:r>
          </a:p>
          <a:p>
            <a:r>
              <a:rPr lang="sv-SE" dirty="0"/>
              <a:t>IF Eksjö fotboll</a:t>
            </a:r>
          </a:p>
          <a:p>
            <a:r>
              <a:rPr lang="sv-SE" dirty="0"/>
              <a:t>IFK Österbymo</a:t>
            </a:r>
          </a:p>
          <a:p>
            <a:r>
              <a:rPr lang="sv-SE" dirty="0"/>
              <a:t>Malmbäcks IF</a:t>
            </a:r>
          </a:p>
          <a:p>
            <a:r>
              <a:rPr lang="sv-SE" dirty="0"/>
              <a:t>Nässjö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4A72C15-F012-2F2D-55E5-77B56641A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80" y="1896176"/>
            <a:ext cx="3013910" cy="4018547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19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1" name="Rectangle 514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F2911E4-C457-13AC-61B9-CE590AC6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 bwMode="auto">
          <a:xfrm>
            <a:off x="3356522" y="218662"/>
            <a:ext cx="9938987" cy="640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3" name="Rectangle 514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831C740-E095-8B6D-029F-44904412E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/>
              <a:t>Matcher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D221DB-DF5F-089D-284B-3532FE46E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sv-SE" sz="2000" dirty="0"/>
              <a:t>Vi spelar 7 manna även </a:t>
            </a:r>
            <a:r>
              <a:rPr lang="sv-SE" sz="2000" dirty="0" err="1"/>
              <a:t>iår</a:t>
            </a:r>
            <a:endParaRPr lang="sv-SE" sz="2000" dirty="0"/>
          </a:p>
          <a:p>
            <a:r>
              <a:rPr lang="sv-SE" sz="2000" dirty="0"/>
              <a:t>Vilka åker på vilka matcher, schema kommer att komma ut.</a:t>
            </a:r>
          </a:p>
          <a:p>
            <a:r>
              <a:rPr lang="sv-SE" sz="2000" dirty="0"/>
              <a:t>Matchkläder, varje spelare fått ett komplett matchställ som varje spelare själv ansvarar för. Tvätt och att i slutet av året lämnas komplett tillbaka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86128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4237D203-4AAF-D7BE-B235-3F825B5A81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3281400" y="0"/>
            <a:ext cx="5876856" cy="703771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DDA2D64-093F-8D29-9501-E74228C9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Indelning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221439-124B-676C-F9D5-C6FDC6D8A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Grupp 1 Jessica 073-8246912</a:t>
            </a:r>
          </a:p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0B55B3-851B-5A40-8922-A549864FC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72204"/>
            <a:ext cx="5157787" cy="1768751"/>
          </a:xfrm>
        </p:spPr>
        <p:txBody>
          <a:bodyPr>
            <a:normAutofit fontScale="55000" lnSpcReduction="20000"/>
          </a:bodyPr>
          <a:lstStyle/>
          <a:p>
            <a:r>
              <a:rPr lang="sv-SE" dirty="0"/>
              <a:t>Ottilia</a:t>
            </a:r>
          </a:p>
          <a:p>
            <a:r>
              <a:rPr lang="sv-SE" dirty="0"/>
              <a:t>Judith</a:t>
            </a:r>
          </a:p>
          <a:p>
            <a:r>
              <a:rPr lang="sv-SE" dirty="0"/>
              <a:t>Hilda</a:t>
            </a:r>
          </a:p>
          <a:p>
            <a:r>
              <a:rPr lang="sv-SE" dirty="0"/>
              <a:t>Stella</a:t>
            </a:r>
          </a:p>
          <a:p>
            <a:r>
              <a:rPr lang="sv-SE" dirty="0"/>
              <a:t>Ebba G</a:t>
            </a:r>
          </a:p>
          <a:p>
            <a:r>
              <a:rPr lang="sv-SE" dirty="0" err="1"/>
              <a:t>Elilta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0CD6E3F-43D8-C1EA-601E-F49306C2D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39187" y="1747834"/>
            <a:ext cx="5183188" cy="823912"/>
          </a:xfrm>
        </p:spPr>
        <p:txBody>
          <a:bodyPr/>
          <a:lstStyle/>
          <a:p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Grupp 2 Louise 073-9070266</a:t>
            </a:r>
          </a:p>
          <a:p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E85BA3A-5E50-287B-5578-25F6412AE0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576443" y="2090738"/>
            <a:ext cx="5183188" cy="1768751"/>
          </a:xfrm>
        </p:spPr>
        <p:txBody>
          <a:bodyPr>
            <a:normAutofit fontScale="55000" lnSpcReduction="20000"/>
          </a:bodyPr>
          <a:lstStyle/>
          <a:p>
            <a:r>
              <a:rPr lang="sv-SE" dirty="0"/>
              <a:t>Elsa</a:t>
            </a:r>
          </a:p>
          <a:p>
            <a:r>
              <a:rPr lang="sv-SE" dirty="0"/>
              <a:t>Signe</a:t>
            </a:r>
          </a:p>
          <a:p>
            <a:r>
              <a:rPr lang="sv-SE" dirty="0"/>
              <a:t>Molly</a:t>
            </a:r>
          </a:p>
          <a:p>
            <a:r>
              <a:rPr lang="sv-SE" dirty="0" err="1"/>
              <a:t>Henny</a:t>
            </a:r>
            <a:endParaRPr lang="sv-SE" dirty="0"/>
          </a:p>
          <a:p>
            <a:r>
              <a:rPr lang="sv-SE" dirty="0"/>
              <a:t>Cornelia</a:t>
            </a:r>
          </a:p>
          <a:p>
            <a:r>
              <a:rPr lang="sv-SE" dirty="0"/>
              <a:t>Alma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95131AE-03CF-048D-BD9A-994ABA57CA10}"/>
              </a:ext>
            </a:extLst>
          </p:cNvPr>
          <p:cNvSpPr txBox="1"/>
          <p:nvPr/>
        </p:nvSpPr>
        <p:spPr>
          <a:xfrm>
            <a:off x="8576443" y="4119597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Grupp 4 Frida 073-5426310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DB647A46-8F01-F66B-C105-650D67203FB3}"/>
              </a:ext>
            </a:extLst>
          </p:cNvPr>
          <p:cNvSpPr txBox="1">
            <a:spLocks/>
          </p:cNvSpPr>
          <p:nvPr/>
        </p:nvSpPr>
        <p:spPr>
          <a:xfrm>
            <a:off x="839788" y="4581262"/>
            <a:ext cx="5157787" cy="1768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300" dirty="0"/>
              <a:t>Mika</a:t>
            </a:r>
          </a:p>
          <a:p>
            <a:r>
              <a:rPr lang="sv-SE" sz="2300" dirty="0"/>
              <a:t>Ebba F</a:t>
            </a:r>
          </a:p>
          <a:p>
            <a:r>
              <a:rPr lang="sv-SE" sz="2300" dirty="0"/>
              <a:t>Felicia</a:t>
            </a:r>
          </a:p>
          <a:p>
            <a:r>
              <a:rPr lang="sv-SE" sz="2300" dirty="0" err="1"/>
              <a:t>Othilia</a:t>
            </a:r>
            <a:r>
              <a:rPr lang="sv-SE" sz="2300" dirty="0"/>
              <a:t> B</a:t>
            </a:r>
          </a:p>
          <a:p>
            <a:r>
              <a:rPr lang="sv-SE" sz="2300" dirty="0"/>
              <a:t>Ebba N</a:t>
            </a:r>
          </a:p>
          <a:p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D9C4E3C-F691-A3B4-5006-5B92A84657DB}"/>
              </a:ext>
            </a:extLst>
          </p:cNvPr>
          <p:cNvSpPr txBox="1">
            <a:spLocks/>
          </p:cNvSpPr>
          <p:nvPr/>
        </p:nvSpPr>
        <p:spPr>
          <a:xfrm>
            <a:off x="8601844" y="4541743"/>
            <a:ext cx="5157787" cy="1768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Ellen</a:t>
            </a:r>
          </a:p>
          <a:p>
            <a:r>
              <a:rPr lang="sv-SE" dirty="0"/>
              <a:t>Clara</a:t>
            </a:r>
          </a:p>
          <a:p>
            <a:r>
              <a:rPr lang="sv-SE" dirty="0"/>
              <a:t>Agnes</a:t>
            </a:r>
          </a:p>
          <a:p>
            <a:r>
              <a:rPr lang="sv-SE" dirty="0" err="1"/>
              <a:t>Ezmeralda</a:t>
            </a:r>
            <a:endParaRPr lang="sv-SE" dirty="0"/>
          </a:p>
          <a:p>
            <a:r>
              <a:rPr lang="sv-SE" dirty="0"/>
              <a:t>Ebba S</a:t>
            </a:r>
          </a:p>
          <a:p>
            <a:r>
              <a:rPr lang="sv-SE" dirty="0"/>
              <a:t>Maja</a:t>
            </a:r>
          </a:p>
          <a:p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41B2F18-E9B6-7784-8D11-809077F4D19F}"/>
              </a:ext>
            </a:extLst>
          </p:cNvPr>
          <p:cNvSpPr txBox="1"/>
          <p:nvPr/>
        </p:nvSpPr>
        <p:spPr>
          <a:xfrm>
            <a:off x="814385" y="4171980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Grupp 3 </a:t>
            </a:r>
            <a:r>
              <a:rPr lang="sv-SE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Coffe</a:t>
            </a:r>
            <a:r>
              <a:rPr lang="sv-SE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072-1414556</a:t>
            </a:r>
          </a:p>
        </p:txBody>
      </p:sp>
    </p:spTree>
    <p:extLst>
      <p:ext uri="{BB962C8B-B14F-4D97-AF65-F5344CB8AC3E}">
        <p14:creationId xmlns:p14="http://schemas.microsoft.com/office/powerpoint/2010/main" val="198302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9463E9C-15A8-F4D4-8266-50724B21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Cuper</a:t>
            </a:r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D35B860-6ACE-8E19-85B7-96EDF96EC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12-13 </a:t>
            </a:r>
            <a:r>
              <a:rPr lang="en-US" sz="2200"/>
              <a:t>april</a:t>
            </a:r>
            <a:r>
              <a:rPr lang="en-US" sz="2200" dirty="0"/>
              <a:t> </a:t>
            </a:r>
            <a:r>
              <a:rPr lang="en-US" sz="2200"/>
              <a:t>eget</a:t>
            </a:r>
            <a:r>
              <a:rPr lang="en-US" sz="2200" dirty="0"/>
              <a:t> </a:t>
            </a:r>
            <a:r>
              <a:rPr lang="en-US" sz="2200"/>
              <a:t>poolspel</a:t>
            </a:r>
            <a:r>
              <a:rPr lang="en-US" sz="2200" dirty="0"/>
              <a:t> med </a:t>
            </a:r>
            <a:r>
              <a:rPr lang="en-US" sz="2200"/>
              <a:t>övernattning</a:t>
            </a:r>
            <a:r>
              <a:rPr lang="en-US" sz="2200" dirty="0"/>
              <a:t>, vi </a:t>
            </a:r>
            <a:r>
              <a:rPr lang="en-US" sz="2200"/>
              <a:t>kommer</a:t>
            </a:r>
            <a:r>
              <a:rPr lang="en-US" sz="2200" dirty="0"/>
              <a:t> </a:t>
            </a:r>
            <a:r>
              <a:rPr lang="en-US" sz="2200"/>
              <a:t>mer</a:t>
            </a:r>
            <a:r>
              <a:rPr lang="en-US" sz="2200" dirty="0"/>
              <a:t> info</a:t>
            </a:r>
          </a:p>
          <a:p>
            <a:r>
              <a:rPr lang="en-US" sz="2200"/>
              <a:t>Cityloppet</a:t>
            </a:r>
            <a:endParaRPr lang="en-US" sz="2200" dirty="0"/>
          </a:p>
          <a:p>
            <a:r>
              <a:rPr lang="en-US" sz="2200"/>
              <a:t>Aktivitetsdag</a:t>
            </a:r>
            <a:r>
              <a:rPr lang="en-US" sz="2200" dirty="0"/>
              <a:t> </a:t>
            </a:r>
            <a:r>
              <a:rPr lang="en-US" sz="2200"/>
              <a:t>i</a:t>
            </a:r>
            <a:r>
              <a:rPr lang="en-US" sz="2200" dirty="0"/>
              <a:t> </a:t>
            </a:r>
            <a:r>
              <a:rPr lang="en-US" sz="2200"/>
              <a:t>Vimmerby</a:t>
            </a:r>
            <a:endParaRPr lang="en-US" sz="2200" dirty="0"/>
          </a:p>
          <a:p>
            <a:r>
              <a:rPr lang="en-US" sz="2200"/>
              <a:t>Sommaraktivitet</a:t>
            </a:r>
            <a:endParaRPr lang="en-US" sz="2200" dirty="0"/>
          </a:p>
          <a:p>
            <a:r>
              <a:rPr lang="en-US" sz="2200" dirty="0"/>
              <a:t>28-29 September </a:t>
            </a:r>
            <a:r>
              <a:rPr lang="en-US" sz="2200"/>
              <a:t>TiFunny-cupen</a:t>
            </a:r>
            <a:endParaRPr lang="en-US" sz="22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11A3B03-DA11-4204-0028-5C6C4DA03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5" r="-1" b="428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11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00852FF-5D97-653C-F68A-3CEC54B8B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sv-SE" sz="5200"/>
              <a:t>Försäljning till laget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BB2A1B8-1095-B80D-E15B-EA41F6896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4067032"/>
            <a:ext cx="5998840" cy="2067068"/>
          </a:xfrm>
          <a:noFill/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Förslag mottages gärna till Helena och Matilda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9071662-2B0D-FB08-BE03-B4658CB95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6" r="6567" b="-1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1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4B2DE9B-6837-9C45-8888-6E6C34E9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SE" sz="5400" dirty="0"/>
              <a:t>Kiosk</a:t>
            </a:r>
          </a:p>
        </p:txBody>
      </p:sp>
      <p:sp>
        <p:nvSpPr>
          <p:cNvPr id="717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B7F538-7192-407E-8618-19A59AE49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sv-SE" sz="2200" dirty="0"/>
              <a:t>Samma ansvariga som förra året</a:t>
            </a:r>
          </a:p>
          <a:p>
            <a:r>
              <a:rPr lang="sv-SE" sz="2200" dirty="0"/>
              <a:t>Försöka ha kiosken öppen cuper och hemmamatcher</a:t>
            </a:r>
          </a:p>
          <a:p>
            <a:r>
              <a:rPr lang="sv-SE" sz="2200" dirty="0"/>
              <a:t>Inköp av varor görs av kioskansvariga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BB08A64-0DCD-7217-2CDF-C23A64990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22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11567</TotalTime>
  <Words>389</Words>
  <Application>Microsoft Office PowerPoint</Application>
  <PresentationFormat>Bredbild</PresentationFormat>
  <Paragraphs>87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Vetlanda FF F14</vt:lpstr>
      <vt:lpstr>Säsongen 2025</vt:lpstr>
      <vt:lpstr>Vilka är vi tränare Jessica Sellersjö Louise Hageltorn Frida Folkesson Coffe Johansson Maja Johansson Emelie Gustafsson Elin Svensson Hugosson  </vt:lpstr>
      <vt:lpstr>Seriespel</vt:lpstr>
      <vt:lpstr>Matcher</vt:lpstr>
      <vt:lpstr>Indelning</vt:lpstr>
      <vt:lpstr>Cuper</vt:lpstr>
      <vt:lpstr>Försäljning till laget</vt:lpstr>
      <vt:lpstr>Kiosk</vt:lpstr>
      <vt:lpstr>Träningar och deltagande</vt:lpstr>
      <vt:lpstr>Övrigt</vt:lpstr>
      <vt:lpstr>Förhållnignsregler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Vetlanda FF F14</dc:title>
  <dc:creator>Jessica Sellersjö</dc:creator>
  <cp:lastModifiedBy>Jessica Sellersjö</cp:lastModifiedBy>
  <cp:revision>29</cp:revision>
  <cp:lastPrinted>2024-03-15T07:08:06Z</cp:lastPrinted>
  <dcterms:created xsi:type="dcterms:W3CDTF">2024-02-28T09:37:04Z</dcterms:created>
  <dcterms:modified xsi:type="dcterms:W3CDTF">2025-04-04T06:29:59Z</dcterms:modified>
</cp:coreProperties>
</file>