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anveden i Västerhaninge" id="{A2C2BD84-D0A5-4423-B1B8-2B0B6C21DA7A}">
          <p14:sldIdLst>
            <p14:sldId id="257"/>
            <p14:sldId id="256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6200" autoAdjust="0"/>
  </p:normalViewPr>
  <p:slideViewPr>
    <p:cSldViewPr snapToGrid="0">
      <p:cViewPr varScale="1">
        <p:scale>
          <a:sx n="97" d="100"/>
          <a:sy n="97" d="100"/>
        </p:scale>
        <p:origin x="86" y="2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016DE6-4D04-58C6-C0C3-D07C591D0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F7E97C9-E20C-D000-6668-00DE84CCC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7AB91B-4271-ED74-95DB-966D183E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33DB3F-05A5-726B-FDC3-4E639EC2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F5BE4B-B81B-A8B9-C2B6-C6EFC098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17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577B34-B150-271C-C8EC-1793A6AF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C323E32-9B9F-C202-2E57-0A8A847EB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7AA5B1-08AD-BAB5-0E31-29794DF5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243698-CE84-12D0-D834-8F36DA0C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1FD7C7-368F-EB8D-B408-7F6886DF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51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610CC0D-EA64-DF04-019E-F65723F13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67F210-5E54-8A95-87C6-2F974F054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ACA1BE-6781-AA30-32A9-43EFE1A2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0BD254-5B16-738F-79B1-4B501FAF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677F50-3491-1819-A2CD-B28D92C5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80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67681-DC6F-F1F7-050F-A0B9C4EA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8444F4-9A96-BD89-F7A9-0067C61B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7B0D3E-8F7F-B45F-CD10-1621EBEE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5DAD68-D038-CB4D-534F-C392AD8E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EEA99B-94ED-A2AC-EF0E-4F8D9F95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47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C9022-4E12-CCE7-11E6-8FA5E6B8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61BE24-3A09-C07B-995E-9794E3A38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B4E1C-EB3C-96DB-A2B1-DDE5CF9C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D4520-B335-EDCE-22C4-1C0EF94B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E63EF4-F4C3-2DD4-78F5-4AD0CA29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24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99C4E-F29A-1063-3491-4E36288C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A11795-BDCB-926D-3131-FB407502E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DB3BF1-748E-F411-96C3-3B456E12C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60906F-3DE5-27D0-FD77-9F8267F3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AB60BA-1B36-EF75-1148-AF0F8546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5E01E2-13F2-F7C2-9957-38E4330F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36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34F903-9787-C512-9A04-88A8B13D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EC3B1F-7D6E-6EF8-4F12-0D01AEB59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73D176-69A1-B790-9AB7-D6C964121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93F73A0-7166-12CB-0EF1-C1F4E420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69832E3-2235-2706-CC11-FE21973BF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7A7D845-2843-DDBE-CD18-D1CFB28C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3E91E1-E7AA-A7CB-9377-E2423AFE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545A25-EB0C-9CF8-87FF-E7291029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26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DC1E36-FE22-D850-17AA-4767BFC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6898755-5102-9121-5C1E-5AC52BDF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221030-6EF3-7B0D-B2EC-87986B9B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FDD344-431D-AB80-A215-D8322E97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2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858091-91F5-6208-DBF4-0F86EBC3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0B16AA3-B56A-25AE-0818-823F4BC1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4BB8C4-C8BC-795B-01A6-04037D06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91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102301-BE45-0992-AB8D-360BA7F3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BFA3A9-9D29-2BD3-9D95-C8929519A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F27DE1-5ADE-32D5-B483-AF70D8DB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38053C-8C95-D3F3-54B0-76E742C8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C7BEA24-B968-0D71-E2EF-601F99D0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F5DF0F-79B8-7364-D8A1-1B199AD4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0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84954B-2EA2-5BAA-CD69-92FA89E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261E2EF-EE7F-1679-FEAB-6B6A70F69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194685-DBBA-83F3-FA67-BB47BDAB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FF8179-9421-5C46-B302-93B4A89C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FFC95B-6402-E164-FD31-337FEF8A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BE410C-C083-9DC8-ADF2-0F7844C1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685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2A3AA2-DC18-903C-C831-E5F00783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3E6065-3B11-509F-B3B3-17E7011C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D83842-C9A9-98F2-3186-4D34AAD58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E272-175C-4F83-A957-F297375FA159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9AAA87-33C0-9A06-7A5E-55DE9777F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ABDFEC-B308-07FC-0304-FADCF320E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4F15-74C1-4919-86BD-52293DDF72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74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E2149D-472B-26F4-7449-6BDD94D1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Hanveden</a:t>
            </a:r>
            <a:r>
              <a:rPr lang="sv-SE" dirty="0"/>
              <a:t> I Västerhaninge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C23098-959A-6AD4-5DE7-1133470ED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		Västerhaninge har två 11 mot 11 planer</a:t>
            </a:r>
          </a:p>
          <a:p>
            <a:pPr marL="0" indent="0">
              <a:buNone/>
            </a:pPr>
            <a:r>
              <a:rPr lang="sv-SE" dirty="0"/>
              <a:t>IP 1 (Gräs) och IP 2 konstgräs. IP 2 används för alla matcher utom Herr, Dam, HJ och DJ (om planen går att spela på)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Nästa </a:t>
            </a:r>
            <a:r>
              <a:rPr lang="sv-SE" dirty="0" err="1"/>
              <a:t>Slide</a:t>
            </a:r>
            <a:r>
              <a:rPr lang="sv-SE" dirty="0"/>
              <a:t> visar placeringar för våra planer och vad som finns på </a:t>
            </a:r>
            <a:r>
              <a:rPr lang="sv-SE" dirty="0" err="1"/>
              <a:t>hanveden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87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637EE548-E585-9BC3-838C-10CE212B1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Bild över hanveden, med IP 1, 2, Ishall, kafeteria och omklädningsum">
            <a:extLst>
              <a:ext uri="{FF2B5EF4-FFF2-40B4-BE49-F238E27FC236}">
                <a16:creationId xmlns:a16="http://schemas.microsoft.com/office/drawing/2014/main" id="{2F95A204-302E-760A-2EDA-5D47A77877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55794" y="-1411378"/>
            <a:ext cx="6781253" cy="96704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EEB2FCF-FD26-F72C-1895-4F3481FA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1035" y="3059667"/>
            <a:ext cx="69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Ishall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907B64A-C16D-8A5B-A269-40391FE91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7569" y="3260046"/>
            <a:ext cx="5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IP 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AE10133-FB02-247A-949D-0C7957845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2370" y="4480644"/>
            <a:ext cx="62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IP 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71158C5-0481-FC04-46C0-2EAA7C3CE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27524" y="2040212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Kafeteria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7EB57F7-32FC-FBE0-734B-533334561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59213" y="93769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Parkering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AB61D41-0E1F-D964-5C86-D03D958E2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6465" y="1516211"/>
            <a:ext cx="224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Toa, vatten påfyllnad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0EB1427-946D-3D2B-9F1A-0C8A9B8C2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9024" y="2409544"/>
            <a:ext cx="181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Omklädningsrum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AB25CDF9-62FB-87C0-E0D5-4067B4E35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558844" y="1885543"/>
            <a:ext cx="135467" cy="575435"/>
          </a:xfrm>
          <a:prstGeom prst="straightConnector1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2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Hanvedens IP 2 - Konstgräs</a:t>
            </a:r>
          </a:p>
        </p:txBody>
      </p:sp>
      <p:sp>
        <p:nvSpPr>
          <p:cNvPr id="3" name="Rektangel 2"/>
          <p:cNvSpPr/>
          <p:nvPr/>
        </p:nvSpPr>
        <p:spPr>
          <a:xfrm>
            <a:off x="838200" y="1769386"/>
            <a:ext cx="8441356" cy="436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Planbeskrivningar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Första siffran står för helplanens benämning, andra siffran för vilken planhalva och tredje siffran för vilken ”kvartsyta/spelplan” det är.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Hv2 = Hanvedens konstgräs. Här spelas 11 mot 11 samt 9 mot 9 stor plan.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Hv2</a:t>
            </a:r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Plan </a:t>
            </a:r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enligt kommunen = planhalvan närmast ishallen Här spelas 7 mot 7 på stor plan.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Hv2</a:t>
            </a:r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Plan </a:t>
            </a:r>
            <a:r>
              <a:rPr lang="sv-S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enligt kommunen = bortre planhalvan från ishallen sett. Här spelas 9 mot 9 liten plan.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Hv215 = Närmsta planhalvan och 5 mot 5 spel på ytan närmst ishallen. Hv216 = 5 mot 5 bortre delen.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Hv225 = Bortre planhalvan och 7 mot 7 spel på liten plan. ”läktarsdan”.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Hv226 = 7 mot 7 spel på liten plan alt 5 mot 5. Ytan längst bort från ishallen sett.</a:t>
            </a:r>
            <a:endParaRPr lang="sv-S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4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173"/>
            <a:ext cx="12192000" cy="68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lan 226, 7 mot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518"/>
            <a:ext cx="5499100" cy="30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lan 225, 7 mot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40800"/>
            <a:ext cx="5499100" cy="30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lan 21 Stor 7 mot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29200" y="1299477"/>
            <a:ext cx="6070778" cy="492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24866" y="511659"/>
            <a:ext cx="99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7 mot 7 liten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HV 226</a:t>
            </a:r>
          </a:p>
        </p:txBody>
      </p:sp>
      <p:sp>
        <p:nvSpPr>
          <p:cNvPr id="11" name="textrut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18582" y="2023150"/>
            <a:ext cx="95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7 mot 7 stor</a:t>
            </a:r>
          </a:p>
          <a:p>
            <a:pPr algn="ctr"/>
            <a:endParaRPr lang="sv-SE" dirty="0"/>
          </a:p>
          <a:p>
            <a:pPr algn="ctr"/>
            <a:r>
              <a:rPr lang="sv-SE" dirty="0" err="1"/>
              <a:t>Hv</a:t>
            </a:r>
            <a:r>
              <a:rPr lang="sv-SE" dirty="0"/>
              <a:t> 21</a:t>
            </a:r>
          </a:p>
        </p:txBody>
      </p:sp>
      <p:sp>
        <p:nvSpPr>
          <p:cNvPr id="13" name="textrut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28464" y="4309150"/>
            <a:ext cx="99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7 mot 7 liten</a:t>
            </a:r>
          </a:p>
          <a:p>
            <a:pPr algn="ctr"/>
            <a:endParaRPr lang="sv-SE" dirty="0"/>
          </a:p>
          <a:p>
            <a:pPr algn="ctr"/>
            <a:r>
              <a:rPr lang="sv-SE" dirty="0" err="1"/>
              <a:t>Hv</a:t>
            </a:r>
            <a:r>
              <a:rPr lang="sv-SE" dirty="0"/>
              <a:t> 225</a:t>
            </a:r>
          </a:p>
        </p:txBody>
      </p:sp>
      <p:sp>
        <p:nvSpPr>
          <p:cNvPr id="15" name="textrut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32700" y="5880099"/>
            <a:ext cx="374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Närmast ishallen = Hv21</a:t>
            </a:r>
          </a:p>
          <a:p>
            <a:r>
              <a:rPr lang="sv-SE" sz="2400" b="1" dirty="0"/>
              <a:t>(enligt </a:t>
            </a:r>
            <a:r>
              <a:rPr lang="sv-SE" sz="2400" b="1" dirty="0" err="1"/>
              <a:t>Rbok</a:t>
            </a:r>
            <a:r>
              <a:rPr lang="sv-SE" sz="2400" b="1" dirty="0"/>
              <a:t> ”A”) </a:t>
            </a:r>
          </a:p>
        </p:txBody>
      </p:sp>
      <p:sp>
        <p:nvSpPr>
          <p:cNvPr id="16" name="textrut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9200" y="5880099"/>
            <a:ext cx="374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Bortre halvan = Hv22 </a:t>
            </a:r>
          </a:p>
          <a:p>
            <a:r>
              <a:rPr lang="sv-SE" sz="2400" b="1" dirty="0"/>
              <a:t>(enligt </a:t>
            </a:r>
            <a:r>
              <a:rPr lang="sv-SE" sz="2400" b="1" dirty="0" err="1"/>
              <a:t>Rbok</a:t>
            </a:r>
            <a:r>
              <a:rPr lang="sv-SE" sz="2400" b="1" dirty="0"/>
              <a:t> ”B”)</a:t>
            </a:r>
          </a:p>
        </p:txBody>
      </p:sp>
    </p:spTree>
    <p:extLst>
      <p:ext uri="{BB962C8B-B14F-4D97-AF65-F5344CB8AC3E}">
        <p14:creationId xmlns:p14="http://schemas.microsoft.com/office/powerpoint/2010/main" val="162591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6"/>
            <a:ext cx="12192000" cy="685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lan 22 liten 9 mot 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0777" y="770020"/>
            <a:ext cx="6705605" cy="534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Plan 226, 5 mot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1497" y="518601"/>
            <a:ext cx="2895606" cy="203618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 descr="Plan 216, 5 mot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48" y="33521"/>
            <a:ext cx="3708052" cy="2417103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 descr="Plan 215, 5 mot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348" y="4292600"/>
            <a:ext cx="3665750" cy="2461391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1350" y="556260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5 mot 5 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Hv216</a:t>
            </a:r>
          </a:p>
        </p:txBody>
      </p:sp>
      <p:sp>
        <p:nvSpPr>
          <p:cNvPr id="9" name="textrut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13022" y="4079994"/>
            <a:ext cx="1378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9 mot 9 liten</a:t>
            </a:r>
          </a:p>
          <a:p>
            <a:pPr algn="ctr"/>
            <a:endParaRPr lang="sv-SE" dirty="0"/>
          </a:p>
          <a:p>
            <a:pPr algn="ctr"/>
            <a:r>
              <a:rPr lang="sv-SE" dirty="0" err="1"/>
              <a:t>Hv</a:t>
            </a:r>
            <a:r>
              <a:rPr lang="sv-SE" dirty="0"/>
              <a:t> 22</a:t>
            </a:r>
          </a:p>
        </p:txBody>
      </p:sp>
      <p:sp>
        <p:nvSpPr>
          <p:cNvPr id="13" name="textrut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6348" y="4683294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5 mot 5 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Hv215</a:t>
            </a:r>
          </a:p>
        </p:txBody>
      </p:sp>
      <p:sp>
        <p:nvSpPr>
          <p:cNvPr id="16" name="textrut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091" y="780407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5 mot 5 </a:t>
            </a:r>
          </a:p>
          <a:p>
            <a:pPr algn="ctr"/>
            <a:endParaRPr lang="sv-SE" dirty="0"/>
          </a:p>
          <a:p>
            <a:pPr algn="ctr"/>
            <a:r>
              <a:rPr lang="sv-SE" dirty="0"/>
              <a:t>Hv226</a:t>
            </a:r>
          </a:p>
        </p:txBody>
      </p:sp>
      <p:sp>
        <p:nvSpPr>
          <p:cNvPr id="17" name="textruta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32700" y="5816599"/>
            <a:ext cx="374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Närmast ishallen = Hv21</a:t>
            </a:r>
          </a:p>
          <a:p>
            <a:r>
              <a:rPr lang="sv-SE" sz="2400" b="1" dirty="0"/>
              <a:t>(enligt </a:t>
            </a:r>
            <a:r>
              <a:rPr lang="sv-SE" sz="2400" b="1" dirty="0" err="1"/>
              <a:t>Rbok</a:t>
            </a:r>
            <a:r>
              <a:rPr lang="sv-SE" sz="2400" b="1" dirty="0"/>
              <a:t> ”A”) </a:t>
            </a:r>
          </a:p>
        </p:txBody>
      </p:sp>
      <p:sp>
        <p:nvSpPr>
          <p:cNvPr id="18" name="textrut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9200" y="5816599"/>
            <a:ext cx="374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Bortre halvan = Hv22 </a:t>
            </a:r>
          </a:p>
          <a:p>
            <a:r>
              <a:rPr lang="sv-SE" sz="2400" b="1" dirty="0"/>
              <a:t>(enligt </a:t>
            </a:r>
            <a:r>
              <a:rPr lang="sv-SE" sz="2400" b="1" dirty="0" err="1"/>
              <a:t>Rbok</a:t>
            </a:r>
            <a:r>
              <a:rPr lang="sv-SE" sz="2400" b="1" dirty="0"/>
              <a:t> ”B”)</a:t>
            </a:r>
          </a:p>
        </p:txBody>
      </p:sp>
    </p:spTree>
    <p:extLst>
      <p:ext uri="{BB962C8B-B14F-4D97-AF65-F5344CB8AC3E}">
        <p14:creationId xmlns:p14="http://schemas.microsoft.com/office/powerpoint/2010/main" val="286338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293</Words>
  <Application>Microsoft Office PowerPoint</Application>
  <PresentationFormat>Bredbild</PresentationFormat>
  <Paragraphs>50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Hanveden I Västerhaninge</vt:lpstr>
      <vt:lpstr>PowerPoint-presentation</vt:lpstr>
      <vt:lpstr>Hanvedens IP 2 - Konstgräs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Modéen</dc:creator>
  <cp:lastModifiedBy>Fredrik Modéen</cp:lastModifiedBy>
  <cp:revision>4</cp:revision>
  <dcterms:created xsi:type="dcterms:W3CDTF">2023-10-15T16:12:46Z</dcterms:created>
  <dcterms:modified xsi:type="dcterms:W3CDTF">2023-10-15T17:13:58Z</dcterms:modified>
</cp:coreProperties>
</file>