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6" r:id="rId5"/>
    <p:sldId id="267" r:id="rId6"/>
    <p:sldId id="263" r:id="rId7"/>
    <p:sldId id="269" r:id="rId8"/>
    <p:sldId id="271" r:id="rId9"/>
    <p:sldId id="256" r:id="rId10"/>
    <p:sldId id="272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1577-0562-A273-D09B-554EA2DEF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17D71-840A-C3DE-0B4A-FB48D1DB5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B008C-8FFC-5ABE-592D-06AFB55C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97A0-00FE-4523-104B-D691CC4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8C80-9D77-B160-0549-411BD14D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77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BC95-BD42-23B0-2608-733FB129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DB29B-FFEB-D1E7-7C06-73DFBF063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9314-1545-9071-F4DF-8B7F8560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6041-AE42-8E64-5DFB-331E34A5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F40C-A8EF-9D1D-2BAE-3F91BCF1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346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EB333-AD36-4C2E-E8FC-25C52586D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0A0F3-425F-31E9-A4A8-9F849C1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F2C1-F182-3DE8-DFFA-14AFBBE5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09D2-9340-052E-151F-EE7741DB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74B4-B927-8360-3E50-B7980083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57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FC86-363E-39C8-2DB0-540A612D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C08D-E2CD-E0EC-FD00-9A8906A7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ADA2-64FD-0703-5839-3F43E8E7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FE663-E298-8822-2F3D-B89C5A52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5F3-33E8-1507-5DE7-3D83FE10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426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3E07-80F0-608D-9016-4B64CF59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22208-BBFA-E47C-B08E-4C7011473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E36A-0EF2-C3D9-D268-932DCEB7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FC99-F681-987F-F828-F90CD7F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26B9-EDCE-0DCE-2059-71A6091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4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849F-6827-E9FD-1527-F785DB49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E747-33DD-352B-DD44-7839BB5B5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180CB-92C9-3C18-489F-44B542EB7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D3548-49AF-EE72-99AC-E966A858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BE854-5E51-0485-D207-967B539A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8092-392B-9383-83EC-15F0B984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99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CD35-850E-A012-6978-74531FE3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3AEE0-96B0-2775-059A-450751AC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B65C1-4296-5D51-39E9-D70B41399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D0CD0-3E35-0823-F110-6B9B6512B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AEE91-668E-2E0F-AFA2-12B161924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1CA55-C83C-5899-7978-0AC37B9F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DBED0-3F18-146E-CE23-2AE5E326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7E2F7-AA8F-DCD1-F4E0-BEADF20D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13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4EE5-441C-8EA5-4D23-5BCF28C3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93363-EB04-6D03-3985-183207DD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7F1A-532E-9467-B6C5-BC84D541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6C431-DC73-99DF-DA34-753D26F0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283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58322-C778-AF62-B52D-9839570A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AE9A2-B455-0066-9193-19B567E3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063EB-D944-6EFC-DAA2-A0B07374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23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3014-7933-18D5-4B44-3131CBFD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6907-A36C-3583-DDF8-D4F3B212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E6A69-D235-9D3D-E722-517552D4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6218A-B917-D8F7-6891-817E868E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D39AE-4465-1B8F-022C-38FDE1A1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25AC8-AB21-0C21-B4CF-62491C0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772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B072-6EB5-DC5F-AC2E-F5B07572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50E5-D739-65D8-F904-BED055B7E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2C0F-85A4-D5E9-8E9F-A890316EE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37A5D-5F3C-BDBB-0DBF-13D2848E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1FB3A-EE39-846A-133E-4594C42E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FEEE-6D5F-DFCA-4BC4-ADC06C2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50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BF6CC-575A-C20D-7A03-0D734A26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61F4-6FFE-60A0-2361-7F2930B38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0A2F-2773-FFF2-E243-0E3922AB8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1092-0D06-4A40-945A-02AB765447ED}" type="datetimeFigureOut">
              <a:rPr lang="LID4096" smtClean="0"/>
              <a:t>03/18/2025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690C-02FE-C76F-0ECB-E01921B1B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958B-CD6E-C69A-8A80-2F2FC113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22EF-58FD-408C-86CE-F9F6FDE6683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2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epescup.s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ansbrohotel.se/" TargetMode="External"/><Relationship Id="rId5" Type="http://schemas.openxmlformats.org/officeDocument/2006/relationships/hyperlink" Target="mailto:info@vansbrocamping.co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8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D73B9-73C7-F555-E99A-079288B2C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5" name="Rectangle 8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CFE6C-E901-5F19-2D5E-9B9FF060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Föräldramöte Västanfors IFFK</a:t>
            </a:r>
            <a:br>
              <a:rPr lang="en-US" sz="4800"/>
            </a:br>
            <a:r>
              <a:rPr lang="en-US" sz="4800"/>
              <a:t>F14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A6ECA-1D8F-8FFA-B4C0-69C0327CF89D}"/>
              </a:ext>
            </a:extLst>
          </p:cNvPr>
          <p:cNvSpPr txBox="1"/>
          <p:nvPr/>
        </p:nvSpPr>
        <p:spPr>
          <a:xfrm>
            <a:off x="1677725" y="1049573"/>
            <a:ext cx="85838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Agenda: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Kommunikation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Pepes cup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Kiosk &amp; Försäljning - lagkassa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Medlems/spelaravgift  &amp; övrig information nya säsongen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VFF 10 föräldrabud</a:t>
            </a:r>
          </a:p>
          <a:p>
            <a:endParaRPr lang="sv-SE" dirty="0"/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31ADB-3C23-F0C5-9144-D694A90B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44" y="442436"/>
            <a:ext cx="1095486" cy="12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57FA9E-AA67-919C-81CE-95609BB129B0}"/>
              </a:ext>
            </a:extLst>
          </p:cNvPr>
          <p:cNvSpPr txBox="1"/>
          <p:nvPr/>
        </p:nvSpPr>
        <p:spPr>
          <a:xfrm>
            <a:off x="5083766" y="331995"/>
            <a:ext cx="2493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60704"/>
            <a:r>
              <a:rPr lang="sv-SE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Kommunikation</a:t>
            </a:r>
            <a:endParaRPr lang="LID4096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F61C1-1FE9-12DB-5907-ACEAD98898F5}"/>
              </a:ext>
            </a:extLst>
          </p:cNvPr>
          <p:cNvSpPr txBox="1"/>
          <p:nvPr/>
        </p:nvSpPr>
        <p:spPr>
          <a:xfrm>
            <a:off x="775062" y="819660"/>
            <a:ext cx="36205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All kommunikation från ledare sker via Laget.se</a:t>
            </a:r>
          </a:p>
          <a:p>
            <a:r>
              <a:rPr lang="sv-SE" sz="1400" dirty="0"/>
              <a:t> - Träning</a:t>
            </a:r>
          </a:p>
          <a:p>
            <a:r>
              <a:rPr lang="sv-SE" sz="1400" dirty="0"/>
              <a:t> - Match</a:t>
            </a:r>
          </a:p>
          <a:p>
            <a:r>
              <a:rPr lang="sv-SE" sz="1400" dirty="0"/>
              <a:t> - Cup</a:t>
            </a:r>
          </a:p>
          <a:p>
            <a:r>
              <a:rPr lang="sv-SE" sz="1400" dirty="0"/>
              <a:t> - Fotografering</a:t>
            </a:r>
          </a:p>
          <a:p>
            <a:r>
              <a:rPr lang="sv-SE" sz="1400" dirty="0"/>
              <a:t> - Extra info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3FE82-4634-238E-9A20-EE7EDB3D412B}"/>
              </a:ext>
            </a:extLst>
          </p:cNvPr>
          <p:cNvSpPr txBox="1"/>
          <p:nvPr/>
        </p:nvSpPr>
        <p:spPr>
          <a:xfrm>
            <a:off x="775062" y="2320370"/>
            <a:ext cx="471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u="sng" dirty="0"/>
              <a:t>Hur har det fungerat ifjol? Är det något ni vill se annorlunda?</a:t>
            </a:r>
            <a:endParaRPr lang="LID4096" sz="1400" b="1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067412-437F-625A-0EDF-EAFD50150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23" y="819660"/>
            <a:ext cx="1549687" cy="1664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64DAEB-C1C6-BB78-7453-D36DD4A8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844" y="2542568"/>
            <a:ext cx="6286367" cy="3944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A88028-C367-5C51-3B02-198E91428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417" y="2944583"/>
            <a:ext cx="3146793" cy="382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47473-7077-97B1-B0D5-A3407BE71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66" y="2924738"/>
            <a:ext cx="5508577" cy="39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A841-1441-2DE5-4641-0BA4A854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E583FD-7BE2-9683-D161-F08D165E96E0}"/>
              </a:ext>
            </a:extLst>
          </p:cNvPr>
          <p:cNvSpPr txBox="1"/>
          <p:nvPr/>
        </p:nvSpPr>
        <p:spPr>
          <a:xfrm>
            <a:off x="1677726" y="1049573"/>
            <a:ext cx="52081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Pepes Cup 2025</a:t>
            </a:r>
          </a:p>
          <a:p>
            <a:endParaRPr lang="sv-SE" sz="2800" dirty="0"/>
          </a:p>
          <a:p>
            <a:r>
              <a:rPr lang="sv-SE" sz="2000" dirty="0">
                <a:hlinkClick r:id="rId2"/>
              </a:rPr>
              <a:t>https://pepescup.se/</a:t>
            </a:r>
            <a:endParaRPr lang="sv-SE" sz="2000" dirty="0"/>
          </a:p>
          <a:p>
            <a:endParaRPr lang="sv-SE" sz="2000" dirty="0"/>
          </a:p>
          <a:p>
            <a:r>
              <a:rPr lang="sv-SE" dirty="0"/>
              <a:t>Cupen är mellan 13-15 juni, vilket innebär två övernattningar. Barnen behöver inte bo i skolsalen utan kan bo på t ex campingen med föräldrarna och ansluta på morgonen till frukost.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Invigning fredag kväll ca kl 20:30 – Parad &amp; godisregn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Spelschema kommer ut ca 10 dagar innan cupen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Måltider serveras vid Smedbergsskolans matsal</a:t>
            </a:r>
            <a:br>
              <a:rPr lang="sv-SE" dirty="0"/>
            </a:br>
            <a:r>
              <a:rPr lang="sv-SE" dirty="0"/>
              <a:t>Specialkost anmäls innan 8 juni via hemsidan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 och ledare sover i skolsal eller liknande</a:t>
            </a:r>
            <a:br>
              <a:rPr lang="sv-SE" dirty="0"/>
            </a:br>
            <a:r>
              <a:rPr lang="sv-SE" dirty="0"/>
              <a:t> - Liggunderlag eller luftmadrass</a:t>
            </a:r>
            <a:br>
              <a:rPr lang="sv-SE" dirty="0"/>
            </a:br>
            <a:r>
              <a:rPr lang="sv-SE" dirty="0"/>
              <a:t> - Kudde &amp; sovsäck eller täcke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3EEA4-FF27-0711-2F62-62D0F3CA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4" y="442436"/>
            <a:ext cx="1095486" cy="1214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69082-BA5C-D676-718C-08A3BE2E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43" y="875371"/>
            <a:ext cx="1793359" cy="156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FE1CD-43A1-2B78-87F7-1F6669834235}"/>
              </a:ext>
            </a:extLst>
          </p:cNvPr>
          <p:cNvSpPr txBox="1"/>
          <p:nvPr/>
        </p:nvSpPr>
        <p:spPr>
          <a:xfrm>
            <a:off x="8048730" y="2351314"/>
            <a:ext cx="344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u="sng" dirty="0"/>
              <a:t>Föräldrar och andra medresenärer</a:t>
            </a:r>
          </a:p>
          <a:p>
            <a:endParaRPr lang="sv-SE" dirty="0"/>
          </a:p>
          <a:p>
            <a:r>
              <a:rPr lang="sv-SE" dirty="0"/>
              <a:t>Ställplats Vanåvallen</a:t>
            </a:r>
          </a:p>
          <a:p>
            <a:r>
              <a:rPr lang="sv-SE" sz="1400" dirty="0"/>
              <a:t> - Tore 072-182 58 78</a:t>
            </a:r>
          </a:p>
          <a:p>
            <a:endParaRPr lang="sv-SE" sz="1400" dirty="0"/>
          </a:p>
          <a:p>
            <a:r>
              <a:rPr lang="sv-SE" dirty="0"/>
              <a:t>Vansbro Camping</a:t>
            </a:r>
          </a:p>
          <a:p>
            <a:r>
              <a:rPr lang="sv-SE" sz="1400" dirty="0"/>
              <a:t> - </a:t>
            </a:r>
            <a:r>
              <a:rPr lang="nb-NO" sz="1400" dirty="0"/>
              <a:t>Henrik 070-61 56 469</a:t>
            </a:r>
            <a:br>
              <a:rPr lang="nb-NO" sz="1400" dirty="0"/>
            </a:br>
            <a:r>
              <a:rPr lang="nb-NO" sz="1400" dirty="0"/>
              <a:t> - </a:t>
            </a:r>
            <a:r>
              <a:rPr lang="nb-NO" sz="1400" u="sng" dirty="0">
                <a:hlinkClick r:id="rId5"/>
              </a:rPr>
              <a:t>info@vansbrocamping.com</a:t>
            </a:r>
            <a:endParaRPr lang="nb-NO" sz="1400" dirty="0"/>
          </a:p>
          <a:p>
            <a:endParaRPr lang="sv-SE" dirty="0"/>
          </a:p>
          <a:p>
            <a:r>
              <a:rPr lang="sv-SE" dirty="0"/>
              <a:t>Värdshuset Flottaren</a:t>
            </a:r>
          </a:p>
          <a:p>
            <a:r>
              <a:rPr lang="sv-SE" sz="1400" dirty="0"/>
              <a:t> - </a:t>
            </a:r>
            <a:r>
              <a:rPr lang="sv-SE" sz="1400" dirty="0">
                <a:hlinkClick r:id="rId6"/>
              </a:rPr>
              <a:t>https://vansbrohotel.se/</a:t>
            </a:r>
            <a:endParaRPr lang="sv-SE" sz="1400" dirty="0"/>
          </a:p>
          <a:p>
            <a:endParaRPr lang="sv-SE" dirty="0"/>
          </a:p>
          <a:p>
            <a:r>
              <a:rPr lang="sv-SE" dirty="0"/>
              <a:t>Matbiljetter finns att köpa om man vill äta i matsalen där barnen och ledarna äter</a:t>
            </a:r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1344CE-4D8C-F566-BFBE-5F129331A257}"/>
              </a:ext>
            </a:extLst>
          </p:cNvPr>
          <p:cNvCxnSpPr>
            <a:cxnSpLocks/>
          </p:cNvCxnSpPr>
          <p:nvPr/>
        </p:nvCxnSpPr>
        <p:spPr>
          <a:xfrm>
            <a:off x="7335297" y="1049573"/>
            <a:ext cx="0" cy="5545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53238-AE75-1144-A187-18AC78D1EC45}"/>
              </a:ext>
            </a:extLst>
          </p:cNvPr>
          <p:cNvCxnSpPr>
            <a:cxnSpLocks/>
          </p:cNvCxnSpPr>
          <p:nvPr/>
        </p:nvCxnSpPr>
        <p:spPr>
          <a:xfrm>
            <a:off x="1794933" y="3936998"/>
            <a:ext cx="5540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5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063F-A7C4-1B76-95DF-F9FE2BA71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14A5F-6DC2-3FF7-CF05-A296C561412B}"/>
              </a:ext>
            </a:extLst>
          </p:cNvPr>
          <p:cNvSpPr txBox="1"/>
          <p:nvPr/>
        </p:nvSpPr>
        <p:spPr>
          <a:xfrm>
            <a:off x="1677726" y="1049573"/>
            <a:ext cx="57390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u="sng" dirty="0"/>
              <a:t>Kiosk</a:t>
            </a:r>
            <a:endParaRPr lang="sv-SE" sz="2000" u="sng" dirty="0"/>
          </a:p>
          <a:p>
            <a:r>
              <a:rPr lang="sv-SE" sz="2000" dirty="0"/>
              <a:t>Reflektioner om kiosken ifjol </a:t>
            </a:r>
            <a:br>
              <a:rPr lang="sv-SE" sz="2000" dirty="0"/>
            </a:br>
            <a:r>
              <a:rPr lang="sv-SE" sz="2000" dirty="0"/>
              <a:t>-Vad fungerade bra och vad kan förbättras?</a:t>
            </a:r>
            <a:r>
              <a:rPr lang="sv-SE" sz="2800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800" u="sng" dirty="0"/>
              <a:t>Försäljning</a:t>
            </a:r>
          </a:p>
          <a:p>
            <a:r>
              <a:rPr lang="sv-SE" dirty="0"/>
              <a:t>Bambusastrumpor</a:t>
            </a:r>
          </a:p>
          <a:p>
            <a:r>
              <a:rPr lang="sv-SE" dirty="0"/>
              <a:t>1 pkt säljs för 200 kr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Om alla säljer minst 5 pkt var så tjänar laget ca 6000 kr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Förslag på mer försäljning?</a:t>
            </a:r>
          </a:p>
          <a:p>
            <a:r>
              <a:rPr lang="sv-SE" i="1" dirty="0"/>
              <a:t>Lottförsäljning utgår, men istället får laget välja själv vad man säljer för att tjäna in motsvarande peng (ca 200-250 kr spelare) till klubben. Man kan sälja cancerarmband genom klubben, 100 kr/st varav 50 kr/st går till laget.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5F2BB-35D5-A96F-217F-F731C476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44" y="442436"/>
            <a:ext cx="1095486" cy="1214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9F9CA-08FF-CB49-0982-680D1135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475" y="3242481"/>
            <a:ext cx="1986686" cy="18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C7F3C-4355-821E-0635-E18AD34BC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440" y="3242481"/>
            <a:ext cx="2037654" cy="185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591B97-D04A-BEE0-FD16-55BF475FF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296" y="3165105"/>
            <a:ext cx="2015764" cy="11942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C980F7-A33C-C746-2903-519DE085B6C0}"/>
              </a:ext>
            </a:extLst>
          </p:cNvPr>
          <p:cNvSpPr/>
          <p:nvPr/>
        </p:nvSpPr>
        <p:spPr>
          <a:xfrm>
            <a:off x="1371600" y="795867"/>
            <a:ext cx="6717372" cy="22237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B3EEC6-D768-4F13-8AEE-77CD00549345}"/>
              </a:ext>
            </a:extLst>
          </p:cNvPr>
          <p:cNvSpPr txBox="1"/>
          <p:nvPr/>
        </p:nvSpPr>
        <p:spPr>
          <a:xfrm>
            <a:off x="8718698" y="1938867"/>
            <a:ext cx="32144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i="1" u="sng" dirty="0"/>
              <a:t>Lagkassan</a:t>
            </a:r>
            <a:r>
              <a:rPr lang="sv-SE" sz="1050" i="1" dirty="0"/>
              <a:t> – </a:t>
            </a:r>
            <a:r>
              <a:rPr lang="sv-SE" sz="1050" b="1" i="1" dirty="0"/>
              <a:t>13100 kr</a:t>
            </a:r>
            <a:br>
              <a:rPr lang="sv-SE" sz="1050" i="1" dirty="0"/>
            </a:br>
            <a:r>
              <a:rPr lang="sv-SE" sz="1050" i="1" u="sng" dirty="0"/>
              <a:t>Pepes cup</a:t>
            </a:r>
            <a:r>
              <a:rPr lang="sv-SE" sz="1050" i="1" dirty="0"/>
              <a:t> – 15 spelare &amp; 3 ledare </a:t>
            </a:r>
            <a:r>
              <a:rPr lang="sv-SE" sz="1050" b="1" i="1" dirty="0"/>
              <a:t>11900 kr</a:t>
            </a:r>
          </a:p>
          <a:p>
            <a:endParaRPr lang="sv-SE" sz="1050" i="1" dirty="0"/>
          </a:p>
          <a:p>
            <a:r>
              <a:rPr lang="sv-SE" sz="1050" i="1" dirty="0"/>
              <a:t>Avslutningar, materialinköp etc</a:t>
            </a:r>
            <a:br>
              <a:rPr lang="sv-SE" sz="1050" i="1" dirty="0"/>
            </a:br>
            <a:r>
              <a:rPr lang="sv-SE" sz="1050" i="1" dirty="0"/>
              <a:t>Framtida större cuper – Pepes nästa år, Gothia Cup etc</a:t>
            </a:r>
            <a:endParaRPr lang="en-SE" sz="1050" i="1" dirty="0"/>
          </a:p>
        </p:txBody>
      </p:sp>
      <p:pic>
        <p:nvPicPr>
          <p:cNvPr id="1026" name="Picture 2" descr="Cancerfondens blå armband">
            <a:extLst>
              <a:ext uri="{FF2B5EF4-FFF2-40B4-BE49-F238E27FC236}">
                <a16:creationId xmlns:a16="http://schemas.microsoft.com/office/drawing/2014/main" id="{E5F4FECD-6888-6750-A686-0DA5EB03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39" y="5433565"/>
            <a:ext cx="2037653" cy="11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0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3C0702-21B1-3AE7-79D3-B6C02FFCCA58}"/>
              </a:ext>
            </a:extLst>
          </p:cNvPr>
          <p:cNvSpPr txBox="1"/>
          <p:nvPr/>
        </p:nvSpPr>
        <p:spPr>
          <a:xfrm>
            <a:off x="380594" y="2614954"/>
            <a:ext cx="4181243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Förberedelseträning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Anfallsspel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Försvarsspel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Fotbollsfys &amp; ”knäfys”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Spelövningar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DDD0BAA-6DD6-3A54-F221-8EFC9F980B5E}"/>
              </a:ext>
            </a:extLst>
          </p:cNvPr>
          <p:cNvSpPr/>
          <p:nvPr/>
        </p:nvSpPr>
        <p:spPr>
          <a:xfrm rot="10800000">
            <a:off x="1853823" y="3000671"/>
            <a:ext cx="234394" cy="709127"/>
          </a:xfrm>
          <a:prstGeom prst="leftBrace">
            <a:avLst>
              <a:gd name="adj1" fmla="val 8333"/>
              <a:gd name="adj2" fmla="val 4638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FD20F-88D6-A03F-E883-CAFC5F115EF4}"/>
              </a:ext>
            </a:extLst>
          </p:cNvPr>
          <p:cNvSpPr txBox="1"/>
          <p:nvPr/>
        </p:nvSpPr>
        <p:spPr>
          <a:xfrm>
            <a:off x="898909" y="645261"/>
            <a:ext cx="15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u="sng" dirty="0">
                <a:latin typeface="+mj-lt"/>
              </a:rPr>
              <a:t>Träningar</a:t>
            </a:r>
            <a:endParaRPr lang="LID4096" u="sng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D9465-ABB3-C800-7383-28A9D7D200E9}"/>
              </a:ext>
            </a:extLst>
          </p:cNvPr>
          <p:cNvSpPr txBox="1"/>
          <p:nvPr/>
        </p:nvSpPr>
        <p:spPr>
          <a:xfrm>
            <a:off x="2191516" y="3212905"/>
            <a:ext cx="203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Färdighetsövningar</a:t>
            </a:r>
            <a:endParaRPr lang="LID4096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D51F0-EBF8-A900-030D-534B896CE022}"/>
              </a:ext>
            </a:extLst>
          </p:cNvPr>
          <p:cNvSpPr txBox="1"/>
          <p:nvPr/>
        </p:nvSpPr>
        <p:spPr>
          <a:xfrm>
            <a:off x="898909" y="1251660"/>
            <a:ext cx="29465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Mars-Maj</a:t>
            </a:r>
            <a:endParaRPr lang="sv-SE" sz="1400" dirty="0"/>
          </a:p>
          <a:p>
            <a:r>
              <a:rPr lang="sv-SE" sz="1600" dirty="0"/>
              <a:t>Fagerliden Tis &amp; Tors 17:00-18:00</a:t>
            </a:r>
            <a:endParaRPr lang="LID4096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B7989-4213-41C6-EB98-C38C48298247}"/>
              </a:ext>
            </a:extLst>
          </p:cNvPr>
          <p:cNvSpPr txBox="1"/>
          <p:nvPr/>
        </p:nvSpPr>
        <p:spPr>
          <a:xfrm>
            <a:off x="898909" y="1849611"/>
            <a:ext cx="28872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Maj-Sept</a:t>
            </a:r>
            <a:endParaRPr lang="sv-SE" sz="1400" dirty="0"/>
          </a:p>
          <a:p>
            <a:r>
              <a:rPr lang="sv-SE" sz="1600" dirty="0"/>
              <a:t>Fagerliden Tis/Tors 17:00-18:30?</a:t>
            </a:r>
            <a:endParaRPr lang="LID4096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5610F7-2AC7-0DCC-FEC1-D27C532D7906}"/>
              </a:ext>
            </a:extLst>
          </p:cNvPr>
          <p:cNvSpPr/>
          <p:nvPr/>
        </p:nvSpPr>
        <p:spPr>
          <a:xfrm>
            <a:off x="244801" y="2526204"/>
            <a:ext cx="3819183" cy="19865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69917E-37E9-63C7-617A-4F2723DF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9" y="4808987"/>
            <a:ext cx="2638329" cy="1746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1FB43-F97D-D903-8711-19A6ACDC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4" y="442436"/>
            <a:ext cx="1095486" cy="121427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DE4C8F-E74F-F9B1-DFE2-56BB7887F448}"/>
              </a:ext>
            </a:extLst>
          </p:cNvPr>
          <p:cNvCxnSpPr/>
          <p:nvPr/>
        </p:nvCxnSpPr>
        <p:spPr>
          <a:xfrm>
            <a:off x="5181600" y="745067"/>
            <a:ext cx="0" cy="5520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2F3620-C337-CF02-CBA5-3A998E1C4C37}"/>
              </a:ext>
            </a:extLst>
          </p:cNvPr>
          <p:cNvSpPr txBox="1"/>
          <p:nvPr/>
        </p:nvSpPr>
        <p:spPr>
          <a:xfrm>
            <a:off x="5590298" y="645261"/>
            <a:ext cx="6008440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u="sng" dirty="0">
                <a:latin typeface="+mj-lt"/>
              </a:rPr>
              <a:t>Övrig information</a:t>
            </a:r>
          </a:p>
          <a:p>
            <a:endParaRPr lang="sv-SE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Spelar- &amp; medlemsavgift 900 kr</a:t>
            </a:r>
            <a:br>
              <a:rPr lang="sv-SE" dirty="0"/>
            </a:br>
            <a:r>
              <a:rPr lang="sv-SE" dirty="0"/>
              <a:t>Betalas snarast till VIF, antingen via bankgiro eller Swish</a:t>
            </a:r>
            <a:br>
              <a:rPr lang="sv-SE" dirty="0"/>
            </a:br>
            <a:r>
              <a:rPr lang="sv-SE" sz="1600" dirty="0"/>
              <a:t>(</a:t>
            </a:r>
            <a:r>
              <a:rPr lang="sv-SE" sz="1600" i="1" dirty="0"/>
              <a:t>Bidrag kan ansökas om hos skyhögafavoriter)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Vårstädning NVK – 7000 kr</a:t>
            </a:r>
            <a:br>
              <a:rPr lang="sv-SE" dirty="0"/>
            </a:br>
            <a:r>
              <a:rPr lang="sv-SE" dirty="0"/>
              <a:t>Anmälan inskickad för 8/4, 10/4 eller 24/4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Profilkläder</a:t>
            </a:r>
            <a:br>
              <a:rPr lang="sv-SE" dirty="0"/>
            </a:br>
            <a:r>
              <a:rPr lang="sv-SE" dirty="0"/>
              <a:t>Nytt avtal i år med Intersport – Adidas</a:t>
            </a:r>
            <a:br>
              <a:rPr lang="sv-SE" dirty="0"/>
            </a:br>
            <a:r>
              <a:rPr lang="sv-SE" dirty="0"/>
              <a:t>Webshop klar om ca 2 veckor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Svarta tröjor</a:t>
            </a:r>
            <a:br>
              <a:rPr lang="sv-SE" dirty="0"/>
            </a:br>
            <a:r>
              <a:rPr lang="sv-SE" dirty="0"/>
              <a:t>Flera växt ur dem så vi spelar med väst i år vid bortamatch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Summercamp 2025</a:t>
            </a:r>
            <a:br>
              <a:rPr lang="sv-SE" dirty="0"/>
            </a:br>
            <a:r>
              <a:rPr lang="sv-SE" dirty="0"/>
              <a:t>VIF vill höra om intresse finns att anordna för endast flickor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Instagramkonto VastanforsF14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971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8F7A4-899A-238E-D82E-32024859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0BF20-64BE-B12A-2E89-B3191F37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798341"/>
            <a:ext cx="5129784" cy="5261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A8CB6-0EC3-6F0C-3C90-FCDECC50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60" y="464048"/>
            <a:ext cx="5253796" cy="58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C1D093A1B845AA3643F6B6B860EC" ma:contentTypeVersion="18" ma:contentTypeDescription="Create a new document." ma:contentTypeScope="" ma:versionID="c44381b9e156479a074190d1341abcf2">
  <xsd:schema xmlns:xsd="http://www.w3.org/2001/XMLSchema" xmlns:xs="http://www.w3.org/2001/XMLSchema" xmlns:p="http://schemas.microsoft.com/office/2006/metadata/properties" xmlns:ns3="05ef4b74-192a-406e-b0b4-96887aac7472" xmlns:ns4="6ba19e0f-a81d-4741-a3ba-b5c84f3a69ff" targetNamespace="http://schemas.microsoft.com/office/2006/metadata/properties" ma:root="true" ma:fieldsID="3288c23ada593b60fc1442630a8a1f8c" ns3:_="" ns4:_="">
    <xsd:import namespace="05ef4b74-192a-406e-b0b4-96887aac7472"/>
    <xsd:import namespace="6ba19e0f-a81d-4741-a3ba-b5c84f3a69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4b74-192a-406e-b0b4-96887aac7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19e0f-a81d-4741-a3ba-b5c84f3a69f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ef4b74-192a-406e-b0b4-96887aac747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9E5ED-E07E-4543-90E5-C9A3921DA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4b74-192a-406e-b0b4-96887aac7472"/>
    <ds:schemaRef ds:uri="6ba19e0f-a81d-4741-a3ba-b5c84f3a6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D7CB98-B336-4A84-BD67-D823D51F8FA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ba19e0f-a81d-4741-a3ba-b5c84f3a69ff"/>
    <ds:schemaRef ds:uri="05ef4b74-192a-406e-b0b4-96887aac747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87307D-027A-41E9-8406-5AC7BAD43C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58707db-cea7-4907-92d1-cf323291762b}" enabled="1" method="Standard" siteId="{e11cbe9c-f680-44b9-9d42-d705f740b88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7913</TotalTime>
  <Words>451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Föräldramöte Västanfors IFFK F14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Seco Tools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Antman</dc:creator>
  <cp:lastModifiedBy>Max Piilonen</cp:lastModifiedBy>
  <cp:revision>10</cp:revision>
  <dcterms:created xsi:type="dcterms:W3CDTF">2024-03-12T16:22:45Z</dcterms:created>
  <dcterms:modified xsi:type="dcterms:W3CDTF">2025-03-19T18:45:06Z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0x0101006692C1D093A1B845AA3643F6B6B860EC</vt:lpwstr>
  </property>
</Properties>
</file>