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4" r:id="rId5"/>
    <p:sldId id="271" r:id="rId6"/>
    <p:sldId id="259" r:id="rId7"/>
    <p:sldId id="272" r:id="rId8"/>
    <p:sldId id="266" r:id="rId9"/>
    <p:sldId id="268" r:id="rId10"/>
    <p:sldId id="258" r:id="rId11"/>
    <p:sldId id="265" r:id="rId12"/>
    <p:sldId id="260" r:id="rId13"/>
    <p:sldId id="270" r:id="rId14"/>
    <p:sldId id="262" r:id="rId15"/>
    <p:sldId id="263" r:id="rId16"/>
    <p:sldId id="267" r:id="rId17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E0604-2586-45D4-BA3C-B3C526994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C98B8F-6E26-47FB-968B-ACAEC1487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64E87-3C38-419C-98A6-12DDA222D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5E7E9-51C4-4971-8693-C681D61B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1E937-C9F7-48A3-BF59-83A78CE4A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0543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6C08F-D2BD-4278-966E-BE92E74B3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2E33EC-AAD2-4195-86A4-BA79EA3DE9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51383-900F-4A88-9B4E-E5163076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52297-EF33-4BE1-B14C-FE36EF8F6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4F0BA-6C74-49F3-B20C-50343739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46162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3E079F-4113-4475-98D3-0CD9A0E72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436F4-4964-44C1-8165-4C6B13F5B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2E335-DB02-4613-8F7F-1133D882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E007F-043E-44B0-B5E2-DCF9F2794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3811E-07A2-4068-96F7-389081C4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7101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F03D-1944-494F-A5C5-C0704656F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64AAE-B5E9-4ECF-84CD-98672CB0D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79336-D603-442C-B1A6-0376D58F6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BA557-D465-4D46-B85D-70EEB6E46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389EA-0CE3-49EC-A2CC-AB3C78DA0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3477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8554-FB98-425E-828A-E75B1B8E3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26F37-3571-43F0-A2D0-B480E5196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926A8-D9E4-4E24-A8AB-665EBCA07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CE608-1F34-46D5-A5DC-6C4D695A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D48C2-BF9E-441D-B45F-2CAF8F435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25880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2B089-94ED-4930-851C-703E9EDB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58513-26B9-4A91-A255-C1C845926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FAD5D0-0A1E-4516-898C-93276FC0A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9EEA1-B607-443A-A7D7-F4353B7CC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9C0B2-E14A-45B0-8599-8A1FC220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69BE0-9EC0-4979-AF36-20CAC1FFF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29624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193BB-EE3D-492F-973A-A49010890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D8986-257F-4E1A-9237-BB55063B6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FA948-40E2-4709-A1EB-2BFE8E5C3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7B071-F640-46DE-8B46-DE57FA863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044A46-D3BF-4727-8E12-93E448192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C8A2FB-7663-4605-8BE0-9AB7A1D7A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0A686-E6A5-4CE7-896C-D17A8182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23B81A-23FD-468A-82A4-40DA2F86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88541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3305-09E0-4F23-87B0-DB077BCCA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1B1B34-BC95-4574-9834-1BB6AB55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5416F-1DAA-452F-9870-2C636413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804084-BDCC-4883-A1AF-02F19EA6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665552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FC46BF-1FDA-455E-B124-F474898E2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FE8A5-0376-4479-81AB-6E591CCE8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0C878-F062-402B-8CF9-67A36B60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2001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709CA-D207-4D0C-A36D-F1C15DE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248A-D5D9-4B1C-9AED-82202E74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94D64-DE57-4F13-94C9-9D3046A5E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2FB33-892D-43C2-9333-E4DC236F2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832F2-8FC0-470A-8200-57539FEE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78DDC-D666-4871-A2FD-42E085D77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35301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5AC13-8D07-4F65-B43F-3D51C6EC4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2E2E1-E999-4803-A3C4-D0C8857B5B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37F9E-2110-4BD9-B03A-A147AC086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5804C-3094-487B-A69D-6FD1C2C07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B8964-F85D-4BCE-95D9-E956559FB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750B9-D8CD-4651-8878-2183DBBF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5315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82D311-82F6-432D-99E5-3B6E63A28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8DE33-CAD6-4941-AAD1-D640F2809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8576F-73DA-4C31-9BCD-96CBE8D2C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374A9-F6DE-4BA7-98A9-1B37D3D6E022}" type="datetimeFigureOut">
              <a:rPr lang="en-SE" smtClean="0"/>
              <a:t>2019-04-10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F94D7-E237-41EB-BCA9-E75C9C162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B88A8-5BAC-4286-AF48-B2B77D11E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9840D-D3EA-4605-95C7-175DE162677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37228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21CFF1-F0C6-4DFA-B164-79FC9D0A38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v-SE" sz="3000" dirty="0">
              <a:latin typeface="Abadi Extra Light" panose="020B0604020202020204" pitchFamily="34" charset="0"/>
            </a:endParaRPr>
          </a:p>
          <a:p>
            <a:r>
              <a:rPr lang="sv-SE" sz="4000" dirty="0">
                <a:latin typeface="Abadi Extra Light" panose="020B0604020202020204" pitchFamily="34" charset="0"/>
              </a:rPr>
              <a:t>Föräldramöte P10 </a:t>
            </a:r>
          </a:p>
          <a:p>
            <a:r>
              <a:rPr lang="sv-SE" sz="2000" dirty="0">
                <a:latin typeface="Abadi Extra Light" panose="020B0604020202020204" pitchFamily="34" charset="0"/>
              </a:rPr>
              <a:t>2019-04-10</a:t>
            </a:r>
            <a:endParaRPr lang="en-SE" sz="2000" dirty="0">
              <a:latin typeface="Abadi Extra Light" panose="020B0604020202020204" pitchFamily="34" charset="0"/>
            </a:endParaRPr>
          </a:p>
        </p:txBody>
      </p:sp>
      <p:pic>
        <p:nvPicPr>
          <p:cNvPr id="1026" name="Picture 2" descr="Bildresultat fÃ¶r vÃ¤rtans ik">
            <a:extLst>
              <a:ext uri="{FF2B5EF4-FFF2-40B4-BE49-F238E27FC236}">
                <a16:creationId xmlns:a16="http://schemas.microsoft.com/office/drawing/2014/main" id="{EEDB2E90-93C8-46F7-A11D-2653CC760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866179"/>
            <a:ext cx="89535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085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Tekniskt fokus för säsongen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Lära barnen spelsystem ”diamant” 1-2-1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Att alla lär sig rätt teknik för att stå i mål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Driva, dribbla, utmana med fart och självförtroende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Skott med sträckt vrist</a:t>
            </a: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4813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Våra lag i Sanktan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2937164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b="1" dirty="0">
                <a:latin typeface="+mj-lt"/>
              </a:rPr>
              <a:t>Värtan Blå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Nils Lundström Sahlin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Adrian Pearson Lundstedt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Ola Lannerlöv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Alexander Burenstam Linder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Simon Klusell Fried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Gus Stefansson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Nils Zetterqvist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Vincent Nieminen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Olle Weise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Darek Wirström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b="1" dirty="0">
                <a:latin typeface="+mj-lt"/>
              </a:rPr>
              <a:t>Ansvarig: Cecilia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6E5744-8696-4511-BCF2-9F824E52030F}"/>
              </a:ext>
            </a:extLst>
          </p:cNvPr>
          <p:cNvSpPr txBox="1"/>
          <p:nvPr/>
        </p:nvSpPr>
        <p:spPr>
          <a:xfrm>
            <a:off x="4345709" y="1546428"/>
            <a:ext cx="2937164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b="1" dirty="0">
                <a:latin typeface="+mj-lt"/>
              </a:rPr>
              <a:t>Värtan Vit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Manne Weström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Simon Elväng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Arvid von Holst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Henrik Wedén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Liam Sagefors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Arvid Eidem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Pontus Björklund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Max Elväng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August Nyblæus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Nils Olin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b="1" dirty="0">
                <a:latin typeface="+mj-lt"/>
              </a:rPr>
              <a:t>Ansvarig: Fredrik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EF1961-A38A-42A5-B694-B1F855831BD1}"/>
              </a:ext>
            </a:extLst>
          </p:cNvPr>
          <p:cNvSpPr txBox="1"/>
          <p:nvPr/>
        </p:nvSpPr>
        <p:spPr>
          <a:xfrm>
            <a:off x="7490691" y="1546428"/>
            <a:ext cx="2937164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b="1" dirty="0">
                <a:latin typeface="+mj-lt"/>
              </a:rPr>
              <a:t>Värtan Rosa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Hannes Hammarberg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Isak Artsvik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Gabriel Saari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Rasmus Nordström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Erik Aule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Jakob Smith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Mineo Forsell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Alexander Wendschlag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Benjamin Willig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dirty="0">
                <a:latin typeface="+mj-lt"/>
              </a:rPr>
              <a:t>Loke Rinaldo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b="1" dirty="0">
                <a:latin typeface="+mj-lt"/>
              </a:rPr>
              <a:t>Ansvarig: ???</a:t>
            </a:r>
          </a:p>
        </p:txBody>
      </p:sp>
    </p:spTree>
    <p:extLst>
      <p:ext uri="{BB962C8B-B14F-4D97-AF65-F5344CB8AC3E}">
        <p14:creationId xmlns:p14="http://schemas.microsoft.com/office/powerpoint/2010/main" val="1268620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Rutiner kring match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Inga fasta positioner – rotation på målvaktsposition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Se till att barnen har shorts och strumpor med sig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Inga kallelser, ni håller själva reda på matchtider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Frånvaro rapporteras i god tid till lagansvarig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Vi kör med tre avbytare – två barn per match står över, lista kommer skickas ut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Samling 30 min innan match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7819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Föräldrar kring match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1277600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Stå ej på samma sida som barnen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Stå ej på sidlinjen utan minst en meter ifrån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Coacha ej barnen med instruktioner/tillrop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Utryck inga negativa synpunkter kring motståndare eller domare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Heja lagom och inte bara på ditt egna barn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Kom ihåg – vi räknar inte resultat utan insats och vilja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Gå inte in på planen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Obs! Ovan gäller oberoende av hur motståndares föräldrar agerar</a:t>
            </a: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2631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Regelnyheter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Mindre spelplan (30x20 m)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Inget straffområde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Speltid 3x15 min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Inga straffar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Ej inkast (passa eller driva)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Frispark får ej ske direkt i mål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Frispark får ske genom att man driver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Vid underläge får man ta in en extra spelare</a:t>
            </a:r>
          </a:p>
        </p:txBody>
      </p:sp>
    </p:spTree>
    <p:extLst>
      <p:ext uri="{BB962C8B-B14F-4D97-AF65-F5344CB8AC3E}">
        <p14:creationId xmlns:p14="http://schemas.microsoft.com/office/powerpoint/2010/main" val="1991918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23 st föräldraroller behöver tillsättas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327185"/>
            <a:ext cx="10547928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Tränare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Matchansvariga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Avslutningskommité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Klädbeställningar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Materialare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Tältet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Värtandagen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Lagaktivtet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Kassör</a:t>
            </a: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6814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Övriga frågor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SMS grupp för spontanfotboll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Lagkassa 200kr per barn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Träning påsken – Ja, både skärtorsdag och annadag påsk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Föräldrafunderingar</a:t>
            </a: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972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Agenda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Presentation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Värderingar och mål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Träningsinfo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Matchinfo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Föräldraroller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Övriga frågor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596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Vilka är vi?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4442691" cy="410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sv-SE" sz="2400" b="1" dirty="0">
                <a:latin typeface="+mj-lt"/>
              </a:rPr>
              <a:t>Cecilia Berglund</a:t>
            </a:r>
            <a:endParaRPr lang="sv-SE" sz="2400" dirty="0">
              <a:latin typeface="+mj-lt"/>
            </a:endParaRP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Bor i Hjorthagen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Har två barn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Jobbar som statistiker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Spelat i Stjärnhovs IK tills 15 år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Genomgått tränarutbildning C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Gillar att yoga på fritiden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Att se hur barnen utveklas är det mest motiverande</a:t>
            </a:r>
            <a:endParaRPr lang="en-SE" sz="20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88DAD5-308A-4F43-836C-426B23D1BED8}"/>
              </a:ext>
            </a:extLst>
          </p:cNvPr>
          <p:cNvSpPr txBox="1"/>
          <p:nvPr/>
        </p:nvSpPr>
        <p:spPr>
          <a:xfrm>
            <a:off x="5768109" y="1551709"/>
            <a:ext cx="4442691" cy="410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sv-SE" sz="2400" b="1" dirty="0">
                <a:latin typeface="+mj-lt"/>
              </a:rPr>
              <a:t>Fredrik Elväng</a:t>
            </a:r>
            <a:endParaRPr lang="sv-SE" sz="2400" dirty="0">
              <a:latin typeface="+mj-lt"/>
            </a:endParaRP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Bor vid Östermalmstorg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Har tre barn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Jobbar med e-handel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Spelat i IFK Vaxholm tills 15 år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Genomgått tränarutbildning C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Gillar att träna och spela hockey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000" dirty="0">
                <a:latin typeface="+mj-lt"/>
              </a:rPr>
              <a:t>Älskar att se barnen röra sig och ge järnet</a:t>
            </a:r>
            <a:endParaRPr lang="en-SE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8955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Grundläggande värderingar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Vi ska ha kul tillsammans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Så många som möjligt så länge som möjligt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Alla får spela lika mycket oavsett motstånd eller resultat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Vi jobbar inte med nivågrupperingar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Det ska vara okomplicerat att spela fotboll</a:t>
            </a: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5375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Målet med vårt arbete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Roligt – vilja fortsätta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Utvecklande – oavsett individens nivå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Rörelse – hög fysisk aktivitet </a:t>
            </a: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752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Rutiner kring träning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Förväntad närvaro är en gång per vecka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Ingen frånvaroanmälan önskas för enskilda träningar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Föräldrar håller sig på lagom avstånd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Alla barn ska ha med sig boll - en trea – märkt med sitt namn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859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Trivselregler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Vi svär inte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Vi slåss inte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Vi uppträder sjysst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Vi lyssnar på tränare, andra vuxna och kompisar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Vi använder inga mobiltelefoner kring fotbollen</a:t>
            </a: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242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Träningsupplägg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sz="2400" dirty="0">
                <a:latin typeface="+mj-lt"/>
              </a:rPr>
              <a:t>Måndagar: fokus på att utnyttja 5-manna plan för matchspel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sv-SE" sz="2400" dirty="0">
              <a:latin typeface="+mj-lt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sv-SE" sz="2400" b="1" dirty="0">
                <a:latin typeface="+mj-lt"/>
              </a:rPr>
              <a:t>En typisk träning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Uppvärmning/lek med eller utan boll 10-15 min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3-4 stationer med teknikträning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Smålagsspel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Avslutande fys</a:t>
            </a: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0462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8A8CB1-9924-44B5-B7B5-10D543D6960C}"/>
              </a:ext>
            </a:extLst>
          </p:cNvPr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050" name="Picture 2" descr="Bildresultat fÃ¶r vÃ¤rtans ik">
            <a:extLst>
              <a:ext uri="{FF2B5EF4-FFF2-40B4-BE49-F238E27FC236}">
                <a16:creationId xmlns:a16="http://schemas.microsoft.com/office/drawing/2014/main" id="{46390C2F-8C54-4485-83CF-418F37754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64" y="5599544"/>
            <a:ext cx="1062038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782084-93F6-4C3F-8DD0-D552E27E7460}"/>
              </a:ext>
            </a:extLst>
          </p:cNvPr>
          <p:cNvSpPr txBox="1"/>
          <p:nvPr/>
        </p:nvSpPr>
        <p:spPr>
          <a:xfrm>
            <a:off x="314036" y="332509"/>
            <a:ext cx="11563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Abadi Extra Light" panose="020B0204020104020204" pitchFamily="34" charset="0"/>
              </a:rPr>
              <a:t>Varför tränar vi fys?</a:t>
            </a:r>
            <a:endParaRPr lang="en-SE" sz="4000" dirty="0">
              <a:latin typeface="Abadi Extra Light" panose="020B02040201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BD4E1-8962-4BA0-81E9-492446D562BD}"/>
              </a:ext>
            </a:extLst>
          </p:cNvPr>
          <p:cNvSpPr txBox="1"/>
          <p:nvPr/>
        </p:nvSpPr>
        <p:spPr>
          <a:xfrm>
            <a:off x="415636" y="1551709"/>
            <a:ext cx="10547928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Kämpa tillsammans som ett lag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Funktionella rörelser och koordination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Vänja barnen vid fys som del i träning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Sprint/accelerationsträning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 sz="2400" dirty="0">
                <a:latin typeface="+mj-lt"/>
              </a:rPr>
              <a:t>Vanligtvis 8-10 min</a:t>
            </a:r>
            <a:endParaRPr lang="en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9986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587</Words>
  <Application>Microsoft Office PowerPoint</Application>
  <PresentationFormat>Widescreen</PresentationFormat>
  <Paragraphs>144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Abadi Extra Light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Fredrik Elvang</dc:creator>
  <cp:lastModifiedBy>Fredrik Elvang</cp:lastModifiedBy>
  <cp:revision>10</cp:revision>
  <dcterms:created xsi:type="dcterms:W3CDTF">2019-04-10T19:00:10Z</dcterms:created>
  <dcterms:modified xsi:type="dcterms:W3CDTF">2019-04-10T20:21:01Z</dcterms:modified>
</cp:coreProperties>
</file>