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85" r:id="rId5"/>
    <p:sldId id="259" r:id="rId6"/>
    <p:sldId id="281" r:id="rId7"/>
    <p:sldId id="284" r:id="rId8"/>
    <p:sldId id="258" r:id="rId9"/>
    <p:sldId id="280" r:id="rId10"/>
    <p:sldId id="279" r:id="rId11"/>
    <p:sldId id="274" r:id="rId12"/>
    <p:sldId id="261" r:id="rId13"/>
    <p:sldId id="282" r:id="rId14"/>
    <p:sldId id="260" r:id="rId15"/>
    <p:sldId id="277" r:id="rId16"/>
    <p:sldId id="283" r:id="rId17"/>
    <p:sldId id="266" r:id="rId18"/>
    <p:sldId id="286" r:id="rId19"/>
    <p:sldId id="268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5F5F5F"/>
    <a:srgbClr val="663300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108" d="100"/>
          <a:sy n="108" d="100"/>
        </p:scale>
        <p:origin x="16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CF2AA-E92A-0045-83F8-017800EAD91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15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7208E-E951-274F-B6DA-CE7E8FA0995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59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12952-7B7B-534C-8761-BEC4E2D2D5D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52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C92B4-D1C4-C346-B3BB-6A0650706FF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37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EB90E-EC7C-5747-AD28-34014CA0AF2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74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FA9F9-31C7-6F4A-AC79-C9A148C32BC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01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C4900-639C-BC45-966C-85F5AA59FBE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66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F0C16-1370-8E4E-92EB-9732F5073BD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12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F2565-F2F2-2545-BF6A-DF7C8929B02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70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D2271-92E9-B440-A517-EC0D79C7341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02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7DAA8-E381-B748-9FC8-D1AA9893FD4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EACFB7-0088-9143-8702-7A34A1EED703}" type="slidenum">
              <a:rPr lang="es-ES"/>
              <a:pPr/>
              <a:t>‹#›</a:t>
            </a:fld>
            <a:endParaRPr lang="es-ES"/>
          </a:p>
        </p:txBody>
      </p:sp>
      <p:pic>
        <p:nvPicPr>
          <p:cNvPr id="10" name="Bildobjekt 9"/>
          <p:cNvPicPr/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76" r="44067" b="4174"/>
          <a:stretch/>
        </p:blipFill>
        <p:spPr bwMode="auto">
          <a:xfrm>
            <a:off x="8028384" y="116632"/>
            <a:ext cx="1008112" cy="1178624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Rectangle 166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965700"/>
            <a:ext cx="4392612" cy="550863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s-ES" sz="4000" dirty="0" err="1">
                <a:solidFill>
                  <a:schemeClr val="bg1"/>
                </a:solidFill>
              </a:rPr>
              <a:t>Föräldramöte</a:t>
            </a:r>
            <a:r>
              <a:rPr lang="es-ES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15" name="Rectangle 167"/>
          <p:cNvSpPr>
            <a:spLocks noChangeArrowheads="1"/>
          </p:cNvSpPr>
          <p:nvPr/>
        </p:nvSpPr>
        <p:spPr bwMode="auto">
          <a:xfrm>
            <a:off x="395288" y="5614988"/>
            <a:ext cx="348773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2019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187624" y="1052736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38" dist="165100" dir="3180000" algn="tl" rotWithShape="0">
                    <a:srgbClr val="000000">
                      <a:shade val="5000"/>
                      <a:alpha val="76000"/>
                    </a:srgbClr>
                  </a:outerShdw>
                </a:effectLst>
              </a:rPr>
              <a:t>Våmbs IF</a:t>
            </a:r>
          </a:p>
          <a:p>
            <a:pPr algn="ctr"/>
            <a:r>
              <a:rPr lang="sv-SE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38" dist="165100" dir="3180000" algn="tl" rotWithShape="0">
                    <a:srgbClr val="000000">
                      <a:shade val="5000"/>
                      <a:alpha val="76000"/>
                    </a:srgbClr>
                  </a:outerShdw>
                </a:effectLst>
              </a:rPr>
              <a:t>P 07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 dirty="0"/>
              <a:t>Målvaktsträningar: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kommer försöka köra målvaktsträning i P07. Det är osäkert om klubben kommer fixa målvaktsträning i år.</a:t>
            </a:r>
          </a:p>
          <a:p>
            <a:r>
              <a:rPr lang="sv-SE" dirty="0"/>
              <a:t>Info kommer.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43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Cup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sv-SE" b="1" dirty="0" err="1"/>
              <a:t>Giffcupen</a:t>
            </a:r>
            <a:r>
              <a:rPr lang="sv-SE" b="1" dirty="0"/>
              <a:t> 27-28 April</a:t>
            </a:r>
          </a:p>
          <a:p>
            <a:pPr lvl="1"/>
            <a:r>
              <a:rPr lang="sv-SE" dirty="0"/>
              <a:t>Vi har anmält två lag.</a:t>
            </a:r>
          </a:p>
          <a:p>
            <a:r>
              <a:rPr lang="sv-SE" b="1" dirty="0"/>
              <a:t>Skadevi 28-30 Juni</a:t>
            </a:r>
          </a:p>
          <a:p>
            <a:pPr lvl="1"/>
            <a:r>
              <a:rPr lang="sv-SE" dirty="0"/>
              <a:t>Vi har anmält ett lag.</a:t>
            </a:r>
          </a:p>
          <a:p>
            <a:r>
              <a:rPr lang="sv-SE" b="1" dirty="0"/>
              <a:t>Forward cup Örebro, 9-11 Aug</a:t>
            </a:r>
            <a:endParaRPr lang="sv-SE" dirty="0"/>
          </a:p>
          <a:p>
            <a:pPr lvl="1"/>
            <a:r>
              <a:rPr lang="sv-SE" dirty="0"/>
              <a:t>Vi har anmält ett lag. </a:t>
            </a:r>
          </a:p>
          <a:p>
            <a:pPr lvl="1"/>
            <a:r>
              <a:rPr lang="sv-SE" dirty="0"/>
              <a:t>Deltagaravgift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942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Laget.se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Kallelser till matcher etc.</a:t>
            </a:r>
          </a:p>
          <a:p>
            <a:endParaRPr lang="sv-SE" dirty="0"/>
          </a:p>
          <a:p>
            <a:r>
              <a:rPr lang="sv-SE" dirty="0"/>
              <a:t>UPPDATERA uppgifter på Laget.se!</a:t>
            </a:r>
          </a:p>
          <a:p>
            <a:pPr lvl="1"/>
            <a:r>
              <a:rPr lang="sv-SE" dirty="0"/>
              <a:t>Delaktiga i gruppen</a:t>
            </a:r>
          </a:p>
          <a:p>
            <a:pPr lvl="1"/>
            <a:r>
              <a:rPr lang="sv-SE" dirty="0"/>
              <a:t>Rätt mobilnummer och mejladress!!!!</a:t>
            </a:r>
          </a:p>
        </p:txBody>
      </p:sp>
    </p:spTree>
    <p:extLst>
      <p:ext uri="{BB962C8B-B14F-4D97-AF65-F5344CB8AC3E}">
        <p14:creationId xmlns:p14="http://schemas.microsoft.com/office/powerpoint/2010/main" val="115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Facebook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Våmb P07</a:t>
            </a:r>
          </a:p>
          <a:p>
            <a:r>
              <a:rPr lang="sv-SE" dirty="0"/>
              <a:t>Föräldrasamverkan.</a:t>
            </a:r>
          </a:p>
          <a:p>
            <a:r>
              <a:rPr lang="sv-SE" dirty="0"/>
              <a:t>Dela bilder mm</a:t>
            </a:r>
            <a:r>
              <a:rPr lang="mr-IN" dirty="0"/>
              <a:t>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568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 från Klubben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Klubben behöver frivilliga som kan tänka sig att hjälpa med olika uppdrag i föreningen.</a:t>
            </a:r>
          </a:p>
          <a:p>
            <a:pPr marL="4572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433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Föräldrauppdrag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lang="sv-SE" dirty="0"/>
              <a:t>Arbetsuppgifter</a:t>
            </a:r>
          </a:p>
          <a:p>
            <a:r>
              <a:rPr lang="sv-SE" dirty="0"/>
              <a:t>Avslutning</a:t>
            </a:r>
          </a:p>
          <a:p>
            <a:r>
              <a:rPr lang="sv-SE" dirty="0"/>
              <a:t>Träningsläger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8652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Matchvärdar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Hjälpa tränarna</a:t>
            </a:r>
          </a:p>
          <a:p>
            <a:r>
              <a:rPr lang="sv-SE" dirty="0"/>
              <a:t>Duka planen (mål, koner, bollar)</a:t>
            </a:r>
          </a:p>
          <a:p>
            <a:r>
              <a:rPr lang="sv-SE" dirty="0"/>
              <a:t>Utse Linjeman</a:t>
            </a:r>
          </a:p>
          <a:p>
            <a:r>
              <a:rPr lang="sv-SE" dirty="0"/>
              <a:t>Ta emot motståndarlag</a:t>
            </a:r>
          </a:p>
          <a:p>
            <a:pPr lvl="1"/>
            <a:r>
              <a:rPr lang="sv-SE" dirty="0"/>
              <a:t>Visa till omklädningsrum</a:t>
            </a:r>
          </a:p>
          <a:p>
            <a:pPr lvl="1"/>
            <a:r>
              <a:rPr lang="sv-SE" dirty="0"/>
              <a:t>Kaffe till ledarna.</a:t>
            </a:r>
          </a:p>
        </p:txBody>
      </p:sp>
    </p:spTree>
    <p:extLst>
      <p:ext uri="{BB962C8B-B14F-4D97-AF65-F5344CB8AC3E}">
        <p14:creationId xmlns:p14="http://schemas.microsoft.com/office/powerpoint/2010/main" val="80794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Försäljning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Grön-Vita Rabatten – 10st/spelare skall säljas. Ansvarig: Carina Gustavsson</a:t>
            </a:r>
            <a:endParaRPr lang="sv-SE" sz="400" dirty="0"/>
          </a:p>
          <a:p>
            <a:pPr lvl="0"/>
            <a:r>
              <a:rPr lang="sv-SE" dirty="0"/>
              <a:t>New Body  och hårvård</a:t>
            </a:r>
            <a:endParaRPr lang="sv-SE" sz="400" dirty="0"/>
          </a:p>
          <a:p>
            <a:pPr lvl="1"/>
            <a:r>
              <a:rPr lang="sv-SE" dirty="0"/>
              <a:t>Ansvarig: </a:t>
            </a:r>
            <a:r>
              <a:rPr lang="sv-SE" dirty="0" err="1"/>
              <a:t>Saara</a:t>
            </a:r>
            <a:r>
              <a:rPr lang="sv-SE" dirty="0"/>
              <a:t> Rohdin</a:t>
            </a:r>
          </a:p>
          <a:p>
            <a:pPr lvl="0"/>
            <a:r>
              <a:rPr lang="sv-SE" dirty="0" err="1"/>
              <a:t>Hooditröja</a:t>
            </a:r>
            <a:endParaRPr lang="sv-SE" dirty="0"/>
          </a:p>
          <a:p>
            <a:pPr lvl="1"/>
            <a:r>
              <a:rPr lang="sv-SE" dirty="0"/>
              <a:t>Ansvarig: Anders Rohdin</a:t>
            </a:r>
          </a:p>
          <a:p>
            <a:pPr marL="4572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3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7328EE1-F3AA-4CB2-B28F-114025BFD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676" y="1124743"/>
            <a:ext cx="4165251" cy="571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73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123728" y="2636912"/>
            <a:ext cx="50059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72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stA="46000" endPos="75000" dist="177800" dir="5400000" sy="-100000" algn="bl" rotWithShape="0"/>
                </a:effectLst>
              </a:rPr>
              <a:t>FRÅGOR ?</a:t>
            </a:r>
          </a:p>
        </p:txBody>
      </p:sp>
    </p:spTree>
    <p:extLst>
      <p:ext uri="{BB962C8B-B14F-4D97-AF65-F5344CB8AC3E}">
        <p14:creationId xmlns:p14="http://schemas.microsoft.com/office/powerpoint/2010/main" val="240424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Ledare</a:t>
            </a:r>
          </a:p>
          <a:p>
            <a:r>
              <a:rPr lang="sv-SE" dirty="0"/>
              <a:t>Summering föregående säsong</a:t>
            </a:r>
          </a:p>
          <a:p>
            <a:r>
              <a:rPr lang="sv-SE" dirty="0"/>
              <a:t>Träningar och matchspel</a:t>
            </a:r>
          </a:p>
          <a:p>
            <a:r>
              <a:rPr lang="sv-SE" dirty="0"/>
              <a:t>Truppen</a:t>
            </a:r>
          </a:p>
          <a:p>
            <a:r>
              <a:rPr lang="sv-SE" dirty="0"/>
              <a:t>Information från klubben</a:t>
            </a:r>
          </a:p>
          <a:p>
            <a:r>
              <a:rPr lang="sv-SE" dirty="0"/>
              <a:t>Föräldrauppdrag</a:t>
            </a:r>
          </a:p>
        </p:txBody>
      </p:sp>
    </p:spTree>
    <p:extLst>
      <p:ext uri="{BB962C8B-B14F-4D97-AF65-F5344CB8AC3E}">
        <p14:creationId xmlns:p14="http://schemas.microsoft.com/office/powerpoint/2010/main" val="286690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Tränare i år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Anders Rohdin</a:t>
            </a:r>
          </a:p>
          <a:p>
            <a:r>
              <a:rPr lang="sv-SE" dirty="0">
                <a:solidFill>
                  <a:schemeClr val="bg1"/>
                </a:solidFill>
              </a:rPr>
              <a:t>Henrik Strand</a:t>
            </a:r>
          </a:p>
          <a:p>
            <a:r>
              <a:rPr lang="sv-SE" dirty="0">
                <a:solidFill>
                  <a:schemeClr val="bg1"/>
                </a:solidFill>
              </a:rPr>
              <a:t>Rickard Andersson</a:t>
            </a:r>
          </a:p>
          <a:p>
            <a:r>
              <a:rPr lang="sv-SE" dirty="0">
                <a:solidFill>
                  <a:schemeClr val="bg1"/>
                </a:solidFill>
              </a:rPr>
              <a:t>Juha Smedberg</a:t>
            </a:r>
          </a:p>
          <a:p>
            <a:r>
              <a:rPr lang="sv-SE" dirty="0">
                <a:solidFill>
                  <a:schemeClr val="bg1"/>
                </a:solidFill>
              </a:rPr>
              <a:t>Andreas Ljung</a:t>
            </a:r>
          </a:p>
          <a:p>
            <a:r>
              <a:rPr lang="sv-SE" dirty="0">
                <a:solidFill>
                  <a:schemeClr val="bg1"/>
                </a:solidFill>
              </a:rPr>
              <a:t>Jörgen Kull </a:t>
            </a:r>
          </a:p>
          <a:p>
            <a:r>
              <a:rPr lang="sv-SE" dirty="0">
                <a:solidFill>
                  <a:schemeClr val="bg1"/>
                </a:solidFill>
              </a:rPr>
              <a:t>Jesper Sparre (Ledig sommaren 2019)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Föregående säsong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Träningar (2 dagar i veckan)</a:t>
            </a:r>
          </a:p>
          <a:p>
            <a:r>
              <a:rPr lang="sv-SE" dirty="0">
                <a:solidFill>
                  <a:schemeClr val="bg1"/>
                </a:solidFill>
              </a:rPr>
              <a:t>Cuper Igelkotten, </a:t>
            </a:r>
            <a:r>
              <a:rPr lang="sv-SE" dirty="0" err="1">
                <a:solidFill>
                  <a:schemeClr val="bg1"/>
                </a:solidFill>
              </a:rPr>
              <a:t>vinterulven</a:t>
            </a:r>
            <a:r>
              <a:rPr lang="sv-SE" dirty="0">
                <a:solidFill>
                  <a:schemeClr val="bg1"/>
                </a:solidFill>
              </a:rPr>
              <a:t>, </a:t>
            </a:r>
            <a:r>
              <a:rPr lang="sv-SE" dirty="0" err="1">
                <a:solidFill>
                  <a:schemeClr val="bg1"/>
                </a:solidFill>
              </a:rPr>
              <a:t>Ulvacupen</a:t>
            </a:r>
            <a:r>
              <a:rPr lang="sv-SE" dirty="0">
                <a:solidFill>
                  <a:schemeClr val="bg1"/>
                </a:solidFill>
              </a:rPr>
              <a:t>     och Forward cup</a:t>
            </a:r>
          </a:p>
          <a:p>
            <a:r>
              <a:rPr lang="sv-SE" dirty="0">
                <a:solidFill>
                  <a:schemeClr val="bg1"/>
                </a:solidFill>
              </a:rPr>
              <a:t>Seriespelet (2 lag i serien)</a:t>
            </a:r>
          </a:p>
          <a:p>
            <a:r>
              <a:rPr lang="sv-SE" dirty="0">
                <a:solidFill>
                  <a:schemeClr val="bg1"/>
                </a:solidFill>
              </a:rPr>
              <a:t>Avslutning på </a:t>
            </a:r>
            <a:r>
              <a:rPr lang="sv-SE" dirty="0" err="1">
                <a:solidFill>
                  <a:schemeClr val="bg1"/>
                </a:solidFill>
              </a:rPr>
              <a:t>Claesborg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Vinterträning </a:t>
            </a:r>
          </a:p>
        </p:txBody>
      </p:sp>
    </p:spTree>
    <p:extLst>
      <p:ext uri="{BB962C8B-B14F-4D97-AF65-F5344CB8AC3E}">
        <p14:creationId xmlns:p14="http://schemas.microsoft.com/office/powerpoint/2010/main" val="233127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Träning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124744"/>
            <a:ext cx="9108504" cy="7488832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Träningstider: </a:t>
            </a:r>
          </a:p>
          <a:p>
            <a:r>
              <a:rPr lang="sv-SE" dirty="0" err="1">
                <a:solidFill>
                  <a:schemeClr val="bg1"/>
                </a:solidFill>
              </a:rPr>
              <a:t>Tis</a:t>
            </a:r>
            <a:r>
              <a:rPr lang="sv-SE" dirty="0">
                <a:solidFill>
                  <a:schemeClr val="bg1"/>
                </a:solidFill>
              </a:rPr>
              <a:t> 17.30-19.00 Claesborg Plan A</a:t>
            </a:r>
            <a:endParaRPr lang="sv-SE" sz="2800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Ons 17.00-18.30 Södermalms IP</a:t>
            </a:r>
          </a:p>
          <a:p>
            <a:r>
              <a:rPr lang="sv-SE" dirty="0">
                <a:solidFill>
                  <a:schemeClr val="bg1"/>
                </a:solidFill>
              </a:rPr>
              <a:t>Fredag 17.30-19.00 </a:t>
            </a:r>
            <a:r>
              <a:rPr lang="sv-SE" dirty="0" err="1">
                <a:solidFill>
                  <a:schemeClr val="bg1"/>
                </a:solidFill>
              </a:rPr>
              <a:t>Claesborg</a:t>
            </a:r>
            <a:r>
              <a:rPr lang="sv-SE" dirty="0">
                <a:solidFill>
                  <a:schemeClr val="bg1"/>
                </a:solidFill>
              </a:rPr>
              <a:t> Plan B</a:t>
            </a:r>
          </a:p>
          <a:p>
            <a:r>
              <a:rPr lang="sv-SE" dirty="0">
                <a:solidFill>
                  <a:schemeClr val="bg1"/>
                </a:solidFill>
              </a:rPr>
              <a:t>Träningsnärvaro</a:t>
            </a:r>
          </a:p>
          <a:p>
            <a:r>
              <a:rPr lang="sv-SE" dirty="0">
                <a:solidFill>
                  <a:schemeClr val="bg1"/>
                </a:solidFill>
              </a:rPr>
              <a:t>Spelarna ska duscha efter träningar och matcher</a:t>
            </a:r>
          </a:p>
          <a:p>
            <a:r>
              <a:rPr lang="sv-SE" dirty="0">
                <a:solidFill>
                  <a:schemeClr val="bg1"/>
                </a:solidFill>
              </a:rPr>
              <a:t>Viktigt med mat innan träning och match. Det är också viktigt med sömn innan matcher på helger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Laget i fokus.</a:t>
            </a:r>
          </a:p>
          <a:p>
            <a:r>
              <a:rPr lang="sv-SE" dirty="0">
                <a:solidFill>
                  <a:schemeClr val="bg1"/>
                </a:solidFill>
              </a:rPr>
              <a:t>Individuell utveckling.</a:t>
            </a:r>
          </a:p>
          <a:p>
            <a:r>
              <a:rPr lang="sv-SE" dirty="0">
                <a:solidFill>
                  <a:schemeClr val="bg1"/>
                </a:solidFill>
              </a:rPr>
              <a:t>Ge 100% på träningarna </a:t>
            </a:r>
          </a:p>
          <a:p>
            <a:r>
              <a:rPr lang="sv-SE" dirty="0">
                <a:solidFill>
                  <a:schemeClr val="bg1"/>
                </a:solidFill>
              </a:rPr>
              <a:t>Samarbete med P06</a:t>
            </a:r>
          </a:p>
          <a:p>
            <a:r>
              <a:rPr lang="sv-SE" dirty="0">
                <a:solidFill>
                  <a:schemeClr val="bg1"/>
                </a:solidFill>
              </a:rPr>
              <a:t>Bollarna ska vara pumpade innan träning</a:t>
            </a:r>
          </a:p>
          <a:p>
            <a:r>
              <a:rPr lang="sv-SE" dirty="0">
                <a:solidFill>
                  <a:schemeClr val="bg1"/>
                </a:solidFill>
              </a:rPr>
              <a:t>Ha roligt!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212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Truppen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Vi är 18 spelare i truppen just nu </a:t>
            </a:r>
          </a:p>
          <a:p>
            <a:r>
              <a:rPr lang="sv-SE" dirty="0">
                <a:solidFill>
                  <a:schemeClr val="bg1"/>
                </a:solidFill>
              </a:rPr>
              <a:t>3st spelare har slutat inför denna säsong</a:t>
            </a:r>
          </a:p>
          <a:p>
            <a:r>
              <a:rPr lang="sv-SE" dirty="0">
                <a:solidFill>
                  <a:schemeClr val="bg1"/>
                </a:solidFill>
              </a:rPr>
              <a:t>Värvning av spelare</a:t>
            </a:r>
          </a:p>
          <a:p>
            <a:r>
              <a:rPr lang="sv-SE" dirty="0">
                <a:solidFill>
                  <a:schemeClr val="bg1"/>
                </a:solidFill>
              </a:rPr>
              <a:t>Fotografering av spelare och truppen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97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Seriespel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sv-SE" dirty="0"/>
              <a:t>Två lag i DIV 9</a:t>
            </a:r>
          </a:p>
          <a:p>
            <a:pPr lvl="1"/>
            <a:r>
              <a:rPr lang="sv-SE" dirty="0"/>
              <a:t>Ett till Götene serien</a:t>
            </a:r>
          </a:p>
          <a:p>
            <a:pPr lvl="1"/>
            <a:r>
              <a:rPr lang="sv-SE" dirty="0"/>
              <a:t>Ett lag till Töreboda serien.</a:t>
            </a:r>
          </a:p>
          <a:p>
            <a:r>
              <a:rPr lang="sv-SE" dirty="0"/>
              <a:t>OBS Viktigt att anmäla i tid när man är kallad</a:t>
            </a:r>
          </a:p>
          <a:p>
            <a:r>
              <a:rPr lang="sv-SE" dirty="0"/>
              <a:t>Samåkning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Diverse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sv-SE" dirty="0"/>
              <a:t>Match</a:t>
            </a:r>
          </a:p>
          <a:p>
            <a:pPr lvl="1"/>
            <a:r>
              <a:rPr lang="sv-SE" dirty="0"/>
              <a:t>Föräldrar mitt emot.</a:t>
            </a:r>
          </a:p>
          <a:p>
            <a:pPr lvl="1"/>
            <a:r>
              <a:rPr lang="sv-SE" dirty="0"/>
              <a:t>Heja och uppmuntra. (ledarna coachar)</a:t>
            </a:r>
          </a:p>
          <a:p>
            <a:pPr marL="457200" lvl="1" indent="0">
              <a:buNone/>
            </a:pPr>
            <a:endParaRPr lang="sv-SE" dirty="0"/>
          </a:p>
          <a:p>
            <a:r>
              <a:rPr lang="sv-SE" dirty="0"/>
              <a:t>Spelarna själva ansvarar för sin utrustning osv.</a:t>
            </a:r>
          </a:p>
          <a:p>
            <a:r>
              <a:rPr lang="sv-SE" dirty="0"/>
              <a:t>Bollarna ska vara pumpade innan träningarna</a:t>
            </a:r>
          </a:p>
        </p:txBody>
      </p:sp>
    </p:spTree>
    <p:extLst>
      <p:ext uri="{BB962C8B-B14F-4D97-AF65-F5344CB8AC3E}">
        <p14:creationId xmlns:p14="http://schemas.microsoft.com/office/powerpoint/2010/main" val="84916775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7549</TotalTime>
  <Words>380</Words>
  <Application>Microsoft Office PowerPoint</Application>
  <PresentationFormat>Bildspel på skärmen (4:3)</PresentationFormat>
  <Paragraphs>99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1" baseType="lpstr">
      <vt:lpstr>Arial</vt:lpstr>
      <vt:lpstr>Diseño predeterminado</vt:lpstr>
      <vt:lpstr>PowerPoint-presentation</vt:lpstr>
      <vt:lpstr>Agenda</vt:lpstr>
      <vt:lpstr>Tränare i år</vt:lpstr>
      <vt:lpstr>Föregående säsong</vt:lpstr>
      <vt:lpstr>Träning</vt:lpstr>
      <vt:lpstr>Träning</vt:lpstr>
      <vt:lpstr>Truppen</vt:lpstr>
      <vt:lpstr>Seriespel</vt:lpstr>
      <vt:lpstr>Diverse</vt:lpstr>
      <vt:lpstr>Målvaktsträningar:</vt:lpstr>
      <vt:lpstr>Cup</vt:lpstr>
      <vt:lpstr>Laget.se</vt:lpstr>
      <vt:lpstr>Facebook </vt:lpstr>
      <vt:lpstr>Information från Klubben</vt:lpstr>
      <vt:lpstr>Föräldrauppdrag</vt:lpstr>
      <vt:lpstr>Matchvärdar</vt:lpstr>
      <vt:lpstr>Försäljning</vt:lpstr>
      <vt:lpstr>PowerPoint-presentation</vt:lpstr>
      <vt:lpstr>PowerPoint-presentation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Anders Rohdin</cp:lastModifiedBy>
  <cp:revision>760</cp:revision>
  <dcterms:created xsi:type="dcterms:W3CDTF">2010-05-23T14:28:12Z</dcterms:created>
  <dcterms:modified xsi:type="dcterms:W3CDTF">2019-05-06T20:59:07Z</dcterms:modified>
</cp:coreProperties>
</file>