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68" r:id="rId15"/>
    <p:sldId id="269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gm5nYCreDt/YCv0Vnnrb69H9pP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ADBC539-2222-4051-AEEE-752A62329074}">
  <a:tblStyle styleId="{3ADBC539-2222-4051-AEEE-752A6232907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0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3" name="Google Shape;15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9" name="Google Shape;15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cf7466ca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cf7466ca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0391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2" name="Google Shape;17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8" name="Google Shape;17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6" name="Google Shape;1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5" name="Google Shape;1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1" name="Google Shape;1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7" name="Google Shape;14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4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3" name="Google Shape;3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23" name="Google Shape;23;p31" descr="En bild som visar symbol, logotyp, Teckensnitt, Grafik&#10;&#10;Automatiskt genererad beskrivni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423011" y="469301"/>
            <a:ext cx="930789" cy="117693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sv-SE" sz="4800">
                <a:solidFill>
                  <a:schemeClr val="dk1"/>
                </a:solidFill>
              </a:rPr>
              <a:t>Våmbs IF F15</a:t>
            </a:r>
            <a:br>
              <a:rPr lang="sv-SE" sz="4800">
                <a:solidFill>
                  <a:schemeClr val="dk1"/>
                </a:solidFill>
              </a:rPr>
            </a:br>
            <a:r>
              <a:rPr lang="sv-SE" sz="4800">
                <a:solidFill>
                  <a:schemeClr val="dk1"/>
                </a:solidFill>
              </a:rPr>
              <a:t>Säsong 2024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267835" y="3504931"/>
            <a:ext cx="3977640" cy="1828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 descr="En bild som visar boll, fotboll, sportutrustning, svart och vit&#10;&#10;Automatiskt genererad beskriv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3402" y="3911507"/>
            <a:ext cx="2612514" cy="2546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 descr="En bild som visar symbol, logotyp, Teckensnitt, Grafik&#10;&#10;Automatiskt genererad beskrivni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68302" y="1146"/>
            <a:ext cx="542369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Cuper</a:t>
            </a:r>
            <a:endParaRPr/>
          </a:p>
        </p:txBody>
      </p:sp>
      <p:sp>
        <p:nvSpPr>
          <p:cNvPr id="156" name="Google Shape;156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Nabben cup - 24 augusti</a:t>
            </a:r>
            <a:endParaRPr dirty="0"/>
          </a:p>
          <a:p>
            <a:pPr marL="685800" lvl="1" indent="-165100">
              <a:spcBef>
                <a:spcPts val="1000"/>
              </a:spcBef>
            </a:pPr>
            <a:r>
              <a:rPr lang="sv-SE" dirty="0"/>
              <a:t>2 lag anmälda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685800" lvl="1" indent="-990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685800" lvl="1" indent="-990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Föräldrauppgifter</a:t>
            </a:r>
            <a:endParaRPr/>
          </a:p>
        </p:txBody>
      </p:sp>
      <p:graphicFrame>
        <p:nvGraphicFramePr>
          <p:cNvPr id="162" name="Google Shape;162;p23"/>
          <p:cNvGraphicFramePr/>
          <p:nvPr>
            <p:extLst>
              <p:ext uri="{D42A27DB-BD31-4B8C-83A1-F6EECF244321}">
                <p14:modId xmlns:p14="http://schemas.microsoft.com/office/powerpoint/2010/main" val="1857948884"/>
              </p:ext>
            </p:extLst>
          </p:nvPr>
        </p:nvGraphicFramePr>
        <p:xfrm>
          <a:off x="838200" y="1852863"/>
          <a:ext cx="10515600" cy="3831735"/>
        </p:xfrm>
        <a:graphic>
          <a:graphicData uri="http://schemas.openxmlformats.org/drawingml/2006/table">
            <a:tbl>
              <a:tblPr firstRow="1" bandRow="1">
                <a:noFill/>
                <a:tableStyleId>{3ADBC539-2222-4051-AEEE-752A62329074}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4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Uppdrag</a:t>
                      </a:r>
                      <a:endParaRPr sz="12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Datum</a:t>
                      </a:r>
                      <a:endParaRPr sz="12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75">
                <a:tc>
                  <a:txBody>
                    <a:bodyPr/>
                    <a:lstStyle/>
                    <a:p>
                      <a:pPr marL="8999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Kiosk</a:t>
                      </a:r>
                      <a:endParaRPr sz="120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Vecka 18</a:t>
                      </a:r>
                      <a:endParaRPr sz="16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Vecka 26 </a:t>
                      </a:r>
                      <a:endParaRPr sz="1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Schemaansvarig: Johanna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Schemaansvarig: Linda (Ingrid)</a:t>
                      </a:r>
                      <a:endParaRPr sz="12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P16, F15, P14 (</a:t>
                      </a:r>
                      <a:r>
                        <a:rPr lang="sv-SE" sz="1600" b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Skadevi</a:t>
                      </a:r>
                      <a:r>
                        <a:rPr lang="sv-SE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 </a:t>
                      </a:r>
                      <a:endParaRPr sz="1200" b="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F15 har huvudansvar för att passen under veckan samt helgen bemannas i samförstånd med P16 och P14</a:t>
                      </a:r>
                      <a:endParaRPr sz="12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275">
                <a:tc>
                  <a:txBody>
                    <a:bodyPr/>
                    <a:lstStyle/>
                    <a:p>
                      <a:pPr marL="8999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Hentorpsdagen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r>
                        <a:rPr lang="sv-SE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september</a:t>
                      </a:r>
                      <a:endParaRPr sz="1200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Bemanning 2 föräldrar: </a:t>
                      </a:r>
                      <a:b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Veronica (</a:t>
                      </a:r>
                      <a:r>
                        <a:rPr lang="sv-SE" sz="1600" b="1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Lykke</a:t>
                      </a: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), Per (Elin)</a:t>
                      </a:r>
                      <a:endParaRPr sz="12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275">
                <a:tc>
                  <a:txBody>
                    <a:bodyPr/>
                    <a:lstStyle/>
                    <a:p>
                      <a:pPr marL="8999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Klubbförsäljning GrönVita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Vår</a:t>
                      </a:r>
                      <a:endParaRPr sz="12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Försäljningsansvarig: Daniel (Alicia)</a:t>
                      </a:r>
                      <a:endParaRPr sz="12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500">
                <a:tc>
                  <a:txBody>
                    <a:bodyPr/>
                    <a:lstStyle/>
                    <a:p>
                      <a:pPr marL="8999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Klubbförsäljning Bambusa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Höst</a:t>
                      </a:r>
                      <a:endParaRPr sz="12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Försäljningsansvarig: Thomas (Sally)</a:t>
                      </a:r>
                      <a:endParaRPr sz="12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275">
                <a:tc>
                  <a:txBody>
                    <a:bodyPr/>
                    <a:lstStyle/>
                    <a:p>
                      <a:pPr marL="8999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Lagförsäljning?? Vad??</a:t>
                      </a:r>
                      <a:endParaRPr sz="1200"/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Vår</a:t>
                      </a:r>
                      <a:endParaRPr sz="12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Försäljningsansvarig: Thomas (Sally)</a:t>
                      </a:r>
                      <a:endParaRPr sz="12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3" name="Google Shape;163;p23"/>
          <p:cNvSpPr txBox="1"/>
          <p:nvPr/>
        </p:nvSpPr>
        <p:spPr>
          <a:xfrm>
            <a:off x="5217694" y="427762"/>
            <a:ext cx="53340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sv-S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 ledare lägger många timmar på ett år, vi behöver hjälp av er. Bidrar alla med x antal timmar var så underlättar det för alla, bonus på det – sammanhållningen ökar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cf7466ca2f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Kiosk vecka 18</a:t>
            </a:r>
            <a:br>
              <a:rPr lang="sv-SE" dirty="0"/>
            </a:br>
            <a:r>
              <a:rPr lang="sv-SE" sz="2800" dirty="0"/>
              <a:t>med reservation för ändringar</a:t>
            </a:r>
            <a:endParaRPr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61FFAB33-2E9B-CC57-5B79-36DF387AD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499179"/>
              </p:ext>
            </p:extLst>
          </p:nvPr>
        </p:nvGraphicFramePr>
        <p:xfrm>
          <a:off x="934452" y="1675113"/>
          <a:ext cx="9656880" cy="3581400"/>
        </p:xfrm>
        <a:graphic>
          <a:graphicData uri="http://schemas.openxmlformats.org/drawingml/2006/table">
            <a:tbl>
              <a:tblPr firstRow="1" bandRow="1">
                <a:tableStyleId>{3ADBC539-2222-4051-AEEE-752A62329074}</a:tableStyleId>
              </a:tblPr>
              <a:tblGrid>
                <a:gridCol w="1336993">
                  <a:extLst>
                    <a:ext uri="{9D8B030D-6E8A-4147-A177-3AD203B41FA5}">
                      <a16:colId xmlns:a16="http://schemas.microsoft.com/office/drawing/2014/main" val="94741740"/>
                    </a:ext>
                  </a:extLst>
                </a:gridCol>
                <a:gridCol w="1876743">
                  <a:extLst>
                    <a:ext uri="{9D8B030D-6E8A-4147-A177-3AD203B41FA5}">
                      <a16:colId xmlns:a16="http://schemas.microsoft.com/office/drawing/2014/main" val="2862476859"/>
                    </a:ext>
                  </a:extLst>
                </a:gridCol>
                <a:gridCol w="1900989">
                  <a:extLst>
                    <a:ext uri="{9D8B030D-6E8A-4147-A177-3AD203B41FA5}">
                      <a16:colId xmlns:a16="http://schemas.microsoft.com/office/drawing/2014/main" val="4206552408"/>
                    </a:ext>
                  </a:extLst>
                </a:gridCol>
                <a:gridCol w="4542155">
                  <a:extLst>
                    <a:ext uri="{9D8B030D-6E8A-4147-A177-3AD203B41FA5}">
                      <a16:colId xmlns:a16="http://schemas.microsoft.com/office/drawing/2014/main" val="26923027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Måndag 29/4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A-lag damer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Thomas (Sally)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964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Onsdag 1/5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11.00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P11 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P-junior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Jonathan (Isabelle), Sebastian (Ida)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Daniel (Alicia), Linda (Ingrid)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680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Torsdag 2/5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U-lag damer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Jenny x 2 (Ida &amp; Alma)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9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Fredag 3/5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18.30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F11 </a:t>
                      </a:r>
                      <a:r>
                        <a:rPr lang="sv-SE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resp</a:t>
                      </a:r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Daniel (Nicole), Jonathan (Isabelle)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695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Lördag 4/5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Knatteträning 09.30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12.30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14.30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F14 </a:t>
                      </a:r>
                      <a:r>
                        <a:rPr lang="sv-SE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resp</a:t>
                      </a:r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P13 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Christoffer/Fru (Hilda)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 (Elin)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 (Elin)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202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Söndag 5/5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11.00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14.00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Sammandrag 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Matchstart 17.00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F13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F09/10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F15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A-lag herrar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Veronika (</a:t>
                      </a:r>
                      <a:r>
                        <a:rPr lang="sv-SE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Lykke</a:t>
                      </a:r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r>
                        <a:rPr lang="sv-SE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Miia</a:t>
                      </a:r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(Ellen)</a:t>
                      </a:r>
                    </a:p>
                    <a:p>
                      <a:r>
                        <a:rPr lang="sv-SE" sz="16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</a:t>
                      </a:r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14-19 (turas om så att man får se eget barn spela)</a:t>
                      </a:r>
                    </a:p>
                    <a:p>
                      <a:r>
                        <a:rPr lang="sv-SE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Johanna (Alice)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20909"/>
                  </a:ext>
                </a:extLst>
              </a:tr>
            </a:tbl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AB63682E-BA98-C4DD-ADE0-9C038135C330}"/>
              </a:ext>
            </a:extLst>
          </p:cNvPr>
          <p:cNvSpPr txBox="1"/>
          <p:nvPr/>
        </p:nvSpPr>
        <p:spPr>
          <a:xfrm>
            <a:off x="6031832" y="5381957"/>
            <a:ext cx="5426240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sv-SE" sz="1800" b="1" i="0" u="none" strike="noStrike" dirty="0">
                <a:solidFill>
                  <a:srgbClr val="0099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 att veta!</a:t>
            </a:r>
            <a:endParaRPr lang="sv-SE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sv-SE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Åldersgrupp 10-12 år  spelar 7 mot 7 med matchtid 3 x 20 minuter. </a:t>
            </a:r>
            <a:br>
              <a:rPr lang="sv-SE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Åldersgrupp 13-14 år  spelar 9 mot 9 med matchtid 3 x 25 minuter.</a:t>
            </a:r>
            <a:b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Åldersgrupp 15-19 år  spelar 11 mot 11 med matchtid 2 x 45 minuter.</a:t>
            </a:r>
            <a:endParaRPr lang="sv-SE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sv-SE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Åldersangivelsen i kalendern på laget.se är födelseår!</a:t>
            </a: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7F18832-6493-03B1-6536-24B5923213CB}"/>
              </a:ext>
            </a:extLst>
          </p:cNvPr>
          <p:cNvSpPr txBox="1"/>
          <p:nvPr/>
        </p:nvSpPr>
        <p:spPr>
          <a:xfrm>
            <a:off x="6035843" y="673588"/>
            <a:ext cx="2213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Kiosken ska vara öppen 30 min före matchstart.</a:t>
            </a:r>
          </a:p>
        </p:txBody>
      </p:sp>
    </p:spTree>
    <p:extLst>
      <p:ext uri="{BB962C8B-B14F-4D97-AF65-F5344CB8AC3E}">
        <p14:creationId xmlns:p14="http://schemas.microsoft.com/office/powerpoint/2010/main" val="3833438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Praktiskt – föräldrar</a:t>
            </a:r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Vi skickar kallelser till träning och match, SVARA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Alla matcher och träningar läggs in i kalendern i början av säsongen, vi meddelar sedan ändringar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Vi kommunicerar främst via Laget.se, kan även vara via supertext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Kom i tid och se till så barn har ätit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Hjälp barn att pumpa bollar till träning (finns pump vid gaveln mot plan C)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Så som ni snackar om motståndare så snackar barnen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Säg till oss om det är något, stort som smått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Föräldrar har ordet</a:t>
            </a:r>
            <a:endParaRPr/>
          </a:p>
        </p:txBody>
      </p:sp>
      <p:sp>
        <p:nvSpPr>
          <p:cNvPr id="181" name="Google Shape;181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Frågor, tankar, synpunkter?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Agenda (vi har 1 timme)</a:t>
            </a:r>
            <a:endParaRPr/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Info om laget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Gröna tråden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Träningstider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Poolspel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När vi spelar match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Cuper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Föräldrauppgifter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Praktiskt</a:t>
            </a:r>
            <a:endParaRPr/>
          </a:p>
          <a:p>
            <a:pPr marL="228600" lvl="0" indent="-774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774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7" name="Google Shape;107;p3"/>
          <p:cNvSpPr txBox="1"/>
          <p:nvPr/>
        </p:nvSpPr>
        <p:spPr>
          <a:xfrm>
            <a:off x="6464595" y="2828835"/>
            <a:ext cx="4889205" cy="1200288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sv-SE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Varför föräldramöte?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sv-SE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Alla föräldrars delaktighet är viktig!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sv-SE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 ”Välkommen till Våmbs IF”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Status i laget</a:t>
            </a:r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Ledare: Johan, Johan, John, Christoffer, Tobias och Johanna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17 barn inskrivna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Spelform 5 mot 5, bollstorlek 3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Två lag anmälda till seriespel</a:t>
            </a:r>
            <a:endParaRPr/>
          </a:p>
          <a:p>
            <a:pPr marL="228600" lvl="0" indent="-165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Saldo lagkassa - 2 600 kr.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Våra värderingar och förutsättningar</a:t>
            </a:r>
            <a:endParaRPr/>
          </a:p>
        </p:txBody>
      </p:sp>
      <p:sp>
        <p:nvSpPr>
          <p:cNvPr id="119" name="Google Shape;11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20027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800"/>
              <a:t>Vi jobbar efter föreningens värderingar</a:t>
            </a: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800"/>
              <a:t>Det ska vara kul att spela i vårt lag</a:t>
            </a: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800"/>
              <a:t>Så många som möjligt ska vilja vara med så länge som möjligt</a:t>
            </a: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800"/>
              <a:t>Alla spelar lika mycket och vi kommer rotera positioner över säsongen</a:t>
            </a: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800"/>
              <a:t>Kom ihåg att det är barn och att fotboll är en lek</a:t>
            </a: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800"/>
              <a:t>Individer som utvecklas olika men som spelar tillsammans i samma lag, detta är alltid en utmaning</a:t>
            </a:r>
            <a:endParaRPr sz="3200"/>
          </a:p>
        </p:txBody>
      </p:sp>
      <p:sp>
        <p:nvSpPr>
          <p:cNvPr id="120" name="Google Shape;120;p7"/>
          <p:cNvSpPr txBox="1"/>
          <p:nvPr/>
        </p:nvSpPr>
        <p:spPr>
          <a:xfrm>
            <a:off x="7573445" y="4275190"/>
            <a:ext cx="4199100" cy="22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Våmbs IFs verksamhet kännetecknas av ett sportsligt såväl som socialt ansvarstagande, där fotbollen står i centrum. Vi sätter människan före resultaten och stänger inte ute någon som ställer upp på klubbens ideal och riktlinjer.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Från Gröna Tråden – Fotbollsskola 6-9 år</a:t>
            </a:r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791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6307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2118"/>
              <a:buFont typeface="Noto Sans Symbols"/>
              <a:buChar char="∙"/>
            </a:pPr>
            <a:r>
              <a:rPr lang="sv-SE" sz="2100">
                <a:latin typeface="Calibri"/>
                <a:ea typeface="Calibri"/>
                <a:cs typeface="Calibri"/>
                <a:sym typeface="Calibri"/>
              </a:rPr>
              <a:t>Socialt lägger vi tyngdpunkten  vid ”Lagarbete”, dvs känslan för gemenskap och trygghet.</a:t>
            </a:r>
            <a:endParaRPr/>
          </a:p>
          <a:p>
            <a:pPr marL="342900" lvl="0" indent="-36307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2118"/>
              <a:buFont typeface="Noto Sans Symbols"/>
              <a:buChar char="∙"/>
            </a:pPr>
            <a:r>
              <a:rPr lang="sv-SE" sz="2100">
                <a:latin typeface="Calibri"/>
                <a:ea typeface="Calibri"/>
                <a:cs typeface="Calibri"/>
                <a:sym typeface="Calibri"/>
              </a:rPr>
              <a:t>Träning sker 2 ggr/vecka.</a:t>
            </a:r>
            <a:endParaRPr/>
          </a:p>
          <a:p>
            <a:pPr marL="342900" lvl="0" indent="-36307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2118"/>
              <a:buFont typeface="Noto Sans Symbols"/>
              <a:buChar char="∙"/>
            </a:pPr>
            <a:r>
              <a:rPr lang="sv-SE" sz="2100">
                <a:latin typeface="Calibri"/>
                <a:ea typeface="Calibri"/>
                <a:cs typeface="Calibri"/>
                <a:sym typeface="Calibri"/>
              </a:rPr>
              <a:t>Verksamheten ska styras efter barnens behov.</a:t>
            </a:r>
            <a:endParaRPr/>
          </a:p>
          <a:p>
            <a:pPr marL="342900" lvl="0" indent="-36307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2118"/>
              <a:buFont typeface="Noto Sans Symbols"/>
              <a:buChar char="∙"/>
            </a:pPr>
            <a:r>
              <a:rPr lang="sv-SE" sz="2100">
                <a:latin typeface="Calibri"/>
                <a:ea typeface="Calibri"/>
                <a:cs typeface="Calibri"/>
                <a:sym typeface="Calibri"/>
              </a:rPr>
              <a:t>Barnen ska tycka att fotboll är det roligaste som finns.</a:t>
            </a:r>
            <a:endParaRPr/>
          </a:p>
          <a:p>
            <a:pPr marL="342900" lvl="0" indent="-36307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2118"/>
              <a:buFont typeface="Noto Sans Symbols"/>
              <a:buChar char="∙"/>
            </a:pPr>
            <a:r>
              <a:rPr lang="sv-SE" sz="2100">
                <a:latin typeface="Calibri"/>
                <a:ea typeface="Calibri"/>
                <a:cs typeface="Calibri"/>
                <a:sym typeface="Calibri"/>
              </a:rPr>
              <a:t>Lek och bollmotorisk träning, </a:t>
            </a:r>
            <a:r>
              <a:rPr lang="sv-SE" sz="2100"/>
              <a:t>all träning behöver</a:t>
            </a:r>
            <a:r>
              <a:rPr lang="sv-SE" sz="2100">
                <a:latin typeface="Calibri"/>
                <a:ea typeface="Calibri"/>
                <a:cs typeface="Calibri"/>
                <a:sym typeface="Calibri"/>
              </a:rPr>
              <a:t> inte alltid vara fotbollsrelaterad.</a:t>
            </a:r>
            <a:endParaRPr/>
          </a:p>
          <a:p>
            <a:pPr marL="342900" lvl="0" indent="-36307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2118"/>
              <a:buFont typeface="Noto Sans Symbols"/>
              <a:buChar char="∙"/>
            </a:pPr>
            <a:r>
              <a:rPr lang="sv-SE" sz="2100">
                <a:latin typeface="Calibri"/>
                <a:ea typeface="Calibri"/>
                <a:cs typeface="Calibri"/>
                <a:sym typeface="Calibri"/>
              </a:rPr>
              <a:t>Skapa ett brett föräldraengagemang genom att informera samtliga föräldrar om vikten av deras delaktighet i verksamheten.</a:t>
            </a:r>
            <a:endParaRPr/>
          </a:p>
          <a:p>
            <a:pPr marL="342900" lvl="0" indent="-36307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2118"/>
              <a:buFont typeface="Noto Sans Symbols"/>
              <a:buChar char="∙"/>
            </a:pPr>
            <a:r>
              <a:rPr lang="sv-SE" sz="2100">
                <a:latin typeface="Calibri"/>
                <a:ea typeface="Calibri"/>
                <a:cs typeface="Calibri"/>
                <a:sym typeface="Calibri"/>
              </a:rPr>
              <a:t>Rekrytera föräldrar för att täcka behovet av hjälp under fotbollsskolans verksamhet.</a:t>
            </a: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Från Gröna Tråden – Målet med träning</a:t>
            </a:r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−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Barnet ska ha roligt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−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Alla spelar lika mycket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−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Lär ut respekt för domare, motståndare och kamrater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−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Alla ska gå från träningen med stärkt självförtroende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−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Verksamheten ska vara allsidig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−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Motverka utslagning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−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Alla ska ha lika rätt att instrueras oavsett ambition och förutsättningar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Träningar Claesborg</a:t>
            </a:r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dirty="0"/>
              <a:t>Lördagar 10.45-11.45 B-plan</a:t>
            </a:r>
            <a:endParaRPr dirty="0"/>
          </a:p>
          <a:p>
            <a:pPr marL="571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dirty="0"/>
              <a:t>Tisdagar 17.30-18.30 C-plan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sv-SE" dirty="0"/>
              <a:t>Start v 17 - 27 april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sv-SE" dirty="0"/>
              <a:t>Slut v 24 - 15 juni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sv-SE" dirty="0"/>
              <a:t>Start v 33 - 17 augusti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sv-SE" dirty="0"/>
              <a:t>Slut v 39 - 28 september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Sammandrag</a:t>
            </a:r>
            <a:endParaRPr/>
          </a:p>
        </p:txBody>
      </p:sp>
      <p:sp>
        <p:nvSpPr>
          <p:cNvPr id="144" name="Google Shape;144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400"/>
              <a:t>2 lag anmälda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400"/>
              <a:t>Gruppindelning likt förra året – alla får spela med alla</a:t>
            </a:r>
            <a:endParaRPr sz="24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400"/>
              <a:t>Sammandrag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sv-SE" sz="1800"/>
              <a:t>5 maj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sv-SE" sz="1800"/>
              <a:t>26 maj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sv-SE" sz="1800"/>
              <a:t>8 juni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När vi spelar match</a:t>
            </a:r>
            <a:endParaRPr/>
          </a:p>
        </p:txBody>
      </p:sp>
      <p:sp>
        <p:nvSpPr>
          <p:cNvPr id="150" name="Google Shape;150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400"/>
              <a:t>Vi förväntar oss att barnen alltid är förberedda med mat och fyllda med energi</a:t>
            </a:r>
            <a:endParaRPr sz="24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400"/>
              <a:t>Samling 30 minuter innan matchstart, omklädningsrum finns.</a:t>
            </a:r>
            <a:endParaRPr sz="24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400"/>
              <a:t>Har alltid ett pep-snack innan match </a:t>
            </a:r>
            <a:endParaRPr sz="24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400"/>
              <a:t>Resultat inte alltid lika med vinst, vi sätter upp olika mål inför varje match</a:t>
            </a:r>
            <a:endParaRPr sz="24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400"/>
              <a:t>Föräldrar hejar, ledare ger </a:t>
            </a:r>
            <a:r>
              <a:rPr lang="sv-SE" sz="2400" u="sng"/>
              <a:t>instruktioner</a:t>
            </a:r>
            <a:endParaRPr sz="24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400"/>
              <a:t>Vi hejar på båda lagen för att skapa en go stämning på planen</a:t>
            </a:r>
            <a:endParaRPr sz="24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400"/>
              <a:t>Vi ledare fokuserar på olika saker i matcher, kan vara tex väggspel/våga gå in i närkamper m.m.</a:t>
            </a:r>
            <a:endParaRPr sz="24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400"/>
              <a:t>Vi sköter oss alltid mot domaren, finns det inga domare så kan man ej spela fotboll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råskala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919</Words>
  <Application>Microsoft Office PowerPoint</Application>
  <PresentationFormat>Bredbild</PresentationFormat>
  <Paragraphs>161</Paragraphs>
  <Slides>14</Slides>
  <Notes>14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Office-tema</vt:lpstr>
      <vt:lpstr>Office-tema</vt:lpstr>
      <vt:lpstr>Våmbs IF F15 Säsong 2024</vt:lpstr>
      <vt:lpstr>Agenda (vi har 1 timme)</vt:lpstr>
      <vt:lpstr>Status i laget</vt:lpstr>
      <vt:lpstr>Våra värderingar och förutsättningar</vt:lpstr>
      <vt:lpstr>Från Gröna Tråden – Fotbollsskola 6-9 år</vt:lpstr>
      <vt:lpstr>Från Gröna Tråden – Målet med träning</vt:lpstr>
      <vt:lpstr>Träningar Claesborg</vt:lpstr>
      <vt:lpstr>Sammandrag</vt:lpstr>
      <vt:lpstr>När vi spelar match</vt:lpstr>
      <vt:lpstr>Cuper</vt:lpstr>
      <vt:lpstr>Föräldrauppgifter</vt:lpstr>
      <vt:lpstr>Kiosk vecka 18 med reservation för ändringar</vt:lpstr>
      <vt:lpstr>Praktiskt – föräldrar</vt:lpstr>
      <vt:lpstr>Föräldrar har ordet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Våmbs IF F15 Säsong 2024</dc:title>
  <dc:creator>Otto Bogren</dc:creator>
  <cp:lastModifiedBy>Johanna Låstberg</cp:lastModifiedBy>
  <cp:revision>3</cp:revision>
  <dcterms:created xsi:type="dcterms:W3CDTF">2022-04-19T18:43:53Z</dcterms:created>
  <dcterms:modified xsi:type="dcterms:W3CDTF">2024-04-28T09:18:24Z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a2199f-8e61-4f5c-a479-edf3283e170d_Enabled">
    <vt:lpwstr>true</vt:lpwstr>
  </property>
  <property fmtid="{D5CDD505-2E9C-101B-9397-08002B2CF9AE}" pid="3" name="MSIP_Label_18a2199f-8e61-4f5c-a479-edf3283e170d_SetDate">
    <vt:lpwstr>2024-03-06T19:20:08Z</vt:lpwstr>
  </property>
  <property fmtid="{D5CDD505-2E9C-101B-9397-08002B2CF9AE}" pid="4" name="MSIP_Label_18a2199f-8e61-4f5c-a479-edf3283e170d_Method">
    <vt:lpwstr>Privileged</vt:lpwstr>
  </property>
  <property fmtid="{D5CDD505-2E9C-101B-9397-08002B2CF9AE}" pid="5" name="MSIP_Label_18a2199f-8e61-4f5c-a479-edf3283e170d_Name">
    <vt:lpwstr>Privat</vt:lpwstr>
  </property>
  <property fmtid="{D5CDD505-2E9C-101B-9397-08002B2CF9AE}" pid="6" name="MSIP_Label_18a2199f-8e61-4f5c-a479-edf3283e170d_SiteId">
    <vt:lpwstr>1e4e7cc6-7b26-46be-915e-cd1c8633e92f</vt:lpwstr>
  </property>
  <property fmtid="{D5CDD505-2E9C-101B-9397-08002B2CF9AE}" pid="7" name="MSIP_Label_18a2199f-8e61-4f5c-a479-edf3283e170d_ActionId">
    <vt:lpwstr>21f07f3d-d90a-48c1-88b9-24751c09a02a</vt:lpwstr>
  </property>
  <property fmtid="{D5CDD505-2E9C-101B-9397-08002B2CF9AE}" pid="8" name="MSIP_Label_18a2199f-8e61-4f5c-a479-edf3283e170d_ContentBits">
    <vt:lpwstr>2</vt:lpwstr>
  </property>
</Properties>
</file>