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68" r:id="rId11"/>
    <p:sldId id="26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80604" autoAdjust="0"/>
  </p:normalViewPr>
  <p:slideViewPr>
    <p:cSldViewPr snapToGrid="0">
      <p:cViewPr varScale="1">
        <p:scale>
          <a:sx n="55" d="100"/>
          <a:sy n="55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844E-E91D-4F3E-BCBE-54248087891B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8B5B-9B98-4E02-A23C-4449FE0A58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-Valbo driver en seriös satsning på ishockey, men frästa målsättningen är att barnen ska ha roligt på träning och utvecklas till en bra lagkamrat och hockeyspelare med goda lagegenskaper</a:t>
            </a:r>
          </a:p>
          <a:p>
            <a:r>
              <a:rPr lang="sv-SE" dirty="0"/>
              <a:t>-Vinna/förlora - Viktigt är hänsyn, </a:t>
            </a:r>
            <a:r>
              <a:rPr lang="sv-SE" dirty="0" err="1"/>
              <a:t>fairplay</a:t>
            </a:r>
            <a:r>
              <a:rPr lang="sv-SE" dirty="0"/>
              <a:t> och ödmjukhet</a:t>
            </a:r>
          </a:p>
          <a:p>
            <a:endParaRPr lang="sv-SE" dirty="0"/>
          </a:p>
          <a:p>
            <a:r>
              <a:rPr lang="sv-SE" dirty="0"/>
              <a:t>-Alla som vill kommer få chansen att prova stå i mål, endast vid matcher eller även träningar? Kanske på träningen efter jul för att främja skridsko-tekniken?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10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Läs igenom och ställ frågor vid funderingar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9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-Respektera sista anmälningstid på kallelser, kontakta vid förhinder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51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-Lika som vid sammandrag för skridskoskolan </a:t>
            </a:r>
          </a:p>
          <a:p>
            <a:r>
              <a:rPr lang="sv-SE" dirty="0"/>
              <a:t>-Speltid kan variera men varje match ska vara minst 15 minuter</a:t>
            </a:r>
          </a:p>
          <a:p>
            <a:endParaRPr lang="sv-SE" dirty="0"/>
          </a:p>
          <a:p>
            <a:r>
              <a:rPr lang="sv-SE" dirty="0"/>
              <a:t>-Inför varje match/sammandrag kommer vi tillsätta grupper med ansvariga för sekretariatet (klocka/speaker) musik, förstärkning i kiosk och </a:t>
            </a:r>
            <a:r>
              <a:rPr lang="sv-SE" dirty="0" err="1"/>
              <a:t>ev</a:t>
            </a:r>
            <a:r>
              <a:rPr lang="sv-SE" dirty="0"/>
              <a:t> tävling. Utbildning under träning för dessa.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28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Inga speciella önskemål från ledare på skridskoskolan förutom att barnen ska lyssna på ledarna som är på isen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13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-Inga krav att sälja från föreningen men när vi går upp till lag behöver vi betala </a:t>
            </a:r>
            <a:r>
              <a:rPr lang="sv-SE" dirty="0" err="1"/>
              <a:t>xxxxx</a:t>
            </a:r>
            <a:r>
              <a:rPr lang="sv-SE" dirty="0"/>
              <a:t> till föreningen från laget och det är bra att redan nu börja samla in pengar till lagkassa. Även till roliga sker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8B5B-9B98-4E02-A23C-4449FE0A58F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56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96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1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92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09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4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4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41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2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6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13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60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07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9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8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89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258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25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79C1748-B09B-4C6F-A103-FB91291775F2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C2ECD94-F996-4F12-9D19-D7435EBD535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tersport.se/guider/hockeyguider/hur-skoter-jag-min-utrustn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wehockey.se/spelformer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EA30D-9044-45C6-9638-791E82953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FÖRÄLDARMÖTE</a:t>
            </a:r>
            <a:br>
              <a:rPr lang="sv-S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dirty="0" err="1">
                <a:solidFill>
                  <a:schemeClr val="accent2">
                    <a:lumMod val="75000"/>
                  </a:schemeClr>
                </a:solidFill>
              </a:rPr>
              <a:t>hOCKEYSKOLAN</a:t>
            </a:r>
            <a:endParaRPr lang="sv-S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6AB2A6-71B8-41BC-81C5-BA4107B6B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inFÖR</a:t>
            </a:r>
            <a:r>
              <a:rPr lang="sv-SE" dirty="0"/>
              <a:t> SÄSONGEN 2023/2024		</a:t>
            </a: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69578BEA-20DA-44D3-AE42-CBFD83BD8D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7" y="526700"/>
            <a:ext cx="3988657" cy="3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4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90466"/>
            <a:ext cx="10394707" cy="4684120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öva skridskoåkning på exempelvis </a:t>
            </a:r>
          </a:p>
          <a:p>
            <a:pPr marL="1200150" lvl="2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Friåkning  (</a:t>
            </a:r>
            <a:r>
              <a:rPr lang="sv-SE" sz="2000" dirty="0">
                <a:latin typeface="Arial Narrow" panose="020B0606020202030204" pitchFamily="34" charset="0"/>
              </a:rPr>
              <a:t>valbohcistider.se)</a:t>
            </a:r>
          </a:p>
          <a:p>
            <a:pPr marL="1200150" lvl="2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Stanna på skridskoskolan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Träna fler idrotter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Öva skott </a:t>
            </a:r>
          </a:p>
          <a:p>
            <a:pPr marL="1200150" lvl="2" indent="-285750"/>
            <a:r>
              <a:rPr lang="sv-SE" sz="2000" dirty="0">
                <a:latin typeface="Arial Narrow" panose="020B0606020202030204" pitchFamily="34" charset="0"/>
                <a:cs typeface="Arial" panose="020B0604020202020204" pitchFamily="34" charset="0"/>
              </a:rPr>
              <a:t>skottplatta utanför </a:t>
            </a:r>
            <a:r>
              <a:rPr lang="sv-S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NickBack</a:t>
            </a:r>
            <a:endParaRPr lang="sv-S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26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Praktiska detaljer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7123" y="1502894"/>
            <a:ext cx="3026763" cy="3852212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latin typeface="Arial Narrow" panose="020B0606020202030204" pitchFamily="34" charset="0"/>
              </a:rPr>
              <a:t>Avgifter 2023-2024 </a:t>
            </a: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Medlemsavgift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1800" dirty="0">
                <a:latin typeface="Arial Narrow" panose="020B0606020202030204" pitchFamily="34" charset="0"/>
              </a:rPr>
              <a:t>350:-/spelare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1800" dirty="0">
                <a:latin typeface="Arial Narrow" panose="020B0606020202030204" pitchFamily="34" charset="0"/>
              </a:rPr>
              <a:t>500:-/familj  </a:t>
            </a:r>
            <a:endParaRPr lang="sv-SE" sz="1800" b="1" dirty="0">
              <a:latin typeface="Arial Narrow" panose="020B0606020202030204" pitchFamily="34" charset="0"/>
            </a:endParaRP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2000" dirty="0">
                <a:latin typeface="Arial Narrow" panose="020B0606020202030204" pitchFamily="34" charset="0"/>
              </a:rPr>
              <a:t>Deltagaravgift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sv-SE" sz="1800" dirty="0">
                <a:latin typeface="Arial Narrow" panose="020B0606020202030204" pitchFamily="34" charset="0"/>
              </a:rPr>
              <a:t>250:- </a:t>
            </a:r>
            <a:endParaRPr lang="sv-SE" sz="4000" b="1" dirty="0">
              <a:latin typeface="Arial Narrow" panose="020B0606020202030204" pitchFamily="34" charset="0"/>
            </a:endParaRP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AA12DDF-7959-4C7A-9E64-F432F516B923}"/>
              </a:ext>
            </a:extLst>
          </p:cNvPr>
          <p:cNvSpPr txBox="1"/>
          <p:nvPr/>
        </p:nvSpPr>
        <p:spPr>
          <a:xfrm>
            <a:off x="6696003" y="2044116"/>
            <a:ext cx="3377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sv-SE" sz="2000" b="1" dirty="0">
                <a:latin typeface="Arial Narrow" panose="020B0606020202030204" pitchFamily="34" charset="0"/>
              </a:rPr>
              <a:t>LAGKASSA / FÖRSÄLJNING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</a:rPr>
              <a:t>INGA KRAV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sv-SE" sz="2000" dirty="0">
                <a:latin typeface="Arial Narrow" panose="020B0606020202030204" pitchFamily="34" charset="0"/>
              </a:rPr>
              <a:t>LAGKASSA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sv-SE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5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EA30D-9044-45C6-9638-791E82953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accent2">
                    <a:lumMod val="75000"/>
                  </a:schemeClr>
                </a:solidFill>
              </a:rPr>
              <a:t>VÄlKOMNA</a:t>
            </a: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 TILL</a:t>
            </a:r>
            <a:br>
              <a:rPr lang="sv-SE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dirty="0">
                <a:solidFill>
                  <a:schemeClr val="accent2">
                    <a:lumMod val="75000"/>
                  </a:schemeClr>
                </a:solidFill>
              </a:rPr>
              <a:t>Säsong 23/24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6AB2A6-71B8-41BC-81C5-BA4107B6B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Tack för visat intresse          	</a:t>
            </a: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69578BEA-20DA-44D3-AE42-CBFD83BD8D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7" y="526700"/>
            <a:ext cx="3988657" cy="38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8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B338FB-2A3E-4F8D-8E59-6C6C9017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A5ED4-6827-45B4-86B2-01C344FB21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96816"/>
            <a:ext cx="10394707" cy="447777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Allmän </a:t>
            </a:r>
            <a:r>
              <a:rPr lang="sv-SE" dirty="0" err="1">
                <a:latin typeface="Arial Narrow" panose="020B0606020202030204" pitchFamily="34" charset="0"/>
              </a:rPr>
              <a:t>inFORMATION</a:t>
            </a:r>
            <a:endParaRPr lang="sv-SE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Vad fokuserar vi på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 err="1">
                <a:latin typeface="Arial Narrow" panose="020B0606020202030204" pitchFamily="34" charset="0"/>
              </a:rPr>
              <a:t>Föräldarinformation</a:t>
            </a:r>
            <a:endParaRPr lang="sv-SE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 err="1">
                <a:latin typeface="Arial Narrow" panose="020B0606020202030204" pitchFamily="34" charset="0"/>
              </a:rPr>
              <a:t>Föräldrarvett</a:t>
            </a:r>
            <a:endParaRPr lang="sv-SE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Lagregler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Laget.se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Utrustning och vård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Spelformer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Övrigt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>
                <a:latin typeface="Arial Narrow" panose="020B0606020202030204" pitchFamily="34" charset="0"/>
              </a:rPr>
              <a:t>Praktiska detaljer </a:t>
            </a:r>
            <a:endParaRPr lang="sv-SE" dirty="0">
              <a:latin typeface="Arial Narrow" panose="020B0606020202030204" pitchFamily="34" charset="0"/>
            </a:endParaRP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773257A4-CC50-46FD-91E8-2EA509CACA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44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5DC25-7A63-49D0-BC82-7929EB2D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Hockeyskolan 2023/2024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D89E83-3493-41F8-9C3E-3FDB4A93BF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45390"/>
            <a:ext cx="11080507" cy="452919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Spelare: ca 30 i truppen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Tränare/Ledare: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−"/>
            </a:pPr>
            <a:r>
              <a:rPr lang="sv-SE" sz="2000" dirty="0">
                <a:latin typeface="Arial Narrow" panose="020B0606020202030204" pitchFamily="34" charset="0"/>
              </a:rPr>
              <a:t>Jonas Krantz, Axel Dahlgren, Erik Antonsson, Eva </a:t>
            </a:r>
            <a:r>
              <a:rPr lang="sv-SE" sz="2000" dirty="0" err="1">
                <a:latin typeface="Arial Narrow" panose="020B0606020202030204" pitchFamily="34" charset="0"/>
              </a:rPr>
              <a:t>jansson</a:t>
            </a:r>
            <a:endParaRPr lang="sv-SE" sz="2000" dirty="0">
              <a:latin typeface="Arial Narrow" panose="020B0606020202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 err="1">
                <a:latin typeface="Arial Narrow" panose="020B0606020202030204" pitchFamily="34" charset="0"/>
              </a:rPr>
              <a:t>Admin</a:t>
            </a:r>
            <a:r>
              <a:rPr lang="sv-SE" dirty="0">
                <a:latin typeface="Arial Narrow" panose="020B0606020202030204" pitchFamily="34" charset="0"/>
              </a:rPr>
              <a:t> ansvarig: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−"/>
            </a:pPr>
            <a:r>
              <a:rPr lang="sv-SE" sz="2000" dirty="0">
                <a:latin typeface="Arial Narrow" panose="020B0606020202030204" pitchFamily="34" charset="0"/>
              </a:rPr>
              <a:t>Jenny Molén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Slipansvarig/</a:t>
            </a:r>
            <a:r>
              <a:rPr lang="sv-SE" dirty="0" err="1">
                <a:latin typeface="Arial Narrow" panose="020B0606020202030204" pitchFamily="34" charset="0"/>
              </a:rPr>
              <a:t>Materialare</a:t>
            </a:r>
            <a:r>
              <a:rPr lang="sv-SE" dirty="0">
                <a:latin typeface="Arial Narrow" panose="020B0606020202030204" pitchFamily="34" charset="0"/>
              </a:rPr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−"/>
            </a:pPr>
            <a:r>
              <a:rPr lang="sv-SE" sz="2000" dirty="0">
                <a:latin typeface="Arial Narrow" panose="020B0606020202030204" pitchFamily="34" charset="0"/>
              </a:rPr>
              <a:t>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dirty="0">
                <a:latin typeface="Arial Narrow" panose="020B0606020202030204" pitchFamily="34" charset="0"/>
              </a:rPr>
              <a:t>Hjälptränare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 Narrow" panose="020B0606020202030204" pitchFamily="34" charset="0"/>
              <a:buChar char="−"/>
            </a:pPr>
            <a:r>
              <a:rPr lang="sv-SE" sz="2000" dirty="0"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009194F-2959-4BED-8B3C-FBEC9FE839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79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3FFE58-898E-4E24-9DB1-04BFF1F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58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68177-7278-458A-BD30-2AD4D8479C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151965"/>
            <a:ext cx="10394707" cy="33111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sv-SE" sz="8000" dirty="0">
              <a:latin typeface="Arial Narrow" panose="020B0606020202030204" pitchFamily="34" charset="0"/>
            </a:endParaRP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8000" dirty="0">
                <a:latin typeface="Arial Narrow" panose="020B0606020202030204" pitchFamily="34" charset="0"/>
              </a:rPr>
              <a:t>Ha kul!</a:t>
            </a: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8000" dirty="0">
                <a:latin typeface="Arial Narrow" panose="020B0606020202030204" pitchFamily="34" charset="0"/>
              </a:rPr>
              <a:t>Vara en bra kompis.</a:t>
            </a: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8000" dirty="0">
                <a:latin typeface="Arial Narrow" panose="020B0606020202030204" pitchFamily="34" charset="0"/>
              </a:rPr>
              <a:t>Alla ska känna sig välkomna</a:t>
            </a: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8000" dirty="0">
                <a:latin typeface="Arial Narrow" panose="020B0606020202030204" pitchFamily="34" charset="0"/>
              </a:rPr>
              <a:t>ALLA ska kunna vara med oavsett förutsättningar.</a:t>
            </a:r>
          </a:p>
          <a:p>
            <a:pPr lvl="1" algn="l">
              <a:buClr>
                <a:schemeClr val="accent1">
                  <a:lumMod val="75000"/>
                </a:schemeClr>
              </a:buClr>
            </a:pPr>
            <a:r>
              <a:rPr lang="sv-SE" sz="8000" dirty="0">
                <a:latin typeface="Arial Narrow" panose="020B0606020202030204" pitchFamily="34" charset="0"/>
              </a:rPr>
              <a:t>Disciplin</a:t>
            </a:r>
            <a:endParaRPr lang="sv-SE" dirty="0"/>
          </a:p>
        </p:txBody>
      </p:sp>
      <p:pic>
        <p:nvPicPr>
          <p:cNvPr id="5" name="Bildobjekt 1" descr="C:\Users\Valbo HC Kontor\Desktop\Nya loggan 2018.png">
            <a:extLst>
              <a:ext uri="{FF2B5EF4-FFF2-40B4-BE49-F238E27FC236}">
                <a16:creationId xmlns:a16="http://schemas.microsoft.com/office/drawing/2014/main" id="{D01643DA-F537-4E63-BB76-913010CEB8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67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C8EA7DBA-DF2D-4E10-8244-22B8A4DA41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C0BB132-3094-4570-87E7-6058B865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396882" cy="1151965"/>
          </a:xfrm>
        </p:spPr>
        <p:txBody>
          <a:bodyPr/>
          <a:lstStyle/>
          <a:p>
            <a:pPr algn="ctr"/>
            <a:r>
              <a:rPr lang="sv-S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FöräldrarInformation</a:t>
            </a:r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02C01-E555-47F1-9055-83E5854D8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654" y="1406078"/>
            <a:ext cx="9981172" cy="404584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v-SE" sz="2600" dirty="0">
                <a:latin typeface="Arial Narrow" panose="020B0606020202030204" pitchFamily="34" charset="0"/>
              </a:rPr>
              <a:t>Vi driver en seriös satsning på ishockey i Valbo.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sz="2600" dirty="0">
                <a:latin typeface="Arial Narrow" panose="020B0606020202030204" pitchFamily="34" charset="0"/>
              </a:rPr>
              <a:t>Att vinna eller förlora har mindre betydelse i de lägre åldrarna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sz="2600" dirty="0">
                <a:latin typeface="Arial Narrow" panose="020B0606020202030204" pitchFamily="34" charset="0"/>
              </a:rPr>
              <a:t>träningar 1 gång i veckan.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sz="2600" dirty="0">
                <a:latin typeface="Arial Narrow" panose="020B0606020202030204" pitchFamily="34" charset="0"/>
              </a:rPr>
              <a:t>Vi kommer att försöka vara med på några sammandrag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sz="2600" dirty="0">
                <a:latin typeface="Arial Narrow" panose="020B0606020202030204" pitchFamily="34" charset="0"/>
              </a:rPr>
              <a:t>Vi kommer behöva hjälp av alla föräldrar vid matcher/sammandrag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sz="2600" dirty="0">
                <a:latin typeface="Arial Narrow" panose="020B0606020202030204" pitchFamily="34" charset="0"/>
              </a:rPr>
              <a:t>Behöver vi veta något speciellt om ditt barn? Meddela oss ledare.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v-SE" sz="2600" dirty="0">
                <a:latin typeface="Arial Narrow" panose="020B0606020202030204" pitchFamily="34" charset="0"/>
                <a:cs typeface="Arial" panose="020B0604020202020204" pitchFamily="34" charset="0"/>
              </a:rPr>
              <a:t>Valbo-overaller finns att köpa på NOBO Sport i Gävle</a:t>
            </a:r>
            <a:endParaRPr lang="sv-SE" sz="2600" dirty="0">
              <a:latin typeface="Arial Narrow" panose="020B0606020202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316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B64D7-CCCC-42C9-933E-7000939E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82893"/>
            <a:ext cx="10396882" cy="1151965"/>
          </a:xfrm>
        </p:spPr>
        <p:txBody>
          <a:bodyPr/>
          <a:lstStyle/>
          <a:p>
            <a:pPr algn="ctr"/>
            <a:r>
              <a:rPr lang="sv-S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Föräldrarvett</a:t>
            </a:r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2DC3F0-3C66-4216-B053-D6E38DA81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184" y="1034236"/>
            <a:ext cx="11534112" cy="5035058"/>
          </a:xfrm>
        </p:spPr>
        <p:txBody>
          <a:bodyPr>
            <a:normAutofit fontScale="25000" lnSpcReduction="20000"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Inga föräldrar i båsen under träning eller match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Ställ upp vid match och träning - barnen vill det.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Uppmuntra alla spelare under träning och match - inte bara din son eller dotter.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Uppmuntra i både medgång och motgång - kritisera inte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Respektera ledarnas matchning av laget. Försök inte påverka dem under matchen.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Se domaren som vägledare - kritisera aldrig hans/hennes bedömningar.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Hjälp ditt barn att tåla både seger och förlust.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</a:rPr>
              <a:t>Stimulera och uppmuntra ditt barn att deltaga - pressa inte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  <a:cs typeface="Arial" panose="020B0604020202020204" pitchFamily="34" charset="0"/>
              </a:rPr>
              <a:t>Fråga om matchen var skojig och spännande - inte bara om resultatet.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  <a:cs typeface="Arial" panose="020B0604020202020204" pitchFamily="34" charset="0"/>
              </a:rPr>
              <a:t>Se till att ditt barn har riktig och förnuftig utrustning - överdriv inte.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  <a:cs typeface="Arial" panose="020B0604020202020204" pitchFamily="34" charset="0"/>
              </a:rPr>
              <a:t>Visa respekt för det arbete som klubben och ledarna/tränarna lägger ned. Vi behöver hjälp och stöd.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  <a:cs typeface="Arial" panose="020B0604020202020204" pitchFamily="34" charset="0"/>
              </a:rPr>
              <a:t>Det är ditt barn som spelar ishockey, inte du.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v-SE" sz="6400" dirty="0">
                <a:latin typeface="Arial Narrow" panose="020B0606020202030204" pitchFamily="34" charset="0"/>
                <a:cs typeface="Arial" panose="020B0604020202020204" pitchFamily="34" charset="0"/>
              </a:rPr>
              <a:t>Kom ihåg, att det viktigaste av allt, är att ditt barn trivs och har roligt tillsammans med kompisarna.</a:t>
            </a:r>
            <a:endParaRPr lang="sv-SE" sz="6400" dirty="0">
              <a:latin typeface="Arial Narrow" panose="020B0606020202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v-SE" sz="8000" dirty="0">
              <a:latin typeface="Arial Narrow" panose="020B0606020202030204" pitchFamily="34" charset="0"/>
            </a:endParaRP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D44BB294-3739-4866-8878-DD9FCA48A1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41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11" y="0"/>
            <a:ext cx="10396882" cy="1151965"/>
          </a:xfrm>
        </p:spPr>
        <p:txBody>
          <a:bodyPr/>
          <a:lstStyle/>
          <a:p>
            <a:pPr algn="ctr"/>
            <a:r>
              <a:rPr lang="sv-SE">
                <a:solidFill>
                  <a:schemeClr val="tx2">
                    <a:lumMod val="60000"/>
                    <a:lumOff val="40000"/>
                  </a:schemeClr>
                </a:solidFill>
              </a:rPr>
              <a:t>laGET.SE</a:t>
            </a:r>
            <a:endParaRPr lang="sv-S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999594"/>
            <a:ext cx="10394707" cy="3311189"/>
          </a:xfrm>
        </p:spPr>
        <p:txBody>
          <a:bodyPr>
            <a:normAutofit fontScale="40000" lnSpcReduction="20000"/>
          </a:bodyPr>
          <a:lstStyle/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All kommunikation sker från laget.se</a:t>
            </a:r>
          </a:p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Uppdatera era kontaktuppgifter på </a:t>
            </a:r>
            <a:r>
              <a:rPr lang="sv-SE" sz="5000" dirty="0" err="1">
                <a:latin typeface="Arial Narrow" panose="020B0606020202030204" pitchFamily="34" charset="0"/>
              </a:rPr>
              <a:t>lagsidan</a:t>
            </a:r>
            <a:endParaRPr lang="sv-SE" sz="5000" dirty="0">
              <a:latin typeface="Arial Narrow" panose="020B0606020202030204" pitchFamily="34" charset="0"/>
            </a:endParaRPr>
          </a:p>
          <a:p>
            <a:pPr lvl="2" algn="l"/>
            <a:r>
              <a:rPr lang="sv-SE" sz="5000" dirty="0">
                <a:latin typeface="Arial Narrow" panose="020B0606020202030204" pitchFamily="34" charset="0"/>
              </a:rPr>
              <a:t>E-post</a:t>
            </a:r>
          </a:p>
          <a:p>
            <a:pPr lvl="2" algn="l"/>
            <a:r>
              <a:rPr lang="sv-SE" sz="5000" dirty="0">
                <a:latin typeface="Arial Narrow" panose="020B0606020202030204" pitchFamily="34" charset="0"/>
              </a:rPr>
              <a:t>Mobilnummer</a:t>
            </a:r>
          </a:p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Vill man inte förekomma på bild, markera detta i er profil på </a:t>
            </a:r>
            <a:r>
              <a:rPr lang="sv-SE" sz="5000" dirty="0" err="1">
                <a:latin typeface="Arial Narrow" panose="020B0606020202030204" pitchFamily="34" charset="0"/>
              </a:rPr>
              <a:t>lagsidan</a:t>
            </a:r>
            <a:r>
              <a:rPr lang="sv-SE" sz="5000" dirty="0">
                <a:latin typeface="Arial Narrow" panose="020B0606020202030204" pitchFamily="34" charset="0"/>
              </a:rPr>
              <a:t>.</a:t>
            </a:r>
          </a:p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Svara på kallelser i god tid</a:t>
            </a:r>
          </a:p>
          <a:p>
            <a:pPr lvl="1" algn="l"/>
            <a:r>
              <a:rPr lang="sv-SE" sz="5000" dirty="0">
                <a:latin typeface="Arial Narrow" panose="020B0606020202030204" pitchFamily="34" charset="0"/>
              </a:rPr>
              <a:t>Vid problem eller funderingar kontakta JENNY MOLÉN</a:t>
            </a: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32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UTRUSTNING OCH 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F95087-A4AB-44A5-959C-983060892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569343"/>
            <a:ext cx="10394707" cy="508958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sv-SE" sz="8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v-SE" sz="6400" b="1" dirty="0">
                <a:latin typeface="Arial Narrow" panose="020B0606020202030204" pitchFamily="34" charset="0"/>
              </a:rPr>
              <a:t>       utrustning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Hjälm med galler, Halsskydd, axelskydd, armbågsskydd, suspensoar, byxor,                             knäskydd, skridskor, handskar och klubba. 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Märk utrustningen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Kan vara bra att ha extra skridskosnören, tejp i back/väska</a:t>
            </a:r>
          </a:p>
          <a:p>
            <a:pPr marL="457200" lvl="1" indent="0" algn="l">
              <a:buNone/>
            </a:pPr>
            <a:endParaRPr lang="sv-SE" sz="6400" b="1" dirty="0">
              <a:latin typeface="Arial Narrow" panose="020B0606020202030204" pitchFamily="34" charset="0"/>
            </a:endParaRPr>
          </a:p>
          <a:p>
            <a:pPr marL="457200" lvl="1" indent="0" algn="l">
              <a:buNone/>
            </a:pPr>
            <a:r>
              <a:rPr lang="sv-SE" sz="6400" b="1" dirty="0">
                <a:latin typeface="Arial Narrow" panose="020B0606020202030204" pitchFamily="34" charset="0"/>
              </a:rPr>
              <a:t>Krav, Ingen träning eller match om detta saknas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Halsskydd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Hjälm med galler 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Skridskor</a:t>
            </a:r>
          </a:p>
          <a:p>
            <a:pPr lvl="1" algn="l"/>
            <a:endParaRPr lang="sv-SE" sz="6400" dirty="0">
              <a:latin typeface="Arial Narrow" panose="020B0606020202030204" pitchFamily="34" charset="0"/>
            </a:endParaRP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sv-SE" sz="6400" b="1" dirty="0">
                <a:latin typeface="Arial Narrow" panose="020B0606020202030204" pitchFamily="34" charset="0"/>
              </a:rPr>
              <a:t>Tips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Vårda och tvätta utrustningen regelbundet </a:t>
            </a:r>
            <a:r>
              <a:rPr lang="sv-SE" sz="6400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https://www.intersport.se/guider/hockeyguider/hur-skoter-jag-min-utrustning</a:t>
            </a:r>
            <a:endParaRPr lang="sv-SE" sz="6400" dirty="0">
              <a:latin typeface="Arial Narrow" panose="020B0606020202030204" pitchFamily="34" charset="0"/>
            </a:endParaRP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Kontrollera skruvar på hjälmen och skölj skridskoskydden.</a:t>
            </a:r>
          </a:p>
          <a:p>
            <a:pPr lvl="1" algn="l"/>
            <a:r>
              <a:rPr lang="sv-SE" sz="6400" dirty="0">
                <a:latin typeface="Arial Narrow" panose="020B0606020202030204" pitchFamily="34" charset="0"/>
              </a:rPr>
              <a:t>Mjuka skridskoskydd vid förvaring.</a:t>
            </a:r>
          </a:p>
          <a:p>
            <a:endParaRPr lang="sv-SE" dirty="0"/>
          </a:p>
        </p:txBody>
      </p:sp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27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C003B-6C8E-47AB-AA76-135A625A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33" y="35555"/>
            <a:ext cx="10396882" cy="115196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SPELFORM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4EB5A50-758D-42B3-89DB-289103D3C6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642704" y="1931525"/>
            <a:ext cx="6906589" cy="2591162"/>
          </a:xfrm>
        </p:spPr>
      </p:pic>
      <p:pic>
        <p:nvPicPr>
          <p:cNvPr id="4" name="Bildobjekt 1" descr="C:\Users\Valbo HC Kontor\Desktop\Nya loggan 2018.png">
            <a:extLst>
              <a:ext uri="{FF2B5EF4-FFF2-40B4-BE49-F238E27FC236}">
                <a16:creationId xmlns:a16="http://schemas.microsoft.com/office/drawing/2014/main" id="{37FA6C6E-EA08-4166-9813-EFC73CFEAE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26" y="158647"/>
            <a:ext cx="1896375" cy="18901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420F328-EC14-476C-958E-70F3DAE56EB3}"/>
              </a:ext>
            </a:extLst>
          </p:cNvPr>
          <p:cNvSpPr txBox="1"/>
          <p:nvPr/>
        </p:nvSpPr>
        <p:spPr>
          <a:xfrm>
            <a:off x="3126768" y="4862262"/>
            <a:ext cx="593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Svenska Ishockeyförbundet (swehockey.se)</a:t>
            </a:r>
            <a:endParaRPr lang="sv-S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92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TM04033927[[fn=Huvudhändelse]]</Template>
  <TotalTime>1201</TotalTime>
  <Words>724</Words>
  <Application>Microsoft Office PowerPoint</Application>
  <PresentationFormat>Bredbild</PresentationFormat>
  <Paragraphs>116</Paragraphs>
  <Slides>12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Impact</vt:lpstr>
      <vt:lpstr>Huvudhändelse</vt:lpstr>
      <vt:lpstr>FÖRÄLDARMÖTE hOCKEYSKOLAN</vt:lpstr>
      <vt:lpstr>agenda</vt:lpstr>
      <vt:lpstr>Hockeyskolan 2023/2024</vt:lpstr>
      <vt:lpstr>MÅL</vt:lpstr>
      <vt:lpstr>FöräldrarInformation</vt:lpstr>
      <vt:lpstr>Föräldrarvett</vt:lpstr>
      <vt:lpstr>laGET.SE</vt:lpstr>
      <vt:lpstr>UTRUSTNING OCH VÅRD</vt:lpstr>
      <vt:lpstr>SPELFORM</vt:lpstr>
      <vt:lpstr>Övrigt</vt:lpstr>
      <vt:lpstr>Praktiska detaljer</vt:lpstr>
      <vt:lpstr>VÄlKOMNA TILL Säsong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FÖRÄLDARMÖTE hOCKEYSKOLAN</dc:title>
  <dc:creator>Molén Jenny, TRpts</dc:creator>
  <cp:lastModifiedBy>Molén Jenny, TRpts</cp:lastModifiedBy>
  <cp:revision>22</cp:revision>
  <dcterms:created xsi:type="dcterms:W3CDTF">2023-09-08T06:50:07Z</dcterms:created>
  <dcterms:modified xsi:type="dcterms:W3CDTF">2023-10-03T07:18:34Z</dcterms:modified>
</cp:coreProperties>
</file>