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0" r:id="rId5"/>
    <p:sldId id="267" r:id="rId6"/>
    <p:sldId id="278" r:id="rId7"/>
    <p:sldId id="261" r:id="rId8"/>
    <p:sldId id="273" r:id="rId9"/>
    <p:sldId id="263" r:id="rId10"/>
    <p:sldId id="262" r:id="rId11"/>
    <p:sldId id="275" r:id="rId12"/>
    <p:sldId id="276" r:id="rId13"/>
    <p:sldId id="277" r:id="rId14"/>
    <p:sldId id="268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1C"/>
    <a:srgbClr val="17240E"/>
    <a:srgbClr val="2A421A"/>
    <a:srgbClr val="20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BF796B-DD80-7381-D646-4FC380529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91CC14A-ED16-7351-CE62-FC7205BC5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4EFAC0-6FA6-335C-8A27-E928C28E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071EA1-CA8A-D5BE-9532-60836A44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0B90BB-48A2-AA11-1CD0-3885C9E2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43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5E979D-8FD6-44E9-FC2C-F70C6CA8C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996839-56BC-F8ED-6666-D3119D8CF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2C4590-23AB-A5BF-D436-2FA41B80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6FC522-8F56-EBBC-74E3-1C1E4E93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9A48EE-F639-D122-977F-7870A043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55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F261B8B-6E3E-FFD6-F15D-C58BF72BD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A67C1A-F2B3-8592-1310-5A9E59295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725A0E-8E52-E521-D9D3-81AAC761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74E3CD-817A-C97F-A18E-87BC44BC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1744BE-F0C0-21E2-80BE-6421C518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41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2EE754-A1F2-A4D1-2B3D-D7B8BFD3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8513F7-250A-1BD3-F8E0-8B70BBA8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AF95C4-46DC-3861-E963-42C746D91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B3B2E0-5184-151F-0F86-8AC7D8FA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6556C1-F934-2DBE-7194-2EE44CB8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61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D17E95-251C-7679-6B6C-AD9BFBD1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9B51D9-796A-A163-DCE6-4F557E8D8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63A7AE-746D-9D6E-40D3-101D3932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C967FE-3070-46FB-D22B-17EFABD1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5D4790-1E28-CFD7-5292-59AE31A03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75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FD694-F8EB-08EC-0EA4-F0F02FCC3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61BF9E-8B8A-C877-C080-356B9E632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A57239-05D2-F8DC-4400-013EF3924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4EF79A-21FF-1F42-F503-75752535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40F500-4B93-D1B2-3F66-C37E73E4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C1FEE0-BE24-3F0E-75A0-DA54B97E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64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738D27-90D4-764E-C48E-65002989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C19F14-7BA8-F46B-7590-F8D1EFBB1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431FCB-12FF-FD52-6DBD-1B6C2D244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7A6A28-7702-19FF-B998-97C153404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B55B2A1-3CC7-5D9A-4345-0B503A1DF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8679D4F-5ED7-4524-61BD-29390966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A7B674-F5AB-1796-C988-56B0409D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A94C9D8-BB64-1F69-C603-91F444B5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43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BAC3AA-6EEB-A01B-3656-C19DF077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62F0D2-C3FA-155F-19D9-5B973773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0EF29A-679E-104A-98B4-58226860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128888-075A-AB22-480D-13B32C28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41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07AFF52-8839-AE65-3F31-6FB61170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A110454-044C-BCBF-F8B2-13BB3DFF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7C5318-BF2D-0610-8738-7DBE730B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54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EE8886-39BA-9974-AEE9-415E5165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CF6A8-445F-5E14-5C74-538C6D69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2A5D8A-E45B-9A13-0665-C69975D94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EC7688-9DF6-874D-FF36-BB189993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196670-7E60-0676-0FF7-3B27F2B3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369491-BD4F-D922-F41A-8523AE5D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8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58AA4E-F16E-71A0-B2B1-5F323AEE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2C2DB86-29EC-277C-DEA2-EE2A29DD3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E66BDA-05F8-FCA5-10D4-0717C4E30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1E353E-3C0A-948B-D0FC-960E31BC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A143C4D-80FC-E184-BF39-236E618F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09DF3F-D85B-7C07-8C36-502CFA20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6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888524E-C84F-1ADB-A733-390109EE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480ABB-5283-AFEF-CB55-A2A82BC90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AE10A6-BCC9-A57E-2EDE-66462AFD3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EBB3-1A18-45F5-9D7D-8D00D109D108}" type="datetimeFigureOut">
              <a:rPr lang="sv-SE" smtClean="0"/>
              <a:t>2022-10-18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6852E3-EBEC-F903-6C55-8B0837DB4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44144-6B94-3E66-C281-E17BA7B9B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70D3-89BE-4D15-AA2A-40FEB78801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26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trikehockey.com/forening/Evenemang/spelprogramresultatochtabell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Föräldramöte Säsongen 2022/2023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15400" dirty="0">
                <a:solidFill>
                  <a:schemeClr val="bg1"/>
                </a:solidFill>
              </a:rPr>
              <a:t>Välkommen</a:t>
            </a:r>
          </a:p>
        </p:txBody>
      </p:sp>
    </p:spTree>
    <p:extLst>
      <p:ext uri="{BB962C8B-B14F-4D97-AF65-F5344CB8AC3E}">
        <p14:creationId xmlns:p14="http://schemas.microsoft.com/office/powerpoint/2010/main" val="50620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1A944E9-7D61-4655-4AA1-F984F04929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Lag kassa: 51 908,59 kr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Intäkter: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NB-Cup: 6 600 kr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Försäljning: Mål 45 000 kr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Utgifter 25 000 – 30 000 kr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Beting: 15 000 kr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Cuper: ca 10 000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Aktivitet: avslutning, A-lagsmatch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Material: Komplettering av målvaktsutrustning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89CCF4F1-0625-F485-F986-9FFD1BA6E4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Sponsring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Mottages gärna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Plock och stöt</a:t>
            </a:r>
          </a:p>
        </p:txBody>
      </p:sp>
    </p:spTree>
    <p:extLst>
      <p:ext uri="{BB962C8B-B14F-4D97-AF65-F5344CB8AC3E}">
        <p14:creationId xmlns:p14="http://schemas.microsoft.com/office/powerpoint/2010/main" val="416904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Avgifter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1A944E9-7D61-4655-4AA1-F984F0492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Medlemskap: 350 kr eller familj medlemskap 500</a:t>
            </a:r>
          </a:p>
          <a:p>
            <a:r>
              <a:rPr lang="sv-SE" dirty="0">
                <a:solidFill>
                  <a:schemeClr val="bg1"/>
                </a:solidFill>
              </a:rPr>
              <a:t>Spelaravgift: 2050 kr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Faktura kommer i oktober?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0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Försäljning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Mål 45 000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chemeClr val="bg1"/>
                </a:solidFill>
              </a:rPr>
              <a:t>Delikatesskungen: 5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r>
              <a:rPr lang="sv-SE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chemeClr val="bg1"/>
                </a:solidFill>
              </a:rPr>
              <a:t>Bingolotter uppesittarkväll: 10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endParaRPr lang="sv-SE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chemeClr val="bg1"/>
                </a:solidFill>
              </a:rPr>
              <a:t>Bingolotto Julkalender: 2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40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Bemanning 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94A9BB7-EEDE-9448-26B5-07ADFE12E9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Planeras av föräldragruppen</a:t>
            </a:r>
          </a:p>
          <a:p>
            <a:r>
              <a:rPr lang="sv-SE" dirty="0">
                <a:solidFill>
                  <a:schemeClr val="bg1"/>
                </a:solidFill>
              </a:rPr>
              <a:t>Bemanningsplan kommer att ligga under dokument på laget.se</a:t>
            </a:r>
          </a:p>
          <a:p>
            <a:r>
              <a:rPr lang="sv-SE" dirty="0">
                <a:solidFill>
                  <a:schemeClr val="bg1"/>
                </a:solidFill>
              </a:rPr>
              <a:t>Byt sinsemellan om ni inte kan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0570EB4-EFBB-D354-8A85-3FA86DDF5D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Kafeteria</a:t>
            </a:r>
          </a:p>
          <a:p>
            <a:r>
              <a:rPr lang="sv-SE" dirty="0">
                <a:solidFill>
                  <a:schemeClr val="bg1"/>
                </a:solidFill>
              </a:rPr>
              <a:t>Vi har v 47</a:t>
            </a:r>
          </a:p>
          <a:p>
            <a:r>
              <a:rPr lang="sv-SE" dirty="0">
                <a:solidFill>
                  <a:schemeClr val="bg1"/>
                </a:solidFill>
              </a:rPr>
              <a:t>Samt stötta vid våra hemmamatcher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Sekretariat</a:t>
            </a:r>
          </a:p>
          <a:p>
            <a:r>
              <a:rPr lang="sv-SE" dirty="0">
                <a:solidFill>
                  <a:schemeClr val="bg1"/>
                </a:solidFill>
              </a:rPr>
              <a:t>Våra hemmamatcher</a:t>
            </a:r>
          </a:p>
          <a:p>
            <a:r>
              <a:rPr lang="sv-SE" dirty="0">
                <a:solidFill>
                  <a:schemeClr val="bg1"/>
                </a:solidFill>
              </a:rPr>
              <a:t>2 personer klocka och musik</a:t>
            </a:r>
          </a:p>
          <a:p>
            <a:r>
              <a:rPr lang="sv-SE" dirty="0" err="1">
                <a:solidFill>
                  <a:schemeClr val="bg1"/>
                </a:solidFill>
              </a:rPr>
              <a:t>Ev</a:t>
            </a:r>
            <a:r>
              <a:rPr lang="sv-SE" dirty="0">
                <a:solidFill>
                  <a:schemeClr val="bg1"/>
                </a:solidFill>
              </a:rPr>
              <a:t> annan aktivitet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57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Övrigt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Fotografering Troligtvis torsdag v 45</a:t>
            </a:r>
          </a:p>
        </p:txBody>
      </p:sp>
    </p:spTree>
    <p:extLst>
      <p:ext uri="{BB962C8B-B14F-4D97-AF65-F5344CB8AC3E}">
        <p14:creationId xmlns:p14="http://schemas.microsoft.com/office/powerpoint/2010/main" val="339157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Värdegrund</a:t>
            </a:r>
          </a:p>
          <a:p>
            <a:r>
              <a:rPr lang="sv-SE" dirty="0">
                <a:solidFill>
                  <a:schemeClr val="bg1"/>
                </a:solidFill>
              </a:rPr>
              <a:t>Ledarstaben / Föräldragruppen</a:t>
            </a:r>
          </a:p>
          <a:p>
            <a:r>
              <a:rPr lang="sv-SE" dirty="0">
                <a:solidFill>
                  <a:schemeClr val="bg1"/>
                </a:solidFill>
              </a:rPr>
              <a:t>Laget</a:t>
            </a:r>
          </a:p>
          <a:p>
            <a:r>
              <a:rPr lang="sv-SE" dirty="0">
                <a:solidFill>
                  <a:schemeClr val="bg1"/>
                </a:solidFill>
              </a:rPr>
              <a:t>Träningsupplägg</a:t>
            </a:r>
          </a:p>
          <a:p>
            <a:r>
              <a:rPr lang="sv-SE" dirty="0">
                <a:solidFill>
                  <a:schemeClr val="bg1"/>
                </a:solidFill>
              </a:rPr>
              <a:t>Matcher och Cuper</a:t>
            </a:r>
          </a:p>
          <a:p>
            <a:r>
              <a:rPr lang="sv-SE" dirty="0">
                <a:solidFill>
                  <a:schemeClr val="bg1"/>
                </a:solidFill>
              </a:rPr>
              <a:t>Ekonomi &amp; Avgifter</a:t>
            </a:r>
          </a:p>
          <a:p>
            <a:r>
              <a:rPr lang="sv-SE" dirty="0">
                <a:solidFill>
                  <a:schemeClr val="bg1"/>
                </a:solidFill>
              </a:rPr>
              <a:t>Försäljning</a:t>
            </a:r>
          </a:p>
          <a:p>
            <a:r>
              <a:rPr lang="sv-SE" dirty="0">
                <a:solidFill>
                  <a:schemeClr val="bg1"/>
                </a:solidFill>
              </a:rPr>
              <a:t>Bemanning</a:t>
            </a:r>
          </a:p>
          <a:p>
            <a:r>
              <a:rPr lang="sv-SE" dirty="0">
                <a:solidFill>
                  <a:schemeClr val="bg1"/>
                </a:solidFill>
              </a:rPr>
              <a:t>Övrigt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>
                <a:solidFill>
                  <a:schemeClr val="bg1"/>
                </a:solidFill>
              </a:rPr>
              <a:t>Värdegrund: </a:t>
            </a:r>
            <a:r>
              <a:rPr lang="sv-SE" sz="8000" b="1" dirty="0">
                <a:solidFill>
                  <a:schemeClr val="bg1"/>
                </a:solidFill>
              </a:rPr>
              <a:t>Bra  kompis</a:t>
            </a:r>
            <a:endParaRPr lang="sv-SE" sz="6000" b="1" dirty="0">
              <a:solidFill>
                <a:schemeClr val="bg1"/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400">
                <a:solidFill>
                  <a:schemeClr val="bg1"/>
                </a:solidFill>
              </a:rPr>
              <a:t>Mot</a:t>
            </a:r>
          </a:p>
          <a:p>
            <a:r>
              <a:rPr lang="sv-SE" sz="2400" dirty="0">
                <a:solidFill>
                  <a:schemeClr val="bg1"/>
                </a:solidFill>
              </a:rPr>
              <a:t>Lagkamrater</a:t>
            </a:r>
          </a:p>
          <a:p>
            <a:r>
              <a:rPr lang="sv-SE" sz="2400" dirty="0">
                <a:solidFill>
                  <a:schemeClr val="bg1"/>
                </a:solidFill>
              </a:rPr>
              <a:t>Ledare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Motståndare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Domare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I medgång </a:t>
            </a:r>
          </a:p>
          <a:p>
            <a:r>
              <a:rPr lang="sv-SE" sz="2400" dirty="0">
                <a:solidFill>
                  <a:schemeClr val="bg1"/>
                </a:solidFill>
              </a:rPr>
              <a:t>I motgång</a:t>
            </a:r>
          </a:p>
          <a:p>
            <a:pPr lvl="0"/>
            <a:r>
              <a:rPr lang="sv-SE" sz="2400" dirty="0">
                <a:solidFill>
                  <a:schemeClr val="bg1"/>
                </a:solidFill>
              </a:rPr>
              <a:t>När vi gör något bra</a:t>
            </a:r>
          </a:p>
          <a:p>
            <a:pPr lvl="0">
              <a:spcAft>
                <a:spcPts val="800"/>
              </a:spcAft>
            </a:pPr>
            <a:r>
              <a:rPr lang="sv-SE" sz="2400" dirty="0">
                <a:solidFill>
                  <a:schemeClr val="bg1"/>
                </a:solidFill>
              </a:rPr>
              <a:t>När vi gör ett misstag</a:t>
            </a:r>
          </a:p>
          <a:p>
            <a:pPr lvl="0">
              <a:spcAft>
                <a:spcPts val="800"/>
              </a:spcAft>
            </a:pPr>
            <a:endParaRPr lang="sv-SE" sz="2400" dirty="0">
              <a:solidFill>
                <a:schemeClr val="bg1"/>
              </a:solidFill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sv-SE" sz="2400" dirty="0">
                <a:solidFill>
                  <a:schemeClr val="bg1"/>
                </a:solidFill>
              </a:rPr>
              <a:t>Gäller även föräldrar</a:t>
            </a:r>
          </a:p>
          <a:p>
            <a:endParaRPr lang="sv-SE" sz="2400" dirty="0">
              <a:solidFill>
                <a:schemeClr val="bg1"/>
              </a:solidFill>
            </a:endParaRPr>
          </a:p>
          <a:p>
            <a:endParaRPr lang="sv-SE" sz="2400" dirty="0">
              <a:solidFill>
                <a:schemeClr val="bg1"/>
              </a:solidFill>
            </a:endParaRPr>
          </a:p>
          <a:p>
            <a:endParaRPr lang="sv-SE" sz="6600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9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Ledarstaben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5C4B0DF-7406-D4B7-17C4-E2E212006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Martin: lagledare/tränare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Mats: tränare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Andreas: tränare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Foppa: tränare</a:t>
            </a:r>
          </a:p>
          <a:p>
            <a:r>
              <a:rPr lang="sv-SE" sz="2400" dirty="0">
                <a:solidFill>
                  <a:schemeClr val="bg1"/>
                </a:solidFill>
              </a:rPr>
              <a:t>Johan: tränare/laget.se</a:t>
            </a:r>
          </a:p>
          <a:p>
            <a:r>
              <a:rPr lang="sv-SE" sz="2400" dirty="0">
                <a:solidFill>
                  <a:schemeClr val="bg1"/>
                </a:solidFill>
              </a:rPr>
              <a:t>Mattias Gilberg: tränare/laget.se</a:t>
            </a:r>
          </a:p>
          <a:p>
            <a:r>
              <a:rPr lang="sv-SE" sz="2400" dirty="0">
                <a:solidFill>
                  <a:schemeClr val="bg1"/>
                </a:solidFill>
              </a:rPr>
              <a:t>Mattias </a:t>
            </a:r>
            <a:r>
              <a:rPr lang="sv-SE" sz="2400" dirty="0" err="1">
                <a:solidFill>
                  <a:schemeClr val="bg1"/>
                </a:solidFill>
              </a:rPr>
              <a:t>Gävert</a:t>
            </a:r>
            <a:r>
              <a:rPr lang="sv-SE" sz="2400" dirty="0">
                <a:solidFill>
                  <a:schemeClr val="bg1"/>
                </a:solidFill>
              </a:rPr>
              <a:t>: tränare/material</a:t>
            </a:r>
          </a:p>
        </p:txBody>
      </p:sp>
    </p:spTree>
    <p:extLst>
      <p:ext uri="{BB962C8B-B14F-4D97-AF65-F5344CB8AC3E}">
        <p14:creationId xmlns:p14="http://schemas.microsoft.com/office/powerpoint/2010/main" val="8247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Föräldragrupp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Josefin: Försäljning</a:t>
            </a:r>
          </a:p>
          <a:p>
            <a:r>
              <a:rPr lang="sv-SE" dirty="0">
                <a:solidFill>
                  <a:schemeClr val="bg1"/>
                </a:solidFill>
              </a:rPr>
              <a:t>Hanna &amp; Malin: Kafé och Sekretariat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2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Laget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5C4B0DF-7406-D4B7-17C4-E2E212006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Totalt 22 </a:t>
            </a:r>
            <a:r>
              <a:rPr lang="sv-SE" sz="2400" dirty="0" err="1">
                <a:solidFill>
                  <a:schemeClr val="bg1"/>
                </a:solidFill>
              </a:rPr>
              <a:t>st</a:t>
            </a:r>
            <a:endParaRPr lang="sv-SE" sz="2400" dirty="0">
              <a:solidFill>
                <a:schemeClr val="bg1"/>
              </a:solidFill>
            </a:endParaRP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5 nya i år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1 som slutat</a:t>
            </a:r>
          </a:p>
          <a:p>
            <a:r>
              <a:rPr lang="sv-SE" sz="2400" dirty="0">
                <a:solidFill>
                  <a:schemeClr val="bg1"/>
                </a:solidFill>
              </a:rPr>
              <a:t>Alla ska få spela på alla positioner om man vill.</a:t>
            </a:r>
          </a:p>
          <a:p>
            <a:pPr marL="457200" lvl="1" indent="0">
              <a:buNone/>
            </a:pPr>
            <a:endParaRPr lang="sv-SE" sz="2000" dirty="0">
              <a:solidFill>
                <a:schemeClr val="bg1"/>
              </a:solidFill>
            </a:endParaRPr>
          </a:p>
          <a:p>
            <a:pPr lvl="1"/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3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Träningsupplägg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0D80352-E353-A8E9-C1DA-A033219F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Tisdag och fredag 16:00 (fredag delas med U9)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chemeClr val="bg1"/>
                </a:solidFill>
              </a:rPr>
              <a:t>Ha kul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chemeClr val="bg1"/>
                </a:solidFill>
              </a:rPr>
              <a:t>Skridskoåkning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chemeClr val="bg1"/>
                </a:solidFill>
              </a:rPr>
              <a:t>Uppspel och passning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64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Matcher Cuper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5C4B0DF-7406-D4B7-17C4-E2E212006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Lördagar</a:t>
            </a:r>
          </a:p>
          <a:p>
            <a:r>
              <a:rPr lang="sv-SE" sz="2400" dirty="0">
                <a:solidFill>
                  <a:schemeClr val="bg1"/>
                </a:solidFill>
              </a:rPr>
              <a:t>Totalt 18 tillfällen. Från 15 oktober till 18 mars.</a:t>
            </a:r>
          </a:p>
          <a:p>
            <a:pPr lvl="1"/>
            <a:r>
              <a:rPr lang="sv-SE" sz="2000" dirty="0">
                <a:solidFill>
                  <a:schemeClr val="bg1"/>
                </a:solidFill>
                <a:hlinkClick r:id="rId3"/>
              </a:rPr>
              <a:t>https://www.gastrikehockey.com/forening/Evenemang/spelprogramresultatochtabeller/</a:t>
            </a:r>
            <a:endParaRPr lang="sv-SE" sz="2000" dirty="0">
              <a:solidFill>
                <a:schemeClr val="bg1"/>
              </a:solidFill>
            </a:endParaRPr>
          </a:p>
          <a:p>
            <a:r>
              <a:rPr lang="sv-SE" sz="2400" dirty="0">
                <a:solidFill>
                  <a:schemeClr val="bg1"/>
                </a:solidFill>
              </a:rPr>
              <a:t>2 matcher om 2x15 min</a:t>
            </a:r>
          </a:p>
          <a:p>
            <a:r>
              <a:rPr lang="sv-SE" sz="2400" dirty="0">
                <a:solidFill>
                  <a:schemeClr val="bg1"/>
                </a:solidFill>
              </a:rPr>
              <a:t>Spelar 1 målvakt och 3 utespelare.</a:t>
            </a:r>
          </a:p>
          <a:p>
            <a:r>
              <a:rPr lang="sv-SE" sz="2400" dirty="0">
                <a:solidFill>
                  <a:schemeClr val="bg1"/>
                </a:solidFill>
              </a:rPr>
              <a:t>Vi kommer kalla alla till matcher. 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Sista anmälningsdag tisdag.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Lagindelning kommer på fredag.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Meddela om ni blir sjuk.</a:t>
            </a:r>
          </a:p>
          <a:p>
            <a:r>
              <a:rPr lang="sv-SE" sz="2400" dirty="0">
                <a:solidFill>
                  <a:schemeClr val="bg1"/>
                </a:solidFill>
              </a:rPr>
              <a:t>Cuper: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Knattefesten Januari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Planer på en Cup slutet av säsongen</a:t>
            </a:r>
          </a:p>
        </p:txBody>
      </p:sp>
    </p:spTree>
    <p:extLst>
      <p:ext uri="{BB962C8B-B14F-4D97-AF65-F5344CB8AC3E}">
        <p14:creationId xmlns:p14="http://schemas.microsoft.com/office/powerpoint/2010/main" val="113779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DE1717C-7BC2-C583-AD97-03006E44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Storlek plan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E3F8046-7787-BAB7-5993-C8ABB04AE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528664" y="-672326"/>
            <a:ext cx="5134672" cy="91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2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343</Words>
  <Application>Microsoft Office PowerPoint</Application>
  <PresentationFormat>Bredbild</PresentationFormat>
  <Paragraphs>110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Föräldramöte Säsongen 2022/2023</vt:lpstr>
      <vt:lpstr>Agenda</vt:lpstr>
      <vt:lpstr>Värdegrund: Bra  kompis</vt:lpstr>
      <vt:lpstr>Ledarstaben</vt:lpstr>
      <vt:lpstr>Föräldragrupp</vt:lpstr>
      <vt:lpstr>Laget</vt:lpstr>
      <vt:lpstr>Träningsupplägg</vt:lpstr>
      <vt:lpstr>Matcher Cuper</vt:lpstr>
      <vt:lpstr>Storlek plan</vt:lpstr>
      <vt:lpstr>Ekonomi</vt:lpstr>
      <vt:lpstr>Avgifter</vt:lpstr>
      <vt:lpstr>Försäljning</vt:lpstr>
      <vt:lpstr>Bemanning 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Föräldramöte Nicklas Bäckström Cup</dc:title>
  <dc:creator>Martin Olsson Saebö</dc:creator>
  <cp:lastModifiedBy>Martin Olsson Saebö</cp:lastModifiedBy>
  <cp:revision>5</cp:revision>
  <dcterms:created xsi:type="dcterms:W3CDTF">2022-08-30T10:29:40Z</dcterms:created>
  <dcterms:modified xsi:type="dcterms:W3CDTF">2022-10-18T18:00:03Z</dcterms:modified>
</cp:coreProperties>
</file>