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92" r:id="rId6"/>
    <p:sldId id="271" r:id="rId7"/>
    <p:sldId id="301" r:id="rId8"/>
    <p:sldId id="293" r:id="rId9"/>
    <p:sldId id="264" r:id="rId10"/>
    <p:sldId id="298" r:id="rId11"/>
    <p:sldId id="299" r:id="rId12"/>
    <p:sldId id="300" r:id="rId13"/>
    <p:sldId id="259" r:id="rId14"/>
    <p:sldId id="302" r:id="rId15"/>
    <p:sldId id="303" r:id="rId16"/>
    <p:sldId id="285" r:id="rId17"/>
  </p:sldIdLst>
  <p:sldSz cx="12192000" cy="6858000"/>
  <p:notesSz cx="6662738"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B5DA06-6E4F-4D84-8237-8AE059E9FA22}" v="24" dt="2024-04-30T07:32:01.98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9" autoAdjust="0"/>
    <p:restoredTop sz="94648"/>
  </p:normalViewPr>
  <p:slideViewPr>
    <p:cSldViewPr snapToGrid="0">
      <p:cViewPr varScale="1">
        <p:scale>
          <a:sx n="73" d="100"/>
          <a:sy n="73" d="100"/>
        </p:scale>
        <p:origin x="72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s Svärd" userId="d5e4fd59-5739-48e3-9863-4805b1142185" providerId="ADAL" clId="{31B5DA06-6E4F-4D84-8237-8AE059E9FA22}"/>
    <pc:docChg chg="modSld">
      <pc:chgData name="Andreas Svärd" userId="d5e4fd59-5739-48e3-9863-4805b1142185" providerId="ADAL" clId="{31B5DA06-6E4F-4D84-8237-8AE059E9FA22}" dt="2024-04-30T07:32:23.451" v="114" actId="20577"/>
      <pc:docMkLst>
        <pc:docMk/>
      </pc:docMkLst>
      <pc:sldChg chg="modSp">
        <pc:chgData name="Andreas Svärd" userId="d5e4fd59-5739-48e3-9863-4805b1142185" providerId="ADAL" clId="{31B5DA06-6E4F-4D84-8237-8AE059E9FA22}" dt="2024-04-30T07:32:01.981" v="106" actId="20577"/>
        <pc:sldMkLst>
          <pc:docMk/>
          <pc:sldMk cId="2115362591" sldId="263"/>
        </pc:sldMkLst>
        <pc:graphicFrameChg chg="mod">
          <ac:chgData name="Andreas Svärd" userId="d5e4fd59-5739-48e3-9863-4805b1142185" providerId="ADAL" clId="{31B5DA06-6E4F-4D84-8237-8AE059E9FA22}" dt="2024-04-30T07:32:01.981" v="106" actId="20577"/>
          <ac:graphicFrameMkLst>
            <pc:docMk/>
            <pc:sldMk cId="2115362591" sldId="263"/>
            <ac:graphicFrameMk id="5" creationId="{15770087-B5E3-A8F3-1877-3827A3C90116}"/>
          </ac:graphicFrameMkLst>
        </pc:graphicFrameChg>
      </pc:sldChg>
      <pc:sldChg chg="modSp">
        <pc:chgData name="Andreas Svärd" userId="d5e4fd59-5739-48e3-9863-4805b1142185" providerId="ADAL" clId="{31B5DA06-6E4F-4D84-8237-8AE059E9FA22}" dt="2024-04-30T07:30:06.346" v="80" actId="20577"/>
        <pc:sldMkLst>
          <pc:docMk/>
          <pc:sldMk cId="2370474381" sldId="264"/>
        </pc:sldMkLst>
        <pc:graphicFrameChg chg="mod">
          <ac:chgData name="Andreas Svärd" userId="d5e4fd59-5739-48e3-9863-4805b1142185" providerId="ADAL" clId="{31B5DA06-6E4F-4D84-8237-8AE059E9FA22}" dt="2024-04-30T07:30:06.346" v="80" actId="20577"/>
          <ac:graphicFrameMkLst>
            <pc:docMk/>
            <pc:sldMk cId="2370474381" sldId="264"/>
            <ac:graphicFrameMk id="5" creationId="{07ED67F7-A0AA-CA53-2B0D-5968CCBE642B}"/>
          </ac:graphicFrameMkLst>
        </pc:graphicFrameChg>
      </pc:sldChg>
      <pc:sldChg chg="modSp mod">
        <pc:chgData name="Andreas Svärd" userId="d5e4fd59-5739-48e3-9863-4805b1142185" providerId="ADAL" clId="{31B5DA06-6E4F-4D84-8237-8AE059E9FA22}" dt="2024-04-30T07:32:23.451" v="114" actId="20577"/>
        <pc:sldMkLst>
          <pc:docMk/>
          <pc:sldMk cId="2328550425" sldId="266"/>
        </pc:sldMkLst>
        <pc:spChg chg="mod">
          <ac:chgData name="Andreas Svärd" userId="d5e4fd59-5739-48e3-9863-4805b1142185" providerId="ADAL" clId="{31B5DA06-6E4F-4D84-8237-8AE059E9FA22}" dt="2024-04-30T07:32:23.451" v="114" actId="20577"/>
          <ac:spMkLst>
            <pc:docMk/>
            <pc:sldMk cId="2328550425" sldId="266"/>
            <ac:spMk id="3" creationId="{77CC0D24-3645-8244-B26F-76692BB8E386}"/>
          </ac:spMkLst>
        </pc:spChg>
      </pc:sldChg>
      <pc:sldChg chg="modSp mod">
        <pc:chgData name="Andreas Svärd" userId="d5e4fd59-5739-48e3-9863-4805b1142185" providerId="ADAL" clId="{31B5DA06-6E4F-4D84-8237-8AE059E9FA22}" dt="2024-04-30T07:24:55.213" v="12" actId="20577"/>
        <pc:sldMkLst>
          <pc:docMk/>
          <pc:sldMk cId="3787744793" sldId="271"/>
        </pc:sldMkLst>
        <pc:graphicFrameChg chg="modGraphic">
          <ac:chgData name="Andreas Svärd" userId="d5e4fd59-5739-48e3-9863-4805b1142185" providerId="ADAL" clId="{31B5DA06-6E4F-4D84-8237-8AE059E9FA22}" dt="2024-04-30T07:24:55.213" v="12" actId="20577"/>
          <ac:graphicFrameMkLst>
            <pc:docMk/>
            <pc:sldMk cId="3787744793" sldId="271"/>
            <ac:graphicFrameMk id="7" creationId="{6B394FFF-14CF-A550-A727-A24AD1588B58}"/>
          </ac:graphicFrameMkLst>
        </pc:graphicFrameChg>
      </pc:sldChg>
      <pc:sldChg chg="modSp mod">
        <pc:chgData name="Andreas Svärd" userId="d5e4fd59-5739-48e3-9863-4805b1142185" providerId="ADAL" clId="{31B5DA06-6E4F-4D84-8237-8AE059E9FA22}" dt="2024-04-30T07:30:44.130" v="85" actId="20577"/>
        <pc:sldMkLst>
          <pc:docMk/>
          <pc:sldMk cId="180150332" sldId="272"/>
        </pc:sldMkLst>
        <pc:graphicFrameChg chg="mod modGraphic">
          <ac:chgData name="Andreas Svärd" userId="d5e4fd59-5739-48e3-9863-4805b1142185" providerId="ADAL" clId="{31B5DA06-6E4F-4D84-8237-8AE059E9FA22}" dt="2024-04-30T07:30:44.130" v="85" actId="20577"/>
          <ac:graphicFrameMkLst>
            <pc:docMk/>
            <pc:sldMk cId="180150332" sldId="272"/>
            <ac:graphicFrameMk id="7" creationId="{6B394FFF-14CF-A550-A727-A24AD1588B58}"/>
          </ac:graphicFrameMkLst>
        </pc:graphicFrameChg>
      </pc:sldChg>
      <pc:sldChg chg="modSp mod">
        <pc:chgData name="Andreas Svärd" userId="d5e4fd59-5739-48e3-9863-4805b1142185" providerId="ADAL" clId="{31B5DA06-6E4F-4D84-8237-8AE059E9FA22}" dt="2024-04-30T07:28:08.111" v="78" actId="20577"/>
        <pc:sldMkLst>
          <pc:docMk/>
          <pc:sldMk cId="2667164569" sldId="279"/>
        </pc:sldMkLst>
        <pc:spChg chg="mod">
          <ac:chgData name="Andreas Svärd" userId="d5e4fd59-5739-48e3-9863-4805b1142185" providerId="ADAL" clId="{31B5DA06-6E4F-4D84-8237-8AE059E9FA22}" dt="2024-04-30T07:28:08.111" v="78" actId="20577"/>
          <ac:spMkLst>
            <pc:docMk/>
            <pc:sldMk cId="2667164569" sldId="279"/>
            <ac:spMk id="26" creationId="{76FC9EC0-C288-214E-B87F-FD84AFF96E9A}"/>
          </ac:spMkLst>
        </pc:spChg>
      </pc:sldChg>
      <pc:sldChg chg="modSp mod">
        <pc:chgData name="Andreas Svärd" userId="d5e4fd59-5739-48e3-9863-4805b1142185" providerId="ADAL" clId="{31B5DA06-6E4F-4D84-8237-8AE059E9FA22}" dt="2024-04-30T07:25:48.396" v="44" actId="20577"/>
        <pc:sldMkLst>
          <pc:docMk/>
          <pc:sldMk cId="2405634627" sldId="280"/>
        </pc:sldMkLst>
        <pc:spChg chg="mod">
          <ac:chgData name="Andreas Svärd" userId="d5e4fd59-5739-48e3-9863-4805b1142185" providerId="ADAL" clId="{31B5DA06-6E4F-4D84-8237-8AE059E9FA22}" dt="2024-04-30T07:25:48.396" v="44" actId="20577"/>
          <ac:spMkLst>
            <pc:docMk/>
            <pc:sldMk cId="2405634627" sldId="280"/>
            <ac:spMk id="2" creationId="{6734948C-B146-5346-A6FE-A8372A1B4251}"/>
          </ac:spMkLst>
        </pc:spChg>
        <pc:graphicFrameChg chg="mod modGraphic">
          <ac:chgData name="Andreas Svärd" userId="d5e4fd59-5739-48e3-9863-4805b1142185" providerId="ADAL" clId="{31B5DA06-6E4F-4D84-8237-8AE059E9FA22}" dt="2024-04-30T07:25:40.805" v="42" actId="6549"/>
          <ac:graphicFrameMkLst>
            <pc:docMk/>
            <pc:sldMk cId="2405634627" sldId="280"/>
            <ac:graphicFrameMk id="7" creationId="{7280E6FF-71B5-1D17-67A9-DBEBDB88D04C}"/>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A3B1CF-BBEE-4D80-BF40-226000037935}"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297EAF48-B360-4BFA-92AB-C71CC4400C9C}">
      <dgm:prSet/>
      <dgm:spPr/>
      <dgm:t>
        <a:bodyPr/>
        <a:lstStyle/>
        <a:p>
          <a:r>
            <a:rPr lang="en-US" dirty="0"/>
            <a:t>Vi </a:t>
          </a:r>
          <a:r>
            <a:rPr lang="en-US" dirty="0" err="1"/>
            <a:t>använder</a:t>
          </a:r>
          <a:r>
            <a:rPr lang="en-US" dirty="0"/>
            <a:t> främst laget.se </a:t>
          </a:r>
          <a:r>
            <a:rPr lang="en-US" dirty="0" err="1"/>
            <a:t>som</a:t>
          </a:r>
          <a:r>
            <a:rPr lang="en-US" dirty="0"/>
            <a:t> kommunikationskanal. </a:t>
          </a:r>
        </a:p>
      </dgm:t>
    </dgm:pt>
    <dgm:pt modelId="{0D520265-201E-4B29-A092-C9E84E6CA923}" type="parTrans" cxnId="{EC246B86-DF2F-4100-B557-0474A037F435}">
      <dgm:prSet/>
      <dgm:spPr/>
      <dgm:t>
        <a:bodyPr/>
        <a:lstStyle/>
        <a:p>
          <a:endParaRPr lang="en-US"/>
        </a:p>
      </dgm:t>
    </dgm:pt>
    <dgm:pt modelId="{A2B652D1-6B48-47F8-B7B7-DA7D4773D306}" type="sibTrans" cxnId="{EC246B86-DF2F-4100-B557-0474A037F435}">
      <dgm:prSet/>
      <dgm:spPr/>
      <dgm:t>
        <a:bodyPr/>
        <a:lstStyle/>
        <a:p>
          <a:endParaRPr lang="en-US"/>
        </a:p>
      </dgm:t>
    </dgm:pt>
    <dgm:pt modelId="{37B216A1-5857-4412-9C37-D27A5D69D460}">
      <dgm:prSet/>
      <dgm:spPr/>
      <dgm:t>
        <a:bodyPr/>
        <a:lstStyle/>
        <a:p>
          <a:r>
            <a:rPr lang="en-US"/>
            <a:t>Där kommunicerar vi:</a:t>
          </a:r>
        </a:p>
      </dgm:t>
    </dgm:pt>
    <dgm:pt modelId="{3CEBD5F5-4821-4A4F-9E96-F9171D8A71DB}" type="parTrans" cxnId="{7D187A97-3FF0-4EE3-8675-94677CDF9A40}">
      <dgm:prSet/>
      <dgm:spPr/>
      <dgm:t>
        <a:bodyPr/>
        <a:lstStyle/>
        <a:p>
          <a:endParaRPr lang="en-US"/>
        </a:p>
      </dgm:t>
    </dgm:pt>
    <dgm:pt modelId="{89518FF3-FF65-4181-904B-92FD1F5B42EC}" type="sibTrans" cxnId="{7D187A97-3FF0-4EE3-8675-94677CDF9A40}">
      <dgm:prSet/>
      <dgm:spPr/>
      <dgm:t>
        <a:bodyPr/>
        <a:lstStyle/>
        <a:p>
          <a:endParaRPr lang="en-US"/>
        </a:p>
      </dgm:t>
    </dgm:pt>
    <dgm:pt modelId="{D13298B1-8FA5-4F25-AD97-61985658DD1F}">
      <dgm:prSet/>
      <dgm:spPr/>
      <dgm:t>
        <a:bodyPr/>
        <a:lstStyle/>
        <a:p>
          <a:r>
            <a:rPr lang="en-US" dirty="0" err="1"/>
            <a:t>Kallelser</a:t>
          </a:r>
          <a:r>
            <a:rPr lang="en-US" dirty="0"/>
            <a:t> till </a:t>
          </a:r>
          <a:r>
            <a:rPr lang="en-US" dirty="0" err="1"/>
            <a:t>träningar</a:t>
          </a:r>
          <a:r>
            <a:rPr lang="en-US" dirty="0"/>
            <a:t> via </a:t>
          </a:r>
          <a:r>
            <a:rPr lang="en-US" dirty="0" err="1"/>
            <a:t>mejl</a:t>
          </a:r>
          <a:r>
            <a:rPr lang="en-US" dirty="0"/>
            <a:t> och laget.se app. Vi </a:t>
          </a:r>
          <a:r>
            <a:rPr lang="en-US" dirty="0" err="1"/>
            <a:t>försöker</a:t>
          </a:r>
          <a:r>
            <a:rPr lang="en-US" dirty="0"/>
            <a:t> ha </a:t>
          </a:r>
          <a:r>
            <a:rPr lang="en-US" dirty="0" err="1"/>
            <a:t>så</a:t>
          </a:r>
          <a:r>
            <a:rPr lang="en-US" dirty="0"/>
            <a:t> bra </a:t>
          </a:r>
          <a:r>
            <a:rPr lang="en-US" dirty="0" err="1"/>
            <a:t>framförhållning</a:t>
          </a:r>
          <a:r>
            <a:rPr lang="en-US" dirty="0"/>
            <a:t> </a:t>
          </a:r>
          <a:r>
            <a:rPr lang="en-US" dirty="0" err="1"/>
            <a:t>så</a:t>
          </a:r>
          <a:r>
            <a:rPr lang="en-US" dirty="0"/>
            <a:t> att vi </a:t>
          </a:r>
          <a:r>
            <a:rPr lang="en-US" dirty="0" err="1"/>
            <a:t>alla</a:t>
          </a:r>
          <a:r>
            <a:rPr lang="en-US" dirty="0"/>
            <a:t> </a:t>
          </a:r>
          <a:r>
            <a:rPr lang="en-US" dirty="0" err="1"/>
            <a:t>kan</a:t>
          </a:r>
          <a:r>
            <a:rPr lang="en-US" dirty="0"/>
            <a:t> </a:t>
          </a:r>
          <a:r>
            <a:rPr lang="en-US" dirty="0" err="1"/>
            <a:t>planera</a:t>
          </a:r>
          <a:r>
            <a:rPr lang="en-US" dirty="0"/>
            <a:t>.</a:t>
          </a:r>
        </a:p>
      </dgm:t>
    </dgm:pt>
    <dgm:pt modelId="{3375AD8C-0062-46CC-94B9-F599D3CE5DD3}" type="parTrans" cxnId="{56F265D2-1A5E-4FD0-BA0C-C2397152D8C5}">
      <dgm:prSet/>
      <dgm:spPr/>
      <dgm:t>
        <a:bodyPr/>
        <a:lstStyle/>
        <a:p>
          <a:endParaRPr lang="en-US"/>
        </a:p>
      </dgm:t>
    </dgm:pt>
    <dgm:pt modelId="{95E5FB68-4C9D-4E2B-A305-D65BE692147F}" type="sibTrans" cxnId="{56F265D2-1A5E-4FD0-BA0C-C2397152D8C5}">
      <dgm:prSet/>
      <dgm:spPr/>
      <dgm:t>
        <a:bodyPr/>
        <a:lstStyle/>
        <a:p>
          <a:endParaRPr lang="en-US"/>
        </a:p>
      </dgm:t>
    </dgm:pt>
    <dgm:pt modelId="{D15E7EB7-5A30-454D-8299-12090EE907D7}">
      <dgm:prSet/>
      <dgm:spPr/>
      <dgm:t>
        <a:bodyPr/>
        <a:lstStyle/>
        <a:p>
          <a:r>
            <a:rPr lang="en-US" dirty="0" err="1"/>
            <a:t>Nyheter</a:t>
          </a:r>
          <a:r>
            <a:rPr lang="en-US" dirty="0"/>
            <a:t> och </a:t>
          </a:r>
          <a:r>
            <a:rPr lang="en-US" dirty="0" err="1"/>
            <a:t>utskick</a:t>
          </a:r>
          <a:r>
            <a:rPr lang="en-US" dirty="0"/>
            <a:t> </a:t>
          </a:r>
          <a:r>
            <a:rPr lang="en-US" dirty="0" err="1"/>
            <a:t>vidare</a:t>
          </a:r>
          <a:r>
            <a:rPr lang="en-US" dirty="0"/>
            <a:t> via </a:t>
          </a:r>
          <a:r>
            <a:rPr lang="en-US" dirty="0" err="1"/>
            <a:t>mejl</a:t>
          </a:r>
          <a:r>
            <a:rPr lang="en-US" dirty="0"/>
            <a:t> och laget.se app</a:t>
          </a:r>
        </a:p>
      </dgm:t>
    </dgm:pt>
    <dgm:pt modelId="{B218EE49-DA73-472F-90CF-15C11767B873}" type="parTrans" cxnId="{6C981E5B-5E97-4520-844A-983785D8B294}">
      <dgm:prSet/>
      <dgm:spPr/>
      <dgm:t>
        <a:bodyPr/>
        <a:lstStyle/>
        <a:p>
          <a:endParaRPr lang="en-US"/>
        </a:p>
      </dgm:t>
    </dgm:pt>
    <dgm:pt modelId="{F9CC9BA5-D034-404C-99FA-A51307BE396C}" type="sibTrans" cxnId="{6C981E5B-5E97-4520-844A-983785D8B294}">
      <dgm:prSet/>
      <dgm:spPr/>
      <dgm:t>
        <a:bodyPr/>
        <a:lstStyle/>
        <a:p>
          <a:endParaRPr lang="en-US"/>
        </a:p>
      </dgm:t>
    </dgm:pt>
    <dgm:pt modelId="{31DB311B-C184-458E-8FCC-A80AB7659FA1}">
      <dgm:prSet/>
      <dgm:spPr/>
      <dgm:t>
        <a:bodyPr/>
        <a:lstStyle/>
        <a:p>
          <a:r>
            <a:rPr lang="en-US" dirty="0" err="1"/>
            <a:t>Supertext</a:t>
          </a:r>
          <a:r>
            <a:rPr lang="en-US" dirty="0"/>
            <a:t>. Hela </a:t>
          </a:r>
          <a:r>
            <a:rPr lang="en-US" dirty="0" err="1"/>
            <a:t>gruppen</a:t>
          </a:r>
          <a:r>
            <a:rPr lang="en-US" dirty="0"/>
            <a:t>. </a:t>
          </a:r>
          <a:r>
            <a:rPr lang="en-US" dirty="0" err="1"/>
            <a:t>Enklare</a:t>
          </a:r>
          <a:r>
            <a:rPr lang="en-US" dirty="0"/>
            <a:t> och </a:t>
          </a:r>
          <a:r>
            <a:rPr lang="en-US" dirty="0" err="1"/>
            <a:t>kortare</a:t>
          </a:r>
          <a:r>
            <a:rPr lang="en-US" dirty="0"/>
            <a:t> </a:t>
          </a:r>
          <a:r>
            <a:rPr lang="en-US" dirty="0" err="1"/>
            <a:t>kommunikation</a:t>
          </a:r>
          <a:r>
            <a:rPr lang="en-US" dirty="0"/>
            <a:t> via app en </a:t>
          </a:r>
          <a:r>
            <a:rPr lang="en-US" dirty="0" err="1"/>
            <a:t>Supertext</a:t>
          </a:r>
          <a:endParaRPr lang="en-US" dirty="0"/>
        </a:p>
      </dgm:t>
    </dgm:pt>
    <dgm:pt modelId="{9ABCDB41-31E1-4D86-84E3-72CDE47D5127}" type="parTrans" cxnId="{D2C6E8B0-A8F0-4DE2-872C-72C347ADCDBD}">
      <dgm:prSet/>
      <dgm:spPr/>
      <dgm:t>
        <a:bodyPr/>
        <a:lstStyle/>
        <a:p>
          <a:endParaRPr lang="en-US"/>
        </a:p>
      </dgm:t>
    </dgm:pt>
    <dgm:pt modelId="{421BDA3A-6E18-4C9F-9365-46DB62F44E8C}" type="sibTrans" cxnId="{D2C6E8B0-A8F0-4DE2-872C-72C347ADCDBD}">
      <dgm:prSet/>
      <dgm:spPr/>
      <dgm:t>
        <a:bodyPr/>
        <a:lstStyle/>
        <a:p>
          <a:endParaRPr lang="en-US"/>
        </a:p>
      </dgm:t>
    </dgm:pt>
    <dgm:pt modelId="{E6BC3833-35E2-4574-A0C6-73C6FB54FF14}">
      <dgm:prSet/>
      <dgm:spPr/>
      <dgm:t>
        <a:bodyPr/>
        <a:lstStyle/>
        <a:p>
          <a:r>
            <a:rPr lang="en-US" dirty="0" err="1"/>
            <a:t>Telefon</a:t>
          </a:r>
          <a:r>
            <a:rPr lang="en-US" dirty="0"/>
            <a:t> och SMS för </a:t>
          </a:r>
          <a:r>
            <a:rPr lang="en-US" dirty="0" err="1"/>
            <a:t>direktkontakt</a:t>
          </a:r>
          <a:r>
            <a:rPr lang="en-US" dirty="0"/>
            <a:t> </a:t>
          </a:r>
          <a:r>
            <a:rPr lang="en-US" dirty="0" err="1"/>
            <a:t>mellan</a:t>
          </a:r>
          <a:r>
            <a:rPr lang="en-US" dirty="0"/>
            <a:t> </a:t>
          </a:r>
          <a:r>
            <a:rPr lang="en-US" dirty="0" err="1"/>
            <a:t>ledare</a:t>
          </a:r>
          <a:r>
            <a:rPr lang="en-US" dirty="0"/>
            <a:t> och </a:t>
          </a:r>
          <a:r>
            <a:rPr lang="en-US" dirty="0" err="1"/>
            <a:t>förälder</a:t>
          </a:r>
          <a:r>
            <a:rPr lang="en-US" dirty="0"/>
            <a:t>.</a:t>
          </a:r>
        </a:p>
      </dgm:t>
    </dgm:pt>
    <dgm:pt modelId="{0986B202-FB9C-4425-9BE6-2AEDA2C599EF}" type="parTrans" cxnId="{B218746A-5A5C-48AB-A828-16CBAC927077}">
      <dgm:prSet/>
      <dgm:spPr/>
      <dgm:t>
        <a:bodyPr/>
        <a:lstStyle/>
        <a:p>
          <a:endParaRPr lang="en-US"/>
        </a:p>
      </dgm:t>
    </dgm:pt>
    <dgm:pt modelId="{EE9502CA-5EC2-4341-8874-8F5A84FE0946}" type="sibTrans" cxnId="{B218746A-5A5C-48AB-A828-16CBAC927077}">
      <dgm:prSet/>
      <dgm:spPr/>
      <dgm:t>
        <a:bodyPr/>
        <a:lstStyle/>
        <a:p>
          <a:endParaRPr lang="en-US"/>
        </a:p>
      </dgm:t>
    </dgm:pt>
    <dgm:pt modelId="{0354C3DE-63DC-4E7A-88F8-F968D3C54EA0}">
      <dgm:prSet/>
      <dgm:spPr/>
      <dgm:t>
        <a:bodyPr/>
        <a:lstStyle/>
        <a:p>
          <a:r>
            <a:rPr lang="en-US" b="1"/>
            <a:t>Föräldramöten</a:t>
          </a:r>
          <a:endParaRPr lang="en-US"/>
        </a:p>
      </dgm:t>
    </dgm:pt>
    <dgm:pt modelId="{0C965CFA-1C90-45FF-ACFD-CF3077892411}" type="parTrans" cxnId="{891950BD-ABF8-46C6-8A33-090B50690D47}">
      <dgm:prSet/>
      <dgm:spPr/>
      <dgm:t>
        <a:bodyPr/>
        <a:lstStyle/>
        <a:p>
          <a:endParaRPr lang="en-US"/>
        </a:p>
      </dgm:t>
    </dgm:pt>
    <dgm:pt modelId="{9AD4750D-C05F-480F-AEEB-251266FD72FA}" type="sibTrans" cxnId="{891950BD-ABF8-46C6-8A33-090B50690D47}">
      <dgm:prSet/>
      <dgm:spPr/>
      <dgm:t>
        <a:bodyPr/>
        <a:lstStyle/>
        <a:p>
          <a:endParaRPr lang="en-US"/>
        </a:p>
      </dgm:t>
    </dgm:pt>
    <dgm:pt modelId="{0E38AB12-5221-4D3C-ABA2-CE97C9FA6D49}">
      <dgm:prSet/>
      <dgm:spPr/>
      <dgm:t>
        <a:bodyPr/>
        <a:lstStyle/>
        <a:p>
          <a:r>
            <a:rPr lang="en-US" dirty="0" err="1" smtClean="0"/>
            <a:t>Uppstartsmöte</a:t>
          </a:r>
          <a:r>
            <a:rPr lang="en-US" dirty="0" smtClean="0"/>
            <a:t> 6 </a:t>
          </a:r>
          <a:r>
            <a:rPr lang="en-US" dirty="0" err="1" smtClean="0"/>
            <a:t>maj</a:t>
          </a:r>
          <a:r>
            <a:rPr lang="en-US" dirty="0" smtClean="0"/>
            <a:t> 18:00</a:t>
          </a:r>
          <a:endParaRPr lang="en-US" dirty="0"/>
        </a:p>
      </dgm:t>
    </dgm:pt>
    <dgm:pt modelId="{A6131FFC-56D8-4438-AF4E-1E311CBF99F2}" type="parTrans" cxnId="{CD87A8A0-12EE-4CCC-9F87-96C5913A3F24}">
      <dgm:prSet/>
      <dgm:spPr/>
      <dgm:t>
        <a:bodyPr/>
        <a:lstStyle/>
        <a:p>
          <a:endParaRPr lang="en-US"/>
        </a:p>
      </dgm:t>
    </dgm:pt>
    <dgm:pt modelId="{CBEB199F-8C1B-4BA6-9CAC-845F1F5FB42E}" type="sibTrans" cxnId="{CD87A8A0-12EE-4CCC-9F87-96C5913A3F24}">
      <dgm:prSet/>
      <dgm:spPr/>
      <dgm:t>
        <a:bodyPr/>
        <a:lstStyle/>
        <a:p>
          <a:endParaRPr lang="en-US"/>
        </a:p>
      </dgm:t>
    </dgm:pt>
    <dgm:pt modelId="{B28DA07F-3266-4CB0-A81C-AD32C1323F36}">
      <dgm:prSet/>
      <dgm:spPr/>
      <dgm:t>
        <a:bodyPr/>
        <a:lstStyle/>
        <a:p>
          <a:r>
            <a:rPr lang="en-US" dirty="0"/>
            <a:t>Vid </a:t>
          </a:r>
          <a:r>
            <a:rPr lang="en-US" dirty="0" err="1"/>
            <a:t>behov</a:t>
          </a:r>
          <a:r>
            <a:rPr lang="en-US" dirty="0"/>
            <a:t>.</a:t>
          </a:r>
        </a:p>
      </dgm:t>
    </dgm:pt>
    <dgm:pt modelId="{E9F68778-31CD-4C5D-8CE5-B924D2799E1B}" type="parTrans" cxnId="{63AA2E96-46CB-43BC-97DE-D210949DCF66}">
      <dgm:prSet/>
      <dgm:spPr/>
      <dgm:t>
        <a:bodyPr/>
        <a:lstStyle/>
        <a:p>
          <a:endParaRPr lang="en-US"/>
        </a:p>
      </dgm:t>
    </dgm:pt>
    <dgm:pt modelId="{7DE51B82-7258-48EC-9665-A77620BF1F28}" type="sibTrans" cxnId="{63AA2E96-46CB-43BC-97DE-D210949DCF66}">
      <dgm:prSet/>
      <dgm:spPr/>
      <dgm:t>
        <a:bodyPr/>
        <a:lstStyle/>
        <a:p>
          <a:endParaRPr lang="en-US"/>
        </a:p>
      </dgm:t>
    </dgm:pt>
    <dgm:pt modelId="{47660E51-3812-43B5-9A74-9B8D5DC34238}">
      <dgm:prSet/>
      <dgm:spPr/>
      <dgm:t>
        <a:bodyPr/>
        <a:lstStyle/>
        <a:p>
          <a:r>
            <a:rPr lang="en-US" dirty="0" err="1" smtClean="0"/>
            <a:t>Eventuell</a:t>
          </a:r>
          <a:r>
            <a:rPr lang="en-US" dirty="0" smtClean="0"/>
            <a:t> </a:t>
          </a:r>
          <a:r>
            <a:rPr lang="en-US" dirty="0" err="1" smtClean="0"/>
            <a:t>samåkning</a:t>
          </a:r>
          <a:r>
            <a:rPr lang="en-US" dirty="0" smtClean="0"/>
            <a:t> </a:t>
          </a:r>
          <a:r>
            <a:rPr lang="en-US" dirty="0" err="1" smtClean="0"/>
            <a:t>m.m</a:t>
          </a:r>
          <a:endParaRPr lang="en-US" dirty="0"/>
        </a:p>
      </dgm:t>
    </dgm:pt>
    <dgm:pt modelId="{24284879-AE27-4E94-8F98-1889A4DD06FC}" type="parTrans" cxnId="{672F0E57-1F0A-4D9F-B23E-A6C8A62D3175}">
      <dgm:prSet/>
      <dgm:spPr/>
      <dgm:t>
        <a:bodyPr/>
        <a:lstStyle/>
        <a:p>
          <a:endParaRPr lang="sv-SE"/>
        </a:p>
      </dgm:t>
    </dgm:pt>
    <dgm:pt modelId="{50ED2FAD-C1E5-49F8-96ED-AC20208049E5}" type="sibTrans" cxnId="{672F0E57-1F0A-4D9F-B23E-A6C8A62D3175}">
      <dgm:prSet/>
      <dgm:spPr/>
      <dgm:t>
        <a:bodyPr/>
        <a:lstStyle/>
        <a:p>
          <a:endParaRPr lang="sv-SE"/>
        </a:p>
      </dgm:t>
    </dgm:pt>
    <dgm:pt modelId="{385A0032-03A9-4BE2-944E-4E167006F447}" type="pres">
      <dgm:prSet presAssocID="{9FA3B1CF-BBEE-4D80-BF40-226000037935}" presName="linear" presStyleCnt="0">
        <dgm:presLayoutVars>
          <dgm:dir/>
          <dgm:animLvl val="lvl"/>
          <dgm:resizeHandles val="exact"/>
        </dgm:presLayoutVars>
      </dgm:prSet>
      <dgm:spPr/>
      <dgm:t>
        <a:bodyPr/>
        <a:lstStyle/>
        <a:p>
          <a:endParaRPr lang="sv-SE"/>
        </a:p>
      </dgm:t>
    </dgm:pt>
    <dgm:pt modelId="{B4827729-2F14-417D-9D0A-12BE91618C63}" type="pres">
      <dgm:prSet presAssocID="{297EAF48-B360-4BFA-92AB-C71CC4400C9C}" presName="parentLin" presStyleCnt="0"/>
      <dgm:spPr/>
    </dgm:pt>
    <dgm:pt modelId="{9B89E011-FF52-41E0-BB38-2365033576A5}" type="pres">
      <dgm:prSet presAssocID="{297EAF48-B360-4BFA-92AB-C71CC4400C9C}" presName="parentLeftMargin" presStyleLbl="node1" presStyleIdx="0" presStyleCnt="3"/>
      <dgm:spPr/>
      <dgm:t>
        <a:bodyPr/>
        <a:lstStyle/>
        <a:p>
          <a:endParaRPr lang="sv-SE"/>
        </a:p>
      </dgm:t>
    </dgm:pt>
    <dgm:pt modelId="{6C134D3C-902B-457A-BBF5-A80BA7B65A48}" type="pres">
      <dgm:prSet presAssocID="{297EAF48-B360-4BFA-92AB-C71CC4400C9C}" presName="parentText" presStyleLbl="node1" presStyleIdx="0" presStyleCnt="3">
        <dgm:presLayoutVars>
          <dgm:chMax val="0"/>
          <dgm:bulletEnabled val="1"/>
        </dgm:presLayoutVars>
      </dgm:prSet>
      <dgm:spPr/>
      <dgm:t>
        <a:bodyPr/>
        <a:lstStyle/>
        <a:p>
          <a:endParaRPr lang="sv-SE"/>
        </a:p>
      </dgm:t>
    </dgm:pt>
    <dgm:pt modelId="{4D03ABB8-9769-43E0-91D5-72BCC5EC7860}" type="pres">
      <dgm:prSet presAssocID="{297EAF48-B360-4BFA-92AB-C71CC4400C9C}" presName="negativeSpace" presStyleCnt="0"/>
      <dgm:spPr/>
    </dgm:pt>
    <dgm:pt modelId="{7C2F4A7F-EDC0-4179-A29C-B37C95D8C07D}" type="pres">
      <dgm:prSet presAssocID="{297EAF48-B360-4BFA-92AB-C71CC4400C9C}" presName="childText" presStyleLbl="conFgAcc1" presStyleIdx="0" presStyleCnt="3">
        <dgm:presLayoutVars>
          <dgm:bulletEnabled val="1"/>
        </dgm:presLayoutVars>
      </dgm:prSet>
      <dgm:spPr/>
    </dgm:pt>
    <dgm:pt modelId="{86B64DD7-9CEC-4E61-AFA6-99704CDAA6B3}" type="pres">
      <dgm:prSet presAssocID="{A2B652D1-6B48-47F8-B7B7-DA7D4773D306}" presName="spaceBetweenRectangles" presStyleCnt="0"/>
      <dgm:spPr/>
    </dgm:pt>
    <dgm:pt modelId="{1E65F755-F9EC-4619-9091-9AC0849F25FC}" type="pres">
      <dgm:prSet presAssocID="{37B216A1-5857-4412-9C37-D27A5D69D460}" presName="parentLin" presStyleCnt="0"/>
      <dgm:spPr/>
    </dgm:pt>
    <dgm:pt modelId="{75B41269-0F3A-4055-8B40-78B1791721D9}" type="pres">
      <dgm:prSet presAssocID="{37B216A1-5857-4412-9C37-D27A5D69D460}" presName="parentLeftMargin" presStyleLbl="node1" presStyleIdx="0" presStyleCnt="3"/>
      <dgm:spPr/>
      <dgm:t>
        <a:bodyPr/>
        <a:lstStyle/>
        <a:p>
          <a:endParaRPr lang="sv-SE"/>
        </a:p>
      </dgm:t>
    </dgm:pt>
    <dgm:pt modelId="{102E411F-55C7-4B5B-8284-BD2276DC655C}" type="pres">
      <dgm:prSet presAssocID="{37B216A1-5857-4412-9C37-D27A5D69D460}" presName="parentText" presStyleLbl="node1" presStyleIdx="1" presStyleCnt="3">
        <dgm:presLayoutVars>
          <dgm:chMax val="0"/>
          <dgm:bulletEnabled val="1"/>
        </dgm:presLayoutVars>
      </dgm:prSet>
      <dgm:spPr/>
      <dgm:t>
        <a:bodyPr/>
        <a:lstStyle/>
        <a:p>
          <a:endParaRPr lang="sv-SE"/>
        </a:p>
      </dgm:t>
    </dgm:pt>
    <dgm:pt modelId="{338ACD65-ACB9-4BEE-89B9-B440BE5E98DE}" type="pres">
      <dgm:prSet presAssocID="{37B216A1-5857-4412-9C37-D27A5D69D460}" presName="negativeSpace" presStyleCnt="0"/>
      <dgm:spPr/>
    </dgm:pt>
    <dgm:pt modelId="{F8CFB5B8-FB7E-4DD1-8B65-F626DD342819}" type="pres">
      <dgm:prSet presAssocID="{37B216A1-5857-4412-9C37-D27A5D69D460}" presName="childText" presStyleLbl="conFgAcc1" presStyleIdx="1" presStyleCnt="3">
        <dgm:presLayoutVars>
          <dgm:bulletEnabled val="1"/>
        </dgm:presLayoutVars>
      </dgm:prSet>
      <dgm:spPr/>
      <dgm:t>
        <a:bodyPr/>
        <a:lstStyle/>
        <a:p>
          <a:endParaRPr lang="sv-SE"/>
        </a:p>
      </dgm:t>
    </dgm:pt>
    <dgm:pt modelId="{2891DD50-0BD2-43D0-ACB2-3625A8D16319}" type="pres">
      <dgm:prSet presAssocID="{89518FF3-FF65-4181-904B-92FD1F5B42EC}" presName="spaceBetweenRectangles" presStyleCnt="0"/>
      <dgm:spPr/>
    </dgm:pt>
    <dgm:pt modelId="{715C08CE-D727-4D8F-B4E3-9C3CCCB7529C}" type="pres">
      <dgm:prSet presAssocID="{0354C3DE-63DC-4E7A-88F8-F968D3C54EA0}" presName="parentLin" presStyleCnt="0"/>
      <dgm:spPr/>
    </dgm:pt>
    <dgm:pt modelId="{8D3DFFAD-1A4F-419D-9EC9-F042B127E2AA}" type="pres">
      <dgm:prSet presAssocID="{0354C3DE-63DC-4E7A-88F8-F968D3C54EA0}" presName="parentLeftMargin" presStyleLbl="node1" presStyleIdx="1" presStyleCnt="3"/>
      <dgm:spPr/>
      <dgm:t>
        <a:bodyPr/>
        <a:lstStyle/>
        <a:p>
          <a:endParaRPr lang="sv-SE"/>
        </a:p>
      </dgm:t>
    </dgm:pt>
    <dgm:pt modelId="{008AD6AF-7697-4A82-A396-B7BAB9348D7D}" type="pres">
      <dgm:prSet presAssocID="{0354C3DE-63DC-4E7A-88F8-F968D3C54EA0}" presName="parentText" presStyleLbl="node1" presStyleIdx="2" presStyleCnt="3">
        <dgm:presLayoutVars>
          <dgm:chMax val="0"/>
          <dgm:bulletEnabled val="1"/>
        </dgm:presLayoutVars>
      </dgm:prSet>
      <dgm:spPr/>
      <dgm:t>
        <a:bodyPr/>
        <a:lstStyle/>
        <a:p>
          <a:endParaRPr lang="sv-SE"/>
        </a:p>
      </dgm:t>
    </dgm:pt>
    <dgm:pt modelId="{432429B1-7CD2-431A-89FE-A67E157C4B7D}" type="pres">
      <dgm:prSet presAssocID="{0354C3DE-63DC-4E7A-88F8-F968D3C54EA0}" presName="negativeSpace" presStyleCnt="0"/>
      <dgm:spPr/>
    </dgm:pt>
    <dgm:pt modelId="{AC7E2000-CC3B-4465-9F3A-B587E2E884D0}" type="pres">
      <dgm:prSet presAssocID="{0354C3DE-63DC-4E7A-88F8-F968D3C54EA0}" presName="childText" presStyleLbl="conFgAcc1" presStyleIdx="2" presStyleCnt="3">
        <dgm:presLayoutVars>
          <dgm:bulletEnabled val="1"/>
        </dgm:presLayoutVars>
      </dgm:prSet>
      <dgm:spPr/>
      <dgm:t>
        <a:bodyPr/>
        <a:lstStyle/>
        <a:p>
          <a:endParaRPr lang="sv-SE"/>
        </a:p>
      </dgm:t>
    </dgm:pt>
  </dgm:ptLst>
  <dgm:cxnLst>
    <dgm:cxn modelId="{8B893E2E-F3DC-4E19-9837-85ABC0F993AD}" type="presOf" srcId="{37B216A1-5857-4412-9C37-D27A5D69D460}" destId="{75B41269-0F3A-4055-8B40-78B1791721D9}" srcOrd="0" destOrd="0" presId="urn:microsoft.com/office/officeart/2005/8/layout/list1"/>
    <dgm:cxn modelId="{A0E19DE2-D5BA-4317-B220-99E6DCBE2A52}" type="presOf" srcId="{31DB311B-C184-458E-8FCC-A80AB7659FA1}" destId="{F8CFB5B8-FB7E-4DD1-8B65-F626DD342819}" srcOrd="0" destOrd="2" presId="urn:microsoft.com/office/officeart/2005/8/layout/list1"/>
    <dgm:cxn modelId="{B218746A-5A5C-48AB-A828-16CBAC927077}" srcId="{37B216A1-5857-4412-9C37-D27A5D69D460}" destId="{E6BC3833-35E2-4574-A0C6-73C6FB54FF14}" srcOrd="3" destOrd="0" parTransId="{0986B202-FB9C-4425-9BE6-2AEDA2C599EF}" sibTransId="{EE9502CA-5EC2-4341-8874-8F5A84FE0946}"/>
    <dgm:cxn modelId="{FFAD98F3-51AD-41AF-BFCE-491D3C196445}" type="presOf" srcId="{37B216A1-5857-4412-9C37-D27A5D69D460}" destId="{102E411F-55C7-4B5B-8284-BD2276DC655C}" srcOrd="1" destOrd="0" presId="urn:microsoft.com/office/officeart/2005/8/layout/list1"/>
    <dgm:cxn modelId="{25FB70AD-5C37-4D79-847A-A9AE79FFF46D}" type="presOf" srcId="{297EAF48-B360-4BFA-92AB-C71CC4400C9C}" destId="{9B89E011-FF52-41E0-BB38-2365033576A5}" srcOrd="0" destOrd="0" presId="urn:microsoft.com/office/officeart/2005/8/layout/list1"/>
    <dgm:cxn modelId="{CD87A8A0-12EE-4CCC-9F87-96C5913A3F24}" srcId="{0354C3DE-63DC-4E7A-88F8-F968D3C54EA0}" destId="{0E38AB12-5221-4D3C-ABA2-CE97C9FA6D49}" srcOrd="0" destOrd="0" parTransId="{A6131FFC-56D8-4438-AF4E-1E311CBF99F2}" sibTransId="{CBEB199F-8C1B-4BA6-9CAC-845F1F5FB42E}"/>
    <dgm:cxn modelId="{F925374C-DD84-495C-822B-4FC4CCEF991F}" type="presOf" srcId="{0354C3DE-63DC-4E7A-88F8-F968D3C54EA0}" destId="{008AD6AF-7697-4A82-A396-B7BAB9348D7D}" srcOrd="1" destOrd="0" presId="urn:microsoft.com/office/officeart/2005/8/layout/list1"/>
    <dgm:cxn modelId="{D26E14DC-67F6-4D86-A9DB-705BB84CFE63}" type="presOf" srcId="{47660E51-3812-43B5-9A74-9B8D5DC34238}" destId="{F8CFB5B8-FB7E-4DD1-8B65-F626DD342819}" srcOrd="0" destOrd="4" presId="urn:microsoft.com/office/officeart/2005/8/layout/list1"/>
    <dgm:cxn modelId="{4A131189-BD79-4618-A939-8674E1E8F1E8}" type="presOf" srcId="{D15E7EB7-5A30-454D-8299-12090EE907D7}" destId="{F8CFB5B8-FB7E-4DD1-8B65-F626DD342819}" srcOrd="0" destOrd="1" presId="urn:microsoft.com/office/officeart/2005/8/layout/list1"/>
    <dgm:cxn modelId="{0E8A805B-0EED-45C4-82BC-809A4B1D1DB5}" type="presOf" srcId="{297EAF48-B360-4BFA-92AB-C71CC4400C9C}" destId="{6C134D3C-902B-457A-BBF5-A80BA7B65A48}" srcOrd="1" destOrd="0" presId="urn:microsoft.com/office/officeart/2005/8/layout/list1"/>
    <dgm:cxn modelId="{0C20495C-0334-4C4D-821B-7DF087B3A354}" type="presOf" srcId="{9FA3B1CF-BBEE-4D80-BF40-226000037935}" destId="{385A0032-03A9-4BE2-944E-4E167006F447}" srcOrd="0" destOrd="0" presId="urn:microsoft.com/office/officeart/2005/8/layout/list1"/>
    <dgm:cxn modelId="{3D8E1877-E3AE-4A5E-B66A-882B5E831BCB}" type="presOf" srcId="{0354C3DE-63DC-4E7A-88F8-F968D3C54EA0}" destId="{8D3DFFAD-1A4F-419D-9EC9-F042B127E2AA}" srcOrd="0" destOrd="0" presId="urn:microsoft.com/office/officeart/2005/8/layout/list1"/>
    <dgm:cxn modelId="{891950BD-ABF8-46C6-8A33-090B50690D47}" srcId="{9FA3B1CF-BBEE-4D80-BF40-226000037935}" destId="{0354C3DE-63DC-4E7A-88F8-F968D3C54EA0}" srcOrd="2" destOrd="0" parTransId="{0C965CFA-1C90-45FF-ACFD-CF3077892411}" sibTransId="{9AD4750D-C05F-480F-AEEB-251266FD72FA}"/>
    <dgm:cxn modelId="{672F0E57-1F0A-4D9F-B23E-A6C8A62D3175}" srcId="{37B216A1-5857-4412-9C37-D27A5D69D460}" destId="{47660E51-3812-43B5-9A74-9B8D5DC34238}" srcOrd="4" destOrd="0" parTransId="{24284879-AE27-4E94-8F98-1889A4DD06FC}" sibTransId="{50ED2FAD-C1E5-49F8-96ED-AC20208049E5}"/>
    <dgm:cxn modelId="{EC246B86-DF2F-4100-B557-0474A037F435}" srcId="{9FA3B1CF-BBEE-4D80-BF40-226000037935}" destId="{297EAF48-B360-4BFA-92AB-C71CC4400C9C}" srcOrd="0" destOrd="0" parTransId="{0D520265-201E-4B29-A092-C9E84E6CA923}" sibTransId="{A2B652D1-6B48-47F8-B7B7-DA7D4773D306}"/>
    <dgm:cxn modelId="{D2C6E8B0-A8F0-4DE2-872C-72C347ADCDBD}" srcId="{37B216A1-5857-4412-9C37-D27A5D69D460}" destId="{31DB311B-C184-458E-8FCC-A80AB7659FA1}" srcOrd="2" destOrd="0" parTransId="{9ABCDB41-31E1-4D86-84E3-72CDE47D5127}" sibTransId="{421BDA3A-6E18-4C9F-9365-46DB62F44E8C}"/>
    <dgm:cxn modelId="{56F265D2-1A5E-4FD0-BA0C-C2397152D8C5}" srcId="{37B216A1-5857-4412-9C37-D27A5D69D460}" destId="{D13298B1-8FA5-4F25-AD97-61985658DD1F}" srcOrd="0" destOrd="0" parTransId="{3375AD8C-0062-46CC-94B9-F599D3CE5DD3}" sibTransId="{95E5FB68-4C9D-4E2B-A305-D65BE692147F}"/>
    <dgm:cxn modelId="{63AA2E96-46CB-43BC-97DE-D210949DCF66}" srcId="{0354C3DE-63DC-4E7A-88F8-F968D3C54EA0}" destId="{B28DA07F-3266-4CB0-A81C-AD32C1323F36}" srcOrd="1" destOrd="0" parTransId="{E9F68778-31CD-4C5D-8CE5-B924D2799E1B}" sibTransId="{7DE51B82-7258-48EC-9665-A77620BF1F28}"/>
    <dgm:cxn modelId="{8A895822-2665-426F-A4D2-CE9B759D6D55}" type="presOf" srcId="{E6BC3833-35E2-4574-A0C6-73C6FB54FF14}" destId="{F8CFB5B8-FB7E-4DD1-8B65-F626DD342819}" srcOrd="0" destOrd="3" presId="urn:microsoft.com/office/officeart/2005/8/layout/list1"/>
    <dgm:cxn modelId="{6C981E5B-5E97-4520-844A-983785D8B294}" srcId="{37B216A1-5857-4412-9C37-D27A5D69D460}" destId="{D15E7EB7-5A30-454D-8299-12090EE907D7}" srcOrd="1" destOrd="0" parTransId="{B218EE49-DA73-472F-90CF-15C11767B873}" sibTransId="{F9CC9BA5-D034-404C-99FA-A51307BE396C}"/>
    <dgm:cxn modelId="{7D187A97-3FF0-4EE3-8675-94677CDF9A40}" srcId="{9FA3B1CF-BBEE-4D80-BF40-226000037935}" destId="{37B216A1-5857-4412-9C37-D27A5D69D460}" srcOrd="1" destOrd="0" parTransId="{3CEBD5F5-4821-4A4F-9E96-F9171D8A71DB}" sibTransId="{89518FF3-FF65-4181-904B-92FD1F5B42EC}"/>
    <dgm:cxn modelId="{811C21CD-92BA-4E87-8A78-D8003EB734F1}" type="presOf" srcId="{B28DA07F-3266-4CB0-A81C-AD32C1323F36}" destId="{AC7E2000-CC3B-4465-9F3A-B587E2E884D0}" srcOrd="0" destOrd="1" presId="urn:microsoft.com/office/officeart/2005/8/layout/list1"/>
    <dgm:cxn modelId="{41C7AE1A-320C-43A9-9504-2E451A61C3E9}" type="presOf" srcId="{0E38AB12-5221-4D3C-ABA2-CE97C9FA6D49}" destId="{AC7E2000-CC3B-4465-9F3A-B587E2E884D0}" srcOrd="0" destOrd="0" presId="urn:microsoft.com/office/officeart/2005/8/layout/list1"/>
    <dgm:cxn modelId="{841DC52B-9359-45D0-AD53-5251C64C0F65}" type="presOf" srcId="{D13298B1-8FA5-4F25-AD97-61985658DD1F}" destId="{F8CFB5B8-FB7E-4DD1-8B65-F626DD342819}" srcOrd="0" destOrd="0" presId="urn:microsoft.com/office/officeart/2005/8/layout/list1"/>
    <dgm:cxn modelId="{78F4768A-8F9D-4DC7-8C9A-DDACD6C1DBBD}" type="presParOf" srcId="{385A0032-03A9-4BE2-944E-4E167006F447}" destId="{B4827729-2F14-417D-9D0A-12BE91618C63}" srcOrd="0" destOrd="0" presId="urn:microsoft.com/office/officeart/2005/8/layout/list1"/>
    <dgm:cxn modelId="{89BA1E21-8BBA-4318-B484-AE7B84C00EE5}" type="presParOf" srcId="{B4827729-2F14-417D-9D0A-12BE91618C63}" destId="{9B89E011-FF52-41E0-BB38-2365033576A5}" srcOrd="0" destOrd="0" presId="urn:microsoft.com/office/officeart/2005/8/layout/list1"/>
    <dgm:cxn modelId="{0FDB811D-8FEE-41B9-90A8-C02D02BC73EF}" type="presParOf" srcId="{B4827729-2F14-417D-9D0A-12BE91618C63}" destId="{6C134D3C-902B-457A-BBF5-A80BA7B65A48}" srcOrd="1" destOrd="0" presId="urn:microsoft.com/office/officeart/2005/8/layout/list1"/>
    <dgm:cxn modelId="{2CA60B8A-4619-4F18-9C7E-B8644770EED9}" type="presParOf" srcId="{385A0032-03A9-4BE2-944E-4E167006F447}" destId="{4D03ABB8-9769-43E0-91D5-72BCC5EC7860}" srcOrd="1" destOrd="0" presId="urn:microsoft.com/office/officeart/2005/8/layout/list1"/>
    <dgm:cxn modelId="{FFC686A7-BE7F-4D8C-A3BE-9332D21C36F5}" type="presParOf" srcId="{385A0032-03A9-4BE2-944E-4E167006F447}" destId="{7C2F4A7F-EDC0-4179-A29C-B37C95D8C07D}" srcOrd="2" destOrd="0" presId="urn:microsoft.com/office/officeart/2005/8/layout/list1"/>
    <dgm:cxn modelId="{4C37F9CA-7708-4BB4-B40A-3EA79E46D56E}" type="presParOf" srcId="{385A0032-03A9-4BE2-944E-4E167006F447}" destId="{86B64DD7-9CEC-4E61-AFA6-99704CDAA6B3}" srcOrd="3" destOrd="0" presId="urn:microsoft.com/office/officeart/2005/8/layout/list1"/>
    <dgm:cxn modelId="{1E8CEECF-7513-4B00-B8E8-CCC96B2FDA0B}" type="presParOf" srcId="{385A0032-03A9-4BE2-944E-4E167006F447}" destId="{1E65F755-F9EC-4619-9091-9AC0849F25FC}" srcOrd="4" destOrd="0" presId="urn:microsoft.com/office/officeart/2005/8/layout/list1"/>
    <dgm:cxn modelId="{21F514B8-45F4-4CB6-B5DA-FF6B6055F433}" type="presParOf" srcId="{1E65F755-F9EC-4619-9091-9AC0849F25FC}" destId="{75B41269-0F3A-4055-8B40-78B1791721D9}" srcOrd="0" destOrd="0" presId="urn:microsoft.com/office/officeart/2005/8/layout/list1"/>
    <dgm:cxn modelId="{7061934E-3397-4158-B097-261951C74517}" type="presParOf" srcId="{1E65F755-F9EC-4619-9091-9AC0849F25FC}" destId="{102E411F-55C7-4B5B-8284-BD2276DC655C}" srcOrd="1" destOrd="0" presId="urn:microsoft.com/office/officeart/2005/8/layout/list1"/>
    <dgm:cxn modelId="{51C35056-AD42-43A2-A7C9-F446D01D743D}" type="presParOf" srcId="{385A0032-03A9-4BE2-944E-4E167006F447}" destId="{338ACD65-ACB9-4BEE-89B9-B440BE5E98DE}" srcOrd="5" destOrd="0" presId="urn:microsoft.com/office/officeart/2005/8/layout/list1"/>
    <dgm:cxn modelId="{C9DBDC36-6DA9-4A8F-9782-7B0AA3B3E7CA}" type="presParOf" srcId="{385A0032-03A9-4BE2-944E-4E167006F447}" destId="{F8CFB5B8-FB7E-4DD1-8B65-F626DD342819}" srcOrd="6" destOrd="0" presId="urn:microsoft.com/office/officeart/2005/8/layout/list1"/>
    <dgm:cxn modelId="{B068C218-3F06-4DAA-B873-6C57D2AC7DC9}" type="presParOf" srcId="{385A0032-03A9-4BE2-944E-4E167006F447}" destId="{2891DD50-0BD2-43D0-ACB2-3625A8D16319}" srcOrd="7" destOrd="0" presId="urn:microsoft.com/office/officeart/2005/8/layout/list1"/>
    <dgm:cxn modelId="{EFEB0632-0B97-4F49-862D-718C3900BBBE}" type="presParOf" srcId="{385A0032-03A9-4BE2-944E-4E167006F447}" destId="{715C08CE-D727-4D8F-B4E3-9C3CCCB7529C}" srcOrd="8" destOrd="0" presId="urn:microsoft.com/office/officeart/2005/8/layout/list1"/>
    <dgm:cxn modelId="{8224C6A5-4D78-444B-85F5-C17023093648}" type="presParOf" srcId="{715C08CE-D727-4D8F-B4E3-9C3CCCB7529C}" destId="{8D3DFFAD-1A4F-419D-9EC9-F042B127E2AA}" srcOrd="0" destOrd="0" presId="urn:microsoft.com/office/officeart/2005/8/layout/list1"/>
    <dgm:cxn modelId="{74EFF4D1-6415-400D-882A-94CF15BE675E}" type="presParOf" srcId="{715C08CE-D727-4D8F-B4E3-9C3CCCB7529C}" destId="{008AD6AF-7697-4A82-A396-B7BAB9348D7D}" srcOrd="1" destOrd="0" presId="urn:microsoft.com/office/officeart/2005/8/layout/list1"/>
    <dgm:cxn modelId="{1037669E-1CB7-4148-A3A5-BAFBA3D3FD80}" type="presParOf" srcId="{385A0032-03A9-4BE2-944E-4E167006F447}" destId="{432429B1-7CD2-431A-89FE-A67E157C4B7D}" srcOrd="9" destOrd="0" presId="urn:microsoft.com/office/officeart/2005/8/layout/list1"/>
    <dgm:cxn modelId="{90BFFB56-F2F8-43BF-A5DE-DEB84CA67CD7}" type="presParOf" srcId="{385A0032-03A9-4BE2-944E-4E167006F447}" destId="{AC7E2000-CC3B-4465-9F3A-B587E2E884D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F4A7F-EDC0-4179-A29C-B37C95D8C07D}">
      <dsp:nvSpPr>
        <dsp:cNvPr id="0" name=""/>
        <dsp:cNvSpPr/>
      </dsp:nvSpPr>
      <dsp:spPr>
        <a:xfrm>
          <a:off x="0" y="409583"/>
          <a:ext cx="10515600" cy="378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134D3C-902B-457A-BBF5-A80BA7B65A48}">
      <dsp:nvSpPr>
        <dsp:cNvPr id="0" name=""/>
        <dsp:cNvSpPr/>
      </dsp:nvSpPr>
      <dsp:spPr>
        <a:xfrm>
          <a:off x="525780" y="188183"/>
          <a:ext cx="7360920"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666750">
            <a:lnSpc>
              <a:spcPct val="90000"/>
            </a:lnSpc>
            <a:spcBef>
              <a:spcPct val="0"/>
            </a:spcBef>
            <a:spcAft>
              <a:spcPct val="35000"/>
            </a:spcAft>
          </a:pPr>
          <a:r>
            <a:rPr lang="en-US" sz="1500" kern="1200" dirty="0"/>
            <a:t>Vi </a:t>
          </a:r>
          <a:r>
            <a:rPr lang="en-US" sz="1500" kern="1200" dirty="0" err="1"/>
            <a:t>använder</a:t>
          </a:r>
          <a:r>
            <a:rPr lang="en-US" sz="1500" kern="1200" dirty="0"/>
            <a:t> främst laget.se </a:t>
          </a:r>
          <a:r>
            <a:rPr lang="en-US" sz="1500" kern="1200" dirty="0" err="1"/>
            <a:t>som</a:t>
          </a:r>
          <a:r>
            <a:rPr lang="en-US" sz="1500" kern="1200" dirty="0"/>
            <a:t> kommunikationskanal. </a:t>
          </a:r>
        </a:p>
      </dsp:txBody>
      <dsp:txXfrm>
        <a:off x="547396" y="209799"/>
        <a:ext cx="7317688" cy="399568"/>
      </dsp:txXfrm>
    </dsp:sp>
    <dsp:sp modelId="{F8CFB5B8-FB7E-4DD1-8B65-F626DD342819}">
      <dsp:nvSpPr>
        <dsp:cNvPr id="0" name=""/>
        <dsp:cNvSpPr/>
      </dsp:nvSpPr>
      <dsp:spPr>
        <a:xfrm>
          <a:off x="0" y="1089984"/>
          <a:ext cx="10515600" cy="16065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12420" rIns="816127"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err="1"/>
            <a:t>Kallelser</a:t>
          </a:r>
          <a:r>
            <a:rPr lang="en-US" sz="1500" kern="1200" dirty="0"/>
            <a:t> till </a:t>
          </a:r>
          <a:r>
            <a:rPr lang="en-US" sz="1500" kern="1200" dirty="0" err="1"/>
            <a:t>träningar</a:t>
          </a:r>
          <a:r>
            <a:rPr lang="en-US" sz="1500" kern="1200" dirty="0"/>
            <a:t> via </a:t>
          </a:r>
          <a:r>
            <a:rPr lang="en-US" sz="1500" kern="1200" dirty="0" err="1"/>
            <a:t>mejl</a:t>
          </a:r>
          <a:r>
            <a:rPr lang="en-US" sz="1500" kern="1200" dirty="0"/>
            <a:t> och laget.se app. Vi </a:t>
          </a:r>
          <a:r>
            <a:rPr lang="en-US" sz="1500" kern="1200" dirty="0" err="1"/>
            <a:t>försöker</a:t>
          </a:r>
          <a:r>
            <a:rPr lang="en-US" sz="1500" kern="1200" dirty="0"/>
            <a:t> ha </a:t>
          </a:r>
          <a:r>
            <a:rPr lang="en-US" sz="1500" kern="1200" dirty="0" err="1"/>
            <a:t>så</a:t>
          </a:r>
          <a:r>
            <a:rPr lang="en-US" sz="1500" kern="1200" dirty="0"/>
            <a:t> bra </a:t>
          </a:r>
          <a:r>
            <a:rPr lang="en-US" sz="1500" kern="1200" dirty="0" err="1"/>
            <a:t>framförhållning</a:t>
          </a:r>
          <a:r>
            <a:rPr lang="en-US" sz="1500" kern="1200" dirty="0"/>
            <a:t> </a:t>
          </a:r>
          <a:r>
            <a:rPr lang="en-US" sz="1500" kern="1200" dirty="0" err="1"/>
            <a:t>så</a:t>
          </a:r>
          <a:r>
            <a:rPr lang="en-US" sz="1500" kern="1200" dirty="0"/>
            <a:t> att vi </a:t>
          </a:r>
          <a:r>
            <a:rPr lang="en-US" sz="1500" kern="1200" dirty="0" err="1"/>
            <a:t>alla</a:t>
          </a:r>
          <a:r>
            <a:rPr lang="en-US" sz="1500" kern="1200" dirty="0"/>
            <a:t> </a:t>
          </a:r>
          <a:r>
            <a:rPr lang="en-US" sz="1500" kern="1200" dirty="0" err="1"/>
            <a:t>kan</a:t>
          </a:r>
          <a:r>
            <a:rPr lang="en-US" sz="1500" kern="1200" dirty="0"/>
            <a:t> </a:t>
          </a:r>
          <a:r>
            <a:rPr lang="en-US" sz="1500" kern="1200" dirty="0" err="1"/>
            <a:t>planera</a:t>
          </a:r>
          <a:r>
            <a:rPr lang="en-US" sz="1500" kern="1200" dirty="0"/>
            <a:t>.</a:t>
          </a:r>
        </a:p>
        <a:p>
          <a:pPr marL="114300" lvl="1" indent="-114300" algn="l" defTabSz="666750">
            <a:lnSpc>
              <a:spcPct val="90000"/>
            </a:lnSpc>
            <a:spcBef>
              <a:spcPct val="0"/>
            </a:spcBef>
            <a:spcAft>
              <a:spcPct val="15000"/>
            </a:spcAft>
            <a:buChar char="••"/>
          </a:pPr>
          <a:r>
            <a:rPr lang="en-US" sz="1500" kern="1200" dirty="0" err="1"/>
            <a:t>Nyheter</a:t>
          </a:r>
          <a:r>
            <a:rPr lang="en-US" sz="1500" kern="1200" dirty="0"/>
            <a:t> och </a:t>
          </a:r>
          <a:r>
            <a:rPr lang="en-US" sz="1500" kern="1200" dirty="0" err="1"/>
            <a:t>utskick</a:t>
          </a:r>
          <a:r>
            <a:rPr lang="en-US" sz="1500" kern="1200" dirty="0"/>
            <a:t> </a:t>
          </a:r>
          <a:r>
            <a:rPr lang="en-US" sz="1500" kern="1200" dirty="0" err="1"/>
            <a:t>vidare</a:t>
          </a:r>
          <a:r>
            <a:rPr lang="en-US" sz="1500" kern="1200" dirty="0"/>
            <a:t> via </a:t>
          </a:r>
          <a:r>
            <a:rPr lang="en-US" sz="1500" kern="1200" dirty="0" err="1"/>
            <a:t>mejl</a:t>
          </a:r>
          <a:r>
            <a:rPr lang="en-US" sz="1500" kern="1200" dirty="0"/>
            <a:t> och laget.se app</a:t>
          </a:r>
        </a:p>
        <a:p>
          <a:pPr marL="114300" lvl="1" indent="-114300" algn="l" defTabSz="666750">
            <a:lnSpc>
              <a:spcPct val="90000"/>
            </a:lnSpc>
            <a:spcBef>
              <a:spcPct val="0"/>
            </a:spcBef>
            <a:spcAft>
              <a:spcPct val="15000"/>
            </a:spcAft>
            <a:buChar char="••"/>
          </a:pPr>
          <a:r>
            <a:rPr lang="en-US" sz="1500" kern="1200" dirty="0" err="1"/>
            <a:t>Supertext</a:t>
          </a:r>
          <a:r>
            <a:rPr lang="en-US" sz="1500" kern="1200" dirty="0"/>
            <a:t>. Hela </a:t>
          </a:r>
          <a:r>
            <a:rPr lang="en-US" sz="1500" kern="1200" dirty="0" err="1"/>
            <a:t>gruppen</a:t>
          </a:r>
          <a:r>
            <a:rPr lang="en-US" sz="1500" kern="1200" dirty="0"/>
            <a:t>. </a:t>
          </a:r>
          <a:r>
            <a:rPr lang="en-US" sz="1500" kern="1200" dirty="0" err="1"/>
            <a:t>Enklare</a:t>
          </a:r>
          <a:r>
            <a:rPr lang="en-US" sz="1500" kern="1200" dirty="0"/>
            <a:t> och </a:t>
          </a:r>
          <a:r>
            <a:rPr lang="en-US" sz="1500" kern="1200" dirty="0" err="1"/>
            <a:t>kortare</a:t>
          </a:r>
          <a:r>
            <a:rPr lang="en-US" sz="1500" kern="1200" dirty="0"/>
            <a:t> </a:t>
          </a:r>
          <a:r>
            <a:rPr lang="en-US" sz="1500" kern="1200" dirty="0" err="1"/>
            <a:t>kommunikation</a:t>
          </a:r>
          <a:r>
            <a:rPr lang="en-US" sz="1500" kern="1200" dirty="0"/>
            <a:t> via app en </a:t>
          </a:r>
          <a:r>
            <a:rPr lang="en-US" sz="1500" kern="1200" dirty="0" err="1"/>
            <a:t>Supertext</a:t>
          </a:r>
          <a:endParaRPr lang="en-US" sz="1500" kern="1200" dirty="0"/>
        </a:p>
        <a:p>
          <a:pPr marL="114300" lvl="1" indent="-114300" algn="l" defTabSz="666750">
            <a:lnSpc>
              <a:spcPct val="90000"/>
            </a:lnSpc>
            <a:spcBef>
              <a:spcPct val="0"/>
            </a:spcBef>
            <a:spcAft>
              <a:spcPct val="15000"/>
            </a:spcAft>
            <a:buChar char="••"/>
          </a:pPr>
          <a:r>
            <a:rPr lang="en-US" sz="1500" kern="1200" dirty="0" err="1"/>
            <a:t>Telefon</a:t>
          </a:r>
          <a:r>
            <a:rPr lang="en-US" sz="1500" kern="1200" dirty="0"/>
            <a:t> och SMS för </a:t>
          </a:r>
          <a:r>
            <a:rPr lang="en-US" sz="1500" kern="1200" dirty="0" err="1"/>
            <a:t>direktkontakt</a:t>
          </a:r>
          <a:r>
            <a:rPr lang="en-US" sz="1500" kern="1200" dirty="0"/>
            <a:t> </a:t>
          </a:r>
          <a:r>
            <a:rPr lang="en-US" sz="1500" kern="1200" dirty="0" err="1"/>
            <a:t>mellan</a:t>
          </a:r>
          <a:r>
            <a:rPr lang="en-US" sz="1500" kern="1200" dirty="0"/>
            <a:t> </a:t>
          </a:r>
          <a:r>
            <a:rPr lang="en-US" sz="1500" kern="1200" dirty="0" err="1"/>
            <a:t>ledare</a:t>
          </a:r>
          <a:r>
            <a:rPr lang="en-US" sz="1500" kern="1200" dirty="0"/>
            <a:t> och </a:t>
          </a:r>
          <a:r>
            <a:rPr lang="en-US" sz="1500" kern="1200" dirty="0" err="1"/>
            <a:t>förälder</a:t>
          </a:r>
          <a:r>
            <a:rPr lang="en-US" sz="1500" kern="1200" dirty="0"/>
            <a:t>.</a:t>
          </a:r>
        </a:p>
        <a:p>
          <a:pPr marL="114300" lvl="1" indent="-114300" algn="l" defTabSz="666750">
            <a:lnSpc>
              <a:spcPct val="90000"/>
            </a:lnSpc>
            <a:spcBef>
              <a:spcPct val="0"/>
            </a:spcBef>
            <a:spcAft>
              <a:spcPct val="15000"/>
            </a:spcAft>
            <a:buChar char="••"/>
          </a:pPr>
          <a:r>
            <a:rPr lang="en-US" sz="1500" kern="1200" dirty="0" err="1" smtClean="0"/>
            <a:t>Eventuell</a:t>
          </a:r>
          <a:r>
            <a:rPr lang="en-US" sz="1500" kern="1200" dirty="0" smtClean="0"/>
            <a:t> </a:t>
          </a:r>
          <a:r>
            <a:rPr lang="en-US" sz="1500" kern="1200" dirty="0" err="1" smtClean="0"/>
            <a:t>samåkning</a:t>
          </a:r>
          <a:r>
            <a:rPr lang="en-US" sz="1500" kern="1200" dirty="0" smtClean="0"/>
            <a:t> </a:t>
          </a:r>
          <a:r>
            <a:rPr lang="en-US" sz="1500" kern="1200" dirty="0" err="1" smtClean="0"/>
            <a:t>m.m</a:t>
          </a:r>
          <a:endParaRPr lang="en-US" sz="1500" kern="1200" dirty="0"/>
        </a:p>
      </dsp:txBody>
      <dsp:txXfrm>
        <a:off x="0" y="1089984"/>
        <a:ext cx="10515600" cy="1606500"/>
      </dsp:txXfrm>
    </dsp:sp>
    <dsp:sp modelId="{102E411F-55C7-4B5B-8284-BD2276DC655C}">
      <dsp:nvSpPr>
        <dsp:cNvPr id="0" name=""/>
        <dsp:cNvSpPr/>
      </dsp:nvSpPr>
      <dsp:spPr>
        <a:xfrm>
          <a:off x="525780" y="868583"/>
          <a:ext cx="7360920" cy="44280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666750">
            <a:lnSpc>
              <a:spcPct val="90000"/>
            </a:lnSpc>
            <a:spcBef>
              <a:spcPct val="0"/>
            </a:spcBef>
            <a:spcAft>
              <a:spcPct val="35000"/>
            </a:spcAft>
          </a:pPr>
          <a:r>
            <a:rPr lang="en-US" sz="1500" kern="1200"/>
            <a:t>Där kommunicerar vi:</a:t>
          </a:r>
        </a:p>
      </dsp:txBody>
      <dsp:txXfrm>
        <a:off x="547396" y="890199"/>
        <a:ext cx="7317688" cy="399568"/>
      </dsp:txXfrm>
    </dsp:sp>
    <dsp:sp modelId="{AC7E2000-CC3B-4465-9F3A-B587E2E884D0}">
      <dsp:nvSpPr>
        <dsp:cNvPr id="0" name=""/>
        <dsp:cNvSpPr/>
      </dsp:nvSpPr>
      <dsp:spPr>
        <a:xfrm>
          <a:off x="0" y="2998884"/>
          <a:ext cx="10515600" cy="874125"/>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12420" rIns="816127"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err="1" smtClean="0"/>
            <a:t>Uppstartsmöte</a:t>
          </a:r>
          <a:r>
            <a:rPr lang="en-US" sz="1500" kern="1200" dirty="0" smtClean="0"/>
            <a:t> 6 </a:t>
          </a:r>
          <a:r>
            <a:rPr lang="en-US" sz="1500" kern="1200" dirty="0" err="1" smtClean="0"/>
            <a:t>maj</a:t>
          </a:r>
          <a:r>
            <a:rPr lang="en-US" sz="1500" kern="1200" dirty="0" smtClean="0"/>
            <a:t> 18:00</a:t>
          </a:r>
          <a:endParaRPr lang="en-US" sz="1500" kern="1200" dirty="0"/>
        </a:p>
        <a:p>
          <a:pPr marL="114300" lvl="1" indent="-114300" algn="l" defTabSz="666750">
            <a:lnSpc>
              <a:spcPct val="90000"/>
            </a:lnSpc>
            <a:spcBef>
              <a:spcPct val="0"/>
            </a:spcBef>
            <a:spcAft>
              <a:spcPct val="15000"/>
            </a:spcAft>
            <a:buChar char="••"/>
          </a:pPr>
          <a:r>
            <a:rPr lang="en-US" sz="1500" kern="1200" dirty="0"/>
            <a:t>Vid </a:t>
          </a:r>
          <a:r>
            <a:rPr lang="en-US" sz="1500" kern="1200" dirty="0" err="1"/>
            <a:t>behov</a:t>
          </a:r>
          <a:r>
            <a:rPr lang="en-US" sz="1500" kern="1200" dirty="0"/>
            <a:t>.</a:t>
          </a:r>
        </a:p>
      </dsp:txBody>
      <dsp:txXfrm>
        <a:off x="0" y="2998884"/>
        <a:ext cx="10515600" cy="874125"/>
      </dsp:txXfrm>
    </dsp:sp>
    <dsp:sp modelId="{008AD6AF-7697-4A82-A396-B7BAB9348D7D}">
      <dsp:nvSpPr>
        <dsp:cNvPr id="0" name=""/>
        <dsp:cNvSpPr/>
      </dsp:nvSpPr>
      <dsp:spPr>
        <a:xfrm>
          <a:off x="525780" y="2777484"/>
          <a:ext cx="7360920" cy="4428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666750">
            <a:lnSpc>
              <a:spcPct val="90000"/>
            </a:lnSpc>
            <a:spcBef>
              <a:spcPct val="0"/>
            </a:spcBef>
            <a:spcAft>
              <a:spcPct val="35000"/>
            </a:spcAft>
          </a:pPr>
          <a:r>
            <a:rPr lang="en-US" sz="1500" b="1" kern="1200"/>
            <a:t>Föräldramöten</a:t>
          </a:r>
          <a:endParaRPr lang="en-US" sz="1500" kern="1200"/>
        </a:p>
      </dsp:txBody>
      <dsp:txXfrm>
        <a:off x="547396" y="2799100"/>
        <a:ext cx="7317688"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7663" cy="496888"/>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773488" y="0"/>
            <a:ext cx="2887662" cy="496888"/>
          </a:xfrm>
          <a:prstGeom prst="rect">
            <a:avLst/>
          </a:prstGeom>
        </p:spPr>
        <p:txBody>
          <a:bodyPr vert="horz" lIns="91440" tIns="45720" rIns="91440" bIns="45720" rtlCol="0"/>
          <a:lstStyle>
            <a:lvl1pPr algn="r">
              <a:defRPr sz="1200"/>
            </a:lvl1pPr>
          </a:lstStyle>
          <a:p>
            <a:fld id="{B0B95D65-2634-4CBE-9239-71CDAEB0C656}" type="datetimeFigureOut">
              <a:rPr lang="en-US" smtClean="0"/>
              <a:t>5/7/2024</a:t>
            </a:fld>
            <a:endParaRPr lang="en-US"/>
          </a:p>
        </p:txBody>
      </p:sp>
      <p:sp>
        <p:nvSpPr>
          <p:cNvPr id="4" name="Platshållare för bildobjekt 3"/>
          <p:cNvSpPr>
            <a:spLocks noGrp="1" noRot="1" noChangeAspect="1"/>
          </p:cNvSpPr>
          <p:nvPr>
            <p:ph type="sldImg" idx="2"/>
          </p:nvPr>
        </p:nvSpPr>
        <p:spPr>
          <a:xfrm>
            <a:off x="354013" y="1241425"/>
            <a:ext cx="5954712"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66750" y="4776788"/>
            <a:ext cx="5329238" cy="3908425"/>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p:cNvSpPr>
            <a:spLocks noGrp="1"/>
          </p:cNvSpPr>
          <p:nvPr>
            <p:ph type="ftr" sz="quarter" idx="4"/>
          </p:nvPr>
        </p:nvSpPr>
        <p:spPr>
          <a:xfrm>
            <a:off x="0" y="9429750"/>
            <a:ext cx="2887663" cy="496888"/>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773488" y="9429750"/>
            <a:ext cx="2887662" cy="496888"/>
          </a:xfrm>
          <a:prstGeom prst="rect">
            <a:avLst/>
          </a:prstGeom>
        </p:spPr>
        <p:txBody>
          <a:bodyPr vert="horz" lIns="91440" tIns="45720" rIns="91440" bIns="45720" rtlCol="0" anchor="b"/>
          <a:lstStyle>
            <a:lvl1pPr algn="r">
              <a:defRPr sz="1200"/>
            </a:lvl1pPr>
          </a:lstStyle>
          <a:p>
            <a:fld id="{83C5DB87-71B1-4303-8215-BBF517AB108A}" type="slidenum">
              <a:rPr lang="en-US" smtClean="0"/>
              <a:t>‹#›</a:t>
            </a:fld>
            <a:endParaRPr lang="en-US"/>
          </a:p>
        </p:txBody>
      </p:sp>
    </p:spTree>
    <p:extLst>
      <p:ext uri="{BB962C8B-B14F-4D97-AF65-F5344CB8AC3E}">
        <p14:creationId xmlns:p14="http://schemas.microsoft.com/office/powerpoint/2010/main" val="104065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847316-2558-6342-B187-7CFACAA9919F}"/>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617FE73-D221-2F42-8DDB-9B67675536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CECA2C91-DD27-A843-B6D4-26563499C838}"/>
              </a:ext>
            </a:extLst>
          </p:cNvPr>
          <p:cNvSpPr>
            <a:spLocks noGrp="1"/>
          </p:cNvSpPr>
          <p:nvPr>
            <p:ph type="dt" sz="half" idx="10"/>
          </p:nvPr>
        </p:nvSpPr>
        <p:spPr/>
        <p:txBody>
          <a:bodyPr/>
          <a:lstStyle/>
          <a:p>
            <a:fld id="{562B0092-1AB5-9649-80E0-83A58ABFA931}" type="datetimeFigureOut">
              <a:rPr lang="sv-SE" smtClean="0"/>
              <a:t>2024-05-07</a:t>
            </a:fld>
            <a:endParaRPr lang="sv-SE"/>
          </a:p>
        </p:txBody>
      </p:sp>
      <p:sp>
        <p:nvSpPr>
          <p:cNvPr id="5" name="Platshållare för sidfot 4">
            <a:extLst>
              <a:ext uri="{FF2B5EF4-FFF2-40B4-BE49-F238E27FC236}">
                <a16:creationId xmlns:a16="http://schemas.microsoft.com/office/drawing/2014/main" id="{EEAF214F-4C0B-E14E-8B4D-1C742EAB491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9976725-A92D-7D43-AA7A-6FDBA5388FBA}"/>
              </a:ext>
            </a:extLst>
          </p:cNvPr>
          <p:cNvSpPr>
            <a:spLocks noGrp="1"/>
          </p:cNvSpPr>
          <p:nvPr>
            <p:ph type="sldNum" sz="quarter" idx="12"/>
          </p:nvPr>
        </p:nvSpPr>
        <p:spPr/>
        <p:txBody>
          <a:bodyPr/>
          <a:lstStyle/>
          <a:p>
            <a:fld id="{FD302D10-D875-284A-BB74-7B24189F5E54}" type="slidenum">
              <a:rPr lang="sv-SE" smtClean="0"/>
              <a:t>‹#›</a:t>
            </a:fld>
            <a:endParaRPr lang="sv-SE"/>
          </a:p>
        </p:txBody>
      </p:sp>
    </p:spTree>
    <p:extLst>
      <p:ext uri="{BB962C8B-B14F-4D97-AF65-F5344CB8AC3E}">
        <p14:creationId xmlns:p14="http://schemas.microsoft.com/office/powerpoint/2010/main" val="1779405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E16911-ADE7-4A44-8F93-EDE738DE2E55}"/>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6A861E2-0361-8149-A59E-8EF4BC60A77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4E28FC8-BF88-6144-8817-3E46DFD717EE}"/>
              </a:ext>
            </a:extLst>
          </p:cNvPr>
          <p:cNvSpPr>
            <a:spLocks noGrp="1"/>
          </p:cNvSpPr>
          <p:nvPr>
            <p:ph type="dt" sz="half" idx="10"/>
          </p:nvPr>
        </p:nvSpPr>
        <p:spPr/>
        <p:txBody>
          <a:bodyPr/>
          <a:lstStyle/>
          <a:p>
            <a:fld id="{562B0092-1AB5-9649-80E0-83A58ABFA931}" type="datetimeFigureOut">
              <a:rPr lang="sv-SE" smtClean="0"/>
              <a:t>2024-05-07</a:t>
            </a:fld>
            <a:endParaRPr lang="sv-SE"/>
          </a:p>
        </p:txBody>
      </p:sp>
      <p:sp>
        <p:nvSpPr>
          <p:cNvPr id="5" name="Platshållare för sidfot 4">
            <a:extLst>
              <a:ext uri="{FF2B5EF4-FFF2-40B4-BE49-F238E27FC236}">
                <a16:creationId xmlns:a16="http://schemas.microsoft.com/office/drawing/2014/main" id="{E89B6A9F-B020-7942-B9DB-792C5C332D4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99E75A0-619B-924A-875C-75934CFF6ECD}"/>
              </a:ext>
            </a:extLst>
          </p:cNvPr>
          <p:cNvSpPr>
            <a:spLocks noGrp="1"/>
          </p:cNvSpPr>
          <p:nvPr>
            <p:ph type="sldNum" sz="quarter" idx="12"/>
          </p:nvPr>
        </p:nvSpPr>
        <p:spPr/>
        <p:txBody>
          <a:bodyPr/>
          <a:lstStyle/>
          <a:p>
            <a:fld id="{FD302D10-D875-284A-BB74-7B24189F5E54}" type="slidenum">
              <a:rPr lang="sv-SE" smtClean="0"/>
              <a:t>‹#›</a:t>
            </a:fld>
            <a:endParaRPr lang="sv-SE"/>
          </a:p>
        </p:txBody>
      </p:sp>
    </p:spTree>
    <p:extLst>
      <p:ext uri="{BB962C8B-B14F-4D97-AF65-F5344CB8AC3E}">
        <p14:creationId xmlns:p14="http://schemas.microsoft.com/office/powerpoint/2010/main" val="728459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F31415AF-5CA5-5B4E-9E54-DE36BB6FA353}"/>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9305597-2D09-2C49-9498-DD4C49FD415C}"/>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DB8BCCD-5560-E94E-A19C-04B6E4492FD7}"/>
              </a:ext>
            </a:extLst>
          </p:cNvPr>
          <p:cNvSpPr>
            <a:spLocks noGrp="1"/>
          </p:cNvSpPr>
          <p:nvPr>
            <p:ph type="dt" sz="half" idx="10"/>
          </p:nvPr>
        </p:nvSpPr>
        <p:spPr/>
        <p:txBody>
          <a:bodyPr/>
          <a:lstStyle/>
          <a:p>
            <a:fld id="{562B0092-1AB5-9649-80E0-83A58ABFA931}" type="datetimeFigureOut">
              <a:rPr lang="sv-SE" smtClean="0"/>
              <a:t>2024-05-07</a:t>
            </a:fld>
            <a:endParaRPr lang="sv-SE"/>
          </a:p>
        </p:txBody>
      </p:sp>
      <p:sp>
        <p:nvSpPr>
          <p:cNvPr id="5" name="Platshållare för sidfot 4">
            <a:extLst>
              <a:ext uri="{FF2B5EF4-FFF2-40B4-BE49-F238E27FC236}">
                <a16:creationId xmlns:a16="http://schemas.microsoft.com/office/drawing/2014/main" id="{62B0EC42-D315-6F49-8C91-4887FDE78CE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0EEC1BB-67F3-0E48-926B-18A455A493DE}"/>
              </a:ext>
            </a:extLst>
          </p:cNvPr>
          <p:cNvSpPr>
            <a:spLocks noGrp="1"/>
          </p:cNvSpPr>
          <p:nvPr>
            <p:ph type="sldNum" sz="quarter" idx="12"/>
          </p:nvPr>
        </p:nvSpPr>
        <p:spPr/>
        <p:txBody>
          <a:bodyPr/>
          <a:lstStyle/>
          <a:p>
            <a:fld id="{FD302D10-D875-284A-BB74-7B24189F5E54}" type="slidenum">
              <a:rPr lang="sv-SE" smtClean="0"/>
              <a:t>‹#›</a:t>
            </a:fld>
            <a:endParaRPr lang="sv-SE"/>
          </a:p>
        </p:txBody>
      </p:sp>
    </p:spTree>
    <p:extLst>
      <p:ext uri="{BB962C8B-B14F-4D97-AF65-F5344CB8AC3E}">
        <p14:creationId xmlns:p14="http://schemas.microsoft.com/office/powerpoint/2010/main" val="321556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864C90-350B-4C45-98CA-B815915AC6D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9FE6336-4F8D-0342-B52A-889B6091B5F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273E4-A44F-314F-8066-31B0D582A48D}"/>
              </a:ext>
            </a:extLst>
          </p:cNvPr>
          <p:cNvSpPr>
            <a:spLocks noGrp="1"/>
          </p:cNvSpPr>
          <p:nvPr>
            <p:ph type="dt" sz="half" idx="10"/>
          </p:nvPr>
        </p:nvSpPr>
        <p:spPr/>
        <p:txBody>
          <a:bodyPr/>
          <a:lstStyle/>
          <a:p>
            <a:fld id="{562B0092-1AB5-9649-80E0-83A58ABFA931}" type="datetimeFigureOut">
              <a:rPr lang="sv-SE" smtClean="0"/>
              <a:t>2024-05-07</a:t>
            </a:fld>
            <a:endParaRPr lang="sv-SE"/>
          </a:p>
        </p:txBody>
      </p:sp>
      <p:sp>
        <p:nvSpPr>
          <p:cNvPr id="5" name="Platshållare för sidfot 4">
            <a:extLst>
              <a:ext uri="{FF2B5EF4-FFF2-40B4-BE49-F238E27FC236}">
                <a16:creationId xmlns:a16="http://schemas.microsoft.com/office/drawing/2014/main" id="{BFAA6353-5DCE-FF47-9ECF-54D9D19C1D9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050AFD1-21F3-7140-9C35-E2F51688579A}"/>
              </a:ext>
            </a:extLst>
          </p:cNvPr>
          <p:cNvSpPr>
            <a:spLocks noGrp="1"/>
          </p:cNvSpPr>
          <p:nvPr>
            <p:ph type="sldNum" sz="quarter" idx="12"/>
          </p:nvPr>
        </p:nvSpPr>
        <p:spPr/>
        <p:txBody>
          <a:bodyPr/>
          <a:lstStyle/>
          <a:p>
            <a:fld id="{FD302D10-D875-284A-BB74-7B24189F5E54}" type="slidenum">
              <a:rPr lang="sv-SE" smtClean="0"/>
              <a:t>‹#›</a:t>
            </a:fld>
            <a:endParaRPr lang="sv-SE"/>
          </a:p>
        </p:txBody>
      </p:sp>
    </p:spTree>
    <p:extLst>
      <p:ext uri="{BB962C8B-B14F-4D97-AF65-F5344CB8AC3E}">
        <p14:creationId xmlns:p14="http://schemas.microsoft.com/office/powerpoint/2010/main" val="2055394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7842A2-4955-EB4F-906C-41DFDAED75EF}"/>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191B097-CDEC-AF43-B70B-0DB983414E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8F79DC25-73A0-C84B-8414-C9EEB51FC319}"/>
              </a:ext>
            </a:extLst>
          </p:cNvPr>
          <p:cNvSpPr>
            <a:spLocks noGrp="1"/>
          </p:cNvSpPr>
          <p:nvPr>
            <p:ph type="dt" sz="half" idx="10"/>
          </p:nvPr>
        </p:nvSpPr>
        <p:spPr/>
        <p:txBody>
          <a:bodyPr/>
          <a:lstStyle/>
          <a:p>
            <a:fld id="{562B0092-1AB5-9649-80E0-83A58ABFA931}" type="datetimeFigureOut">
              <a:rPr lang="sv-SE" smtClean="0"/>
              <a:t>2024-05-07</a:t>
            </a:fld>
            <a:endParaRPr lang="sv-SE"/>
          </a:p>
        </p:txBody>
      </p:sp>
      <p:sp>
        <p:nvSpPr>
          <p:cNvPr id="5" name="Platshållare för sidfot 4">
            <a:extLst>
              <a:ext uri="{FF2B5EF4-FFF2-40B4-BE49-F238E27FC236}">
                <a16:creationId xmlns:a16="http://schemas.microsoft.com/office/drawing/2014/main" id="{529A07D5-2F5B-E74A-B3BF-38B0AFD6531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2C9A49C-B666-2E4A-86A8-61FE9A2C23A3}"/>
              </a:ext>
            </a:extLst>
          </p:cNvPr>
          <p:cNvSpPr>
            <a:spLocks noGrp="1"/>
          </p:cNvSpPr>
          <p:nvPr>
            <p:ph type="sldNum" sz="quarter" idx="12"/>
          </p:nvPr>
        </p:nvSpPr>
        <p:spPr/>
        <p:txBody>
          <a:bodyPr/>
          <a:lstStyle/>
          <a:p>
            <a:fld id="{FD302D10-D875-284A-BB74-7B24189F5E54}" type="slidenum">
              <a:rPr lang="sv-SE" smtClean="0"/>
              <a:t>‹#›</a:t>
            </a:fld>
            <a:endParaRPr lang="sv-SE"/>
          </a:p>
        </p:txBody>
      </p:sp>
    </p:spTree>
    <p:extLst>
      <p:ext uri="{BB962C8B-B14F-4D97-AF65-F5344CB8AC3E}">
        <p14:creationId xmlns:p14="http://schemas.microsoft.com/office/powerpoint/2010/main" val="2163782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DA60EC-880E-8D4E-89FD-48529850FFC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4ECD9B2-058A-934E-BA8F-2C207D6B14F9}"/>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8A5D6797-E662-BF4C-883E-82F92FD783CC}"/>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587B066-BE3B-714A-805A-B18CF4B675C2}"/>
              </a:ext>
            </a:extLst>
          </p:cNvPr>
          <p:cNvSpPr>
            <a:spLocks noGrp="1"/>
          </p:cNvSpPr>
          <p:nvPr>
            <p:ph type="dt" sz="half" idx="10"/>
          </p:nvPr>
        </p:nvSpPr>
        <p:spPr/>
        <p:txBody>
          <a:bodyPr/>
          <a:lstStyle/>
          <a:p>
            <a:fld id="{562B0092-1AB5-9649-80E0-83A58ABFA931}" type="datetimeFigureOut">
              <a:rPr lang="sv-SE" smtClean="0"/>
              <a:t>2024-05-07</a:t>
            </a:fld>
            <a:endParaRPr lang="sv-SE"/>
          </a:p>
        </p:txBody>
      </p:sp>
      <p:sp>
        <p:nvSpPr>
          <p:cNvPr id="6" name="Platshållare för sidfot 5">
            <a:extLst>
              <a:ext uri="{FF2B5EF4-FFF2-40B4-BE49-F238E27FC236}">
                <a16:creationId xmlns:a16="http://schemas.microsoft.com/office/drawing/2014/main" id="{53132A5D-4BA8-2840-81E3-0635189160A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E1003CC-E804-9A4C-858A-47ACB24343CB}"/>
              </a:ext>
            </a:extLst>
          </p:cNvPr>
          <p:cNvSpPr>
            <a:spLocks noGrp="1"/>
          </p:cNvSpPr>
          <p:nvPr>
            <p:ph type="sldNum" sz="quarter" idx="12"/>
          </p:nvPr>
        </p:nvSpPr>
        <p:spPr/>
        <p:txBody>
          <a:bodyPr/>
          <a:lstStyle/>
          <a:p>
            <a:fld id="{FD302D10-D875-284A-BB74-7B24189F5E54}" type="slidenum">
              <a:rPr lang="sv-SE" smtClean="0"/>
              <a:t>‹#›</a:t>
            </a:fld>
            <a:endParaRPr lang="sv-SE"/>
          </a:p>
        </p:txBody>
      </p:sp>
    </p:spTree>
    <p:extLst>
      <p:ext uri="{BB962C8B-B14F-4D97-AF65-F5344CB8AC3E}">
        <p14:creationId xmlns:p14="http://schemas.microsoft.com/office/powerpoint/2010/main" val="1255382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2E4EFD-0F63-A04F-A36B-A0FB567BB9AA}"/>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8C1C68E-F8B1-3849-B47F-E0DA08B99C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EDF6BD3-026B-0D40-83E3-1C6308CB5698}"/>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C77F532-E279-3744-B074-03A33E13C6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267276B2-743B-CA47-81BA-ADA7DFA65C78}"/>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6ADBC43-8141-E24F-AA44-7DC4FD325E66}"/>
              </a:ext>
            </a:extLst>
          </p:cNvPr>
          <p:cNvSpPr>
            <a:spLocks noGrp="1"/>
          </p:cNvSpPr>
          <p:nvPr>
            <p:ph type="dt" sz="half" idx="10"/>
          </p:nvPr>
        </p:nvSpPr>
        <p:spPr/>
        <p:txBody>
          <a:bodyPr/>
          <a:lstStyle/>
          <a:p>
            <a:fld id="{562B0092-1AB5-9649-80E0-83A58ABFA931}" type="datetimeFigureOut">
              <a:rPr lang="sv-SE" smtClean="0"/>
              <a:t>2024-05-07</a:t>
            </a:fld>
            <a:endParaRPr lang="sv-SE"/>
          </a:p>
        </p:txBody>
      </p:sp>
      <p:sp>
        <p:nvSpPr>
          <p:cNvPr id="8" name="Platshållare för sidfot 7">
            <a:extLst>
              <a:ext uri="{FF2B5EF4-FFF2-40B4-BE49-F238E27FC236}">
                <a16:creationId xmlns:a16="http://schemas.microsoft.com/office/drawing/2014/main" id="{46A3D0BB-5682-7D4B-8A76-75E73AFB41CA}"/>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D3860730-FCD2-2948-B9A3-BEDA10348B11}"/>
              </a:ext>
            </a:extLst>
          </p:cNvPr>
          <p:cNvSpPr>
            <a:spLocks noGrp="1"/>
          </p:cNvSpPr>
          <p:nvPr>
            <p:ph type="sldNum" sz="quarter" idx="12"/>
          </p:nvPr>
        </p:nvSpPr>
        <p:spPr/>
        <p:txBody>
          <a:bodyPr/>
          <a:lstStyle/>
          <a:p>
            <a:fld id="{FD302D10-D875-284A-BB74-7B24189F5E54}" type="slidenum">
              <a:rPr lang="sv-SE" smtClean="0"/>
              <a:t>‹#›</a:t>
            </a:fld>
            <a:endParaRPr lang="sv-SE"/>
          </a:p>
        </p:txBody>
      </p:sp>
    </p:spTree>
    <p:extLst>
      <p:ext uri="{BB962C8B-B14F-4D97-AF65-F5344CB8AC3E}">
        <p14:creationId xmlns:p14="http://schemas.microsoft.com/office/powerpoint/2010/main" val="1934450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AFEE55-ECC3-534C-95DB-A8D5D4218B0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237D46D-2BDA-7A43-8C74-F8BA7EE3BAD8}"/>
              </a:ext>
            </a:extLst>
          </p:cNvPr>
          <p:cNvSpPr>
            <a:spLocks noGrp="1"/>
          </p:cNvSpPr>
          <p:nvPr>
            <p:ph type="dt" sz="half" idx="10"/>
          </p:nvPr>
        </p:nvSpPr>
        <p:spPr/>
        <p:txBody>
          <a:bodyPr/>
          <a:lstStyle/>
          <a:p>
            <a:fld id="{562B0092-1AB5-9649-80E0-83A58ABFA931}" type="datetimeFigureOut">
              <a:rPr lang="sv-SE" smtClean="0"/>
              <a:t>2024-05-07</a:t>
            </a:fld>
            <a:endParaRPr lang="sv-SE"/>
          </a:p>
        </p:txBody>
      </p:sp>
      <p:sp>
        <p:nvSpPr>
          <p:cNvPr id="4" name="Platshållare för sidfot 3">
            <a:extLst>
              <a:ext uri="{FF2B5EF4-FFF2-40B4-BE49-F238E27FC236}">
                <a16:creationId xmlns:a16="http://schemas.microsoft.com/office/drawing/2014/main" id="{87F504EC-D119-3242-A346-314C2B1E0FE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7ECE668C-1CCB-6945-B67E-2E8DAF642AD1}"/>
              </a:ext>
            </a:extLst>
          </p:cNvPr>
          <p:cNvSpPr>
            <a:spLocks noGrp="1"/>
          </p:cNvSpPr>
          <p:nvPr>
            <p:ph type="sldNum" sz="quarter" idx="12"/>
          </p:nvPr>
        </p:nvSpPr>
        <p:spPr/>
        <p:txBody>
          <a:bodyPr/>
          <a:lstStyle/>
          <a:p>
            <a:fld id="{FD302D10-D875-284A-BB74-7B24189F5E54}" type="slidenum">
              <a:rPr lang="sv-SE" smtClean="0"/>
              <a:t>‹#›</a:t>
            </a:fld>
            <a:endParaRPr lang="sv-SE"/>
          </a:p>
        </p:txBody>
      </p:sp>
    </p:spTree>
    <p:extLst>
      <p:ext uri="{BB962C8B-B14F-4D97-AF65-F5344CB8AC3E}">
        <p14:creationId xmlns:p14="http://schemas.microsoft.com/office/powerpoint/2010/main" val="1005958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46F07F7-97A0-1F4D-BE9B-B251479EA865}"/>
              </a:ext>
            </a:extLst>
          </p:cNvPr>
          <p:cNvSpPr>
            <a:spLocks noGrp="1"/>
          </p:cNvSpPr>
          <p:nvPr>
            <p:ph type="dt" sz="half" idx="10"/>
          </p:nvPr>
        </p:nvSpPr>
        <p:spPr/>
        <p:txBody>
          <a:bodyPr/>
          <a:lstStyle/>
          <a:p>
            <a:fld id="{562B0092-1AB5-9649-80E0-83A58ABFA931}" type="datetimeFigureOut">
              <a:rPr lang="sv-SE" smtClean="0"/>
              <a:t>2024-05-07</a:t>
            </a:fld>
            <a:endParaRPr lang="sv-SE"/>
          </a:p>
        </p:txBody>
      </p:sp>
      <p:sp>
        <p:nvSpPr>
          <p:cNvPr id="3" name="Platshållare för sidfot 2">
            <a:extLst>
              <a:ext uri="{FF2B5EF4-FFF2-40B4-BE49-F238E27FC236}">
                <a16:creationId xmlns:a16="http://schemas.microsoft.com/office/drawing/2014/main" id="{78A1DDB1-E0C8-434B-8F7D-5AFD32608D80}"/>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049F33A0-003A-6141-BDD6-5F2C887CFD7F}"/>
              </a:ext>
            </a:extLst>
          </p:cNvPr>
          <p:cNvSpPr>
            <a:spLocks noGrp="1"/>
          </p:cNvSpPr>
          <p:nvPr>
            <p:ph type="sldNum" sz="quarter" idx="12"/>
          </p:nvPr>
        </p:nvSpPr>
        <p:spPr/>
        <p:txBody>
          <a:bodyPr/>
          <a:lstStyle/>
          <a:p>
            <a:fld id="{FD302D10-D875-284A-BB74-7B24189F5E54}" type="slidenum">
              <a:rPr lang="sv-SE" smtClean="0"/>
              <a:t>‹#›</a:t>
            </a:fld>
            <a:endParaRPr lang="sv-SE"/>
          </a:p>
        </p:txBody>
      </p:sp>
    </p:spTree>
    <p:extLst>
      <p:ext uri="{BB962C8B-B14F-4D97-AF65-F5344CB8AC3E}">
        <p14:creationId xmlns:p14="http://schemas.microsoft.com/office/powerpoint/2010/main" val="589000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9F8672-F639-E946-BB48-7C14D2DABF7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82074AC-AA2A-8C4F-96DA-A4C2129DAA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23929391-9897-134B-9139-BDA02C0715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E114361-9ECD-5D43-AC2F-8B13C22190A8}"/>
              </a:ext>
            </a:extLst>
          </p:cNvPr>
          <p:cNvSpPr>
            <a:spLocks noGrp="1"/>
          </p:cNvSpPr>
          <p:nvPr>
            <p:ph type="dt" sz="half" idx="10"/>
          </p:nvPr>
        </p:nvSpPr>
        <p:spPr/>
        <p:txBody>
          <a:bodyPr/>
          <a:lstStyle/>
          <a:p>
            <a:fld id="{562B0092-1AB5-9649-80E0-83A58ABFA931}" type="datetimeFigureOut">
              <a:rPr lang="sv-SE" smtClean="0"/>
              <a:t>2024-05-07</a:t>
            </a:fld>
            <a:endParaRPr lang="sv-SE"/>
          </a:p>
        </p:txBody>
      </p:sp>
      <p:sp>
        <p:nvSpPr>
          <p:cNvPr id="6" name="Platshållare för sidfot 5">
            <a:extLst>
              <a:ext uri="{FF2B5EF4-FFF2-40B4-BE49-F238E27FC236}">
                <a16:creationId xmlns:a16="http://schemas.microsoft.com/office/drawing/2014/main" id="{386E7211-1475-C047-ADAA-3441379B702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9ABB252-CF76-F74F-9D28-6ECC8BC16A06}"/>
              </a:ext>
            </a:extLst>
          </p:cNvPr>
          <p:cNvSpPr>
            <a:spLocks noGrp="1"/>
          </p:cNvSpPr>
          <p:nvPr>
            <p:ph type="sldNum" sz="quarter" idx="12"/>
          </p:nvPr>
        </p:nvSpPr>
        <p:spPr/>
        <p:txBody>
          <a:bodyPr/>
          <a:lstStyle/>
          <a:p>
            <a:fld id="{FD302D10-D875-284A-BB74-7B24189F5E54}" type="slidenum">
              <a:rPr lang="sv-SE" smtClean="0"/>
              <a:t>‹#›</a:t>
            </a:fld>
            <a:endParaRPr lang="sv-SE"/>
          </a:p>
        </p:txBody>
      </p:sp>
    </p:spTree>
    <p:extLst>
      <p:ext uri="{BB962C8B-B14F-4D97-AF65-F5344CB8AC3E}">
        <p14:creationId xmlns:p14="http://schemas.microsoft.com/office/powerpoint/2010/main" val="1562811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932937-B60F-554D-ADFE-77B57F6502F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146DFA98-DAE2-804E-9EC2-0397CD00D7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6493B8CC-29E7-594D-868A-CA9D39720E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8527359-1389-CB4D-A8B4-A7F2C161FC37}"/>
              </a:ext>
            </a:extLst>
          </p:cNvPr>
          <p:cNvSpPr>
            <a:spLocks noGrp="1"/>
          </p:cNvSpPr>
          <p:nvPr>
            <p:ph type="dt" sz="half" idx="10"/>
          </p:nvPr>
        </p:nvSpPr>
        <p:spPr/>
        <p:txBody>
          <a:bodyPr/>
          <a:lstStyle/>
          <a:p>
            <a:fld id="{562B0092-1AB5-9649-80E0-83A58ABFA931}" type="datetimeFigureOut">
              <a:rPr lang="sv-SE" smtClean="0"/>
              <a:t>2024-05-07</a:t>
            </a:fld>
            <a:endParaRPr lang="sv-SE"/>
          </a:p>
        </p:txBody>
      </p:sp>
      <p:sp>
        <p:nvSpPr>
          <p:cNvPr id="6" name="Platshållare för sidfot 5">
            <a:extLst>
              <a:ext uri="{FF2B5EF4-FFF2-40B4-BE49-F238E27FC236}">
                <a16:creationId xmlns:a16="http://schemas.microsoft.com/office/drawing/2014/main" id="{77D45532-9232-5A42-9E4C-1F7D2305FD5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C162F47-48EB-AC47-AB3A-7C44DF63E3E9}"/>
              </a:ext>
            </a:extLst>
          </p:cNvPr>
          <p:cNvSpPr>
            <a:spLocks noGrp="1"/>
          </p:cNvSpPr>
          <p:nvPr>
            <p:ph type="sldNum" sz="quarter" idx="12"/>
          </p:nvPr>
        </p:nvSpPr>
        <p:spPr/>
        <p:txBody>
          <a:bodyPr/>
          <a:lstStyle/>
          <a:p>
            <a:fld id="{FD302D10-D875-284A-BB74-7B24189F5E54}" type="slidenum">
              <a:rPr lang="sv-SE" smtClean="0"/>
              <a:t>‹#›</a:t>
            </a:fld>
            <a:endParaRPr lang="sv-SE"/>
          </a:p>
        </p:txBody>
      </p:sp>
    </p:spTree>
    <p:extLst>
      <p:ext uri="{BB962C8B-B14F-4D97-AF65-F5344CB8AC3E}">
        <p14:creationId xmlns:p14="http://schemas.microsoft.com/office/powerpoint/2010/main" val="4266702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5B0A11B-8886-784B-828C-BA60E19D6E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7F93D7B-C503-3346-B77E-0B63169DEC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93EC845-626E-044B-B830-104E68344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B0092-1AB5-9649-80E0-83A58ABFA931}" type="datetimeFigureOut">
              <a:rPr lang="sv-SE" smtClean="0"/>
              <a:t>2024-05-07</a:t>
            </a:fld>
            <a:endParaRPr lang="sv-SE"/>
          </a:p>
        </p:txBody>
      </p:sp>
      <p:sp>
        <p:nvSpPr>
          <p:cNvPr id="5" name="Platshållare för sidfot 4">
            <a:extLst>
              <a:ext uri="{FF2B5EF4-FFF2-40B4-BE49-F238E27FC236}">
                <a16:creationId xmlns:a16="http://schemas.microsoft.com/office/drawing/2014/main" id="{2F8F79AE-E592-1545-8489-7E6BBBA75A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7EF1AFFB-0303-994E-A942-4995CF5794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02D10-D875-284A-BB74-7B24189F5E54}" type="slidenum">
              <a:rPr lang="sv-SE" smtClean="0"/>
              <a:t>‹#›</a:t>
            </a:fld>
            <a:endParaRPr lang="sv-SE"/>
          </a:p>
        </p:txBody>
      </p:sp>
    </p:spTree>
    <p:extLst>
      <p:ext uri="{BB962C8B-B14F-4D97-AF65-F5344CB8AC3E}">
        <p14:creationId xmlns:p14="http://schemas.microsoft.com/office/powerpoint/2010/main" val="67866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team.intersport.se/valbo-f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utbildning.sisuidrottsbocker.se/fotboll/tranare/tranarutbildning/fsll/riktlinje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CB44DC45-3981-7E47-969E-A4D38E82BCA1}"/>
              </a:ext>
            </a:extLst>
          </p:cNvPr>
          <p:cNvSpPr>
            <a:spLocks noGrp="1"/>
          </p:cNvSpPr>
          <p:nvPr>
            <p:ph type="ctrTitle"/>
          </p:nvPr>
        </p:nvSpPr>
        <p:spPr>
          <a:xfrm>
            <a:off x="6590662" y="4267832"/>
            <a:ext cx="4805996" cy="1297115"/>
          </a:xfrm>
        </p:spPr>
        <p:txBody>
          <a:bodyPr anchor="t">
            <a:normAutofit/>
          </a:bodyPr>
          <a:lstStyle/>
          <a:p>
            <a:pPr algn="l"/>
            <a:r>
              <a:rPr lang="sv-SE" sz="4000" dirty="0"/>
              <a:t>Valbo FF Flickor </a:t>
            </a:r>
            <a:r>
              <a:rPr lang="sv-SE" sz="4000" dirty="0" smtClean="0"/>
              <a:t>2017</a:t>
            </a:r>
            <a:endParaRPr lang="sv-SE" sz="4000" dirty="0"/>
          </a:p>
        </p:txBody>
      </p:sp>
      <p:sp>
        <p:nvSpPr>
          <p:cNvPr id="3" name="Underrubrik 2">
            <a:extLst>
              <a:ext uri="{FF2B5EF4-FFF2-40B4-BE49-F238E27FC236}">
                <a16:creationId xmlns:a16="http://schemas.microsoft.com/office/drawing/2014/main" id="{DE043C1E-AAAA-6346-AA08-349D2F3B4C4A}"/>
              </a:ext>
            </a:extLst>
          </p:cNvPr>
          <p:cNvSpPr>
            <a:spLocks noGrp="1"/>
          </p:cNvSpPr>
          <p:nvPr>
            <p:ph type="subTitle" idx="1"/>
          </p:nvPr>
        </p:nvSpPr>
        <p:spPr>
          <a:xfrm>
            <a:off x="6590966" y="3428999"/>
            <a:ext cx="4805691" cy="838831"/>
          </a:xfrm>
        </p:spPr>
        <p:txBody>
          <a:bodyPr anchor="b">
            <a:normAutofit/>
          </a:bodyPr>
          <a:lstStyle/>
          <a:p>
            <a:pPr algn="l"/>
            <a:r>
              <a:rPr lang="sv-SE" sz="2000" dirty="0"/>
              <a:t>Säsongen 2024</a:t>
            </a:r>
          </a:p>
        </p:txBody>
      </p:sp>
      <p:grpSp>
        <p:nvGrpSpPr>
          <p:cNvPr id="14" name="Group 13">
            <a:extLst>
              <a:ext uri="{FF2B5EF4-FFF2-40B4-BE49-F238E27FC236}">
                <a16:creationId xmlns:a16="http://schemas.microsoft.com/office/drawing/2014/main" id="{89D1390B-7E13-4B4F-9CB2-391063412E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Bildobjekt 5" descr="En bild som visar emblem, symbol, logotyp, märke&#10;&#10;Automatiskt genererad beskrivning">
            <a:extLst>
              <a:ext uri="{FF2B5EF4-FFF2-40B4-BE49-F238E27FC236}">
                <a16:creationId xmlns:a16="http://schemas.microsoft.com/office/drawing/2014/main" id="{8BC666BF-CD85-2290-432D-33431674A5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300" y="1750543"/>
            <a:ext cx="3715525" cy="4231788"/>
          </a:xfrm>
          <a:prstGeom prst="rect">
            <a:avLst/>
          </a:prstGeom>
        </p:spPr>
      </p:pic>
    </p:spTree>
    <p:extLst>
      <p:ext uri="{BB962C8B-B14F-4D97-AF65-F5344CB8AC3E}">
        <p14:creationId xmlns:p14="http://schemas.microsoft.com/office/powerpoint/2010/main" val="44700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BE0C2223-1E84-A9D8-D6BA-855B1F1AD284}"/>
              </a:ext>
            </a:extLst>
          </p:cNvPr>
          <p:cNvPicPr>
            <a:picLocks noChangeAspect="1"/>
          </p:cNvPicPr>
          <p:nvPr/>
        </p:nvPicPr>
        <p:blipFill>
          <a:blip r:embed="rId2"/>
          <a:stretch>
            <a:fillRect/>
          </a:stretch>
        </p:blipFill>
        <p:spPr>
          <a:xfrm>
            <a:off x="-19597" y="0"/>
            <a:ext cx="12211597" cy="6858000"/>
          </a:xfrm>
          <a:prstGeom prst="rect">
            <a:avLst/>
          </a:prstGeom>
        </p:spPr>
      </p:pic>
      <p:sp>
        <p:nvSpPr>
          <p:cNvPr id="4" name="textruta 3">
            <a:extLst>
              <a:ext uri="{FF2B5EF4-FFF2-40B4-BE49-F238E27FC236}">
                <a16:creationId xmlns:a16="http://schemas.microsoft.com/office/drawing/2014/main" id="{70BC36B3-ADD0-A5AC-AF83-314B541D343A}"/>
              </a:ext>
            </a:extLst>
          </p:cNvPr>
          <p:cNvSpPr txBox="1"/>
          <p:nvPr/>
        </p:nvSpPr>
        <p:spPr>
          <a:xfrm>
            <a:off x="1084215" y="51886"/>
            <a:ext cx="10003972" cy="1107996"/>
          </a:xfrm>
          <a:prstGeom prst="rect">
            <a:avLst/>
          </a:prstGeom>
          <a:solidFill>
            <a:srgbClr val="01588E"/>
          </a:solidFill>
        </p:spPr>
        <p:txBody>
          <a:bodyPr wrap="square" rtlCol="0">
            <a:spAutoFit/>
          </a:bodyPr>
          <a:lstStyle/>
          <a:p>
            <a:r>
              <a:rPr lang="en-GB" sz="6600" b="1" dirty="0">
                <a:solidFill>
                  <a:schemeClr val="bg1"/>
                </a:solidFill>
                <a:latin typeface="+mj-lt"/>
              </a:rPr>
              <a:t>Hur </a:t>
            </a:r>
            <a:r>
              <a:rPr lang="en-GB" sz="6600" b="1" dirty="0" err="1">
                <a:solidFill>
                  <a:schemeClr val="bg1"/>
                </a:solidFill>
                <a:latin typeface="+mj-lt"/>
              </a:rPr>
              <a:t>spelar</a:t>
            </a:r>
            <a:r>
              <a:rPr lang="en-GB" sz="6600" b="1" dirty="0">
                <a:solidFill>
                  <a:schemeClr val="bg1"/>
                </a:solidFill>
                <a:latin typeface="+mj-lt"/>
              </a:rPr>
              <a:t> vi </a:t>
            </a:r>
            <a:r>
              <a:rPr lang="en-GB" sz="6600" b="1" dirty="0" smtClean="0">
                <a:solidFill>
                  <a:schemeClr val="bg1"/>
                </a:solidFill>
                <a:latin typeface="+mj-lt"/>
              </a:rPr>
              <a:t>3 mot </a:t>
            </a:r>
            <a:r>
              <a:rPr lang="en-GB" sz="6600" b="1" dirty="0">
                <a:solidFill>
                  <a:schemeClr val="bg1"/>
                </a:solidFill>
                <a:latin typeface="+mj-lt"/>
              </a:rPr>
              <a:t>3</a:t>
            </a:r>
            <a:r>
              <a:rPr lang="en-GB" sz="6600" b="1" dirty="0" smtClean="0">
                <a:solidFill>
                  <a:schemeClr val="bg1"/>
                </a:solidFill>
                <a:latin typeface="+mj-lt"/>
              </a:rPr>
              <a:t> </a:t>
            </a:r>
            <a:r>
              <a:rPr lang="en-GB" sz="6600" b="1" dirty="0" err="1">
                <a:solidFill>
                  <a:schemeClr val="bg1"/>
                </a:solidFill>
                <a:latin typeface="+mj-lt"/>
              </a:rPr>
              <a:t>fotboll</a:t>
            </a:r>
            <a:endParaRPr lang="en-GB" sz="6600" b="1" dirty="0">
              <a:solidFill>
                <a:schemeClr val="bg1"/>
              </a:solidFill>
              <a:latin typeface="+mj-lt"/>
            </a:endParaRPr>
          </a:p>
        </p:txBody>
      </p:sp>
      <p:pic>
        <p:nvPicPr>
          <p:cNvPr id="2" name="Bildobjekt 1"/>
          <p:cNvPicPr>
            <a:picLocks noChangeAspect="1"/>
          </p:cNvPicPr>
          <p:nvPr/>
        </p:nvPicPr>
        <p:blipFill>
          <a:blip r:embed="rId3"/>
          <a:stretch>
            <a:fillRect/>
          </a:stretch>
        </p:blipFill>
        <p:spPr>
          <a:xfrm>
            <a:off x="233977" y="1088429"/>
            <a:ext cx="4057804" cy="5769571"/>
          </a:xfrm>
          <a:prstGeom prst="rect">
            <a:avLst/>
          </a:prstGeom>
        </p:spPr>
      </p:pic>
    </p:spTree>
    <p:extLst>
      <p:ext uri="{BB962C8B-B14F-4D97-AF65-F5344CB8AC3E}">
        <p14:creationId xmlns:p14="http://schemas.microsoft.com/office/powerpoint/2010/main" val="3641290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ACC6BB2-28F8-4405-829D-0562733BEE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5C2E53F0-AD54-4A55-99A0-EC896CE3C2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FEFEF"/>
            </a:solidFill>
          </a:ln>
          <a:effectLst>
            <a:outerShdw blurRad="889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D15F19F8-85EE-477A-ACBA-4B6D069780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FB4EB82C-AD7E-AB4A-9C5D-403CECA62A9E}"/>
              </a:ext>
            </a:extLst>
          </p:cNvPr>
          <p:cNvSpPr>
            <a:spLocks noGrp="1"/>
          </p:cNvSpPr>
          <p:nvPr>
            <p:ph type="title"/>
          </p:nvPr>
        </p:nvSpPr>
        <p:spPr>
          <a:xfrm>
            <a:off x="838200" y="253397"/>
            <a:ext cx="10515600" cy="1273233"/>
          </a:xfrm>
        </p:spPr>
        <p:txBody>
          <a:bodyPr>
            <a:normAutofit/>
          </a:bodyPr>
          <a:lstStyle/>
          <a:p>
            <a:r>
              <a:rPr lang="sv-SE" sz="4000" dirty="0"/>
              <a:t>Frågor?</a:t>
            </a:r>
          </a:p>
        </p:txBody>
      </p:sp>
      <p:sp>
        <p:nvSpPr>
          <p:cNvPr id="18" name="Rectangle 17">
            <a:extLst>
              <a:ext uri="{FF2B5EF4-FFF2-40B4-BE49-F238E27FC236}">
                <a16:creationId xmlns:a16="http://schemas.microsoft.com/office/drawing/2014/main" id="{92C3387C-D24F-4737-8A37-1DC5CFF09C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97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8" name="Bildobjekt 7"/>
          <p:cNvPicPr>
            <a:picLocks noChangeAspect="1"/>
          </p:cNvPicPr>
          <p:nvPr/>
        </p:nvPicPr>
        <p:blipFill>
          <a:blip r:embed="rId2"/>
          <a:stretch>
            <a:fillRect/>
          </a:stretch>
        </p:blipFill>
        <p:spPr>
          <a:xfrm>
            <a:off x="10366181" y="0"/>
            <a:ext cx="1536325" cy="1664352"/>
          </a:xfrm>
          <a:prstGeom prst="rect">
            <a:avLst/>
          </a:prstGeom>
        </p:spPr>
      </p:pic>
    </p:spTree>
    <p:extLst>
      <p:ext uri="{BB962C8B-B14F-4D97-AF65-F5344CB8AC3E}">
        <p14:creationId xmlns:p14="http://schemas.microsoft.com/office/powerpoint/2010/main" val="2716258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ACC6BB2-28F8-4405-829D-0562733BEE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5C2E53F0-AD54-4A55-99A0-EC896CE3C2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FEFEF"/>
            </a:solidFill>
          </a:ln>
          <a:effectLst>
            <a:outerShdw blurRad="889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D15F19F8-85EE-477A-ACBA-4B6D069780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FB4EB82C-AD7E-AB4A-9C5D-403CECA62A9E}"/>
              </a:ext>
            </a:extLst>
          </p:cNvPr>
          <p:cNvSpPr>
            <a:spLocks noGrp="1"/>
          </p:cNvSpPr>
          <p:nvPr>
            <p:ph type="title"/>
          </p:nvPr>
        </p:nvSpPr>
        <p:spPr>
          <a:xfrm>
            <a:off x="838200" y="253397"/>
            <a:ext cx="10515600" cy="1273233"/>
          </a:xfrm>
        </p:spPr>
        <p:txBody>
          <a:bodyPr>
            <a:normAutofit/>
          </a:bodyPr>
          <a:lstStyle/>
          <a:p>
            <a:r>
              <a:rPr lang="sv-SE" sz="4000" dirty="0" err="1"/>
              <a:t>Webshop</a:t>
            </a:r>
            <a:r>
              <a:rPr lang="sv-SE" sz="4000" dirty="0"/>
              <a:t> för träningskläder</a:t>
            </a:r>
          </a:p>
        </p:txBody>
      </p:sp>
      <p:sp>
        <p:nvSpPr>
          <p:cNvPr id="18" name="Rectangle 17">
            <a:extLst>
              <a:ext uri="{FF2B5EF4-FFF2-40B4-BE49-F238E27FC236}">
                <a16:creationId xmlns:a16="http://schemas.microsoft.com/office/drawing/2014/main" id="{92C3387C-D24F-4737-8A37-1DC5CFF09C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97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tshållare för innehåll 2"/>
          <p:cNvSpPr>
            <a:spLocks noGrp="1"/>
          </p:cNvSpPr>
          <p:nvPr>
            <p:ph idx="1"/>
          </p:nvPr>
        </p:nvSpPr>
        <p:spPr/>
        <p:txBody>
          <a:bodyPr numCol="2">
            <a:normAutofit/>
          </a:bodyPr>
          <a:lstStyle/>
          <a:p>
            <a:pPr marL="0" indent="0">
              <a:buNone/>
            </a:pPr>
            <a:endParaRPr lang="sv-SE" sz="2000" dirty="0" smtClean="0">
              <a:hlinkClick r:id="rId2" tooltip="https://team.intersport.se/valbo-ff"/>
            </a:endParaRPr>
          </a:p>
          <a:p>
            <a:pPr marL="0" indent="0">
              <a:buNone/>
            </a:pPr>
            <a:endParaRPr lang="sv-SE" sz="2000" dirty="0">
              <a:hlinkClick r:id="rId2" tooltip="https://team.intersport.se/valbo-ff"/>
            </a:endParaRPr>
          </a:p>
          <a:p>
            <a:pPr marL="0" indent="0" algn="ctr">
              <a:buNone/>
            </a:pPr>
            <a:endParaRPr lang="sv-SE" dirty="0" smtClean="0">
              <a:hlinkClick r:id="rId2" tooltip="https://team.intersport.se/valbo-ff"/>
            </a:endParaRPr>
          </a:p>
          <a:p>
            <a:pPr marL="0" indent="0">
              <a:buNone/>
            </a:pPr>
            <a:r>
              <a:rPr lang="sv-SE" dirty="0" smtClean="0">
                <a:hlinkClick r:id="rId2" tooltip="https://team.intersport.se/valbo-ff"/>
              </a:rPr>
              <a:t>team.intersport.se/</a:t>
            </a:r>
            <a:r>
              <a:rPr lang="sv-SE" dirty="0" err="1" smtClean="0">
                <a:hlinkClick r:id="rId2" tooltip="https://team.intersport.se/valbo-ff"/>
              </a:rPr>
              <a:t>valbo-ff</a:t>
            </a:r>
            <a:endParaRPr lang="sv-SE" sz="1800" dirty="0"/>
          </a:p>
          <a:p>
            <a:endParaRPr lang="sv-SE" sz="2000" dirty="0"/>
          </a:p>
        </p:txBody>
      </p:sp>
      <p:pic>
        <p:nvPicPr>
          <p:cNvPr id="8" name="Bildobjekt 7"/>
          <p:cNvPicPr>
            <a:picLocks noChangeAspect="1"/>
          </p:cNvPicPr>
          <p:nvPr/>
        </p:nvPicPr>
        <p:blipFill>
          <a:blip r:embed="rId3"/>
          <a:stretch>
            <a:fillRect/>
          </a:stretch>
        </p:blipFill>
        <p:spPr>
          <a:xfrm>
            <a:off x="10366181" y="0"/>
            <a:ext cx="1536325" cy="1664352"/>
          </a:xfrm>
          <a:prstGeom prst="rect">
            <a:avLst/>
          </a:prstGeom>
        </p:spPr>
      </p:pic>
    </p:spTree>
    <p:extLst>
      <p:ext uri="{BB962C8B-B14F-4D97-AF65-F5344CB8AC3E}">
        <p14:creationId xmlns:p14="http://schemas.microsoft.com/office/powerpoint/2010/main" val="305691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44DC45-3981-7E47-969E-A4D38E82BCA1}"/>
              </a:ext>
            </a:extLst>
          </p:cNvPr>
          <p:cNvSpPr>
            <a:spLocks noGrp="1"/>
          </p:cNvSpPr>
          <p:nvPr>
            <p:ph type="ctrTitle"/>
          </p:nvPr>
        </p:nvSpPr>
        <p:spPr>
          <a:xfrm>
            <a:off x="6305654" y="2131884"/>
            <a:ext cx="4805996" cy="1297115"/>
          </a:xfrm>
        </p:spPr>
        <p:txBody>
          <a:bodyPr anchor="t">
            <a:normAutofit/>
          </a:bodyPr>
          <a:lstStyle/>
          <a:p>
            <a:pPr algn="l"/>
            <a:r>
              <a:rPr lang="sv-SE" sz="4000" dirty="0"/>
              <a:t>Tack för idag!</a:t>
            </a:r>
          </a:p>
        </p:txBody>
      </p:sp>
      <p:sp>
        <p:nvSpPr>
          <p:cNvPr id="3" name="Underrubrik 2">
            <a:extLst>
              <a:ext uri="{FF2B5EF4-FFF2-40B4-BE49-F238E27FC236}">
                <a16:creationId xmlns:a16="http://schemas.microsoft.com/office/drawing/2014/main" id="{DE043C1E-AAAA-6346-AA08-349D2F3B4C4A}"/>
              </a:ext>
            </a:extLst>
          </p:cNvPr>
          <p:cNvSpPr>
            <a:spLocks noGrp="1"/>
          </p:cNvSpPr>
          <p:nvPr>
            <p:ph type="subTitle" idx="1"/>
          </p:nvPr>
        </p:nvSpPr>
        <p:spPr>
          <a:xfrm>
            <a:off x="6590966" y="3428999"/>
            <a:ext cx="4805691" cy="838831"/>
          </a:xfrm>
        </p:spPr>
        <p:txBody>
          <a:bodyPr anchor="b">
            <a:normAutofit/>
          </a:bodyPr>
          <a:lstStyle/>
          <a:p>
            <a:pPr algn="l"/>
            <a:r>
              <a:rPr lang="sv-SE" sz="2000" dirty="0"/>
              <a:t>Presentation och noteringar läggs upp under dokument på laget.se</a:t>
            </a:r>
          </a:p>
        </p:txBody>
      </p:sp>
      <p:pic>
        <p:nvPicPr>
          <p:cNvPr id="6" name="Bildobjekt 5" descr="En bild som visar emblem, symbol, logotyp, märke&#10;&#10;Automatiskt genererad beskrivning">
            <a:extLst>
              <a:ext uri="{FF2B5EF4-FFF2-40B4-BE49-F238E27FC236}">
                <a16:creationId xmlns:a16="http://schemas.microsoft.com/office/drawing/2014/main" id="{5230EE50-5C55-1A6A-EC02-56C377491A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647" y="1350168"/>
            <a:ext cx="3650442" cy="4157662"/>
          </a:xfrm>
          <a:prstGeom prst="rect">
            <a:avLst/>
          </a:prstGeom>
        </p:spPr>
      </p:pic>
    </p:spTree>
    <p:extLst>
      <p:ext uri="{BB962C8B-B14F-4D97-AF65-F5344CB8AC3E}">
        <p14:creationId xmlns:p14="http://schemas.microsoft.com/office/powerpoint/2010/main" val="2232136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ACC6BB2-28F8-4405-829D-0562733BEE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5C2E53F0-AD54-4A55-99A0-EC896CE3C2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FEFEF"/>
            </a:solidFill>
          </a:ln>
          <a:effectLst>
            <a:outerShdw blurRad="889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D15F19F8-85EE-477A-ACBA-4B6D069780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FB4EB82C-AD7E-AB4A-9C5D-403CECA62A9E}"/>
              </a:ext>
            </a:extLst>
          </p:cNvPr>
          <p:cNvSpPr>
            <a:spLocks noGrp="1"/>
          </p:cNvSpPr>
          <p:nvPr>
            <p:ph type="title"/>
          </p:nvPr>
        </p:nvSpPr>
        <p:spPr>
          <a:xfrm>
            <a:off x="838200" y="253397"/>
            <a:ext cx="10515600" cy="1273233"/>
          </a:xfrm>
        </p:spPr>
        <p:txBody>
          <a:bodyPr>
            <a:normAutofit/>
          </a:bodyPr>
          <a:lstStyle/>
          <a:p>
            <a:r>
              <a:rPr lang="sv-SE" sz="4000" dirty="0"/>
              <a:t>Svensk fotboll, Valbo FF och vårt lag</a:t>
            </a:r>
          </a:p>
        </p:txBody>
      </p:sp>
      <p:sp>
        <p:nvSpPr>
          <p:cNvPr id="18" name="Rectangle 17">
            <a:extLst>
              <a:ext uri="{FF2B5EF4-FFF2-40B4-BE49-F238E27FC236}">
                <a16:creationId xmlns:a16="http://schemas.microsoft.com/office/drawing/2014/main" id="{92C3387C-D24F-4737-8A37-1DC5CFF09C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97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tshållare för innehåll 2"/>
          <p:cNvSpPr>
            <a:spLocks noGrp="1"/>
          </p:cNvSpPr>
          <p:nvPr>
            <p:ph idx="1"/>
          </p:nvPr>
        </p:nvSpPr>
        <p:spPr/>
        <p:txBody>
          <a:bodyPr numCol="2"/>
          <a:lstStyle/>
          <a:p>
            <a:pPr marL="0" indent="0">
              <a:buNone/>
            </a:pPr>
            <a:endParaRPr lang="sv-SE" sz="2000" dirty="0" smtClean="0"/>
          </a:p>
          <a:p>
            <a:pPr marL="0" indent="0">
              <a:buNone/>
            </a:pPr>
            <a:r>
              <a:rPr lang="sv-SE" sz="2000" dirty="0" smtClean="0"/>
              <a:t>Vi </a:t>
            </a:r>
            <a:r>
              <a:rPr lang="sv-SE" sz="2000" dirty="0"/>
              <a:t>arbetar enligt de riktlinjer som finns framtagna inom svensk fotboll med utgångspunkt i barnkonventionen:</a:t>
            </a:r>
          </a:p>
          <a:p>
            <a:r>
              <a:rPr lang="sv-SE" sz="2000" dirty="0"/>
              <a:t>Fotboll för alla</a:t>
            </a:r>
          </a:p>
          <a:p>
            <a:r>
              <a:rPr lang="sv-SE" sz="2000" dirty="0"/>
              <a:t>Barn och ungdomars villkor</a:t>
            </a:r>
          </a:p>
          <a:p>
            <a:r>
              <a:rPr lang="sv-SE" sz="2000" dirty="0"/>
              <a:t>Fokus på glädje, lärande och ansträngning</a:t>
            </a:r>
          </a:p>
          <a:p>
            <a:r>
              <a:rPr lang="sv-SE" sz="2000" dirty="0"/>
              <a:t>Hållbart idrottande</a:t>
            </a:r>
          </a:p>
          <a:p>
            <a:r>
              <a:rPr lang="sv-SE" sz="2000" dirty="0"/>
              <a:t>Fair </a:t>
            </a:r>
            <a:r>
              <a:rPr lang="sv-SE" sz="2000" dirty="0" smtClean="0"/>
              <a:t>play</a:t>
            </a:r>
            <a:endParaRPr lang="sv-SE" sz="2000" dirty="0"/>
          </a:p>
          <a:p>
            <a:pPr marL="0" indent="0">
              <a:buNone/>
            </a:pPr>
            <a:r>
              <a:rPr lang="sv-SE" sz="2000" dirty="0"/>
              <a:t>Mer information: </a:t>
            </a:r>
            <a:r>
              <a:rPr lang="sv-SE" sz="2000" dirty="0" smtClean="0">
                <a:hlinkClick r:id="rId2"/>
              </a:rPr>
              <a:t>Riktlinjer</a:t>
            </a:r>
            <a:endParaRPr lang="sv-SE" sz="2000" dirty="0" smtClean="0"/>
          </a:p>
          <a:p>
            <a:pPr marL="0" indent="0">
              <a:buNone/>
            </a:pPr>
            <a:r>
              <a:rPr lang="sv-SE" sz="2000" dirty="0" smtClean="0"/>
              <a:t>Tränarutbildning </a:t>
            </a:r>
            <a:r>
              <a:rPr lang="sv-SE" sz="2000" dirty="0"/>
              <a:t>D för oss </a:t>
            </a:r>
            <a:r>
              <a:rPr lang="sv-SE" sz="2000" dirty="0" smtClean="0"/>
              <a:t>ledare</a:t>
            </a:r>
          </a:p>
          <a:p>
            <a:pPr marL="0" indent="0">
              <a:buNone/>
            </a:pPr>
            <a:endParaRPr lang="sv-SE" sz="2000" dirty="0" smtClean="0"/>
          </a:p>
          <a:p>
            <a:pPr marL="0" indent="0">
              <a:buNone/>
            </a:pPr>
            <a:r>
              <a:rPr lang="sv-SE" sz="2000" dirty="0" smtClean="0"/>
              <a:t>För </a:t>
            </a:r>
            <a:r>
              <a:rPr lang="sv-SE" sz="2000" dirty="0"/>
              <a:t>att skapa en Valboanda så finns det fem kärnvärden (</a:t>
            </a:r>
            <a:r>
              <a:rPr lang="sv-SE" sz="2000" b="1" dirty="0"/>
              <a:t>Glädje, En för alla – alla för en, Visa hjärtat, Fair play och Respekt</a:t>
            </a:r>
            <a:r>
              <a:rPr lang="sv-SE" sz="2000" dirty="0"/>
              <a:t>) som styr och bildar ramen för vår ungdomsverksamhet. Inom denna ram har vi alla frihet att agera med sunt förnuft.</a:t>
            </a:r>
          </a:p>
          <a:p>
            <a:pPr marL="0" indent="0">
              <a:buNone/>
            </a:pPr>
            <a:endParaRPr lang="sv-SE" sz="2000" dirty="0"/>
          </a:p>
        </p:txBody>
      </p:sp>
      <p:pic>
        <p:nvPicPr>
          <p:cNvPr id="9" name="Bildobjekt 8"/>
          <p:cNvPicPr>
            <a:picLocks noChangeAspect="1"/>
          </p:cNvPicPr>
          <p:nvPr/>
        </p:nvPicPr>
        <p:blipFill>
          <a:blip r:embed="rId3"/>
          <a:stretch>
            <a:fillRect/>
          </a:stretch>
        </p:blipFill>
        <p:spPr>
          <a:xfrm>
            <a:off x="10366181" y="0"/>
            <a:ext cx="1536325" cy="1664352"/>
          </a:xfrm>
          <a:prstGeom prst="rect">
            <a:avLst/>
          </a:prstGeom>
        </p:spPr>
      </p:pic>
    </p:spTree>
    <p:extLst>
      <p:ext uri="{BB962C8B-B14F-4D97-AF65-F5344CB8AC3E}">
        <p14:creationId xmlns:p14="http://schemas.microsoft.com/office/powerpoint/2010/main" val="732655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ACC6BB2-28F8-4405-829D-0562733BEE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5C2E53F0-AD54-4A55-99A0-EC896CE3C2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FEFEF"/>
            </a:solidFill>
          </a:ln>
          <a:effectLst>
            <a:outerShdw blurRad="889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D15F19F8-85EE-477A-ACBA-4B6D069780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FB4EB82C-AD7E-AB4A-9C5D-403CECA62A9E}"/>
              </a:ext>
            </a:extLst>
          </p:cNvPr>
          <p:cNvSpPr>
            <a:spLocks noGrp="1"/>
          </p:cNvSpPr>
          <p:nvPr>
            <p:ph type="title"/>
          </p:nvPr>
        </p:nvSpPr>
        <p:spPr>
          <a:xfrm>
            <a:off x="838200" y="253397"/>
            <a:ext cx="10515600" cy="1273233"/>
          </a:xfrm>
        </p:spPr>
        <p:txBody>
          <a:bodyPr>
            <a:normAutofit/>
          </a:bodyPr>
          <a:lstStyle/>
          <a:p>
            <a:r>
              <a:rPr lang="sv-SE" sz="4000" dirty="0"/>
              <a:t>Organisation</a:t>
            </a:r>
          </a:p>
        </p:txBody>
      </p:sp>
      <p:sp>
        <p:nvSpPr>
          <p:cNvPr id="18" name="Rectangle 17">
            <a:extLst>
              <a:ext uri="{FF2B5EF4-FFF2-40B4-BE49-F238E27FC236}">
                <a16:creationId xmlns:a16="http://schemas.microsoft.com/office/drawing/2014/main" id="{92C3387C-D24F-4737-8A37-1DC5CFF09C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97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7" name="Tabell 7">
            <a:extLst>
              <a:ext uri="{FF2B5EF4-FFF2-40B4-BE49-F238E27FC236}">
                <a16:creationId xmlns:a16="http://schemas.microsoft.com/office/drawing/2014/main" id="{6B394FFF-14CF-A550-A727-A24AD1588B58}"/>
              </a:ext>
            </a:extLst>
          </p:cNvPr>
          <p:cNvGraphicFramePr>
            <a:graphicFrameLocks noGrp="1"/>
          </p:cNvGraphicFramePr>
          <p:nvPr>
            <p:ph idx="1"/>
            <p:extLst>
              <p:ext uri="{D42A27DB-BD31-4B8C-83A1-F6EECF244321}">
                <p14:modId xmlns:p14="http://schemas.microsoft.com/office/powerpoint/2010/main" val="221128954"/>
              </p:ext>
            </p:extLst>
          </p:nvPr>
        </p:nvGraphicFramePr>
        <p:xfrm>
          <a:off x="838200" y="2265644"/>
          <a:ext cx="10515602" cy="3562392"/>
        </p:xfrm>
        <a:graphic>
          <a:graphicData uri="http://schemas.openxmlformats.org/drawingml/2006/table">
            <a:tbl>
              <a:tblPr firstRow="1" bandRow="1">
                <a:tableStyleId>{5C22544A-7EE6-4342-B048-85BDC9FD1C3A}</a:tableStyleId>
              </a:tblPr>
              <a:tblGrid>
                <a:gridCol w="1715682">
                  <a:extLst>
                    <a:ext uri="{9D8B030D-6E8A-4147-A177-3AD203B41FA5}">
                      <a16:colId xmlns:a16="http://schemas.microsoft.com/office/drawing/2014/main" val="4171047258"/>
                    </a:ext>
                  </a:extLst>
                </a:gridCol>
                <a:gridCol w="5009123">
                  <a:extLst>
                    <a:ext uri="{9D8B030D-6E8A-4147-A177-3AD203B41FA5}">
                      <a16:colId xmlns:a16="http://schemas.microsoft.com/office/drawing/2014/main" val="32875156"/>
                    </a:ext>
                  </a:extLst>
                </a:gridCol>
                <a:gridCol w="3790797">
                  <a:extLst>
                    <a:ext uri="{9D8B030D-6E8A-4147-A177-3AD203B41FA5}">
                      <a16:colId xmlns:a16="http://schemas.microsoft.com/office/drawing/2014/main" val="3962290398"/>
                    </a:ext>
                  </a:extLst>
                </a:gridCol>
              </a:tblGrid>
              <a:tr h="311858">
                <a:tc>
                  <a:txBody>
                    <a:bodyPr/>
                    <a:lstStyle/>
                    <a:p>
                      <a:r>
                        <a:rPr lang="sv-SE" sz="1400" dirty="0"/>
                        <a:t>Roll</a:t>
                      </a:r>
                      <a:endParaRPr lang="en-US" sz="1400" dirty="0"/>
                    </a:p>
                  </a:txBody>
                  <a:tcPr marL="70877" marR="70877" marT="35438" marB="35438"/>
                </a:tc>
                <a:tc>
                  <a:txBody>
                    <a:bodyPr/>
                    <a:lstStyle/>
                    <a:p>
                      <a:r>
                        <a:rPr lang="sv-SE" sz="1400" dirty="0"/>
                        <a:t>Beskrivning</a:t>
                      </a:r>
                      <a:endParaRPr lang="en-US" sz="1400" dirty="0"/>
                    </a:p>
                  </a:txBody>
                  <a:tcPr marL="70877" marR="70877" marT="35438" marB="35438"/>
                </a:tc>
                <a:tc>
                  <a:txBody>
                    <a:bodyPr/>
                    <a:lstStyle/>
                    <a:p>
                      <a:r>
                        <a:rPr lang="sv-SE" sz="1400" dirty="0"/>
                        <a:t>Namn</a:t>
                      </a:r>
                      <a:endParaRPr lang="en-US" sz="1400" dirty="0"/>
                    </a:p>
                  </a:txBody>
                  <a:tcPr marL="70877" marR="70877" marT="35438" marB="35438"/>
                </a:tc>
                <a:extLst>
                  <a:ext uri="{0D108BD9-81ED-4DB2-BD59-A6C34878D82A}">
                    <a16:rowId xmlns:a16="http://schemas.microsoft.com/office/drawing/2014/main" val="2734339208"/>
                  </a:ext>
                </a:extLst>
              </a:tr>
              <a:tr h="949749">
                <a:tc>
                  <a:txBody>
                    <a:bodyPr/>
                    <a:lstStyle/>
                    <a:p>
                      <a:r>
                        <a:rPr lang="sv-SE" sz="1400" dirty="0"/>
                        <a:t>Tränare</a:t>
                      </a:r>
                      <a:endParaRPr lang="en-US" sz="1400" dirty="0"/>
                    </a:p>
                  </a:txBody>
                  <a:tcPr marL="70877" marR="70877" marT="35438" marB="35438"/>
                </a:tc>
                <a:tc>
                  <a:txBody>
                    <a:bodyPr/>
                    <a:lstStyle/>
                    <a:p>
                      <a:pPr marL="285750" indent="-285750">
                        <a:buFont typeface="Arial" panose="020B0604020202020204" pitchFamily="34" charset="0"/>
                        <a:buChar char="•"/>
                      </a:pPr>
                      <a:r>
                        <a:rPr lang="sv-SE" sz="1400" dirty="0"/>
                        <a:t>Träningsupplägg</a:t>
                      </a:r>
                    </a:p>
                    <a:p>
                      <a:pPr marL="285750" indent="-285750">
                        <a:buFont typeface="Arial" panose="020B0604020202020204" pitchFamily="34" charset="0"/>
                        <a:buChar char="•"/>
                      </a:pPr>
                      <a:r>
                        <a:rPr lang="sv-SE" sz="1400" dirty="0"/>
                        <a:t>Säsongsplanering träning</a:t>
                      </a:r>
                    </a:p>
                    <a:p>
                      <a:pPr marL="285750" indent="-285750">
                        <a:buFont typeface="Arial" panose="020B0604020202020204" pitchFamily="34" charset="0"/>
                        <a:buChar char="•"/>
                      </a:pPr>
                      <a:r>
                        <a:rPr lang="sv-SE" sz="1400" dirty="0"/>
                        <a:t>Genomföra matcher</a:t>
                      </a:r>
                    </a:p>
                    <a:p>
                      <a:pPr marL="285750" indent="-285750">
                        <a:buFont typeface="Arial" panose="020B0604020202020204" pitchFamily="34" charset="0"/>
                        <a:buChar char="•"/>
                      </a:pPr>
                      <a:r>
                        <a:rPr lang="sv-SE" sz="1400" dirty="0"/>
                        <a:t>Genomföra träningar</a:t>
                      </a:r>
                      <a:endParaRPr lang="en-US" sz="1400" dirty="0"/>
                    </a:p>
                  </a:txBody>
                  <a:tcPr marL="70877" marR="70877" marT="35438" marB="35438"/>
                </a:tc>
                <a:tc>
                  <a:txBody>
                    <a:bodyPr/>
                    <a:lstStyle/>
                    <a:p>
                      <a:r>
                        <a:rPr lang="sv-SE" sz="1400" dirty="0" smtClean="0"/>
                        <a:t>Tobias Norlén</a:t>
                      </a:r>
                      <a:r>
                        <a:rPr lang="sv-SE" sz="1400" baseline="0" dirty="0" smtClean="0"/>
                        <a:t> (Vilja)</a:t>
                      </a:r>
                      <a:endParaRPr lang="sv-SE" sz="1400" dirty="0"/>
                    </a:p>
                    <a:p>
                      <a:r>
                        <a:rPr lang="en-US" sz="1400" dirty="0"/>
                        <a:t>Josefin Lundgren </a:t>
                      </a:r>
                      <a:r>
                        <a:rPr lang="en-US" sz="1400" dirty="0" smtClean="0"/>
                        <a:t>(</a:t>
                      </a:r>
                      <a:r>
                        <a:rPr lang="en-US" sz="1400" dirty="0" err="1" smtClean="0"/>
                        <a:t>Lova</a:t>
                      </a:r>
                      <a:r>
                        <a:rPr lang="en-US" sz="1400" dirty="0" smtClean="0"/>
                        <a:t>)</a:t>
                      </a:r>
                      <a:endParaRPr lang="en-US" sz="1400" dirty="0"/>
                    </a:p>
                    <a:p>
                      <a:r>
                        <a:rPr lang="en-US" sz="1400" dirty="0" smtClean="0"/>
                        <a:t>Katarina Lundin (Greta)</a:t>
                      </a:r>
                      <a:endParaRPr lang="en-US" sz="1400" dirty="0"/>
                    </a:p>
                    <a:p>
                      <a:r>
                        <a:rPr lang="en-US" sz="1400" dirty="0" smtClean="0"/>
                        <a:t>Nils</a:t>
                      </a:r>
                      <a:r>
                        <a:rPr lang="en-US" sz="1400" baseline="0" dirty="0" smtClean="0"/>
                        <a:t> </a:t>
                      </a:r>
                      <a:r>
                        <a:rPr lang="en-US" sz="1400" baseline="0" dirty="0" err="1" smtClean="0"/>
                        <a:t>Sandin</a:t>
                      </a:r>
                      <a:r>
                        <a:rPr lang="en-US" sz="1400" baseline="0" dirty="0" smtClean="0"/>
                        <a:t>  (Signe)</a:t>
                      </a:r>
                    </a:p>
                    <a:p>
                      <a:r>
                        <a:rPr lang="en-US" sz="1400" baseline="0" dirty="0" smtClean="0"/>
                        <a:t>Caroline  </a:t>
                      </a:r>
                      <a:r>
                        <a:rPr lang="en-US" sz="1400" baseline="0" dirty="0" err="1" smtClean="0"/>
                        <a:t>Olovsson</a:t>
                      </a:r>
                      <a:r>
                        <a:rPr lang="en-US" sz="1400" baseline="0" dirty="0" smtClean="0"/>
                        <a:t> (Signe)</a:t>
                      </a:r>
                    </a:p>
                    <a:p>
                      <a:r>
                        <a:rPr lang="en-US" sz="1400" baseline="0" dirty="0" smtClean="0"/>
                        <a:t>Anders Bergström  (Ellen)</a:t>
                      </a:r>
                      <a:endParaRPr lang="en-US" sz="1400" dirty="0"/>
                    </a:p>
                  </a:txBody>
                  <a:tcPr marL="70877" marR="70877" marT="35438" marB="35438"/>
                </a:tc>
                <a:extLst>
                  <a:ext uri="{0D108BD9-81ED-4DB2-BD59-A6C34878D82A}">
                    <a16:rowId xmlns:a16="http://schemas.microsoft.com/office/drawing/2014/main" val="859090046"/>
                  </a:ext>
                </a:extLst>
              </a:tr>
              <a:tr h="949749">
                <a:tc>
                  <a:txBody>
                    <a:bodyPr/>
                    <a:lstStyle/>
                    <a:p>
                      <a:r>
                        <a:rPr lang="en-US" sz="1400" dirty="0" err="1" smtClean="0"/>
                        <a:t>Administratör</a:t>
                      </a:r>
                      <a:endParaRPr lang="en-US" sz="1400" dirty="0"/>
                    </a:p>
                  </a:txBody>
                  <a:tcPr marL="70877" marR="70877" marT="35438" marB="35438"/>
                </a:tc>
                <a:tc>
                  <a:txBody>
                    <a:bodyPr/>
                    <a:lstStyle/>
                    <a:p>
                      <a:pPr marL="285750" indent="-285750">
                        <a:buFont typeface="Arial" panose="020B0604020202020204" pitchFamily="34" charset="0"/>
                        <a:buChar char="•"/>
                      </a:pPr>
                      <a:r>
                        <a:rPr lang="en-US" sz="1400" dirty="0" smtClean="0"/>
                        <a:t>För </a:t>
                      </a:r>
                      <a:r>
                        <a:rPr lang="en-US" sz="1400" dirty="0" err="1" smtClean="0"/>
                        <a:t>frågor</a:t>
                      </a:r>
                      <a:r>
                        <a:rPr lang="en-US" sz="1400" baseline="0" dirty="0" smtClean="0"/>
                        <a:t> </a:t>
                      </a:r>
                      <a:r>
                        <a:rPr lang="en-US" sz="1400" baseline="0" dirty="0" err="1" smtClean="0"/>
                        <a:t>rörande</a:t>
                      </a:r>
                      <a:r>
                        <a:rPr lang="en-US" sz="1400" baseline="0" dirty="0" smtClean="0"/>
                        <a:t> laget.se</a:t>
                      </a:r>
                      <a:endParaRPr lang="en-US" sz="1400" dirty="0"/>
                    </a:p>
                  </a:txBody>
                  <a:tcPr marL="70877" marR="70877" marT="35438" marB="3543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Caroline  </a:t>
                      </a:r>
                      <a:r>
                        <a:rPr lang="en-US" sz="1400" baseline="0" dirty="0" err="1" smtClean="0"/>
                        <a:t>Olovsson</a:t>
                      </a:r>
                      <a:r>
                        <a:rPr lang="en-US" sz="1400" baseline="0" dirty="0" smtClean="0"/>
                        <a:t> (Signe)</a:t>
                      </a:r>
                    </a:p>
                    <a:p>
                      <a:endParaRPr lang="en-US" sz="1400" dirty="0"/>
                    </a:p>
                  </a:txBody>
                  <a:tcPr marL="70877" marR="70877" marT="35438" marB="35438"/>
                </a:tc>
                <a:extLst>
                  <a:ext uri="{0D108BD9-81ED-4DB2-BD59-A6C34878D82A}">
                    <a16:rowId xmlns:a16="http://schemas.microsoft.com/office/drawing/2014/main" val="4102101365"/>
                  </a:ext>
                </a:extLst>
              </a:tr>
              <a:tr h="949749">
                <a:tc>
                  <a:txBody>
                    <a:bodyPr/>
                    <a:lstStyle/>
                    <a:p>
                      <a:r>
                        <a:rPr lang="en-US" sz="1400" dirty="0" err="1" smtClean="0"/>
                        <a:t>Administratör</a:t>
                      </a:r>
                      <a:endParaRPr lang="en-US" sz="1400" dirty="0"/>
                    </a:p>
                  </a:txBody>
                  <a:tcPr marL="70877" marR="70877" marT="35438" marB="35438"/>
                </a:tc>
                <a:tc>
                  <a:txBody>
                    <a:bodyPr/>
                    <a:lstStyle/>
                    <a:p>
                      <a:pPr marL="285750" indent="-285750">
                        <a:buFont typeface="Arial" panose="020B0604020202020204" pitchFamily="34" charset="0"/>
                        <a:buChar char="•"/>
                      </a:pPr>
                      <a:r>
                        <a:rPr lang="en-US" sz="1400" dirty="0" smtClean="0"/>
                        <a:t>För </a:t>
                      </a:r>
                      <a:r>
                        <a:rPr lang="en-US" sz="1400" dirty="0" err="1" smtClean="0"/>
                        <a:t>frågor</a:t>
                      </a:r>
                      <a:r>
                        <a:rPr lang="en-US" sz="1400" dirty="0" smtClean="0"/>
                        <a:t> </a:t>
                      </a:r>
                      <a:r>
                        <a:rPr lang="en-US" sz="1400" dirty="0" err="1" smtClean="0"/>
                        <a:t>rörande</a:t>
                      </a:r>
                      <a:r>
                        <a:rPr lang="en-US" sz="1400" dirty="0" smtClean="0"/>
                        <a:t> </a:t>
                      </a:r>
                      <a:r>
                        <a:rPr lang="en-US" sz="1400" dirty="0" err="1" smtClean="0"/>
                        <a:t>sammandrag</a:t>
                      </a:r>
                      <a:endParaRPr lang="en-US" sz="1400" dirty="0"/>
                    </a:p>
                  </a:txBody>
                  <a:tcPr marL="70877" marR="70877" marT="35438" marB="3543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Josefin Lundgren (</a:t>
                      </a:r>
                      <a:r>
                        <a:rPr lang="en-US" sz="1400" dirty="0" err="1" smtClean="0"/>
                        <a:t>Lova</a:t>
                      </a:r>
                      <a:r>
                        <a:rPr lang="en-US" sz="1400" dirty="0" smtClean="0"/>
                        <a:t>)</a:t>
                      </a:r>
                    </a:p>
                    <a:p>
                      <a:endParaRPr lang="en-US" sz="1400" dirty="0"/>
                    </a:p>
                  </a:txBody>
                  <a:tcPr marL="70877" marR="70877" marT="35438" marB="35438"/>
                </a:tc>
                <a:extLst>
                  <a:ext uri="{0D108BD9-81ED-4DB2-BD59-A6C34878D82A}">
                    <a16:rowId xmlns:a16="http://schemas.microsoft.com/office/drawing/2014/main" val="3873269100"/>
                  </a:ext>
                </a:extLst>
              </a:tr>
            </a:tbl>
          </a:graphicData>
        </a:graphic>
      </p:graphicFrame>
      <p:pic>
        <p:nvPicPr>
          <p:cNvPr id="3" name="Bildobjekt 2"/>
          <p:cNvPicPr>
            <a:picLocks noChangeAspect="1"/>
          </p:cNvPicPr>
          <p:nvPr/>
        </p:nvPicPr>
        <p:blipFill>
          <a:blip r:embed="rId2"/>
          <a:stretch>
            <a:fillRect/>
          </a:stretch>
        </p:blipFill>
        <p:spPr>
          <a:xfrm>
            <a:off x="10366181" y="0"/>
            <a:ext cx="1536325" cy="1664352"/>
          </a:xfrm>
          <a:prstGeom prst="rect">
            <a:avLst/>
          </a:prstGeom>
        </p:spPr>
      </p:pic>
    </p:spTree>
    <p:extLst>
      <p:ext uri="{BB962C8B-B14F-4D97-AF65-F5344CB8AC3E}">
        <p14:creationId xmlns:p14="http://schemas.microsoft.com/office/powerpoint/2010/main" val="3787744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ACC6BB2-28F8-4405-829D-0562733BEE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5C2E53F0-AD54-4A55-99A0-EC896CE3C2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FEFEF"/>
            </a:solidFill>
          </a:ln>
          <a:effectLst>
            <a:outerShdw blurRad="889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D15F19F8-85EE-477A-ACBA-4B6D069780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FB4EB82C-AD7E-AB4A-9C5D-403CECA62A9E}"/>
              </a:ext>
            </a:extLst>
          </p:cNvPr>
          <p:cNvSpPr>
            <a:spLocks noGrp="1"/>
          </p:cNvSpPr>
          <p:nvPr>
            <p:ph type="title"/>
          </p:nvPr>
        </p:nvSpPr>
        <p:spPr>
          <a:xfrm>
            <a:off x="838200" y="253397"/>
            <a:ext cx="10515600" cy="1273233"/>
          </a:xfrm>
        </p:spPr>
        <p:txBody>
          <a:bodyPr>
            <a:normAutofit/>
          </a:bodyPr>
          <a:lstStyle/>
          <a:p>
            <a:r>
              <a:rPr lang="sv-SE" sz="4000" dirty="0"/>
              <a:t>Det här erbjuder vi</a:t>
            </a:r>
          </a:p>
        </p:txBody>
      </p:sp>
      <p:sp>
        <p:nvSpPr>
          <p:cNvPr id="18" name="Rectangle 17">
            <a:extLst>
              <a:ext uri="{FF2B5EF4-FFF2-40B4-BE49-F238E27FC236}">
                <a16:creationId xmlns:a16="http://schemas.microsoft.com/office/drawing/2014/main" id="{92C3387C-D24F-4737-8A37-1DC5CFF09C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97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tshållare för innehåll 2"/>
          <p:cNvSpPr>
            <a:spLocks noGrp="1"/>
          </p:cNvSpPr>
          <p:nvPr>
            <p:ph idx="1"/>
          </p:nvPr>
        </p:nvSpPr>
        <p:spPr/>
        <p:txBody>
          <a:bodyPr/>
          <a:lstStyle/>
          <a:p>
            <a:endParaRPr lang="sv-SE" sz="2000" dirty="0" smtClean="0"/>
          </a:p>
          <a:p>
            <a:r>
              <a:rPr lang="sv-SE" sz="2000" dirty="0" smtClean="0"/>
              <a:t>Vi </a:t>
            </a:r>
            <a:r>
              <a:rPr lang="sv-SE" sz="2000" dirty="0"/>
              <a:t>är 6 ledare med olika erfarenhet av både fotboll och </a:t>
            </a:r>
            <a:r>
              <a:rPr lang="sv-SE" sz="2000" dirty="0" smtClean="0"/>
              <a:t>ledarskap.</a:t>
            </a:r>
          </a:p>
          <a:p>
            <a:endParaRPr lang="sv-SE" sz="2000" dirty="0"/>
          </a:p>
          <a:p>
            <a:r>
              <a:rPr lang="sv-SE" sz="2000" dirty="0"/>
              <a:t>Vi kommer vara på plats i god </a:t>
            </a:r>
            <a:r>
              <a:rPr lang="sv-SE" sz="2000" dirty="0" smtClean="0"/>
              <a:t>tid.</a:t>
            </a:r>
          </a:p>
          <a:p>
            <a:endParaRPr lang="sv-SE" sz="2000" dirty="0"/>
          </a:p>
          <a:p>
            <a:r>
              <a:rPr lang="sv-SE" sz="2000" dirty="0"/>
              <a:t>Vi kommer vara </a:t>
            </a:r>
            <a:r>
              <a:rPr lang="sv-SE" sz="2000" dirty="0" smtClean="0"/>
              <a:t>förberedda.</a:t>
            </a:r>
          </a:p>
          <a:p>
            <a:endParaRPr lang="sv-SE" sz="2000" dirty="0"/>
          </a:p>
          <a:p>
            <a:r>
              <a:rPr lang="sv-SE" sz="2000" dirty="0"/>
              <a:t>Vi kommer ha material i form av koner, bollar och </a:t>
            </a:r>
            <a:r>
              <a:rPr lang="sv-SE" sz="2000" dirty="0" smtClean="0"/>
              <a:t>västar.</a:t>
            </a:r>
          </a:p>
          <a:p>
            <a:endParaRPr lang="sv-SE" sz="2000" dirty="0"/>
          </a:p>
          <a:p>
            <a:r>
              <a:rPr lang="sv-SE" sz="2000" dirty="0"/>
              <a:t>Träningarnas upplägg kommer utgå från spelarutbildningsplan för </a:t>
            </a:r>
            <a:r>
              <a:rPr lang="sv-SE" sz="2000" dirty="0" smtClean="0"/>
              <a:t>3*3.</a:t>
            </a:r>
            <a:endParaRPr lang="sv-SE" sz="2000" dirty="0"/>
          </a:p>
          <a:p>
            <a:endParaRPr lang="sv-SE" dirty="0"/>
          </a:p>
        </p:txBody>
      </p:sp>
      <p:pic>
        <p:nvPicPr>
          <p:cNvPr id="9" name="Bildobjekt 8"/>
          <p:cNvPicPr>
            <a:picLocks noChangeAspect="1"/>
          </p:cNvPicPr>
          <p:nvPr/>
        </p:nvPicPr>
        <p:blipFill>
          <a:blip r:embed="rId2"/>
          <a:stretch>
            <a:fillRect/>
          </a:stretch>
        </p:blipFill>
        <p:spPr>
          <a:xfrm>
            <a:off x="10366181" y="0"/>
            <a:ext cx="1536325" cy="1664352"/>
          </a:xfrm>
          <a:prstGeom prst="rect">
            <a:avLst/>
          </a:prstGeom>
        </p:spPr>
      </p:pic>
    </p:spTree>
    <p:extLst>
      <p:ext uri="{BB962C8B-B14F-4D97-AF65-F5344CB8AC3E}">
        <p14:creationId xmlns:p14="http://schemas.microsoft.com/office/powerpoint/2010/main" val="190791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ACC6BB2-28F8-4405-829D-0562733BEE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5C2E53F0-AD54-4A55-99A0-EC896CE3C2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FEFEF"/>
            </a:solidFill>
          </a:ln>
          <a:effectLst>
            <a:outerShdw blurRad="889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D15F19F8-85EE-477A-ACBA-4B6D069780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FB4EB82C-AD7E-AB4A-9C5D-403CECA62A9E}"/>
              </a:ext>
            </a:extLst>
          </p:cNvPr>
          <p:cNvSpPr>
            <a:spLocks noGrp="1"/>
          </p:cNvSpPr>
          <p:nvPr>
            <p:ph type="title"/>
          </p:nvPr>
        </p:nvSpPr>
        <p:spPr>
          <a:xfrm>
            <a:off x="838200" y="253397"/>
            <a:ext cx="10515600" cy="1273233"/>
          </a:xfrm>
        </p:spPr>
        <p:txBody>
          <a:bodyPr>
            <a:normAutofit/>
          </a:bodyPr>
          <a:lstStyle/>
          <a:p>
            <a:r>
              <a:rPr lang="sv-SE" sz="4000" dirty="0"/>
              <a:t>Det här förväntar vi oss</a:t>
            </a:r>
          </a:p>
        </p:txBody>
      </p:sp>
      <p:sp>
        <p:nvSpPr>
          <p:cNvPr id="18" name="Rectangle 17">
            <a:extLst>
              <a:ext uri="{FF2B5EF4-FFF2-40B4-BE49-F238E27FC236}">
                <a16:creationId xmlns:a16="http://schemas.microsoft.com/office/drawing/2014/main" id="{92C3387C-D24F-4737-8A37-1DC5CFF09C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97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tshållare för innehåll 2"/>
          <p:cNvSpPr>
            <a:spLocks noGrp="1"/>
          </p:cNvSpPr>
          <p:nvPr>
            <p:ph idx="1"/>
          </p:nvPr>
        </p:nvSpPr>
        <p:spPr/>
        <p:txBody>
          <a:bodyPr/>
          <a:lstStyle/>
          <a:p>
            <a:endParaRPr lang="sv-SE" sz="2000" dirty="0" smtClean="0"/>
          </a:p>
          <a:p>
            <a:r>
              <a:rPr lang="sv-SE" sz="2000" dirty="0" smtClean="0"/>
              <a:t>Att </a:t>
            </a:r>
            <a:r>
              <a:rPr lang="sv-SE" sz="2000" dirty="0"/>
              <a:t>ni är på plats i god tid så att vi kan starta </a:t>
            </a:r>
            <a:r>
              <a:rPr lang="sv-SE" sz="2000" dirty="0" smtClean="0"/>
              <a:t>direkt.</a:t>
            </a:r>
          </a:p>
          <a:p>
            <a:endParaRPr lang="sv-SE" sz="2000" dirty="0"/>
          </a:p>
          <a:p>
            <a:r>
              <a:rPr lang="sv-SE" sz="2000" dirty="0"/>
              <a:t>Att barnen har </a:t>
            </a:r>
            <a:r>
              <a:rPr lang="sv-SE" sz="2000" dirty="0" smtClean="0"/>
              <a:t>benskydd, gympaskor/fotbollsskor och </a:t>
            </a:r>
            <a:r>
              <a:rPr lang="sv-SE" sz="2000" dirty="0"/>
              <a:t>egen </a:t>
            </a:r>
            <a:r>
              <a:rPr lang="sv-SE" sz="2000" dirty="0" smtClean="0"/>
              <a:t>vattenflaska.</a:t>
            </a:r>
            <a:endParaRPr lang="sv-SE" sz="2000" dirty="0"/>
          </a:p>
          <a:p>
            <a:endParaRPr lang="sv-SE" sz="2000" dirty="0"/>
          </a:p>
          <a:p>
            <a:r>
              <a:rPr lang="sv-SE" sz="2000" dirty="0" smtClean="0"/>
              <a:t>Att ni svarar på alla kallelser till </a:t>
            </a:r>
            <a:r>
              <a:rPr lang="sv-SE" sz="2000" dirty="0"/>
              <a:t>träningar och sammandrag </a:t>
            </a:r>
            <a:r>
              <a:rPr lang="sv-SE" sz="2000" dirty="0" smtClean="0"/>
              <a:t>som kommer via laget.se </a:t>
            </a:r>
            <a:r>
              <a:rPr lang="sv-SE" sz="2000" dirty="0"/>
              <a:t>så att vi kan planera verksamheten</a:t>
            </a:r>
            <a:r>
              <a:rPr lang="sv-SE" sz="2000" dirty="0" smtClean="0"/>
              <a:t>.</a:t>
            </a:r>
          </a:p>
          <a:p>
            <a:endParaRPr lang="sv-SE" sz="2000" dirty="0"/>
          </a:p>
          <a:p>
            <a:r>
              <a:rPr lang="sv-SE" sz="2000" dirty="0" smtClean="0"/>
              <a:t>Att ni hör </a:t>
            </a:r>
            <a:r>
              <a:rPr lang="sv-SE" sz="2000" dirty="0"/>
              <a:t>av er om en spelare är anmäld och inte kan komma med kort varsel! Detta har med säkerheten av våra barn att göra. Om vi inte får något meddelande kommer vi kontakta en förälder för att säkerställa att barnet mår bra. </a:t>
            </a:r>
          </a:p>
          <a:p>
            <a:endParaRPr lang="sv-SE" dirty="0"/>
          </a:p>
        </p:txBody>
      </p:sp>
      <p:pic>
        <p:nvPicPr>
          <p:cNvPr id="8" name="Bildobjekt 7"/>
          <p:cNvPicPr>
            <a:picLocks noChangeAspect="1"/>
          </p:cNvPicPr>
          <p:nvPr/>
        </p:nvPicPr>
        <p:blipFill>
          <a:blip r:embed="rId2"/>
          <a:stretch>
            <a:fillRect/>
          </a:stretch>
        </p:blipFill>
        <p:spPr>
          <a:xfrm>
            <a:off x="10366181" y="0"/>
            <a:ext cx="1536325" cy="1664352"/>
          </a:xfrm>
          <a:prstGeom prst="rect">
            <a:avLst/>
          </a:prstGeom>
        </p:spPr>
      </p:pic>
    </p:spTree>
    <p:extLst>
      <p:ext uri="{BB962C8B-B14F-4D97-AF65-F5344CB8AC3E}">
        <p14:creationId xmlns:p14="http://schemas.microsoft.com/office/powerpoint/2010/main" val="4210854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5ACC6BB2-28F8-4405-829D-0562733BEE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10">
            <a:extLst>
              <a:ext uri="{FF2B5EF4-FFF2-40B4-BE49-F238E27FC236}">
                <a16:creationId xmlns:a16="http://schemas.microsoft.com/office/drawing/2014/main" id="{5C2E53F0-AD54-4A55-99A0-EC896CE3C2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FEFEF"/>
            </a:solidFill>
          </a:ln>
          <a:effectLst>
            <a:outerShdw blurRad="889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12">
            <a:extLst>
              <a:ext uri="{FF2B5EF4-FFF2-40B4-BE49-F238E27FC236}">
                <a16:creationId xmlns:a16="http://schemas.microsoft.com/office/drawing/2014/main" id="{D15F19F8-85EE-477A-ACBA-4B6D069780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FCCEB875-5EC3-DA49-8EE0-753C5B74B9B1}"/>
              </a:ext>
            </a:extLst>
          </p:cNvPr>
          <p:cNvSpPr>
            <a:spLocks noGrp="1"/>
          </p:cNvSpPr>
          <p:nvPr>
            <p:ph type="title"/>
          </p:nvPr>
        </p:nvSpPr>
        <p:spPr>
          <a:xfrm>
            <a:off x="838200" y="253397"/>
            <a:ext cx="10515600" cy="1273233"/>
          </a:xfrm>
        </p:spPr>
        <p:txBody>
          <a:bodyPr>
            <a:normAutofit/>
          </a:bodyPr>
          <a:lstStyle/>
          <a:p>
            <a:r>
              <a:rPr lang="sv-SE" sz="4000"/>
              <a:t>Kommunikation</a:t>
            </a:r>
          </a:p>
        </p:txBody>
      </p:sp>
      <p:sp>
        <p:nvSpPr>
          <p:cNvPr id="27" name="Rectangle 14">
            <a:extLst>
              <a:ext uri="{FF2B5EF4-FFF2-40B4-BE49-F238E27FC236}">
                <a16:creationId xmlns:a16="http://schemas.microsoft.com/office/drawing/2014/main" id="{92C3387C-D24F-4737-8A37-1DC5CFF09C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97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Platshållare för innehåll 2">
            <a:extLst>
              <a:ext uri="{FF2B5EF4-FFF2-40B4-BE49-F238E27FC236}">
                <a16:creationId xmlns:a16="http://schemas.microsoft.com/office/drawing/2014/main" id="{07ED67F7-A0AA-CA53-2B0D-5968CCBE642B}"/>
              </a:ext>
            </a:extLst>
          </p:cNvPr>
          <p:cNvGraphicFramePr>
            <a:graphicFrameLocks noGrp="1"/>
          </p:cNvGraphicFramePr>
          <p:nvPr>
            <p:ph idx="1"/>
            <p:extLst>
              <p:ext uri="{D42A27DB-BD31-4B8C-83A1-F6EECF244321}">
                <p14:modId xmlns:p14="http://schemas.microsoft.com/office/powerpoint/2010/main" val="2602507074"/>
              </p:ext>
            </p:extLst>
          </p:nvPr>
        </p:nvGraphicFramePr>
        <p:xfrm>
          <a:off x="838200" y="2184158"/>
          <a:ext cx="10515600" cy="4061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Bildobjekt 7"/>
          <p:cNvPicPr>
            <a:picLocks noChangeAspect="1"/>
          </p:cNvPicPr>
          <p:nvPr/>
        </p:nvPicPr>
        <p:blipFill>
          <a:blip r:embed="rId7"/>
          <a:stretch>
            <a:fillRect/>
          </a:stretch>
        </p:blipFill>
        <p:spPr>
          <a:xfrm>
            <a:off x="10366181" y="0"/>
            <a:ext cx="1536325" cy="1664352"/>
          </a:xfrm>
          <a:prstGeom prst="rect">
            <a:avLst/>
          </a:prstGeom>
        </p:spPr>
      </p:pic>
    </p:spTree>
    <p:extLst>
      <p:ext uri="{BB962C8B-B14F-4D97-AF65-F5344CB8AC3E}">
        <p14:creationId xmlns:p14="http://schemas.microsoft.com/office/powerpoint/2010/main" val="2370474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ACC6BB2-28F8-4405-829D-0562733BEE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5C2E53F0-AD54-4A55-99A0-EC896CE3C2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FEFEF"/>
            </a:solidFill>
          </a:ln>
          <a:effectLst>
            <a:outerShdw blurRad="889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D15F19F8-85EE-477A-ACBA-4B6D069780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FB4EB82C-AD7E-AB4A-9C5D-403CECA62A9E}"/>
              </a:ext>
            </a:extLst>
          </p:cNvPr>
          <p:cNvSpPr>
            <a:spLocks noGrp="1"/>
          </p:cNvSpPr>
          <p:nvPr>
            <p:ph type="title"/>
          </p:nvPr>
        </p:nvSpPr>
        <p:spPr>
          <a:xfrm>
            <a:off x="838200" y="253397"/>
            <a:ext cx="10515600" cy="1273233"/>
          </a:xfrm>
        </p:spPr>
        <p:txBody>
          <a:bodyPr>
            <a:normAutofit/>
          </a:bodyPr>
          <a:lstStyle/>
          <a:p>
            <a:r>
              <a:rPr lang="sv-SE" sz="4000" dirty="0"/>
              <a:t>Träningar</a:t>
            </a:r>
          </a:p>
        </p:txBody>
      </p:sp>
      <p:sp>
        <p:nvSpPr>
          <p:cNvPr id="18" name="Rectangle 17">
            <a:extLst>
              <a:ext uri="{FF2B5EF4-FFF2-40B4-BE49-F238E27FC236}">
                <a16:creationId xmlns:a16="http://schemas.microsoft.com/office/drawing/2014/main" id="{92C3387C-D24F-4737-8A37-1DC5CFF09C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97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tshållare för innehåll 2"/>
          <p:cNvSpPr>
            <a:spLocks noGrp="1"/>
          </p:cNvSpPr>
          <p:nvPr>
            <p:ph idx="1"/>
          </p:nvPr>
        </p:nvSpPr>
        <p:spPr/>
        <p:txBody>
          <a:bodyPr/>
          <a:lstStyle/>
          <a:p>
            <a:endParaRPr lang="sv-SE" sz="2000" dirty="0" smtClean="0"/>
          </a:p>
          <a:p>
            <a:r>
              <a:rPr lang="sv-SE" sz="2000" dirty="0" smtClean="0"/>
              <a:t>Träning </a:t>
            </a:r>
            <a:r>
              <a:rPr lang="sv-SE" sz="2000" dirty="0"/>
              <a:t>i Valbo på Åbyvallen med start 13 maj.</a:t>
            </a:r>
          </a:p>
          <a:p>
            <a:endParaRPr lang="sv-SE" sz="2000" dirty="0"/>
          </a:p>
          <a:p>
            <a:r>
              <a:rPr lang="sv-SE" sz="2000" b="1" dirty="0"/>
              <a:t>Måndagar17:15-18:15 samt Onsdagar 17:15-18:15</a:t>
            </a:r>
          </a:p>
          <a:p>
            <a:endParaRPr lang="sv-SE" sz="2000" dirty="0"/>
          </a:p>
          <a:p>
            <a:r>
              <a:rPr lang="sv-SE" sz="2000" dirty="0"/>
              <a:t>Under juli tar vi ett uppehåll då det är många som är borta på semester för att sedan fortsätta i augusti. Vi planerar att träna september ut.</a:t>
            </a:r>
          </a:p>
          <a:p>
            <a:endParaRPr lang="sv-SE" dirty="0"/>
          </a:p>
        </p:txBody>
      </p:sp>
      <p:pic>
        <p:nvPicPr>
          <p:cNvPr id="8" name="Bildobjekt 7"/>
          <p:cNvPicPr>
            <a:picLocks noChangeAspect="1"/>
          </p:cNvPicPr>
          <p:nvPr/>
        </p:nvPicPr>
        <p:blipFill>
          <a:blip r:embed="rId2"/>
          <a:stretch>
            <a:fillRect/>
          </a:stretch>
        </p:blipFill>
        <p:spPr>
          <a:xfrm>
            <a:off x="10366181" y="0"/>
            <a:ext cx="1536325" cy="1664352"/>
          </a:xfrm>
          <a:prstGeom prst="rect">
            <a:avLst/>
          </a:prstGeom>
        </p:spPr>
      </p:pic>
    </p:spTree>
    <p:extLst>
      <p:ext uri="{BB962C8B-B14F-4D97-AF65-F5344CB8AC3E}">
        <p14:creationId xmlns:p14="http://schemas.microsoft.com/office/powerpoint/2010/main" val="2637852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ACC6BB2-28F8-4405-829D-0562733BEE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5C2E53F0-AD54-4A55-99A0-EC896CE3C2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FEFEF"/>
            </a:solidFill>
          </a:ln>
          <a:effectLst>
            <a:outerShdw blurRad="889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D15F19F8-85EE-477A-ACBA-4B6D069780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FB4EB82C-AD7E-AB4A-9C5D-403CECA62A9E}"/>
              </a:ext>
            </a:extLst>
          </p:cNvPr>
          <p:cNvSpPr>
            <a:spLocks noGrp="1"/>
          </p:cNvSpPr>
          <p:nvPr>
            <p:ph type="title"/>
          </p:nvPr>
        </p:nvSpPr>
        <p:spPr>
          <a:xfrm>
            <a:off x="838200" y="253397"/>
            <a:ext cx="10515600" cy="1273233"/>
          </a:xfrm>
        </p:spPr>
        <p:txBody>
          <a:bodyPr>
            <a:normAutofit/>
          </a:bodyPr>
          <a:lstStyle/>
          <a:p>
            <a:r>
              <a:rPr lang="sv-SE" sz="4000" dirty="0"/>
              <a:t>Sammandrag</a:t>
            </a:r>
          </a:p>
        </p:txBody>
      </p:sp>
      <p:sp>
        <p:nvSpPr>
          <p:cNvPr id="18" name="Rectangle 17">
            <a:extLst>
              <a:ext uri="{FF2B5EF4-FFF2-40B4-BE49-F238E27FC236}">
                <a16:creationId xmlns:a16="http://schemas.microsoft.com/office/drawing/2014/main" id="{92C3387C-D24F-4737-8A37-1DC5CFF09C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97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tshållare för innehåll 2"/>
          <p:cNvSpPr>
            <a:spLocks noGrp="1"/>
          </p:cNvSpPr>
          <p:nvPr>
            <p:ph idx="1"/>
          </p:nvPr>
        </p:nvSpPr>
        <p:spPr/>
        <p:txBody>
          <a:bodyPr/>
          <a:lstStyle/>
          <a:p>
            <a:endParaRPr lang="sv-SE" sz="2000" dirty="0" smtClean="0"/>
          </a:p>
          <a:p>
            <a:r>
              <a:rPr lang="sv-SE" sz="2000" dirty="0" smtClean="0"/>
              <a:t>Matchtröjor </a:t>
            </a:r>
            <a:r>
              <a:rPr lang="sv-SE" sz="2000" dirty="0"/>
              <a:t>lånas ut.</a:t>
            </a:r>
          </a:p>
          <a:p>
            <a:endParaRPr lang="sv-SE" sz="2000" dirty="0"/>
          </a:p>
          <a:p>
            <a:r>
              <a:rPr lang="sv-SE" sz="2000" dirty="0"/>
              <a:t>Ni står själva för svarta shorts och röda strumpor om möjligt.</a:t>
            </a:r>
          </a:p>
          <a:p>
            <a:endParaRPr lang="sv-SE" sz="2000" dirty="0"/>
          </a:p>
          <a:p>
            <a:r>
              <a:rPr lang="sv-SE" sz="2000" dirty="0"/>
              <a:t>6 spelare per lag är målsättningen, hur många lag vi anmäler kommer bero på intresse.</a:t>
            </a:r>
          </a:p>
          <a:p>
            <a:endParaRPr lang="sv-SE" sz="2000" dirty="0"/>
          </a:p>
          <a:p>
            <a:r>
              <a:rPr lang="sv-SE" sz="2000" dirty="0"/>
              <a:t>Ambitionen är att alla ska få spela lika mycket.</a:t>
            </a:r>
          </a:p>
          <a:p>
            <a:endParaRPr lang="sv-SE" sz="2000" dirty="0"/>
          </a:p>
          <a:p>
            <a:r>
              <a:rPr lang="sv-SE" sz="2000" dirty="0"/>
              <a:t>Anmälan till match görs i laget.se i god tid.</a:t>
            </a:r>
          </a:p>
          <a:p>
            <a:endParaRPr lang="sv-SE" dirty="0"/>
          </a:p>
        </p:txBody>
      </p:sp>
      <p:pic>
        <p:nvPicPr>
          <p:cNvPr id="8" name="Bildobjekt 7"/>
          <p:cNvPicPr>
            <a:picLocks noChangeAspect="1"/>
          </p:cNvPicPr>
          <p:nvPr/>
        </p:nvPicPr>
        <p:blipFill>
          <a:blip r:embed="rId2"/>
          <a:stretch>
            <a:fillRect/>
          </a:stretch>
        </p:blipFill>
        <p:spPr>
          <a:xfrm>
            <a:off x="10366181" y="0"/>
            <a:ext cx="1536325" cy="1664352"/>
          </a:xfrm>
          <a:prstGeom prst="rect">
            <a:avLst/>
          </a:prstGeom>
        </p:spPr>
      </p:pic>
    </p:spTree>
    <p:extLst>
      <p:ext uri="{BB962C8B-B14F-4D97-AF65-F5344CB8AC3E}">
        <p14:creationId xmlns:p14="http://schemas.microsoft.com/office/powerpoint/2010/main" val="150649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ACC6BB2-28F8-4405-829D-0562733BEE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5C2E53F0-AD54-4A55-99A0-EC896CE3C2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FEFEF"/>
            </a:solidFill>
          </a:ln>
          <a:effectLst>
            <a:outerShdw blurRad="889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D15F19F8-85EE-477A-ACBA-4B6D069780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FB4EB82C-AD7E-AB4A-9C5D-403CECA62A9E}"/>
              </a:ext>
            </a:extLst>
          </p:cNvPr>
          <p:cNvSpPr>
            <a:spLocks noGrp="1"/>
          </p:cNvSpPr>
          <p:nvPr>
            <p:ph type="title"/>
          </p:nvPr>
        </p:nvSpPr>
        <p:spPr>
          <a:xfrm>
            <a:off x="838200" y="253397"/>
            <a:ext cx="10515600" cy="1273233"/>
          </a:xfrm>
        </p:spPr>
        <p:txBody>
          <a:bodyPr>
            <a:normAutofit/>
          </a:bodyPr>
          <a:lstStyle/>
          <a:p>
            <a:r>
              <a:rPr lang="sv-SE" sz="4000" dirty="0"/>
              <a:t>Sammandrag</a:t>
            </a:r>
          </a:p>
        </p:txBody>
      </p:sp>
      <p:sp>
        <p:nvSpPr>
          <p:cNvPr id="18" name="Rectangle 17">
            <a:extLst>
              <a:ext uri="{FF2B5EF4-FFF2-40B4-BE49-F238E27FC236}">
                <a16:creationId xmlns:a16="http://schemas.microsoft.com/office/drawing/2014/main" id="{92C3387C-D24F-4737-8A37-1DC5CFF09C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97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tshållare för innehåll 2"/>
          <p:cNvSpPr>
            <a:spLocks noGrp="1"/>
          </p:cNvSpPr>
          <p:nvPr>
            <p:ph idx="1"/>
          </p:nvPr>
        </p:nvSpPr>
        <p:spPr/>
        <p:txBody>
          <a:bodyPr numCol="2">
            <a:normAutofit/>
          </a:bodyPr>
          <a:lstStyle/>
          <a:p>
            <a:endParaRPr lang="sv-SE" sz="2000" dirty="0" smtClean="0"/>
          </a:p>
          <a:p>
            <a:r>
              <a:rPr lang="sv-SE" sz="2000" dirty="0" smtClean="0"/>
              <a:t>Valbo </a:t>
            </a:r>
            <a:r>
              <a:rPr lang="sv-SE" sz="2000" dirty="0"/>
              <a:t>FF Åbyvallen 26 maj</a:t>
            </a:r>
          </a:p>
          <a:p>
            <a:endParaRPr lang="sv-SE" sz="2000" dirty="0"/>
          </a:p>
          <a:p>
            <a:r>
              <a:rPr lang="sv-SE" sz="2000" dirty="0"/>
              <a:t>Ockelbo IF/</a:t>
            </a:r>
            <a:r>
              <a:rPr lang="sv-SE" sz="2000" dirty="0" err="1"/>
              <a:t>Åbyggeby</a:t>
            </a:r>
            <a:r>
              <a:rPr lang="sv-SE" sz="2000" dirty="0"/>
              <a:t> 15 juni</a:t>
            </a:r>
          </a:p>
          <a:p>
            <a:endParaRPr lang="sv-SE" sz="2000" dirty="0"/>
          </a:p>
          <a:p>
            <a:r>
              <a:rPr lang="sv-SE" sz="2000" dirty="0" err="1"/>
              <a:t>Norrham</a:t>
            </a:r>
            <a:r>
              <a:rPr lang="sv-SE" sz="2000" dirty="0"/>
              <a:t> HIF 29 eller 30 juni</a:t>
            </a:r>
          </a:p>
          <a:p>
            <a:endParaRPr lang="sv-SE" sz="2000" dirty="0"/>
          </a:p>
          <a:p>
            <a:endParaRPr lang="sv-SE" sz="2000" dirty="0"/>
          </a:p>
          <a:p>
            <a:endParaRPr lang="sv-SE" sz="2000" dirty="0"/>
          </a:p>
          <a:p>
            <a:endParaRPr lang="sv-SE" sz="2000" dirty="0"/>
          </a:p>
          <a:p>
            <a:endParaRPr lang="sv-SE" sz="2000" dirty="0"/>
          </a:p>
          <a:p>
            <a:r>
              <a:rPr lang="sv-SE" sz="2000" dirty="0"/>
              <a:t>Skutskärs IF 24 eller 25 augusti</a:t>
            </a:r>
          </a:p>
          <a:p>
            <a:endParaRPr lang="sv-SE" sz="2000" dirty="0"/>
          </a:p>
          <a:p>
            <a:r>
              <a:rPr lang="sv-SE" sz="2000" dirty="0"/>
              <a:t>Hille IF 8 eller 9 september</a:t>
            </a:r>
          </a:p>
          <a:p>
            <a:endParaRPr lang="sv-SE" sz="2000" dirty="0"/>
          </a:p>
          <a:p>
            <a:r>
              <a:rPr lang="sv-SE" sz="2000" dirty="0"/>
              <a:t>Storviks IF 21 eller 22 september</a:t>
            </a:r>
          </a:p>
        </p:txBody>
      </p:sp>
      <p:pic>
        <p:nvPicPr>
          <p:cNvPr id="8" name="Bildobjekt 7"/>
          <p:cNvPicPr>
            <a:picLocks noChangeAspect="1"/>
          </p:cNvPicPr>
          <p:nvPr/>
        </p:nvPicPr>
        <p:blipFill>
          <a:blip r:embed="rId2"/>
          <a:stretch>
            <a:fillRect/>
          </a:stretch>
        </p:blipFill>
        <p:spPr>
          <a:xfrm>
            <a:off x="10366181" y="0"/>
            <a:ext cx="1536325" cy="1664352"/>
          </a:xfrm>
          <a:prstGeom prst="rect">
            <a:avLst/>
          </a:prstGeom>
        </p:spPr>
      </p:pic>
    </p:spTree>
    <p:extLst>
      <p:ext uri="{BB962C8B-B14F-4D97-AF65-F5344CB8AC3E}">
        <p14:creationId xmlns:p14="http://schemas.microsoft.com/office/powerpoint/2010/main" val="1198494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EF43CC509C744BA6F5C17FE21B8FA1" ma:contentTypeVersion="14" ma:contentTypeDescription="Create a new document." ma:contentTypeScope="" ma:versionID="03796d594b86c0beea5b9cd71858beee">
  <xsd:schema xmlns:xsd="http://www.w3.org/2001/XMLSchema" xmlns:xs="http://www.w3.org/2001/XMLSchema" xmlns:p="http://schemas.microsoft.com/office/2006/metadata/properties" xmlns:ns3="27588b36-c6a0-4b33-9601-7c3a27a8f0a6" xmlns:ns4="36788dd0-aab4-4e09-86ac-b4ff9ac582ee" targetNamespace="http://schemas.microsoft.com/office/2006/metadata/properties" ma:root="true" ma:fieldsID="8ea0b3973e029e594c0796978b2e2c80" ns3:_="" ns4:_="">
    <xsd:import namespace="27588b36-c6a0-4b33-9601-7c3a27a8f0a6"/>
    <xsd:import namespace="36788dd0-aab4-4e09-86ac-b4ff9ac582ee"/>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AutoTags" minOccurs="0"/>
                <xsd:element ref="ns3:MediaServiceGenerationTime" minOccurs="0"/>
                <xsd:element ref="ns3:MediaServiceEventHashCode" minOccurs="0"/>
                <xsd:element ref="ns3:MediaServiceOCR" minOccurs="0"/>
                <xsd:element ref="ns3:_activity" minOccurs="0"/>
                <xsd:element ref="ns4:SharedWithUsers" minOccurs="0"/>
                <xsd:element ref="ns4:SharedWithDetails" minOccurs="0"/>
                <xsd:element ref="ns4:SharingHintHash" minOccurs="0"/>
                <xsd:element ref="ns3:MediaServiceSystemTag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588b36-c6a0-4b33-9601-7c3a27a8f0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788dd0-aab4-4e09-86ac-b4ff9ac582e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27588b36-c6a0-4b33-9601-7c3a27a8f0a6" xsi:nil="true"/>
  </documentManagement>
</p:properties>
</file>

<file path=customXml/itemProps1.xml><?xml version="1.0" encoding="utf-8"?>
<ds:datastoreItem xmlns:ds="http://schemas.openxmlformats.org/officeDocument/2006/customXml" ds:itemID="{A7B11131-ACE1-41E4-8EDA-3557688A1F66}">
  <ds:schemaRefs>
    <ds:schemaRef ds:uri="http://schemas.microsoft.com/sharepoint/v3/contenttype/forms"/>
  </ds:schemaRefs>
</ds:datastoreItem>
</file>

<file path=customXml/itemProps2.xml><?xml version="1.0" encoding="utf-8"?>
<ds:datastoreItem xmlns:ds="http://schemas.openxmlformats.org/officeDocument/2006/customXml" ds:itemID="{6E59437C-D43F-447A-A7E1-F640C35C02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588b36-c6a0-4b33-9601-7c3a27a8f0a6"/>
    <ds:schemaRef ds:uri="36788dd0-aab4-4e09-86ac-b4ff9ac582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D102D2-D1CA-48E8-9378-A25F6E4C0B8C}">
  <ds:schemaRefs>
    <ds:schemaRef ds:uri="http://schemas.microsoft.com/office/2006/documentManagement/types"/>
    <ds:schemaRef ds:uri="27588b36-c6a0-4b33-9601-7c3a27a8f0a6"/>
    <ds:schemaRef ds:uri="http://purl.org/dc/elements/1.1/"/>
    <ds:schemaRef ds:uri="http://schemas.microsoft.com/office/2006/metadata/properties"/>
    <ds:schemaRef ds:uri="36788dd0-aab4-4e09-86ac-b4ff9ac582ee"/>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8825</TotalTime>
  <Words>556</Words>
  <Application>Microsoft Office PowerPoint</Application>
  <PresentationFormat>Bredbild</PresentationFormat>
  <Paragraphs>110</Paragraphs>
  <Slides>13</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13</vt:i4>
      </vt:variant>
    </vt:vector>
  </HeadingPairs>
  <TitlesOfParts>
    <vt:vector size="17" baseType="lpstr">
      <vt:lpstr>Arial</vt:lpstr>
      <vt:lpstr>Calibri</vt:lpstr>
      <vt:lpstr>Calibri Light</vt:lpstr>
      <vt:lpstr>Office-tema</vt:lpstr>
      <vt:lpstr>Valbo FF Flickor 2017</vt:lpstr>
      <vt:lpstr>Svensk fotboll, Valbo FF och vårt lag</vt:lpstr>
      <vt:lpstr>Organisation</vt:lpstr>
      <vt:lpstr>Det här erbjuder vi</vt:lpstr>
      <vt:lpstr>Det här förväntar vi oss</vt:lpstr>
      <vt:lpstr>Kommunikation</vt:lpstr>
      <vt:lpstr>Träningar</vt:lpstr>
      <vt:lpstr>Sammandrag</vt:lpstr>
      <vt:lpstr>Sammandrag</vt:lpstr>
      <vt:lpstr>PowerPoint-presentation</vt:lpstr>
      <vt:lpstr>Frågor?</vt:lpstr>
      <vt:lpstr>Webshop för träningskläder</vt:lpstr>
      <vt:lpstr>Tack för idag!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Valbo FF P-2013</dc:title>
  <dc:creator>Johan Lööke</dc:creator>
  <cp:lastModifiedBy>Olovsson Caroline - HOSIP - Barn- och ungdomsmottagning Gävle</cp:lastModifiedBy>
  <cp:revision>51</cp:revision>
  <cp:lastPrinted>2022-05-30T11:28:05Z</cp:lastPrinted>
  <dcterms:created xsi:type="dcterms:W3CDTF">2021-06-06T18:52:55Z</dcterms:created>
  <dcterms:modified xsi:type="dcterms:W3CDTF">2024-05-07T05:51:38Z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7295cc1-d279-42ac-ab4d-3b0f4fece050_Enabled">
    <vt:lpwstr>true</vt:lpwstr>
  </property>
  <property fmtid="{D5CDD505-2E9C-101B-9397-08002B2CF9AE}" pid="3" name="MSIP_Label_a7295cc1-d279-42ac-ab4d-3b0f4fece050_SetDate">
    <vt:lpwstr>2024-02-21T08:49:22Z</vt:lpwstr>
  </property>
  <property fmtid="{D5CDD505-2E9C-101B-9397-08002B2CF9AE}" pid="4" name="MSIP_Label_a7295cc1-d279-42ac-ab4d-3b0f4fece050_Method">
    <vt:lpwstr>Standard</vt:lpwstr>
  </property>
  <property fmtid="{D5CDD505-2E9C-101B-9397-08002B2CF9AE}" pid="5" name="MSIP_Label_a7295cc1-d279-42ac-ab4d-3b0f4fece050_Name">
    <vt:lpwstr>FUJITSU-RESTRICTED​</vt:lpwstr>
  </property>
  <property fmtid="{D5CDD505-2E9C-101B-9397-08002B2CF9AE}" pid="6" name="MSIP_Label_a7295cc1-d279-42ac-ab4d-3b0f4fece050_SiteId">
    <vt:lpwstr>a19f121d-81e1-4858-a9d8-736e267fd4c7</vt:lpwstr>
  </property>
  <property fmtid="{D5CDD505-2E9C-101B-9397-08002B2CF9AE}" pid="7" name="MSIP_Label_a7295cc1-d279-42ac-ab4d-3b0f4fece050_ActionId">
    <vt:lpwstr>ba1d875d-009f-48bb-ad65-00e332fd53b2</vt:lpwstr>
  </property>
  <property fmtid="{D5CDD505-2E9C-101B-9397-08002B2CF9AE}" pid="8" name="MSIP_Label_a7295cc1-d279-42ac-ab4d-3b0f4fece050_ContentBits">
    <vt:lpwstr>0</vt:lpwstr>
  </property>
  <property fmtid="{D5CDD505-2E9C-101B-9397-08002B2CF9AE}" pid="9" name="ContentTypeId">
    <vt:lpwstr>0x0101006FEF43CC509C744BA6F5C17FE21B8FA1</vt:lpwstr>
  </property>
  <property fmtid="{D5CDD505-2E9C-101B-9397-08002B2CF9AE}" pid="10" name="_AdHocReviewCycleID">
    <vt:i4>-2111926519</vt:i4>
  </property>
  <property fmtid="{D5CDD505-2E9C-101B-9397-08002B2CF9AE}" pid="11" name="_NewReviewCycle">
    <vt:lpwstr/>
  </property>
  <property fmtid="{D5CDD505-2E9C-101B-9397-08002B2CF9AE}" pid="12" name="_EmailSubject">
    <vt:lpwstr>PPT föräldramöte f-2017</vt:lpwstr>
  </property>
  <property fmtid="{D5CDD505-2E9C-101B-9397-08002B2CF9AE}" pid="13" name="_AuthorEmail">
    <vt:lpwstr>katarina.lundin@regiongavleborg.se</vt:lpwstr>
  </property>
  <property fmtid="{D5CDD505-2E9C-101B-9397-08002B2CF9AE}" pid="14" name="_AuthorEmailDisplayName">
    <vt:lpwstr>Lundin Katarina - FORSHM - Samhällsmedicin</vt:lpwstr>
  </property>
</Properties>
</file>