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78" r:id="rId5"/>
    <p:sldId id="279" r:id="rId6"/>
    <p:sldId id="275" r:id="rId7"/>
    <p:sldId id="276" r:id="rId8"/>
    <p:sldId id="271" r:id="rId9"/>
    <p:sldId id="277" r:id="rId10"/>
    <p:sldId id="270" r:id="rId11"/>
    <p:sldId id="269" r:id="rId12"/>
    <p:sldId id="272" r:id="rId13"/>
    <p:sldId id="266" r:id="rId14"/>
    <p:sldId id="264" r:id="rId15"/>
    <p:sldId id="265" r:id="rId16"/>
    <p:sldId id="259" r:id="rId17"/>
    <p:sldId id="273" r:id="rId18"/>
    <p:sldId id="274" r:id="rId19"/>
    <p:sldId id="262" r:id="rId20"/>
    <p:sldId id="260" r:id="rId21"/>
    <p:sldId id="261" r:id="rId22"/>
    <p:sldId id="263" r:id="rId23"/>
    <p:sldId id="258" r:id="rId24"/>
    <p:sldId id="268" r:id="rId25"/>
    <p:sldId id="267" r:id="rId26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D5CA36-5A64-466C-A492-44709C709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25BA739-2A67-406D-B7AF-8E05F36A4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D6E28D-D075-49D5-8E17-5CE41800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A5D66D-6224-4FE4-B51A-EAB8B672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7456E2-EDFE-491B-8258-9E7339A0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8253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33FC85-0AA8-439C-980A-E60EB86DF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AD7493D-817F-4642-BF9C-974B0D75A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5EEE4F-C312-4A62-92B3-0894EB5A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F32EE6-0461-4D82-B979-86BE9D885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E581E2-C8FF-4FC9-948D-65B474146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30231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267A9DC-2CAE-43FB-AB2B-4132766B58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B57F10-452C-4AC3-9D55-0A9D130AE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2ED4E5-0C09-44B4-AA4B-F97943215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7DA0AC-09F9-4C1E-9374-EDD43691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520211E-DA3F-4F9A-8453-D8C05059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21022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9D9A40-F10D-47DD-9383-294473471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20CC82-C0DE-4019-A850-D6BE8CACE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AE0FA9-7D27-449C-9C11-57034FB23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BC2225-E9FD-483E-A8D6-0008B63E9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116574-AC8A-47E8-A5D1-A376F92BE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948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28340A-56B7-4F8A-9A9B-E3DD9F9F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E2778D5-DBA1-44C4-84FD-AEFFEC286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26752D-4FA7-444B-9EF5-A81276751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3CC405-9622-4D6D-B12E-6FB84B40B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A7A846-8822-4E80-BDCB-9A066F934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3245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5E327E-3A4D-4F09-AABA-9A0E22983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C2BF2B-E5CF-40FA-B633-F85DCE3DD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89F85A8-7CB3-4EF8-8DA2-A9C91D525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C3D3012-E4C4-451D-87D1-4FC4DD5D0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488586-0B4D-4CFC-91D2-345FE1503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8FBA015-4B07-4054-B30C-350783D6A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277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ABA1F8-2495-49DB-8908-2F6DE2FAF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51A4C40-0D79-4832-B6C7-D4F461982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C45B89-6095-40A2-8462-423DB594F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4514475-3320-4FFE-A03D-F407ED807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7EC7329-6BD8-41B6-93D0-52C52A7CB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4EA4DAB-C932-416D-99C6-2FA44738D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97C3D6E-7183-416D-97BF-F0BC63392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3A08EBE-A2E3-475B-912D-AE8C546F2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964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3BC046-3972-4988-B855-304C54D12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66D1564-418B-4CC8-BE4A-697F0B25E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BF50E0B-CF8E-4800-884A-D104F9D4B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6B0D336-4AE1-43F3-8603-3E101288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32104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054B3DA-159D-4CD8-B4EE-934C0A75F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F546B4A-BE03-435C-A013-FEC83D24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4947D0D-1973-42DE-BB9A-6A0BC843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8208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8AA7A0-AB00-4479-9FA0-3705FCECF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7E7553-18F6-44ED-AB8F-DE8C2144F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1E5402-26F5-4272-B2F4-364CE3282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B22B8C-087B-4D8C-A22B-596AF8EB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C1B6A08-1C12-4331-A561-19DA48107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581F682-87DA-4372-9CE2-7B372075B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86706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F79A5E-E9B8-46C9-ADAD-C69A3713A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83143D3-6525-49C9-ABBF-E998A5D7D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A6C0A6-4C2B-4684-814A-953A5C2FE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9DDBFBF-3BC5-4E7F-8146-2FEA394AA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C15590-9F90-4F79-BB79-6D4E4A7C0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78D0831-D53A-4BE5-A574-AB6FB4A5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5422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B6C41AF-F6D5-429E-ADB3-C5BB06D21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14BC197-8353-43BC-90B2-FA86B5595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31675E-F6E7-484F-8C32-A319E3250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1254E-4CCD-4F0C-A2B8-2DCFA4928F5F}" type="datetimeFigureOut">
              <a:rPr lang="en-SE" smtClean="0"/>
              <a:t>2021-01-28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385225-4BB8-4915-BD3A-66C0DEF72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4BFBA65-984F-42CF-B404-BD4FCCAB5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57D81-C79C-40C8-9EA4-2A7616E66EA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9042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VSKBandy/videos/478139533209429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F11BD8E0-9500-42B0-8249-2A3DC5AD3D88}"/>
              </a:ext>
            </a:extLst>
          </p:cNvPr>
          <p:cNvCxnSpPr>
            <a:cxnSpLocks/>
          </p:cNvCxnSpPr>
          <p:nvPr/>
        </p:nvCxnSpPr>
        <p:spPr>
          <a:xfrm>
            <a:off x="599440" y="762000"/>
            <a:ext cx="11064240" cy="531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koppling 20">
            <a:extLst>
              <a:ext uri="{FF2B5EF4-FFF2-40B4-BE49-F238E27FC236}">
                <a16:creationId xmlns:a16="http://schemas.microsoft.com/office/drawing/2014/main" id="{77D331AB-9D34-4A6B-82A0-453E22F7F132}"/>
              </a:ext>
            </a:extLst>
          </p:cNvPr>
          <p:cNvCxnSpPr>
            <a:cxnSpLocks/>
          </p:cNvCxnSpPr>
          <p:nvPr/>
        </p:nvCxnSpPr>
        <p:spPr>
          <a:xfrm flipV="1">
            <a:off x="599440" y="782320"/>
            <a:ext cx="11064240" cy="529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30BEB274-7156-428B-BC58-7E79E554B0BC}"/>
              </a:ext>
            </a:extLst>
          </p:cNvPr>
          <p:cNvCxnSpPr>
            <a:cxnSpLocks/>
            <a:stCxn id="12" idx="1"/>
            <a:endCxn id="12" idx="3"/>
          </p:cNvCxnSpPr>
          <p:nvPr/>
        </p:nvCxnSpPr>
        <p:spPr>
          <a:xfrm>
            <a:off x="599440" y="3418840"/>
            <a:ext cx="11064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91002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95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331054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299368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err="1"/>
              <a:t>Shuttle</a:t>
            </a:r>
            <a:r>
              <a:rPr lang="sv-SE" sz="2400" dirty="0"/>
              <a:t> Skate</a:t>
            </a:r>
            <a:endParaRPr lang="en-SE" sz="24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FE014025-1E79-447B-88F1-659DFA3D3D60}"/>
              </a:ext>
            </a:extLst>
          </p:cNvPr>
          <p:cNvSpPr/>
          <p:nvPr/>
        </p:nvSpPr>
        <p:spPr>
          <a:xfrm>
            <a:off x="4138757" y="563389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90192774-587B-424C-944A-ADCC1CCD95A4}"/>
              </a:ext>
            </a:extLst>
          </p:cNvPr>
          <p:cNvSpPr/>
          <p:nvPr/>
        </p:nvSpPr>
        <p:spPr>
          <a:xfrm>
            <a:off x="4138757" y="459566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90E4B275-1166-4983-AF12-98F2D1B4DBC4}"/>
              </a:ext>
            </a:extLst>
          </p:cNvPr>
          <p:cNvSpPr/>
          <p:nvPr/>
        </p:nvSpPr>
        <p:spPr>
          <a:xfrm>
            <a:off x="4138756" y="3649807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48236A8A-4ADC-4C32-A024-2F644043F181}"/>
              </a:ext>
            </a:extLst>
          </p:cNvPr>
          <p:cNvSpPr/>
          <p:nvPr/>
        </p:nvSpPr>
        <p:spPr>
          <a:xfrm>
            <a:off x="8032001" y="563389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5" name="Likbent triangel 14">
            <a:extLst>
              <a:ext uri="{FF2B5EF4-FFF2-40B4-BE49-F238E27FC236}">
                <a16:creationId xmlns:a16="http://schemas.microsoft.com/office/drawing/2014/main" id="{E8A8EA04-A1CD-4305-B145-375784D629F1}"/>
              </a:ext>
            </a:extLst>
          </p:cNvPr>
          <p:cNvSpPr/>
          <p:nvPr/>
        </p:nvSpPr>
        <p:spPr>
          <a:xfrm>
            <a:off x="8032001" y="459566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Likbent triangel 15">
            <a:extLst>
              <a:ext uri="{FF2B5EF4-FFF2-40B4-BE49-F238E27FC236}">
                <a16:creationId xmlns:a16="http://schemas.microsoft.com/office/drawing/2014/main" id="{92CB2855-52AC-4775-B6DD-C7016524C262}"/>
              </a:ext>
            </a:extLst>
          </p:cNvPr>
          <p:cNvSpPr/>
          <p:nvPr/>
        </p:nvSpPr>
        <p:spPr>
          <a:xfrm>
            <a:off x="8032000" y="3649807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29EAD422-0866-44F1-A060-D04BC6D49AB1}"/>
              </a:ext>
            </a:extLst>
          </p:cNvPr>
          <p:cNvSpPr/>
          <p:nvPr/>
        </p:nvSpPr>
        <p:spPr>
          <a:xfrm>
            <a:off x="4066810" y="5229225"/>
            <a:ext cx="4115165" cy="200050"/>
          </a:xfrm>
          <a:custGeom>
            <a:avLst/>
            <a:gdLst>
              <a:gd name="connsiteX0" fmla="*/ 2143490 w 4115165"/>
              <a:gd name="connsiteY0" fmla="*/ 123825 h 200050"/>
              <a:gd name="connsiteX1" fmla="*/ 1391015 w 4115165"/>
              <a:gd name="connsiteY1" fmla="*/ 114300 h 200050"/>
              <a:gd name="connsiteX2" fmla="*/ 400415 w 4115165"/>
              <a:gd name="connsiteY2" fmla="*/ 104775 h 200050"/>
              <a:gd name="connsiteX3" fmla="*/ 181340 w 4115165"/>
              <a:gd name="connsiteY3" fmla="*/ 85725 h 200050"/>
              <a:gd name="connsiteX4" fmla="*/ 19415 w 4115165"/>
              <a:gd name="connsiteY4" fmla="*/ 76200 h 200050"/>
              <a:gd name="connsiteX5" fmla="*/ 365 w 4115165"/>
              <a:gd name="connsiteY5" fmla="*/ 47625 h 200050"/>
              <a:gd name="connsiteX6" fmla="*/ 9890 w 4115165"/>
              <a:gd name="connsiteY6" fmla="*/ 19050 h 200050"/>
              <a:gd name="connsiteX7" fmla="*/ 38465 w 4115165"/>
              <a:gd name="connsiteY7" fmla="*/ 9525 h 200050"/>
              <a:gd name="connsiteX8" fmla="*/ 114665 w 4115165"/>
              <a:gd name="connsiteY8" fmla="*/ 0 h 200050"/>
              <a:gd name="connsiteX9" fmla="*/ 495665 w 4115165"/>
              <a:gd name="connsiteY9" fmla="*/ 9525 h 200050"/>
              <a:gd name="connsiteX10" fmla="*/ 600440 w 4115165"/>
              <a:gd name="connsiteY10" fmla="*/ 19050 h 200050"/>
              <a:gd name="connsiteX11" fmla="*/ 1057640 w 4115165"/>
              <a:gd name="connsiteY11" fmla="*/ 28575 h 200050"/>
              <a:gd name="connsiteX12" fmla="*/ 1638665 w 4115165"/>
              <a:gd name="connsiteY12" fmla="*/ 47625 h 200050"/>
              <a:gd name="connsiteX13" fmla="*/ 1838690 w 4115165"/>
              <a:gd name="connsiteY13" fmla="*/ 57150 h 200050"/>
              <a:gd name="connsiteX14" fmla="*/ 2762615 w 4115165"/>
              <a:gd name="connsiteY14" fmla="*/ 47625 h 200050"/>
              <a:gd name="connsiteX15" fmla="*/ 2876915 w 4115165"/>
              <a:gd name="connsiteY15" fmla="*/ 38100 h 200050"/>
              <a:gd name="connsiteX16" fmla="*/ 3381740 w 4115165"/>
              <a:gd name="connsiteY16" fmla="*/ 47625 h 200050"/>
              <a:gd name="connsiteX17" fmla="*/ 3524615 w 4115165"/>
              <a:gd name="connsiteY17" fmla="*/ 66675 h 200050"/>
              <a:gd name="connsiteX18" fmla="*/ 3572240 w 4115165"/>
              <a:gd name="connsiteY18" fmla="*/ 76200 h 200050"/>
              <a:gd name="connsiteX19" fmla="*/ 3724640 w 4115165"/>
              <a:gd name="connsiteY19" fmla="*/ 95250 h 200050"/>
              <a:gd name="connsiteX20" fmla="*/ 3877040 w 4115165"/>
              <a:gd name="connsiteY20" fmla="*/ 114300 h 200050"/>
              <a:gd name="connsiteX21" fmla="*/ 3905615 w 4115165"/>
              <a:gd name="connsiteY21" fmla="*/ 123825 h 200050"/>
              <a:gd name="connsiteX22" fmla="*/ 3962765 w 4115165"/>
              <a:gd name="connsiteY22" fmla="*/ 133350 h 200050"/>
              <a:gd name="connsiteX23" fmla="*/ 4096115 w 4115165"/>
              <a:gd name="connsiteY23" fmla="*/ 123825 h 200050"/>
              <a:gd name="connsiteX24" fmla="*/ 4115165 w 4115165"/>
              <a:gd name="connsiteY24" fmla="*/ 66675 h 200050"/>
              <a:gd name="connsiteX25" fmla="*/ 4086590 w 4115165"/>
              <a:gd name="connsiteY25" fmla="*/ 47625 h 200050"/>
              <a:gd name="connsiteX26" fmla="*/ 3886565 w 4115165"/>
              <a:gd name="connsiteY26" fmla="*/ 47625 h 200050"/>
              <a:gd name="connsiteX27" fmla="*/ 3705590 w 4115165"/>
              <a:gd name="connsiteY27" fmla="*/ 66675 h 200050"/>
              <a:gd name="connsiteX28" fmla="*/ 3638915 w 4115165"/>
              <a:gd name="connsiteY28" fmla="*/ 76200 h 200050"/>
              <a:gd name="connsiteX29" fmla="*/ 3562715 w 4115165"/>
              <a:gd name="connsiteY29" fmla="*/ 85725 h 200050"/>
              <a:gd name="connsiteX30" fmla="*/ 3438890 w 4115165"/>
              <a:gd name="connsiteY30" fmla="*/ 95250 h 200050"/>
              <a:gd name="connsiteX31" fmla="*/ 3381740 w 4115165"/>
              <a:gd name="connsiteY31" fmla="*/ 104775 h 200050"/>
              <a:gd name="connsiteX32" fmla="*/ 3229340 w 4115165"/>
              <a:gd name="connsiteY32" fmla="*/ 123825 h 200050"/>
              <a:gd name="connsiteX33" fmla="*/ 3172190 w 4115165"/>
              <a:gd name="connsiteY33" fmla="*/ 133350 h 200050"/>
              <a:gd name="connsiteX34" fmla="*/ 2876915 w 4115165"/>
              <a:gd name="connsiteY34" fmla="*/ 152400 h 200050"/>
              <a:gd name="connsiteX35" fmla="*/ 2772140 w 4115165"/>
              <a:gd name="connsiteY35" fmla="*/ 161925 h 200050"/>
              <a:gd name="connsiteX36" fmla="*/ 2229215 w 4115165"/>
              <a:gd name="connsiteY36" fmla="*/ 171450 h 200050"/>
              <a:gd name="connsiteX37" fmla="*/ 2162540 w 4115165"/>
              <a:gd name="connsiteY37" fmla="*/ 180975 h 200050"/>
              <a:gd name="connsiteX38" fmla="*/ 2019665 w 4115165"/>
              <a:gd name="connsiteY38" fmla="*/ 190500 h 200050"/>
              <a:gd name="connsiteX39" fmla="*/ 1981565 w 4115165"/>
              <a:gd name="connsiteY39" fmla="*/ 200025 h 2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115165" h="200050">
                <a:moveTo>
                  <a:pt x="2143490" y="123825"/>
                </a:moveTo>
                <a:lnTo>
                  <a:pt x="1391015" y="114300"/>
                </a:lnTo>
                <a:lnTo>
                  <a:pt x="400415" y="104775"/>
                </a:lnTo>
                <a:cubicBezTo>
                  <a:pt x="200812" y="101420"/>
                  <a:pt x="321627" y="96948"/>
                  <a:pt x="181340" y="85725"/>
                </a:cubicBezTo>
                <a:cubicBezTo>
                  <a:pt x="127444" y="81413"/>
                  <a:pt x="73390" y="79375"/>
                  <a:pt x="19415" y="76200"/>
                </a:cubicBezTo>
                <a:cubicBezTo>
                  <a:pt x="13065" y="66675"/>
                  <a:pt x="2247" y="58917"/>
                  <a:pt x="365" y="47625"/>
                </a:cubicBezTo>
                <a:cubicBezTo>
                  <a:pt x="-1286" y="37721"/>
                  <a:pt x="2790" y="26150"/>
                  <a:pt x="9890" y="19050"/>
                </a:cubicBezTo>
                <a:cubicBezTo>
                  <a:pt x="16990" y="11950"/>
                  <a:pt x="28587" y="11321"/>
                  <a:pt x="38465" y="9525"/>
                </a:cubicBezTo>
                <a:cubicBezTo>
                  <a:pt x="63650" y="4946"/>
                  <a:pt x="89265" y="3175"/>
                  <a:pt x="114665" y="0"/>
                </a:cubicBezTo>
                <a:lnTo>
                  <a:pt x="495665" y="9525"/>
                </a:lnTo>
                <a:cubicBezTo>
                  <a:pt x="530707" y="10899"/>
                  <a:pt x="565391" y="17862"/>
                  <a:pt x="600440" y="19050"/>
                </a:cubicBezTo>
                <a:cubicBezTo>
                  <a:pt x="752786" y="24214"/>
                  <a:pt x="905240" y="25400"/>
                  <a:pt x="1057640" y="28575"/>
                </a:cubicBezTo>
                <a:cubicBezTo>
                  <a:pt x="1549046" y="50912"/>
                  <a:pt x="917188" y="23576"/>
                  <a:pt x="1638665" y="47625"/>
                </a:cubicBezTo>
                <a:cubicBezTo>
                  <a:pt x="1705378" y="49849"/>
                  <a:pt x="1772015" y="53975"/>
                  <a:pt x="1838690" y="57150"/>
                </a:cubicBezTo>
                <a:lnTo>
                  <a:pt x="2762615" y="47625"/>
                </a:lnTo>
                <a:cubicBezTo>
                  <a:pt x="2800841" y="46924"/>
                  <a:pt x="2838683" y="38100"/>
                  <a:pt x="2876915" y="38100"/>
                </a:cubicBezTo>
                <a:cubicBezTo>
                  <a:pt x="3045220" y="38100"/>
                  <a:pt x="3213465" y="44450"/>
                  <a:pt x="3381740" y="47625"/>
                </a:cubicBezTo>
                <a:cubicBezTo>
                  <a:pt x="3451779" y="70971"/>
                  <a:pt x="3380534" y="49724"/>
                  <a:pt x="3524615" y="66675"/>
                </a:cubicBezTo>
                <a:cubicBezTo>
                  <a:pt x="3540693" y="68567"/>
                  <a:pt x="3556271" y="73538"/>
                  <a:pt x="3572240" y="76200"/>
                </a:cubicBezTo>
                <a:cubicBezTo>
                  <a:pt x="3626604" y="85261"/>
                  <a:pt x="3668817" y="89047"/>
                  <a:pt x="3724640" y="95250"/>
                </a:cubicBezTo>
                <a:cubicBezTo>
                  <a:pt x="3818518" y="118719"/>
                  <a:pt x="3695118" y="90044"/>
                  <a:pt x="3877040" y="114300"/>
                </a:cubicBezTo>
                <a:cubicBezTo>
                  <a:pt x="3886992" y="115627"/>
                  <a:pt x="3895814" y="121647"/>
                  <a:pt x="3905615" y="123825"/>
                </a:cubicBezTo>
                <a:cubicBezTo>
                  <a:pt x="3924468" y="128015"/>
                  <a:pt x="3943715" y="130175"/>
                  <a:pt x="3962765" y="133350"/>
                </a:cubicBezTo>
                <a:cubicBezTo>
                  <a:pt x="4007215" y="130175"/>
                  <a:pt x="4055288" y="141687"/>
                  <a:pt x="4096115" y="123825"/>
                </a:cubicBezTo>
                <a:cubicBezTo>
                  <a:pt x="4114512" y="115776"/>
                  <a:pt x="4115165" y="66675"/>
                  <a:pt x="4115165" y="66675"/>
                </a:cubicBezTo>
                <a:cubicBezTo>
                  <a:pt x="4105640" y="60325"/>
                  <a:pt x="4096829" y="52745"/>
                  <a:pt x="4086590" y="47625"/>
                </a:cubicBezTo>
                <a:cubicBezTo>
                  <a:pt x="4028577" y="18618"/>
                  <a:pt x="3926300" y="45417"/>
                  <a:pt x="3886565" y="47625"/>
                </a:cubicBezTo>
                <a:cubicBezTo>
                  <a:pt x="3795642" y="70356"/>
                  <a:pt x="3885289" y="50339"/>
                  <a:pt x="3705590" y="66675"/>
                </a:cubicBezTo>
                <a:cubicBezTo>
                  <a:pt x="3683232" y="68708"/>
                  <a:pt x="3661169" y="73233"/>
                  <a:pt x="3638915" y="76200"/>
                </a:cubicBezTo>
                <a:cubicBezTo>
                  <a:pt x="3613542" y="79583"/>
                  <a:pt x="3588197" y="83298"/>
                  <a:pt x="3562715" y="85725"/>
                </a:cubicBezTo>
                <a:cubicBezTo>
                  <a:pt x="3521505" y="89650"/>
                  <a:pt x="3480165" y="92075"/>
                  <a:pt x="3438890" y="95250"/>
                </a:cubicBezTo>
                <a:cubicBezTo>
                  <a:pt x="3419840" y="98425"/>
                  <a:pt x="3400876" y="102166"/>
                  <a:pt x="3381740" y="104775"/>
                </a:cubicBezTo>
                <a:cubicBezTo>
                  <a:pt x="3331014" y="111692"/>
                  <a:pt x="3279839" y="115409"/>
                  <a:pt x="3229340" y="123825"/>
                </a:cubicBezTo>
                <a:cubicBezTo>
                  <a:pt x="3210290" y="127000"/>
                  <a:pt x="3191440" y="131789"/>
                  <a:pt x="3172190" y="133350"/>
                </a:cubicBezTo>
                <a:cubicBezTo>
                  <a:pt x="3073883" y="141321"/>
                  <a:pt x="2975140" y="143470"/>
                  <a:pt x="2876915" y="152400"/>
                </a:cubicBezTo>
                <a:cubicBezTo>
                  <a:pt x="2841990" y="155575"/>
                  <a:pt x="2807194" y="160894"/>
                  <a:pt x="2772140" y="161925"/>
                </a:cubicBezTo>
                <a:cubicBezTo>
                  <a:pt x="2591215" y="167246"/>
                  <a:pt x="2410190" y="168275"/>
                  <a:pt x="2229215" y="171450"/>
                </a:cubicBezTo>
                <a:cubicBezTo>
                  <a:pt x="2206990" y="174625"/>
                  <a:pt x="2184898" y="178942"/>
                  <a:pt x="2162540" y="180975"/>
                </a:cubicBezTo>
                <a:cubicBezTo>
                  <a:pt x="2115005" y="185296"/>
                  <a:pt x="2067104" y="185229"/>
                  <a:pt x="2019665" y="190500"/>
                </a:cubicBezTo>
                <a:cubicBezTo>
                  <a:pt x="1924904" y="201029"/>
                  <a:pt x="2021108" y="200025"/>
                  <a:pt x="1981565" y="2000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2A0111D8-63BE-43BC-88C4-DB22B0A4F496}"/>
              </a:ext>
            </a:extLst>
          </p:cNvPr>
          <p:cNvSpPr txBox="1"/>
          <p:nvPr/>
        </p:nvSpPr>
        <p:spPr>
          <a:xfrm>
            <a:off x="5985294" y="485989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EC9DBA6A-A5E1-4E61-88AA-48FEAA03BB96}"/>
              </a:ext>
            </a:extLst>
          </p:cNvPr>
          <p:cNvSpPr txBox="1"/>
          <p:nvPr/>
        </p:nvSpPr>
        <p:spPr>
          <a:xfrm>
            <a:off x="5985294" y="4354888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61EE4390-0250-45A9-8436-13DAA4CDAD9E}"/>
              </a:ext>
            </a:extLst>
          </p:cNvPr>
          <p:cNvSpPr txBox="1"/>
          <p:nvPr/>
        </p:nvSpPr>
        <p:spPr>
          <a:xfrm>
            <a:off x="5985294" y="405339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F0CEA6B6-E3AD-46F2-AD21-FBA09FBC1118}"/>
              </a:ext>
            </a:extLst>
          </p:cNvPr>
          <p:cNvSpPr txBox="1"/>
          <p:nvPr/>
        </p:nvSpPr>
        <p:spPr>
          <a:xfrm>
            <a:off x="5985294" y="5574107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5AEB8063-E34E-4281-9DE4-F966E375E06F}"/>
              </a:ext>
            </a:extLst>
          </p:cNvPr>
          <p:cNvSpPr txBox="1"/>
          <p:nvPr/>
        </p:nvSpPr>
        <p:spPr>
          <a:xfrm>
            <a:off x="5976620" y="3490148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F0BDEC3-60D0-4A5A-87AA-47F1717D09B3}"/>
              </a:ext>
            </a:extLst>
          </p:cNvPr>
          <p:cNvSpPr txBox="1"/>
          <p:nvPr/>
        </p:nvSpPr>
        <p:spPr>
          <a:xfrm>
            <a:off x="2000250" y="933450"/>
            <a:ext cx="85873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Träna snabbhet.</a:t>
            </a:r>
          </a:p>
          <a:p>
            <a:r>
              <a:rPr lang="sv-SE" dirty="0"/>
              <a:t>Maximal åkning från mittlinje till konlinje 1, sen till konlinje 2 och tillbaks till mitten.</a:t>
            </a:r>
          </a:p>
          <a:p>
            <a:r>
              <a:rPr lang="sv-SE" dirty="0"/>
              <a:t>Full fart hela vägen.</a:t>
            </a:r>
          </a:p>
          <a:p>
            <a:r>
              <a:rPr lang="sv-SE" dirty="0"/>
              <a:t>https://sportidrott.se/articles/view/vad-hander-nar-snabbheten-tranas-fore-eller-efter-ispasset</a:t>
            </a:r>
            <a:endParaRPr lang="en-SE" dirty="0"/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393C15AF-8705-48A5-B834-A0A56AF66DE0}"/>
              </a:ext>
            </a:extLst>
          </p:cNvPr>
          <p:cNvCxnSpPr>
            <a:cxnSpLocks/>
          </p:cNvCxnSpPr>
          <p:nvPr/>
        </p:nvCxnSpPr>
        <p:spPr>
          <a:xfrm flipV="1">
            <a:off x="4184936" y="3003402"/>
            <a:ext cx="1" cy="2979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3CFF4723-9EE4-40A8-9480-78A391EF817D}"/>
              </a:ext>
            </a:extLst>
          </p:cNvPr>
          <p:cNvCxnSpPr>
            <a:cxnSpLocks/>
          </p:cNvCxnSpPr>
          <p:nvPr/>
        </p:nvCxnSpPr>
        <p:spPr>
          <a:xfrm flipV="1">
            <a:off x="8080977" y="3006569"/>
            <a:ext cx="1" cy="2979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ruta 28">
            <a:extLst>
              <a:ext uri="{FF2B5EF4-FFF2-40B4-BE49-F238E27FC236}">
                <a16:creationId xmlns:a16="http://schemas.microsoft.com/office/drawing/2014/main" id="{D1192376-2617-46F2-9C58-96F69D9D4375}"/>
              </a:ext>
            </a:extLst>
          </p:cNvPr>
          <p:cNvSpPr txBox="1"/>
          <p:nvPr/>
        </p:nvSpPr>
        <p:spPr>
          <a:xfrm>
            <a:off x="4035876" y="2611644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B49C143E-EAB9-4131-A9E1-07FD7158D9CB}"/>
              </a:ext>
            </a:extLst>
          </p:cNvPr>
          <p:cNvSpPr txBox="1"/>
          <p:nvPr/>
        </p:nvSpPr>
        <p:spPr>
          <a:xfrm>
            <a:off x="7931915" y="262303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61523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248940"/>
            <a:ext cx="522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/>
              <a:t>Tutten</a:t>
            </a:r>
            <a:endParaRPr lang="en-SE" sz="28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6B558EE8-E051-429B-810E-1DB040538303}"/>
              </a:ext>
            </a:extLst>
          </p:cNvPr>
          <p:cNvSpPr/>
          <p:nvPr/>
        </p:nvSpPr>
        <p:spPr>
          <a:xfrm>
            <a:off x="2135669" y="2374447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92447BA9-B625-4321-94D3-79A18F199BB9}"/>
              </a:ext>
            </a:extLst>
          </p:cNvPr>
          <p:cNvSpPr/>
          <p:nvPr/>
        </p:nvSpPr>
        <p:spPr>
          <a:xfrm>
            <a:off x="2135669" y="4458854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BA72889-7D65-4646-B3EB-B4E504144DA8}"/>
              </a:ext>
            </a:extLst>
          </p:cNvPr>
          <p:cNvSpPr txBox="1"/>
          <p:nvPr/>
        </p:nvSpPr>
        <p:spPr>
          <a:xfrm>
            <a:off x="528320" y="3069828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67C5532A-E2D2-43FA-8961-9248425EAFF4}"/>
              </a:ext>
            </a:extLst>
          </p:cNvPr>
          <p:cNvSpPr txBox="1"/>
          <p:nvPr/>
        </p:nvSpPr>
        <p:spPr>
          <a:xfrm>
            <a:off x="128998" y="4360687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89CB6E81-AB8C-4177-BD95-BE5F4A843C7D}"/>
              </a:ext>
            </a:extLst>
          </p:cNvPr>
          <p:cNvSpPr txBox="1"/>
          <p:nvPr/>
        </p:nvSpPr>
        <p:spPr>
          <a:xfrm>
            <a:off x="235788" y="4551218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D5357C18-4369-4DB2-87A7-40B5A69AF1CC}"/>
              </a:ext>
            </a:extLst>
          </p:cNvPr>
          <p:cNvSpPr txBox="1"/>
          <p:nvPr/>
        </p:nvSpPr>
        <p:spPr>
          <a:xfrm>
            <a:off x="338550" y="4715458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28FD9C86-B83D-4685-B8C7-FCDB9D689BF9}"/>
              </a:ext>
            </a:extLst>
          </p:cNvPr>
          <p:cNvSpPr txBox="1"/>
          <p:nvPr/>
        </p:nvSpPr>
        <p:spPr>
          <a:xfrm>
            <a:off x="70768" y="1983630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95CFBEDF-64F8-4335-9FDF-56E06B5F926A}"/>
              </a:ext>
            </a:extLst>
          </p:cNvPr>
          <p:cNvSpPr txBox="1"/>
          <p:nvPr/>
        </p:nvSpPr>
        <p:spPr>
          <a:xfrm>
            <a:off x="192284" y="1795289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FEDD67D-17E8-49A0-BF51-AC451967A2F0}"/>
              </a:ext>
            </a:extLst>
          </p:cNvPr>
          <p:cNvSpPr txBox="1"/>
          <p:nvPr/>
        </p:nvSpPr>
        <p:spPr>
          <a:xfrm>
            <a:off x="372032" y="1631049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4E30D8CF-A362-4680-BFEA-3851619A517F}"/>
              </a:ext>
            </a:extLst>
          </p:cNvPr>
          <p:cNvSpPr/>
          <p:nvPr/>
        </p:nvSpPr>
        <p:spPr>
          <a:xfrm>
            <a:off x="695325" y="4086225"/>
            <a:ext cx="1981200" cy="809625"/>
          </a:xfrm>
          <a:custGeom>
            <a:avLst/>
            <a:gdLst>
              <a:gd name="connsiteX0" fmla="*/ 0 w 1981200"/>
              <a:gd name="connsiteY0" fmla="*/ 752475 h 809625"/>
              <a:gd name="connsiteX1" fmla="*/ 47625 w 1981200"/>
              <a:gd name="connsiteY1" fmla="*/ 762000 h 809625"/>
              <a:gd name="connsiteX2" fmla="*/ 76200 w 1981200"/>
              <a:gd name="connsiteY2" fmla="*/ 771525 h 809625"/>
              <a:gd name="connsiteX3" fmla="*/ 228600 w 1981200"/>
              <a:gd name="connsiteY3" fmla="*/ 781050 h 809625"/>
              <a:gd name="connsiteX4" fmla="*/ 438150 w 1981200"/>
              <a:gd name="connsiteY4" fmla="*/ 800100 h 809625"/>
              <a:gd name="connsiteX5" fmla="*/ 723900 w 1981200"/>
              <a:gd name="connsiteY5" fmla="*/ 809625 h 809625"/>
              <a:gd name="connsiteX6" fmla="*/ 1638300 w 1981200"/>
              <a:gd name="connsiteY6" fmla="*/ 800100 h 809625"/>
              <a:gd name="connsiteX7" fmla="*/ 1666875 w 1981200"/>
              <a:gd name="connsiteY7" fmla="*/ 781050 h 809625"/>
              <a:gd name="connsiteX8" fmla="*/ 1724025 w 1981200"/>
              <a:gd name="connsiteY8" fmla="*/ 762000 h 809625"/>
              <a:gd name="connsiteX9" fmla="*/ 1781175 w 1981200"/>
              <a:gd name="connsiteY9" fmla="*/ 723900 h 809625"/>
              <a:gd name="connsiteX10" fmla="*/ 1800225 w 1981200"/>
              <a:gd name="connsiteY10" fmla="*/ 695325 h 809625"/>
              <a:gd name="connsiteX11" fmla="*/ 1828800 w 1981200"/>
              <a:gd name="connsiteY11" fmla="*/ 685800 h 809625"/>
              <a:gd name="connsiteX12" fmla="*/ 1866900 w 1981200"/>
              <a:gd name="connsiteY12" fmla="*/ 628650 h 809625"/>
              <a:gd name="connsiteX13" fmla="*/ 1876425 w 1981200"/>
              <a:gd name="connsiteY13" fmla="*/ 600075 h 809625"/>
              <a:gd name="connsiteX14" fmla="*/ 1905000 w 1981200"/>
              <a:gd name="connsiteY14" fmla="*/ 581025 h 809625"/>
              <a:gd name="connsiteX15" fmla="*/ 1933575 w 1981200"/>
              <a:gd name="connsiteY15" fmla="*/ 523875 h 809625"/>
              <a:gd name="connsiteX16" fmla="*/ 1952625 w 1981200"/>
              <a:gd name="connsiteY16" fmla="*/ 466725 h 809625"/>
              <a:gd name="connsiteX17" fmla="*/ 1981200 w 1981200"/>
              <a:gd name="connsiteY17" fmla="*/ 409575 h 809625"/>
              <a:gd name="connsiteX18" fmla="*/ 1971675 w 1981200"/>
              <a:gd name="connsiteY18" fmla="*/ 209550 h 809625"/>
              <a:gd name="connsiteX19" fmla="*/ 1952625 w 1981200"/>
              <a:gd name="connsiteY19" fmla="*/ 180975 h 809625"/>
              <a:gd name="connsiteX20" fmla="*/ 1905000 w 1981200"/>
              <a:gd name="connsiteY20" fmla="*/ 104775 h 809625"/>
              <a:gd name="connsiteX21" fmla="*/ 1866900 w 1981200"/>
              <a:gd name="connsiteY21" fmla="*/ 66675 h 809625"/>
              <a:gd name="connsiteX22" fmla="*/ 1838325 w 1981200"/>
              <a:gd name="connsiteY22" fmla="*/ 38100 h 809625"/>
              <a:gd name="connsiteX23" fmla="*/ 1809750 w 1981200"/>
              <a:gd name="connsiteY23" fmla="*/ 28575 h 809625"/>
              <a:gd name="connsiteX24" fmla="*/ 1781175 w 1981200"/>
              <a:gd name="connsiteY24" fmla="*/ 9525 h 809625"/>
              <a:gd name="connsiteX25" fmla="*/ 1752600 w 1981200"/>
              <a:gd name="connsiteY25" fmla="*/ 0 h 80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81200" h="809625">
                <a:moveTo>
                  <a:pt x="0" y="752475"/>
                </a:moveTo>
                <a:cubicBezTo>
                  <a:pt x="15875" y="755650"/>
                  <a:pt x="31919" y="758073"/>
                  <a:pt x="47625" y="762000"/>
                </a:cubicBezTo>
                <a:cubicBezTo>
                  <a:pt x="57365" y="764435"/>
                  <a:pt x="66215" y="770474"/>
                  <a:pt x="76200" y="771525"/>
                </a:cubicBezTo>
                <a:cubicBezTo>
                  <a:pt x="126819" y="776853"/>
                  <a:pt x="177863" y="776991"/>
                  <a:pt x="228600" y="781050"/>
                </a:cubicBezTo>
                <a:cubicBezTo>
                  <a:pt x="377155" y="792934"/>
                  <a:pt x="254434" y="791555"/>
                  <a:pt x="438150" y="800100"/>
                </a:cubicBezTo>
                <a:cubicBezTo>
                  <a:pt x="533350" y="804528"/>
                  <a:pt x="628650" y="806450"/>
                  <a:pt x="723900" y="809625"/>
                </a:cubicBezTo>
                <a:lnTo>
                  <a:pt x="1638300" y="800100"/>
                </a:lnTo>
                <a:cubicBezTo>
                  <a:pt x="1649742" y="799753"/>
                  <a:pt x="1656414" y="785699"/>
                  <a:pt x="1666875" y="781050"/>
                </a:cubicBezTo>
                <a:cubicBezTo>
                  <a:pt x="1685225" y="772895"/>
                  <a:pt x="1707317" y="773139"/>
                  <a:pt x="1724025" y="762000"/>
                </a:cubicBezTo>
                <a:lnTo>
                  <a:pt x="1781175" y="723900"/>
                </a:lnTo>
                <a:cubicBezTo>
                  <a:pt x="1787525" y="714375"/>
                  <a:pt x="1791286" y="702476"/>
                  <a:pt x="1800225" y="695325"/>
                </a:cubicBezTo>
                <a:cubicBezTo>
                  <a:pt x="1808065" y="689053"/>
                  <a:pt x="1821700" y="692900"/>
                  <a:pt x="1828800" y="685800"/>
                </a:cubicBezTo>
                <a:cubicBezTo>
                  <a:pt x="1844989" y="669611"/>
                  <a:pt x="1854200" y="647700"/>
                  <a:pt x="1866900" y="628650"/>
                </a:cubicBezTo>
                <a:cubicBezTo>
                  <a:pt x="1872469" y="620296"/>
                  <a:pt x="1870153" y="607915"/>
                  <a:pt x="1876425" y="600075"/>
                </a:cubicBezTo>
                <a:cubicBezTo>
                  <a:pt x="1883576" y="591136"/>
                  <a:pt x="1895475" y="587375"/>
                  <a:pt x="1905000" y="581025"/>
                </a:cubicBezTo>
                <a:cubicBezTo>
                  <a:pt x="1939738" y="476812"/>
                  <a:pt x="1884336" y="634662"/>
                  <a:pt x="1933575" y="523875"/>
                </a:cubicBezTo>
                <a:cubicBezTo>
                  <a:pt x="1941730" y="505525"/>
                  <a:pt x="1941486" y="483433"/>
                  <a:pt x="1952625" y="466725"/>
                </a:cubicBezTo>
                <a:cubicBezTo>
                  <a:pt x="1977244" y="429796"/>
                  <a:pt x="1968055" y="449010"/>
                  <a:pt x="1981200" y="409575"/>
                </a:cubicBezTo>
                <a:cubicBezTo>
                  <a:pt x="1978025" y="342900"/>
                  <a:pt x="1979954" y="275785"/>
                  <a:pt x="1971675" y="209550"/>
                </a:cubicBezTo>
                <a:cubicBezTo>
                  <a:pt x="1970255" y="198191"/>
                  <a:pt x="1957274" y="191436"/>
                  <a:pt x="1952625" y="180975"/>
                </a:cubicBezTo>
                <a:cubicBezTo>
                  <a:pt x="1919216" y="105806"/>
                  <a:pt x="1956405" y="139045"/>
                  <a:pt x="1905000" y="104775"/>
                </a:cubicBezTo>
                <a:cubicBezTo>
                  <a:pt x="1886857" y="50346"/>
                  <a:pt x="1910443" y="95704"/>
                  <a:pt x="1866900" y="66675"/>
                </a:cubicBezTo>
                <a:cubicBezTo>
                  <a:pt x="1855692" y="59203"/>
                  <a:pt x="1849533" y="45572"/>
                  <a:pt x="1838325" y="38100"/>
                </a:cubicBezTo>
                <a:cubicBezTo>
                  <a:pt x="1829971" y="32531"/>
                  <a:pt x="1818730" y="33065"/>
                  <a:pt x="1809750" y="28575"/>
                </a:cubicBezTo>
                <a:cubicBezTo>
                  <a:pt x="1799511" y="23455"/>
                  <a:pt x="1791414" y="14645"/>
                  <a:pt x="1781175" y="9525"/>
                </a:cubicBezTo>
                <a:cubicBezTo>
                  <a:pt x="1772195" y="5035"/>
                  <a:pt x="1752600" y="0"/>
                  <a:pt x="175260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7A5D5B66-4484-45CB-AF6B-9163BB6FAFDC}"/>
              </a:ext>
            </a:extLst>
          </p:cNvPr>
          <p:cNvSpPr/>
          <p:nvPr/>
        </p:nvSpPr>
        <p:spPr>
          <a:xfrm>
            <a:off x="647700" y="1876425"/>
            <a:ext cx="162002" cy="104775"/>
          </a:xfrm>
          <a:custGeom>
            <a:avLst/>
            <a:gdLst>
              <a:gd name="connsiteX0" fmla="*/ 0 w 162002"/>
              <a:gd name="connsiteY0" fmla="*/ 0 h 104775"/>
              <a:gd name="connsiteX1" fmla="*/ 76200 w 162002"/>
              <a:gd name="connsiteY1" fmla="*/ 57150 h 104775"/>
              <a:gd name="connsiteX2" fmla="*/ 104775 w 162002"/>
              <a:gd name="connsiteY2" fmla="*/ 66675 h 104775"/>
              <a:gd name="connsiteX3" fmla="*/ 133350 w 162002"/>
              <a:gd name="connsiteY3" fmla="*/ 85725 h 104775"/>
              <a:gd name="connsiteX4" fmla="*/ 161925 w 162002"/>
              <a:gd name="connsiteY4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002" h="104775">
                <a:moveTo>
                  <a:pt x="0" y="0"/>
                </a:moveTo>
                <a:cubicBezTo>
                  <a:pt x="11682" y="9346"/>
                  <a:pt x="55982" y="47041"/>
                  <a:pt x="76200" y="57150"/>
                </a:cubicBezTo>
                <a:cubicBezTo>
                  <a:pt x="85180" y="61640"/>
                  <a:pt x="95795" y="62185"/>
                  <a:pt x="104775" y="66675"/>
                </a:cubicBezTo>
                <a:cubicBezTo>
                  <a:pt x="115014" y="71795"/>
                  <a:pt x="123111" y="80605"/>
                  <a:pt x="133350" y="85725"/>
                </a:cubicBezTo>
                <a:cubicBezTo>
                  <a:pt x="164937" y="101519"/>
                  <a:pt x="161925" y="83545"/>
                  <a:pt x="161925" y="10477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1" name="Rak pilkoppling 20">
            <a:extLst>
              <a:ext uri="{FF2B5EF4-FFF2-40B4-BE49-F238E27FC236}">
                <a16:creationId xmlns:a16="http://schemas.microsoft.com/office/drawing/2014/main" id="{D8D6E87E-5654-4124-847D-8C5E16238FA2}"/>
              </a:ext>
            </a:extLst>
          </p:cNvPr>
          <p:cNvCxnSpPr>
            <a:cxnSpLocks/>
          </p:cNvCxnSpPr>
          <p:nvPr/>
        </p:nvCxnSpPr>
        <p:spPr>
          <a:xfrm>
            <a:off x="885825" y="2000381"/>
            <a:ext cx="1504950" cy="2019169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F4A7F9B7-7B53-45E8-9B3A-0F044DF73670}"/>
              </a:ext>
            </a:extLst>
          </p:cNvPr>
          <p:cNvSpPr/>
          <p:nvPr/>
        </p:nvSpPr>
        <p:spPr>
          <a:xfrm>
            <a:off x="1362075" y="3019425"/>
            <a:ext cx="1000125" cy="1028700"/>
          </a:xfrm>
          <a:custGeom>
            <a:avLst/>
            <a:gdLst>
              <a:gd name="connsiteX0" fmla="*/ 1000125 w 1000125"/>
              <a:gd name="connsiteY0" fmla="*/ 1028700 h 1028700"/>
              <a:gd name="connsiteX1" fmla="*/ 952500 w 1000125"/>
              <a:gd name="connsiteY1" fmla="*/ 1009650 h 1028700"/>
              <a:gd name="connsiteX2" fmla="*/ 895350 w 1000125"/>
              <a:gd name="connsiteY2" fmla="*/ 981075 h 1028700"/>
              <a:gd name="connsiteX3" fmla="*/ 866775 w 1000125"/>
              <a:gd name="connsiteY3" fmla="*/ 952500 h 1028700"/>
              <a:gd name="connsiteX4" fmla="*/ 838200 w 1000125"/>
              <a:gd name="connsiteY4" fmla="*/ 942975 h 1028700"/>
              <a:gd name="connsiteX5" fmla="*/ 828675 w 1000125"/>
              <a:gd name="connsiteY5" fmla="*/ 876300 h 1028700"/>
              <a:gd name="connsiteX6" fmla="*/ 800100 w 1000125"/>
              <a:gd name="connsiteY6" fmla="*/ 857250 h 1028700"/>
              <a:gd name="connsiteX7" fmla="*/ 704850 w 1000125"/>
              <a:gd name="connsiteY7" fmla="*/ 838200 h 1028700"/>
              <a:gd name="connsiteX8" fmla="*/ 685800 w 1000125"/>
              <a:gd name="connsiteY8" fmla="*/ 781050 h 1028700"/>
              <a:gd name="connsiteX9" fmla="*/ 704850 w 1000125"/>
              <a:gd name="connsiteY9" fmla="*/ 723900 h 1028700"/>
              <a:gd name="connsiteX10" fmla="*/ 676275 w 1000125"/>
              <a:gd name="connsiteY10" fmla="*/ 695325 h 1028700"/>
              <a:gd name="connsiteX11" fmla="*/ 647700 w 1000125"/>
              <a:gd name="connsiteY11" fmla="*/ 676275 h 1028700"/>
              <a:gd name="connsiteX12" fmla="*/ 628650 w 1000125"/>
              <a:gd name="connsiteY12" fmla="*/ 647700 h 1028700"/>
              <a:gd name="connsiteX13" fmla="*/ 609600 w 1000125"/>
              <a:gd name="connsiteY13" fmla="*/ 561975 h 1028700"/>
              <a:gd name="connsiteX14" fmla="*/ 571500 w 1000125"/>
              <a:gd name="connsiteY14" fmla="*/ 542925 h 1028700"/>
              <a:gd name="connsiteX15" fmla="*/ 495300 w 1000125"/>
              <a:gd name="connsiteY15" fmla="*/ 523875 h 1028700"/>
              <a:gd name="connsiteX16" fmla="*/ 485775 w 1000125"/>
              <a:gd name="connsiteY16" fmla="*/ 495300 h 1028700"/>
              <a:gd name="connsiteX17" fmla="*/ 466725 w 1000125"/>
              <a:gd name="connsiteY17" fmla="*/ 419100 h 1028700"/>
              <a:gd name="connsiteX18" fmla="*/ 438150 w 1000125"/>
              <a:gd name="connsiteY18" fmla="*/ 400050 h 1028700"/>
              <a:gd name="connsiteX19" fmla="*/ 371475 w 1000125"/>
              <a:gd name="connsiteY19" fmla="*/ 361950 h 1028700"/>
              <a:gd name="connsiteX20" fmla="*/ 361950 w 1000125"/>
              <a:gd name="connsiteY20" fmla="*/ 333375 h 1028700"/>
              <a:gd name="connsiteX21" fmla="*/ 333375 w 1000125"/>
              <a:gd name="connsiteY21" fmla="*/ 219075 h 1028700"/>
              <a:gd name="connsiteX22" fmla="*/ 295275 w 1000125"/>
              <a:gd name="connsiteY22" fmla="*/ 209550 h 1028700"/>
              <a:gd name="connsiteX23" fmla="*/ 276225 w 1000125"/>
              <a:gd name="connsiteY23" fmla="*/ 180975 h 1028700"/>
              <a:gd name="connsiteX24" fmla="*/ 266700 w 1000125"/>
              <a:gd name="connsiteY24" fmla="*/ 123825 h 1028700"/>
              <a:gd name="connsiteX25" fmla="*/ 238125 w 1000125"/>
              <a:gd name="connsiteY25" fmla="*/ 114300 h 1028700"/>
              <a:gd name="connsiteX26" fmla="*/ 209550 w 1000125"/>
              <a:gd name="connsiteY26" fmla="*/ 95250 h 1028700"/>
              <a:gd name="connsiteX27" fmla="*/ 133350 w 1000125"/>
              <a:gd name="connsiteY27" fmla="*/ 19050 h 1028700"/>
              <a:gd name="connsiteX28" fmla="*/ 76200 w 1000125"/>
              <a:gd name="connsiteY28" fmla="*/ 0 h 1028700"/>
              <a:gd name="connsiteX29" fmla="*/ 0 w 1000125"/>
              <a:gd name="connsiteY29" fmla="*/ 9525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125" h="1028700">
                <a:moveTo>
                  <a:pt x="1000125" y="1028700"/>
                </a:moveTo>
                <a:cubicBezTo>
                  <a:pt x="984250" y="1022350"/>
                  <a:pt x="967793" y="1017296"/>
                  <a:pt x="952500" y="1009650"/>
                </a:cubicBezTo>
                <a:cubicBezTo>
                  <a:pt x="878642" y="972721"/>
                  <a:pt x="967174" y="1005016"/>
                  <a:pt x="895350" y="981075"/>
                </a:cubicBezTo>
                <a:cubicBezTo>
                  <a:pt x="885825" y="971550"/>
                  <a:pt x="877983" y="959972"/>
                  <a:pt x="866775" y="952500"/>
                </a:cubicBezTo>
                <a:cubicBezTo>
                  <a:pt x="858421" y="946931"/>
                  <a:pt x="842690" y="951955"/>
                  <a:pt x="838200" y="942975"/>
                </a:cubicBezTo>
                <a:cubicBezTo>
                  <a:pt x="828160" y="922895"/>
                  <a:pt x="837793" y="896816"/>
                  <a:pt x="828675" y="876300"/>
                </a:cubicBezTo>
                <a:cubicBezTo>
                  <a:pt x="824026" y="865839"/>
                  <a:pt x="810339" y="862370"/>
                  <a:pt x="800100" y="857250"/>
                </a:cubicBezTo>
                <a:cubicBezTo>
                  <a:pt x="773501" y="843950"/>
                  <a:pt x="729421" y="841710"/>
                  <a:pt x="704850" y="838200"/>
                </a:cubicBezTo>
                <a:cubicBezTo>
                  <a:pt x="663293" y="824348"/>
                  <a:pt x="670475" y="837243"/>
                  <a:pt x="685800" y="781050"/>
                </a:cubicBezTo>
                <a:cubicBezTo>
                  <a:pt x="691084" y="761677"/>
                  <a:pt x="704850" y="723900"/>
                  <a:pt x="704850" y="723900"/>
                </a:cubicBezTo>
                <a:cubicBezTo>
                  <a:pt x="695325" y="714375"/>
                  <a:pt x="686623" y="703949"/>
                  <a:pt x="676275" y="695325"/>
                </a:cubicBezTo>
                <a:cubicBezTo>
                  <a:pt x="667481" y="687996"/>
                  <a:pt x="655795" y="684370"/>
                  <a:pt x="647700" y="676275"/>
                </a:cubicBezTo>
                <a:cubicBezTo>
                  <a:pt x="639605" y="668180"/>
                  <a:pt x="635000" y="657225"/>
                  <a:pt x="628650" y="647700"/>
                </a:cubicBezTo>
                <a:cubicBezTo>
                  <a:pt x="622300" y="619125"/>
                  <a:pt x="623617" y="587673"/>
                  <a:pt x="609600" y="561975"/>
                </a:cubicBezTo>
                <a:cubicBezTo>
                  <a:pt x="602801" y="549510"/>
                  <a:pt x="584551" y="548518"/>
                  <a:pt x="571500" y="542925"/>
                </a:cubicBezTo>
                <a:cubicBezTo>
                  <a:pt x="545872" y="531942"/>
                  <a:pt x="523253" y="529466"/>
                  <a:pt x="495300" y="523875"/>
                </a:cubicBezTo>
                <a:cubicBezTo>
                  <a:pt x="492125" y="514350"/>
                  <a:pt x="488417" y="504986"/>
                  <a:pt x="485775" y="495300"/>
                </a:cubicBezTo>
                <a:cubicBezTo>
                  <a:pt x="478886" y="470041"/>
                  <a:pt x="478434" y="442518"/>
                  <a:pt x="466725" y="419100"/>
                </a:cubicBezTo>
                <a:cubicBezTo>
                  <a:pt x="461605" y="408861"/>
                  <a:pt x="447465" y="406704"/>
                  <a:pt x="438150" y="400050"/>
                </a:cubicBezTo>
                <a:cubicBezTo>
                  <a:pt x="387693" y="364009"/>
                  <a:pt x="417846" y="377407"/>
                  <a:pt x="371475" y="361950"/>
                </a:cubicBezTo>
                <a:cubicBezTo>
                  <a:pt x="368300" y="352425"/>
                  <a:pt x="363601" y="343279"/>
                  <a:pt x="361950" y="333375"/>
                </a:cubicBezTo>
                <a:cubicBezTo>
                  <a:pt x="358826" y="314631"/>
                  <a:pt x="365321" y="240372"/>
                  <a:pt x="333375" y="219075"/>
                </a:cubicBezTo>
                <a:cubicBezTo>
                  <a:pt x="322483" y="211813"/>
                  <a:pt x="307975" y="212725"/>
                  <a:pt x="295275" y="209550"/>
                </a:cubicBezTo>
                <a:cubicBezTo>
                  <a:pt x="288925" y="200025"/>
                  <a:pt x="279845" y="191835"/>
                  <a:pt x="276225" y="180975"/>
                </a:cubicBezTo>
                <a:cubicBezTo>
                  <a:pt x="270118" y="162653"/>
                  <a:pt x="276282" y="140593"/>
                  <a:pt x="266700" y="123825"/>
                </a:cubicBezTo>
                <a:cubicBezTo>
                  <a:pt x="261719" y="115108"/>
                  <a:pt x="247105" y="118790"/>
                  <a:pt x="238125" y="114300"/>
                </a:cubicBezTo>
                <a:cubicBezTo>
                  <a:pt x="227886" y="109180"/>
                  <a:pt x="219075" y="101600"/>
                  <a:pt x="209550" y="95250"/>
                </a:cubicBezTo>
                <a:cubicBezTo>
                  <a:pt x="172161" y="39166"/>
                  <a:pt x="186603" y="40351"/>
                  <a:pt x="133350" y="19050"/>
                </a:cubicBezTo>
                <a:cubicBezTo>
                  <a:pt x="114706" y="11592"/>
                  <a:pt x="76200" y="0"/>
                  <a:pt x="76200" y="0"/>
                </a:cubicBezTo>
                <a:cubicBezTo>
                  <a:pt x="12786" y="10569"/>
                  <a:pt x="38363" y="9525"/>
                  <a:pt x="0" y="95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5" name="Rak pilkoppling 24">
            <a:extLst>
              <a:ext uri="{FF2B5EF4-FFF2-40B4-BE49-F238E27FC236}">
                <a16:creationId xmlns:a16="http://schemas.microsoft.com/office/drawing/2014/main" id="{DE546142-E854-44AA-BA6C-7A78EEF1DF5B}"/>
              </a:ext>
            </a:extLst>
          </p:cNvPr>
          <p:cNvCxnSpPr>
            <a:cxnSpLocks/>
          </p:cNvCxnSpPr>
          <p:nvPr/>
        </p:nvCxnSpPr>
        <p:spPr>
          <a:xfrm flipH="1">
            <a:off x="962025" y="3019425"/>
            <a:ext cx="323850" cy="50403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ruta 27">
            <a:extLst>
              <a:ext uri="{FF2B5EF4-FFF2-40B4-BE49-F238E27FC236}">
                <a16:creationId xmlns:a16="http://schemas.microsoft.com/office/drawing/2014/main" id="{BA09FB5B-BCBE-4139-A136-FB53E08CF1AB}"/>
              </a:ext>
            </a:extLst>
          </p:cNvPr>
          <p:cNvSpPr txBox="1"/>
          <p:nvPr/>
        </p:nvSpPr>
        <p:spPr>
          <a:xfrm>
            <a:off x="418170" y="1842378"/>
            <a:ext cx="332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F453C657-04CA-4FDA-A941-ADE53E763945}"/>
              </a:ext>
            </a:extLst>
          </p:cNvPr>
          <p:cNvSpPr txBox="1"/>
          <p:nvPr/>
        </p:nvSpPr>
        <p:spPr>
          <a:xfrm>
            <a:off x="348099" y="4920550"/>
            <a:ext cx="340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F7072C79-CF3B-4DD8-87BF-D50741372CE8}"/>
              </a:ext>
            </a:extLst>
          </p:cNvPr>
          <p:cNvSpPr txBox="1"/>
          <p:nvPr/>
        </p:nvSpPr>
        <p:spPr>
          <a:xfrm>
            <a:off x="1292328" y="3035088"/>
            <a:ext cx="340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8A51CF56-3B11-46C0-9881-9FFCE1E56079}"/>
              </a:ext>
            </a:extLst>
          </p:cNvPr>
          <p:cNvSpPr txBox="1"/>
          <p:nvPr/>
        </p:nvSpPr>
        <p:spPr>
          <a:xfrm>
            <a:off x="112357" y="4653764"/>
            <a:ext cx="340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20" name="Frihandsfigur: Form 19">
            <a:extLst>
              <a:ext uri="{FF2B5EF4-FFF2-40B4-BE49-F238E27FC236}">
                <a16:creationId xmlns:a16="http://schemas.microsoft.com/office/drawing/2014/main" id="{646EF8A3-9265-45FF-B80C-B984D86509B1}"/>
              </a:ext>
            </a:extLst>
          </p:cNvPr>
          <p:cNvSpPr/>
          <p:nvPr/>
        </p:nvSpPr>
        <p:spPr>
          <a:xfrm>
            <a:off x="685800" y="1819275"/>
            <a:ext cx="923925" cy="104775"/>
          </a:xfrm>
          <a:custGeom>
            <a:avLst/>
            <a:gdLst>
              <a:gd name="connsiteX0" fmla="*/ 0 w 923925"/>
              <a:gd name="connsiteY0" fmla="*/ 0 h 104775"/>
              <a:gd name="connsiteX1" fmla="*/ 400050 w 923925"/>
              <a:gd name="connsiteY1" fmla="*/ 9525 h 104775"/>
              <a:gd name="connsiteX2" fmla="*/ 438150 w 923925"/>
              <a:gd name="connsiteY2" fmla="*/ 19050 h 104775"/>
              <a:gd name="connsiteX3" fmla="*/ 485775 w 923925"/>
              <a:gd name="connsiteY3" fmla="*/ 28575 h 104775"/>
              <a:gd name="connsiteX4" fmla="*/ 590550 w 923925"/>
              <a:gd name="connsiteY4" fmla="*/ 38100 h 104775"/>
              <a:gd name="connsiteX5" fmla="*/ 647700 w 923925"/>
              <a:gd name="connsiteY5" fmla="*/ 47625 h 104775"/>
              <a:gd name="connsiteX6" fmla="*/ 695325 w 923925"/>
              <a:gd name="connsiteY6" fmla="*/ 57150 h 104775"/>
              <a:gd name="connsiteX7" fmla="*/ 866775 w 923925"/>
              <a:gd name="connsiteY7" fmla="*/ 66675 h 104775"/>
              <a:gd name="connsiteX8" fmla="*/ 923925 w 923925"/>
              <a:gd name="connsiteY8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3925" h="104775">
                <a:moveTo>
                  <a:pt x="0" y="0"/>
                </a:moveTo>
                <a:lnTo>
                  <a:pt x="400050" y="9525"/>
                </a:lnTo>
                <a:cubicBezTo>
                  <a:pt x="413129" y="10094"/>
                  <a:pt x="425371" y="16210"/>
                  <a:pt x="438150" y="19050"/>
                </a:cubicBezTo>
                <a:cubicBezTo>
                  <a:pt x="453954" y="22562"/>
                  <a:pt x="469711" y="26567"/>
                  <a:pt x="485775" y="28575"/>
                </a:cubicBezTo>
                <a:cubicBezTo>
                  <a:pt x="520573" y="32925"/>
                  <a:pt x="555721" y="34002"/>
                  <a:pt x="590550" y="38100"/>
                </a:cubicBezTo>
                <a:cubicBezTo>
                  <a:pt x="609730" y="40357"/>
                  <a:pt x="628699" y="44170"/>
                  <a:pt x="647700" y="47625"/>
                </a:cubicBezTo>
                <a:cubicBezTo>
                  <a:pt x="663628" y="50521"/>
                  <a:pt x="679196" y="55748"/>
                  <a:pt x="695325" y="57150"/>
                </a:cubicBezTo>
                <a:cubicBezTo>
                  <a:pt x="752348" y="62109"/>
                  <a:pt x="809625" y="63500"/>
                  <a:pt x="866775" y="66675"/>
                </a:cubicBezTo>
                <a:lnTo>
                  <a:pt x="923925" y="104775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6DC00FC1-3280-42A6-A919-3580A2D6A5A2}"/>
              </a:ext>
            </a:extLst>
          </p:cNvPr>
          <p:cNvSpPr txBox="1"/>
          <p:nvPr/>
        </p:nvSpPr>
        <p:spPr>
          <a:xfrm>
            <a:off x="1128186" y="2326561"/>
            <a:ext cx="340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EDFA104C-E009-451E-8722-BADA7C075265}"/>
              </a:ext>
            </a:extLst>
          </p:cNvPr>
          <p:cNvSpPr txBox="1"/>
          <p:nvPr/>
        </p:nvSpPr>
        <p:spPr>
          <a:xfrm>
            <a:off x="5495926" y="1076325"/>
            <a:ext cx="50917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Uppvärmningsövning.</a:t>
            </a:r>
          </a:p>
          <a:p>
            <a:r>
              <a:rPr lang="sv-SE" dirty="0"/>
              <a:t>Skridskoåkning, passning, mottagning, avslut &amp; målvakt</a:t>
            </a:r>
          </a:p>
          <a:p>
            <a:endParaRPr lang="sv-SE" dirty="0"/>
          </a:p>
          <a:p>
            <a:r>
              <a:rPr lang="sv-SE" dirty="0"/>
              <a:t>Spelare A åker runt konan – trampa översteg!</a:t>
            </a:r>
          </a:p>
          <a:p>
            <a:r>
              <a:rPr lang="sv-SE" dirty="0"/>
              <a:t>Spelare B passar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 till spelare A som tar emot bollen och avslutar på målvakt.</a:t>
            </a:r>
          </a:p>
          <a:p>
            <a:r>
              <a:rPr lang="sv-SE" dirty="0"/>
              <a:t>Spelare B åker och spelare C passar…</a:t>
            </a:r>
          </a:p>
          <a:p>
            <a:r>
              <a:rPr lang="sv-SE" dirty="0"/>
              <a:t>Tänk på att passningen skall vara så långt ut så mottagning sker i jämnhöjd med konor.</a:t>
            </a:r>
          </a:p>
          <a:p>
            <a:endParaRPr lang="sv-SE" dirty="0"/>
          </a:p>
          <a:p>
            <a:r>
              <a:rPr lang="sv-SE" dirty="0"/>
              <a:t>OBS!</a:t>
            </a:r>
          </a:p>
          <a:p>
            <a:r>
              <a:rPr lang="sv-SE" dirty="0"/>
              <a:t>Tänk på att aldrig skjuta på ouppvärmd målvakt. Första två varven (minst) avslutar vi bara genom att raka.</a:t>
            </a:r>
          </a:p>
          <a:p>
            <a:r>
              <a:rPr lang="sv-SE" dirty="0"/>
              <a:t>Tempo, tempo, tempo!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942855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033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Passa, passa</a:t>
            </a:r>
            <a:endParaRPr lang="en-SE" sz="24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A41EBA6A-643D-4DF4-8BD8-E2A0D6FB6D39}"/>
              </a:ext>
            </a:extLst>
          </p:cNvPr>
          <p:cNvSpPr/>
          <p:nvPr/>
        </p:nvSpPr>
        <p:spPr>
          <a:xfrm>
            <a:off x="5304214" y="5560291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462BAFBC-9287-434E-8CCB-223DA88371C5}"/>
              </a:ext>
            </a:extLst>
          </p:cNvPr>
          <p:cNvSpPr/>
          <p:nvPr/>
        </p:nvSpPr>
        <p:spPr>
          <a:xfrm>
            <a:off x="5304214" y="4814451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16354003-5045-49CA-98FC-071931658163}"/>
              </a:ext>
            </a:extLst>
          </p:cNvPr>
          <p:cNvSpPr/>
          <p:nvPr/>
        </p:nvSpPr>
        <p:spPr>
          <a:xfrm>
            <a:off x="5304213" y="4068611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24345E1E-EC53-4B01-9DC8-FF8F5AE7F86C}"/>
              </a:ext>
            </a:extLst>
          </p:cNvPr>
          <p:cNvSpPr/>
          <p:nvPr/>
        </p:nvSpPr>
        <p:spPr>
          <a:xfrm>
            <a:off x="6816666" y="519545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5" name="Likbent triangel 14">
            <a:extLst>
              <a:ext uri="{FF2B5EF4-FFF2-40B4-BE49-F238E27FC236}">
                <a16:creationId xmlns:a16="http://schemas.microsoft.com/office/drawing/2014/main" id="{01B4527B-61A8-48DD-88FB-624FDC47AC3E}"/>
              </a:ext>
            </a:extLst>
          </p:cNvPr>
          <p:cNvSpPr/>
          <p:nvPr/>
        </p:nvSpPr>
        <p:spPr>
          <a:xfrm>
            <a:off x="6816666" y="444961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Likbent triangel 15">
            <a:extLst>
              <a:ext uri="{FF2B5EF4-FFF2-40B4-BE49-F238E27FC236}">
                <a16:creationId xmlns:a16="http://schemas.microsoft.com/office/drawing/2014/main" id="{0FFF141C-502E-4E3F-880D-79EDDF6786FA}"/>
              </a:ext>
            </a:extLst>
          </p:cNvPr>
          <p:cNvSpPr/>
          <p:nvPr/>
        </p:nvSpPr>
        <p:spPr>
          <a:xfrm>
            <a:off x="6816665" y="370377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6B4A0754-05EF-4FF4-BFCA-8B71387F7F31}"/>
              </a:ext>
            </a:extLst>
          </p:cNvPr>
          <p:cNvSpPr txBox="1"/>
          <p:nvPr/>
        </p:nvSpPr>
        <p:spPr>
          <a:xfrm>
            <a:off x="6049819" y="5911334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AAAB51FE-500F-4DBE-9ECF-D095FC7ED58D}"/>
              </a:ext>
            </a:extLst>
          </p:cNvPr>
          <p:cNvSpPr/>
          <p:nvPr/>
        </p:nvSpPr>
        <p:spPr>
          <a:xfrm>
            <a:off x="5163020" y="5476745"/>
            <a:ext cx="1006871" cy="434528"/>
          </a:xfrm>
          <a:custGeom>
            <a:avLst/>
            <a:gdLst>
              <a:gd name="connsiteX0" fmla="*/ 1006871 w 1006871"/>
              <a:gd name="connsiteY0" fmla="*/ 406819 h 434528"/>
              <a:gd name="connsiteX1" fmla="*/ 905271 w 1006871"/>
              <a:gd name="connsiteY1" fmla="*/ 416055 h 434528"/>
              <a:gd name="connsiteX2" fmla="*/ 868325 w 1006871"/>
              <a:gd name="connsiteY2" fmla="*/ 425291 h 434528"/>
              <a:gd name="connsiteX3" fmla="*/ 785198 w 1006871"/>
              <a:gd name="connsiteY3" fmla="*/ 434528 h 434528"/>
              <a:gd name="connsiteX4" fmla="*/ 489635 w 1006871"/>
              <a:gd name="connsiteY4" fmla="*/ 425291 h 434528"/>
              <a:gd name="connsiteX5" fmla="*/ 443453 w 1006871"/>
              <a:gd name="connsiteY5" fmla="*/ 416055 h 434528"/>
              <a:gd name="connsiteX6" fmla="*/ 369562 w 1006871"/>
              <a:gd name="connsiteY6" fmla="*/ 406819 h 434528"/>
              <a:gd name="connsiteX7" fmla="*/ 286435 w 1006871"/>
              <a:gd name="connsiteY7" fmla="*/ 379110 h 434528"/>
              <a:gd name="connsiteX8" fmla="*/ 258725 w 1006871"/>
              <a:gd name="connsiteY8" fmla="*/ 369873 h 434528"/>
              <a:gd name="connsiteX9" fmla="*/ 203307 w 1006871"/>
              <a:gd name="connsiteY9" fmla="*/ 342164 h 434528"/>
              <a:gd name="connsiteX10" fmla="*/ 175598 w 1006871"/>
              <a:gd name="connsiteY10" fmla="*/ 323691 h 434528"/>
              <a:gd name="connsiteX11" fmla="*/ 120180 w 1006871"/>
              <a:gd name="connsiteY11" fmla="*/ 305219 h 434528"/>
              <a:gd name="connsiteX12" fmla="*/ 64762 w 1006871"/>
              <a:gd name="connsiteY12" fmla="*/ 268273 h 434528"/>
              <a:gd name="connsiteX13" fmla="*/ 37053 w 1006871"/>
              <a:gd name="connsiteY13" fmla="*/ 249800 h 434528"/>
              <a:gd name="connsiteX14" fmla="*/ 107 w 1006871"/>
              <a:gd name="connsiteY14" fmla="*/ 194382 h 434528"/>
              <a:gd name="connsiteX15" fmla="*/ 9344 w 1006871"/>
              <a:gd name="connsiteY15" fmla="*/ 92782 h 434528"/>
              <a:gd name="connsiteX16" fmla="*/ 18580 w 1006871"/>
              <a:gd name="connsiteY16" fmla="*/ 65073 h 434528"/>
              <a:gd name="connsiteX17" fmla="*/ 46289 w 1006871"/>
              <a:gd name="connsiteY17" fmla="*/ 55837 h 434528"/>
              <a:gd name="connsiteX18" fmla="*/ 73998 w 1006871"/>
              <a:gd name="connsiteY18" fmla="*/ 37364 h 434528"/>
              <a:gd name="connsiteX19" fmla="*/ 129416 w 1006871"/>
              <a:gd name="connsiteY19" fmla="*/ 18891 h 434528"/>
              <a:gd name="connsiteX20" fmla="*/ 203307 w 1006871"/>
              <a:gd name="connsiteY20" fmla="*/ 419 h 434528"/>
              <a:gd name="connsiteX21" fmla="*/ 840616 w 1006871"/>
              <a:gd name="connsiteY21" fmla="*/ 9655 h 434528"/>
              <a:gd name="connsiteX22" fmla="*/ 923744 w 1006871"/>
              <a:gd name="connsiteY22" fmla="*/ 419 h 434528"/>
              <a:gd name="connsiteX23" fmla="*/ 960689 w 1006871"/>
              <a:gd name="connsiteY23" fmla="*/ 419 h 434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006871" h="434528">
                <a:moveTo>
                  <a:pt x="1006871" y="406819"/>
                </a:moveTo>
                <a:cubicBezTo>
                  <a:pt x="973004" y="409898"/>
                  <a:pt x="938979" y="411561"/>
                  <a:pt x="905271" y="416055"/>
                </a:cubicBezTo>
                <a:cubicBezTo>
                  <a:pt x="892688" y="417733"/>
                  <a:pt x="880872" y="423361"/>
                  <a:pt x="868325" y="425291"/>
                </a:cubicBezTo>
                <a:cubicBezTo>
                  <a:pt x="840770" y="429530"/>
                  <a:pt x="812907" y="431449"/>
                  <a:pt x="785198" y="434528"/>
                </a:cubicBezTo>
                <a:cubicBezTo>
                  <a:pt x="686677" y="431449"/>
                  <a:pt x="588060" y="430611"/>
                  <a:pt x="489635" y="425291"/>
                </a:cubicBezTo>
                <a:cubicBezTo>
                  <a:pt x="473959" y="424444"/>
                  <a:pt x="458969" y="418442"/>
                  <a:pt x="443453" y="416055"/>
                </a:cubicBezTo>
                <a:cubicBezTo>
                  <a:pt x="418920" y="412281"/>
                  <a:pt x="394192" y="409898"/>
                  <a:pt x="369562" y="406819"/>
                </a:cubicBezTo>
                <a:lnTo>
                  <a:pt x="286435" y="379110"/>
                </a:lnTo>
                <a:cubicBezTo>
                  <a:pt x="277198" y="376031"/>
                  <a:pt x="266826" y="375274"/>
                  <a:pt x="258725" y="369873"/>
                </a:cubicBezTo>
                <a:cubicBezTo>
                  <a:pt x="222915" y="345999"/>
                  <a:pt x="241547" y="354910"/>
                  <a:pt x="203307" y="342164"/>
                </a:cubicBezTo>
                <a:cubicBezTo>
                  <a:pt x="194071" y="336006"/>
                  <a:pt x="185742" y="328199"/>
                  <a:pt x="175598" y="323691"/>
                </a:cubicBezTo>
                <a:cubicBezTo>
                  <a:pt x="157804" y="315783"/>
                  <a:pt x="120180" y="305219"/>
                  <a:pt x="120180" y="305219"/>
                </a:cubicBezTo>
                <a:lnTo>
                  <a:pt x="64762" y="268273"/>
                </a:lnTo>
                <a:lnTo>
                  <a:pt x="37053" y="249800"/>
                </a:lnTo>
                <a:cubicBezTo>
                  <a:pt x="24738" y="231327"/>
                  <a:pt x="-1903" y="216492"/>
                  <a:pt x="107" y="194382"/>
                </a:cubicBezTo>
                <a:cubicBezTo>
                  <a:pt x="3186" y="160515"/>
                  <a:pt x="4535" y="126447"/>
                  <a:pt x="9344" y="92782"/>
                </a:cubicBezTo>
                <a:cubicBezTo>
                  <a:pt x="10721" y="83144"/>
                  <a:pt x="11696" y="71957"/>
                  <a:pt x="18580" y="65073"/>
                </a:cubicBezTo>
                <a:cubicBezTo>
                  <a:pt x="25464" y="58189"/>
                  <a:pt x="37053" y="58916"/>
                  <a:pt x="46289" y="55837"/>
                </a:cubicBezTo>
                <a:cubicBezTo>
                  <a:pt x="55525" y="49679"/>
                  <a:pt x="63854" y="41873"/>
                  <a:pt x="73998" y="37364"/>
                </a:cubicBezTo>
                <a:cubicBezTo>
                  <a:pt x="91792" y="29456"/>
                  <a:pt x="110943" y="25049"/>
                  <a:pt x="129416" y="18891"/>
                </a:cubicBezTo>
                <a:cubicBezTo>
                  <a:pt x="172014" y="4692"/>
                  <a:pt x="147584" y="11563"/>
                  <a:pt x="203307" y="419"/>
                </a:cubicBezTo>
                <a:lnTo>
                  <a:pt x="840616" y="9655"/>
                </a:lnTo>
                <a:cubicBezTo>
                  <a:pt x="868496" y="9655"/>
                  <a:pt x="895946" y="2557"/>
                  <a:pt x="923744" y="419"/>
                </a:cubicBezTo>
                <a:cubicBezTo>
                  <a:pt x="936023" y="-525"/>
                  <a:pt x="948374" y="419"/>
                  <a:pt x="960689" y="41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8B0379E9-FF38-4309-87C6-619F3401E5A5}"/>
              </a:ext>
            </a:extLst>
          </p:cNvPr>
          <p:cNvSpPr/>
          <p:nvPr/>
        </p:nvSpPr>
        <p:spPr>
          <a:xfrm>
            <a:off x="6182194" y="5031312"/>
            <a:ext cx="951496" cy="469228"/>
          </a:xfrm>
          <a:custGeom>
            <a:avLst/>
            <a:gdLst>
              <a:gd name="connsiteX0" fmla="*/ 9236 w 951496"/>
              <a:gd name="connsiteY0" fmla="*/ 452582 h 469228"/>
              <a:gd name="connsiteX1" fmla="*/ 378691 w 951496"/>
              <a:gd name="connsiteY1" fmla="*/ 452582 h 469228"/>
              <a:gd name="connsiteX2" fmla="*/ 517236 w 951496"/>
              <a:gd name="connsiteY2" fmla="*/ 443346 h 469228"/>
              <a:gd name="connsiteX3" fmla="*/ 572654 w 951496"/>
              <a:gd name="connsiteY3" fmla="*/ 434109 h 469228"/>
              <a:gd name="connsiteX4" fmla="*/ 637309 w 951496"/>
              <a:gd name="connsiteY4" fmla="*/ 424873 h 469228"/>
              <a:gd name="connsiteX5" fmla="*/ 665018 w 951496"/>
              <a:gd name="connsiteY5" fmla="*/ 415637 h 469228"/>
              <a:gd name="connsiteX6" fmla="*/ 775854 w 951496"/>
              <a:gd name="connsiteY6" fmla="*/ 397164 h 469228"/>
              <a:gd name="connsiteX7" fmla="*/ 831273 w 951496"/>
              <a:gd name="connsiteY7" fmla="*/ 378691 h 469228"/>
              <a:gd name="connsiteX8" fmla="*/ 858982 w 951496"/>
              <a:gd name="connsiteY8" fmla="*/ 369455 h 469228"/>
              <a:gd name="connsiteX9" fmla="*/ 905163 w 951496"/>
              <a:gd name="connsiteY9" fmla="*/ 323273 h 469228"/>
              <a:gd name="connsiteX10" fmla="*/ 932873 w 951496"/>
              <a:gd name="connsiteY10" fmla="*/ 304800 h 469228"/>
              <a:gd name="connsiteX11" fmla="*/ 951345 w 951496"/>
              <a:gd name="connsiteY11" fmla="*/ 249382 h 469228"/>
              <a:gd name="connsiteX12" fmla="*/ 932873 w 951496"/>
              <a:gd name="connsiteY12" fmla="*/ 120073 h 469228"/>
              <a:gd name="connsiteX13" fmla="*/ 858982 w 951496"/>
              <a:gd name="connsiteY13" fmla="*/ 55418 h 469228"/>
              <a:gd name="connsiteX14" fmla="*/ 831273 w 951496"/>
              <a:gd name="connsiteY14" fmla="*/ 36946 h 469228"/>
              <a:gd name="connsiteX15" fmla="*/ 775854 w 951496"/>
              <a:gd name="connsiteY15" fmla="*/ 18473 h 469228"/>
              <a:gd name="connsiteX16" fmla="*/ 544945 w 951496"/>
              <a:gd name="connsiteY16" fmla="*/ 0 h 469228"/>
              <a:gd name="connsiteX17" fmla="*/ 304800 w 951496"/>
              <a:gd name="connsiteY17" fmla="*/ 9237 h 469228"/>
              <a:gd name="connsiteX18" fmla="*/ 221673 w 951496"/>
              <a:gd name="connsiteY18" fmla="*/ 18473 h 469228"/>
              <a:gd name="connsiteX19" fmla="*/ 0 w 951496"/>
              <a:gd name="connsiteY19" fmla="*/ 27709 h 469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51496" h="469228">
                <a:moveTo>
                  <a:pt x="9236" y="452582"/>
                </a:moveTo>
                <a:cubicBezTo>
                  <a:pt x="158776" y="482489"/>
                  <a:pt x="55867" y="465494"/>
                  <a:pt x="378691" y="452582"/>
                </a:cubicBezTo>
                <a:cubicBezTo>
                  <a:pt x="424938" y="450732"/>
                  <a:pt x="471054" y="446425"/>
                  <a:pt x="517236" y="443346"/>
                </a:cubicBezTo>
                <a:lnTo>
                  <a:pt x="572654" y="434109"/>
                </a:lnTo>
                <a:cubicBezTo>
                  <a:pt x="594171" y="430799"/>
                  <a:pt x="615961" y="429142"/>
                  <a:pt x="637309" y="424873"/>
                </a:cubicBezTo>
                <a:cubicBezTo>
                  <a:pt x="646856" y="422964"/>
                  <a:pt x="655471" y="417546"/>
                  <a:pt x="665018" y="415637"/>
                </a:cubicBezTo>
                <a:cubicBezTo>
                  <a:pt x="701746" y="408291"/>
                  <a:pt x="775854" y="397164"/>
                  <a:pt x="775854" y="397164"/>
                </a:cubicBezTo>
                <a:lnTo>
                  <a:pt x="831273" y="378691"/>
                </a:lnTo>
                <a:lnTo>
                  <a:pt x="858982" y="369455"/>
                </a:lnTo>
                <a:cubicBezTo>
                  <a:pt x="932877" y="320191"/>
                  <a:pt x="843584" y="384852"/>
                  <a:pt x="905163" y="323273"/>
                </a:cubicBezTo>
                <a:cubicBezTo>
                  <a:pt x="913013" y="315423"/>
                  <a:pt x="923636" y="310958"/>
                  <a:pt x="932873" y="304800"/>
                </a:cubicBezTo>
                <a:cubicBezTo>
                  <a:pt x="939030" y="286327"/>
                  <a:pt x="953108" y="268774"/>
                  <a:pt x="951345" y="249382"/>
                </a:cubicBezTo>
                <a:cubicBezTo>
                  <a:pt x="948986" y="223431"/>
                  <a:pt x="950641" y="155609"/>
                  <a:pt x="932873" y="120073"/>
                </a:cubicBezTo>
                <a:cubicBezTo>
                  <a:pt x="913631" y="81589"/>
                  <a:pt x="900543" y="83125"/>
                  <a:pt x="858982" y="55418"/>
                </a:cubicBezTo>
                <a:cubicBezTo>
                  <a:pt x="849746" y="49261"/>
                  <a:pt x="841804" y="40456"/>
                  <a:pt x="831273" y="36946"/>
                </a:cubicBezTo>
                <a:cubicBezTo>
                  <a:pt x="812800" y="30788"/>
                  <a:pt x="795131" y="21227"/>
                  <a:pt x="775854" y="18473"/>
                </a:cubicBezTo>
                <a:cubicBezTo>
                  <a:pt x="656254" y="1388"/>
                  <a:pt x="732937" y="10445"/>
                  <a:pt x="544945" y="0"/>
                </a:cubicBezTo>
                <a:lnTo>
                  <a:pt x="304800" y="9237"/>
                </a:lnTo>
                <a:cubicBezTo>
                  <a:pt x="276966" y="10828"/>
                  <a:pt x="249482" y="16487"/>
                  <a:pt x="221673" y="18473"/>
                </a:cubicBezTo>
                <a:cubicBezTo>
                  <a:pt x="81037" y="28518"/>
                  <a:pt x="91560" y="27709"/>
                  <a:pt x="0" y="2770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9" name="Frihandsfigur: Form 18">
            <a:extLst>
              <a:ext uri="{FF2B5EF4-FFF2-40B4-BE49-F238E27FC236}">
                <a16:creationId xmlns:a16="http://schemas.microsoft.com/office/drawing/2014/main" id="{0FCAF6EE-7E40-4BC2-89B3-9C69A4E953FB}"/>
              </a:ext>
            </a:extLst>
          </p:cNvPr>
          <p:cNvSpPr/>
          <p:nvPr/>
        </p:nvSpPr>
        <p:spPr>
          <a:xfrm>
            <a:off x="6151424" y="4257803"/>
            <a:ext cx="957695" cy="426425"/>
          </a:xfrm>
          <a:custGeom>
            <a:avLst/>
            <a:gdLst>
              <a:gd name="connsiteX0" fmla="*/ 9236 w 951496"/>
              <a:gd name="connsiteY0" fmla="*/ 452582 h 469228"/>
              <a:gd name="connsiteX1" fmla="*/ 378691 w 951496"/>
              <a:gd name="connsiteY1" fmla="*/ 452582 h 469228"/>
              <a:gd name="connsiteX2" fmla="*/ 517236 w 951496"/>
              <a:gd name="connsiteY2" fmla="*/ 443346 h 469228"/>
              <a:gd name="connsiteX3" fmla="*/ 572654 w 951496"/>
              <a:gd name="connsiteY3" fmla="*/ 434109 h 469228"/>
              <a:gd name="connsiteX4" fmla="*/ 637309 w 951496"/>
              <a:gd name="connsiteY4" fmla="*/ 424873 h 469228"/>
              <a:gd name="connsiteX5" fmla="*/ 665018 w 951496"/>
              <a:gd name="connsiteY5" fmla="*/ 415637 h 469228"/>
              <a:gd name="connsiteX6" fmla="*/ 775854 w 951496"/>
              <a:gd name="connsiteY6" fmla="*/ 397164 h 469228"/>
              <a:gd name="connsiteX7" fmla="*/ 831273 w 951496"/>
              <a:gd name="connsiteY7" fmla="*/ 378691 h 469228"/>
              <a:gd name="connsiteX8" fmla="*/ 858982 w 951496"/>
              <a:gd name="connsiteY8" fmla="*/ 369455 h 469228"/>
              <a:gd name="connsiteX9" fmla="*/ 905163 w 951496"/>
              <a:gd name="connsiteY9" fmla="*/ 323273 h 469228"/>
              <a:gd name="connsiteX10" fmla="*/ 932873 w 951496"/>
              <a:gd name="connsiteY10" fmla="*/ 304800 h 469228"/>
              <a:gd name="connsiteX11" fmla="*/ 951345 w 951496"/>
              <a:gd name="connsiteY11" fmla="*/ 249382 h 469228"/>
              <a:gd name="connsiteX12" fmla="*/ 932873 w 951496"/>
              <a:gd name="connsiteY12" fmla="*/ 120073 h 469228"/>
              <a:gd name="connsiteX13" fmla="*/ 858982 w 951496"/>
              <a:gd name="connsiteY13" fmla="*/ 55418 h 469228"/>
              <a:gd name="connsiteX14" fmla="*/ 831273 w 951496"/>
              <a:gd name="connsiteY14" fmla="*/ 36946 h 469228"/>
              <a:gd name="connsiteX15" fmla="*/ 775854 w 951496"/>
              <a:gd name="connsiteY15" fmla="*/ 18473 h 469228"/>
              <a:gd name="connsiteX16" fmla="*/ 544945 w 951496"/>
              <a:gd name="connsiteY16" fmla="*/ 0 h 469228"/>
              <a:gd name="connsiteX17" fmla="*/ 304800 w 951496"/>
              <a:gd name="connsiteY17" fmla="*/ 9237 h 469228"/>
              <a:gd name="connsiteX18" fmla="*/ 221673 w 951496"/>
              <a:gd name="connsiteY18" fmla="*/ 18473 h 469228"/>
              <a:gd name="connsiteX19" fmla="*/ 0 w 951496"/>
              <a:gd name="connsiteY19" fmla="*/ 27709 h 469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51496" h="469228">
                <a:moveTo>
                  <a:pt x="9236" y="452582"/>
                </a:moveTo>
                <a:cubicBezTo>
                  <a:pt x="158776" y="482489"/>
                  <a:pt x="55867" y="465494"/>
                  <a:pt x="378691" y="452582"/>
                </a:cubicBezTo>
                <a:cubicBezTo>
                  <a:pt x="424938" y="450732"/>
                  <a:pt x="471054" y="446425"/>
                  <a:pt x="517236" y="443346"/>
                </a:cubicBezTo>
                <a:lnTo>
                  <a:pt x="572654" y="434109"/>
                </a:lnTo>
                <a:cubicBezTo>
                  <a:pt x="594171" y="430799"/>
                  <a:pt x="615961" y="429142"/>
                  <a:pt x="637309" y="424873"/>
                </a:cubicBezTo>
                <a:cubicBezTo>
                  <a:pt x="646856" y="422964"/>
                  <a:pt x="655471" y="417546"/>
                  <a:pt x="665018" y="415637"/>
                </a:cubicBezTo>
                <a:cubicBezTo>
                  <a:pt x="701746" y="408291"/>
                  <a:pt x="775854" y="397164"/>
                  <a:pt x="775854" y="397164"/>
                </a:cubicBezTo>
                <a:lnTo>
                  <a:pt x="831273" y="378691"/>
                </a:lnTo>
                <a:lnTo>
                  <a:pt x="858982" y="369455"/>
                </a:lnTo>
                <a:cubicBezTo>
                  <a:pt x="932877" y="320191"/>
                  <a:pt x="843584" y="384852"/>
                  <a:pt x="905163" y="323273"/>
                </a:cubicBezTo>
                <a:cubicBezTo>
                  <a:pt x="913013" y="315423"/>
                  <a:pt x="923636" y="310958"/>
                  <a:pt x="932873" y="304800"/>
                </a:cubicBezTo>
                <a:cubicBezTo>
                  <a:pt x="939030" y="286327"/>
                  <a:pt x="953108" y="268774"/>
                  <a:pt x="951345" y="249382"/>
                </a:cubicBezTo>
                <a:cubicBezTo>
                  <a:pt x="948986" y="223431"/>
                  <a:pt x="950641" y="155609"/>
                  <a:pt x="932873" y="120073"/>
                </a:cubicBezTo>
                <a:cubicBezTo>
                  <a:pt x="913631" y="81589"/>
                  <a:pt x="900543" y="83125"/>
                  <a:pt x="858982" y="55418"/>
                </a:cubicBezTo>
                <a:cubicBezTo>
                  <a:pt x="849746" y="49261"/>
                  <a:pt x="841804" y="40456"/>
                  <a:pt x="831273" y="36946"/>
                </a:cubicBezTo>
                <a:cubicBezTo>
                  <a:pt x="812800" y="30788"/>
                  <a:pt x="795131" y="21227"/>
                  <a:pt x="775854" y="18473"/>
                </a:cubicBezTo>
                <a:cubicBezTo>
                  <a:pt x="656254" y="1388"/>
                  <a:pt x="732937" y="10445"/>
                  <a:pt x="544945" y="0"/>
                </a:cubicBezTo>
                <a:lnTo>
                  <a:pt x="304800" y="9237"/>
                </a:lnTo>
                <a:cubicBezTo>
                  <a:pt x="276966" y="10828"/>
                  <a:pt x="249482" y="16487"/>
                  <a:pt x="221673" y="18473"/>
                </a:cubicBezTo>
                <a:cubicBezTo>
                  <a:pt x="81037" y="28518"/>
                  <a:pt x="91560" y="27709"/>
                  <a:pt x="0" y="2770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Frihandsfigur: Form 19">
            <a:extLst>
              <a:ext uri="{FF2B5EF4-FFF2-40B4-BE49-F238E27FC236}">
                <a16:creationId xmlns:a16="http://schemas.microsoft.com/office/drawing/2014/main" id="{8CB06EC1-5C61-46ED-BA67-71E99C59D90B}"/>
              </a:ext>
            </a:extLst>
          </p:cNvPr>
          <p:cNvSpPr/>
          <p:nvPr/>
        </p:nvSpPr>
        <p:spPr>
          <a:xfrm>
            <a:off x="5160575" y="4666351"/>
            <a:ext cx="1006871" cy="434528"/>
          </a:xfrm>
          <a:custGeom>
            <a:avLst/>
            <a:gdLst>
              <a:gd name="connsiteX0" fmla="*/ 1006871 w 1006871"/>
              <a:gd name="connsiteY0" fmla="*/ 406819 h 434528"/>
              <a:gd name="connsiteX1" fmla="*/ 905271 w 1006871"/>
              <a:gd name="connsiteY1" fmla="*/ 416055 h 434528"/>
              <a:gd name="connsiteX2" fmla="*/ 868325 w 1006871"/>
              <a:gd name="connsiteY2" fmla="*/ 425291 h 434528"/>
              <a:gd name="connsiteX3" fmla="*/ 785198 w 1006871"/>
              <a:gd name="connsiteY3" fmla="*/ 434528 h 434528"/>
              <a:gd name="connsiteX4" fmla="*/ 489635 w 1006871"/>
              <a:gd name="connsiteY4" fmla="*/ 425291 h 434528"/>
              <a:gd name="connsiteX5" fmla="*/ 443453 w 1006871"/>
              <a:gd name="connsiteY5" fmla="*/ 416055 h 434528"/>
              <a:gd name="connsiteX6" fmla="*/ 369562 w 1006871"/>
              <a:gd name="connsiteY6" fmla="*/ 406819 h 434528"/>
              <a:gd name="connsiteX7" fmla="*/ 286435 w 1006871"/>
              <a:gd name="connsiteY7" fmla="*/ 379110 h 434528"/>
              <a:gd name="connsiteX8" fmla="*/ 258725 w 1006871"/>
              <a:gd name="connsiteY8" fmla="*/ 369873 h 434528"/>
              <a:gd name="connsiteX9" fmla="*/ 203307 w 1006871"/>
              <a:gd name="connsiteY9" fmla="*/ 342164 h 434528"/>
              <a:gd name="connsiteX10" fmla="*/ 175598 w 1006871"/>
              <a:gd name="connsiteY10" fmla="*/ 323691 h 434528"/>
              <a:gd name="connsiteX11" fmla="*/ 120180 w 1006871"/>
              <a:gd name="connsiteY11" fmla="*/ 305219 h 434528"/>
              <a:gd name="connsiteX12" fmla="*/ 64762 w 1006871"/>
              <a:gd name="connsiteY12" fmla="*/ 268273 h 434528"/>
              <a:gd name="connsiteX13" fmla="*/ 37053 w 1006871"/>
              <a:gd name="connsiteY13" fmla="*/ 249800 h 434528"/>
              <a:gd name="connsiteX14" fmla="*/ 107 w 1006871"/>
              <a:gd name="connsiteY14" fmla="*/ 194382 h 434528"/>
              <a:gd name="connsiteX15" fmla="*/ 9344 w 1006871"/>
              <a:gd name="connsiteY15" fmla="*/ 92782 h 434528"/>
              <a:gd name="connsiteX16" fmla="*/ 18580 w 1006871"/>
              <a:gd name="connsiteY16" fmla="*/ 65073 h 434528"/>
              <a:gd name="connsiteX17" fmla="*/ 46289 w 1006871"/>
              <a:gd name="connsiteY17" fmla="*/ 55837 h 434528"/>
              <a:gd name="connsiteX18" fmla="*/ 73998 w 1006871"/>
              <a:gd name="connsiteY18" fmla="*/ 37364 h 434528"/>
              <a:gd name="connsiteX19" fmla="*/ 129416 w 1006871"/>
              <a:gd name="connsiteY19" fmla="*/ 18891 h 434528"/>
              <a:gd name="connsiteX20" fmla="*/ 203307 w 1006871"/>
              <a:gd name="connsiteY20" fmla="*/ 419 h 434528"/>
              <a:gd name="connsiteX21" fmla="*/ 840616 w 1006871"/>
              <a:gd name="connsiteY21" fmla="*/ 9655 h 434528"/>
              <a:gd name="connsiteX22" fmla="*/ 923744 w 1006871"/>
              <a:gd name="connsiteY22" fmla="*/ 419 h 434528"/>
              <a:gd name="connsiteX23" fmla="*/ 960689 w 1006871"/>
              <a:gd name="connsiteY23" fmla="*/ 419 h 434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006871" h="434528">
                <a:moveTo>
                  <a:pt x="1006871" y="406819"/>
                </a:moveTo>
                <a:cubicBezTo>
                  <a:pt x="973004" y="409898"/>
                  <a:pt x="938979" y="411561"/>
                  <a:pt x="905271" y="416055"/>
                </a:cubicBezTo>
                <a:cubicBezTo>
                  <a:pt x="892688" y="417733"/>
                  <a:pt x="880872" y="423361"/>
                  <a:pt x="868325" y="425291"/>
                </a:cubicBezTo>
                <a:cubicBezTo>
                  <a:pt x="840770" y="429530"/>
                  <a:pt x="812907" y="431449"/>
                  <a:pt x="785198" y="434528"/>
                </a:cubicBezTo>
                <a:cubicBezTo>
                  <a:pt x="686677" y="431449"/>
                  <a:pt x="588060" y="430611"/>
                  <a:pt x="489635" y="425291"/>
                </a:cubicBezTo>
                <a:cubicBezTo>
                  <a:pt x="473959" y="424444"/>
                  <a:pt x="458969" y="418442"/>
                  <a:pt x="443453" y="416055"/>
                </a:cubicBezTo>
                <a:cubicBezTo>
                  <a:pt x="418920" y="412281"/>
                  <a:pt x="394192" y="409898"/>
                  <a:pt x="369562" y="406819"/>
                </a:cubicBezTo>
                <a:lnTo>
                  <a:pt x="286435" y="379110"/>
                </a:lnTo>
                <a:cubicBezTo>
                  <a:pt x="277198" y="376031"/>
                  <a:pt x="266826" y="375274"/>
                  <a:pt x="258725" y="369873"/>
                </a:cubicBezTo>
                <a:cubicBezTo>
                  <a:pt x="222915" y="345999"/>
                  <a:pt x="241547" y="354910"/>
                  <a:pt x="203307" y="342164"/>
                </a:cubicBezTo>
                <a:cubicBezTo>
                  <a:pt x="194071" y="336006"/>
                  <a:pt x="185742" y="328199"/>
                  <a:pt x="175598" y="323691"/>
                </a:cubicBezTo>
                <a:cubicBezTo>
                  <a:pt x="157804" y="315783"/>
                  <a:pt x="120180" y="305219"/>
                  <a:pt x="120180" y="305219"/>
                </a:cubicBezTo>
                <a:lnTo>
                  <a:pt x="64762" y="268273"/>
                </a:lnTo>
                <a:lnTo>
                  <a:pt x="37053" y="249800"/>
                </a:lnTo>
                <a:cubicBezTo>
                  <a:pt x="24738" y="231327"/>
                  <a:pt x="-1903" y="216492"/>
                  <a:pt x="107" y="194382"/>
                </a:cubicBezTo>
                <a:cubicBezTo>
                  <a:pt x="3186" y="160515"/>
                  <a:pt x="4535" y="126447"/>
                  <a:pt x="9344" y="92782"/>
                </a:cubicBezTo>
                <a:cubicBezTo>
                  <a:pt x="10721" y="83144"/>
                  <a:pt x="11696" y="71957"/>
                  <a:pt x="18580" y="65073"/>
                </a:cubicBezTo>
                <a:cubicBezTo>
                  <a:pt x="25464" y="58189"/>
                  <a:pt x="37053" y="58916"/>
                  <a:pt x="46289" y="55837"/>
                </a:cubicBezTo>
                <a:cubicBezTo>
                  <a:pt x="55525" y="49679"/>
                  <a:pt x="63854" y="41873"/>
                  <a:pt x="73998" y="37364"/>
                </a:cubicBezTo>
                <a:cubicBezTo>
                  <a:pt x="91792" y="29456"/>
                  <a:pt x="110943" y="25049"/>
                  <a:pt x="129416" y="18891"/>
                </a:cubicBezTo>
                <a:cubicBezTo>
                  <a:pt x="172014" y="4692"/>
                  <a:pt x="147584" y="11563"/>
                  <a:pt x="203307" y="419"/>
                </a:cubicBezTo>
                <a:lnTo>
                  <a:pt x="840616" y="9655"/>
                </a:lnTo>
                <a:cubicBezTo>
                  <a:pt x="868496" y="9655"/>
                  <a:pt x="895946" y="2557"/>
                  <a:pt x="923744" y="419"/>
                </a:cubicBezTo>
                <a:cubicBezTo>
                  <a:pt x="936023" y="-525"/>
                  <a:pt x="948374" y="419"/>
                  <a:pt x="960689" y="41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1" name="Frihandsfigur: Form 20">
            <a:extLst>
              <a:ext uri="{FF2B5EF4-FFF2-40B4-BE49-F238E27FC236}">
                <a16:creationId xmlns:a16="http://schemas.microsoft.com/office/drawing/2014/main" id="{11E9405D-CF67-4C86-A4B0-93EC2D670CFC}"/>
              </a:ext>
            </a:extLst>
          </p:cNvPr>
          <p:cNvSpPr/>
          <p:nvPr/>
        </p:nvSpPr>
        <p:spPr>
          <a:xfrm>
            <a:off x="5127660" y="3897529"/>
            <a:ext cx="1006871" cy="434528"/>
          </a:xfrm>
          <a:custGeom>
            <a:avLst/>
            <a:gdLst>
              <a:gd name="connsiteX0" fmla="*/ 1006871 w 1006871"/>
              <a:gd name="connsiteY0" fmla="*/ 406819 h 434528"/>
              <a:gd name="connsiteX1" fmla="*/ 905271 w 1006871"/>
              <a:gd name="connsiteY1" fmla="*/ 416055 h 434528"/>
              <a:gd name="connsiteX2" fmla="*/ 868325 w 1006871"/>
              <a:gd name="connsiteY2" fmla="*/ 425291 h 434528"/>
              <a:gd name="connsiteX3" fmla="*/ 785198 w 1006871"/>
              <a:gd name="connsiteY3" fmla="*/ 434528 h 434528"/>
              <a:gd name="connsiteX4" fmla="*/ 489635 w 1006871"/>
              <a:gd name="connsiteY4" fmla="*/ 425291 h 434528"/>
              <a:gd name="connsiteX5" fmla="*/ 443453 w 1006871"/>
              <a:gd name="connsiteY5" fmla="*/ 416055 h 434528"/>
              <a:gd name="connsiteX6" fmla="*/ 369562 w 1006871"/>
              <a:gd name="connsiteY6" fmla="*/ 406819 h 434528"/>
              <a:gd name="connsiteX7" fmla="*/ 286435 w 1006871"/>
              <a:gd name="connsiteY7" fmla="*/ 379110 h 434528"/>
              <a:gd name="connsiteX8" fmla="*/ 258725 w 1006871"/>
              <a:gd name="connsiteY8" fmla="*/ 369873 h 434528"/>
              <a:gd name="connsiteX9" fmla="*/ 203307 w 1006871"/>
              <a:gd name="connsiteY9" fmla="*/ 342164 h 434528"/>
              <a:gd name="connsiteX10" fmla="*/ 175598 w 1006871"/>
              <a:gd name="connsiteY10" fmla="*/ 323691 h 434528"/>
              <a:gd name="connsiteX11" fmla="*/ 120180 w 1006871"/>
              <a:gd name="connsiteY11" fmla="*/ 305219 h 434528"/>
              <a:gd name="connsiteX12" fmla="*/ 64762 w 1006871"/>
              <a:gd name="connsiteY12" fmla="*/ 268273 h 434528"/>
              <a:gd name="connsiteX13" fmla="*/ 37053 w 1006871"/>
              <a:gd name="connsiteY13" fmla="*/ 249800 h 434528"/>
              <a:gd name="connsiteX14" fmla="*/ 107 w 1006871"/>
              <a:gd name="connsiteY14" fmla="*/ 194382 h 434528"/>
              <a:gd name="connsiteX15" fmla="*/ 9344 w 1006871"/>
              <a:gd name="connsiteY15" fmla="*/ 92782 h 434528"/>
              <a:gd name="connsiteX16" fmla="*/ 18580 w 1006871"/>
              <a:gd name="connsiteY16" fmla="*/ 65073 h 434528"/>
              <a:gd name="connsiteX17" fmla="*/ 46289 w 1006871"/>
              <a:gd name="connsiteY17" fmla="*/ 55837 h 434528"/>
              <a:gd name="connsiteX18" fmla="*/ 73998 w 1006871"/>
              <a:gd name="connsiteY18" fmla="*/ 37364 h 434528"/>
              <a:gd name="connsiteX19" fmla="*/ 129416 w 1006871"/>
              <a:gd name="connsiteY19" fmla="*/ 18891 h 434528"/>
              <a:gd name="connsiteX20" fmla="*/ 203307 w 1006871"/>
              <a:gd name="connsiteY20" fmla="*/ 419 h 434528"/>
              <a:gd name="connsiteX21" fmla="*/ 840616 w 1006871"/>
              <a:gd name="connsiteY21" fmla="*/ 9655 h 434528"/>
              <a:gd name="connsiteX22" fmla="*/ 923744 w 1006871"/>
              <a:gd name="connsiteY22" fmla="*/ 419 h 434528"/>
              <a:gd name="connsiteX23" fmla="*/ 960689 w 1006871"/>
              <a:gd name="connsiteY23" fmla="*/ 419 h 434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006871" h="434528">
                <a:moveTo>
                  <a:pt x="1006871" y="406819"/>
                </a:moveTo>
                <a:cubicBezTo>
                  <a:pt x="973004" y="409898"/>
                  <a:pt x="938979" y="411561"/>
                  <a:pt x="905271" y="416055"/>
                </a:cubicBezTo>
                <a:cubicBezTo>
                  <a:pt x="892688" y="417733"/>
                  <a:pt x="880872" y="423361"/>
                  <a:pt x="868325" y="425291"/>
                </a:cubicBezTo>
                <a:cubicBezTo>
                  <a:pt x="840770" y="429530"/>
                  <a:pt x="812907" y="431449"/>
                  <a:pt x="785198" y="434528"/>
                </a:cubicBezTo>
                <a:cubicBezTo>
                  <a:pt x="686677" y="431449"/>
                  <a:pt x="588060" y="430611"/>
                  <a:pt x="489635" y="425291"/>
                </a:cubicBezTo>
                <a:cubicBezTo>
                  <a:pt x="473959" y="424444"/>
                  <a:pt x="458969" y="418442"/>
                  <a:pt x="443453" y="416055"/>
                </a:cubicBezTo>
                <a:cubicBezTo>
                  <a:pt x="418920" y="412281"/>
                  <a:pt x="394192" y="409898"/>
                  <a:pt x="369562" y="406819"/>
                </a:cubicBezTo>
                <a:lnTo>
                  <a:pt x="286435" y="379110"/>
                </a:lnTo>
                <a:cubicBezTo>
                  <a:pt x="277198" y="376031"/>
                  <a:pt x="266826" y="375274"/>
                  <a:pt x="258725" y="369873"/>
                </a:cubicBezTo>
                <a:cubicBezTo>
                  <a:pt x="222915" y="345999"/>
                  <a:pt x="241547" y="354910"/>
                  <a:pt x="203307" y="342164"/>
                </a:cubicBezTo>
                <a:cubicBezTo>
                  <a:pt x="194071" y="336006"/>
                  <a:pt x="185742" y="328199"/>
                  <a:pt x="175598" y="323691"/>
                </a:cubicBezTo>
                <a:cubicBezTo>
                  <a:pt x="157804" y="315783"/>
                  <a:pt x="120180" y="305219"/>
                  <a:pt x="120180" y="305219"/>
                </a:cubicBezTo>
                <a:lnTo>
                  <a:pt x="64762" y="268273"/>
                </a:lnTo>
                <a:lnTo>
                  <a:pt x="37053" y="249800"/>
                </a:lnTo>
                <a:cubicBezTo>
                  <a:pt x="24738" y="231327"/>
                  <a:pt x="-1903" y="216492"/>
                  <a:pt x="107" y="194382"/>
                </a:cubicBezTo>
                <a:cubicBezTo>
                  <a:pt x="3186" y="160515"/>
                  <a:pt x="4535" y="126447"/>
                  <a:pt x="9344" y="92782"/>
                </a:cubicBezTo>
                <a:cubicBezTo>
                  <a:pt x="10721" y="83144"/>
                  <a:pt x="11696" y="71957"/>
                  <a:pt x="18580" y="65073"/>
                </a:cubicBezTo>
                <a:cubicBezTo>
                  <a:pt x="25464" y="58189"/>
                  <a:pt x="37053" y="58916"/>
                  <a:pt x="46289" y="55837"/>
                </a:cubicBezTo>
                <a:cubicBezTo>
                  <a:pt x="55525" y="49679"/>
                  <a:pt x="63854" y="41873"/>
                  <a:pt x="73998" y="37364"/>
                </a:cubicBezTo>
                <a:cubicBezTo>
                  <a:pt x="91792" y="29456"/>
                  <a:pt x="110943" y="25049"/>
                  <a:pt x="129416" y="18891"/>
                </a:cubicBezTo>
                <a:cubicBezTo>
                  <a:pt x="172014" y="4692"/>
                  <a:pt x="147584" y="11563"/>
                  <a:pt x="203307" y="419"/>
                </a:cubicBezTo>
                <a:lnTo>
                  <a:pt x="840616" y="9655"/>
                </a:lnTo>
                <a:cubicBezTo>
                  <a:pt x="868496" y="9655"/>
                  <a:pt x="895946" y="2557"/>
                  <a:pt x="923744" y="419"/>
                </a:cubicBezTo>
                <a:cubicBezTo>
                  <a:pt x="936023" y="-525"/>
                  <a:pt x="948374" y="419"/>
                  <a:pt x="960689" y="41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2" name="Frihandsfigur: Form 21">
            <a:extLst>
              <a:ext uri="{FF2B5EF4-FFF2-40B4-BE49-F238E27FC236}">
                <a16:creationId xmlns:a16="http://schemas.microsoft.com/office/drawing/2014/main" id="{30950961-7BE1-4B34-8477-E88572474C8A}"/>
              </a:ext>
            </a:extLst>
          </p:cNvPr>
          <p:cNvSpPr/>
          <p:nvPr/>
        </p:nvSpPr>
        <p:spPr>
          <a:xfrm>
            <a:off x="6150407" y="3490562"/>
            <a:ext cx="957695" cy="426425"/>
          </a:xfrm>
          <a:custGeom>
            <a:avLst/>
            <a:gdLst>
              <a:gd name="connsiteX0" fmla="*/ 9236 w 951496"/>
              <a:gd name="connsiteY0" fmla="*/ 452582 h 469228"/>
              <a:gd name="connsiteX1" fmla="*/ 378691 w 951496"/>
              <a:gd name="connsiteY1" fmla="*/ 452582 h 469228"/>
              <a:gd name="connsiteX2" fmla="*/ 517236 w 951496"/>
              <a:gd name="connsiteY2" fmla="*/ 443346 h 469228"/>
              <a:gd name="connsiteX3" fmla="*/ 572654 w 951496"/>
              <a:gd name="connsiteY3" fmla="*/ 434109 h 469228"/>
              <a:gd name="connsiteX4" fmla="*/ 637309 w 951496"/>
              <a:gd name="connsiteY4" fmla="*/ 424873 h 469228"/>
              <a:gd name="connsiteX5" fmla="*/ 665018 w 951496"/>
              <a:gd name="connsiteY5" fmla="*/ 415637 h 469228"/>
              <a:gd name="connsiteX6" fmla="*/ 775854 w 951496"/>
              <a:gd name="connsiteY6" fmla="*/ 397164 h 469228"/>
              <a:gd name="connsiteX7" fmla="*/ 831273 w 951496"/>
              <a:gd name="connsiteY7" fmla="*/ 378691 h 469228"/>
              <a:gd name="connsiteX8" fmla="*/ 858982 w 951496"/>
              <a:gd name="connsiteY8" fmla="*/ 369455 h 469228"/>
              <a:gd name="connsiteX9" fmla="*/ 905163 w 951496"/>
              <a:gd name="connsiteY9" fmla="*/ 323273 h 469228"/>
              <a:gd name="connsiteX10" fmla="*/ 932873 w 951496"/>
              <a:gd name="connsiteY10" fmla="*/ 304800 h 469228"/>
              <a:gd name="connsiteX11" fmla="*/ 951345 w 951496"/>
              <a:gd name="connsiteY11" fmla="*/ 249382 h 469228"/>
              <a:gd name="connsiteX12" fmla="*/ 932873 w 951496"/>
              <a:gd name="connsiteY12" fmla="*/ 120073 h 469228"/>
              <a:gd name="connsiteX13" fmla="*/ 858982 w 951496"/>
              <a:gd name="connsiteY13" fmla="*/ 55418 h 469228"/>
              <a:gd name="connsiteX14" fmla="*/ 831273 w 951496"/>
              <a:gd name="connsiteY14" fmla="*/ 36946 h 469228"/>
              <a:gd name="connsiteX15" fmla="*/ 775854 w 951496"/>
              <a:gd name="connsiteY15" fmla="*/ 18473 h 469228"/>
              <a:gd name="connsiteX16" fmla="*/ 544945 w 951496"/>
              <a:gd name="connsiteY16" fmla="*/ 0 h 469228"/>
              <a:gd name="connsiteX17" fmla="*/ 304800 w 951496"/>
              <a:gd name="connsiteY17" fmla="*/ 9237 h 469228"/>
              <a:gd name="connsiteX18" fmla="*/ 221673 w 951496"/>
              <a:gd name="connsiteY18" fmla="*/ 18473 h 469228"/>
              <a:gd name="connsiteX19" fmla="*/ 0 w 951496"/>
              <a:gd name="connsiteY19" fmla="*/ 27709 h 469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51496" h="469228">
                <a:moveTo>
                  <a:pt x="9236" y="452582"/>
                </a:moveTo>
                <a:cubicBezTo>
                  <a:pt x="158776" y="482489"/>
                  <a:pt x="55867" y="465494"/>
                  <a:pt x="378691" y="452582"/>
                </a:cubicBezTo>
                <a:cubicBezTo>
                  <a:pt x="424938" y="450732"/>
                  <a:pt x="471054" y="446425"/>
                  <a:pt x="517236" y="443346"/>
                </a:cubicBezTo>
                <a:lnTo>
                  <a:pt x="572654" y="434109"/>
                </a:lnTo>
                <a:cubicBezTo>
                  <a:pt x="594171" y="430799"/>
                  <a:pt x="615961" y="429142"/>
                  <a:pt x="637309" y="424873"/>
                </a:cubicBezTo>
                <a:cubicBezTo>
                  <a:pt x="646856" y="422964"/>
                  <a:pt x="655471" y="417546"/>
                  <a:pt x="665018" y="415637"/>
                </a:cubicBezTo>
                <a:cubicBezTo>
                  <a:pt x="701746" y="408291"/>
                  <a:pt x="775854" y="397164"/>
                  <a:pt x="775854" y="397164"/>
                </a:cubicBezTo>
                <a:lnTo>
                  <a:pt x="831273" y="378691"/>
                </a:lnTo>
                <a:lnTo>
                  <a:pt x="858982" y="369455"/>
                </a:lnTo>
                <a:cubicBezTo>
                  <a:pt x="932877" y="320191"/>
                  <a:pt x="843584" y="384852"/>
                  <a:pt x="905163" y="323273"/>
                </a:cubicBezTo>
                <a:cubicBezTo>
                  <a:pt x="913013" y="315423"/>
                  <a:pt x="923636" y="310958"/>
                  <a:pt x="932873" y="304800"/>
                </a:cubicBezTo>
                <a:cubicBezTo>
                  <a:pt x="939030" y="286327"/>
                  <a:pt x="953108" y="268774"/>
                  <a:pt x="951345" y="249382"/>
                </a:cubicBezTo>
                <a:cubicBezTo>
                  <a:pt x="948986" y="223431"/>
                  <a:pt x="950641" y="155609"/>
                  <a:pt x="932873" y="120073"/>
                </a:cubicBezTo>
                <a:cubicBezTo>
                  <a:pt x="913631" y="81589"/>
                  <a:pt x="900543" y="83125"/>
                  <a:pt x="858982" y="55418"/>
                </a:cubicBezTo>
                <a:cubicBezTo>
                  <a:pt x="849746" y="49261"/>
                  <a:pt x="841804" y="40456"/>
                  <a:pt x="831273" y="36946"/>
                </a:cubicBezTo>
                <a:cubicBezTo>
                  <a:pt x="812800" y="30788"/>
                  <a:pt x="795131" y="21227"/>
                  <a:pt x="775854" y="18473"/>
                </a:cubicBezTo>
                <a:cubicBezTo>
                  <a:pt x="656254" y="1388"/>
                  <a:pt x="732937" y="10445"/>
                  <a:pt x="544945" y="0"/>
                </a:cubicBezTo>
                <a:lnTo>
                  <a:pt x="304800" y="9237"/>
                </a:lnTo>
                <a:cubicBezTo>
                  <a:pt x="276966" y="10828"/>
                  <a:pt x="249482" y="16487"/>
                  <a:pt x="221673" y="18473"/>
                </a:cubicBezTo>
                <a:cubicBezTo>
                  <a:pt x="81037" y="28518"/>
                  <a:pt x="91560" y="27709"/>
                  <a:pt x="0" y="2770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3" name="Rak pilkoppling 22">
            <a:extLst>
              <a:ext uri="{FF2B5EF4-FFF2-40B4-BE49-F238E27FC236}">
                <a16:creationId xmlns:a16="http://schemas.microsoft.com/office/drawing/2014/main" id="{C8D2E8AC-9633-4FEA-894C-D81D645AD8E2}"/>
              </a:ext>
            </a:extLst>
          </p:cNvPr>
          <p:cNvCxnSpPr>
            <a:cxnSpLocks/>
            <a:endCxn id="3" idx="21"/>
          </p:cNvCxnSpPr>
          <p:nvPr/>
        </p:nvCxnSpPr>
        <p:spPr>
          <a:xfrm flipH="1" flipV="1">
            <a:off x="6003636" y="5486400"/>
            <a:ext cx="117303" cy="52192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3C0FDFCC-014D-432C-9830-15576F4DE1C6}"/>
              </a:ext>
            </a:extLst>
          </p:cNvPr>
          <p:cNvCxnSpPr>
            <a:cxnSpLocks/>
            <a:stCxn id="4" idx="0"/>
          </p:cNvCxnSpPr>
          <p:nvPr/>
        </p:nvCxnSpPr>
        <p:spPr>
          <a:xfrm flipH="1">
            <a:off x="6176255" y="5483894"/>
            <a:ext cx="15175" cy="52192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ruta 37">
            <a:extLst>
              <a:ext uri="{FF2B5EF4-FFF2-40B4-BE49-F238E27FC236}">
                <a16:creationId xmlns:a16="http://schemas.microsoft.com/office/drawing/2014/main" id="{FFD604C9-EB46-4644-9F36-15A1C348D075}"/>
              </a:ext>
            </a:extLst>
          </p:cNvPr>
          <p:cNvSpPr txBox="1"/>
          <p:nvPr/>
        </p:nvSpPr>
        <p:spPr>
          <a:xfrm>
            <a:off x="6304886" y="6008801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62F84B1C-B25B-4524-92A4-59B1C5970998}"/>
              </a:ext>
            </a:extLst>
          </p:cNvPr>
          <p:cNvSpPr txBox="1"/>
          <p:nvPr/>
        </p:nvSpPr>
        <p:spPr>
          <a:xfrm>
            <a:off x="5914305" y="331675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B8EC61A5-6A98-4007-85F3-80A14DB621AB}"/>
              </a:ext>
            </a:extLst>
          </p:cNvPr>
          <p:cNvSpPr txBox="1"/>
          <p:nvPr/>
        </p:nvSpPr>
        <p:spPr>
          <a:xfrm>
            <a:off x="1394691" y="1200727"/>
            <a:ext cx="3639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Spelare A rundar kona</a:t>
            </a:r>
          </a:p>
          <a:p>
            <a:r>
              <a:rPr lang="sv-SE" dirty="0"/>
              <a:t>Får passning (1) av spelare B.</a:t>
            </a:r>
          </a:p>
          <a:p>
            <a:r>
              <a:rPr lang="sv-SE" dirty="0"/>
              <a:t>Spelare A passar (2) tillbaks till spelare B och rundar nästa kon.</a:t>
            </a:r>
          </a:p>
          <a:p>
            <a:r>
              <a:rPr lang="sv-SE" dirty="0"/>
              <a:t>O.s.v.</a:t>
            </a:r>
            <a:endParaRPr lang="en-SE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2A6B703-0D10-47B3-90FB-B0D8C07CC2AA}"/>
              </a:ext>
            </a:extLst>
          </p:cNvPr>
          <p:cNvSpPr txBox="1"/>
          <p:nvPr/>
        </p:nvSpPr>
        <p:spPr>
          <a:xfrm>
            <a:off x="5805316" y="5590890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0B7814BC-6BDA-4570-9F59-A026F1FF7855}"/>
              </a:ext>
            </a:extLst>
          </p:cNvPr>
          <p:cNvSpPr txBox="1"/>
          <p:nvPr/>
        </p:nvSpPr>
        <p:spPr>
          <a:xfrm>
            <a:off x="6112308" y="5493269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625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231730"/>
            <a:ext cx="522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/>
              <a:t>Spel på 3</a:t>
            </a:r>
            <a:endParaRPr lang="en-SE" sz="28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57CE09D4-55AD-41DC-90CD-69187BA2833A}"/>
              </a:ext>
            </a:extLst>
          </p:cNvPr>
          <p:cNvSpPr/>
          <p:nvPr/>
        </p:nvSpPr>
        <p:spPr>
          <a:xfrm>
            <a:off x="5773762" y="575529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110944CA-C066-4024-A000-8A88D3F1EB28}"/>
              </a:ext>
            </a:extLst>
          </p:cNvPr>
          <p:cNvSpPr/>
          <p:nvPr/>
        </p:nvSpPr>
        <p:spPr>
          <a:xfrm>
            <a:off x="5941520" y="3377959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A2D3AD30-8EE1-4910-B2D5-DBB9952DB646}"/>
              </a:ext>
            </a:extLst>
          </p:cNvPr>
          <p:cNvSpPr/>
          <p:nvPr/>
        </p:nvSpPr>
        <p:spPr>
          <a:xfrm>
            <a:off x="5941520" y="95134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F1A6C268-061A-48D9-913E-2347D25DB3F9}"/>
              </a:ext>
            </a:extLst>
          </p:cNvPr>
          <p:cNvSpPr txBox="1"/>
          <p:nvPr/>
        </p:nvSpPr>
        <p:spPr>
          <a:xfrm>
            <a:off x="5773762" y="5432143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420B32FE-0509-4B85-A1DB-A70244CE539D}"/>
              </a:ext>
            </a:extLst>
          </p:cNvPr>
          <p:cNvSpPr txBox="1"/>
          <p:nvPr/>
        </p:nvSpPr>
        <p:spPr>
          <a:xfrm>
            <a:off x="5870284" y="3061136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34A88E2A-7BD8-441C-8287-D56DB2574979}"/>
              </a:ext>
            </a:extLst>
          </p:cNvPr>
          <p:cNvSpPr txBox="1"/>
          <p:nvPr/>
        </p:nvSpPr>
        <p:spPr>
          <a:xfrm>
            <a:off x="5849160" y="1050759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B61E6F95-202E-4C0A-B537-A770309FB4C9}"/>
              </a:ext>
            </a:extLst>
          </p:cNvPr>
          <p:cNvSpPr/>
          <p:nvPr/>
        </p:nvSpPr>
        <p:spPr>
          <a:xfrm>
            <a:off x="1927511" y="4181702"/>
            <a:ext cx="92364" cy="92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FB096D14-A89E-4FA5-A0CB-EA982D753407}"/>
              </a:ext>
            </a:extLst>
          </p:cNvPr>
          <p:cNvSpPr/>
          <p:nvPr/>
        </p:nvSpPr>
        <p:spPr>
          <a:xfrm>
            <a:off x="1927511" y="4274066"/>
            <a:ext cx="92364" cy="230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9" name="Ellips 18">
            <a:extLst>
              <a:ext uri="{FF2B5EF4-FFF2-40B4-BE49-F238E27FC236}">
                <a16:creationId xmlns:a16="http://schemas.microsoft.com/office/drawing/2014/main" id="{A3013AB2-BD5C-4851-A34E-F4E8539B6820}"/>
              </a:ext>
            </a:extLst>
          </p:cNvPr>
          <p:cNvSpPr/>
          <p:nvPr/>
        </p:nvSpPr>
        <p:spPr>
          <a:xfrm>
            <a:off x="2089487" y="2026297"/>
            <a:ext cx="92364" cy="92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8053BA81-F685-43F1-B614-9A4B1AB65528}"/>
              </a:ext>
            </a:extLst>
          </p:cNvPr>
          <p:cNvSpPr/>
          <p:nvPr/>
        </p:nvSpPr>
        <p:spPr>
          <a:xfrm>
            <a:off x="2089487" y="2118661"/>
            <a:ext cx="92364" cy="230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FF3A948D-D76B-48ED-B2DE-FC1E2CF8BA58}"/>
              </a:ext>
            </a:extLst>
          </p:cNvPr>
          <p:cNvSpPr/>
          <p:nvPr/>
        </p:nvSpPr>
        <p:spPr>
          <a:xfrm>
            <a:off x="2576945" y="2078182"/>
            <a:ext cx="3288146" cy="1376218"/>
          </a:xfrm>
          <a:custGeom>
            <a:avLst/>
            <a:gdLst>
              <a:gd name="connsiteX0" fmla="*/ 3288146 w 3288146"/>
              <a:gd name="connsiteY0" fmla="*/ 1376218 h 1376218"/>
              <a:gd name="connsiteX1" fmla="*/ 3241964 w 3288146"/>
              <a:gd name="connsiteY1" fmla="*/ 1348509 h 1376218"/>
              <a:gd name="connsiteX2" fmla="*/ 3223491 w 3288146"/>
              <a:gd name="connsiteY2" fmla="*/ 1320800 h 1376218"/>
              <a:gd name="connsiteX3" fmla="*/ 3195782 w 3288146"/>
              <a:gd name="connsiteY3" fmla="*/ 1302327 h 1376218"/>
              <a:gd name="connsiteX4" fmla="*/ 3140364 w 3288146"/>
              <a:gd name="connsiteY4" fmla="*/ 1320800 h 1376218"/>
              <a:gd name="connsiteX5" fmla="*/ 3112655 w 3288146"/>
              <a:gd name="connsiteY5" fmla="*/ 1330036 h 1376218"/>
              <a:gd name="connsiteX6" fmla="*/ 2992582 w 3288146"/>
              <a:gd name="connsiteY6" fmla="*/ 1320800 h 1376218"/>
              <a:gd name="connsiteX7" fmla="*/ 2974110 w 3288146"/>
              <a:gd name="connsiteY7" fmla="*/ 1293091 h 1376218"/>
              <a:gd name="connsiteX8" fmla="*/ 2918691 w 3288146"/>
              <a:gd name="connsiteY8" fmla="*/ 1274618 h 1376218"/>
              <a:gd name="connsiteX9" fmla="*/ 2881746 w 3288146"/>
              <a:gd name="connsiteY9" fmla="*/ 1283854 h 1376218"/>
              <a:gd name="connsiteX10" fmla="*/ 2863273 w 3288146"/>
              <a:gd name="connsiteY10" fmla="*/ 1311563 h 1376218"/>
              <a:gd name="connsiteX11" fmla="*/ 2752437 w 3288146"/>
              <a:gd name="connsiteY11" fmla="*/ 1302327 h 1376218"/>
              <a:gd name="connsiteX12" fmla="*/ 2715491 w 3288146"/>
              <a:gd name="connsiteY12" fmla="*/ 1293091 h 1376218"/>
              <a:gd name="connsiteX13" fmla="*/ 2687782 w 3288146"/>
              <a:gd name="connsiteY13" fmla="*/ 1256145 h 1376218"/>
              <a:gd name="connsiteX14" fmla="*/ 2632364 w 3288146"/>
              <a:gd name="connsiteY14" fmla="*/ 1209963 h 1376218"/>
              <a:gd name="connsiteX15" fmla="*/ 2558473 w 3288146"/>
              <a:gd name="connsiteY15" fmla="*/ 1228436 h 1376218"/>
              <a:gd name="connsiteX16" fmla="*/ 2530764 w 3288146"/>
              <a:gd name="connsiteY16" fmla="*/ 1246909 h 1376218"/>
              <a:gd name="connsiteX17" fmla="*/ 2355273 w 3288146"/>
              <a:gd name="connsiteY17" fmla="*/ 1237673 h 1376218"/>
              <a:gd name="connsiteX18" fmla="*/ 2299855 w 3288146"/>
              <a:gd name="connsiteY18" fmla="*/ 1200727 h 1376218"/>
              <a:gd name="connsiteX19" fmla="*/ 2253673 w 3288146"/>
              <a:gd name="connsiteY19" fmla="*/ 1145309 h 1376218"/>
              <a:gd name="connsiteX20" fmla="*/ 2225964 w 3288146"/>
              <a:gd name="connsiteY20" fmla="*/ 1136073 h 1376218"/>
              <a:gd name="connsiteX21" fmla="*/ 2078182 w 3288146"/>
              <a:gd name="connsiteY21" fmla="*/ 1136073 h 1376218"/>
              <a:gd name="connsiteX22" fmla="*/ 2041237 w 3288146"/>
              <a:gd name="connsiteY22" fmla="*/ 1108363 h 1376218"/>
              <a:gd name="connsiteX23" fmla="*/ 1958110 w 3288146"/>
              <a:gd name="connsiteY23" fmla="*/ 1052945 h 1376218"/>
              <a:gd name="connsiteX24" fmla="*/ 1930400 w 3288146"/>
              <a:gd name="connsiteY24" fmla="*/ 1034473 h 1376218"/>
              <a:gd name="connsiteX25" fmla="*/ 1921164 w 3288146"/>
              <a:gd name="connsiteY25" fmla="*/ 1006763 h 1376218"/>
              <a:gd name="connsiteX26" fmla="*/ 1856510 w 3288146"/>
              <a:gd name="connsiteY26" fmla="*/ 969818 h 1376218"/>
              <a:gd name="connsiteX27" fmla="*/ 1782619 w 3288146"/>
              <a:gd name="connsiteY27" fmla="*/ 979054 h 1376218"/>
              <a:gd name="connsiteX28" fmla="*/ 1727200 w 3288146"/>
              <a:gd name="connsiteY28" fmla="*/ 1006763 h 1376218"/>
              <a:gd name="connsiteX29" fmla="*/ 1699491 w 3288146"/>
              <a:gd name="connsiteY29" fmla="*/ 1016000 h 1376218"/>
              <a:gd name="connsiteX30" fmla="*/ 1616364 w 3288146"/>
              <a:gd name="connsiteY30" fmla="*/ 988291 h 1376218"/>
              <a:gd name="connsiteX31" fmla="*/ 1588655 w 3288146"/>
              <a:gd name="connsiteY31" fmla="*/ 960582 h 1376218"/>
              <a:gd name="connsiteX32" fmla="*/ 1560946 w 3288146"/>
              <a:gd name="connsiteY32" fmla="*/ 942109 h 1376218"/>
              <a:gd name="connsiteX33" fmla="*/ 1533237 w 3288146"/>
              <a:gd name="connsiteY33" fmla="*/ 886691 h 1376218"/>
              <a:gd name="connsiteX34" fmla="*/ 1477819 w 3288146"/>
              <a:gd name="connsiteY34" fmla="*/ 849745 h 1376218"/>
              <a:gd name="connsiteX35" fmla="*/ 1209964 w 3288146"/>
              <a:gd name="connsiteY35" fmla="*/ 822036 h 1376218"/>
              <a:gd name="connsiteX36" fmla="*/ 1163782 w 3288146"/>
              <a:gd name="connsiteY36" fmla="*/ 803563 h 1376218"/>
              <a:gd name="connsiteX37" fmla="*/ 1126837 w 3288146"/>
              <a:gd name="connsiteY37" fmla="*/ 794327 h 1376218"/>
              <a:gd name="connsiteX38" fmla="*/ 1108364 w 3288146"/>
              <a:gd name="connsiteY38" fmla="*/ 757382 h 1376218"/>
              <a:gd name="connsiteX39" fmla="*/ 1089891 w 3288146"/>
              <a:gd name="connsiteY39" fmla="*/ 692727 h 1376218"/>
              <a:gd name="connsiteX40" fmla="*/ 1062182 w 3288146"/>
              <a:gd name="connsiteY40" fmla="*/ 674254 h 1376218"/>
              <a:gd name="connsiteX41" fmla="*/ 969819 w 3288146"/>
              <a:gd name="connsiteY41" fmla="*/ 646545 h 1376218"/>
              <a:gd name="connsiteX42" fmla="*/ 877455 w 3288146"/>
              <a:gd name="connsiteY42" fmla="*/ 637309 h 1376218"/>
              <a:gd name="connsiteX43" fmla="*/ 840510 w 3288146"/>
              <a:gd name="connsiteY43" fmla="*/ 628073 h 1376218"/>
              <a:gd name="connsiteX44" fmla="*/ 748146 w 3288146"/>
              <a:gd name="connsiteY44" fmla="*/ 609600 h 1376218"/>
              <a:gd name="connsiteX45" fmla="*/ 720437 w 3288146"/>
              <a:gd name="connsiteY45" fmla="*/ 581891 h 1376218"/>
              <a:gd name="connsiteX46" fmla="*/ 683491 w 3288146"/>
              <a:gd name="connsiteY46" fmla="*/ 554182 h 1376218"/>
              <a:gd name="connsiteX47" fmla="*/ 637310 w 3288146"/>
              <a:gd name="connsiteY47" fmla="*/ 498763 h 1376218"/>
              <a:gd name="connsiteX48" fmla="*/ 591128 w 3288146"/>
              <a:gd name="connsiteY48" fmla="*/ 489527 h 1376218"/>
              <a:gd name="connsiteX49" fmla="*/ 563419 w 3288146"/>
              <a:gd name="connsiteY49" fmla="*/ 480291 h 1376218"/>
              <a:gd name="connsiteX50" fmla="*/ 517237 w 3288146"/>
              <a:gd name="connsiteY50" fmla="*/ 471054 h 1376218"/>
              <a:gd name="connsiteX51" fmla="*/ 489528 w 3288146"/>
              <a:gd name="connsiteY51" fmla="*/ 461818 h 1376218"/>
              <a:gd name="connsiteX52" fmla="*/ 424873 w 3288146"/>
              <a:gd name="connsiteY52" fmla="*/ 452582 h 1376218"/>
              <a:gd name="connsiteX53" fmla="*/ 350982 w 3288146"/>
              <a:gd name="connsiteY53" fmla="*/ 406400 h 1376218"/>
              <a:gd name="connsiteX54" fmla="*/ 286328 w 3288146"/>
              <a:gd name="connsiteY54" fmla="*/ 341745 h 1376218"/>
              <a:gd name="connsiteX55" fmla="*/ 258619 w 3288146"/>
              <a:gd name="connsiteY55" fmla="*/ 323273 h 1376218"/>
              <a:gd name="connsiteX56" fmla="*/ 193964 w 3288146"/>
              <a:gd name="connsiteY56" fmla="*/ 304800 h 1376218"/>
              <a:gd name="connsiteX57" fmla="*/ 73891 w 3288146"/>
              <a:gd name="connsiteY57" fmla="*/ 295563 h 1376218"/>
              <a:gd name="connsiteX58" fmla="*/ 46182 w 3288146"/>
              <a:gd name="connsiteY58" fmla="*/ 286327 h 1376218"/>
              <a:gd name="connsiteX59" fmla="*/ 18473 w 3288146"/>
              <a:gd name="connsiteY59" fmla="*/ 157018 h 1376218"/>
              <a:gd name="connsiteX60" fmla="*/ 0 w 3288146"/>
              <a:gd name="connsiteY60" fmla="*/ 129309 h 1376218"/>
              <a:gd name="connsiteX61" fmla="*/ 27710 w 3288146"/>
              <a:gd name="connsiteY61" fmla="*/ 55418 h 1376218"/>
              <a:gd name="connsiteX62" fmla="*/ 110837 w 3288146"/>
              <a:gd name="connsiteY62" fmla="*/ 18473 h 1376218"/>
              <a:gd name="connsiteX63" fmla="*/ 147782 w 3288146"/>
              <a:gd name="connsiteY63" fmla="*/ 0 h 137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3288146" h="1376218">
                <a:moveTo>
                  <a:pt x="3288146" y="1376218"/>
                </a:moveTo>
                <a:cubicBezTo>
                  <a:pt x="3272752" y="1366982"/>
                  <a:pt x="3255594" y="1360192"/>
                  <a:pt x="3241964" y="1348509"/>
                </a:cubicBezTo>
                <a:cubicBezTo>
                  <a:pt x="3233536" y="1341285"/>
                  <a:pt x="3231340" y="1328649"/>
                  <a:pt x="3223491" y="1320800"/>
                </a:cubicBezTo>
                <a:cubicBezTo>
                  <a:pt x="3215642" y="1312951"/>
                  <a:pt x="3205018" y="1308485"/>
                  <a:pt x="3195782" y="1302327"/>
                </a:cubicBezTo>
                <a:lnTo>
                  <a:pt x="3140364" y="1320800"/>
                </a:lnTo>
                <a:lnTo>
                  <a:pt x="3112655" y="1330036"/>
                </a:lnTo>
                <a:cubicBezTo>
                  <a:pt x="3072631" y="1326957"/>
                  <a:pt x="3031369" y="1331143"/>
                  <a:pt x="2992582" y="1320800"/>
                </a:cubicBezTo>
                <a:cubicBezTo>
                  <a:pt x="2981856" y="1317940"/>
                  <a:pt x="2983523" y="1298974"/>
                  <a:pt x="2974110" y="1293091"/>
                </a:cubicBezTo>
                <a:cubicBezTo>
                  <a:pt x="2957598" y="1282771"/>
                  <a:pt x="2918691" y="1274618"/>
                  <a:pt x="2918691" y="1274618"/>
                </a:cubicBezTo>
                <a:cubicBezTo>
                  <a:pt x="2906376" y="1277697"/>
                  <a:pt x="2892308" y="1276813"/>
                  <a:pt x="2881746" y="1283854"/>
                </a:cubicBezTo>
                <a:cubicBezTo>
                  <a:pt x="2872510" y="1290012"/>
                  <a:pt x="2874262" y="1309993"/>
                  <a:pt x="2863273" y="1311563"/>
                </a:cubicBezTo>
                <a:cubicBezTo>
                  <a:pt x="2826572" y="1316806"/>
                  <a:pt x="2789382" y="1305406"/>
                  <a:pt x="2752437" y="1302327"/>
                </a:cubicBezTo>
                <a:cubicBezTo>
                  <a:pt x="2740122" y="1299248"/>
                  <a:pt x="2725821" y="1300469"/>
                  <a:pt x="2715491" y="1293091"/>
                </a:cubicBezTo>
                <a:cubicBezTo>
                  <a:pt x="2702964" y="1284143"/>
                  <a:pt x="2697800" y="1267833"/>
                  <a:pt x="2687782" y="1256145"/>
                </a:cubicBezTo>
                <a:cubicBezTo>
                  <a:pt x="2664077" y="1228489"/>
                  <a:pt x="2660868" y="1228966"/>
                  <a:pt x="2632364" y="1209963"/>
                </a:cubicBezTo>
                <a:cubicBezTo>
                  <a:pt x="2614804" y="1213475"/>
                  <a:pt x="2577405" y="1218970"/>
                  <a:pt x="2558473" y="1228436"/>
                </a:cubicBezTo>
                <a:cubicBezTo>
                  <a:pt x="2548544" y="1233400"/>
                  <a:pt x="2540000" y="1240751"/>
                  <a:pt x="2530764" y="1246909"/>
                </a:cubicBezTo>
                <a:cubicBezTo>
                  <a:pt x="2472267" y="1243830"/>
                  <a:pt x="2412713" y="1249161"/>
                  <a:pt x="2355273" y="1237673"/>
                </a:cubicBezTo>
                <a:cubicBezTo>
                  <a:pt x="2333503" y="1233319"/>
                  <a:pt x="2299855" y="1200727"/>
                  <a:pt x="2299855" y="1200727"/>
                </a:cubicBezTo>
                <a:cubicBezTo>
                  <a:pt x="2286224" y="1180282"/>
                  <a:pt x="2275007" y="1159532"/>
                  <a:pt x="2253673" y="1145309"/>
                </a:cubicBezTo>
                <a:cubicBezTo>
                  <a:pt x="2245572" y="1139909"/>
                  <a:pt x="2235200" y="1139152"/>
                  <a:pt x="2225964" y="1136073"/>
                </a:cubicBezTo>
                <a:cubicBezTo>
                  <a:pt x="2167147" y="1150777"/>
                  <a:pt x="2160505" y="1156654"/>
                  <a:pt x="2078182" y="1136073"/>
                </a:cubicBezTo>
                <a:cubicBezTo>
                  <a:pt x="2063248" y="1132339"/>
                  <a:pt x="2053848" y="1117191"/>
                  <a:pt x="2041237" y="1108363"/>
                </a:cubicBezTo>
                <a:cubicBezTo>
                  <a:pt x="2013955" y="1089265"/>
                  <a:pt x="1985819" y="1071417"/>
                  <a:pt x="1958110" y="1052945"/>
                </a:cubicBezTo>
                <a:lnTo>
                  <a:pt x="1930400" y="1034473"/>
                </a:lnTo>
                <a:cubicBezTo>
                  <a:pt x="1927321" y="1025236"/>
                  <a:pt x="1927246" y="1014366"/>
                  <a:pt x="1921164" y="1006763"/>
                </a:cubicBezTo>
                <a:cubicBezTo>
                  <a:pt x="1912463" y="995886"/>
                  <a:pt x="1865597" y="974362"/>
                  <a:pt x="1856510" y="969818"/>
                </a:cubicBezTo>
                <a:cubicBezTo>
                  <a:pt x="1831880" y="972897"/>
                  <a:pt x="1807041" y="974614"/>
                  <a:pt x="1782619" y="979054"/>
                </a:cubicBezTo>
                <a:cubicBezTo>
                  <a:pt x="1746143" y="985686"/>
                  <a:pt x="1761000" y="989864"/>
                  <a:pt x="1727200" y="1006763"/>
                </a:cubicBezTo>
                <a:cubicBezTo>
                  <a:pt x="1718492" y="1011117"/>
                  <a:pt x="1708727" y="1012921"/>
                  <a:pt x="1699491" y="1016000"/>
                </a:cubicBezTo>
                <a:cubicBezTo>
                  <a:pt x="1664034" y="1008908"/>
                  <a:pt x="1646104" y="1009534"/>
                  <a:pt x="1616364" y="988291"/>
                </a:cubicBezTo>
                <a:cubicBezTo>
                  <a:pt x="1605735" y="980699"/>
                  <a:pt x="1598690" y="968944"/>
                  <a:pt x="1588655" y="960582"/>
                </a:cubicBezTo>
                <a:cubicBezTo>
                  <a:pt x="1580127" y="953475"/>
                  <a:pt x="1570182" y="948267"/>
                  <a:pt x="1560946" y="942109"/>
                </a:cubicBezTo>
                <a:cubicBezTo>
                  <a:pt x="1554357" y="922343"/>
                  <a:pt x="1550090" y="901437"/>
                  <a:pt x="1533237" y="886691"/>
                </a:cubicBezTo>
                <a:cubicBezTo>
                  <a:pt x="1516529" y="872071"/>
                  <a:pt x="1496292" y="862060"/>
                  <a:pt x="1477819" y="849745"/>
                </a:cubicBezTo>
                <a:cubicBezTo>
                  <a:pt x="1383459" y="786838"/>
                  <a:pt x="1461176" y="831699"/>
                  <a:pt x="1209964" y="822036"/>
                </a:cubicBezTo>
                <a:cubicBezTo>
                  <a:pt x="1194570" y="815878"/>
                  <a:pt x="1179511" y="808806"/>
                  <a:pt x="1163782" y="803563"/>
                </a:cubicBezTo>
                <a:cubicBezTo>
                  <a:pt x="1151739" y="799549"/>
                  <a:pt x="1136589" y="802453"/>
                  <a:pt x="1126837" y="794327"/>
                </a:cubicBezTo>
                <a:cubicBezTo>
                  <a:pt x="1116260" y="785513"/>
                  <a:pt x="1114522" y="769697"/>
                  <a:pt x="1108364" y="757382"/>
                </a:cubicBezTo>
                <a:cubicBezTo>
                  <a:pt x="1107760" y="754965"/>
                  <a:pt x="1094711" y="698752"/>
                  <a:pt x="1089891" y="692727"/>
                </a:cubicBezTo>
                <a:cubicBezTo>
                  <a:pt x="1082956" y="684059"/>
                  <a:pt x="1072326" y="678762"/>
                  <a:pt x="1062182" y="674254"/>
                </a:cubicBezTo>
                <a:cubicBezTo>
                  <a:pt x="1050011" y="668845"/>
                  <a:pt x="989610" y="649372"/>
                  <a:pt x="969819" y="646545"/>
                </a:cubicBezTo>
                <a:cubicBezTo>
                  <a:pt x="939188" y="642169"/>
                  <a:pt x="908243" y="640388"/>
                  <a:pt x="877455" y="637309"/>
                </a:cubicBezTo>
                <a:cubicBezTo>
                  <a:pt x="865140" y="634230"/>
                  <a:pt x="852999" y="630344"/>
                  <a:pt x="840510" y="628073"/>
                </a:cubicBezTo>
                <a:cubicBezTo>
                  <a:pt x="747114" y="611092"/>
                  <a:pt x="805051" y="628568"/>
                  <a:pt x="748146" y="609600"/>
                </a:cubicBezTo>
                <a:cubicBezTo>
                  <a:pt x="738910" y="600364"/>
                  <a:pt x="730355" y="590392"/>
                  <a:pt x="720437" y="581891"/>
                </a:cubicBezTo>
                <a:cubicBezTo>
                  <a:pt x="708749" y="571873"/>
                  <a:pt x="694376" y="565067"/>
                  <a:pt x="683491" y="554182"/>
                </a:cubicBezTo>
                <a:cubicBezTo>
                  <a:pt x="662273" y="532964"/>
                  <a:pt x="667574" y="513895"/>
                  <a:pt x="637310" y="498763"/>
                </a:cubicBezTo>
                <a:cubicBezTo>
                  <a:pt x="623269" y="491742"/>
                  <a:pt x="606358" y="493334"/>
                  <a:pt x="591128" y="489527"/>
                </a:cubicBezTo>
                <a:cubicBezTo>
                  <a:pt x="581683" y="487166"/>
                  <a:pt x="572864" y="482652"/>
                  <a:pt x="563419" y="480291"/>
                </a:cubicBezTo>
                <a:cubicBezTo>
                  <a:pt x="548189" y="476483"/>
                  <a:pt x="532467" y="474862"/>
                  <a:pt x="517237" y="471054"/>
                </a:cubicBezTo>
                <a:cubicBezTo>
                  <a:pt x="507792" y="468693"/>
                  <a:pt x="499075" y="463727"/>
                  <a:pt x="489528" y="461818"/>
                </a:cubicBezTo>
                <a:cubicBezTo>
                  <a:pt x="468180" y="457549"/>
                  <a:pt x="446425" y="455661"/>
                  <a:pt x="424873" y="452582"/>
                </a:cubicBezTo>
                <a:cubicBezTo>
                  <a:pt x="358924" y="430599"/>
                  <a:pt x="380256" y="450311"/>
                  <a:pt x="350982" y="406400"/>
                </a:cubicBezTo>
                <a:cubicBezTo>
                  <a:pt x="334726" y="357629"/>
                  <a:pt x="349846" y="384091"/>
                  <a:pt x="286328" y="341745"/>
                </a:cubicBezTo>
                <a:cubicBezTo>
                  <a:pt x="277092" y="335588"/>
                  <a:pt x="269150" y="326784"/>
                  <a:pt x="258619" y="323273"/>
                </a:cubicBezTo>
                <a:cubicBezTo>
                  <a:pt x="240696" y="317298"/>
                  <a:pt x="211894" y="306909"/>
                  <a:pt x="193964" y="304800"/>
                </a:cubicBezTo>
                <a:cubicBezTo>
                  <a:pt x="154096" y="300110"/>
                  <a:pt x="113915" y="298642"/>
                  <a:pt x="73891" y="295563"/>
                </a:cubicBezTo>
                <a:cubicBezTo>
                  <a:pt x="64655" y="292484"/>
                  <a:pt x="53784" y="292409"/>
                  <a:pt x="46182" y="286327"/>
                </a:cubicBezTo>
                <a:cubicBezTo>
                  <a:pt x="10131" y="257486"/>
                  <a:pt x="24782" y="186459"/>
                  <a:pt x="18473" y="157018"/>
                </a:cubicBezTo>
                <a:cubicBezTo>
                  <a:pt x="16147" y="146164"/>
                  <a:pt x="6158" y="138545"/>
                  <a:pt x="0" y="129309"/>
                </a:cubicBezTo>
                <a:cubicBezTo>
                  <a:pt x="6609" y="96266"/>
                  <a:pt x="3926" y="79202"/>
                  <a:pt x="27710" y="55418"/>
                </a:cubicBezTo>
                <a:cubicBezTo>
                  <a:pt x="49667" y="33461"/>
                  <a:pt x="83397" y="27620"/>
                  <a:pt x="110837" y="18473"/>
                </a:cubicBezTo>
                <a:cubicBezTo>
                  <a:pt x="142675" y="7860"/>
                  <a:pt x="131662" y="16120"/>
                  <a:pt x="147782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7E2D8B3F-CAC9-4E71-8D4E-9249F2DCD0CD}"/>
              </a:ext>
            </a:extLst>
          </p:cNvPr>
          <p:cNvSpPr/>
          <p:nvPr/>
        </p:nvSpPr>
        <p:spPr>
          <a:xfrm>
            <a:off x="4341094" y="1237673"/>
            <a:ext cx="1496288" cy="612486"/>
          </a:xfrm>
          <a:custGeom>
            <a:avLst/>
            <a:gdLst>
              <a:gd name="connsiteX0" fmla="*/ 1634837 w 1634837"/>
              <a:gd name="connsiteY0" fmla="*/ 0 h 655782"/>
              <a:gd name="connsiteX1" fmla="*/ 1477819 w 1634837"/>
              <a:gd name="connsiteY1" fmla="*/ 9236 h 655782"/>
              <a:gd name="connsiteX2" fmla="*/ 1302328 w 1634837"/>
              <a:gd name="connsiteY2" fmla="*/ 27709 h 655782"/>
              <a:gd name="connsiteX3" fmla="*/ 1191491 w 1634837"/>
              <a:gd name="connsiteY3" fmla="*/ 55418 h 655782"/>
              <a:gd name="connsiteX4" fmla="*/ 1136073 w 1634837"/>
              <a:gd name="connsiteY4" fmla="*/ 73891 h 655782"/>
              <a:gd name="connsiteX5" fmla="*/ 1099128 w 1634837"/>
              <a:gd name="connsiteY5" fmla="*/ 83127 h 655782"/>
              <a:gd name="connsiteX6" fmla="*/ 1006764 w 1634837"/>
              <a:gd name="connsiteY6" fmla="*/ 101600 h 655782"/>
              <a:gd name="connsiteX7" fmla="*/ 979055 w 1634837"/>
              <a:gd name="connsiteY7" fmla="*/ 110836 h 655782"/>
              <a:gd name="connsiteX8" fmla="*/ 932873 w 1634837"/>
              <a:gd name="connsiteY8" fmla="*/ 120072 h 655782"/>
              <a:gd name="connsiteX9" fmla="*/ 905164 w 1634837"/>
              <a:gd name="connsiteY9" fmla="*/ 129309 h 655782"/>
              <a:gd name="connsiteX10" fmla="*/ 868219 w 1634837"/>
              <a:gd name="connsiteY10" fmla="*/ 138545 h 655782"/>
              <a:gd name="connsiteX11" fmla="*/ 812800 w 1634837"/>
              <a:gd name="connsiteY11" fmla="*/ 157018 h 655782"/>
              <a:gd name="connsiteX12" fmla="*/ 729673 w 1634837"/>
              <a:gd name="connsiteY12" fmla="*/ 203200 h 655782"/>
              <a:gd name="connsiteX13" fmla="*/ 674255 w 1634837"/>
              <a:gd name="connsiteY13" fmla="*/ 230909 h 655782"/>
              <a:gd name="connsiteX14" fmla="*/ 646546 w 1634837"/>
              <a:gd name="connsiteY14" fmla="*/ 249382 h 655782"/>
              <a:gd name="connsiteX15" fmla="*/ 591128 w 1634837"/>
              <a:gd name="connsiteY15" fmla="*/ 267854 h 655782"/>
              <a:gd name="connsiteX16" fmla="*/ 563419 w 1634837"/>
              <a:gd name="connsiteY16" fmla="*/ 277091 h 655782"/>
              <a:gd name="connsiteX17" fmla="*/ 526473 w 1634837"/>
              <a:gd name="connsiteY17" fmla="*/ 304800 h 655782"/>
              <a:gd name="connsiteX18" fmla="*/ 498764 w 1634837"/>
              <a:gd name="connsiteY18" fmla="*/ 314036 h 655782"/>
              <a:gd name="connsiteX19" fmla="*/ 471055 w 1634837"/>
              <a:gd name="connsiteY19" fmla="*/ 332509 h 655782"/>
              <a:gd name="connsiteX20" fmla="*/ 443346 w 1634837"/>
              <a:gd name="connsiteY20" fmla="*/ 341745 h 655782"/>
              <a:gd name="connsiteX21" fmla="*/ 378691 w 1634837"/>
              <a:gd name="connsiteY21" fmla="*/ 378691 h 655782"/>
              <a:gd name="connsiteX22" fmla="*/ 350982 w 1634837"/>
              <a:gd name="connsiteY22" fmla="*/ 387927 h 655782"/>
              <a:gd name="connsiteX23" fmla="*/ 295564 w 1634837"/>
              <a:gd name="connsiteY23" fmla="*/ 415636 h 655782"/>
              <a:gd name="connsiteX24" fmla="*/ 240146 w 1634837"/>
              <a:gd name="connsiteY24" fmla="*/ 443345 h 655782"/>
              <a:gd name="connsiteX25" fmla="*/ 212437 w 1634837"/>
              <a:gd name="connsiteY25" fmla="*/ 461818 h 655782"/>
              <a:gd name="connsiteX26" fmla="*/ 175491 w 1634837"/>
              <a:gd name="connsiteY26" fmla="*/ 480291 h 655782"/>
              <a:gd name="connsiteX27" fmla="*/ 129310 w 1634837"/>
              <a:gd name="connsiteY27" fmla="*/ 517236 h 655782"/>
              <a:gd name="connsiteX28" fmla="*/ 83128 w 1634837"/>
              <a:gd name="connsiteY28" fmla="*/ 554182 h 655782"/>
              <a:gd name="connsiteX29" fmla="*/ 64655 w 1634837"/>
              <a:gd name="connsiteY29" fmla="*/ 581891 h 655782"/>
              <a:gd name="connsiteX30" fmla="*/ 36946 w 1634837"/>
              <a:gd name="connsiteY30" fmla="*/ 609600 h 655782"/>
              <a:gd name="connsiteX31" fmla="*/ 0 w 1634837"/>
              <a:gd name="connsiteY31" fmla="*/ 655782 h 65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634837" h="655782">
                <a:moveTo>
                  <a:pt x="1634837" y="0"/>
                </a:moveTo>
                <a:lnTo>
                  <a:pt x="1477819" y="9236"/>
                </a:lnTo>
                <a:cubicBezTo>
                  <a:pt x="1441758" y="11907"/>
                  <a:pt x="1340480" y="23470"/>
                  <a:pt x="1302328" y="27709"/>
                </a:cubicBezTo>
                <a:cubicBezTo>
                  <a:pt x="1229143" y="52104"/>
                  <a:pt x="1266117" y="42981"/>
                  <a:pt x="1191491" y="55418"/>
                </a:cubicBezTo>
                <a:cubicBezTo>
                  <a:pt x="1173018" y="61576"/>
                  <a:pt x="1154964" y="69168"/>
                  <a:pt x="1136073" y="73891"/>
                </a:cubicBezTo>
                <a:cubicBezTo>
                  <a:pt x="1123758" y="76970"/>
                  <a:pt x="1111540" y="80467"/>
                  <a:pt x="1099128" y="83127"/>
                </a:cubicBezTo>
                <a:cubicBezTo>
                  <a:pt x="1068427" y="89706"/>
                  <a:pt x="1036551" y="91671"/>
                  <a:pt x="1006764" y="101600"/>
                </a:cubicBezTo>
                <a:cubicBezTo>
                  <a:pt x="997528" y="104679"/>
                  <a:pt x="988500" y="108475"/>
                  <a:pt x="979055" y="110836"/>
                </a:cubicBezTo>
                <a:cubicBezTo>
                  <a:pt x="963825" y="114643"/>
                  <a:pt x="948103" y="116264"/>
                  <a:pt x="932873" y="120072"/>
                </a:cubicBezTo>
                <a:cubicBezTo>
                  <a:pt x="923428" y="122433"/>
                  <a:pt x="914525" y="126634"/>
                  <a:pt x="905164" y="129309"/>
                </a:cubicBezTo>
                <a:cubicBezTo>
                  <a:pt x="892958" y="132796"/>
                  <a:pt x="880378" y="134897"/>
                  <a:pt x="868219" y="138545"/>
                </a:cubicBezTo>
                <a:cubicBezTo>
                  <a:pt x="849568" y="144140"/>
                  <a:pt x="812800" y="157018"/>
                  <a:pt x="812800" y="157018"/>
                </a:cubicBezTo>
                <a:cubicBezTo>
                  <a:pt x="725842" y="243976"/>
                  <a:pt x="865282" y="112798"/>
                  <a:pt x="729673" y="203200"/>
                </a:cubicBezTo>
                <a:cubicBezTo>
                  <a:pt x="650254" y="256144"/>
                  <a:pt x="750743" y="192664"/>
                  <a:pt x="674255" y="230909"/>
                </a:cubicBezTo>
                <a:cubicBezTo>
                  <a:pt x="664326" y="235874"/>
                  <a:pt x="656690" y="244874"/>
                  <a:pt x="646546" y="249382"/>
                </a:cubicBezTo>
                <a:cubicBezTo>
                  <a:pt x="628752" y="257290"/>
                  <a:pt x="609601" y="261696"/>
                  <a:pt x="591128" y="267854"/>
                </a:cubicBezTo>
                <a:lnTo>
                  <a:pt x="563419" y="277091"/>
                </a:lnTo>
                <a:cubicBezTo>
                  <a:pt x="551104" y="286327"/>
                  <a:pt x="539839" y="297163"/>
                  <a:pt x="526473" y="304800"/>
                </a:cubicBezTo>
                <a:cubicBezTo>
                  <a:pt x="518020" y="309630"/>
                  <a:pt x="507472" y="309682"/>
                  <a:pt x="498764" y="314036"/>
                </a:cubicBezTo>
                <a:cubicBezTo>
                  <a:pt x="488835" y="319000"/>
                  <a:pt x="480984" y="327545"/>
                  <a:pt x="471055" y="332509"/>
                </a:cubicBezTo>
                <a:cubicBezTo>
                  <a:pt x="462347" y="336863"/>
                  <a:pt x="452295" y="337910"/>
                  <a:pt x="443346" y="341745"/>
                </a:cubicBezTo>
                <a:cubicBezTo>
                  <a:pt x="329993" y="390324"/>
                  <a:pt x="471452" y="332310"/>
                  <a:pt x="378691" y="378691"/>
                </a:cubicBezTo>
                <a:cubicBezTo>
                  <a:pt x="369983" y="383045"/>
                  <a:pt x="360218" y="384848"/>
                  <a:pt x="350982" y="387927"/>
                </a:cubicBezTo>
                <a:cubicBezTo>
                  <a:pt x="271571" y="440868"/>
                  <a:pt x="372044" y="377396"/>
                  <a:pt x="295564" y="415636"/>
                </a:cubicBezTo>
                <a:cubicBezTo>
                  <a:pt x="223945" y="451446"/>
                  <a:pt x="309793" y="420130"/>
                  <a:pt x="240146" y="443345"/>
                </a:cubicBezTo>
                <a:cubicBezTo>
                  <a:pt x="230910" y="449503"/>
                  <a:pt x="222075" y="456310"/>
                  <a:pt x="212437" y="461818"/>
                </a:cubicBezTo>
                <a:cubicBezTo>
                  <a:pt x="200482" y="468649"/>
                  <a:pt x="186069" y="471476"/>
                  <a:pt x="175491" y="480291"/>
                </a:cubicBezTo>
                <a:cubicBezTo>
                  <a:pt x="119788" y="526711"/>
                  <a:pt x="195468" y="495184"/>
                  <a:pt x="129310" y="517236"/>
                </a:cubicBezTo>
                <a:cubicBezTo>
                  <a:pt x="76369" y="596646"/>
                  <a:pt x="146862" y="503194"/>
                  <a:pt x="83128" y="554182"/>
                </a:cubicBezTo>
                <a:cubicBezTo>
                  <a:pt x="74460" y="561117"/>
                  <a:pt x="71762" y="573363"/>
                  <a:pt x="64655" y="581891"/>
                </a:cubicBezTo>
                <a:cubicBezTo>
                  <a:pt x="56293" y="591926"/>
                  <a:pt x="45308" y="599565"/>
                  <a:pt x="36946" y="609600"/>
                </a:cubicBezTo>
                <a:cubicBezTo>
                  <a:pt x="-21312" y="679509"/>
                  <a:pt x="53743" y="602039"/>
                  <a:pt x="0" y="655782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D6BB354A-5D9B-44E8-ACA3-F220F10E809C}"/>
              </a:ext>
            </a:extLst>
          </p:cNvPr>
          <p:cNvSpPr/>
          <p:nvPr/>
        </p:nvSpPr>
        <p:spPr>
          <a:xfrm>
            <a:off x="2234884" y="1948873"/>
            <a:ext cx="1944570" cy="2650836"/>
          </a:xfrm>
          <a:custGeom>
            <a:avLst/>
            <a:gdLst>
              <a:gd name="connsiteX0" fmla="*/ 1847589 w 1847589"/>
              <a:gd name="connsiteY0" fmla="*/ 0 h 2604654"/>
              <a:gd name="connsiteX1" fmla="*/ 1792171 w 1847589"/>
              <a:gd name="connsiteY1" fmla="*/ 18472 h 2604654"/>
              <a:gd name="connsiteX2" fmla="*/ 1736752 w 1847589"/>
              <a:gd name="connsiteY2" fmla="*/ 55418 h 2604654"/>
              <a:gd name="connsiteX3" fmla="*/ 1699807 w 1847589"/>
              <a:gd name="connsiteY3" fmla="*/ 157018 h 2604654"/>
              <a:gd name="connsiteX4" fmla="*/ 1672098 w 1847589"/>
              <a:gd name="connsiteY4" fmla="*/ 166254 h 2604654"/>
              <a:gd name="connsiteX5" fmla="*/ 1662861 w 1847589"/>
              <a:gd name="connsiteY5" fmla="*/ 193963 h 2604654"/>
              <a:gd name="connsiteX6" fmla="*/ 1588971 w 1847589"/>
              <a:gd name="connsiteY6" fmla="*/ 277090 h 2604654"/>
              <a:gd name="connsiteX7" fmla="*/ 1561261 w 1847589"/>
              <a:gd name="connsiteY7" fmla="*/ 286327 h 2604654"/>
              <a:gd name="connsiteX8" fmla="*/ 1524316 w 1847589"/>
              <a:gd name="connsiteY8" fmla="*/ 378690 h 2604654"/>
              <a:gd name="connsiteX9" fmla="*/ 1487371 w 1847589"/>
              <a:gd name="connsiteY9" fmla="*/ 397163 h 2604654"/>
              <a:gd name="connsiteX10" fmla="*/ 1431952 w 1847589"/>
              <a:gd name="connsiteY10" fmla="*/ 424872 h 2604654"/>
              <a:gd name="connsiteX11" fmla="*/ 1404243 w 1847589"/>
              <a:gd name="connsiteY11" fmla="*/ 480290 h 2604654"/>
              <a:gd name="connsiteX12" fmla="*/ 1395007 w 1847589"/>
              <a:gd name="connsiteY12" fmla="*/ 508000 h 2604654"/>
              <a:gd name="connsiteX13" fmla="*/ 1358061 w 1847589"/>
              <a:gd name="connsiteY13" fmla="*/ 517236 h 2604654"/>
              <a:gd name="connsiteX14" fmla="*/ 1284171 w 1847589"/>
              <a:gd name="connsiteY14" fmla="*/ 535709 h 2604654"/>
              <a:gd name="connsiteX15" fmla="*/ 1274934 w 1847589"/>
              <a:gd name="connsiteY15" fmla="*/ 563418 h 2604654"/>
              <a:gd name="connsiteX16" fmla="*/ 1228752 w 1847589"/>
              <a:gd name="connsiteY16" fmla="*/ 609600 h 2604654"/>
              <a:gd name="connsiteX17" fmla="*/ 1182571 w 1847589"/>
              <a:gd name="connsiteY17" fmla="*/ 618836 h 2604654"/>
              <a:gd name="connsiteX18" fmla="*/ 1154861 w 1847589"/>
              <a:gd name="connsiteY18" fmla="*/ 628072 h 2604654"/>
              <a:gd name="connsiteX19" fmla="*/ 1127152 w 1847589"/>
              <a:gd name="connsiteY19" fmla="*/ 683490 h 2604654"/>
              <a:gd name="connsiteX20" fmla="*/ 1117916 w 1847589"/>
              <a:gd name="connsiteY20" fmla="*/ 711200 h 2604654"/>
              <a:gd name="connsiteX21" fmla="*/ 1062498 w 1847589"/>
              <a:gd name="connsiteY21" fmla="*/ 738909 h 2604654"/>
              <a:gd name="connsiteX22" fmla="*/ 1034789 w 1847589"/>
              <a:gd name="connsiteY22" fmla="*/ 757381 h 2604654"/>
              <a:gd name="connsiteX23" fmla="*/ 1007080 w 1847589"/>
              <a:gd name="connsiteY23" fmla="*/ 812800 h 2604654"/>
              <a:gd name="connsiteX24" fmla="*/ 997843 w 1847589"/>
              <a:gd name="connsiteY24" fmla="*/ 858981 h 2604654"/>
              <a:gd name="connsiteX25" fmla="*/ 988607 w 1847589"/>
              <a:gd name="connsiteY25" fmla="*/ 895927 h 2604654"/>
              <a:gd name="connsiteX26" fmla="*/ 960898 w 1847589"/>
              <a:gd name="connsiteY26" fmla="*/ 905163 h 2604654"/>
              <a:gd name="connsiteX27" fmla="*/ 933189 w 1847589"/>
              <a:gd name="connsiteY27" fmla="*/ 923636 h 2604654"/>
              <a:gd name="connsiteX28" fmla="*/ 896243 w 1847589"/>
              <a:gd name="connsiteY28" fmla="*/ 1006763 h 2604654"/>
              <a:gd name="connsiteX29" fmla="*/ 887007 w 1847589"/>
              <a:gd name="connsiteY29" fmla="*/ 1043709 h 2604654"/>
              <a:gd name="connsiteX30" fmla="*/ 850061 w 1847589"/>
              <a:gd name="connsiteY30" fmla="*/ 1052945 h 2604654"/>
              <a:gd name="connsiteX31" fmla="*/ 776171 w 1847589"/>
              <a:gd name="connsiteY31" fmla="*/ 1071418 h 2604654"/>
              <a:gd name="connsiteX32" fmla="*/ 748461 w 1847589"/>
              <a:gd name="connsiteY32" fmla="*/ 1089890 h 2604654"/>
              <a:gd name="connsiteX33" fmla="*/ 739225 w 1847589"/>
              <a:gd name="connsiteY33" fmla="*/ 1173018 h 2604654"/>
              <a:gd name="connsiteX34" fmla="*/ 693043 w 1847589"/>
              <a:gd name="connsiteY34" fmla="*/ 1209963 h 2604654"/>
              <a:gd name="connsiteX35" fmla="*/ 637625 w 1847589"/>
              <a:gd name="connsiteY35" fmla="*/ 1228436 h 2604654"/>
              <a:gd name="connsiteX36" fmla="*/ 619152 w 1847589"/>
              <a:gd name="connsiteY36" fmla="*/ 1283854 h 2604654"/>
              <a:gd name="connsiteX37" fmla="*/ 609916 w 1847589"/>
              <a:gd name="connsiteY37" fmla="*/ 1311563 h 2604654"/>
              <a:gd name="connsiteX38" fmla="*/ 582207 w 1847589"/>
              <a:gd name="connsiteY38" fmla="*/ 1293090 h 2604654"/>
              <a:gd name="connsiteX39" fmla="*/ 545261 w 1847589"/>
              <a:gd name="connsiteY39" fmla="*/ 1357745 h 2604654"/>
              <a:gd name="connsiteX40" fmla="*/ 499080 w 1847589"/>
              <a:gd name="connsiteY40" fmla="*/ 1431636 h 2604654"/>
              <a:gd name="connsiteX41" fmla="*/ 462134 w 1847589"/>
              <a:gd name="connsiteY41" fmla="*/ 1514763 h 2604654"/>
              <a:gd name="connsiteX42" fmla="*/ 443661 w 1847589"/>
              <a:gd name="connsiteY42" fmla="*/ 1542472 h 2604654"/>
              <a:gd name="connsiteX43" fmla="*/ 406716 w 1847589"/>
              <a:gd name="connsiteY43" fmla="*/ 1625600 h 2604654"/>
              <a:gd name="connsiteX44" fmla="*/ 388243 w 1847589"/>
              <a:gd name="connsiteY44" fmla="*/ 1681018 h 2604654"/>
              <a:gd name="connsiteX45" fmla="*/ 351298 w 1847589"/>
              <a:gd name="connsiteY45" fmla="*/ 1736436 h 2604654"/>
              <a:gd name="connsiteX46" fmla="*/ 342061 w 1847589"/>
              <a:gd name="connsiteY46" fmla="*/ 1773381 h 2604654"/>
              <a:gd name="connsiteX47" fmla="*/ 332825 w 1847589"/>
              <a:gd name="connsiteY47" fmla="*/ 1819563 h 2604654"/>
              <a:gd name="connsiteX48" fmla="*/ 305116 w 1847589"/>
              <a:gd name="connsiteY48" fmla="*/ 1828800 h 2604654"/>
              <a:gd name="connsiteX49" fmla="*/ 277407 w 1847589"/>
              <a:gd name="connsiteY49" fmla="*/ 1847272 h 2604654"/>
              <a:gd name="connsiteX50" fmla="*/ 258934 w 1847589"/>
              <a:gd name="connsiteY50" fmla="*/ 1874981 h 2604654"/>
              <a:gd name="connsiteX51" fmla="*/ 249698 w 1847589"/>
              <a:gd name="connsiteY51" fmla="*/ 1921163 h 2604654"/>
              <a:gd name="connsiteX52" fmla="*/ 221989 w 1847589"/>
              <a:gd name="connsiteY52" fmla="*/ 1930400 h 2604654"/>
              <a:gd name="connsiteX53" fmla="*/ 185043 w 1847589"/>
              <a:gd name="connsiteY53" fmla="*/ 1939636 h 2604654"/>
              <a:gd name="connsiteX54" fmla="*/ 166571 w 1847589"/>
              <a:gd name="connsiteY54" fmla="*/ 2013527 h 2604654"/>
              <a:gd name="connsiteX55" fmla="*/ 120389 w 1847589"/>
              <a:gd name="connsiteY55" fmla="*/ 2087418 h 2604654"/>
              <a:gd name="connsiteX56" fmla="*/ 111152 w 1847589"/>
              <a:gd name="connsiteY56" fmla="*/ 2179781 h 2604654"/>
              <a:gd name="connsiteX57" fmla="*/ 55734 w 1847589"/>
              <a:gd name="connsiteY57" fmla="*/ 2216727 h 2604654"/>
              <a:gd name="connsiteX58" fmla="*/ 28025 w 1847589"/>
              <a:gd name="connsiteY58" fmla="*/ 2244436 h 2604654"/>
              <a:gd name="connsiteX59" fmla="*/ 18789 w 1847589"/>
              <a:gd name="connsiteY59" fmla="*/ 2299854 h 2604654"/>
              <a:gd name="connsiteX60" fmla="*/ 316 w 1847589"/>
              <a:gd name="connsiteY60" fmla="*/ 2327563 h 2604654"/>
              <a:gd name="connsiteX61" fmla="*/ 9552 w 1847589"/>
              <a:gd name="connsiteY61" fmla="*/ 2382981 h 2604654"/>
              <a:gd name="connsiteX62" fmla="*/ 18789 w 1847589"/>
              <a:gd name="connsiteY62" fmla="*/ 2456872 h 2604654"/>
              <a:gd name="connsiteX63" fmla="*/ 28025 w 1847589"/>
              <a:gd name="connsiteY63" fmla="*/ 2484581 h 2604654"/>
              <a:gd name="connsiteX64" fmla="*/ 55734 w 1847589"/>
              <a:gd name="connsiteY64" fmla="*/ 2503054 h 2604654"/>
              <a:gd name="connsiteX65" fmla="*/ 120389 w 1847589"/>
              <a:gd name="connsiteY65" fmla="*/ 2521527 h 2604654"/>
              <a:gd name="connsiteX66" fmla="*/ 148098 w 1847589"/>
              <a:gd name="connsiteY66" fmla="*/ 2576945 h 2604654"/>
              <a:gd name="connsiteX67" fmla="*/ 157334 w 1847589"/>
              <a:gd name="connsiteY67" fmla="*/ 2604654 h 2604654"/>
              <a:gd name="connsiteX68" fmla="*/ 231225 w 1847589"/>
              <a:gd name="connsiteY68" fmla="*/ 2595418 h 260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847589" h="2604654">
                <a:moveTo>
                  <a:pt x="1847589" y="0"/>
                </a:moveTo>
                <a:cubicBezTo>
                  <a:pt x="1829116" y="6157"/>
                  <a:pt x="1809587" y="9764"/>
                  <a:pt x="1792171" y="18472"/>
                </a:cubicBezTo>
                <a:cubicBezTo>
                  <a:pt x="1772313" y="28401"/>
                  <a:pt x="1736752" y="55418"/>
                  <a:pt x="1736752" y="55418"/>
                </a:cubicBezTo>
                <a:cubicBezTo>
                  <a:pt x="1728797" y="127014"/>
                  <a:pt x="1749715" y="132064"/>
                  <a:pt x="1699807" y="157018"/>
                </a:cubicBezTo>
                <a:cubicBezTo>
                  <a:pt x="1691099" y="161372"/>
                  <a:pt x="1681334" y="163175"/>
                  <a:pt x="1672098" y="166254"/>
                </a:cubicBezTo>
                <a:cubicBezTo>
                  <a:pt x="1669019" y="175490"/>
                  <a:pt x="1667215" y="185255"/>
                  <a:pt x="1662861" y="193963"/>
                </a:cubicBezTo>
                <a:cubicBezTo>
                  <a:pt x="1650539" y="218607"/>
                  <a:pt x="1603661" y="272193"/>
                  <a:pt x="1588971" y="277090"/>
                </a:cubicBezTo>
                <a:lnTo>
                  <a:pt x="1561261" y="286327"/>
                </a:lnTo>
                <a:cubicBezTo>
                  <a:pt x="1557653" y="297151"/>
                  <a:pt x="1537908" y="365098"/>
                  <a:pt x="1524316" y="378690"/>
                </a:cubicBezTo>
                <a:cubicBezTo>
                  <a:pt x="1514580" y="388426"/>
                  <a:pt x="1499326" y="390332"/>
                  <a:pt x="1487371" y="397163"/>
                </a:cubicBezTo>
                <a:cubicBezTo>
                  <a:pt x="1437239" y="425810"/>
                  <a:pt x="1482752" y="407939"/>
                  <a:pt x="1431952" y="424872"/>
                </a:cubicBezTo>
                <a:cubicBezTo>
                  <a:pt x="1408736" y="494522"/>
                  <a:pt x="1440054" y="408667"/>
                  <a:pt x="1404243" y="480290"/>
                </a:cubicBezTo>
                <a:cubicBezTo>
                  <a:pt x="1399889" y="488998"/>
                  <a:pt x="1402610" y="501918"/>
                  <a:pt x="1395007" y="508000"/>
                </a:cubicBezTo>
                <a:cubicBezTo>
                  <a:pt x="1385094" y="515930"/>
                  <a:pt x="1370453" y="514482"/>
                  <a:pt x="1358061" y="517236"/>
                </a:cubicBezTo>
                <a:cubicBezTo>
                  <a:pt x="1291193" y="532095"/>
                  <a:pt x="1333682" y="519204"/>
                  <a:pt x="1284171" y="535709"/>
                </a:cubicBezTo>
                <a:cubicBezTo>
                  <a:pt x="1281092" y="544945"/>
                  <a:pt x="1279288" y="554710"/>
                  <a:pt x="1274934" y="563418"/>
                </a:cubicBezTo>
                <a:cubicBezTo>
                  <a:pt x="1264513" y="584258"/>
                  <a:pt x="1251487" y="601074"/>
                  <a:pt x="1228752" y="609600"/>
                </a:cubicBezTo>
                <a:cubicBezTo>
                  <a:pt x="1214053" y="615112"/>
                  <a:pt x="1197801" y="615029"/>
                  <a:pt x="1182571" y="618836"/>
                </a:cubicBezTo>
                <a:cubicBezTo>
                  <a:pt x="1173125" y="621197"/>
                  <a:pt x="1164098" y="624993"/>
                  <a:pt x="1154861" y="628072"/>
                </a:cubicBezTo>
                <a:cubicBezTo>
                  <a:pt x="1131645" y="697722"/>
                  <a:pt x="1162963" y="611867"/>
                  <a:pt x="1127152" y="683490"/>
                </a:cubicBezTo>
                <a:cubicBezTo>
                  <a:pt x="1122798" y="692198"/>
                  <a:pt x="1123998" y="703597"/>
                  <a:pt x="1117916" y="711200"/>
                </a:cubicBezTo>
                <a:cubicBezTo>
                  <a:pt x="1100273" y="733255"/>
                  <a:pt x="1084805" y="727756"/>
                  <a:pt x="1062498" y="738909"/>
                </a:cubicBezTo>
                <a:cubicBezTo>
                  <a:pt x="1052569" y="743873"/>
                  <a:pt x="1044025" y="751224"/>
                  <a:pt x="1034789" y="757381"/>
                </a:cubicBezTo>
                <a:cubicBezTo>
                  <a:pt x="1016727" y="784474"/>
                  <a:pt x="1014729" y="782204"/>
                  <a:pt x="1007080" y="812800"/>
                </a:cubicBezTo>
                <a:cubicBezTo>
                  <a:pt x="1003272" y="828030"/>
                  <a:pt x="1001249" y="843656"/>
                  <a:pt x="997843" y="858981"/>
                </a:cubicBezTo>
                <a:cubicBezTo>
                  <a:pt x="995089" y="871373"/>
                  <a:pt x="996537" y="886014"/>
                  <a:pt x="988607" y="895927"/>
                </a:cubicBezTo>
                <a:cubicBezTo>
                  <a:pt x="982525" y="903530"/>
                  <a:pt x="970134" y="902084"/>
                  <a:pt x="960898" y="905163"/>
                </a:cubicBezTo>
                <a:cubicBezTo>
                  <a:pt x="951662" y="911321"/>
                  <a:pt x="941038" y="915787"/>
                  <a:pt x="933189" y="923636"/>
                </a:cubicBezTo>
                <a:cubicBezTo>
                  <a:pt x="912972" y="943853"/>
                  <a:pt x="902340" y="982374"/>
                  <a:pt x="896243" y="1006763"/>
                </a:cubicBezTo>
                <a:cubicBezTo>
                  <a:pt x="893164" y="1019078"/>
                  <a:pt x="895983" y="1034733"/>
                  <a:pt x="887007" y="1043709"/>
                </a:cubicBezTo>
                <a:cubicBezTo>
                  <a:pt x="878031" y="1052685"/>
                  <a:pt x="862453" y="1050191"/>
                  <a:pt x="850061" y="1052945"/>
                </a:cubicBezTo>
                <a:cubicBezTo>
                  <a:pt x="831083" y="1057162"/>
                  <a:pt x="795981" y="1061513"/>
                  <a:pt x="776171" y="1071418"/>
                </a:cubicBezTo>
                <a:cubicBezTo>
                  <a:pt x="766242" y="1076382"/>
                  <a:pt x="757698" y="1083733"/>
                  <a:pt x="748461" y="1089890"/>
                </a:cubicBezTo>
                <a:cubicBezTo>
                  <a:pt x="726910" y="1154545"/>
                  <a:pt x="723832" y="1126836"/>
                  <a:pt x="739225" y="1173018"/>
                </a:cubicBezTo>
                <a:cubicBezTo>
                  <a:pt x="725316" y="1214747"/>
                  <a:pt x="740294" y="1195788"/>
                  <a:pt x="693043" y="1209963"/>
                </a:cubicBezTo>
                <a:cubicBezTo>
                  <a:pt x="674392" y="1215558"/>
                  <a:pt x="637625" y="1228436"/>
                  <a:pt x="637625" y="1228436"/>
                </a:cubicBezTo>
                <a:lnTo>
                  <a:pt x="619152" y="1283854"/>
                </a:lnTo>
                <a:lnTo>
                  <a:pt x="609916" y="1311563"/>
                </a:lnTo>
                <a:cubicBezTo>
                  <a:pt x="600680" y="1305405"/>
                  <a:pt x="592738" y="1289580"/>
                  <a:pt x="582207" y="1293090"/>
                </a:cubicBezTo>
                <a:cubicBezTo>
                  <a:pt x="553681" y="1302599"/>
                  <a:pt x="556189" y="1337711"/>
                  <a:pt x="545261" y="1357745"/>
                </a:cubicBezTo>
                <a:cubicBezTo>
                  <a:pt x="531353" y="1383244"/>
                  <a:pt x="509867" y="1404668"/>
                  <a:pt x="499080" y="1431636"/>
                </a:cubicBezTo>
                <a:cubicBezTo>
                  <a:pt x="485884" y="1464626"/>
                  <a:pt x="479393" y="1484560"/>
                  <a:pt x="462134" y="1514763"/>
                </a:cubicBezTo>
                <a:cubicBezTo>
                  <a:pt x="456626" y="1524401"/>
                  <a:pt x="449819" y="1533236"/>
                  <a:pt x="443661" y="1542472"/>
                </a:cubicBezTo>
                <a:cubicBezTo>
                  <a:pt x="421679" y="1608421"/>
                  <a:pt x="435990" y="1581688"/>
                  <a:pt x="406716" y="1625600"/>
                </a:cubicBezTo>
                <a:cubicBezTo>
                  <a:pt x="400558" y="1644073"/>
                  <a:pt x="399044" y="1664816"/>
                  <a:pt x="388243" y="1681018"/>
                </a:cubicBezTo>
                <a:lnTo>
                  <a:pt x="351298" y="1736436"/>
                </a:lnTo>
                <a:cubicBezTo>
                  <a:pt x="348219" y="1748751"/>
                  <a:pt x="344815" y="1760989"/>
                  <a:pt x="342061" y="1773381"/>
                </a:cubicBezTo>
                <a:cubicBezTo>
                  <a:pt x="338655" y="1788706"/>
                  <a:pt x="341533" y="1806501"/>
                  <a:pt x="332825" y="1819563"/>
                </a:cubicBezTo>
                <a:cubicBezTo>
                  <a:pt x="327425" y="1827664"/>
                  <a:pt x="313824" y="1824446"/>
                  <a:pt x="305116" y="1828800"/>
                </a:cubicBezTo>
                <a:cubicBezTo>
                  <a:pt x="295187" y="1833764"/>
                  <a:pt x="286643" y="1841115"/>
                  <a:pt x="277407" y="1847272"/>
                </a:cubicBezTo>
                <a:cubicBezTo>
                  <a:pt x="271249" y="1856508"/>
                  <a:pt x="262832" y="1864587"/>
                  <a:pt x="258934" y="1874981"/>
                </a:cubicBezTo>
                <a:cubicBezTo>
                  <a:pt x="253422" y="1889680"/>
                  <a:pt x="258406" y="1908101"/>
                  <a:pt x="249698" y="1921163"/>
                </a:cubicBezTo>
                <a:cubicBezTo>
                  <a:pt x="244298" y="1929264"/>
                  <a:pt x="231350" y="1927725"/>
                  <a:pt x="221989" y="1930400"/>
                </a:cubicBezTo>
                <a:cubicBezTo>
                  <a:pt x="209783" y="1933887"/>
                  <a:pt x="197358" y="1936557"/>
                  <a:pt x="185043" y="1939636"/>
                </a:cubicBezTo>
                <a:cubicBezTo>
                  <a:pt x="131338" y="1975440"/>
                  <a:pt x="173077" y="1935447"/>
                  <a:pt x="166571" y="2013527"/>
                </a:cubicBezTo>
                <a:cubicBezTo>
                  <a:pt x="162045" y="2067837"/>
                  <a:pt x="154347" y="2064779"/>
                  <a:pt x="120389" y="2087418"/>
                </a:cubicBezTo>
                <a:cubicBezTo>
                  <a:pt x="117310" y="2118206"/>
                  <a:pt x="124989" y="2152106"/>
                  <a:pt x="111152" y="2179781"/>
                </a:cubicBezTo>
                <a:cubicBezTo>
                  <a:pt x="101223" y="2199639"/>
                  <a:pt x="71433" y="2201028"/>
                  <a:pt x="55734" y="2216727"/>
                </a:cubicBezTo>
                <a:lnTo>
                  <a:pt x="28025" y="2244436"/>
                </a:lnTo>
                <a:cubicBezTo>
                  <a:pt x="24946" y="2262909"/>
                  <a:pt x="24711" y="2282088"/>
                  <a:pt x="18789" y="2299854"/>
                </a:cubicBezTo>
                <a:cubicBezTo>
                  <a:pt x="15279" y="2310385"/>
                  <a:pt x="1542" y="2316530"/>
                  <a:pt x="316" y="2327563"/>
                </a:cubicBezTo>
                <a:cubicBezTo>
                  <a:pt x="-1752" y="2346176"/>
                  <a:pt x="6903" y="2364442"/>
                  <a:pt x="9552" y="2382981"/>
                </a:cubicBezTo>
                <a:cubicBezTo>
                  <a:pt x="13062" y="2407554"/>
                  <a:pt x="14349" y="2432450"/>
                  <a:pt x="18789" y="2456872"/>
                </a:cubicBezTo>
                <a:cubicBezTo>
                  <a:pt x="20531" y="2466451"/>
                  <a:pt x="21943" y="2476978"/>
                  <a:pt x="28025" y="2484581"/>
                </a:cubicBezTo>
                <a:cubicBezTo>
                  <a:pt x="34960" y="2493249"/>
                  <a:pt x="45805" y="2498090"/>
                  <a:pt x="55734" y="2503054"/>
                </a:cubicBezTo>
                <a:cubicBezTo>
                  <a:pt x="68981" y="2509678"/>
                  <a:pt x="108557" y="2518569"/>
                  <a:pt x="120389" y="2521527"/>
                </a:cubicBezTo>
                <a:cubicBezTo>
                  <a:pt x="143604" y="2591174"/>
                  <a:pt x="112288" y="2505326"/>
                  <a:pt x="148098" y="2576945"/>
                </a:cubicBezTo>
                <a:cubicBezTo>
                  <a:pt x="152452" y="2585653"/>
                  <a:pt x="154255" y="2595418"/>
                  <a:pt x="157334" y="2604654"/>
                </a:cubicBezTo>
                <a:cubicBezTo>
                  <a:pt x="219283" y="2584004"/>
                  <a:pt x="195336" y="2577473"/>
                  <a:pt x="231225" y="2595418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86C45637-D989-486B-BD8D-5646C9E398A8}"/>
              </a:ext>
            </a:extLst>
          </p:cNvPr>
          <p:cNvSpPr/>
          <p:nvPr/>
        </p:nvSpPr>
        <p:spPr>
          <a:xfrm>
            <a:off x="3149600" y="4488873"/>
            <a:ext cx="2530764" cy="1209963"/>
          </a:xfrm>
          <a:custGeom>
            <a:avLst/>
            <a:gdLst>
              <a:gd name="connsiteX0" fmla="*/ 2530764 w 2530764"/>
              <a:gd name="connsiteY0" fmla="*/ 1209963 h 1209963"/>
              <a:gd name="connsiteX1" fmla="*/ 2235200 w 2530764"/>
              <a:gd name="connsiteY1" fmla="*/ 1191491 h 1209963"/>
              <a:gd name="connsiteX2" fmla="*/ 2170545 w 2530764"/>
              <a:gd name="connsiteY2" fmla="*/ 1182254 h 1209963"/>
              <a:gd name="connsiteX3" fmla="*/ 2032000 w 2530764"/>
              <a:gd name="connsiteY3" fmla="*/ 1163782 h 1209963"/>
              <a:gd name="connsiteX4" fmla="*/ 1967345 w 2530764"/>
              <a:gd name="connsiteY4" fmla="*/ 1145309 h 1209963"/>
              <a:gd name="connsiteX5" fmla="*/ 1856509 w 2530764"/>
              <a:gd name="connsiteY5" fmla="*/ 1136072 h 1209963"/>
              <a:gd name="connsiteX6" fmla="*/ 1671782 w 2530764"/>
              <a:gd name="connsiteY6" fmla="*/ 1117600 h 1209963"/>
              <a:gd name="connsiteX7" fmla="*/ 1542473 w 2530764"/>
              <a:gd name="connsiteY7" fmla="*/ 1099127 h 1209963"/>
              <a:gd name="connsiteX8" fmla="*/ 1487055 w 2530764"/>
              <a:gd name="connsiteY8" fmla="*/ 1080654 h 1209963"/>
              <a:gd name="connsiteX9" fmla="*/ 1413164 w 2530764"/>
              <a:gd name="connsiteY9" fmla="*/ 1062182 h 1209963"/>
              <a:gd name="connsiteX10" fmla="*/ 1385455 w 2530764"/>
              <a:gd name="connsiteY10" fmla="*/ 1043709 h 1209963"/>
              <a:gd name="connsiteX11" fmla="*/ 1339273 w 2530764"/>
              <a:gd name="connsiteY11" fmla="*/ 1034472 h 1209963"/>
              <a:gd name="connsiteX12" fmla="*/ 1311564 w 2530764"/>
              <a:gd name="connsiteY12" fmla="*/ 1025236 h 1209963"/>
              <a:gd name="connsiteX13" fmla="*/ 1246909 w 2530764"/>
              <a:gd name="connsiteY13" fmla="*/ 1006763 h 1209963"/>
              <a:gd name="connsiteX14" fmla="*/ 1163782 w 2530764"/>
              <a:gd name="connsiteY14" fmla="*/ 960582 h 1209963"/>
              <a:gd name="connsiteX15" fmla="*/ 1108364 w 2530764"/>
              <a:gd name="connsiteY15" fmla="*/ 914400 h 1209963"/>
              <a:gd name="connsiteX16" fmla="*/ 1006764 w 2530764"/>
              <a:gd name="connsiteY16" fmla="*/ 840509 h 1209963"/>
              <a:gd name="connsiteX17" fmla="*/ 951345 w 2530764"/>
              <a:gd name="connsiteY17" fmla="*/ 794327 h 1209963"/>
              <a:gd name="connsiteX18" fmla="*/ 932873 w 2530764"/>
              <a:gd name="connsiteY18" fmla="*/ 766618 h 1209963"/>
              <a:gd name="connsiteX19" fmla="*/ 868218 w 2530764"/>
              <a:gd name="connsiteY19" fmla="*/ 729672 h 1209963"/>
              <a:gd name="connsiteX20" fmla="*/ 840509 w 2530764"/>
              <a:gd name="connsiteY20" fmla="*/ 701963 h 1209963"/>
              <a:gd name="connsiteX21" fmla="*/ 803564 w 2530764"/>
              <a:gd name="connsiteY21" fmla="*/ 683491 h 1209963"/>
              <a:gd name="connsiteX22" fmla="*/ 748145 w 2530764"/>
              <a:gd name="connsiteY22" fmla="*/ 646545 h 1209963"/>
              <a:gd name="connsiteX23" fmla="*/ 720436 w 2530764"/>
              <a:gd name="connsiteY23" fmla="*/ 628072 h 1209963"/>
              <a:gd name="connsiteX24" fmla="*/ 628073 w 2530764"/>
              <a:gd name="connsiteY24" fmla="*/ 572654 h 1209963"/>
              <a:gd name="connsiteX25" fmla="*/ 600364 w 2530764"/>
              <a:gd name="connsiteY25" fmla="*/ 554182 h 1209963"/>
              <a:gd name="connsiteX26" fmla="*/ 508000 w 2530764"/>
              <a:gd name="connsiteY26" fmla="*/ 489527 h 1209963"/>
              <a:gd name="connsiteX27" fmla="*/ 480291 w 2530764"/>
              <a:gd name="connsiteY27" fmla="*/ 480291 h 1209963"/>
              <a:gd name="connsiteX28" fmla="*/ 461818 w 2530764"/>
              <a:gd name="connsiteY28" fmla="*/ 452582 h 1209963"/>
              <a:gd name="connsiteX29" fmla="*/ 406400 w 2530764"/>
              <a:gd name="connsiteY29" fmla="*/ 415636 h 1209963"/>
              <a:gd name="connsiteX30" fmla="*/ 378691 w 2530764"/>
              <a:gd name="connsiteY30" fmla="*/ 397163 h 1209963"/>
              <a:gd name="connsiteX31" fmla="*/ 341745 w 2530764"/>
              <a:gd name="connsiteY31" fmla="*/ 360218 h 1209963"/>
              <a:gd name="connsiteX32" fmla="*/ 286327 w 2530764"/>
              <a:gd name="connsiteY32" fmla="*/ 323272 h 1209963"/>
              <a:gd name="connsiteX33" fmla="*/ 258618 w 2530764"/>
              <a:gd name="connsiteY33" fmla="*/ 304800 h 1209963"/>
              <a:gd name="connsiteX34" fmla="*/ 203200 w 2530764"/>
              <a:gd name="connsiteY34" fmla="*/ 249382 h 1209963"/>
              <a:gd name="connsiteX35" fmla="*/ 184727 w 2530764"/>
              <a:gd name="connsiteY35" fmla="*/ 221672 h 1209963"/>
              <a:gd name="connsiteX36" fmla="*/ 157018 w 2530764"/>
              <a:gd name="connsiteY36" fmla="*/ 193963 h 1209963"/>
              <a:gd name="connsiteX37" fmla="*/ 110836 w 2530764"/>
              <a:gd name="connsiteY37" fmla="*/ 147782 h 1209963"/>
              <a:gd name="connsiteX38" fmla="*/ 83127 w 2530764"/>
              <a:gd name="connsiteY38" fmla="*/ 110836 h 1209963"/>
              <a:gd name="connsiteX39" fmla="*/ 55418 w 2530764"/>
              <a:gd name="connsiteY39" fmla="*/ 83127 h 1209963"/>
              <a:gd name="connsiteX40" fmla="*/ 18473 w 2530764"/>
              <a:gd name="connsiteY40" fmla="*/ 27709 h 1209963"/>
              <a:gd name="connsiteX41" fmla="*/ 0 w 2530764"/>
              <a:gd name="connsiteY41" fmla="*/ 0 h 120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530764" h="1209963">
                <a:moveTo>
                  <a:pt x="2530764" y="1209963"/>
                </a:moveTo>
                <a:cubicBezTo>
                  <a:pt x="2442084" y="1205296"/>
                  <a:pt x="2326717" y="1200643"/>
                  <a:pt x="2235200" y="1191491"/>
                </a:cubicBezTo>
                <a:cubicBezTo>
                  <a:pt x="2213538" y="1189325"/>
                  <a:pt x="2192125" y="1185131"/>
                  <a:pt x="2170545" y="1182254"/>
                </a:cubicBezTo>
                <a:cubicBezTo>
                  <a:pt x="1991359" y="1158362"/>
                  <a:pt x="2194632" y="1187014"/>
                  <a:pt x="2032000" y="1163782"/>
                </a:cubicBezTo>
                <a:cubicBezTo>
                  <a:pt x="2013591" y="1157645"/>
                  <a:pt x="1985908" y="1147629"/>
                  <a:pt x="1967345" y="1145309"/>
                </a:cubicBezTo>
                <a:cubicBezTo>
                  <a:pt x="1930558" y="1140711"/>
                  <a:pt x="1893454" y="1139151"/>
                  <a:pt x="1856509" y="1136072"/>
                </a:cubicBezTo>
                <a:cubicBezTo>
                  <a:pt x="1745013" y="1113774"/>
                  <a:pt x="1884746" y="1139631"/>
                  <a:pt x="1671782" y="1117600"/>
                </a:cubicBezTo>
                <a:cubicBezTo>
                  <a:pt x="1628473" y="1113120"/>
                  <a:pt x="1542473" y="1099127"/>
                  <a:pt x="1542473" y="1099127"/>
                </a:cubicBezTo>
                <a:cubicBezTo>
                  <a:pt x="1524000" y="1092969"/>
                  <a:pt x="1506149" y="1084473"/>
                  <a:pt x="1487055" y="1080654"/>
                </a:cubicBezTo>
                <a:cubicBezTo>
                  <a:pt x="1431326" y="1069509"/>
                  <a:pt x="1455766" y="1076382"/>
                  <a:pt x="1413164" y="1062182"/>
                </a:cubicBezTo>
                <a:cubicBezTo>
                  <a:pt x="1403928" y="1056024"/>
                  <a:pt x="1395849" y="1047607"/>
                  <a:pt x="1385455" y="1043709"/>
                </a:cubicBezTo>
                <a:cubicBezTo>
                  <a:pt x="1370756" y="1038197"/>
                  <a:pt x="1354503" y="1038280"/>
                  <a:pt x="1339273" y="1034472"/>
                </a:cubicBezTo>
                <a:cubicBezTo>
                  <a:pt x="1329828" y="1032111"/>
                  <a:pt x="1320925" y="1027911"/>
                  <a:pt x="1311564" y="1025236"/>
                </a:cubicBezTo>
                <a:cubicBezTo>
                  <a:pt x="1301710" y="1022421"/>
                  <a:pt x="1258638" y="1013279"/>
                  <a:pt x="1246909" y="1006763"/>
                </a:cubicBezTo>
                <a:cubicBezTo>
                  <a:pt x="1151636" y="953833"/>
                  <a:pt x="1226478" y="981480"/>
                  <a:pt x="1163782" y="960582"/>
                </a:cubicBezTo>
                <a:cubicBezTo>
                  <a:pt x="1094986" y="914717"/>
                  <a:pt x="1179481" y="973664"/>
                  <a:pt x="1108364" y="914400"/>
                </a:cubicBezTo>
                <a:cubicBezTo>
                  <a:pt x="1046480" y="862830"/>
                  <a:pt x="1113271" y="947016"/>
                  <a:pt x="1006764" y="840509"/>
                </a:cubicBezTo>
                <a:cubicBezTo>
                  <a:pt x="971205" y="804950"/>
                  <a:pt x="989923" y="820045"/>
                  <a:pt x="951345" y="794327"/>
                </a:cubicBezTo>
                <a:cubicBezTo>
                  <a:pt x="945188" y="785091"/>
                  <a:pt x="940722" y="774467"/>
                  <a:pt x="932873" y="766618"/>
                </a:cubicBezTo>
                <a:cubicBezTo>
                  <a:pt x="911057" y="744802"/>
                  <a:pt x="893573" y="747783"/>
                  <a:pt x="868218" y="729672"/>
                </a:cubicBezTo>
                <a:cubicBezTo>
                  <a:pt x="857589" y="722080"/>
                  <a:pt x="851138" y="709555"/>
                  <a:pt x="840509" y="701963"/>
                </a:cubicBezTo>
                <a:cubicBezTo>
                  <a:pt x="829305" y="693960"/>
                  <a:pt x="815370" y="690575"/>
                  <a:pt x="803564" y="683491"/>
                </a:cubicBezTo>
                <a:cubicBezTo>
                  <a:pt x="784526" y="672068"/>
                  <a:pt x="766618" y="658860"/>
                  <a:pt x="748145" y="646545"/>
                </a:cubicBezTo>
                <a:cubicBezTo>
                  <a:pt x="738909" y="640387"/>
                  <a:pt x="730365" y="633036"/>
                  <a:pt x="720436" y="628072"/>
                </a:cubicBezTo>
                <a:cubicBezTo>
                  <a:pt x="663630" y="599670"/>
                  <a:pt x="694952" y="617240"/>
                  <a:pt x="628073" y="572654"/>
                </a:cubicBezTo>
                <a:cubicBezTo>
                  <a:pt x="618837" y="566497"/>
                  <a:pt x="609244" y="560842"/>
                  <a:pt x="600364" y="554182"/>
                </a:cubicBezTo>
                <a:cubicBezTo>
                  <a:pt x="583502" y="541535"/>
                  <a:pt x="521648" y="494076"/>
                  <a:pt x="508000" y="489527"/>
                </a:cubicBezTo>
                <a:lnTo>
                  <a:pt x="480291" y="480291"/>
                </a:lnTo>
                <a:cubicBezTo>
                  <a:pt x="474133" y="471055"/>
                  <a:pt x="470172" y="459892"/>
                  <a:pt x="461818" y="452582"/>
                </a:cubicBezTo>
                <a:cubicBezTo>
                  <a:pt x="445110" y="437962"/>
                  <a:pt x="424873" y="427951"/>
                  <a:pt x="406400" y="415636"/>
                </a:cubicBezTo>
                <a:cubicBezTo>
                  <a:pt x="397164" y="409478"/>
                  <a:pt x="386541" y="405012"/>
                  <a:pt x="378691" y="397163"/>
                </a:cubicBezTo>
                <a:cubicBezTo>
                  <a:pt x="366376" y="384848"/>
                  <a:pt x="355345" y="371098"/>
                  <a:pt x="341745" y="360218"/>
                </a:cubicBezTo>
                <a:cubicBezTo>
                  <a:pt x="324409" y="346349"/>
                  <a:pt x="304800" y="335587"/>
                  <a:pt x="286327" y="323272"/>
                </a:cubicBezTo>
                <a:lnTo>
                  <a:pt x="258618" y="304800"/>
                </a:lnTo>
                <a:cubicBezTo>
                  <a:pt x="215081" y="239495"/>
                  <a:pt x="271941" y="318125"/>
                  <a:pt x="203200" y="249382"/>
                </a:cubicBezTo>
                <a:cubicBezTo>
                  <a:pt x="195350" y="241532"/>
                  <a:pt x="191834" y="230200"/>
                  <a:pt x="184727" y="221672"/>
                </a:cubicBezTo>
                <a:cubicBezTo>
                  <a:pt x="176365" y="211637"/>
                  <a:pt x="165380" y="203998"/>
                  <a:pt x="157018" y="193963"/>
                </a:cubicBezTo>
                <a:cubicBezTo>
                  <a:pt x="118534" y="147783"/>
                  <a:pt x="161635" y="181647"/>
                  <a:pt x="110836" y="147782"/>
                </a:cubicBezTo>
                <a:cubicBezTo>
                  <a:pt x="101600" y="135467"/>
                  <a:pt x="93145" y="122524"/>
                  <a:pt x="83127" y="110836"/>
                </a:cubicBezTo>
                <a:cubicBezTo>
                  <a:pt x="74626" y="100918"/>
                  <a:pt x="63437" y="93438"/>
                  <a:pt x="55418" y="83127"/>
                </a:cubicBezTo>
                <a:cubicBezTo>
                  <a:pt x="41788" y="65602"/>
                  <a:pt x="30788" y="46182"/>
                  <a:pt x="18473" y="27709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6E9070A7-3E0C-4A09-99CB-02A3B81D6A08}"/>
              </a:ext>
            </a:extLst>
          </p:cNvPr>
          <p:cNvSpPr/>
          <p:nvPr/>
        </p:nvSpPr>
        <p:spPr>
          <a:xfrm>
            <a:off x="1653309" y="2972672"/>
            <a:ext cx="1450109" cy="1433073"/>
          </a:xfrm>
          <a:custGeom>
            <a:avLst/>
            <a:gdLst>
              <a:gd name="connsiteX0" fmla="*/ 1450109 w 1450109"/>
              <a:gd name="connsiteY0" fmla="*/ 1433073 h 1433073"/>
              <a:gd name="connsiteX1" fmla="*/ 1403927 w 1450109"/>
              <a:gd name="connsiteY1" fmla="*/ 1405364 h 1433073"/>
              <a:gd name="connsiteX2" fmla="*/ 1348509 w 1450109"/>
              <a:gd name="connsiteY2" fmla="*/ 1368419 h 1433073"/>
              <a:gd name="connsiteX3" fmla="*/ 1339273 w 1450109"/>
              <a:gd name="connsiteY3" fmla="*/ 1340710 h 1433073"/>
              <a:gd name="connsiteX4" fmla="*/ 1330036 w 1450109"/>
              <a:gd name="connsiteY4" fmla="*/ 1303764 h 1433073"/>
              <a:gd name="connsiteX5" fmla="*/ 1311564 w 1450109"/>
              <a:gd name="connsiteY5" fmla="*/ 1257583 h 1433073"/>
              <a:gd name="connsiteX6" fmla="*/ 1283855 w 1450109"/>
              <a:gd name="connsiteY6" fmla="*/ 1239110 h 1433073"/>
              <a:gd name="connsiteX7" fmla="*/ 1228436 w 1450109"/>
              <a:gd name="connsiteY7" fmla="*/ 1220637 h 1433073"/>
              <a:gd name="connsiteX8" fmla="*/ 1200727 w 1450109"/>
              <a:gd name="connsiteY8" fmla="*/ 1146746 h 1433073"/>
              <a:gd name="connsiteX9" fmla="*/ 1126836 w 1450109"/>
              <a:gd name="connsiteY9" fmla="*/ 1109801 h 1433073"/>
              <a:gd name="connsiteX10" fmla="*/ 1117600 w 1450109"/>
              <a:gd name="connsiteY10" fmla="*/ 971255 h 1433073"/>
              <a:gd name="connsiteX11" fmla="*/ 1089891 w 1450109"/>
              <a:gd name="connsiteY11" fmla="*/ 962019 h 1433073"/>
              <a:gd name="connsiteX12" fmla="*/ 1006764 w 1450109"/>
              <a:gd name="connsiteY12" fmla="*/ 915837 h 1433073"/>
              <a:gd name="connsiteX13" fmla="*/ 969818 w 1450109"/>
              <a:gd name="connsiteY13" fmla="*/ 860419 h 1433073"/>
              <a:gd name="connsiteX14" fmla="*/ 942109 w 1450109"/>
              <a:gd name="connsiteY14" fmla="*/ 805001 h 1433073"/>
              <a:gd name="connsiteX15" fmla="*/ 932873 w 1450109"/>
              <a:gd name="connsiteY15" fmla="*/ 758819 h 1433073"/>
              <a:gd name="connsiteX16" fmla="*/ 923636 w 1450109"/>
              <a:gd name="connsiteY16" fmla="*/ 731110 h 1433073"/>
              <a:gd name="connsiteX17" fmla="*/ 858982 w 1450109"/>
              <a:gd name="connsiteY17" fmla="*/ 703401 h 1433073"/>
              <a:gd name="connsiteX18" fmla="*/ 775855 w 1450109"/>
              <a:gd name="connsiteY18" fmla="*/ 666455 h 1433073"/>
              <a:gd name="connsiteX19" fmla="*/ 748146 w 1450109"/>
              <a:gd name="connsiteY19" fmla="*/ 657219 h 1433073"/>
              <a:gd name="connsiteX20" fmla="*/ 720436 w 1450109"/>
              <a:gd name="connsiteY20" fmla="*/ 638746 h 1433073"/>
              <a:gd name="connsiteX21" fmla="*/ 711200 w 1450109"/>
              <a:gd name="connsiteY21" fmla="*/ 611037 h 1433073"/>
              <a:gd name="connsiteX22" fmla="*/ 701964 w 1450109"/>
              <a:gd name="connsiteY22" fmla="*/ 527910 h 1433073"/>
              <a:gd name="connsiteX23" fmla="*/ 674255 w 1450109"/>
              <a:gd name="connsiteY23" fmla="*/ 518673 h 1433073"/>
              <a:gd name="connsiteX24" fmla="*/ 618836 w 1450109"/>
              <a:gd name="connsiteY24" fmla="*/ 509437 h 1433073"/>
              <a:gd name="connsiteX25" fmla="*/ 581891 w 1450109"/>
              <a:gd name="connsiteY25" fmla="*/ 500201 h 1433073"/>
              <a:gd name="connsiteX26" fmla="*/ 572655 w 1450109"/>
              <a:gd name="connsiteY26" fmla="*/ 472492 h 1433073"/>
              <a:gd name="connsiteX27" fmla="*/ 554182 w 1450109"/>
              <a:gd name="connsiteY27" fmla="*/ 398601 h 1433073"/>
              <a:gd name="connsiteX28" fmla="*/ 535709 w 1450109"/>
              <a:gd name="connsiteY28" fmla="*/ 343183 h 1433073"/>
              <a:gd name="connsiteX29" fmla="*/ 517236 w 1450109"/>
              <a:gd name="connsiteY29" fmla="*/ 315473 h 1433073"/>
              <a:gd name="connsiteX30" fmla="*/ 508000 w 1450109"/>
              <a:gd name="connsiteY30" fmla="*/ 287764 h 1433073"/>
              <a:gd name="connsiteX31" fmla="*/ 480291 w 1450109"/>
              <a:gd name="connsiteY31" fmla="*/ 269292 h 1433073"/>
              <a:gd name="connsiteX32" fmla="*/ 397164 w 1450109"/>
              <a:gd name="connsiteY32" fmla="*/ 250819 h 1433073"/>
              <a:gd name="connsiteX33" fmla="*/ 369455 w 1450109"/>
              <a:gd name="connsiteY33" fmla="*/ 241583 h 1433073"/>
              <a:gd name="connsiteX34" fmla="*/ 314036 w 1450109"/>
              <a:gd name="connsiteY34" fmla="*/ 204637 h 1433073"/>
              <a:gd name="connsiteX35" fmla="*/ 249382 w 1450109"/>
              <a:gd name="connsiteY35" fmla="*/ 139983 h 1433073"/>
              <a:gd name="connsiteX36" fmla="*/ 230909 w 1450109"/>
              <a:gd name="connsiteY36" fmla="*/ 112273 h 1433073"/>
              <a:gd name="connsiteX37" fmla="*/ 221673 w 1450109"/>
              <a:gd name="connsiteY37" fmla="*/ 84564 h 1433073"/>
              <a:gd name="connsiteX38" fmla="*/ 166255 w 1450109"/>
              <a:gd name="connsiteY38" fmla="*/ 66092 h 1433073"/>
              <a:gd name="connsiteX39" fmla="*/ 110836 w 1450109"/>
              <a:gd name="connsiteY39" fmla="*/ 38383 h 1433073"/>
              <a:gd name="connsiteX40" fmla="*/ 92364 w 1450109"/>
              <a:gd name="connsiteY40" fmla="*/ 10673 h 1433073"/>
              <a:gd name="connsiteX41" fmla="*/ 0 w 1450109"/>
              <a:gd name="connsiteY41" fmla="*/ 1437 h 1433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50109" h="1433073">
                <a:moveTo>
                  <a:pt x="1450109" y="1433073"/>
                </a:moveTo>
                <a:cubicBezTo>
                  <a:pt x="1434715" y="1423837"/>
                  <a:pt x="1419073" y="1415002"/>
                  <a:pt x="1403927" y="1405364"/>
                </a:cubicBezTo>
                <a:cubicBezTo>
                  <a:pt x="1385197" y="1393445"/>
                  <a:pt x="1348509" y="1368419"/>
                  <a:pt x="1348509" y="1368419"/>
                </a:cubicBezTo>
                <a:cubicBezTo>
                  <a:pt x="1345430" y="1359183"/>
                  <a:pt x="1341948" y="1350071"/>
                  <a:pt x="1339273" y="1340710"/>
                </a:cubicBezTo>
                <a:cubicBezTo>
                  <a:pt x="1335786" y="1328504"/>
                  <a:pt x="1334050" y="1315807"/>
                  <a:pt x="1330036" y="1303764"/>
                </a:cubicBezTo>
                <a:cubicBezTo>
                  <a:pt x="1324793" y="1288035"/>
                  <a:pt x="1321201" y="1271074"/>
                  <a:pt x="1311564" y="1257583"/>
                </a:cubicBezTo>
                <a:cubicBezTo>
                  <a:pt x="1305112" y="1248550"/>
                  <a:pt x="1293999" y="1243618"/>
                  <a:pt x="1283855" y="1239110"/>
                </a:cubicBezTo>
                <a:cubicBezTo>
                  <a:pt x="1266061" y="1231202"/>
                  <a:pt x="1228436" y="1220637"/>
                  <a:pt x="1228436" y="1220637"/>
                </a:cubicBezTo>
                <a:cubicBezTo>
                  <a:pt x="1224174" y="1199327"/>
                  <a:pt x="1222852" y="1162233"/>
                  <a:pt x="1200727" y="1146746"/>
                </a:cubicBezTo>
                <a:cubicBezTo>
                  <a:pt x="1178167" y="1130954"/>
                  <a:pt x="1126836" y="1109801"/>
                  <a:pt x="1126836" y="1109801"/>
                </a:cubicBezTo>
                <a:cubicBezTo>
                  <a:pt x="1123757" y="1063619"/>
                  <a:pt x="1128825" y="1016158"/>
                  <a:pt x="1117600" y="971255"/>
                </a:cubicBezTo>
                <a:cubicBezTo>
                  <a:pt x="1115239" y="961810"/>
                  <a:pt x="1098402" y="966747"/>
                  <a:pt x="1089891" y="962019"/>
                </a:cubicBezTo>
                <a:cubicBezTo>
                  <a:pt x="994613" y="909086"/>
                  <a:pt x="1069463" y="936736"/>
                  <a:pt x="1006764" y="915837"/>
                </a:cubicBezTo>
                <a:lnTo>
                  <a:pt x="969818" y="860419"/>
                </a:lnTo>
                <a:cubicBezTo>
                  <a:pt x="951761" y="833333"/>
                  <a:pt x="949756" y="835589"/>
                  <a:pt x="942109" y="805001"/>
                </a:cubicBezTo>
                <a:cubicBezTo>
                  <a:pt x="938301" y="789771"/>
                  <a:pt x="936681" y="774049"/>
                  <a:pt x="932873" y="758819"/>
                </a:cubicBezTo>
                <a:cubicBezTo>
                  <a:pt x="930512" y="749374"/>
                  <a:pt x="930520" y="737994"/>
                  <a:pt x="923636" y="731110"/>
                </a:cubicBezTo>
                <a:cubicBezTo>
                  <a:pt x="912221" y="719695"/>
                  <a:pt x="875543" y="708921"/>
                  <a:pt x="858982" y="703401"/>
                </a:cubicBezTo>
                <a:cubicBezTo>
                  <a:pt x="815072" y="674127"/>
                  <a:pt x="841803" y="688438"/>
                  <a:pt x="775855" y="666455"/>
                </a:cubicBezTo>
                <a:lnTo>
                  <a:pt x="748146" y="657219"/>
                </a:lnTo>
                <a:cubicBezTo>
                  <a:pt x="738909" y="651061"/>
                  <a:pt x="727371" y="647414"/>
                  <a:pt x="720436" y="638746"/>
                </a:cubicBezTo>
                <a:cubicBezTo>
                  <a:pt x="714354" y="631144"/>
                  <a:pt x="712801" y="620640"/>
                  <a:pt x="711200" y="611037"/>
                </a:cubicBezTo>
                <a:cubicBezTo>
                  <a:pt x="706617" y="583537"/>
                  <a:pt x="712318" y="553796"/>
                  <a:pt x="701964" y="527910"/>
                </a:cubicBezTo>
                <a:cubicBezTo>
                  <a:pt x="698348" y="518870"/>
                  <a:pt x="683759" y="520785"/>
                  <a:pt x="674255" y="518673"/>
                </a:cubicBezTo>
                <a:cubicBezTo>
                  <a:pt x="655973" y="514610"/>
                  <a:pt x="637200" y="513110"/>
                  <a:pt x="618836" y="509437"/>
                </a:cubicBezTo>
                <a:cubicBezTo>
                  <a:pt x="606388" y="506948"/>
                  <a:pt x="594206" y="503280"/>
                  <a:pt x="581891" y="500201"/>
                </a:cubicBezTo>
                <a:cubicBezTo>
                  <a:pt x="578812" y="490965"/>
                  <a:pt x="575217" y="481885"/>
                  <a:pt x="572655" y="472492"/>
                </a:cubicBezTo>
                <a:cubicBezTo>
                  <a:pt x="565975" y="447998"/>
                  <a:pt x="562211" y="422686"/>
                  <a:pt x="554182" y="398601"/>
                </a:cubicBezTo>
                <a:cubicBezTo>
                  <a:pt x="548024" y="380128"/>
                  <a:pt x="546510" y="359385"/>
                  <a:pt x="535709" y="343183"/>
                </a:cubicBezTo>
                <a:lnTo>
                  <a:pt x="517236" y="315473"/>
                </a:lnTo>
                <a:cubicBezTo>
                  <a:pt x="514157" y="306237"/>
                  <a:pt x="514082" y="295366"/>
                  <a:pt x="508000" y="287764"/>
                </a:cubicBezTo>
                <a:cubicBezTo>
                  <a:pt x="501066" y="279096"/>
                  <a:pt x="490220" y="274256"/>
                  <a:pt x="480291" y="269292"/>
                </a:cubicBezTo>
                <a:cubicBezTo>
                  <a:pt x="455336" y="256814"/>
                  <a:pt x="422714" y="256497"/>
                  <a:pt x="397164" y="250819"/>
                </a:cubicBezTo>
                <a:cubicBezTo>
                  <a:pt x="387660" y="248707"/>
                  <a:pt x="378691" y="244662"/>
                  <a:pt x="369455" y="241583"/>
                </a:cubicBezTo>
                <a:cubicBezTo>
                  <a:pt x="350982" y="229268"/>
                  <a:pt x="326351" y="223110"/>
                  <a:pt x="314036" y="204637"/>
                </a:cubicBezTo>
                <a:cubicBezTo>
                  <a:pt x="271691" y="141118"/>
                  <a:pt x="298153" y="156239"/>
                  <a:pt x="249382" y="139983"/>
                </a:cubicBezTo>
                <a:cubicBezTo>
                  <a:pt x="243224" y="130746"/>
                  <a:pt x="235873" y="122202"/>
                  <a:pt x="230909" y="112273"/>
                </a:cubicBezTo>
                <a:cubicBezTo>
                  <a:pt x="226555" y="103565"/>
                  <a:pt x="229595" y="90223"/>
                  <a:pt x="221673" y="84564"/>
                </a:cubicBezTo>
                <a:cubicBezTo>
                  <a:pt x="205828" y="73246"/>
                  <a:pt x="184728" y="72250"/>
                  <a:pt x="166255" y="66092"/>
                </a:cubicBezTo>
                <a:cubicBezTo>
                  <a:pt x="128018" y="53346"/>
                  <a:pt x="146644" y="62253"/>
                  <a:pt x="110836" y="38383"/>
                </a:cubicBezTo>
                <a:cubicBezTo>
                  <a:pt x="104679" y="29146"/>
                  <a:pt x="101032" y="17608"/>
                  <a:pt x="92364" y="10673"/>
                </a:cubicBezTo>
                <a:cubicBezTo>
                  <a:pt x="72301" y="-5378"/>
                  <a:pt x="12207" y="1437"/>
                  <a:pt x="0" y="1437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AAC1D5D2-B99F-4CC1-B5BD-7752099D86F3}"/>
              </a:ext>
            </a:extLst>
          </p:cNvPr>
          <p:cNvCxnSpPr>
            <a:cxnSpLocks/>
            <a:endCxn id="4" idx="31"/>
          </p:cNvCxnSpPr>
          <p:nvPr/>
        </p:nvCxnSpPr>
        <p:spPr>
          <a:xfrm flipV="1">
            <a:off x="2807855" y="1850159"/>
            <a:ext cx="1533239" cy="22802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22F861FA-32F0-4552-9E53-4127CE12EC36}"/>
              </a:ext>
            </a:extLst>
          </p:cNvPr>
          <p:cNvCxnSpPr>
            <a:cxnSpLocks/>
          </p:cNvCxnSpPr>
          <p:nvPr/>
        </p:nvCxnSpPr>
        <p:spPr>
          <a:xfrm flipV="1">
            <a:off x="2544300" y="4514441"/>
            <a:ext cx="551612" cy="54507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>
            <a:extLst>
              <a:ext uri="{FF2B5EF4-FFF2-40B4-BE49-F238E27FC236}">
                <a16:creationId xmlns:a16="http://schemas.microsoft.com/office/drawing/2014/main" id="{82129F0D-286E-41BA-8707-5451543778BC}"/>
              </a:ext>
            </a:extLst>
          </p:cNvPr>
          <p:cNvCxnSpPr>
            <a:cxnSpLocks/>
          </p:cNvCxnSpPr>
          <p:nvPr/>
        </p:nvCxnSpPr>
        <p:spPr>
          <a:xfrm flipH="1">
            <a:off x="951345" y="2972672"/>
            <a:ext cx="563419" cy="176928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ruta 36">
            <a:extLst>
              <a:ext uri="{FF2B5EF4-FFF2-40B4-BE49-F238E27FC236}">
                <a16:creationId xmlns:a16="http://schemas.microsoft.com/office/drawing/2014/main" id="{41F52CC3-6D26-4FD7-8E77-893CD90DD010}"/>
              </a:ext>
            </a:extLst>
          </p:cNvPr>
          <p:cNvSpPr txBox="1"/>
          <p:nvPr/>
        </p:nvSpPr>
        <p:spPr>
          <a:xfrm>
            <a:off x="526370" y="3281587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CD2A6784-CBCB-4CB7-97FA-302649797822}"/>
              </a:ext>
            </a:extLst>
          </p:cNvPr>
          <p:cNvSpPr txBox="1"/>
          <p:nvPr/>
        </p:nvSpPr>
        <p:spPr>
          <a:xfrm>
            <a:off x="7232073" y="1126836"/>
            <a:ext cx="32578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 led.</a:t>
            </a:r>
          </a:p>
          <a:p>
            <a:r>
              <a:rPr lang="sv-SE" dirty="0"/>
              <a:t>Spelare A hotar diagonalt, vänder ur vid trägubbe och passar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 bakåt till spelare B.</a:t>
            </a:r>
          </a:p>
          <a:p>
            <a:r>
              <a:rPr lang="sv-SE" dirty="0"/>
              <a:t>Spelare B hotar diagonalt åt andra hållet, vänder ur vid trägubbe och droppar (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/>
              <a:t>) till spelare C.</a:t>
            </a:r>
          </a:p>
          <a:p>
            <a:r>
              <a:rPr lang="sv-SE" dirty="0"/>
              <a:t>Spelare C går på avslut.</a:t>
            </a:r>
          </a:p>
          <a:p>
            <a:endParaRPr lang="sv-SE" dirty="0"/>
          </a:p>
          <a:p>
            <a:r>
              <a:rPr lang="sv-SE" dirty="0"/>
              <a:t>Tempo, tempo, tempo…</a:t>
            </a:r>
          </a:p>
          <a:p>
            <a:r>
              <a:rPr lang="sv-SE" dirty="0"/>
              <a:t>… och tryck i första passningen.</a:t>
            </a:r>
            <a:endParaRPr lang="en-SE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A20F0EBD-AFB1-4820-B3D4-977FA4609BF0}"/>
              </a:ext>
            </a:extLst>
          </p:cNvPr>
          <p:cNvSpPr txBox="1"/>
          <p:nvPr/>
        </p:nvSpPr>
        <p:spPr>
          <a:xfrm>
            <a:off x="3393006" y="1644196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8208009B-83BD-4309-82F6-EFCADE9B2B6C}"/>
              </a:ext>
            </a:extLst>
          </p:cNvPr>
          <p:cNvSpPr txBox="1"/>
          <p:nvPr/>
        </p:nvSpPr>
        <p:spPr>
          <a:xfrm>
            <a:off x="2582505" y="4221079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334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0550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Spel på 3 - alt 2</a:t>
            </a:r>
            <a:endParaRPr lang="en-SE" sz="24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4F2C981B-2916-4B1E-A2D2-0F54AF4D7ADA}"/>
              </a:ext>
            </a:extLst>
          </p:cNvPr>
          <p:cNvSpPr/>
          <p:nvPr/>
        </p:nvSpPr>
        <p:spPr>
          <a:xfrm>
            <a:off x="7051949" y="582814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AA9009E3-4A16-439F-A5DF-7E4CD3893CC7}"/>
              </a:ext>
            </a:extLst>
          </p:cNvPr>
          <p:cNvSpPr/>
          <p:nvPr/>
        </p:nvSpPr>
        <p:spPr>
          <a:xfrm>
            <a:off x="6591755" y="3294832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EB084C94-9765-4E80-A48C-A6D8FB9B271B}"/>
              </a:ext>
            </a:extLst>
          </p:cNvPr>
          <p:cNvSpPr/>
          <p:nvPr/>
        </p:nvSpPr>
        <p:spPr>
          <a:xfrm>
            <a:off x="6591755" y="86821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B1D9C44B-2A0E-45A8-95B7-FF2169C17CC4}"/>
              </a:ext>
            </a:extLst>
          </p:cNvPr>
          <p:cNvSpPr txBox="1"/>
          <p:nvPr/>
        </p:nvSpPr>
        <p:spPr>
          <a:xfrm>
            <a:off x="2795822" y="2384606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EBF6329F-2EAE-4E76-BD13-F77B27F4E225}"/>
              </a:ext>
            </a:extLst>
          </p:cNvPr>
          <p:cNvSpPr txBox="1"/>
          <p:nvPr/>
        </p:nvSpPr>
        <p:spPr>
          <a:xfrm>
            <a:off x="2387270" y="3156348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06D9BA55-0F6E-40B5-9EE9-4DA9BE9AF732}"/>
              </a:ext>
            </a:extLst>
          </p:cNvPr>
          <p:cNvSpPr txBox="1"/>
          <p:nvPr/>
        </p:nvSpPr>
        <p:spPr>
          <a:xfrm>
            <a:off x="2921738" y="3771324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E1C866F8-6ADF-41D3-B6F0-06EEE5513E9E}"/>
              </a:ext>
            </a:extLst>
          </p:cNvPr>
          <p:cNvSpPr txBox="1"/>
          <p:nvPr/>
        </p:nvSpPr>
        <p:spPr>
          <a:xfrm>
            <a:off x="265825" y="3881767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F7E6DC52-3CDB-4FA9-8C0E-28737BB979A4}"/>
              </a:ext>
            </a:extLst>
          </p:cNvPr>
          <p:cNvSpPr txBox="1"/>
          <p:nvPr/>
        </p:nvSpPr>
        <p:spPr>
          <a:xfrm>
            <a:off x="206220" y="4126592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1FE89BA-E5AE-4BC5-9F4D-1224BF4ACB35}"/>
              </a:ext>
            </a:extLst>
          </p:cNvPr>
          <p:cNvSpPr txBox="1"/>
          <p:nvPr/>
        </p:nvSpPr>
        <p:spPr>
          <a:xfrm>
            <a:off x="204433" y="4371417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456F1C20-2B9D-4070-B365-4AC5341C07DA}"/>
              </a:ext>
            </a:extLst>
          </p:cNvPr>
          <p:cNvSpPr txBox="1"/>
          <p:nvPr/>
        </p:nvSpPr>
        <p:spPr>
          <a:xfrm>
            <a:off x="526370" y="3281587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9674DCCE-8DDC-4247-809D-F295E09068F6}"/>
              </a:ext>
            </a:extLst>
          </p:cNvPr>
          <p:cNvSpPr txBox="1"/>
          <p:nvPr/>
        </p:nvSpPr>
        <p:spPr>
          <a:xfrm>
            <a:off x="7051949" y="5504995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F402029-CB8E-4B9E-AF9B-DFAF1A8C8ADB}"/>
              </a:ext>
            </a:extLst>
          </p:cNvPr>
          <p:cNvSpPr txBox="1"/>
          <p:nvPr/>
        </p:nvSpPr>
        <p:spPr>
          <a:xfrm>
            <a:off x="6591755" y="2971682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36A68814-8398-489A-A155-E2AA1AB46068}"/>
              </a:ext>
            </a:extLst>
          </p:cNvPr>
          <p:cNvSpPr txBox="1"/>
          <p:nvPr/>
        </p:nvSpPr>
        <p:spPr>
          <a:xfrm>
            <a:off x="6591755" y="927216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817B2072-DC70-470C-819A-973FDFD16FB8}"/>
              </a:ext>
            </a:extLst>
          </p:cNvPr>
          <p:cNvSpPr/>
          <p:nvPr/>
        </p:nvSpPr>
        <p:spPr>
          <a:xfrm>
            <a:off x="3703782" y="2909455"/>
            <a:ext cx="3241963" cy="2964872"/>
          </a:xfrm>
          <a:custGeom>
            <a:avLst/>
            <a:gdLst>
              <a:gd name="connsiteX0" fmla="*/ 3241963 w 3241963"/>
              <a:gd name="connsiteY0" fmla="*/ 2964872 h 2964872"/>
              <a:gd name="connsiteX1" fmla="*/ 3103418 w 3241963"/>
              <a:gd name="connsiteY1" fmla="*/ 2955636 h 2964872"/>
              <a:gd name="connsiteX2" fmla="*/ 3075709 w 3241963"/>
              <a:gd name="connsiteY2" fmla="*/ 2937163 h 2964872"/>
              <a:gd name="connsiteX3" fmla="*/ 2918691 w 3241963"/>
              <a:gd name="connsiteY3" fmla="*/ 2946400 h 2964872"/>
              <a:gd name="connsiteX4" fmla="*/ 2881745 w 3241963"/>
              <a:gd name="connsiteY4" fmla="*/ 2955636 h 2964872"/>
              <a:gd name="connsiteX5" fmla="*/ 2752436 w 3241963"/>
              <a:gd name="connsiteY5" fmla="*/ 2937163 h 2964872"/>
              <a:gd name="connsiteX6" fmla="*/ 2724727 w 3241963"/>
              <a:gd name="connsiteY6" fmla="*/ 2927927 h 2964872"/>
              <a:gd name="connsiteX7" fmla="*/ 2632363 w 3241963"/>
              <a:gd name="connsiteY7" fmla="*/ 2909454 h 2964872"/>
              <a:gd name="connsiteX8" fmla="*/ 2586182 w 3241963"/>
              <a:gd name="connsiteY8" fmla="*/ 2890981 h 2964872"/>
              <a:gd name="connsiteX9" fmla="*/ 2549236 w 3241963"/>
              <a:gd name="connsiteY9" fmla="*/ 2854036 h 2964872"/>
              <a:gd name="connsiteX10" fmla="*/ 2521527 w 3241963"/>
              <a:gd name="connsiteY10" fmla="*/ 2835563 h 2964872"/>
              <a:gd name="connsiteX11" fmla="*/ 2493818 w 3241963"/>
              <a:gd name="connsiteY11" fmla="*/ 2780145 h 2964872"/>
              <a:gd name="connsiteX12" fmla="*/ 2429163 w 3241963"/>
              <a:gd name="connsiteY12" fmla="*/ 2715490 h 2964872"/>
              <a:gd name="connsiteX13" fmla="*/ 2299854 w 3241963"/>
              <a:gd name="connsiteY13" fmla="*/ 2706254 h 2964872"/>
              <a:gd name="connsiteX14" fmla="*/ 2189018 w 3241963"/>
              <a:gd name="connsiteY14" fmla="*/ 2678545 h 2964872"/>
              <a:gd name="connsiteX15" fmla="*/ 2124363 w 3241963"/>
              <a:gd name="connsiteY15" fmla="*/ 2632363 h 2964872"/>
              <a:gd name="connsiteX16" fmla="*/ 2115127 w 3241963"/>
              <a:gd name="connsiteY16" fmla="*/ 2604654 h 2964872"/>
              <a:gd name="connsiteX17" fmla="*/ 2096654 w 3241963"/>
              <a:gd name="connsiteY17" fmla="*/ 2576945 h 2964872"/>
              <a:gd name="connsiteX18" fmla="*/ 2041236 w 3241963"/>
              <a:gd name="connsiteY18" fmla="*/ 2586181 h 2964872"/>
              <a:gd name="connsiteX19" fmla="*/ 1948873 w 3241963"/>
              <a:gd name="connsiteY19" fmla="*/ 2549236 h 2964872"/>
              <a:gd name="connsiteX20" fmla="*/ 1921163 w 3241963"/>
              <a:gd name="connsiteY20" fmla="*/ 2521527 h 2964872"/>
              <a:gd name="connsiteX21" fmla="*/ 1893454 w 3241963"/>
              <a:gd name="connsiteY21" fmla="*/ 2503054 h 2964872"/>
              <a:gd name="connsiteX22" fmla="*/ 1884218 w 3241963"/>
              <a:gd name="connsiteY22" fmla="*/ 2419927 h 2964872"/>
              <a:gd name="connsiteX23" fmla="*/ 1856509 w 3241963"/>
              <a:gd name="connsiteY23" fmla="*/ 2410690 h 2964872"/>
              <a:gd name="connsiteX24" fmla="*/ 1754909 w 3241963"/>
              <a:gd name="connsiteY24" fmla="*/ 2382981 h 2964872"/>
              <a:gd name="connsiteX25" fmla="*/ 1736436 w 3241963"/>
              <a:gd name="connsiteY25" fmla="*/ 2355272 h 2964872"/>
              <a:gd name="connsiteX26" fmla="*/ 1708727 w 3241963"/>
              <a:gd name="connsiteY26" fmla="*/ 2346036 h 2964872"/>
              <a:gd name="connsiteX27" fmla="*/ 1644073 w 3241963"/>
              <a:gd name="connsiteY27" fmla="*/ 2327563 h 2964872"/>
              <a:gd name="connsiteX28" fmla="*/ 1634836 w 3241963"/>
              <a:gd name="connsiteY28" fmla="*/ 2244436 h 2964872"/>
              <a:gd name="connsiteX29" fmla="*/ 1560945 w 3241963"/>
              <a:gd name="connsiteY29" fmla="*/ 2189018 h 2964872"/>
              <a:gd name="connsiteX30" fmla="*/ 1524000 w 3241963"/>
              <a:gd name="connsiteY30" fmla="*/ 2161309 h 2964872"/>
              <a:gd name="connsiteX31" fmla="*/ 1468582 w 3241963"/>
              <a:gd name="connsiteY31" fmla="*/ 2142836 h 2964872"/>
              <a:gd name="connsiteX32" fmla="*/ 1440873 w 3241963"/>
              <a:gd name="connsiteY32" fmla="*/ 2133600 h 2964872"/>
              <a:gd name="connsiteX33" fmla="*/ 1376218 w 3241963"/>
              <a:gd name="connsiteY33" fmla="*/ 2087418 h 2964872"/>
              <a:gd name="connsiteX34" fmla="*/ 1348509 w 3241963"/>
              <a:gd name="connsiteY34" fmla="*/ 2059709 h 2964872"/>
              <a:gd name="connsiteX35" fmla="*/ 1293091 w 3241963"/>
              <a:gd name="connsiteY35" fmla="*/ 2032000 h 2964872"/>
              <a:gd name="connsiteX36" fmla="*/ 1265382 w 3241963"/>
              <a:gd name="connsiteY36" fmla="*/ 1976581 h 2964872"/>
              <a:gd name="connsiteX37" fmla="*/ 1228436 w 3241963"/>
              <a:gd name="connsiteY37" fmla="*/ 1985818 h 2964872"/>
              <a:gd name="connsiteX38" fmla="*/ 1136073 w 3241963"/>
              <a:gd name="connsiteY38" fmla="*/ 1939636 h 2964872"/>
              <a:gd name="connsiteX39" fmla="*/ 1089891 w 3241963"/>
              <a:gd name="connsiteY39" fmla="*/ 1930400 h 2964872"/>
              <a:gd name="connsiteX40" fmla="*/ 1071418 w 3241963"/>
              <a:gd name="connsiteY40" fmla="*/ 1902690 h 2964872"/>
              <a:gd name="connsiteX41" fmla="*/ 1043709 w 3241963"/>
              <a:gd name="connsiteY41" fmla="*/ 1874981 h 2964872"/>
              <a:gd name="connsiteX42" fmla="*/ 997527 w 3241963"/>
              <a:gd name="connsiteY42" fmla="*/ 1782618 h 2964872"/>
              <a:gd name="connsiteX43" fmla="*/ 969818 w 3241963"/>
              <a:gd name="connsiteY43" fmla="*/ 1764145 h 2964872"/>
              <a:gd name="connsiteX44" fmla="*/ 942109 w 3241963"/>
              <a:gd name="connsiteY44" fmla="*/ 1754909 h 2964872"/>
              <a:gd name="connsiteX45" fmla="*/ 932873 w 3241963"/>
              <a:gd name="connsiteY45" fmla="*/ 1708727 h 2964872"/>
              <a:gd name="connsiteX46" fmla="*/ 914400 w 3241963"/>
              <a:gd name="connsiteY46" fmla="*/ 1681018 h 2964872"/>
              <a:gd name="connsiteX47" fmla="*/ 831273 w 3241963"/>
              <a:gd name="connsiteY47" fmla="*/ 1634836 h 2964872"/>
              <a:gd name="connsiteX48" fmla="*/ 803563 w 3241963"/>
              <a:gd name="connsiteY48" fmla="*/ 1616363 h 2964872"/>
              <a:gd name="connsiteX49" fmla="*/ 831273 w 3241963"/>
              <a:gd name="connsiteY49" fmla="*/ 1560945 h 2964872"/>
              <a:gd name="connsiteX50" fmla="*/ 812800 w 3241963"/>
              <a:gd name="connsiteY50" fmla="*/ 1450109 h 2964872"/>
              <a:gd name="connsiteX51" fmla="*/ 803563 w 3241963"/>
              <a:gd name="connsiteY51" fmla="*/ 1422400 h 2964872"/>
              <a:gd name="connsiteX52" fmla="*/ 748145 w 3241963"/>
              <a:gd name="connsiteY52" fmla="*/ 1339272 h 2964872"/>
              <a:gd name="connsiteX53" fmla="*/ 711200 w 3241963"/>
              <a:gd name="connsiteY53" fmla="*/ 1283854 h 2964872"/>
              <a:gd name="connsiteX54" fmla="*/ 692727 w 3241963"/>
              <a:gd name="connsiteY54" fmla="*/ 1256145 h 2964872"/>
              <a:gd name="connsiteX55" fmla="*/ 683491 w 3241963"/>
              <a:gd name="connsiteY55" fmla="*/ 1228436 h 2964872"/>
              <a:gd name="connsiteX56" fmla="*/ 674254 w 3241963"/>
              <a:gd name="connsiteY56" fmla="*/ 1154545 h 2964872"/>
              <a:gd name="connsiteX57" fmla="*/ 637309 w 3241963"/>
              <a:gd name="connsiteY57" fmla="*/ 1126836 h 2964872"/>
              <a:gd name="connsiteX58" fmla="*/ 618836 w 3241963"/>
              <a:gd name="connsiteY58" fmla="*/ 1099127 h 2964872"/>
              <a:gd name="connsiteX59" fmla="*/ 563418 w 3241963"/>
              <a:gd name="connsiteY59" fmla="*/ 1062181 h 2964872"/>
              <a:gd name="connsiteX60" fmla="*/ 498763 w 3241963"/>
              <a:gd name="connsiteY60" fmla="*/ 1025236 h 2964872"/>
              <a:gd name="connsiteX61" fmla="*/ 471054 w 3241963"/>
              <a:gd name="connsiteY61" fmla="*/ 1006763 h 2964872"/>
              <a:gd name="connsiteX62" fmla="*/ 452582 w 3241963"/>
              <a:gd name="connsiteY62" fmla="*/ 979054 h 2964872"/>
              <a:gd name="connsiteX63" fmla="*/ 424873 w 3241963"/>
              <a:gd name="connsiteY63" fmla="*/ 960581 h 2964872"/>
              <a:gd name="connsiteX64" fmla="*/ 406400 w 3241963"/>
              <a:gd name="connsiteY64" fmla="*/ 905163 h 2964872"/>
              <a:gd name="connsiteX65" fmla="*/ 378691 w 3241963"/>
              <a:gd name="connsiteY65" fmla="*/ 812800 h 2964872"/>
              <a:gd name="connsiteX66" fmla="*/ 286327 w 3241963"/>
              <a:gd name="connsiteY66" fmla="*/ 785090 h 2964872"/>
              <a:gd name="connsiteX67" fmla="*/ 212436 w 3241963"/>
              <a:gd name="connsiteY67" fmla="*/ 757381 h 2964872"/>
              <a:gd name="connsiteX68" fmla="*/ 184727 w 3241963"/>
              <a:gd name="connsiteY68" fmla="*/ 674254 h 2964872"/>
              <a:gd name="connsiteX69" fmla="*/ 175491 w 3241963"/>
              <a:gd name="connsiteY69" fmla="*/ 646545 h 2964872"/>
              <a:gd name="connsiteX70" fmla="*/ 120073 w 3241963"/>
              <a:gd name="connsiteY70" fmla="*/ 609600 h 2964872"/>
              <a:gd name="connsiteX71" fmla="*/ 101600 w 3241963"/>
              <a:gd name="connsiteY71" fmla="*/ 581890 h 2964872"/>
              <a:gd name="connsiteX72" fmla="*/ 83127 w 3241963"/>
              <a:gd name="connsiteY72" fmla="*/ 526472 h 2964872"/>
              <a:gd name="connsiteX73" fmla="*/ 73891 w 3241963"/>
              <a:gd name="connsiteY73" fmla="*/ 461818 h 2964872"/>
              <a:gd name="connsiteX74" fmla="*/ 27709 w 3241963"/>
              <a:gd name="connsiteY74" fmla="*/ 406400 h 2964872"/>
              <a:gd name="connsiteX75" fmla="*/ 0 w 3241963"/>
              <a:gd name="connsiteY75" fmla="*/ 341745 h 2964872"/>
              <a:gd name="connsiteX76" fmla="*/ 18473 w 3241963"/>
              <a:gd name="connsiteY76" fmla="*/ 240145 h 2964872"/>
              <a:gd name="connsiteX77" fmla="*/ 55418 w 3241963"/>
              <a:gd name="connsiteY77" fmla="*/ 184727 h 2964872"/>
              <a:gd name="connsiteX78" fmla="*/ 46182 w 3241963"/>
              <a:gd name="connsiteY78" fmla="*/ 157018 h 2964872"/>
              <a:gd name="connsiteX79" fmla="*/ 27709 w 3241963"/>
              <a:gd name="connsiteY79" fmla="*/ 129309 h 2964872"/>
              <a:gd name="connsiteX80" fmla="*/ 36945 w 3241963"/>
              <a:gd name="connsiteY80" fmla="*/ 83127 h 2964872"/>
              <a:gd name="connsiteX81" fmla="*/ 55418 w 3241963"/>
              <a:gd name="connsiteY81" fmla="*/ 27709 h 2964872"/>
              <a:gd name="connsiteX82" fmla="*/ 64654 w 3241963"/>
              <a:gd name="connsiteY82" fmla="*/ 0 h 2964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241963" h="2964872">
                <a:moveTo>
                  <a:pt x="3241963" y="2964872"/>
                </a:moveTo>
                <a:cubicBezTo>
                  <a:pt x="3195781" y="2961793"/>
                  <a:pt x="3149072" y="2963245"/>
                  <a:pt x="3103418" y="2955636"/>
                </a:cubicBezTo>
                <a:cubicBezTo>
                  <a:pt x="3092468" y="2953811"/>
                  <a:pt x="3086796" y="2937717"/>
                  <a:pt x="3075709" y="2937163"/>
                </a:cubicBezTo>
                <a:lnTo>
                  <a:pt x="2918691" y="2946400"/>
                </a:lnTo>
                <a:cubicBezTo>
                  <a:pt x="2906376" y="2949479"/>
                  <a:pt x="2894439" y="2955636"/>
                  <a:pt x="2881745" y="2955636"/>
                </a:cubicBezTo>
                <a:cubicBezTo>
                  <a:pt x="2867757" y="2955636"/>
                  <a:pt x="2773123" y="2941760"/>
                  <a:pt x="2752436" y="2937163"/>
                </a:cubicBezTo>
                <a:cubicBezTo>
                  <a:pt x="2742932" y="2935051"/>
                  <a:pt x="2734214" y="2930116"/>
                  <a:pt x="2724727" y="2927927"/>
                </a:cubicBezTo>
                <a:cubicBezTo>
                  <a:pt x="2694133" y="2920867"/>
                  <a:pt x="2632363" y="2909454"/>
                  <a:pt x="2632363" y="2909454"/>
                </a:cubicBezTo>
                <a:cubicBezTo>
                  <a:pt x="2616969" y="2903296"/>
                  <a:pt x="2599977" y="2900178"/>
                  <a:pt x="2586182" y="2890981"/>
                </a:cubicBezTo>
                <a:cubicBezTo>
                  <a:pt x="2571691" y="2881320"/>
                  <a:pt x="2562459" y="2865370"/>
                  <a:pt x="2549236" y="2854036"/>
                </a:cubicBezTo>
                <a:cubicBezTo>
                  <a:pt x="2540808" y="2846812"/>
                  <a:pt x="2530763" y="2841721"/>
                  <a:pt x="2521527" y="2835563"/>
                </a:cubicBezTo>
                <a:cubicBezTo>
                  <a:pt x="2439527" y="2712566"/>
                  <a:pt x="2557544" y="2894853"/>
                  <a:pt x="2493818" y="2780145"/>
                </a:cubicBezTo>
                <a:cubicBezTo>
                  <a:pt x="2473282" y="2743180"/>
                  <a:pt x="2468370" y="2720103"/>
                  <a:pt x="2429163" y="2715490"/>
                </a:cubicBezTo>
                <a:cubicBezTo>
                  <a:pt x="2386246" y="2710441"/>
                  <a:pt x="2342957" y="2709333"/>
                  <a:pt x="2299854" y="2706254"/>
                </a:cubicBezTo>
                <a:cubicBezTo>
                  <a:pt x="2226670" y="2681859"/>
                  <a:pt x="2263643" y="2690982"/>
                  <a:pt x="2189018" y="2678545"/>
                </a:cubicBezTo>
                <a:cubicBezTo>
                  <a:pt x="2176384" y="2670122"/>
                  <a:pt x="2131521" y="2640953"/>
                  <a:pt x="2124363" y="2632363"/>
                </a:cubicBezTo>
                <a:cubicBezTo>
                  <a:pt x="2118130" y="2624884"/>
                  <a:pt x="2119481" y="2613362"/>
                  <a:pt x="2115127" y="2604654"/>
                </a:cubicBezTo>
                <a:cubicBezTo>
                  <a:pt x="2110163" y="2594725"/>
                  <a:pt x="2102812" y="2586181"/>
                  <a:pt x="2096654" y="2576945"/>
                </a:cubicBezTo>
                <a:cubicBezTo>
                  <a:pt x="2078181" y="2580024"/>
                  <a:pt x="2059963" y="2586181"/>
                  <a:pt x="2041236" y="2586181"/>
                </a:cubicBezTo>
                <a:cubicBezTo>
                  <a:pt x="2004890" y="2586181"/>
                  <a:pt x="1977138" y="2570435"/>
                  <a:pt x="1948873" y="2549236"/>
                </a:cubicBezTo>
                <a:cubicBezTo>
                  <a:pt x="1938423" y="2541399"/>
                  <a:pt x="1931198" y="2529889"/>
                  <a:pt x="1921163" y="2521527"/>
                </a:cubicBezTo>
                <a:cubicBezTo>
                  <a:pt x="1912635" y="2514421"/>
                  <a:pt x="1902690" y="2509212"/>
                  <a:pt x="1893454" y="2503054"/>
                </a:cubicBezTo>
                <a:cubicBezTo>
                  <a:pt x="1890375" y="2475345"/>
                  <a:pt x="1894572" y="2445813"/>
                  <a:pt x="1884218" y="2419927"/>
                </a:cubicBezTo>
                <a:cubicBezTo>
                  <a:pt x="1880602" y="2410887"/>
                  <a:pt x="1865902" y="2413252"/>
                  <a:pt x="1856509" y="2410690"/>
                </a:cubicBezTo>
                <a:cubicBezTo>
                  <a:pt x="1741922" y="2379439"/>
                  <a:pt x="1818688" y="2404242"/>
                  <a:pt x="1754909" y="2382981"/>
                </a:cubicBezTo>
                <a:cubicBezTo>
                  <a:pt x="1748751" y="2373745"/>
                  <a:pt x="1745104" y="2362207"/>
                  <a:pt x="1736436" y="2355272"/>
                </a:cubicBezTo>
                <a:cubicBezTo>
                  <a:pt x="1728833" y="2349190"/>
                  <a:pt x="1718088" y="2348711"/>
                  <a:pt x="1708727" y="2346036"/>
                </a:cubicBezTo>
                <a:cubicBezTo>
                  <a:pt x="1627570" y="2322849"/>
                  <a:pt x="1710490" y="2349704"/>
                  <a:pt x="1644073" y="2327563"/>
                </a:cubicBezTo>
                <a:cubicBezTo>
                  <a:pt x="1640994" y="2299854"/>
                  <a:pt x="1649180" y="2268342"/>
                  <a:pt x="1634836" y="2244436"/>
                </a:cubicBezTo>
                <a:cubicBezTo>
                  <a:pt x="1618996" y="2218036"/>
                  <a:pt x="1585575" y="2207491"/>
                  <a:pt x="1560945" y="2189018"/>
                </a:cubicBezTo>
                <a:cubicBezTo>
                  <a:pt x="1548630" y="2179782"/>
                  <a:pt x="1538604" y="2166177"/>
                  <a:pt x="1524000" y="2161309"/>
                </a:cubicBezTo>
                <a:lnTo>
                  <a:pt x="1468582" y="2142836"/>
                </a:lnTo>
                <a:lnTo>
                  <a:pt x="1440873" y="2133600"/>
                </a:lnTo>
                <a:cubicBezTo>
                  <a:pt x="1418941" y="2118979"/>
                  <a:pt x="1396270" y="2104605"/>
                  <a:pt x="1376218" y="2087418"/>
                </a:cubicBezTo>
                <a:cubicBezTo>
                  <a:pt x="1366300" y="2078917"/>
                  <a:pt x="1358544" y="2068071"/>
                  <a:pt x="1348509" y="2059709"/>
                </a:cubicBezTo>
                <a:cubicBezTo>
                  <a:pt x="1324635" y="2039814"/>
                  <a:pt x="1320863" y="2041257"/>
                  <a:pt x="1293091" y="2032000"/>
                </a:cubicBezTo>
                <a:cubicBezTo>
                  <a:pt x="1289505" y="2021243"/>
                  <a:pt x="1278809" y="1981057"/>
                  <a:pt x="1265382" y="1976581"/>
                </a:cubicBezTo>
                <a:cubicBezTo>
                  <a:pt x="1253339" y="1972567"/>
                  <a:pt x="1240751" y="1982739"/>
                  <a:pt x="1228436" y="1985818"/>
                </a:cubicBezTo>
                <a:cubicBezTo>
                  <a:pt x="1190725" y="1963191"/>
                  <a:pt x="1177970" y="1952205"/>
                  <a:pt x="1136073" y="1939636"/>
                </a:cubicBezTo>
                <a:cubicBezTo>
                  <a:pt x="1121036" y="1935125"/>
                  <a:pt x="1105285" y="1933479"/>
                  <a:pt x="1089891" y="1930400"/>
                </a:cubicBezTo>
                <a:cubicBezTo>
                  <a:pt x="1083733" y="1921163"/>
                  <a:pt x="1078525" y="1911218"/>
                  <a:pt x="1071418" y="1902690"/>
                </a:cubicBezTo>
                <a:cubicBezTo>
                  <a:pt x="1063056" y="1892655"/>
                  <a:pt x="1048733" y="1887038"/>
                  <a:pt x="1043709" y="1874981"/>
                </a:cubicBezTo>
                <a:cubicBezTo>
                  <a:pt x="1002207" y="1775378"/>
                  <a:pt x="1059339" y="1803221"/>
                  <a:pt x="997527" y="1782618"/>
                </a:cubicBezTo>
                <a:cubicBezTo>
                  <a:pt x="988291" y="1776460"/>
                  <a:pt x="979747" y="1769109"/>
                  <a:pt x="969818" y="1764145"/>
                </a:cubicBezTo>
                <a:cubicBezTo>
                  <a:pt x="961110" y="1759791"/>
                  <a:pt x="947509" y="1763010"/>
                  <a:pt x="942109" y="1754909"/>
                </a:cubicBezTo>
                <a:cubicBezTo>
                  <a:pt x="933401" y="1741847"/>
                  <a:pt x="938385" y="1723426"/>
                  <a:pt x="932873" y="1708727"/>
                </a:cubicBezTo>
                <a:cubicBezTo>
                  <a:pt x="928975" y="1698333"/>
                  <a:pt x="922754" y="1688328"/>
                  <a:pt x="914400" y="1681018"/>
                </a:cubicBezTo>
                <a:cubicBezTo>
                  <a:pt x="875310" y="1646814"/>
                  <a:pt x="869332" y="1647522"/>
                  <a:pt x="831273" y="1634836"/>
                </a:cubicBezTo>
                <a:cubicBezTo>
                  <a:pt x="822036" y="1628678"/>
                  <a:pt x="807686" y="1626670"/>
                  <a:pt x="803563" y="1616363"/>
                </a:cubicBezTo>
                <a:cubicBezTo>
                  <a:pt x="798783" y="1604414"/>
                  <a:pt x="827384" y="1566779"/>
                  <a:pt x="831273" y="1560945"/>
                </a:cubicBezTo>
                <a:cubicBezTo>
                  <a:pt x="826061" y="1524462"/>
                  <a:pt x="821802" y="1486117"/>
                  <a:pt x="812800" y="1450109"/>
                </a:cubicBezTo>
                <a:cubicBezTo>
                  <a:pt x="810439" y="1440664"/>
                  <a:pt x="808291" y="1430911"/>
                  <a:pt x="803563" y="1422400"/>
                </a:cubicBezTo>
                <a:cubicBezTo>
                  <a:pt x="803551" y="1422378"/>
                  <a:pt x="757388" y="1353137"/>
                  <a:pt x="748145" y="1339272"/>
                </a:cubicBezTo>
                <a:lnTo>
                  <a:pt x="711200" y="1283854"/>
                </a:lnTo>
                <a:lnTo>
                  <a:pt x="692727" y="1256145"/>
                </a:lnTo>
                <a:cubicBezTo>
                  <a:pt x="689648" y="1246909"/>
                  <a:pt x="685233" y="1238015"/>
                  <a:pt x="683491" y="1228436"/>
                </a:cubicBezTo>
                <a:cubicBezTo>
                  <a:pt x="679051" y="1204014"/>
                  <a:pt x="684525" y="1177142"/>
                  <a:pt x="674254" y="1154545"/>
                </a:cubicBezTo>
                <a:cubicBezTo>
                  <a:pt x="667884" y="1140531"/>
                  <a:pt x="648194" y="1137721"/>
                  <a:pt x="637309" y="1126836"/>
                </a:cubicBezTo>
                <a:cubicBezTo>
                  <a:pt x="629460" y="1118987"/>
                  <a:pt x="627190" y="1106437"/>
                  <a:pt x="618836" y="1099127"/>
                </a:cubicBezTo>
                <a:cubicBezTo>
                  <a:pt x="602128" y="1084507"/>
                  <a:pt x="581891" y="1074496"/>
                  <a:pt x="563418" y="1062181"/>
                </a:cubicBezTo>
                <a:cubicBezTo>
                  <a:pt x="495916" y="1017180"/>
                  <a:pt x="580785" y="1072106"/>
                  <a:pt x="498763" y="1025236"/>
                </a:cubicBezTo>
                <a:cubicBezTo>
                  <a:pt x="489125" y="1019728"/>
                  <a:pt x="480290" y="1012921"/>
                  <a:pt x="471054" y="1006763"/>
                </a:cubicBezTo>
                <a:cubicBezTo>
                  <a:pt x="464897" y="997527"/>
                  <a:pt x="460431" y="986903"/>
                  <a:pt x="452582" y="979054"/>
                </a:cubicBezTo>
                <a:cubicBezTo>
                  <a:pt x="444733" y="971204"/>
                  <a:pt x="430756" y="969994"/>
                  <a:pt x="424873" y="960581"/>
                </a:cubicBezTo>
                <a:cubicBezTo>
                  <a:pt x="414553" y="944069"/>
                  <a:pt x="406400" y="905163"/>
                  <a:pt x="406400" y="905163"/>
                </a:cubicBezTo>
                <a:cubicBezTo>
                  <a:pt x="403817" y="887083"/>
                  <a:pt x="405045" y="829272"/>
                  <a:pt x="378691" y="812800"/>
                </a:cubicBezTo>
                <a:cubicBezTo>
                  <a:pt x="347115" y="793065"/>
                  <a:pt x="318769" y="797256"/>
                  <a:pt x="286327" y="785090"/>
                </a:cubicBezTo>
                <a:cubicBezTo>
                  <a:pt x="189727" y="748865"/>
                  <a:pt x="307272" y="781091"/>
                  <a:pt x="212436" y="757381"/>
                </a:cubicBezTo>
                <a:lnTo>
                  <a:pt x="184727" y="674254"/>
                </a:lnTo>
                <a:cubicBezTo>
                  <a:pt x="181648" y="665018"/>
                  <a:pt x="183592" y="651945"/>
                  <a:pt x="175491" y="646545"/>
                </a:cubicBezTo>
                <a:lnTo>
                  <a:pt x="120073" y="609600"/>
                </a:lnTo>
                <a:cubicBezTo>
                  <a:pt x="113915" y="600363"/>
                  <a:pt x="106109" y="592034"/>
                  <a:pt x="101600" y="581890"/>
                </a:cubicBezTo>
                <a:cubicBezTo>
                  <a:pt x="93692" y="564096"/>
                  <a:pt x="83127" y="526472"/>
                  <a:pt x="83127" y="526472"/>
                </a:cubicBezTo>
                <a:cubicBezTo>
                  <a:pt x="80048" y="504921"/>
                  <a:pt x="80147" y="482670"/>
                  <a:pt x="73891" y="461818"/>
                </a:cubicBezTo>
                <a:cubicBezTo>
                  <a:pt x="66309" y="436544"/>
                  <a:pt x="41926" y="426304"/>
                  <a:pt x="27709" y="406400"/>
                </a:cubicBezTo>
                <a:cubicBezTo>
                  <a:pt x="13441" y="386425"/>
                  <a:pt x="7538" y="364359"/>
                  <a:pt x="0" y="341745"/>
                </a:cubicBezTo>
                <a:cubicBezTo>
                  <a:pt x="2014" y="325633"/>
                  <a:pt x="4692" y="264950"/>
                  <a:pt x="18473" y="240145"/>
                </a:cubicBezTo>
                <a:cubicBezTo>
                  <a:pt x="29255" y="220738"/>
                  <a:pt x="55418" y="184727"/>
                  <a:pt x="55418" y="184727"/>
                </a:cubicBezTo>
                <a:cubicBezTo>
                  <a:pt x="52339" y="175491"/>
                  <a:pt x="50536" y="165726"/>
                  <a:pt x="46182" y="157018"/>
                </a:cubicBezTo>
                <a:cubicBezTo>
                  <a:pt x="41218" y="147089"/>
                  <a:pt x="29086" y="140324"/>
                  <a:pt x="27709" y="129309"/>
                </a:cubicBezTo>
                <a:cubicBezTo>
                  <a:pt x="25762" y="113731"/>
                  <a:pt x="32814" y="98273"/>
                  <a:pt x="36945" y="83127"/>
                </a:cubicBezTo>
                <a:cubicBezTo>
                  <a:pt x="42068" y="64341"/>
                  <a:pt x="49260" y="46182"/>
                  <a:pt x="55418" y="27709"/>
                </a:cubicBezTo>
                <a:lnTo>
                  <a:pt x="64654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C34F8174-D9E6-4259-958F-D3079703D454}"/>
              </a:ext>
            </a:extLst>
          </p:cNvPr>
          <p:cNvSpPr/>
          <p:nvPr/>
        </p:nvSpPr>
        <p:spPr>
          <a:xfrm>
            <a:off x="3546764" y="987135"/>
            <a:ext cx="2992581" cy="121229"/>
          </a:xfrm>
          <a:custGeom>
            <a:avLst/>
            <a:gdLst>
              <a:gd name="connsiteX0" fmla="*/ 2992581 w 2992581"/>
              <a:gd name="connsiteY0" fmla="*/ 121229 h 121229"/>
              <a:gd name="connsiteX1" fmla="*/ 2475345 w 2992581"/>
              <a:gd name="connsiteY1" fmla="*/ 102756 h 121229"/>
              <a:gd name="connsiteX2" fmla="*/ 2179781 w 2992581"/>
              <a:gd name="connsiteY2" fmla="*/ 84283 h 121229"/>
              <a:gd name="connsiteX3" fmla="*/ 2041236 w 2992581"/>
              <a:gd name="connsiteY3" fmla="*/ 75047 h 121229"/>
              <a:gd name="connsiteX4" fmla="*/ 1607127 w 2992581"/>
              <a:gd name="connsiteY4" fmla="*/ 56574 h 121229"/>
              <a:gd name="connsiteX5" fmla="*/ 1385454 w 2992581"/>
              <a:gd name="connsiteY5" fmla="*/ 47338 h 121229"/>
              <a:gd name="connsiteX6" fmla="*/ 914400 w 2992581"/>
              <a:gd name="connsiteY6" fmla="*/ 28865 h 121229"/>
              <a:gd name="connsiteX7" fmla="*/ 803563 w 2992581"/>
              <a:gd name="connsiteY7" fmla="*/ 19629 h 121229"/>
              <a:gd name="connsiteX8" fmla="*/ 655781 w 2992581"/>
              <a:gd name="connsiteY8" fmla="*/ 1156 h 121229"/>
              <a:gd name="connsiteX9" fmla="*/ 0 w 2992581"/>
              <a:gd name="connsiteY9" fmla="*/ 1156 h 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92581" h="121229">
                <a:moveTo>
                  <a:pt x="2992581" y="121229"/>
                </a:moveTo>
                <a:cubicBezTo>
                  <a:pt x="2767798" y="89115"/>
                  <a:pt x="3024228" y="123085"/>
                  <a:pt x="2475345" y="102756"/>
                </a:cubicBezTo>
                <a:cubicBezTo>
                  <a:pt x="2376699" y="99102"/>
                  <a:pt x="2278294" y="90571"/>
                  <a:pt x="2179781" y="84283"/>
                </a:cubicBezTo>
                <a:lnTo>
                  <a:pt x="2041236" y="75047"/>
                </a:lnTo>
                <a:cubicBezTo>
                  <a:pt x="1858502" y="44589"/>
                  <a:pt x="2023192" y="69375"/>
                  <a:pt x="1607127" y="56574"/>
                </a:cubicBezTo>
                <a:cubicBezTo>
                  <a:pt x="1533207" y="54300"/>
                  <a:pt x="1459345" y="50417"/>
                  <a:pt x="1385454" y="47338"/>
                </a:cubicBezTo>
                <a:cubicBezTo>
                  <a:pt x="1196607" y="9566"/>
                  <a:pt x="1388883" y="45226"/>
                  <a:pt x="914400" y="28865"/>
                </a:cubicBezTo>
                <a:cubicBezTo>
                  <a:pt x="877348" y="27587"/>
                  <a:pt x="840509" y="22708"/>
                  <a:pt x="803563" y="19629"/>
                </a:cubicBezTo>
                <a:cubicBezTo>
                  <a:pt x="744138" y="-181"/>
                  <a:pt x="759313" y="2388"/>
                  <a:pt x="655781" y="1156"/>
                </a:cubicBezTo>
                <a:cubicBezTo>
                  <a:pt x="437203" y="-1446"/>
                  <a:pt x="218594" y="1156"/>
                  <a:pt x="0" y="1156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A4ED0BF7-741F-4CD4-B0EB-6D5FEB1A4158}"/>
              </a:ext>
            </a:extLst>
          </p:cNvPr>
          <p:cNvSpPr/>
          <p:nvPr/>
        </p:nvSpPr>
        <p:spPr>
          <a:xfrm>
            <a:off x="4784420" y="2730280"/>
            <a:ext cx="1745689" cy="567102"/>
          </a:xfrm>
          <a:custGeom>
            <a:avLst/>
            <a:gdLst>
              <a:gd name="connsiteX0" fmla="*/ 1745689 w 1745689"/>
              <a:gd name="connsiteY0" fmla="*/ 567102 h 567102"/>
              <a:gd name="connsiteX1" fmla="*/ 1708744 w 1745689"/>
              <a:gd name="connsiteY1" fmla="*/ 520920 h 567102"/>
              <a:gd name="connsiteX2" fmla="*/ 1690271 w 1745689"/>
              <a:gd name="connsiteY2" fmla="*/ 493211 h 567102"/>
              <a:gd name="connsiteX3" fmla="*/ 1662562 w 1745689"/>
              <a:gd name="connsiteY3" fmla="*/ 465502 h 567102"/>
              <a:gd name="connsiteX4" fmla="*/ 1625616 w 1745689"/>
              <a:gd name="connsiteY4" fmla="*/ 410084 h 567102"/>
              <a:gd name="connsiteX5" fmla="*/ 1597907 w 1745689"/>
              <a:gd name="connsiteY5" fmla="*/ 391611 h 567102"/>
              <a:gd name="connsiteX6" fmla="*/ 1570198 w 1745689"/>
              <a:gd name="connsiteY6" fmla="*/ 363902 h 567102"/>
              <a:gd name="connsiteX7" fmla="*/ 1542489 w 1745689"/>
              <a:gd name="connsiteY7" fmla="*/ 354665 h 567102"/>
              <a:gd name="connsiteX8" fmla="*/ 1524016 w 1745689"/>
              <a:gd name="connsiteY8" fmla="*/ 326956 h 567102"/>
              <a:gd name="connsiteX9" fmla="*/ 1496307 w 1745689"/>
              <a:gd name="connsiteY9" fmla="*/ 317720 h 567102"/>
              <a:gd name="connsiteX10" fmla="*/ 1468598 w 1745689"/>
              <a:gd name="connsiteY10" fmla="*/ 299247 h 567102"/>
              <a:gd name="connsiteX11" fmla="*/ 1440889 w 1745689"/>
              <a:gd name="connsiteY11" fmla="*/ 271538 h 567102"/>
              <a:gd name="connsiteX12" fmla="*/ 1385471 w 1745689"/>
              <a:gd name="connsiteY12" fmla="*/ 234593 h 567102"/>
              <a:gd name="connsiteX13" fmla="*/ 1357762 w 1745689"/>
              <a:gd name="connsiteY13" fmla="*/ 216120 h 567102"/>
              <a:gd name="connsiteX14" fmla="*/ 1330053 w 1745689"/>
              <a:gd name="connsiteY14" fmla="*/ 206884 h 567102"/>
              <a:gd name="connsiteX15" fmla="*/ 1274635 w 1745689"/>
              <a:gd name="connsiteY15" fmla="*/ 169938 h 567102"/>
              <a:gd name="connsiteX16" fmla="*/ 1246925 w 1745689"/>
              <a:gd name="connsiteY16" fmla="*/ 151465 h 567102"/>
              <a:gd name="connsiteX17" fmla="*/ 1219216 w 1745689"/>
              <a:gd name="connsiteY17" fmla="*/ 142229 h 567102"/>
              <a:gd name="connsiteX18" fmla="*/ 1163798 w 1745689"/>
              <a:gd name="connsiteY18" fmla="*/ 114520 h 567102"/>
              <a:gd name="connsiteX19" fmla="*/ 1136089 w 1745689"/>
              <a:gd name="connsiteY19" fmla="*/ 96047 h 567102"/>
              <a:gd name="connsiteX20" fmla="*/ 1080671 w 1745689"/>
              <a:gd name="connsiteY20" fmla="*/ 77575 h 567102"/>
              <a:gd name="connsiteX21" fmla="*/ 1052962 w 1745689"/>
              <a:gd name="connsiteY21" fmla="*/ 59102 h 567102"/>
              <a:gd name="connsiteX22" fmla="*/ 997544 w 1745689"/>
              <a:gd name="connsiteY22" fmla="*/ 40629 h 567102"/>
              <a:gd name="connsiteX23" fmla="*/ 923653 w 1745689"/>
              <a:gd name="connsiteY23" fmla="*/ 22156 h 567102"/>
              <a:gd name="connsiteX24" fmla="*/ 785107 w 1745689"/>
              <a:gd name="connsiteY24" fmla="*/ 12920 h 567102"/>
              <a:gd name="connsiteX25" fmla="*/ 517253 w 1745689"/>
              <a:gd name="connsiteY25" fmla="*/ 12920 h 567102"/>
              <a:gd name="connsiteX26" fmla="*/ 471071 w 1745689"/>
              <a:gd name="connsiteY26" fmla="*/ 22156 h 567102"/>
              <a:gd name="connsiteX27" fmla="*/ 406416 w 1745689"/>
              <a:gd name="connsiteY27" fmla="*/ 31393 h 567102"/>
              <a:gd name="connsiteX28" fmla="*/ 350998 w 1745689"/>
              <a:gd name="connsiteY28" fmla="*/ 49865 h 567102"/>
              <a:gd name="connsiteX29" fmla="*/ 323289 w 1745689"/>
              <a:gd name="connsiteY29" fmla="*/ 68338 h 567102"/>
              <a:gd name="connsiteX30" fmla="*/ 267871 w 1745689"/>
              <a:gd name="connsiteY30" fmla="*/ 86811 h 567102"/>
              <a:gd name="connsiteX31" fmla="*/ 240162 w 1745689"/>
              <a:gd name="connsiteY31" fmla="*/ 105284 h 567102"/>
              <a:gd name="connsiteX32" fmla="*/ 184744 w 1745689"/>
              <a:gd name="connsiteY32" fmla="*/ 123756 h 567102"/>
              <a:gd name="connsiteX33" fmla="*/ 101616 w 1745689"/>
              <a:gd name="connsiteY33" fmla="*/ 179175 h 567102"/>
              <a:gd name="connsiteX34" fmla="*/ 73907 w 1745689"/>
              <a:gd name="connsiteY34" fmla="*/ 197647 h 567102"/>
              <a:gd name="connsiteX35" fmla="*/ 55435 w 1745689"/>
              <a:gd name="connsiteY35" fmla="*/ 225356 h 567102"/>
              <a:gd name="connsiteX36" fmla="*/ 16 w 1745689"/>
              <a:gd name="connsiteY36" fmla="*/ 271538 h 56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745689" h="567102">
                <a:moveTo>
                  <a:pt x="1745689" y="567102"/>
                </a:moveTo>
                <a:cubicBezTo>
                  <a:pt x="1733374" y="551708"/>
                  <a:pt x="1720572" y="536691"/>
                  <a:pt x="1708744" y="520920"/>
                </a:cubicBezTo>
                <a:cubicBezTo>
                  <a:pt x="1702084" y="512039"/>
                  <a:pt x="1697378" y="501739"/>
                  <a:pt x="1690271" y="493211"/>
                </a:cubicBezTo>
                <a:cubicBezTo>
                  <a:pt x="1681909" y="483176"/>
                  <a:pt x="1670581" y="475813"/>
                  <a:pt x="1662562" y="465502"/>
                </a:cubicBezTo>
                <a:cubicBezTo>
                  <a:pt x="1648932" y="447977"/>
                  <a:pt x="1644089" y="422399"/>
                  <a:pt x="1625616" y="410084"/>
                </a:cubicBezTo>
                <a:cubicBezTo>
                  <a:pt x="1616380" y="403926"/>
                  <a:pt x="1606435" y="398718"/>
                  <a:pt x="1597907" y="391611"/>
                </a:cubicBezTo>
                <a:cubicBezTo>
                  <a:pt x="1587872" y="383249"/>
                  <a:pt x="1581066" y="371148"/>
                  <a:pt x="1570198" y="363902"/>
                </a:cubicBezTo>
                <a:cubicBezTo>
                  <a:pt x="1562097" y="358501"/>
                  <a:pt x="1551725" y="357744"/>
                  <a:pt x="1542489" y="354665"/>
                </a:cubicBezTo>
                <a:cubicBezTo>
                  <a:pt x="1536331" y="345429"/>
                  <a:pt x="1532684" y="333891"/>
                  <a:pt x="1524016" y="326956"/>
                </a:cubicBezTo>
                <a:cubicBezTo>
                  <a:pt x="1516413" y="320874"/>
                  <a:pt x="1505015" y="322074"/>
                  <a:pt x="1496307" y="317720"/>
                </a:cubicBezTo>
                <a:cubicBezTo>
                  <a:pt x="1486378" y="312756"/>
                  <a:pt x="1477126" y="306354"/>
                  <a:pt x="1468598" y="299247"/>
                </a:cubicBezTo>
                <a:cubicBezTo>
                  <a:pt x="1458563" y="290885"/>
                  <a:pt x="1451200" y="279557"/>
                  <a:pt x="1440889" y="271538"/>
                </a:cubicBezTo>
                <a:cubicBezTo>
                  <a:pt x="1423364" y="257908"/>
                  <a:pt x="1403944" y="246908"/>
                  <a:pt x="1385471" y="234593"/>
                </a:cubicBezTo>
                <a:cubicBezTo>
                  <a:pt x="1376235" y="228435"/>
                  <a:pt x="1368293" y="219630"/>
                  <a:pt x="1357762" y="216120"/>
                </a:cubicBezTo>
                <a:lnTo>
                  <a:pt x="1330053" y="206884"/>
                </a:lnTo>
                <a:lnTo>
                  <a:pt x="1274635" y="169938"/>
                </a:lnTo>
                <a:cubicBezTo>
                  <a:pt x="1265398" y="163780"/>
                  <a:pt x="1257456" y="154975"/>
                  <a:pt x="1246925" y="151465"/>
                </a:cubicBezTo>
                <a:lnTo>
                  <a:pt x="1219216" y="142229"/>
                </a:lnTo>
                <a:cubicBezTo>
                  <a:pt x="1139805" y="89288"/>
                  <a:pt x="1240278" y="152760"/>
                  <a:pt x="1163798" y="114520"/>
                </a:cubicBezTo>
                <a:cubicBezTo>
                  <a:pt x="1153869" y="109556"/>
                  <a:pt x="1146233" y="100555"/>
                  <a:pt x="1136089" y="96047"/>
                </a:cubicBezTo>
                <a:cubicBezTo>
                  <a:pt x="1118295" y="88139"/>
                  <a:pt x="1080671" y="77575"/>
                  <a:pt x="1080671" y="77575"/>
                </a:cubicBezTo>
                <a:cubicBezTo>
                  <a:pt x="1071435" y="71417"/>
                  <a:pt x="1063106" y="63611"/>
                  <a:pt x="1052962" y="59102"/>
                </a:cubicBezTo>
                <a:cubicBezTo>
                  <a:pt x="1035168" y="51194"/>
                  <a:pt x="1016017" y="46787"/>
                  <a:pt x="997544" y="40629"/>
                </a:cubicBezTo>
                <a:cubicBezTo>
                  <a:pt x="969758" y="31367"/>
                  <a:pt x="955492" y="25340"/>
                  <a:pt x="923653" y="22156"/>
                </a:cubicBezTo>
                <a:cubicBezTo>
                  <a:pt x="877598" y="17550"/>
                  <a:pt x="831289" y="15999"/>
                  <a:pt x="785107" y="12920"/>
                </a:cubicBezTo>
                <a:cubicBezTo>
                  <a:pt x="666944" y="-6773"/>
                  <a:pt x="721264" y="-1652"/>
                  <a:pt x="517253" y="12920"/>
                </a:cubicBezTo>
                <a:cubicBezTo>
                  <a:pt x="501594" y="14038"/>
                  <a:pt x="486556" y="19575"/>
                  <a:pt x="471071" y="22156"/>
                </a:cubicBezTo>
                <a:cubicBezTo>
                  <a:pt x="449597" y="25735"/>
                  <a:pt x="427968" y="28314"/>
                  <a:pt x="406416" y="31393"/>
                </a:cubicBezTo>
                <a:cubicBezTo>
                  <a:pt x="387943" y="37550"/>
                  <a:pt x="367199" y="39064"/>
                  <a:pt x="350998" y="49865"/>
                </a:cubicBezTo>
                <a:cubicBezTo>
                  <a:pt x="341762" y="56023"/>
                  <a:pt x="333433" y="63829"/>
                  <a:pt x="323289" y="68338"/>
                </a:cubicBezTo>
                <a:cubicBezTo>
                  <a:pt x="305495" y="76246"/>
                  <a:pt x="267871" y="86811"/>
                  <a:pt x="267871" y="86811"/>
                </a:cubicBezTo>
                <a:cubicBezTo>
                  <a:pt x="258635" y="92969"/>
                  <a:pt x="250306" y="100776"/>
                  <a:pt x="240162" y="105284"/>
                </a:cubicBezTo>
                <a:cubicBezTo>
                  <a:pt x="222368" y="113192"/>
                  <a:pt x="184744" y="123756"/>
                  <a:pt x="184744" y="123756"/>
                </a:cubicBezTo>
                <a:lnTo>
                  <a:pt x="101616" y="179175"/>
                </a:lnTo>
                <a:lnTo>
                  <a:pt x="73907" y="197647"/>
                </a:lnTo>
                <a:cubicBezTo>
                  <a:pt x="67750" y="206883"/>
                  <a:pt x="63789" y="218046"/>
                  <a:pt x="55435" y="225356"/>
                </a:cubicBezTo>
                <a:cubicBezTo>
                  <a:pt x="-2546" y="276089"/>
                  <a:pt x="16" y="238425"/>
                  <a:pt x="16" y="271538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507FE724-F29B-4D62-9705-965601DF95B8}"/>
              </a:ext>
            </a:extLst>
          </p:cNvPr>
          <p:cNvSpPr/>
          <p:nvPr/>
        </p:nvSpPr>
        <p:spPr>
          <a:xfrm>
            <a:off x="1034004" y="969630"/>
            <a:ext cx="2429632" cy="1154734"/>
          </a:xfrm>
          <a:custGeom>
            <a:avLst/>
            <a:gdLst>
              <a:gd name="connsiteX0" fmla="*/ 2429632 w 2429632"/>
              <a:gd name="connsiteY0" fmla="*/ 18661 h 1154734"/>
              <a:gd name="connsiteX1" fmla="*/ 2383451 w 2429632"/>
              <a:gd name="connsiteY1" fmla="*/ 188 h 1154734"/>
              <a:gd name="connsiteX2" fmla="*/ 2337269 w 2429632"/>
              <a:gd name="connsiteY2" fmla="*/ 9425 h 1154734"/>
              <a:gd name="connsiteX3" fmla="*/ 2254141 w 2429632"/>
              <a:gd name="connsiteY3" fmla="*/ 18661 h 1154734"/>
              <a:gd name="connsiteX4" fmla="*/ 2226432 w 2429632"/>
              <a:gd name="connsiteY4" fmla="*/ 37134 h 1154734"/>
              <a:gd name="connsiteX5" fmla="*/ 2143305 w 2429632"/>
              <a:gd name="connsiteY5" fmla="*/ 9425 h 1154734"/>
              <a:gd name="connsiteX6" fmla="*/ 2097123 w 2429632"/>
              <a:gd name="connsiteY6" fmla="*/ 18661 h 1154734"/>
              <a:gd name="connsiteX7" fmla="*/ 2069414 w 2429632"/>
              <a:gd name="connsiteY7" fmla="*/ 37134 h 1154734"/>
              <a:gd name="connsiteX8" fmla="*/ 1958578 w 2429632"/>
              <a:gd name="connsiteY8" fmla="*/ 27897 h 1154734"/>
              <a:gd name="connsiteX9" fmla="*/ 1875451 w 2429632"/>
              <a:gd name="connsiteY9" fmla="*/ 37134 h 1154734"/>
              <a:gd name="connsiteX10" fmla="*/ 1810796 w 2429632"/>
              <a:gd name="connsiteY10" fmla="*/ 46370 h 1154734"/>
              <a:gd name="connsiteX11" fmla="*/ 1783087 w 2429632"/>
              <a:gd name="connsiteY11" fmla="*/ 27897 h 1154734"/>
              <a:gd name="connsiteX12" fmla="*/ 1681487 w 2429632"/>
              <a:gd name="connsiteY12" fmla="*/ 27897 h 1154734"/>
              <a:gd name="connsiteX13" fmla="*/ 1653778 w 2429632"/>
              <a:gd name="connsiteY13" fmla="*/ 37134 h 1154734"/>
              <a:gd name="connsiteX14" fmla="*/ 1570651 w 2429632"/>
              <a:gd name="connsiteY14" fmla="*/ 18661 h 1154734"/>
              <a:gd name="connsiteX15" fmla="*/ 1487523 w 2429632"/>
              <a:gd name="connsiteY15" fmla="*/ 9425 h 1154734"/>
              <a:gd name="connsiteX16" fmla="*/ 1413632 w 2429632"/>
              <a:gd name="connsiteY16" fmla="*/ 18661 h 1154734"/>
              <a:gd name="connsiteX17" fmla="*/ 1385923 w 2429632"/>
              <a:gd name="connsiteY17" fmla="*/ 37134 h 1154734"/>
              <a:gd name="connsiteX18" fmla="*/ 1330505 w 2429632"/>
              <a:gd name="connsiteY18" fmla="*/ 27897 h 1154734"/>
              <a:gd name="connsiteX19" fmla="*/ 1238141 w 2429632"/>
              <a:gd name="connsiteY19" fmla="*/ 18661 h 1154734"/>
              <a:gd name="connsiteX20" fmla="*/ 1155014 w 2429632"/>
              <a:gd name="connsiteY20" fmla="*/ 18661 h 1154734"/>
              <a:gd name="connsiteX21" fmla="*/ 1136541 w 2429632"/>
              <a:gd name="connsiteY21" fmla="*/ 46370 h 1154734"/>
              <a:gd name="connsiteX22" fmla="*/ 1062651 w 2429632"/>
              <a:gd name="connsiteY22" fmla="*/ 37134 h 1154734"/>
              <a:gd name="connsiteX23" fmla="*/ 1025705 w 2429632"/>
              <a:gd name="connsiteY23" fmla="*/ 18661 h 1154734"/>
              <a:gd name="connsiteX24" fmla="*/ 877923 w 2429632"/>
              <a:gd name="connsiteY24" fmla="*/ 27897 h 1154734"/>
              <a:gd name="connsiteX25" fmla="*/ 720905 w 2429632"/>
              <a:gd name="connsiteY25" fmla="*/ 92552 h 1154734"/>
              <a:gd name="connsiteX26" fmla="*/ 656251 w 2429632"/>
              <a:gd name="connsiteY26" fmla="*/ 129497 h 1154734"/>
              <a:gd name="connsiteX27" fmla="*/ 619305 w 2429632"/>
              <a:gd name="connsiteY27" fmla="*/ 147970 h 1154734"/>
              <a:gd name="connsiteX28" fmla="*/ 600832 w 2429632"/>
              <a:gd name="connsiteY28" fmla="*/ 175679 h 1154734"/>
              <a:gd name="connsiteX29" fmla="*/ 545414 w 2429632"/>
              <a:gd name="connsiteY29" fmla="*/ 212625 h 1154734"/>
              <a:gd name="connsiteX30" fmla="*/ 453051 w 2429632"/>
              <a:gd name="connsiteY30" fmla="*/ 231097 h 1154734"/>
              <a:gd name="connsiteX31" fmla="*/ 388396 w 2429632"/>
              <a:gd name="connsiteY31" fmla="*/ 258806 h 1154734"/>
              <a:gd name="connsiteX32" fmla="*/ 369923 w 2429632"/>
              <a:gd name="connsiteY32" fmla="*/ 286515 h 1154734"/>
              <a:gd name="connsiteX33" fmla="*/ 360687 w 2429632"/>
              <a:gd name="connsiteY33" fmla="*/ 314225 h 1154734"/>
              <a:gd name="connsiteX34" fmla="*/ 332978 w 2429632"/>
              <a:gd name="connsiteY34" fmla="*/ 323461 h 1154734"/>
              <a:gd name="connsiteX35" fmla="*/ 249851 w 2429632"/>
              <a:gd name="connsiteY35" fmla="*/ 388115 h 1154734"/>
              <a:gd name="connsiteX36" fmla="*/ 222141 w 2429632"/>
              <a:gd name="connsiteY36" fmla="*/ 452770 h 1154734"/>
              <a:gd name="connsiteX37" fmla="*/ 203669 w 2429632"/>
              <a:gd name="connsiteY37" fmla="*/ 489715 h 1154734"/>
              <a:gd name="connsiteX38" fmla="*/ 194432 w 2429632"/>
              <a:gd name="connsiteY38" fmla="*/ 517425 h 1154734"/>
              <a:gd name="connsiteX39" fmla="*/ 157487 w 2429632"/>
              <a:gd name="connsiteY39" fmla="*/ 526661 h 1154734"/>
              <a:gd name="connsiteX40" fmla="*/ 129778 w 2429632"/>
              <a:gd name="connsiteY40" fmla="*/ 545134 h 1154734"/>
              <a:gd name="connsiteX41" fmla="*/ 111305 w 2429632"/>
              <a:gd name="connsiteY41" fmla="*/ 572843 h 1154734"/>
              <a:gd name="connsiteX42" fmla="*/ 129778 w 2429632"/>
              <a:gd name="connsiteY42" fmla="*/ 646734 h 1154734"/>
              <a:gd name="connsiteX43" fmla="*/ 120541 w 2429632"/>
              <a:gd name="connsiteY43" fmla="*/ 692915 h 1154734"/>
              <a:gd name="connsiteX44" fmla="*/ 83596 w 2429632"/>
              <a:gd name="connsiteY44" fmla="*/ 748334 h 1154734"/>
              <a:gd name="connsiteX45" fmla="*/ 74360 w 2429632"/>
              <a:gd name="connsiteY45" fmla="*/ 849934 h 1154734"/>
              <a:gd name="connsiteX46" fmla="*/ 55887 w 2429632"/>
              <a:gd name="connsiteY46" fmla="*/ 960770 h 1154734"/>
              <a:gd name="connsiteX47" fmla="*/ 46651 w 2429632"/>
              <a:gd name="connsiteY47" fmla="*/ 1080843 h 1154734"/>
              <a:gd name="connsiteX48" fmla="*/ 18941 w 2429632"/>
              <a:gd name="connsiteY48" fmla="*/ 1099315 h 1154734"/>
              <a:gd name="connsiteX49" fmla="*/ 469 w 2429632"/>
              <a:gd name="connsiteY49" fmla="*/ 1154734 h 1154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429632" h="1154734">
                <a:moveTo>
                  <a:pt x="2429632" y="18661"/>
                </a:moveTo>
                <a:cubicBezTo>
                  <a:pt x="2414238" y="12503"/>
                  <a:pt x="2399948" y="1838"/>
                  <a:pt x="2383451" y="188"/>
                </a:cubicBezTo>
                <a:cubicBezTo>
                  <a:pt x="2367830" y="-1374"/>
                  <a:pt x="2352810" y="7205"/>
                  <a:pt x="2337269" y="9425"/>
                </a:cubicBezTo>
                <a:cubicBezTo>
                  <a:pt x="2309669" y="13368"/>
                  <a:pt x="2281850" y="15582"/>
                  <a:pt x="2254141" y="18661"/>
                </a:cubicBezTo>
                <a:cubicBezTo>
                  <a:pt x="2244905" y="24819"/>
                  <a:pt x="2237447" y="35757"/>
                  <a:pt x="2226432" y="37134"/>
                </a:cubicBezTo>
                <a:cubicBezTo>
                  <a:pt x="2197787" y="40714"/>
                  <a:pt x="2167070" y="21307"/>
                  <a:pt x="2143305" y="9425"/>
                </a:cubicBezTo>
                <a:cubicBezTo>
                  <a:pt x="2127911" y="12504"/>
                  <a:pt x="2111822" y="13149"/>
                  <a:pt x="2097123" y="18661"/>
                </a:cubicBezTo>
                <a:cubicBezTo>
                  <a:pt x="2086729" y="22559"/>
                  <a:pt x="2080490" y="36396"/>
                  <a:pt x="2069414" y="37134"/>
                </a:cubicBezTo>
                <a:cubicBezTo>
                  <a:pt x="2032423" y="39600"/>
                  <a:pt x="1995523" y="30976"/>
                  <a:pt x="1958578" y="27897"/>
                </a:cubicBezTo>
                <a:cubicBezTo>
                  <a:pt x="1930869" y="30976"/>
                  <a:pt x="1902498" y="30372"/>
                  <a:pt x="1875451" y="37134"/>
                </a:cubicBezTo>
                <a:cubicBezTo>
                  <a:pt x="1805288" y="54675"/>
                  <a:pt x="1894978" y="67415"/>
                  <a:pt x="1810796" y="46370"/>
                </a:cubicBezTo>
                <a:cubicBezTo>
                  <a:pt x="1801560" y="40212"/>
                  <a:pt x="1793016" y="32861"/>
                  <a:pt x="1783087" y="27897"/>
                </a:cubicBezTo>
                <a:cubicBezTo>
                  <a:pt x="1745499" y="9103"/>
                  <a:pt x="1730187" y="21810"/>
                  <a:pt x="1681487" y="27897"/>
                </a:cubicBezTo>
                <a:cubicBezTo>
                  <a:pt x="1672251" y="30976"/>
                  <a:pt x="1663514" y="37134"/>
                  <a:pt x="1653778" y="37134"/>
                </a:cubicBezTo>
                <a:cubicBezTo>
                  <a:pt x="1566310" y="37134"/>
                  <a:pt x="1627796" y="28185"/>
                  <a:pt x="1570651" y="18661"/>
                </a:cubicBezTo>
                <a:cubicBezTo>
                  <a:pt x="1543150" y="14078"/>
                  <a:pt x="1515232" y="12504"/>
                  <a:pt x="1487523" y="9425"/>
                </a:cubicBezTo>
                <a:cubicBezTo>
                  <a:pt x="1462893" y="12504"/>
                  <a:pt x="1437579" y="12130"/>
                  <a:pt x="1413632" y="18661"/>
                </a:cubicBezTo>
                <a:cubicBezTo>
                  <a:pt x="1402922" y="21582"/>
                  <a:pt x="1396956" y="35908"/>
                  <a:pt x="1385923" y="37134"/>
                </a:cubicBezTo>
                <a:cubicBezTo>
                  <a:pt x="1367310" y="39202"/>
                  <a:pt x="1349088" y="30220"/>
                  <a:pt x="1330505" y="27897"/>
                </a:cubicBezTo>
                <a:cubicBezTo>
                  <a:pt x="1299802" y="24059"/>
                  <a:pt x="1268929" y="21740"/>
                  <a:pt x="1238141" y="18661"/>
                </a:cubicBezTo>
                <a:cubicBezTo>
                  <a:pt x="1206187" y="8010"/>
                  <a:pt x="1194026" y="-845"/>
                  <a:pt x="1155014" y="18661"/>
                </a:cubicBezTo>
                <a:cubicBezTo>
                  <a:pt x="1145085" y="23625"/>
                  <a:pt x="1142699" y="37134"/>
                  <a:pt x="1136541" y="46370"/>
                </a:cubicBezTo>
                <a:cubicBezTo>
                  <a:pt x="1111911" y="43291"/>
                  <a:pt x="1086732" y="43154"/>
                  <a:pt x="1062651" y="37134"/>
                </a:cubicBezTo>
                <a:cubicBezTo>
                  <a:pt x="1049293" y="33795"/>
                  <a:pt x="1039457" y="19349"/>
                  <a:pt x="1025705" y="18661"/>
                </a:cubicBezTo>
                <a:cubicBezTo>
                  <a:pt x="976410" y="16196"/>
                  <a:pt x="927184" y="24818"/>
                  <a:pt x="877923" y="27897"/>
                </a:cubicBezTo>
                <a:cubicBezTo>
                  <a:pt x="844815" y="127225"/>
                  <a:pt x="878880" y="82020"/>
                  <a:pt x="720905" y="92552"/>
                </a:cubicBezTo>
                <a:cubicBezTo>
                  <a:pt x="609246" y="148383"/>
                  <a:pt x="747648" y="77271"/>
                  <a:pt x="656251" y="129497"/>
                </a:cubicBezTo>
                <a:cubicBezTo>
                  <a:pt x="644296" y="136328"/>
                  <a:pt x="631620" y="141812"/>
                  <a:pt x="619305" y="147970"/>
                </a:cubicBezTo>
                <a:cubicBezTo>
                  <a:pt x="613147" y="157206"/>
                  <a:pt x="609186" y="168369"/>
                  <a:pt x="600832" y="175679"/>
                </a:cubicBezTo>
                <a:cubicBezTo>
                  <a:pt x="584124" y="190299"/>
                  <a:pt x="567313" y="208975"/>
                  <a:pt x="545414" y="212625"/>
                </a:cubicBezTo>
                <a:cubicBezTo>
                  <a:pt x="501872" y="219882"/>
                  <a:pt x="491627" y="220075"/>
                  <a:pt x="453051" y="231097"/>
                </a:cubicBezTo>
                <a:cubicBezTo>
                  <a:pt x="421342" y="240157"/>
                  <a:pt x="421233" y="242388"/>
                  <a:pt x="388396" y="258806"/>
                </a:cubicBezTo>
                <a:cubicBezTo>
                  <a:pt x="382238" y="268042"/>
                  <a:pt x="374887" y="276586"/>
                  <a:pt x="369923" y="286515"/>
                </a:cubicBezTo>
                <a:cubicBezTo>
                  <a:pt x="365569" y="295223"/>
                  <a:pt x="367571" y="307340"/>
                  <a:pt x="360687" y="314225"/>
                </a:cubicBezTo>
                <a:cubicBezTo>
                  <a:pt x="353803" y="321109"/>
                  <a:pt x="342214" y="320382"/>
                  <a:pt x="332978" y="323461"/>
                </a:cubicBezTo>
                <a:cubicBezTo>
                  <a:pt x="306934" y="340823"/>
                  <a:pt x="269582" y="360492"/>
                  <a:pt x="249851" y="388115"/>
                </a:cubicBezTo>
                <a:cubicBezTo>
                  <a:pt x="227973" y="418744"/>
                  <a:pt x="235061" y="422623"/>
                  <a:pt x="222141" y="452770"/>
                </a:cubicBezTo>
                <a:cubicBezTo>
                  <a:pt x="216717" y="465425"/>
                  <a:pt x="209093" y="477060"/>
                  <a:pt x="203669" y="489715"/>
                </a:cubicBezTo>
                <a:cubicBezTo>
                  <a:pt x="199834" y="498664"/>
                  <a:pt x="202035" y="511343"/>
                  <a:pt x="194432" y="517425"/>
                </a:cubicBezTo>
                <a:cubicBezTo>
                  <a:pt x="184520" y="525355"/>
                  <a:pt x="169802" y="523582"/>
                  <a:pt x="157487" y="526661"/>
                </a:cubicBezTo>
                <a:cubicBezTo>
                  <a:pt x="148251" y="532819"/>
                  <a:pt x="137627" y="537285"/>
                  <a:pt x="129778" y="545134"/>
                </a:cubicBezTo>
                <a:cubicBezTo>
                  <a:pt x="121929" y="552983"/>
                  <a:pt x="112682" y="561828"/>
                  <a:pt x="111305" y="572843"/>
                </a:cubicBezTo>
                <a:cubicBezTo>
                  <a:pt x="109278" y="589058"/>
                  <a:pt x="123745" y="628638"/>
                  <a:pt x="129778" y="646734"/>
                </a:cubicBezTo>
                <a:cubicBezTo>
                  <a:pt x="126699" y="662128"/>
                  <a:pt x="127037" y="678624"/>
                  <a:pt x="120541" y="692915"/>
                </a:cubicBezTo>
                <a:cubicBezTo>
                  <a:pt x="111354" y="713127"/>
                  <a:pt x="83596" y="748334"/>
                  <a:pt x="83596" y="748334"/>
                </a:cubicBezTo>
                <a:cubicBezTo>
                  <a:pt x="80517" y="782201"/>
                  <a:pt x="77744" y="816096"/>
                  <a:pt x="74360" y="849934"/>
                </a:cubicBezTo>
                <a:cubicBezTo>
                  <a:pt x="65522" y="938315"/>
                  <a:pt x="73424" y="908156"/>
                  <a:pt x="55887" y="960770"/>
                </a:cubicBezTo>
                <a:cubicBezTo>
                  <a:pt x="52808" y="1000794"/>
                  <a:pt x="56994" y="1042056"/>
                  <a:pt x="46651" y="1080843"/>
                </a:cubicBezTo>
                <a:cubicBezTo>
                  <a:pt x="43791" y="1091569"/>
                  <a:pt x="26790" y="1091466"/>
                  <a:pt x="18941" y="1099315"/>
                </a:cubicBezTo>
                <a:cubicBezTo>
                  <a:pt x="-4654" y="1122910"/>
                  <a:pt x="469" y="1125742"/>
                  <a:pt x="469" y="1154734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2A204069-1BCE-46E6-A1D3-F9459AEBFCD6}"/>
              </a:ext>
            </a:extLst>
          </p:cNvPr>
          <p:cNvSpPr/>
          <p:nvPr/>
        </p:nvSpPr>
        <p:spPr>
          <a:xfrm>
            <a:off x="2013527" y="2419927"/>
            <a:ext cx="1754909" cy="434109"/>
          </a:xfrm>
          <a:custGeom>
            <a:avLst/>
            <a:gdLst>
              <a:gd name="connsiteX0" fmla="*/ 1754909 w 1754909"/>
              <a:gd name="connsiteY0" fmla="*/ 434109 h 434109"/>
              <a:gd name="connsiteX1" fmla="*/ 1727200 w 1754909"/>
              <a:gd name="connsiteY1" fmla="*/ 332509 h 434109"/>
              <a:gd name="connsiteX2" fmla="*/ 1708728 w 1754909"/>
              <a:gd name="connsiteY2" fmla="*/ 304800 h 434109"/>
              <a:gd name="connsiteX3" fmla="*/ 1671782 w 1754909"/>
              <a:gd name="connsiteY3" fmla="*/ 249382 h 434109"/>
              <a:gd name="connsiteX4" fmla="*/ 1625600 w 1754909"/>
              <a:gd name="connsiteY4" fmla="*/ 184728 h 434109"/>
              <a:gd name="connsiteX5" fmla="*/ 1579418 w 1754909"/>
              <a:gd name="connsiteY5" fmla="*/ 147782 h 434109"/>
              <a:gd name="connsiteX6" fmla="*/ 1496291 w 1754909"/>
              <a:gd name="connsiteY6" fmla="*/ 83128 h 434109"/>
              <a:gd name="connsiteX7" fmla="*/ 1413164 w 1754909"/>
              <a:gd name="connsiteY7" fmla="*/ 55418 h 434109"/>
              <a:gd name="connsiteX8" fmla="*/ 1385455 w 1754909"/>
              <a:gd name="connsiteY8" fmla="*/ 46182 h 434109"/>
              <a:gd name="connsiteX9" fmla="*/ 1274618 w 1754909"/>
              <a:gd name="connsiteY9" fmla="*/ 27709 h 434109"/>
              <a:gd name="connsiteX10" fmla="*/ 1136073 w 1754909"/>
              <a:gd name="connsiteY10" fmla="*/ 9237 h 434109"/>
              <a:gd name="connsiteX11" fmla="*/ 1062182 w 1754909"/>
              <a:gd name="connsiteY11" fmla="*/ 0 h 434109"/>
              <a:gd name="connsiteX12" fmla="*/ 628073 w 1754909"/>
              <a:gd name="connsiteY12" fmla="*/ 18473 h 434109"/>
              <a:gd name="connsiteX13" fmla="*/ 591128 w 1754909"/>
              <a:gd name="connsiteY13" fmla="*/ 27709 h 434109"/>
              <a:gd name="connsiteX14" fmla="*/ 563418 w 1754909"/>
              <a:gd name="connsiteY14" fmla="*/ 36946 h 434109"/>
              <a:gd name="connsiteX15" fmla="*/ 498764 w 1754909"/>
              <a:gd name="connsiteY15" fmla="*/ 46182 h 434109"/>
              <a:gd name="connsiteX16" fmla="*/ 461818 w 1754909"/>
              <a:gd name="connsiteY16" fmla="*/ 55418 h 434109"/>
              <a:gd name="connsiteX17" fmla="*/ 415637 w 1754909"/>
              <a:gd name="connsiteY17" fmla="*/ 64655 h 434109"/>
              <a:gd name="connsiteX18" fmla="*/ 387928 w 1754909"/>
              <a:gd name="connsiteY18" fmla="*/ 73891 h 434109"/>
              <a:gd name="connsiteX19" fmla="*/ 314037 w 1754909"/>
              <a:gd name="connsiteY19" fmla="*/ 92364 h 434109"/>
              <a:gd name="connsiteX20" fmla="*/ 286328 w 1754909"/>
              <a:gd name="connsiteY20" fmla="*/ 101600 h 434109"/>
              <a:gd name="connsiteX21" fmla="*/ 203200 w 1754909"/>
              <a:gd name="connsiteY21" fmla="*/ 110837 h 434109"/>
              <a:gd name="connsiteX22" fmla="*/ 147782 w 1754909"/>
              <a:gd name="connsiteY22" fmla="*/ 129309 h 434109"/>
              <a:gd name="connsiteX23" fmla="*/ 120073 w 1754909"/>
              <a:gd name="connsiteY23" fmla="*/ 147782 h 434109"/>
              <a:gd name="connsiteX24" fmla="*/ 64655 w 1754909"/>
              <a:gd name="connsiteY24" fmla="*/ 166255 h 434109"/>
              <a:gd name="connsiteX25" fmla="*/ 0 w 1754909"/>
              <a:gd name="connsiteY25" fmla="*/ 212437 h 434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54909" h="434109">
                <a:moveTo>
                  <a:pt x="1754909" y="434109"/>
                </a:moveTo>
                <a:cubicBezTo>
                  <a:pt x="1749952" y="409322"/>
                  <a:pt x="1740593" y="352600"/>
                  <a:pt x="1727200" y="332509"/>
                </a:cubicBezTo>
                <a:cubicBezTo>
                  <a:pt x="1721043" y="323273"/>
                  <a:pt x="1713692" y="314729"/>
                  <a:pt x="1708728" y="304800"/>
                </a:cubicBezTo>
                <a:cubicBezTo>
                  <a:pt x="1681995" y="251334"/>
                  <a:pt x="1724306" y="301906"/>
                  <a:pt x="1671782" y="249382"/>
                </a:cubicBezTo>
                <a:cubicBezTo>
                  <a:pt x="1650230" y="184728"/>
                  <a:pt x="1671782" y="200121"/>
                  <a:pt x="1625600" y="184728"/>
                </a:cubicBezTo>
                <a:cubicBezTo>
                  <a:pt x="1584289" y="122758"/>
                  <a:pt x="1632954" y="183472"/>
                  <a:pt x="1579418" y="147782"/>
                </a:cubicBezTo>
                <a:cubicBezTo>
                  <a:pt x="1531598" y="115903"/>
                  <a:pt x="1570077" y="107724"/>
                  <a:pt x="1496291" y="83128"/>
                </a:cubicBezTo>
                <a:lnTo>
                  <a:pt x="1413164" y="55418"/>
                </a:lnTo>
                <a:cubicBezTo>
                  <a:pt x="1403928" y="52339"/>
                  <a:pt x="1395002" y="48091"/>
                  <a:pt x="1385455" y="46182"/>
                </a:cubicBezTo>
                <a:cubicBezTo>
                  <a:pt x="1317925" y="32677"/>
                  <a:pt x="1354814" y="39166"/>
                  <a:pt x="1274618" y="27709"/>
                </a:cubicBezTo>
                <a:cubicBezTo>
                  <a:pt x="1209476" y="5996"/>
                  <a:pt x="1265224" y="22152"/>
                  <a:pt x="1136073" y="9237"/>
                </a:cubicBezTo>
                <a:cubicBezTo>
                  <a:pt x="1111374" y="6767"/>
                  <a:pt x="1086812" y="3079"/>
                  <a:pt x="1062182" y="0"/>
                </a:cubicBezTo>
                <a:cubicBezTo>
                  <a:pt x="933318" y="3222"/>
                  <a:pt x="768316" y="-7025"/>
                  <a:pt x="628073" y="18473"/>
                </a:cubicBezTo>
                <a:cubicBezTo>
                  <a:pt x="615584" y="20744"/>
                  <a:pt x="603334" y="24222"/>
                  <a:pt x="591128" y="27709"/>
                </a:cubicBezTo>
                <a:cubicBezTo>
                  <a:pt x="581766" y="30384"/>
                  <a:pt x="572965" y="35037"/>
                  <a:pt x="563418" y="36946"/>
                </a:cubicBezTo>
                <a:cubicBezTo>
                  <a:pt x="542071" y="41216"/>
                  <a:pt x="520183" y="42288"/>
                  <a:pt x="498764" y="46182"/>
                </a:cubicBezTo>
                <a:cubicBezTo>
                  <a:pt x="486274" y="48453"/>
                  <a:pt x="474210" y="52664"/>
                  <a:pt x="461818" y="55418"/>
                </a:cubicBezTo>
                <a:cubicBezTo>
                  <a:pt x="446493" y="58824"/>
                  <a:pt x="430867" y="60847"/>
                  <a:pt x="415637" y="64655"/>
                </a:cubicBezTo>
                <a:cubicBezTo>
                  <a:pt x="406192" y="67016"/>
                  <a:pt x="397321" y="71329"/>
                  <a:pt x="387928" y="73891"/>
                </a:cubicBezTo>
                <a:cubicBezTo>
                  <a:pt x="363434" y="80571"/>
                  <a:pt x="338123" y="84336"/>
                  <a:pt x="314037" y="92364"/>
                </a:cubicBezTo>
                <a:cubicBezTo>
                  <a:pt x="304801" y="95443"/>
                  <a:pt x="295931" y="99999"/>
                  <a:pt x="286328" y="101600"/>
                </a:cubicBezTo>
                <a:cubicBezTo>
                  <a:pt x="258827" y="106183"/>
                  <a:pt x="230909" y="107758"/>
                  <a:pt x="203200" y="110837"/>
                </a:cubicBezTo>
                <a:cubicBezTo>
                  <a:pt x="184727" y="116994"/>
                  <a:pt x="163983" y="118508"/>
                  <a:pt x="147782" y="129309"/>
                </a:cubicBezTo>
                <a:cubicBezTo>
                  <a:pt x="138546" y="135467"/>
                  <a:pt x="130217" y="143273"/>
                  <a:pt x="120073" y="147782"/>
                </a:cubicBezTo>
                <a:cubicBezTo>
                  <a:pt x="102279" y="155690"/>
                  <a:pt x="80857" y="155454"/>
                  <a:pt x="64655" y="166255"/>
                </a:cubicBezTo>
                <a:cubicBezTo>
                  <a:pt x="5614" y="205615"/>
                  <a:pt x="24936" y="187501"/>
                  <a:pt x="0" y="212437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5" name="Frihandsfigur: Form 24">
            <a:extLst>
              <a:ext uri="{FF2B5EF4-FFF2-40B4-BE49-F238E27FC236}">
                <a16:creationId xmlns:a16="http://schemas.microsoft.com/office/drawing/2014/main" id="{D1CA4468-D28D-4CB5-9E21-B57754E5054E}"/>
              </a:ext>
            </a:extLst>
          </p:cNvPr>
          <p:cNvSpPr/>
          <p:nvPr/>
        </p:nvSpPr>
        <p:spPr>
          <a:xfrm>
            <a:off x="1597891" y="3066473"/>
            <a:ext cx="3121891" cy="1542692"/>
          </a:xfrm>
          <a:custGeom>
            <a:avLst/>
            <a:gdLst>
              <a:gd name="connsiteX0" fmla="*/ 3121891 w 3121891"/>
              <a:gd name="connsiteY0" fmla="*/ 0 h 1542692"/>
              <a:gd name="connsiteX1" fmla="*/ 3011054 w 3121891"/>
              <a:gd name="connsiteY1" fmla="*/ 83127 h 1542692"/>
              <a:gd name="connsiteX2" fmla="*/ 2974109 w 3121891"/>
              <a:gd name="connsiteY2" fmla="*/ 138545 h 1542692"/>
              <a:gd name="connsiteX3" fmla="*/ 2955636 w 3121891"/>
              <a:gd name="connsiteY3" fmla="*/ 166254 h 1542692"/>
              <a:gd name="connsiteX4" fmla="*/ 2900218 w 3121891"/>
              <a:gd name="connsiteY4" fmla="*/ 212436 h 1542692"/>
              <a:gd name="connsiteX5" fmla="*/ 2854036 w 3121891"/>
              <a:gd name="connsiteY5" fmla="*/ 267854 h 1542692"/>
              <a:gd name="connsiteX6" fmla="*/ 2807854 w 3121891"/>
              <a:gd name="connsiteY6" fmla="*/ 314036 h 1542692"/>
              <a:gd name="connsiteX7" fmla="*/ 2780145 w 3121891"/>
              <a:gd name="connsiteY7" fmla="*/ 350982 h 1542692"/>
              <a:gd name="connsiteX8" fmla="*/ 2752436 w 3121891"/>
              <a:gd name="connsiteY8" fmla="*/ 369454 h 1542692"/>
              <a:gd name="connsiteX9" fmla="*/ 2724727 w 3121891"/>
              <a:gd name="connsiteY9" fmla="*/ 397163 h 1542692"/>
              <a:gd name="connsiteX10" fmla="*/ 2678545 w 3121891"/>
              <a:gd name="connsiteY10" fmla="*/ 480291 h 1542692"/>
              <a:gd name="connsiteX11" fmla="*/ 2595418 w 3121891"/>
              <a:gd name="connsiteY11" fmla="*/ 572654 h 1542692"/>
              <a:gd name="connsiteX12" fmla="*/ 2567709 w 3121891"/>
              <a:gd name="connsiteY12" fmla="*/ 618836 h 1542692"/>
              <a:gd name="connsiteX13" fmla="*/ 2512291 w 3121891"/>
              <a:gd name="connsiteY13" fmla="*/ 692727 h 1542692"/>
              <a:gd name="connsiteX14" fmla="*/ 2456873 w 3121891"/>
              <a:gd name="connsiteY14" fmla="*/ 775854 h 1542692"/>
              <a:gd name="connsiteX15" fmla="*/ 2419927 w 3121891"/>
              <a:gd name="connsiteY15" fmla="*/ 831272 h 1542692"/>
              <a:gd name="connsiteX16" fmla="*/ 2382982 w 3121891"/>
              <a:gd name="connsiteY16" fmla="*/ 868218 h 1542692"/>
              <a:gd name="connsiteX17" fmla="*/ 2364509 w 3121891"/>
              <a:gd name="connsiteY17" fmla="*/ 895927 h 1542692"/>
              <a:gd name="connsiteX18" fmla="*/ 2327564 w 3121891"/>
              <a:gd name="connsiteY18" fmla="*/ 932872 h 1542692"/>
              <a:gd name="connsiteX19" fmla="*/ 2189018 w 3121891"/>
              <a:gd name="connsiteY19" fmla="*/ 1089891 h 1542692"/>
              <a:gd name="connsiteX20" fmla="*/ 2152073 w 3121891"/>
              <a:gd name="connsiteY20" fmla="*/ 1108363 h 1542692"/>
              <a:gd name="connsiteX21" fmla="*/ 2115127 w 3121891"/>
              <a:gd name="connsiteY21" fmla="*/ 1136072 h 1542692"/>
              <a:gd name="connsiteX22" fmla="*/ 2059709 w 3121891"/>
              <a:gd name="connsiteY22" fmla="*/ 1182254 h 1542692"/>
              <a:gd name="connsiteX23" fmla="*/ 2022764 w 3121891"/>
              <a:gd name="connsiteY23" fmla="*/ 1191491 h 1542692"/>
              <a:gd name="connsiteX24" fmla="*/ 1967345 w 3121891"/>
              <a:gd name="connsiteY24" fmla="*/ 1237672 h 1542692"/>
              <a:gd name="connsiteX25" fmla="*/ 1939636 w 3121891"/>
              <a:gd name="connsiteY25" fmla="*/ 1256145 h 1542692"/>
              <a:gd name="connsiteX26" fmla="*/ 1874982 w 3121891"/>
              <a:gd name="connsiteY26" fmla="*/ 1302327 h 1542692"/>
              <a:gd name="connsiteX27" fmla="*/ 1828800 w 3121891"/>
              <a:gd name="connsiteY27" fmla="*/ 1330036 h 1542692"/>
              <a:gd name="connsiteX28" fmla="*/ 1754909 w 3121891"/>
              <a:gd name="connsiteY28" fmla="*/ 1376218 h 1542692"/>
              <a:gd name="connsiteX29" fmla="*/ 1699491 w 3121891"/>
              <a:gd name="connsiteY29" fmla="*/ 1394691 h 1542692"/>
              <a:gd name="connsiteX30" fmla="*/ 1662545 w 3121891"/>
              <a:gd name="connsiteY30" fmla="*/ 1413163 h 1542692"/>
              <a:gd name="connsiteX31" fmla="*/ 1634836 w 3121891"/>
              <a:gd name="connsiteY31" fmla="*/ 1422400 h 1542692"/>
              <a:gd name="connsiteX32" fmla="*/ 1607127 w 3121891"/>
              <a:gd name="connsiteY32" fmla="*/ 1440872 h 1542692"/>
              <a:gd name="connsiteX33" fmla="*/ 1533236 w 3121891"/>
              <a:gd name="connsiteY33" fmla="*/ 1468582 h 1542692"/>
              <a:gd name="connsiteX34" fmla="*/ 1496291 w 3121891"/>
              <a:gd name="connsiteY34" fmla="*/ 1477818 h 1542692"/>
              <a:gd name="connsiteX35" fmla="*/ 1468582 w 3121891"/>
              <a:gd name="connsiteY35" fmla="*/ 1487054 h 1542692"/>
              <a:gd name="connsiteX36" fmla="*/ 1394691 w 3121891"/>
              <a:gd name="connsiteY36" fmla="*/ 1496291 h 1542692"/>
              <a:gd name="connsiteX37" fmla="*/ 1366982 w 3121891"/>
              <a:gd name="connsiteY37" fmla="*/ 1505527 h 1542692"/>
              <a:gd name="connsiteX38" fmla="*/ 1034473 w 3121891"/>
              <a:gd name="connsiteY38" fmla="*/ 1533236 h 1542692"/>
              <a:gd name="connsiteX39" fmla="*/ 969818 w 3121891"/>
              <a:gd name="connsiteY39" fmla="*/ 1542472 h 1542692"/>
              <a:gd name="connsiteX40" fmla="*/ 535709 w 3121891"/>
              <a:gd name="connsiteY40" fmla="*/ 1524000 h 1542692"/>
              <a:gd name="connsiteX41" fmla="*/ 443345 w 3121891"/>
              <a:gd name="connsiteY41" fmla="*/ 1496291 h 1542692"/>
              <a:gd name="connsiteX42" fmla="*/ 314036 w 3121891"/>
              <a:gd name="connsiteY42" fmla="*/ 1468582 h 1542692"/>
              <a:gd name="connsiteX43" fmla="*/ 277091 w 3121891"/>
              <a:gd name="connsiteY43" fmla="*/ 1450109 h 1542692"/>
              <a:gd name="connsiteX44" fmla="*/ 249382 w 3121891"/>
              <a:gd name="connsiteY44" fmla="*/ 1422400 h 1542692"/>
              <a:gd name="connsiteX45" fmla="*/ 193964 w 3121891"/>
              <a:gd name="connsiteY45" fmla="*/ 1394691 h 1542692"/>
              <a:gd name="connsiteX46" fmla="*/ 129309 w 3121891"/>
              <a:gd name="connsiteY46" fmla="*/ 1348509 h 1542692"/>
              <a:gd name="connsiteX47" fmla="*/ 110836 w 3121891"/>
              <a:gd name="connsiteY47" fmla="*/ 1320800 h 1542692"/>
              <a:gd name="connsiteX48" fmla="*/ 55418 w 3121891"/>
              <a:gd name="connsiteY48" fmla="*/ 1283854 h 1542692"/>
              <a:gd name="connsiteX49" fmla="*/ 0 w 3121891"/>
              <a:gd name="connsiteY49" fmla="*/ 1228436 h 1542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121891" h="1542692">
                <a:moveTo>
                  <a:pt x="3121891" y="0"/>
                </a:moveTo>
                <a:cubicBezTo>
                  <a:pt x="3070787" y="25552"/>
                  <a:pt x="3046064" y="30612"/>
                  <a:pt x="3011054" y="83127"/>
                </a:cubicBezTo>
                <a:lnTo>
                  <a:pt x="2974109" y="138545"/>
                </a:lnTo>
                <a:cubicBezTo>
                  <a:pt x="2967951" y="147781"/>
                  <a:pt x="2963485" y="158405"/>
                  <a:pt x="2955636" y="166254"/>
                </a:cubicBezTo>
                <a:cubicBezTo>
                  <a:pt x="2874684" y="247206"/>
                  <a:pt x="2977373" y="148140"/>
                  <a:pt x="2900218" y="212436"/>
                </a:cubicBezTo>
                <a:cubicBezTo>
                  <a:pt x="2848888" y="255211"/>
                  <a:pt x="2893158" y="223144"/>
                  <a:pt x="2854036" y="267854"/>
                </a:cubicBezTo>
                <a:cubicBezTo>
                  <a:pt x="2839700" y="284238"/>
                  <a:pt x="2822317" y="297765"/>
                  <a:pt x="2807854" y="314036"/>
                </a:cubicBezTo>
                <a:cubicBezTo>
                  <a:pt x="2797627" y="325542"/>
                  <a:pt x="2791030" y="340097"/>
                  <a:pt x="2780145" y="350982"/>
                </a:cubicBezTo>
                <a:cubicBezTo>
                  <a:pt x="2772296" y="358831"/>
                  <a:pt x="2760964" y="362348"/>
                  <a:pt x="2752436" y="369454"/>
                </a:cubicBezTo>
                <a:cubicBezTo>
                  <a:pt x="2742401" y="377816"/>
                  <a:pt x="2733963" y="387927"/>
                  <a:pt x="2724727" y="397163"/>
                </a:cubicBezTo>
                <a:cubicBezTo>
                  <a:pt x="2713113" y="432007"/>
                  <a:pt x="2710305" y="448531"/>
                  <a:pt x="2678545" y="480291"/>
                </a:cubicBezTo>
                <a:cubicBezTo>
                  <a:pt x="2636785" y="522051"/>
                  <a:pt x="2624339" y="529272"/>
                  <a:pt x="2595418" y="572654"/>
                </a:cubicBezTo>
                <a:cubicBezTo>
                  <a:pt x="2585460" y="587591"/>
                  <a:pt x="2577928" y="604076"/>
                  <a:pt x="2567709" y="618836"/>
                </a:cubicBezTo>
                <a:cubicBezTo>
                  <a:pt x="2550184" y="644150"/>
                  <a:pt x="2526060" y="665190"/>
                  <a:pt x="2512291" y="692727"/>
                </a:cubicBezTo>
                <a:cubicBezTo>
                  <a:pt x="2478640" y="760027"/>
                  <a:pt x="2511528" y="700704"/>
                  <a:pt x="2456873" y="775854"/>
                </a:cubicBezTo>
                <a:cubicBezTo>
                  <a:pt x="2443815" y="793809"/>
                  <a:pt x="2433796" y="813936"/>
                  <a:pt x="2419927" y="831272"/>
                </a:cubicBezTo>
                <a:cubicBezTo>
                  <a:pt x="2409047" y="844872"/>
                  <a:pt x="2394316" y="854995"/>
                  <a:pt x="2382982" y="868218"/>
                </a:cubicBezTo>
                <a:cubicBezTo>
                  <a:pt x="2375758" y="876646"/>
                  <a:pt x="2371733" y="887499"/>
                  <a:pt x="2364509" y="895927"/>
                </a:cubicBezTo>
                <a:cubicBezTo>
                  <a:pt x="2353175" y="909150"/>
                  <a:pt x="2339033" y="919765"/>
                  <a:pt x="2327564" y="932872"/>
                </a:cubicBezTo>
                <a:cubicBezTo>
                  <a:pt x="2312451" y="950144"/>
                  <a:pt x="2227928" y="1059628"/>
                  <a:pt x="2189018" y="1089891"/>
                </a:cubicBezTo>
                <a:cubicBezTo>
                  <a:pt x="2178150" y="1098344"/>
                  <a:pt x="2163749" y="1101066"/>
                  <a:pt x="2152073" y="1108363"/>
                </a:cubicBezTo>
                <a:cubicBezTo>
                  <a:pt x="2139019" y="1116522"/>
                  <a:pt x="2126815" y="1126054"/>
                  <a:pt x="2115127" y="1136072"/>
                </a:cubicBezTo>
                <a:cubicBezTo>
                  <a:pt x="2092931" y="1155098"/>
                  <a:pt x="2086932" y="1170587"/>
                  <a:pt x="2059709" y="1182254"/>
                </a:cubicBezTo>
                <a:cubicBezTo>
                  <a:pt x="2048041" y="1187254"/>
                  <a:pt x="2035079" y="1188412"/>
                  <a:pt x="2022764" y="1191491"/>
                </a:cubicBezTo>
                <a:cubicBezTo>
                  <a:pt x="1953977" y="1237346"/>
                  <a:pt x="2038449" y="1178418"/>
                  <a:pt x="1967345" y="1237672"/>
                </a:cubicBezTo>
                <a:cubicBezTo>
                  <a:pt x="1958817" y="1244779"/>
                  <a:pt x="1948669" y="1249693"/>
                  <a:pt x="1939636" y="1256145"/>
                </a:cubicBezTo>
                <a:cubicBezTo>
                  <a:pt x="1901708" y="1283237"/>
                  <a:pt x="1909805" y="1280563"/>
                  <a:pt x="1874982" y="1302327"/>
                </a:cubicBezTo>
                <a:cubicBezTo>
                  <a:pt x="1859758" y="1311842"/>
                  <a:pt x="1844024" y="1320521"/>
                  <a:pt x="1828800" y="1330036"/>
                </a:cubicBezTo>
                <a:cubicBezTo>
                  <a:pt x="1805116" y="1344838"/>
                  <a:pt x="1779943" y="1364839"/>
                  <a:pt x="1754909" y="1376218"/>
                </a:cubicBezTo>
                <a:cubicBezTo>
                  <a:pt x="1737182" y="1384276"/>
                  <a:pt x="1717570" y="1387459"/>
                  <a:pt x="1699491" y="1394691"/>
                </a:cubicBezTo>
                <a:cubicBezTo>
                  <a:pt x="1686707" y="1399805"/>
                  <a:pt x="1675201" y="1407739"/>
                  <a:pt x="1662545" y="1413163"/>
                </a:cubicBezTo>
                <a:cubicBezTo>
                  <a:pt x="1653596" y="1416998"/>
                  <a:pt x="1643544" y="1418046"/>
                  <a:pt x="1634836" y="1422400"/>
                </a:cubicBezTo>
                <a:cubicBezTo>
                  <a:pt x="1624907" y="1427364"/>
                  <a:pt x="1617056" y="1435908"/>
                  <a:pt x="1607127" y="1440872"/>
                </a:cubicBezTo>
                <a:cubicBezTo>
                  <a:pt x="1594120" y="1447376"/>
                  <a:pt x="1551885" y="1463254"/>
                  <a:pt x="1533236" y="1468582"/>
                </a:cubicBezTo>
                <a:cubicBezTo>
                  <a:pt x="1521030" y="1472069"/>
                  <a:pt x="1508497" y="1474331"/>
                  <a:pt x="1496291" y="1477818"/>
                </a:cubicBezTo>
                <a:cubicBezTo>
                  <a:pt x="1486930" y="1480493"/>
                  <a:pt x="1478161" y="1485312"/>
                  <a:pt x="1468582" y="1487054"/>
                </a:cubicBezTo>
                <a:cubicBezTo>
                  <a:pt x="1444160" y="1491494"/>
                  <a:pt x="1419321" y="1493212"/>
                  <a:pt x="1394691" y="1496291"/>
                </a:cubicBezTo>
                <a:cubicBezTo>
                  <a:pt x="1385455" y="1499370"/>
                  <a:pt x="1376529" y="1503618"/>
                  <a:pt x="1366982" y="1505527"/>
                </a:cubicBezTo>
                <a:cubicBezTo>
                  <a:pt x="1221885" y="1534546"/>
                  <a:pt x="1217179" y="1525624"/>
                  <a:pt x="1034473" y="1533236"/>
                </a:cubicBezTo>
                <a:cubicBezTo>
                  <a:pt x="1012921" y="1536315"/>
                  <a:pt x="991588" y="1542472"/>
                  <a:pt x="969818" y="1542472"/>
                </a:cubicBezTo>
                <a:cubicBezTo>
                  <a:pt x="663767" y="1542472"/>
                  <a:pt x="712463" y="1546093"/>
                  <a:pt x="535709" y="1524000"/>
                </a:cubicBezTo>
                <a:cubicBezTo>
                  <a:pt x="487241" y="1491687"/>
                  <a:pt x="524177" y="1510555"/>
                  <a:pt x="443345" y="1496291"/>
                </a:cubicBezTo>
                <a:cubicBezTo>
                  <a:pt x="372086" y="1483716"/>
                  <a:pt x="367877" y="1482041"/>
                  <a:pt x="314036" y="1468582"/>
                </a:cubicBezTo>
                <a:cubicBezTo>
                  <a:pt x="301721" y="1462424"/>
                  <a:pt x="288295" y="1458112"/>
                  <a:pt x="277091" y="1450109"/>
                </a:cubicBezTo>
                <a:cubicBezTo>
                  <a:pt x="266462" y="1442517"/>
                  <a:pt x="259417" y="1430762"/>
                  <a:pt x="249382" y="1422400"/>
                </a:cubicBezTo>
                <a:cubicBezTo>
                  <a:pt x="225508" y="1402505"/>
                  <a:pt x="221736" y="1403948"/>
                  <a:pt x="193964" y="1394691"/>
                </a:cubicBezTo>
                <a:cubicBezTo>
                  <a:pt x="178229" y="1384201"/>
                  <a:pt x="140768" y="1359968"/>
                  <a:pt x="129309" y="1348509"/>
                </a:cubicBezTo>
                <a:cubicBezTo>
                  <a:pt x="121460" y="1340660"/>
                  <a:pt x="119190" y="1328110"/>
                  <a:pt x="110836" y="1320800"/>
                </a:cubicBezTo>
                <a:cubicBezTo>
                  <a:pt x="94128" y="1306180"/>
                  <a:pt x="71117" y="1299553"/>
                  <a:pt x="55418" y="1283854"/>
                </a:cubicBezTo>
                <a:lnTo>
                  <a:pt x="0" y="1228436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592DF565-4A2A-4100-B4E1-60236C515653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3482110" y="1108364"/>
            <a:ext cx="286326" cy="1745672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>
            <a:extLst>
              <a:ext uri="{FF2B5EF4-FFF2-40B4-BE49-F238E27FC236}">
                <a16:creationId xmlns:a16="http://schemas.microsoft.com/office/drawing/2014/main" id="{756EC94B-871A-4285-8A82-0C06E586A87F}"/>
              </a:ext>
            </a:extLst>
          </p:cNvPr>
          <p:cNvCxnSpPr>
            <a:cxnSpLocks/>
          </p:cNvCxnSpPr>
          <p:nvPr/>
        </p:nvCxnSpPr>
        <p:spPr>
          <a:xfrm>
            <a:off x="1034004" y="2198255"/>
            <a:ext cx="185196" cy="341745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>
            <a:extLst>
              <a:ext uri="{FF2B5EF4-FFF2-40B4-BE49-F238E27FC236}">
                <a16:creationId xmlns:a16="http://schemas.microsoft.com/office/drawing/2014/main" id="{BA72E9E1-AB79-4E9C-BD04-091A9B1F5C57}"/>
              </a:ext>
            </a:extLst>
          </p:cNvPr>
          <p:cNvCxnSpPr>
            <a:cxnSpLocks/>
          </p:cNvCxnSpPr>
          <p:nvPr/>
        </p:nvCxnSpPr>
        <p:spPr>
          <a:xfrm flipH="1">
            <a:off x="831273" y="2198255"/>
            <a:ext cx="202731" cy="655781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ruta 39">
            <a:extLst>
              <a:ext uri="{FF2B5EF4-FFF2-40B4-BE49-F238E27FC236}">
                <a16:creationId xmlns:a16="http://schemas.microsoft.com/office/drawing/2014/main" id="{5AABF329-8214-4C3F-95B6-E50C07B1152A}"/>
              </a:ext>
            </a:extLst>
          </p:cNvPr>
          <p:cNvSpPr txBox="1"/>
          <p:nvPr/>
        </p:nvSpPr>
        <p:spPr>
          <a:xfrm>
            <a:off x="3580966" y="1651062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0E826D11-297B-4C72-9E66-FD120B3578EC}"/>
              </a:ext>
            </a:extLst>
          </p:cNvPr>
          <p:cNvSpPr txBox="1"/>
          <p:nvPr/>
        </p:nvSpPr>
        <p:spPr>
          <a:xfrm>
            <a:off x="1094547" y="2137676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8C9E80C-FFF4-440A-9EF3-8C1433F650E9}"/>
              </a:ext>
            </a:extLst>
          </p:cNvPr>
          <p:cNvSpPr txBox="1"/>
          <p:nvPr/>
        </p:nvSpPr>
        <p:spPr>
          <a:xfrm>
            <a:off x="7144312" y="1108364"/>
            <a:ext cx="36067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En ganska fri övning där kreativiteten får flöda. Uppmuntra till passningar och att fylla på bakifrån.</a:t>
            </a:r>
          </a:p>
          <a:p>
            <a:r>
              <a:rPr lang="sv-SE" dirty="0"/>
              <a:t>3 led</a:t>
            </a:r>
          </a:p>
          <a:p>
            <a:r>
              <a:rPr lang="sv-SE" dirty="0"/>
              <a:t>A hotar diagonalt</a:t>
            </a:r>
          </a:p>
          <a:p>
            <a:r>
              <a:rPr lang="sv-SE" dirty="0"/>
              <a:t>A passar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 spelare C</a:t>
            </a:r>
          </a:p>
          <a:p>
            <a:r>
              <a:rPr lang="sv-SE" dirty="0"/>
              <a:t>Spelare C går runt på kanten och spelar (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/>
              <a:t>) bakåt eller inåt eller på avslut.</a:t>
            </a:r>
          </a:p>
          <a:p>
            <a:endParaRPr lang="sv-SE" dirty="0"/>
          </a:p>
          <a:p>
            <a:r>
              <a:rPr lang="sv-SE" dirty="0"/>
              <a:t>Här eftersträvar vi mycket skridskoåkning och kommunikation. Sätt kompis i läge!</a:t>
            </a:r>
            <a:endParaRPr lang="en-SE" dirty="0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32E89556-D14E-4313-A2A9-CB3A81C52324}"/>
              </a:ext>
            </a:extLst>
          </p:cNvPr>
          <p:cNvSpPr txBox="1"/>
          <p:nvPr/>
        </p:nvSpPr>
        <p:spPr>
          <a:xfrm>
            <a:off x="785588" y="1738055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9CFDFD31-8B28-4E29-A72A-DB548EA0F368}"/>
              </a:ext>
            </a:extLst>
          </p:cNvPr>
          <p:cNvSpPr txBox="1"/>
          <p:nvPr/>
        </p:nvSpPr>
        <p:spPr>
          <a:xfrm>
            <a:off x="1516994" y="4371417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9CBCC9D8-7CBE-488A-ABAF-B4AC59267C80}"/>
              </a:ext>
            </a:extLst>
          </p:cNvPr>
          <p:cNvSpPr txBox="1"/>
          <p:nvPr/>
        </p:nvSpPr>
        <p:spPr>
          <a:xfrm>
            <a:off x="1967632" y="2233475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72454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292369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Spel på 3 - alt 2</a:t>
            </a:r>
            <a:endParaRPr lang="en-SE" sz="24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4F2C981B-2916-4B1E-A2D2-0F54AF4D7ADA}"/>
              </a:ext>
            </a:extLst>
          </p:cNvPr>
          <p:cNvSpPr/>
          <p:nvPr/>
        </p:nvSpPr>
        <p:spPr>
          <a:xfrm>
            <a:off x="7051949" y="582814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AA9009E3-4A16-439F-A5DF-7E4CD3893CC7}"/>
              </a:ext>
            </a:extLst>
          </p:cNvPr>
          <p:cNvSpPr/>
          <p:nvPr/>
        </p:nvSpPr>
        <p:spPr>
          <a:xfrm>
            <a:off x="6591755" y="3294832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EB084C94-9765-4E80-A48C-A6D8FB9B271B}"/>
              </a:ext>
            </a:extLst>
          </p:cNvPr>
          <p:cNvSpPr/>
          <p:nvPr/>
        </p:nvSpPr>
        <p:spPr>
          <a:xfrm>
            <a:off x="6591755" y="86821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B1D9C44B-2A0E-45A8-95B7-FF2169C17CC4}"/>
              </a:ext>
            </a:extLst>
          </p:cNvPr>
          <p:cNvSpPr txBox="1"/>
          <p:nvPr/>
        </p:nvSpPr>
        <p:spPr>
          <a:xfrm>
            <a:off x="2795822" y="2384606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EBF6329F-2EAE-4E76-BD13-F77B27F4E225}"/>
              </a:ext>
            </a:extLst>
          </p:cNvPr>
          <p:cNvSpPr txBox="1"/>
          <p:nvPr/>
        </p:nvSpPr>
        <p:spPr>
          <a:xfrm>
            <a:off x="2387270" y="3156348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06D9BA55-0F6E-40B5-9EE9-4DA9BE9AF732}"/>
              </a:ext>
            </a:extLst>
          </p:cNvPr>
          <p:cNvSpPr txBox="1"/>
          <p:nvPr/>
        </p:nvSpPr>
        <p:spPr>
          <a:xfrm>
            <a:off x="2921738" y="3771324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E1C866F8-6ADF-41D3-B6F0-06EEE5513E9E}"/>
              </a:ext>
            </a:extLst>
          </p:cNvPr>
          <p:cNvSpPr txBox="1"/>
          <p:nvPr/>
        </p:nvSpPr>
        <p:spPr>
          <a:xfrm>
            <a:off x="265825" y="3881767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F7E6DC52-3CDB-4FA9-8C0E-28737BB979A4}"/>
              </a:ext>
            </a:extLst>
          </p:cNvPr>
          <p:cNvSpPr txBox="1"/>
          <p:nvPr/>
        </p:nvSpPr>
        <p:spPr>
          <a:xfrm>
            <a:off x="206220" y="4126592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1FE89BA-E5AE-4BC5-9F4D-1224BF4ACB35}"/>
              </a:ext>
            </a:extLst>
          </p:cNvPr>
          <p:cNvSpPr txBox="1"/>
          <p:nvPr/>
        </p:nvSpPr>
        <p:spPr>
          <a:xfrm>
            <a:off x="204433" y="4371417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456F1C20-2B9D-4070-B365-4AC5341C07DA}"/>
              </a:ext>
            </a:extLst>
          </p:cNvPr>
          <p:cNvSpPr txBox="1"/>
          <p:nvPr/>
        </p:nvSpPr>
        <p:spPr>
          <a:xfrm>
            <a:off x="526370" y="3281587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9674DCCE-8DDC-4247-809D-F295E09068F6}"/>
              </a:ext>
            </a:extLst>
          </p:cNvPr>
          <p:cNvSpPr txBox="1"/>
          <p:nvPr/>
        </p:nvSpPr>
        <p:spPr>
          <a:xfrm>
            <a:off x="7051949" y="5504995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F402029-CB8E-4B9E-AF9B-DFAF1A8C8ADB}"/>
              </a:ext>
            </a:extLst>
          </p:cNvPr>
          <p:cNvSpPr txBox="1"/>
          <p:nvPr/>
        </p:nvSpPr>
        <p:spPr>
          <a:xfrm>
            <a:off x="6591755" y="2971682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36A68814-8398-489A-A155-E2AA1AB46068}"/>
              </a:ext>
            </a:extLst>
          </p:cNvPr>
          <p:cNvSpPr txBox="1"/>
          <p:nvPr/>
        </p:nvSpPr>
        <p:spPr>
          <a:xfrm>
            <a:off x="6591755" y="927216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817B2072-DC70-470C-819A-973FDFD16FB8}"/>
              </a:ext>
            </a:extLst>
          </p:cNvPr>
          <p:cNvSpPr/>
          <p:nvPr/>
        </p:nvSpPr>
        <p:spPr>
          <a:xfrm>
            <a:off x="3703782" y="2909455"/>
            <a:ext cx="3241963" cy="2964872"/>
          </a:xfrm>
          <a:custGeom>
            <a:avLst/>
            <a:gdLst>
              <a:gd name="connsiteX0" fmla="*/ 3241963 w 3241963"/>
              <a:gd name="connsiteY0" fmla="*/ 2964872 h 2964872"/>
              <a:gd name="connsiteX1" fmla="*/ 3103418 w 3241963"/>
              <a:gd name="connsiteY1" fmla="*/ 2955636 h 2964872"/>
              <a:gd name="connsiteX2" fmla="*/ 3075709 w 3241963"/>
              <a:gd name="connsiteY2" fmla="*/ 2937163 h 2964872"/>
              <a:gd name="connsiteX3" fmla="*/ 2918691 w 3241963"/>
              <a:gd name="connsiteY3" fmla="*/ 2946400 h 2964872"/>
              <a:gd name="connsiteX4" fmla="*/ 2881745 w 3241963"/>
              <a:gd name="connsiteY4" fmla="*/ 2955636 h 2964872"/>
              <a:gd name="connsiteX5" fmla="*/ 2752436 w 3241963"/>
              <a:gd name="connsiteY5" fmla="*/ 2937163 h 2964872"/>
              <a:gd name="connsiteX6" fmla="*/ 2724727 w 3241963"/>
              <a:gd name="connsiteY6" fmla="*/ 2927927 h 2964872"/>
              <a:gd name="connsiteX7" fmla="*/ 2632363 w 3241963"/>
              <a:gd name="connsiteY7" fmla="*/ 2909454 h 2964872"/>
              <a:gd name="connsiteX8" fmla="*/ 2586182 w 3241963"/>
              <a:gd name="connsiteY8" fmla="*/ 2890981 h 2964872"/>
              <a:gd name="connsiteX9" fmla="*/ 2549236 w 3241963"/>
              <a:gd name="connsiteY9" fmla="*/ 2854036 h 2964872"/>
              <a:gd name="connsiteX10" fmla="*/ 2521527 w 3241963"/>
              <a:gd name="connsiteY10" fmla="*/ 2835563 h 2964872"/>
              <a:gd name="connsiteX11" fmla="*/ 2493818 w 3241963"/>
              <a:gd name="connsiteY11" fmla="*/ 2780145 h 2964872"/>
              <a:gd name="connsiteX12" fmla="*/ 2429163 w 3241963"/>
              <a:gd name="connsiteY12" fmla="*/ 2715490 h 2964872"/>
              <a:gd name="connsiteX13" fmla="*/ 2299854 w 3241963"/>
              <a:gd name="connsiteY13" fmla="*/ 2706254 h 2964872"/>
              <a:gd name="connsiteX14" fmla="*/ 2189018 w 3241963"/>
              <a:gd name="connsiteY14" fmla="*/ 2678545 h 2964872"/>
              <a:gd name="connsiteX15" fmla="*/ 2124363 w 3241963"/>
              <a:gd name="connsiteY15" fmla="*/ 2632363 h 2964872"/>
              <a:gd name="connsiteX16" fmla="*/ 2115127 w 3241963"/>
              <a:gd name="connsiteY16" fmla="*/ 2604654 h 2964872"/>
              <a:gd name="connsiteX17" fmla="*/ 2096654 w 3241963"/>
              <a:gd name="connsiteY17" fmla="*/ 2576945 h 2964872"/>
              <a:gd name="connsiteX18" fmla="*/ 2041236 w 3241963"/>
              <a:gd name="connsiteY18" fmla="*/ 2586181 h 2964872"/>
              <a:gd name="connsiteX19" fmla="*/ 1948873 w 3241963"/>
              <a:gd name="connsiteY19" fmla="*/ 2549236 h 2964872"/>
              <a:gd name="connsiteX20" fmla="*/ 1921163 w 3241963"/>
              <a:gd name="connsiteY20" fmla="*/ 2521527 h 2964872"/>
              <a:gd name="connsiteX21" fmla="*/ 1893454 w 3241963"/>
              <a:gd name="connsiteY21" fmla="*/ 2503054 h 2964872"/>
              <a:gd name="connsiteX22" fmla="*/ 1884218 w 3241963"/>
              <a:gd name="connsiteY22" fmla="*/ 2419927 h 2964872"/>
              <a:gd name="connsiteX23" fmla="*/ 1856509 w 3241963"/>
              <a:gd name="connsiteY23" fmla="*/ 2410690 h 2964872"/>
              <a:gd name="connsiteX24" fmla="*/ 1754909 w 3241963"/>
              <a:gd name="connsiteY24" fmla="*/ 2382981 h 2964872"/>
              <a:gd name="connsiteX25" fmla="*/ 1736436 w 3241963"/>
              <a:gd name="connsiteY25" fmla="*/ 2355272 h 2964872"/>
              <a:gd name="connsiteX26" fmla="*/ 1708727 w 3241963"/>
              <a:gd name="connsiteY26" fmla="*/ 2346036 h 2964872"/>
              <a:gd name="connsiteX27" fmla="*/ 1644073 w 3241963"/>
              <a:gd name="connsiteY27" fmla="*/ 2327563 h 2964872"/>
              <a:gd name="connsiteX28" fmla="*/ 1634836 w 3241963"/>
              <a:gd name="connsiteY28" fmla="*/ 2244436 h 2964872"/>
              <a:gd name="connsiteX29" fmla="*/ 1560945 w 3241963"/>
              <a:gd name="connsiteY29" fmla="*/ 2189018 h 2964872"/>
              <a:gd name="connsiteX30" fmla="*/ 1524000 w 3241963"/>
              <a:gd name="connsiteY30" fmla="*/ 2161309 h 2964872"/>
              <a:gd name="connsiteX31" fmla="*/ 1468582 w 3241963"/>
              <a:gd name="connsiteY31" fmla="*/ 2142836 h 2964872"/>
              <a:gd name="connsiteX32" fmla="*/ 1440873 w 3241963"/>
              <a:gd name="connsiteY32" fmla="*/ 2133600 h 2964872"/>
              <a:gd name="connsiteX33" fmla="*/ 1376218 w 3241963"/>
              <a:gd name="connsiteY33" fmla="*/ 2087418 h 2964872"/>
              <a:gd name="connsiteX34" fmla="*/ 1348509 w 3241963"/>
              <a:gd name="connsiteY34" fmla="*/ 2059709 h 2964872"/>
              <a:gd name="connsiteX35" fmla="*/ 1293091 w 3241963"/>
              <a:gd name="connsiteY35" fmla="*/ 2032000 h 2964872"/>
              <a:gd name="connsiteX36" fmla="*/ 1265382 w 3241963"/>
              <a:gd name="connsiteY36" fmla="*/ 1976581 h 2964872"/>
              <a:gd name="connsiteX37" fmla="*/ 1228436 w 3241963"/>
              <a:gd name="connsiteY37" fmla="*/ 1985818 h 2964872"/>
              <a:gd name="connsiteX38" fmla="*/ 1136073 w 3241963"/>
              <a:gd name="connsiteY38" fmla="*/ 1939636 h 2964872"/>
              <a:gd name="connsiteX39" fmla="*/ 1089891 w 3241963"/>
              <a:gd name="connsiteY39" fmla="*/ 1930400 h 2964872"/>
              <a:gd name="connsiteX40" fmla="*/ 1071418 w 3241963"/>
              <a:gd name="connsiteY40" fmla="*/ 1902690 h 2964872"/>
              <a:gd name="connsiteX41" fmla="*/ 1043709 w 3241963"/>
              <a:gd name="connsiteY41" fmla="*/ 1874981 h 2964872"/>
              <a:gd name="connsiteX42" fmla="*/ 997527 w 3241963"/>
              <a:gd name="connsiteY42" fmla="*/ 1782618 h 2964872"/>
              <a:gd name="connsiteX43" fmla="*/ 969818 w 3241963"/>
              <a:gd name="connsiteY43" fmla="*/ 1764145 h 2964872"/>
              <a:gd name="connsiteX44" fmla="*/ 942109 w 3241963"/>
              <a:gd name="connsiteY44" fmla="*/ 1754909 h 2964872"/>
              <a:gd name="connsiteX45" fmla="*/ 932873 w 3241963"/>
              <a:gd name="connsiteY45" fmla="*/ 1708727 h 2964872"/>
              <a:gd name="connsiteX46" fmla="*/ 914400 w 3241963"/>
              <a:gd name="connsiteY46" fmla="*/ 1681018 h 2964872"/>
              <a:gd name="connsiteX47" fmla="*/ 831273 w 3241963"/>
              <a:gd name="connsiteY47" fmla="*/ 1634836 h 2964872"/>
              <a:gd name="connsiteX48" fmla="*/ 803563 w 3241963"/>
              <a:gd name="connsiteY48" fmla="*/ 1616363 h 2964872"/>
              <a:gd name="connsiteX49" fmla="*/ 831273 w 3241963"/>
              <a:gd name="connsiteY49" fmla="*/ 1560945 h 2964872"/>
              <a:gd name="connsiteX50" fmla="*/ 812800 w 3241963"/>
              <a:gd name="connsiteY50" fmla="*/ 1450109 h 2964872"/>
              <a:gd name="connsiteX51" fmla="*/ 803563 w 3241963"/>
              <a:gd name="connsiteY51" fmla="*/ 1422400 h 2964872"/>
              <a:gd name="connsiteX52" fmla="*/ 748145 w 3241963"/>
              <a:gd name="connsiteY52" fmla="*/ 1339272 h 2964872"/>
              <a:gd name="connsiteX53" fmla="*/ 711200 w 3241963"/>
              <a:gd name="connsiteY53" fmla="*/ 1283854 h 2964872"/>
              <a:gd name="connsiteX54" fmla="*/ 692727 w 3241963"/>
              <a:gd name="connsiteY54" fmla="*/ 1256145 h 2964872"/>
              <a:gd name="connsiteX55" fmla="*/ 683491 w 3241963"/>
              <a:gd name="connsiteY55" fmla="*/ 1228436 h 2964872"/>
              <a:gd name="connsiteX56" fmla="*/ 674254 w 3241963"/>
              <a:gd name="connsiteY56" fmla="*/ 1154545 h 2964872"/>
              <a:gd name="connsiteX57" fmla="*/ 637309 w 3241963"/>
              <a:gd name="connsiteY57" fmla="*/ 1126836 h 2964872"/>
              <a:gd name="connsiteX58" fmla="*/ 618836 w 3241963"/>
              <a:gd name="connsiteY58" fmla="*/ 1099127 h 2964872"/>
              <a:gd name="connsiteX59" fmla="*/ 563418 w 3241963"/>
              <a:gd name="connsiteY59" fmla="*/ 1062181 h 2964872"/>
              <a:gd name="connsiteX60" fmla="*/ 498763 w 3241963"/>
              <a:gd name="connsiteY60" fmla="*/ 1025236 h 2964872"/>
              <a:gd name="connsiteX61" fmla="*/ 471054 w 3241963"/>
              <a:gd name="connsiteY61" fmla="*/ 1006763 h 2964872"/>
              <a:gd name="connsiteX62" fmla="*/ 452582 w 3241963"/>
              <a:gd name="connsiteY62" fmla="*/ 979054 h 2964872"/>
              <a:gd name="connsiteX63" fmla="*/ 424873 w 3241963"/>
              <a:gd name="connsiteY63" fmla="*/ 960581 h 2964872"/>
              <a:gd name="connsiteX64" fmla="*/ 406400 w 3241963"/>
              <a:gd name="connsiteY64" fmla="*/ 905163 h 2964872"/>
              <a:gd name="connsiteX65" fmla="*/ 378691 w 3241963"/>
              <a:gd name="connsiteY65" fmla="*/ 812800 h 2964872"/>
              <a:gd name="connsiteX66" fmla="*/ 286327 w 3241963"/>
              <a:gd name="connsiteY66" fmla="*/ 785090 h 2964872"/>
              <a:gd name="connsiteX67" fmla="*/ 212436 w 3241963"/>
              <a:gd name="connsiteY67" fmla="*/ 757381 h 2964872"/>
              <a:gd name="connsiteX68" fmla="*/ 184727 w 3241963"/>
              <a:gd name="connsiteY68" fmla="*/ 674254 h 2964872"/>
              <a:gd name="connsiteX69" fmla="*/ 175491 w 3241963"/>
              <a:gd name="connsiteY69" fmla="*/ 646545 h 2964872"/>
              <a:gd name="connsiteX70" fmla="*/ 120073 w 3241963"/>
              <a:gd name="connsiteY70" fmla="*/ 609600 h 2964872"/>
              <a:gd name="connsiteX71" fmla="*/ 101600 w 3241963"/>
              <a:gd name="connsiteY71" fmla="*/ 581890 h 2964872"/>
              <a:gd name="connsiteX72" fmla="*/ 83127 w 3241963"/>
              <a:gd name="connsiteY72" fmla="*/ 526472 h 2964872"/>
              <a:gd name="connsiteX73" fmla="*/ 73891 w 3241963"/>
              <a:gd name="connsiteY73" fmla="*/ 461818 h 2964872"/>
              <a:gd name="connsiteX74" fmla="*/ 27709 w 3241963"/>
              <a:gd name="connsiteY74" fmla="*/ 406400 h 2964872"/>
              <a:gd name="connsiteX75" fmla="*/ 0 w 3241963"/>
              <a:gd name="connsiteY75" fmla="*/ 341745 h 2964872"/>
              <a:gd name="connsiteX76" fmla="*/ 18473 w 3241963"/>
              <a:gd name="connsiteY76" fmla="*/ 240145 h 2964872"/>
              <a:gd name="connsiteX77" fmla="*/ 55418 w 3241963"/>
              <a:gd name="connsiteY77" fmla="*/ 184727 h 2964872"/>
              <a:gd name="connsiteX78" fmla="*/ 46182 w 3241963"/>
              <a:gd name="connsiteY78" fmla="*/ 157018 h 2964872"/>
              <a:gd name="connsiteX79" fmla="*/ 27709 w 3241963"/>
              <a:gd name="connsiteY79" fmla="*/ 129309 h 2964872"/>
              <a:gd name="connsiteX80" fmla="*/ 36945 w 3241963"/>
              <a:gd name="connsiteY80" fmla="*/ 83127 h 2964872"/>
              <a:gd name="connsiteX81" fmla="*/ 55418 w 3241963"/>
              <a:gd name="connsiteY81" fmla="*/ 27709 h 2964872"/>
              <a:gd name="connsiteX82" fmla="*/ 64654 w 3241963"/>
              <a:gd name="connsiteY82" fmla="*/ 0 h 2964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241963" h="2964872">
                <a:moveTo>
                  <a:pt x="3241963" y="2964872"/>
                </a:moveTo>
                <a:cubicBezTo>
                  <a:pt x="3195781" y="2961793"/>
                  <a:pt x="3149072" y="2963245"/>
                  <a:pt x="3103418" y="2955636"/>
                </a:cubicBezTo>
                <a:cubicBezTo>
                  <a:pt x="3092468" y="2953811"/>
                  <a:pt x="3086796" y="2937717"/>
                  <a:pt x="3075709" y="2937163"/>
                </a:cubicBezTo>
                <a:lnTo>
                  <a:pt x="2918691" y="2946400"/>
                </a:lnTo>
                <a:cubicBezTo>
                  <a:pt x="2906376" y="2949479"/>
                  <a:pt x="2894439" y="2955636"/>
                  <a:pt x="2881745" y="2955636"/>
                </a:cubicBezTo>
                <a:cubicBezTo>
                  <a:pt x="2867757" y="2955636"/>
                  <a:pt x="2773123" y="2941760"/>
                  <a:pt x="2752436" y="2937163"/>
                </a:cubicBezTo>
                <a:cubicBezTo>
                  <a:pt x="2742932" y="2935051"/>
                  <a:pt x="2734214" y="2930116"/>
                  <a:pt x="2724727" y="2927927"/>
                </a:cubicBezTo>
                <a:cubicBezTo>
                  <a:pt x="2694133" y="2920867"/>
                  <a:pt x="2632363" y="2909454"/>
                  <a:pt x="2632363" y="2909454"/>
                </a:cubicBezTo>
                <a:cubicBezTo>
                  <a:pt x="2616969" y="2903296"/>
                  <a:pt x="2599977" y="2900178"/>
                  <a:pt x="2586182" y="2890981"/>
                </a:cubicBezTo>
                <a:cubicBezTo>
                  <a:pt x="2571691" y="2881320"/>
                  <a:pt x="2562459" y="2865370"/>
                  <a:pt x="2549236" y="2854036"/>
                </a:cubicBezTo>
                <a:cubicBezTo>
                  <a:pt x="2540808" y="2846812"/>
                  <a:pt x="2530763" y="2841721"/>
                  <a:pt x="2521527" y="2835563"/>
                </a:cubicBezTo>
                <a:cubicBezTo>
                  <a:pt x="2439527" y="2712566"/>
                  <a:pt x="2557544" y="2894853"/>
                  <a:pt x="2493818" y="2780145"/>
                </a:cubicBezTo>
                <a:cubicBezTo>
                  <a:pt x="2473282" y="2743180"/>
                  <a:pt x="2468370" y="2720103"/>
                  <a:pt x="2429163" y="2715490"/>
                </a:cubicBezTo>
                <a:cubicBezTo>
                  <a:pt x="2386246" y="2710441"/>
                  <a:pt x="2342957" y="2709333"/>
                  <a:pt x="2299854" y="2706254"/>
                </a:cubicBezTo>
                <a:cubicBezTo>
                  <a:pt x="2226670" y="2681859"/>
                  <a:pt x="2263643" y="2690982"/>
                  <a:pt x="2189018" y="2678545"/>
                </a:cubicBezTo>
                <a:cubicBezTo>
                  <a:pt x="2176384" y="2670122"/>
                  <a:pt x="2131521" y="2640953"/>
                  <a:pt x="2124363" y="2632363"/>
                </a:cubicBezTo>
                <a:cubicBezTo>
                  <a:pt x="2118130" y="2624884"/>
                  <a:pt x="2119481" y="2613362"/>
                  <a:pt x="2115127" y="2604654"/>
                </a:cubicBezTo>
                <a:cubicBezTo>
                  <a:pt x="2110163" y="2594725"/>
                  <a:pt x="2102812" y="2586181"/>
                  <a:pt x="2096654" y="2576945"/>
                </a:cubicBezTo>
                <a:cubicBezTo>
                  <a:pt x="2078181" y="2580024"/>
                  <a:pt x="2059963" y="2586181"/>
                  <a:pt x="2041236" y="2586181"/>
                </a:cubicBezTo>
                <a:cubicBezTo>
                  <a:pt x="2004890" y="2586181"/>
                  <a:pt x="1977138" y="2570435"/>
                  <a:pt x="1948873" y="2549236"/>
                </a:cubicBezTo>
                <a:cubicBezTo>
                  <a:pt x="1938423" y="2541399"/>
                  <a:pt x="1931198" y="2529889"/>
                  <a:pt x="1921163" y="2521527"/>
                </a:cubicBezTo>
                <a:cubicBezTo>
                  <a:pt x="1912635" y="2514421"/>
                  <a:pt x="1902690" y="2509212"/>
                  <a:pt x="1893454" y="2503054"/>
                </a:cubicBezTo>
                <a:cubicBezTo>
                  <a:pt x="1890375" y="2475345"/>
                  <a:pt x="1894572" y="2445813"/>
                  <a:pt x="1884218" y="2419927"/>
                </a:cubicBezTo>
                <a:cubicBezTo>
                  <a:pt x="1880602" y="2410887"/>
                  <a:pt x="1865902" y="2413252"/>
                  <a:pt x="1856509" y="2410690"/>
                </a:cubicBezTo>
                <a:cubicBezTo>
                  <a:pt x="1741922" y="2379439"/>
                  <a:pt x="1818688" y="2404242"/>
                  <a:pt x="1754909" y="2382981"/>
                </a:cubicBezTo>
                <a:cubicBezTo>
                  <a:pt x="1748751" y="2373745"/>
                  <a:pt x="1745104" y="2362207"/>
                  <a:pt x="1736436" y="2355272"/>
                </a:cubicBezTo>
                <a:cubicBezTo>
                  <a:pt x="1728833" y="2349190"/>
                  <a:pt x="1718088" y="2348711"/>
                  <a:pt x="1708727" y="2346036"/>
                </a:cubicBezTo>
                <a:cubicBezTo>
                  <a:pt x="1627570" y="2322849"/>
                  <a:pt x="1710490" y="2349704"/>
                  <a:pt x="1644073" y="2327563"/>
                </a:cubicBezTo>
                <a:cubicBezTo>
                  <a:pt x="1640994" y="2299854"/>
                  <a:pt x="1649180" y="2268342"/>
                  <a:pt x="1634836" y="2244436"/>
                </a:cubicBezTo>
                <a:cubicBezTo>
                  <a:pt x="1618996" y="2218036"/>
                  <a:pt x="1585575" y="2207491"/>
                  <a:pt x="1560945" y="2189018"/>
                </a:cubicBezTo>
                <a:cubicBezTo>
                  <a:pt x="1548630" y="2179782"/>
                  <a:pt x="1538604" y="2166177"/>
                  <a:pt x="1524000" y="2161309"/>
                </a:cubicBezTo>
                <a:lnTo>
                  <a:pt x="1468582" y="2142836"/>
                </a:lnTo>
                <a:lnTo>
                  <a:pt x="1440873" y="2133600"/>
                </a:lnTo>
                <a:cubicBezTo>
                  <a:pt x="1418941" y="2118979"/>
                  <a:pt x="1396270" y="2104605"/>
                  <a:pt x="1376218" y="2087418"/>
                </a:cubicBezTo>
                <a:cubicBezTo>
                  <a:pt x="1366300" y="2078917"/>
                  <a:pt x="1358544" y="2068071"/>
                  <a:pt x="1348509" y="2059709"/>
                </a:cubicBezTo>
                <a:cubicBezTo>
                  <a:pt x="1324635" y="2039814"/>
                  <a:pt x="1320863" y="2041257"/>
                  <a:pt x="1293091" y="2032000"/>
                </a:cubicBezTo>
                <a:cubicBezTo>
                  <a:pt x="1289505" y="2021243"/>
                  <a:pt x="1278809" y="1981057"/>
                  <a:pt x="1265382" y="1976581"/>
                </a:cubicBezTo>
                <a:cubicBezTo>
                  <a:pt x="1253339" y="1972567"/>
                  <a:pt x="1240751" y="1982739"/>
                  <a:pt x="1228436" y="1985818"/>
                </a:cubicBezTo>
                <a:cubicBezTo>
                  <a:pt x="1190725" y="1963191"/>
                  <a:pt x="1177970" y="1952205"/>
                  <a:pt x="1136073" y="1939636"/>
                </a:cubicBezTo>
                <a:cubicBezTo>
                  <a:pt x="1121036" y="1935125"/>
                  <a:pt x="1105285" y="1933479"/>
                  <a:pt x="1089891" y="1930400"/>
                </a:cubicBezTo>
                <a:cubicBezTo>
                  <a:pt x="1083733" y="1921163"/>
                  <a:pt x="1078525" y="1911218"/>
                  <a:pt x="1071418" y="1902690"/>
                </a:cubicBezTo>
                <a:cubicBezTo>
                  <a:pt x="1063056" y="1892655"/>
                  <a:pt x="1048733" y="1887038"/>
                  <a:pt x="1043709" y="1874981"/>
                </a:cubicBezTo>
                <a:cubicBezTo>
                  <a:pt x="1002207" y="1775378"/>
                  <a:pt x="1059339" y="1803221"/>
                  <a:pt x="997527" y="1782618"/>
                </a:cubicBezTo>
                <a:cubicBezTo>
                  <a:pt x="988291" y="1776460"/>
                  <a:pt x="979747" y="1769109"/>
                  <a:pt x="969818" y="1764145"/>
                </a:cubicBezTo>
                <a:cubicBezTo>
                  <a:pt x="961110" y="1759791"/>
                  <a:pt x="947509" y="1763010"/>
                  <a:pt x="942109" y="1754909"/>
                </a:cubicBezTo>
                <a:cubicBezTo>
                  <a:pt x="933401" y="1741847"/>
                  <a:pt x="938385" y="1723426"/>
                  <a:pt x="932873" y="1708727"/>
                </a:cubicBezTo>
                <a:cubicBezTo>
                  <a:pt x="928975" y="1698333"/>
                  <a:pt x="922754" y="1688328"/>
                  <a:pt x="914400" y="1681018"/>
                </a:cubicBezTo>
                <a:cubicBezTo>
                  <a:pt x="875310" y="1646814"/>
                  <a:pt x="869332" y="1647522"/>
                  <a:pt x="831273" y="1634836"/>
                </a:cubicBezTo>
                <a:cubicBezTo>
                  <a:pt x="822036" y="1628678"/>
                  <a:pt x="807686" y="1626670"/>
                  <a:pt x="803563" y="1616363"/>
                </a:cubicBezTo>
                <a:cubicBezTo>
                  <a:pt x="798783" y="1604414"/>
                  <a:pt x="827384" y="1566779"/>
                  <a:pt x="831273" y="1560945"/>
                </a:cubicBezTo>
                <a:cubicBezTo>
                  <a:pt x="826061" y="1524462"/>
                  <a:pt x="821802" y="1486117"/>
                  <a:pt x="812800" y="1450109"/>
                </a:cubicBezTo>
                <a:cubicBezTo>
                  <a:pt x="810439" y="1440664"/>
                  <a:pt x="808291" y="1430911"/>
                  <a:pt x="803563" y="1422400"/>
                </a:cubicBezTo>
                <a:cubicBezTo>
                  <a:pt x="803551" y="1422378"/>
                  <a:pt x="757388" y="1353137"/>
                  <a:pt x="748145" y="1339272"/>
                </a:cubicBezTo>
                <a:lnTo>
                  <a:pt x="711200" y="1283854"/>
                </a:lnTo>
                <a:lnTo>
                  <a:pt x="692727" y="1256145"/>
                </a:lnTo>
                <a:cubicBezTo>
                  <a:pt x="689648" y="1246909"/>
                  <a:pt x="685233" y="1238015"/>
                  <a:pt x="683491" y="1228436"/>
                </a:cubicBezTo>
                <a:cubicBezTo>
                  <a:pt x="679051" y="1204014"/>
                  <a:pt x="684525" y="1177142"/>
                  <a:pt x="674254" y="1154545"/>
                </a:cubicBezTo>
                <a:cubicBezTo>
                  <a:pt x="667884" y="1140531"/>
                  <a:pt x="648194" y="1137721"/>
                  <a:pt x="637309" y="1126836"/>
                </a:cubicBezTo>
                <a:cubicBezTo>
                  <a:pt x="629460" y="1118987"/>
                  <a:pt x="627190" y="1106437"/>
                  <a:pt x="618836" y="1099127"/>
                </a:cubicBezTo>
                <a:cubicBezTo>
                  <a:pt x="602128" y="1084507"/>
                  <a:pt x="581891" y="1074496"/>
                  <a:pt x="563418" y="1062181"/>
                </a:cubicBezTo>
                <a:cubicBezTo>
                  <a:pt x="495916" y="1017180"/>
                  <a:pt x="580785" y="1072106"/>
                  <a:pt x="498763" y="1025236"/>
                </a:cubicBezTo>
                <a:cubicBezTo>
                  <a:pt x="489125" y="1019728"/>
                  <a:pt x="480290" y="1012921"/>
                  <a:pt x="471054" y="1006763"/>
                </a:cubicBezTo>
                <a:cubicBezTo>
                  <a:pt x="464897" y="997527"/>
                  <a:pt x="460431" y="986903"/>
                  <a:pt x="452582" y="979054"/>
                </a:cubicBezTo>
                <a:cubicBezTo>
                  <a:pt x="444733" y="971204"/>
                  <a:pt x="430756" y="969994"/>
                  <a:pt x="424873" y="960581"/>
                </a:cubicBezTo>
                <a:cubicBezTo>
                  <a:pt x="414553" y="944069"/>
                  <a:pt x="406400" y="905163"/>
                  <a:pt x="406400" y="905163"/>
                </a:cubicBezTo>
                <a:cubicBezTo>
                  <a:pt x="403817" y="887083"/>
                  <a:pt x="405045" y="829272"/>
                  <a:pt x="378691" y="812800"/>
                </a:cubicBezTo>
                <a:cubicBezTo>
                  <a:pt x="347115" y="793065"/>
                  <a:pt x="318769" y="797256"/>
                  <a:pt x="286327" y="785090"/>
                </a:cubicBezTo>
                <a:cubicBezTo>
                  <a:pt x="189727" y="748865"/>
                  <a:pt x="307272" y="781091"/>
                  <a:pt x="212436" y="757381"/>
                </a:cubicBezTo>
                <a:lnTo>
                  <a:pt x="184727" y="674254"/>
                </a:lnTo>
                <a:cubicBezTo>
                  <a:pt x="181648" y="665018"/>
                  <a:pt x="183592" y="651945"/>
                  <a:pt x="175491" y="646545"/>
                </a:cubicBezTo>
                <a:lnTo>
                  <a:pt x="120073" y="609600"/>
                </a:lnTo>
                <a:cubicBezTo>
                  <a:pt x="113915" y="600363"/>
                  <a:pt x="106109" y="592034"/>
                  <a:pt x="101600" y="581890"/>
                </a:cubicBezTo>
                <a:cubicBezTo>
                  <a:pt x="93692" y="564096"/>
                  <a:pt x="83127" y="526472"/>
                  <a:pt x="83127" y="526472"/>
                </a:cubicBezTo>
                <a:cubicBezTo>
                  <a:pt x="80048" y="504921"/>
                  <a:pt x="80147" y="482670"/>
                  <a:pt x="73891" y="461818"/>
                </a:cubicBezTo>
                <a:cubicBezTo>
                  <a:pt x="66309" y="436544"/>
                  <a:pt x="41926" y="426304"/>
                  <a:pt x="27709" y="406400"/>
                </a:cubicBezTo>
                <a:cubicBezTo>
                  <a:pt x="13441" y="386425"/>
                  <a:pt x="7538" y="364359"/>
                  <a:pt x="0" y="341745"/>
                </a:cubicBezTo>
                <a:cubicBezTo>
                  <a:pt x="2014" y="325633"/>
                  <a:pt x="4692" y="264950"/>
                  <a:pt x="18473" y="240145"/>
                </a:cubicBezTo>
                <a:cubicBezTo>
                  <a:pt x="29255" y="220738"/>
                  <a:pt x="55418" y="184727"/>
                  <a:pt x="55418" y="184727"/>
                </a:cubicBezTo>
                <a:cubicBezTo>
                  <a:pt x="52339" y="175491"/>
                  <a:pt x="50536" y="165726"/>
                  <a:pt x="46182" y="157018"/>
                </a:cubicBezTo>
                <a:cubicBezTo>
                  <a:pt x="41218" y="147089"/>
                  <a:pt x="29086" y="140324"/>
                  <a:pt x="27709" y="129309"/>
                </a:cubicBezTo>
                <a:cubicBezTo>
                  <a:pt x="25762" y="113731"/>
                  <a:pt x="32814" y="98273"/>
                  <a:pt x="36945" y="83127"/>
                </a:cubicBezTo>
                <a:cubicBezTo>
                  <a:pt x="42068" y="64341"/>
                  <a:pt x="49260" y="46182"/>
                  <a:pt x="55418" y="27709"/>
                </a:cubicBezTo>
                <a:lnTo>
                  <a:pt x="64654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A4ED0BF7-741F-4CD4-B0EB-6D5FEB1A4158}"/>
              </a:ext>
            </a:extLst>
          </p:cNvPr>
          <p:cNvSpPr/>
          <p:nvPr/>
        </p:nvSpPr>
        <p:spPr>
          <a:xfrm>
            <a:off x="4784420" y="2730280"/>
            <a:ext cx="1745689" cy="567102"/>
          </a:xfrm>
          <a:custGeom>
            <a:avLst/>
            <a:gdLst>
              <a:gd name="connsiteX0" fmla="*/ 1745689 w 1745689"/>
              <a:gd name="connsiteY0" fmla="*/ 567102 h 567102"/>
              <a:gd name="connsiteX1" fmla="*/ 1708744 w 1745689"/>
              <a:gd name="connsiteY1" fmla="*/ 520920 h 567102"/>
              <a:gd name="connsiteX2" fmla="*/ 1690271 w 1745689"/>
              <a:gd name="connsiteY2" fmla="*/ 493211 h 567102"/>
              <a:gd name="connsiteX3" fmla="*/ 1662562 w 1745689"/>
              <a:gd name="connsiteY3" fmla="*/ 465502 h 567102"/>
              <a:gd name="connsiteX4" fmla="*/ 1625616 w 1745689"/>
              <a:gd name="connsiteY4" fmla="*/ 410084 h 567102"/>
              <a:gd name="connsiteX5" fmla="*/ 1597907 w 1745689"/>
              <a:gd name="connsiteY5" fmla="*/ 391611 h 567102"/>
              <a:gd name="connsiteX6" fmla="*/ 1570198 w 1745689"/>
              <a:gd name="connsiteY6" fmla="*/ 363902 h 567102"/>
              <a:gd name="connsiteX7" fmla="*/ 1542489 w 1745689"/>
              <a:gd name="connsiteY7" fmla="*/ 354665 h 567102"/>
              <a:gd name="connsiteX8" fmla="*/ 1524016 w 1745689"/>
              <a:gd name="connsiteY8" fmla="*/ 326956 h 567102"/>
              <a:gd name="connsiteX9" fmla="*/ 1496307 w 1745689"/>
              <a:gd name="connsiteY9" fmla="*/ 317720 h 567102"/>
              <a:gd name="connsiteX10" fmla="*/ 1468598 w 1745689"/>
              <a:gd name="connsiteY10" fmla="*/ 299247 h 567102"/>
              <a:gd name="connsiteX11" fmla="*/ 1440889 w 1745689"/>
              <a:gd name="connsiteY11" fmla="*/ 271538 h 567102"/>
              <a:gd name="connsiteX12" fmla="*/ 1385471 w 1745689"/>
              <a:gd name="connsiteY12" fmla="*/ 234593 h 567102"/>
              <a:gd name="connsiteX13" fmla="*/ 1357762 w 1745689"/>
              <a:gd name="connsiteY13" fmla="*/ 216120 h 567102"/>
              <a:gd name="connsiteX14" fmla="*/ 1330053 w 1745689"/>
              <a:gd name="connsiteY14" fmla="*/ 206884 h 567102"/>
              <a:gd name="connsiteX15" fmla="*/ 1274635 w 1745689"/>
              <a:gd name="connsiteY15" fmla="*/ 169938 h 567102"/>
              <a:gd name="connsiteX16" fmla="*/ 1246925 w 1745689"/>
              <a:gd name="connsiteY16" fmla="*/ 151465 h 567102"/>
              <a:gd name="connsiteX17" fmla="*/ 1219216 w 1745689"/>
              <a:gd name="connsiteY17" fmla="*/ 142229 h 567102"/>
              <a:gd name="connsiteX18" fmla="*/ 1163798 w 1745689"/>
              <a:gd name="connsiteY18" fmla="*/ 114520 h 567102"/>
              <a:gd name="connsiteX19" fmla="*/ 1136089 w 1745689"/>
              <a:gd name="connsiteY19" fmla="*/ 96047 h 567102"/>
              <a:gd name="connsiteX20" fmla="*/ 1080671 w 1745689"/>
              <a:gd name="connsiteY20" fmla="*/ 77575 h 567102"/>
              <a:gd name="connsiteX21" fmla="*/ 1052962 w 1745689"/>
              <a:gd name="connsiteY21" fmla="*/ 59102 h 567102"/>
              <a:gd name="connsiteX22" fmla="*/ 997544 w 1745689"/>
              <a:gd name="connsiteY22" fmla="*/ 40629 h 567102"/>
              <a:gd name="connsiteX23" fmla="*/ 923653 w 1745689"/>
              <a:gd name="connsiteY23" fmla="*/ 22156 h 567102"/>
              <a:gd name="connsiteX24" fmla="*/ 785107 w 1745689"/>
              <a:gd name="connsiteY24" fmla="*/ 12920 h 567102"/>
              <a:gd name="connsiteX25" fmla="*/ 517253 w 1745689"/>
              <a:gd name="connsiteY25" fmla="*/ 12920 h 567102"/>
              <a:gd name="connsiteX26" fmla="*/ 471071 w 1745689"/>
              <a:gd name="connsiteY26" fmla="*/ 22156 h 567102"/>
              <a:gd name="connsiteX27" fmla="*/ 406416 w 1745689"/>
              <a:gd name="connsiteY27" fmla="*/ 31393 h 567102"/>
              <a:gd name="connsiteX28" fmla="*/ 350998 w 1745689"/>
              <a:gd name="connsiteY28" fmla="*/ 49865 h 567102"/>
              <a:gd name="connsiteX29" fmla="*/ 323289 w 1745689"/>
              <a:gd name="connsiteY29" fmla="*/ 68338 h 567102"/>
              <a:gd name="connsiteX30" fmla="*/ 267871 w 1745689"/>
              <a:gd name="connsiteY30" fmla="*/ 86811 h 567102"/>
              <a:gd name="connsiteX31" fmla="*/ 240162 w 1745689"/>
              <a:gd name="connsiteY31" fmla="*/ 105284 h 567102"/>
              <a:gd name="connsiteX32" fmla="*/ 184744 w 1745689"/>
              <a:gd name="connsiteY32" fmla="*/ 123756 h 567102"/>
              <a:gd name="connsiteX33" fmla="*/ 101616 w 1745689"/>
              <a:gd name="connsiteY33" fmla="*/ 179175 h 567102"/>
              <a:gd name="connsiteX34" fmla="*/ 73907 w 1745689"/>
              <a:gd name="connsiteY34" fmla="*/ 197647 h 567102"/>
              <a:gd name="connsiteX35" fmla="*/ 55435 w 1745689"/>
              <a:gd name="connsiteY35" fmla="*/ 225356 h 567102"/>
              <a:gd name="connsiteX36" fmla="*/ 16 w 1745689"/>
              <a:gd name="connsiteY36" fmla="*/ 271538 h 56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745689" h="567102">
                <a:moveTo>
                  <a:pt x="1745689" y="567102"/>
                </a:moveTo>
                <a:cubicBezTo>
                  <a:pt x="1733374" y="551708"/>
                  <a:pt x="1720572" y="536691"/>
                  <a:pt x="1708744" y="520920"/>
                </a:cubicBezTo>
                <a:cubicBezTo>
                  <a:pt x="1702084" y="512039"/>
                  <a:pt x="1697378" y="501739"/>
                  <a:pt x="1690271" y="493211"/>
                </a:cubicBezTo>
                <a:cubicBezTo>
                  <a:pt x="1681909" y="483176"/>
                  <a:pt x="1670581" y="475813"/>
                  <a:pt x="1662562" y="465502"/>
                </a:cubicBezTo>
                <a:cubicBezTo>
                  <a:pt x="1648932" y="447977"/>
                  <a:pt x="1644089" y="422399"/>
                  <a:pt x="1625616" y="410084"/>
                </a:cubicBezTo>
                <a:cubicBezTo>
                  <a:pt x="1616380" y="403926"/>
                  <a:pt x="1606435" y="398718"/>
                  <a:pt x="1597907" y="391611"/>
                </a:cubicBezTo>
                <a:cubicBezTo>
                  <a:pt x="1587872" y="383249"/>
                  <a:pt x="1581066" y="371148"/>
                  <a:pt x="1570198" y="363902"/>
                </a:cubicBezTo>
                <a:cubicBezTo>
                  <a:pt x="1562097" y="358501"/>
                  <a:pt x="1551725" y="357744"/>
                  <a:pt x="1542489" y="354665"/>
                </a:cubicBezTo>
                <a:cubicBezTo>
                  <a:pt x="1536331" y="345429"/>
                  <a:pt x="1532684" y="333891"/>
                  <a:pt x="1524016" y="326956"/>
                </a:cubicBezTo>
                <a:cubicBezTo>
                  <a:pt x="1516413" y="320874"/>
                  <a:pt x="1505015" y="322074"/>
                  <a:pt x="1496307" y="317720"/>
                </a:cubicBezTo>
                <a:cubicBezTo>
                  <a:pt x="1486378" y="312756"/>
                  <a:pt x="1477126" y="306354"/>
                  <a:pt x="1468598" y="299247"/>
                </a:cubicBezTo>
                <a:cubicBezTo>
                  <a:pt x="1458563" y="290885"/>
                  <a:pt x="1451200" y="279557"/>
                  <a:pt x="1440889" y="271538"/>
                </a:cubicBezTo>
                <a:cubicBezTo>
                  <a:pt x="1423364" y="257908"/>
                  <a:pt x="1403944" y="246908"/>
                  <a:pt x="1385471" y="234593"/>
                </a:cubicBezTo>
                <a:cubicBezTo>
                  <a:pt x="1376235" y="228435"/>
                  <a:pt x="1368293" y="219630"/>
                  <a:pt x="1357762" y="216120"/>
                </a:cubicBezTo>
                <a:lnTo>
                  <a:pt x="1330053" y="206884"/>
                </a:lnTo>
                <a:lnTo>
                  <a:pt x="1274635" y="169938"/>
                </a:lnTo>
                <a:cubicBezTo>
                  <a:pt x="1265398" y="163780"/>
                  <a:pt x="1257456" y="154975"/>
                  <a:pt x="1246925" y="151465"/>
                </a:cubicBezTo>
                <a:lnTo>
                  <a:pt x="1219216" y="142229"/>
                </a:lnTo>
                <a:cubicBezTo>
                  <a:pt x="1139805" y="89288"/>
                  <a:pt x="1240278" y="152760"/>
                  <a:pt x="1163798" y="114520"/>
                </a:cubicBezTo>
                <a:cubicBezTo>
                  <a:pt x="1153869" y="109556"/>
                  <a:pt x="1146233" y="100555"/>
                  <a:pt x="1136089" y="96047"/>
                </a:cubicBezTo>
                <a:cubicBezTo>
                  <a:pt x="1118295" y="88139"/>
                  <a:pt x="1080671" y="77575"/>
                  <a:pt x="1080671" y="77575"/>
                </a:cubicBezTo>
                <a:cubicBezTo>
                  <a:pt x="1071435" y="71417"/>
                  <a:pt x="1063106" y="63611"/>
                  <a:pt x="1052962" y="59102"/>
                </a:cubicBezTo>
                <a:cubicBezTo>
                  <a:pt x="1035168" y="51194"/>
                  <a:pt x="1016017" y="46787"/>
                  <a:pt x="997544" y="40629"/>
                </a:cubicBezTo>
                <a:cubicBezTo>
                  <a:pt x="969758" y="31367"/>
                  <a:pt x="955492" y="25340"/>
                  <a:pt x="923653" y="22156"/>
                </a:cubicBezTo>
                <a:cubicBezTo>
                  <a:pt x="877598" y="17550"/>
                  <a:pt x="831289" y="15999"/>
                  <a:pt x="785107" y="12920"/>
                </a:cubicBezTo>
                <a:cubicBezTo>
                  <a:pt x="666944" y="-6773"/>
                  <a:pt x="721264" y="-1652"/>
                  <a:pt x="517253" y="12920"/>
                </a:cubicBezTo>
                <a:cubicBezTo>
                  <a:pt x="501594" y="14038"/>
                  <a:pt x="486556" y="19575"/>
                  <a:pt x="471071" y="22156"/>
                </a:cubicBezTo>
                <a:cubicBezTo>
                  <a:pt x="449597" y="25735"/>
                  <a:pt x="427968" y="28314"/>
                  <a:pt x="406416" y="31393"/>
                </a:cubicBezTo>
                <a:cubicBezTo>
                  <a:pt x="387943" y="37550"/>
                  <a:pt x="367199" y="39064"/>
                  <a:pt x="350998" y="49865"/>
                </a:cubicBezTo>
                <a:cubicBezTo>
                  <a:pt x="341762" y="56023"/>
                  <a:pt x="333433" y="63829"/>
                  <a:pt x="323289" y="68338"/>
                </a:cubicBezTo>
                <a:cubicBezTo>
                  <a:pt x="305495" y="76246"/>
                  <a:pt x="267871" y="86811"/>
                  <a:pt x="267871" y="86811"/>
                </a:cubicBezTo>
                <a:cubicBezTo>
                  <a:pt x="258635" y="92969"/>
                  <a:pt x="250306" y="100776"/>
                  <a:pt x="240162" y="105284"/>
                </a:cubicBezTo>
                <a:cubicBezTo>
                  <a:pt x="222368" y="113192"/>
                  <a:pt x="184744" y="123756"/>
                  <a:pt x="184744" y="123756"/>
                </a:cubicBezTo>
                <a:lnTo>
                  <a:pt x="101616" y="179175"/>
                </a:lnTo>
                <a:lnTo>
                  <a:pt x="73907" y="197647"/>
                </a:lnTo>
                <a:cubicBezTo>
                  <a:pt x="67750" y="206883"/>
                  <a:pt x="63789" y="218046"/>
                  <a:pt x="55435" y="225356"/>
                </a:cubicBezTo>
                <a:cubicBezTo>
                  <a:pt x="-2546" y="276089"/>
                  <a:pt x="16" y="238425"/>
                  <a:pt x="16" y="271538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2A204069-1BCE-46E6-A1D3-F9459AEBFCD6}"/>
              </a:ext>
            </a:extLst>
          </p:cNvPr>
          <p:cNvSpPr/>
          <p:nvPr/>
        </p:nvSpPr>
        <p:spPr>
          <a:xfrm>
            <a:off x="2013527" y="2419927"/>
            <a:ext cx="1754909" cy="434109"/>
          </a:xfrm>
          <a:custGeom>
            <a:avLst/>
            <a:gdLst>
              <a:gd name="connsiteX0" fmla="*/ 1754909 w 1754909"/>
              <a:gd name="connsiteY0" fmla="*/ 434109 h 434109"/>
              <a:gd name="connsiteX1" fmla="*/ 1727200 w 1754909"/>
              <a:gd name="connsiteY1" fmla="*/ 332509 h 434109"/>
              <a:gd name="connsiteX2" fmla="*/ 1708728 w 1754909"/>
              <a:gd name="connsiteY2" fmla="*/ 304800 h 434109"/>
              <a:gd name="connsiteX3" fmla="*/ 1671782 w 1754909"/>
              <a:gd name="connsiteY3" fmla="*/ 249382 h 434109"/>
              <a:gd name="connsiteX4" fmla="*/ 1625600 w 1754909"/>
              <a:gd name="connsiteY4" fmla="*/ 184728 h 434109"/>
              <a:gd name="connsiteX5" fmla="*/ 1579418 w 1754909"/>
              <a:gd name="connsiteY5" fmla="*/ 147782 h 434109"/>
              <a:gd name="connsiteX6" fmla="*/ 1496291 w 1754909"/>
              <a:gd name="connsiteY6" fmla="*/ 83128 h 434109"/>
              <a:gd name="connsiteX7" fmla="*/ 1413164 w 1754909"/>
              <a:gd name="connsiteY7" fmla="*/ 55418 h 434109"/>
              <a:gd name="connsiteX8" fmla="*/ 1385455 w 1754909"/>
              <a:gd name="connsiteY8" fmla="*/ 46182 h 434109"/>
              <a:gd name="connsiteX9" fmla="*/ 1274618 w 1754909"/>
              <a:gd name="connsiteY9" fmla="*/ 27709 h 434109"/>
              <a:gd name="connsiteX10" fmla="*/ 1136073 w 1754909"/>
              <a:gd name="connsiteY10" fmla="*/ 9237 h 434109"/>
              <a:gd name="connsiteX11" fmla="*/ 1062182 w 1754909"/>
              <a:gd name="connsiteY11" fmla="*/ 0 h 434109"/>
              <a:gd name="connsiteX12" fmla="*/ 628073 w 1754909"/>
              <a:gd name="connsiteY12" fmla="*/ 18473 h 434109"/>
              <a:gd name="connsiteX13" fmla="*/ 591128 w 1754909"/>
              <a:gd name="connsiteY13" fmla="*/ 27709 h 434109"/>
              <a:gd name="connsiteX14" fmla="*/ 563418 w 1754909"/>
              <a:gd name="connsiteY14" fmla="*/ 36946 h 434109"/>
              <a:gd name="connsiteX15" fmla="*/ 498764 w 1754909"/>
              <a:gd name="connsiteY15" fmla="*/ 46182 h 434109"/>
              <a:gd name="connsiteX16" fmla="*/ 461818 w 1754909"/>
              <a:gd name="connsiteY16" fmla="*/ 55418 h 434109"/>
              <a:gd name="connsiteX17" fmla="*/ 415637 w 1754909"/>
              <a:gd name="connsiteY17" fmla="*/ 64655 h 434109"/>
              <a:gd name="connsiteX18" fmla="*/ 387928 w 1754909"/>
              <a:gd name="connsiteY18" fmla="*/ 73891 h 434109"/>
              <a:gd name="connsiteX19" fmla="*/ 314037 w 1754909"/>
              <a:gd name="connsiteY19" fmla="*/ 92364 h 434109"/>
              <a:gd name="connsiteX20" fmla="*/ 286328 w 1754909"/>
              <a:gd name="connsiteY20" fmla="*/ 101600 h 434109"/>
              <a:gd name="connsiteX21" fmla="*/ 203200 w 1754909"/>
              <a:gd name="connsiteY21" fmla="*/ 110837 h 434109"/>
              <a:gd name="connsiteX22" fmla="*/ 147782 w 1754909"/>
              <a:gd name="connsiteY22" fmla="*/ 129309 h 434109"/>
              <a:gd name="connsiteX23" fmla="*/ 120073 w 1754909"/>
              <a:gd name="connsiteY23" fmla="*/ 147782 h 434109"/>
              <a:gd name="connsiteX24" fmla="*/ 64655 w 1754909"/>
              <a:gd name="connsiteY24" fmla="*/ 166255 h 434109"/>
              <a:gd name="connsiteX25" fmla="*/ 0 w 1754909"/>
              <a:gd name="connsiteY25" fmla="*/ 212437 h 434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54909" h="434109">
                <a:moveTo>
                  <a:pt x="1754909" y="434109"/>
                </a:moveTo>
                <a:cubicBezTo>
                  <a:pt x="1749952" y="409322"/>
                  <a:pt x="1740593" y="352600"/>
                  <a:pt x="1727200" y="332509"/>
                </a:cubicBezTo>
                <a:cubicBezTo>
                  <a:pt x="1721043" y="323273"/>
                  <a:pt x="1713692" y="314729"/>
                  <a:pt x="1708728" y="304800"/>
                </a:cubicBezTo>
                <a:cubicBezTo>
                  <a:pt x="1681995" y="251334"/>
                  <a:pt x="1724306" y="301906"/>
                  <a:pt x="1671782" y="249382"/>
                </a:cubicBezTo>
                <a:cubicBezTo>
                  <a:pt x="1650230" y="184728"/>
                  <a:pt x="1671782" y="200121"/>
                  <a:pt x="1625600" y="184728"/>
                </a:cubicBezTo>
                <a:cubicBezTo>
                  <a:pt x="1584289" y="122758"/>
                  <a:pt x="1632954" y="183472"/>
                  <a:pt x="1579418" y="147782"/>
                </a:cubicBezTo>
                <a:cubicBezTo>
                  <a:pt x="1531598" y="115903"/>
                  <a:pt x="1570077" y="107724"/>
                  <a:pt x="1496291" y="83128"/>
                </a:cubicBezTo>
                <a:lnTo>
                  <a:pt x="1413164" y="55418"/>
                </a:lnTo>
                <a:cubicBezTo>
                  <a:pt x="1403928" y="52339"/>
                  <a:pt x="1395002" y="48091"/>
                  <a:pt x="1385455" y="46182"/>
                </a:cubicBezTo>
                <a:cubicBezTo>
                  <a:pt x="1317925" y="32677"/>
                  <a:pt x="1354814" y="39166"/>
                  <a:pt x="1274618" y="27709"/>
                </a:cubicBezTo>
                <a:cubicBezTo>
                  <a:pt x="1209476" y="5996"/>
                  <a:pt x="1265224" y="22152"/>
                  <a:pt x="1136073" y="9237"/>
                </a:cubicBezTo>
                <a:cubicBezTo>
                  <a:pt x="1111374" y="6767"/>
                  <a:pt x="1086812" y="3079"/>
                  <a:pt x="1062182" y="0"/>
                </a:cubicBezTo>
                <a:cubicBezTo>
                  <a:pt x="933318" y="3222"/>
                  <a:pt x="768316" y="-7025"/>
                  <a:pt x="628073" y="18473"/>
                </a:cubicBezTo>
                <a:cubicBezTo>
                  <a:pt x="615584" y="20744"/>
                  <a:pt x="603334" y="24222"/>
                  <a:pt x="591128" y="27709"/>
                </a:cubicBezTo>
                <a:cubicBezTo>
                  <a:pt x="581766" y="30384"/>
                  <a:pt x="572965" y="35037"/>
                  <a:pt x="563418" y="36946"/>
                </a:cubicBezTo>
                <a:cubicBezTo>
                  <a:pt x="542071" y="41216"/>
                  <a:pt x="520183" y="42288"/>
                  <a:pt x="498764" y="46182"/>
                </a:cubicBezTo>
                <a:cubicBezTo>
                  <a:pt x="486274" y="48453"/>
                  <a:pt x="474210" y="52664"/>
                  <a:pt x="461818" y="55418"/>
                </a:cubicBezTo>
                <a:cubicBezTo>
                  <a:pt x="446493" y="58824"/>
                  <a:pt x="430867" y="60847"/>
                  <a:pt x="415637" y="64655"/>
                </a:cubicBezTo>
                <a:cubicBezTo>
                  <a:pt x="406192" y="67016"/>
                  <a:pt x="397321" y="71329"/>
                  <a:pt x="387928" y="73891"/>
                </a:cubicBezTo>
                <a:cubicBezTo>
                  <a:pt x="363434" y="80571"/>
                  <a:pt x="338123" y="84336"/>
                  <a:pt x="314037" y="92364"/>
                </a:cubicBezTo>
                <a:cubicBezTo>
                  <a:pt x="304801" y="95443"/>
                  <a:pt x="295931" y="99999"/>
                  <a:pt x="286328" y="101600"/>
                </a:cubicBezTo>
                <a:cubicBezTo>
                  <a:pt x="258827" y="106183"/>
                  <a:pt x="230909" y="107758"/>
                  <a:pt x="203200" y="110837"/>
                </a:cubicBezTo>
                <a:cubicBezTo>
                  <a:pt x="184727" y="116994"/>
                  <a:pt x="163983" y="118508"/>
                  <a:pt x="147782" y="129309"/>
                </a:cubicBezTo>
                <a:cubicBezTo>
                  <a:pt x="138546" y="135467"/>
                  <a:pt x="130217" y="143273"/>
                  <a:pt x="120073" y="147782"/>
                </a:cubicBezTo>
                <a:cubicBezTo>
                  <a:pt x="102279" y="155690"/>
                  <a:pt x="80857" y="155454"/>
                  <a:pt x="64655" y="166255"/>
                </a:cubicBezTo>
                <a:cubicBezTo>
                  <a:pt x="5614" y="205615"/>
                  <a:pt x="24936" y="187501"/>
                  <a:pt x="0" y="212437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592DF565-4A2A-4100-B4E1-60236C515653}"/>
              </a:ext>
            </a:extLst>
          </p:cNvPr>
          <p:cNvCxnSpPr>
            <a:cxnSpLocks/>
            <a:stCxn id="9" idx="0"/>
          </p:cNvCxnSpPr>
          <p:nvPr/>
        </p:nvCxnSpPr>
        <p:spPr>
          <a:xfrm>
            <a:off x="3768436" y="2854036"/>
            <a:ext cx="951346" cy="11764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ihandsfigur: Form 25">
            <a:extLst>
              <a:ext uri="{FF2B5EF4-FFF2-40B4-BE49-F238E27FC236}">
                <a16:creationId xmlns:a16="http://schemas.microsoft.com/office/drawing/2014/main" id="{07814434-947B-468A-AAAA-E16CFCE45B74}"/>
              </a:ext>
            </a:extLst>
          </p:cNvPr>
          <p:cNvSpPr/>
          <p:nvPr/>
        </p:nvSpPr>
        <p:spPr>
          <a:xfrm>
            <a:off x="3463636" y="902305"/>
            <a:ext cx="3066473" cy="2478204"/>
          </a:xfrm>
          <a:custGeom>
            <a:avLst/>
            <a:gdLst>
              <a:gd name="connsiteX0" fmla="*/ 3066473 w 3066473"/>
              <a:gd name="connsiteY0" fmla="*/ 30568 h 2478204"/>
              <a:gd name="connsiteX1" fmla="*/ 2798619 w 3066473"/>
              <a:gd name="connsiteY1" fmla="*/ 2859 h 2478204"/>
              <a:gd name="connsiteX2" fmla="*/ 2456873 w 3066473"/>
              <a:gd name="connsiteY2" fmla="*/ 12095 h 2478204"/>
              <a:gd name="connsiteX3" fmla="*/ 2364509 w 3066473"/>
              <a:gd name="connsiteY3" fmla="*/ 30568 h 2478204"/>
              <a:gd name="connsiteX4" fmla="*/ 2309091 w 3066473"/>
              <a:gd name="connsiteY4" fmla="*/ 39804 h 2478204"/>
              <a:gd name="connsiteX5" fmla="*/ 2189019 w 3066473"/>
              <a:gd name="connsiteY5" fmla="*/ 58277 h 2478204"/>
              <a:gd name="connsiteX6" fmla="*/ 2133600 w 3066473"/>
              <a:gd name="connsiteY6" fmla="*/ 76750 h 2478204"/>
              <a:gd name="connsiteX7" fmla="*/ 2050473 w 3066473"/>
              <a:gd name="connsiteY7" fmla="*/ 104459 h 2478204"/>
              <a:gd name="connsiteX8" fmla="*/ 2022764 w 3066473"/>
              <a:gd name="connsiteY8" fmla="*/ 113695 h 2478204"/>
              <a:gd name="connsiteX9" fmla="*/ 1995055 w 3066473"/>
              <a:gd name="connsiteY9" fmla="*/ 122931 h 2478204"/>
              <a:gd name="connsiteX10" fmla="*/ 1911928 w 3066473"/>
              <a:gd name="connsiteY10" fmla="*/ 141404 h 2478204"/>
              <a:gd name="connsiteX11" fmla="*/ 1819564 w 3066473"/>
              <a:gd name="connsiteY11" fmla="*/ 196822 h 2478204"/>
              <a:gd name="connsiteX12" fmla="*/ 1791855 w 3066473"/>
              <a:gd name="connsiteY12" fmla="*/ 215295 h 2478204"/>
              <a:gd name="connsiteX13" fmla="*/ 1736437 w 3066473"/>
              <a:gd name="connsiteY13" fmla="*/ 252240 h 2478204"/>
              <a:gd name="connsiteX14" fmla="*/ 1690255 w 3066473"/>
              <a:gd name="connsiteY14" fmla="*/ 307659 h 2478204"/>
              <a:gd name="connsiteX15" fmla="*/ 1662546 w 3066473"/>
              <a:gd name="connsiteY15" fmla="*/ 326131 h 2478204"/>
              <a:gd name="connsiteX16" fmla="*/ 1607128 w 3066473"/>
              <a:gd name="connsiteY16" fmla="*/ 372313 h 2478204"/>
              <a:gd name="connsiteX17" fmla="*/ 1560946 w 3066473"/>
              <a:gd name="connsiteY17" fmla="*/ 418495 h 2478204"/>
              <a:gd name="connsiteX18" fmla="*/ 1514764 w 3066473"/>
              <a:gd name="connsiteY18" fmla="*/ 464677 h 2478204"/>
              <a:gd name="connsiteX19" fmla="*/ 1477819 w 3066473"/>
              <a:gd name="connsiteY19" fmla="*/ 510859 h 2478204"/>
              <a:gd name="connsiteX20" fmla="*/ 1440873 w 3066473"/>
              <a:gd name="connsiteY20" fmla="*/ 566277 h 2478204"/>
              <a:gd name="connsiteX21" fmla="*/ 1422400 w 3066473"/>
              <a:gd name="connsiteY21" fmla="*/ 593986 h 2478204"/>
              <a:gd name="connsiteX22" fmla="*/ 1403928 w 3066473"/>
              <a:gd name="connsiteY22" fmla="*/ 621695 h 2478204"/>
              <a:gd name="connsiteX23" fmla="*/ 1376219 w 3066473"/>
              <a:gd name="connsiteY23" fmla="*/ 640168 h 2478204"/>
              <a:gd name="connsiteX24" fmla="*/ 1330037 w 3066473"/>
              <a:gd name="connsiteY24" fmla="*/ 714059 h 2478204"/>
              <a:gd name="connsiteX25" fmla="*/ 1320800 w 3066473"/>
              <a:gd name="connsiteY25" fmla="*/ 741768 h 2478204"/>
              <a:gd name="connsiteX26" fmla="*/ 1265382 w 3066473"/>
              <a:gd name="connsiteY26" fmla="*/ 824895 h 2478204"/>
              <a:gd name="connsiteX27" fmla="*/ 1228437 w 3066473"/>
              <a:gd name="connsiteY27" fmla="*/ 880313 h 2478204"/>
              <a:gd name="connsiteX28" fmla="*/ 1209964 w 3066473"/>
              <a:gd name="connsiteY28" fmla="*/ 908022 h 2478204"/>
              <a:gd name="connsiteX29" fmla="*/ 1182255 w 3066473"/>
              <a:gd name="connsiteY29" fmla="*/ 935731 h 2478204"/>
              <a:gd name="connsiteX30" fmla="*/ 1154546 w 3066473"/>
              <a:gd name="connsiteY30" fmla="*/ 991150 h 2478204"/>
              <a:gd name="connsiteX31" fmla="*/ 1145309 w 3066473"/>
              <a:gd name="connsiteY31" fmla="*/ 1018859 h 2478204"/>
              <a:gd name="connsiteX32" fmla="*/ 1108364 w 3066473"/>
              <a:gd name="connsiteY32" fmla="*/ 1074277 h 2478204"/>
              <a:gd name="connsiteX33" fmla="*/ 1071419 w 3066473"/>
              <a:gd name="connsiteY33" fmla="*/ 1129695 h 2478204"/>
              <a:gd name="connsiteX34" fmla="*/ 1043709 w 3066473"/>
              <a:gd name="connsiteY34" fmla="*/ 1185113 h 2478204"/>
              <a:gd name="connsiteX35" fmla="*/ 1006764 w 3066473"/>
              <a:gd name="connsiteY35" fmla="*/ 1268240 h 2478204"/>
              <a:gd name="connsiteX36" fmla="*/ 988291 w 3066473"/>
              <a:gd name="connsiteY36" fmla="*/ 1323659 h 2478204"/>
              <a:gd name="connsiteX37" fmla="*/ 979055 w 3066473"/>
              <a:gd name="connsiteY37" fmla="*/ 1351368 h 2478204"/>
              <a:gd name="connsiteX38" fmla="*/ 960582 w 3066473"/>
              <a:gd name="connsiteY38" fmla="*/ 1379077 h 2478204"/>
              <a:gd name="connsiteX39" fmla="*/ 942109 w 3066473"/>
              <a:gd name="connsiteY39" fmla="*/ 1434495 h 2478204"/>
              <a:gd name="connsiteX40" fmla="*/ 923637 w 3066473"/>
              <a:gd name="connsiteY40" fmla="*/ 1462204 h 2478204"/>
              <a:gd name="connsiteX41" fmla="*/ 905164 w 3066473"/>
              <a:gd name="connsiteY41" fmla="*/ 1517622 h 2478204"/>
              <a:gd name="connsiteX42" fmla="*/ 895928 w 3066473"/>
              <a:gd name="connsiteY42" fmla="*/ 1545331 h 2478204"/>
              <a:gd name="connsiteX43" fmla="*/ 877455 w 3066473"/>
              <a:gd name="connsiteY43" fmla="*/ 1573040 h 2478204"/>
              <a:gd name="connsiteX44" fmla="*/ 858982 w 3066473"/>
              <a:gd name="connsiteY44" fmla="*/ 1637695 h 2478204"/>
              <a:gd name="connsiteX45" fmla="*/ 840509 w 3066473"/>
              <a:gd name="connsiteY45" fmla="*/ 1693113 h 2478204"/>
              <a:gd name="connsiteX46" fmla="*/ 831273 w 3066473"/>
              <a:gd name="connsiteY46" fmla="*/ 1720822 h 2478204"/>
              <a:gd name="connsiteX47" fmla="*/ 794328 w 3066473"/>
              <a:gd name="connsiteY47" fmla="*/ 1776240 h 2478204"/>
              <a:gd name="connsiteX48" fmla="*/ 775855 w 3066473"/>
              <a:gd name="connsiteY48" fmla="*/ 1803950 h 2478204"/>
              <a:gd name="connsiteX49" fmla="*/ 757382 w 3066473"/>
              <a:gd name="connsiteY49" fmla="*/ 1859368 h 2478204"/>
              <a:gd name="connsiteX50" fmla="*/ 720437 w 3066473"/>
              <a:gd name="connsiteY50" fmla="*/ 1914786 h 2478204"/>
              <a:gd name="connsiteX51" fmla="*/ 711200 w 3066473"/>
              <a:gd name="connsiteY51" fmla="*/ 1942495 h 2478204"/>
              <a:gd name="connsiteX52" fmla="*/ 646546 w 3066473"/>
              <a:gd name="connsiteY52" fmla="*/ 2025622 h 2478204"/>
              <a:gd name="connsiteX53" fmla="*/ 600364 w 3066473"/>
              <a:gd name="connsiteY53" fmla="*/ 2108750 h 2478204"/>
              <a:gd name="connsiteX54" fmla="*/ 517237 w 3066473"/>
              <a:gd name="connsiteY54" fmla="*/ 2182640 h 2478204"/>
              <a:gd name="connsiteX55" fmla="*/ 471055 w 3066473"/>
              <a:gd name="connsiteY55" fmla="*/ 2219586 h 2478204"/>
              <a:gd name="connsiteX56" fmla="*/ 397164 w 3066473"/>
              <a:gd name="connsiteY56" fmla="*/ 2284240 h 2478204"/>
              <a:gd name="connsiteX57" fmla="*/ 341746 w 3066473"/>
              <a:gd name="connsiteY57" fmla="*/ 2321186 h 2478204"/>
              <a:gd name="connsiteX58" fmla="*/ 314037 w 3066473"/>
              <a:gd name="connsiteY58" fmla="*/ 2339659 h 2478204"/>
              <a:gd name="connsiteX59" fmla="*/ 286328 w 3066473"/>
              <a:gd name="connsiteY59" fmla="*/ 2348895 h 2478204"/>
              <a:gd name="connsiteX60" fmla="*/ 230909 w 3066473"/>
              <a:gd name="connsiteY60" fmla="*/ 2385840 h 2478204"/>
              <a:gd name="connsiteX61" fmla="*/ 175491 w 3066473"/>
              <a:gd name="connsiteY61" fmla="*/ 2404313 h 2478204"/>
              <a:gd name="connsiteX62" fmla="*/ 110837 w 3066473"/>
              <a:gd name="connsiteY62" fmla="*/ 2441259 h 2478204"/>
              <a:gd name="connsiteX63" fmla="*/ 73891 w 3066473"/>
              <a:gd name="connsiteY63" fmla="*/ 2450495 h 2478204"/>
              <a:gd name="connsiteX64" fmla="*/ 0 w 3066473"/>
              <a:gd name="connsiteY64" fmla="*/ 2478204 h 247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66473" h="2478204">
                <a:moveTo>
                  <a:pt x="3066473" y="30568"/>
                </a:moveTo>
                <a:cubicBezTo>
                  <a:pt x="2957189" y="-13146"/>
                  <a:pt x="3012041" y="2859"/>
                  <a:pt x="2798619" y="2859"/>
                </a:cubicBezTo>
                <a:cubicBezTo>
                  <a:pt x="2684662" y="2859"/>
                  <a:pt x="2570788" y="9016"/>
                  <a:pt x="2456873" y="12095"/>
                </a:cubicBezTo>
                <a:cubicBezTo>
                  <a:pt x="2406478" y="28893"/>
                  <a:pt x="2443348" y="18439"/>
                  <a:pt x="2364509" y="30568"/>
                </a:cubicBezTo>
                <a:cubicBezTo>
                  <a:pt x="2345999" y="33416"/>
                  <a:pt x="2327630" y="37156"/>
                  <a:pt x="2309091" y="39804"/>
                </a:cubicBezTo>
                <a:cubicBezTo>
                  <a:pt x="2269751" y="45424"/>
                  <a:pt x="2227836" y="47690"/>
                  <a:pt x="2189019" y="58277"/>
                </a:cubicBezTo>
                <a:cubicBezTo>
                  <a:pt x="2170233" y="63401"/>
                  <a:pt x="2152073" y="70592"/>
                  <a:pt x="2133600" y="76750"/>
                </a:cubicBezTo>
                <a:lnTo>
                  <a:pt x="2050473" y="104459"/>
                </a:lnTo>
                <a:lnTo>
                  <a:pt x="2022764" y="113695"/>
                </a:lnTo>
                <a:cubicBezTo>
                  <a:pt x="2013528" y="116774"/>
                  <a:pt x="2004602" y="121022"/>
                  <a:pt x="1995055" y="122931"/>
                </a:cubicBezTo>
                <a:cubicBezTo>
                  <a:pt x="1936426" y="134658"/>
                  <a:pt x="1964103" y="128361"/>
                  <a:pt x="1911928" y="141404"/>
                </a:cubicBezTo>
                <a:cubicBezTo>
                  <a:pt x="1855126" y="169805"/>
                  <a:pt x="1886436" y="152241"/>
                  <a:pt x="1819564" y="196822"/>
                </a:cubicBezTo>
                <a:cubicBezTo>
                  <a:pt x="1810328" y="202980"/>
                  <a:pt x="1799704" y="207446"/>
                  <a:pt x="1791855" y="215295"/>
                </a:cubicBezTo>
                <a:cubicBezTo>
                  <a:pt x="1757262" y="249888"/>
                  <a:pt x="1776538" y="238874"/>
                  <a:pt x="1736437" y="252240"/>
                </a:cubicBezTo>
                <a:cubicBezTo>
                  <a:pt x="1718274" y="279486"/>
                  <a:pt x="1716924" y="285435"/>
                  <a:pt x="1690255" y="307659"/>
                </a:cubicBezTo>
                <a:cubicBezTo>
                  <a:pt x="1681727" y="314765"/>
                  <a:pt x="1671074" y="319025"/>
                  <a:pt x="1662546" y="326131"/>
                </a:cubicBezTo>
                <a:cubicBezTo>
                  <a:pt x="1591421" y="385401"/>
                  <a:pt x="1675931" y="326444"/>
                  <a:pt x="1607128" y="372313"/>
                </a:cubicBezTo>
                <a:cubicBezTo>
                  <a:pt x="1557867" y="446204"/>
                  <a:pt x="1622522" y="356919"/>
                  <a:pt x="1560946" y="418495"/>
                </a:cubicBezTo>
                <a:cubicBezTo>
                  <a:pt x="1499370" y="480071"/>
                  <a:pt x="1588655" y="415416"/>
                  <a:pt x="1514764" y="464677"/>
                </a:cubicBezTo>
                <a:cubicBezTo>
                  <a:pt x="1493966" y="527075"/>
                  <a:pt x="1522810" y="459441"/>
                  <a:pt x="1477819" y="510859"/>
                </a:cubicBezTo>
                <a:cubicBezTo>
                  <a:pt x="1463199" y="527567"/>
                  <a:pt x="1453188" y="547804"/>
                  <a:pt x="1440873" y="566277"/>
                </a:cubicBezTo>
                <a:lnTo>
                  <a:pt x="1422400" y="593986"/>
                </a:lnTo>
                <a:cubicBezTo>
                  <a:pt x="1416243" y="603222"/>
                  <a:pt x="1413164" y="615537"/>
                  <a:pt x="1403928" y="621695"/>
                </a:cubicBezTo>
                <a:lnTo>
                  <a:pt x="1376219" y="640168"/>
                </a:lnTo>
                <a:cubicBezTo>
                  <a:pt x="1354236" y="706117"/>
                  <a:pt x="1373948" y="684785"/>
                  <a:pt x="1330037" y="714059"/>
                </a:cubicBezTo>
                <a:cubicBezTo>
                  <a:pt x="1326958" y="723295"/>
                  <a:pt x="1325528" y="733257"/>
                  <a:pt x="1320800" y="741768"/>
                </a:cubicBezTo>
                <a:cubicBezTo>
                  <a:pt x="1320794" y="741778"/>
                  <a:pt x="1274622" y="811036"/>
                  <a:pt x="1265382" y="824895"/>
                </a:cubicBezTo>
                <a:lnTo>
                  <a:pt x="1228437" y="880313"/>
                </a:lnTo>
                <a:cubicBezTo>
                  <a:pt x="1222279" y="889549"/>
                  <a:pt x="1217813" y="900173"/>
                  <a:pt x="1209964" y="908022"/>
                </a:cubicBezTo>
                <a:lnTo>
                  <a:pt x="1182255" y="935731"/>
                </a:lnTo>
                <a:cubicBezTo>
                  <a:pt x="1159043" y="1005371"/>
                  <a:pt x="1190353" y="919537"/>
                  <a:pt x="1154546" y="991150"/>
                </a:cubicBezTo>
                <a:cubicBezTo>
                  <a:pt x="1150192" y="999858"/>
                  <a:pt x="1150037" y="1010348"/>
                  <a:pt x="1145309" y="1018859"/>
                </a:cubicBezTo>
                <a:cubicBezTo>
                  <a:pt x="1134527" y="1038266"/>
                  <a:pt x="1120679" y="1055804"/>
                  <a:pt x="1108364" y="1074277"/>
                </a:cubicBezTo>
                <a:lnTo>
                  <a:pt x="1071419" y="1129695"/>
                </a:lnTo>
                <a:cubicBezTo>
                  <a:pt x="1058671" y="1167935"/>
                  <a:pt x="1067583" y="1149303"/>
                  <a:pt x="1043709" y="1185113"/>
                </a:cubicBezTo>
                <a:cubicBezTo>
                  <a:pt x="1021727" y="1251062"/>
                  <a:pt x="1036038" y="1224330"/>
                  <a:pt x="1006764" y="1268240"/>
                </a:cubicBezTo>
                <a:lnTo>
                  <a:pt x="988291" y="1323659"/>
                </a:lnTo>
                <a:cubicBezTo>
                  <a:pt x="985212" y="1332895"/>
                  <a:pt x="984456" y="1343267"/>
                  <a:pt x="979055" y="1351368"/>
                </a:cubicBezTo>
                <a:lnTo>
                  <a:pt x="960582" y="1379077"/>
                </a:lnTo>
                <a:cubicBezTo>
                  <a:pt x="954424" y="1397550"/>
                  <a:pt x="952910" y="1418293"/>
                  <a:pt x="942109" y="1434495"/>
                </a:cubicBezTo>
                <a:cubicBezTo>
                  <a:pt x="935952" y="1443731"/>
                  <a:pt x="928145" y="1452060"/>
                  <a:pt x="923637" y="1462204"/>
                </a:cubicBezTo>
                <a:cubicBezTo>
                  <a:pt x="915729" y="1479998"/>
                  <a:pt x="911322" y="1499149"/>
                  <a:pt x="905164" y="1517622"/>
                </a:cubicBezTo>
                <a:cubicBezTo>
                  <a:pt x="902085" y="1526858"/>
                  <a:pt x="901329" y="1537230"/>
                  <a:pt x="895928" y="1545331"/>
                </a:cubicBezTo>
                <a:lnTo>
                  <a:pt x="877455" y="1573040"/>
                </a:lnTo>
                <a:cubicBezTo>
                  <a:pt x="846400" y="1666213"/>
                  <a:pt x="893795" y="1521655"/>
                  <a:pt x="858982" y="1637695"/>
                </a:cubicBezTo>
                <a:cubicBezTo>
                  <a:pt x="853387" y="1656346"/>
                  <a:pt x="846667" y="1674640"/>
                  <a:pt x="840509" y="1693113"/>
                </a:cubicBezTo>
                <a:cubicBezTo>
                  <a:pt x="837430" y="1702349"/>
                  <a:pt x="836673" y="1712721"/>
                  <a:pt x="831273" y="1720822"/>
                </a:cubicBezTo>
                <a:lnTo>
                  <a:pt x="794328" y="1776240"/>
                </a:lnTo>
                <a:lnTo>
                  <a:pt x="775855" y="1803950"/>
                </a:lnTo>
                <a:cubicBezTo>
                  <a:pt x="769697" y="1822423"/>
                  <a:pt x="768183" y="1843166"/>
                  <a:pt x="757382" y="1859368"/>
                </a:cubicBezTo>
                <a:cubicBezTo>
                  <a:pt x="745067" y="1877841"/>
                  <a:pt x="727458" y="1893724"/>
                  <a:pt x="720437" y="1914786"/>
                </a:cubicBezTo>
                <a:cubicBezTo>
                  <a:pt x="717358" y="1924022"/>
                  <a:pt x="715928" y="1933984"/>
                  <a:pt x="711200" y="1942495"/>
                </a:cubicBezTo>
                <a:cubicBezTo>
                  <a:pt x="683580" y="1992211"/>
                  <a:pt x="680205" y="1991963"/>
                  <a:pt x="646546" y="2025622"/>
                </a:cubicBezTo>
                <a:cubicBezTo>
                  <a:pt x="636921" y="2054495"/>
                  <a:pt x="627584" y="2090604"/>
                  <a:pt x="600364" y="2108750"/>
                </a:cubicBezTo>
                <a:cubicBezTo>
                  <a:pt x="567048" y="2130960"/>
                  <a:pt x="542544" y="2144679"/>
                  <a:pt x="517237" y="2182640"/>
                </a:cubicBezTo>
                <a:cubicBezTo>
                  <a:pt x="493364" y="2218451"/>
                  <a:pt x="509295" y="2206840"/>
                  <a:pt x="471055" y="2219586"/>
                </a:cubicBezTo>
                <a:cubicBezTo>
                  <a:pt x="440267" y="2265768"/>
                  <a:pt x="461819" y="2241137"/>
                  <a:pt x="397164" y="2284240"/>
                </a:cubicBezTo>
                <a:lnTo>
                  <a:pt x="341746" y="2321186"/>
                </a:lnTo>
                <a:cubicBezTo>
                  <a:pt x="332510" y="2327344"/>
                  <a:pt x="324568" y="2336149"/>
                  <a:pt x="314037" y="2339659"/>
                </a:cubicBezTo>
                <a:lnTo>
                  <a:pt x="286328" y="2348895"/>
                </a:lnTo>
                <a:cubicBezTo>
                  <a:pt x="267855" y="2361210"/>
                  <a:pt x="251971" y="2378819"/>
                  <a:pt x="230909" y="2385840"/>
                </a:cubicBezTo>
                <a:lnTo>
                  <a:pt x="175491" y="2404313"/>
                </a:lnTo>
                <a:cubicBezTo>
                  <a:pt x="152523" y="2419625"/>
                  <a:pt x="137621" y="2431215"/>
                  <a:pt x="110837" y="2441259"/>
                </a:cubicBezTo>
                <a:cubicBezTo>
                  <a:pt x="98951" y="2445716"/>
                  <a:pt x="86050" y="2446847"/>
                  <a:pt x="73891" y="2450495"/>
                </a:cubicBezTo>
                <a:cubicBezTo>
                  <a:pt x="22271" y="2465981"/>
                  <a:pt x="32238" y="2462086"/>
                  <a:pt x="0" y="2478204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7" name="Frihandsfigur: Form 26">
            <a:extLst>
              <a:ext uri="{FF2B5EF4-FFF2-40B4-BE49-F238E27FC236}">
                <a16:creationId xmlns:a16="http://schemas.microsoft.com/office/drawing/2014/main" id="{2018280A-4D6E-411C-BC21-AE7E7A6A8111}"/>
              </a:ext>
            </a:extLst>
          </p:cNvPr>
          <p:cNvSpPr/>
          <p:nvPr/>
        </p:nvSpPr>
        <p:spPr>
          <a:xfrm>
            <a:off x="2632364" y="3075709"/>
            <a:ext cx="2105891" cy="1505527"/>
          </a:xfrm>
          <a:custGeom>
            <a:avLst/>
            <a:gdLst>
              <a:gd name="connsiteX0" fmla="*/ 2105891 w 2105891"/>
              <a:gd name="connsiteY0" fmla="*/ 0 h 1505527"/>
              <a:gd name="connsiteX1" fmla="*/ 2059709 w 2105891"/>
              <a:gd name="connsiteY1" fmla="*/ 9236 h 1505527"/>
              <a:gd name="connsiteX2" fmla="*/ 2032000 w 2105891"/>
              <a:gd name="connsiteY2" fmla="*/ 18473 h 1505527"/>
              <a:gd name="connsiteX3" fmla="*/ 2022763 w 2105891"/>
              <a:gd name="connsiteY3" fmla="*/ 46182 h 1505527"/>
              <a:gd name="connsiteX4" fmla="*/ 2013527 w 2105891"/>
              <a:gd name="connsiteY4" fmla="*/ 138546 h 1505527"/>
              <a:gd name="connsiteX5" fmla="*/ 1985818 w 2105891"/>
              <a:gd name="connsiteY5" fmla="*/ 157018 h 1505527"/>
              <a:gd name="connsiteX6" fmla="*/ 1967345 w 2105891"/>
              <a:gd name="connsiteY6" fmla="*/ 212436 h 1505527"/>
              <a:gd name="connsiteX7" fmla="*/ 1958109 w 2105891"/>
              <a:gd name="connsiteY7" fmla="*/ 240146 h 1505527"/>
              <a:gd name="connsiteX8" fmla="*/ 1902691 w 2105891"/>
              <a:gd name="connsiteY8" fmla="*/ 258618 h 1505527"/>
              <a:gd name="connsiteX9" fmla="*/ 1893454 w 2105891"/>
              <a:gd name="connsiteY9" fmla="*/ 286327 h 1505527"/>
              <a:gd name="connsiteX10" fmla="*/ 1884218 w 2105891"/>
              <a:gd name="connsiteY10" fmla="*/ 341746 h 1505527"/>
              <a:gd name="connsiteX11" fmla="*/ 1856509 w 2105891"/>
              <a:gd name="connsiteY11" fmla="*/ 360218 h 1505527"/>
              <a:gd name="connsiteX12" fmla="*/ 1801091 w 2105891"/>
              <a:gd name="connsiteY12" fmla="*/ 378691 h 1505527"/>
              <a:gd name="connsiteX13" fmla="*/ 1782618 w 2105891"/>
              <a:gd name="connsiteY13" fmla="*/ 434109 h 1505527"/>
              <a:gd name="connsiteX14" fmla="*/ 1773381 w 2105891"/>
              <a:gd name="connsiteY14" fmla="*/ 489527 h 1505527"/>
              <a:gd name="connsiteX15" fmla="*/ 1717963 w 2105891"/>
              <a:gd name="connsiteY15" fmla="*/ 526473 h 1505527"/>
              <a:gd name="connsiteX16" fmla="*/ 1690254 w 2105891"/>
              <a:gd name="connsiteY16" fmla="*/ 544946 h 1505527"/>
              <a:gd name="connsiteX17" fmla="*/ 1662545 w 2105891"/>
              <a:gd name="connsiteY17" fmla="*/ 563418 h 1505527"/>
              <a:gd name="connsiteX18" fmla="*/ 1644072 w 2105891"/>
              <a:gd name="connsiteY18" fmla="*/ 591127 h 1505527"/>
              <a:gd name="connsiteX19" fmla="*/ 1616363 w 2105891"/>
              <a:gd name="connsiteY19" fmla="*/ 646546 h 1505527"/>
              <a:gd name="connsiteX20" fmla="*/ 1551709 w 2105891"/>
              <a:gd name="connsiteY20" fmla="*/ 683491 h 1505527"/>
              <a:gd name="connsiteX21" fmla="*/ 1533236 w 2105891"/>
              <a:gd name="connsiteY21" fmla="*/ 849746 h 1505527"/>
              <a:gd name="connsiteX22" fmla="*/ 1514763 w 2105891"/>
              <a:gd name="connsiteY22" fmla="*/ 877455 h 1505527"/>
              <a:gd name="connsiteX23" fmla="*/ 1459345 w 2105891"/>
              <a:gd name="connsiteY23" fmla="*/ 923636 h 1505527"/>
              <a:gd name="connsiteX24" fmla="*/ 1422400 w 2105891"/>
              <a:gd name="connsiteY24" fmla="*/ 942109 h 1505527"/>
              <a:gd name="connsiteX25" fmla="*/ 1394691 w 2105891"/>
              <a:gd name="connsiteY25" fmla="*/ 960582 h 1505527"/>
              <a:gd name="connsiteX26" fmla="*/ 1376218 w 2105891"/>
              <a:gd name="connsiteY26" fmla="*/ 988291 h 1505527"/>
              <a:gd name="connsiteX27" fmla="*/ 1339272 w 2105891"/>
              <a:gd name="connsiteY27" fmla="*/ 1071418 h 1505527"/>
              <a:gd name="connsiteX28" fmla="*/ 1311563 w 2105891"/>
              <a:gd name="connsiteY28" fmla="*/ 1099127 h 1505527"/>
              <a:gd name="connsiteX29" fmla="*/ 1246909 w 2105891"/>
              <a:gd name="connsiteY29" fmla="*/ 1108364 h 1505527"/>
              <a:gd name="connsiteX30" fmla="*/ 1219200 w 2105891"/>
              <a:gd name="connsiteY30" fmla="*/ 1126836 h 1505527"/>
              <a:gd name="connsiteX31" fmla="*/ 1200727 w 2105891"/>
              <a:gd name="connsiteY31" fmla="*/ 1182255 h 1505527"/>
              <a:gd name="connsiteX32" fmla="*/ 1163781 w 2105891"/>
              <a:gd name="connsiteY32" fmla="*/ 1209964 h 1505527"/>
              <a:gd name="connsiteX33" fmla="*/ 1136072 w 2105891"/>
              <a:gd name="connsiteY33" fmla="*/ 1228436 h 1505527"/>
              <a:gd name="connsiteX34" fmla="*/ 1062181 w 2105891"/>
              <a:gd name="connsiteY34" fmla="*/ 1256146 h 1505527"/>
              <a:gd name="connsiteX35" fmla="*/ 1025236 w 2105891"/>
              <a:gd name="connsiteY35" fmla="*/ 1283855 h 1505527"/>
              <a:gd name="connsiteX36" fmla="*/ 951345 w 2105891"/>
              <a:gd name="connsiteY36" fmla="*/ 1320800 h 1505527"/>
              <a:gd name="connsiteX37" fmla="*/ 886691 w 2105891"/>
              <a:gd name="connsiteY37" fmla="*/ 1403927 h 1505527"/>
              <a:gd name="connsiteX38" fmla="*/ 858981 w 2105891"/>
              <a:gd name="connsiteY38" fmla="*/ 1459346 h 1505527"/>
              <a:gd name="connsiteX39" fmla="*/ 766618 w 2105891"/>
              <a:gd name="connsiteY39" fmla="*/ 1496291 h 1505527"/>
              <a:gd name="connsiteX40" fmla="*/ 738909 w 2105891"/>
              <a:gd name="connsiteY40" fmla="*/ 1505527 h 1505527"/>
              <a:gd name="connsiteX41" fmla="*/ 628072 w 2105891"/>
              <a:gd name="connsiteY41" fmla="*/ 1477818 h 1505527"/>
              <a:gd name="connsiteX42" fmla="*/ 397163 w 2105891"/>
              <a:gd name="connsiteY42" fmla="*/ 1487055 h 1505527"/>
              <a:gd name="connsiteX43" fmla="*/ 350981 w 2105891"/>
              <a:gd name="connsiteY43" fmla="*/ 1496291 h 1505527"/>
              <a:gd name="connsiteX44" fmla="*/ 258618 w 2105891"/>
              <a:gd name="connsiteY44" fmla="*/ 1487055 h 1505527"/>
              <a:gd name="connsiteX45" fmla="*/ 230909 w 2105891"/>
              <a:gd name="connsiteY45" fmla="*/ 1468582 h 1505527"/>
              <a:gd name="connsiteX46" fmla="*/ 193963 w 2105891"/>
              <a:gd name="connsiteY46" fmla="*/ 1450109 h 1505527"/>
              <a:gd name="connsiteX47" fmla="*/ 157018 w 2105891"/>
              <a:gd name="connsiteY47" fmla="*/ 1422400 h 1505527"/>
              <a:gd name="connsiteX48" fmla="*/ 83127 w 2105891"/>
              <a:gd name="connsiteY48" fmla="*/ 1403927 h 1505527"/>
              <a:gd name="connsiteX49" fmla="*/ 55418 w 2105891"/>
              <a:gd name="connsiteY49" fmla="*/ 1385455 h 1505527"/>
              <a:gd name="connsiteX50" fmla="*/ 0 w 2105891"/>
              <a:gd name="connsiteY50" fmla="*/ 1366982 h 150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105891" h="1505527">
                <a:moveTo>
                  <a:pt x="2105891" y="0"/>
                </a:moveTo>
                <a:cubicBezTo>
                  <a:pt x="2090497" y="3079"/>
                  <a:pt x="2074939" y="5428"/>
                  <a:pt x="2059709" y="9236"/>
                </a:cubicBezTo>
                <a:cubicBezTo>
                  <a:pt x="2050264" y="11597"/>
                  <a:pt x="2038884" y="11589"/>
                  <a:pt x="2032000" y="18473"/>
                </a:cubicBezTo>
                <a:cubicBezTo>
                  <a:pt x="2025116" y="25357"/>
                  <a:pt x="2025842" y="36946"/>
                  <a:pt x="2022763" y="46182"/>
                </a:cubicBezTo>
                <a:cubicBezTo>
                  <a:pt x="2019684" y="76970"/>
                  <a:pt x="2023311" y="109192"/>
                  <a:pt x="2013527" y="138546"/>
                </a:cubicBezTo>
                <a:cubicBezTo>
                  <a:pt x="2010017" y="149077"/>
                  <a:pt x="1991701" y="147605"/>
                  <a:pt x="1985818" y="157018"/>
                </a:cubicBezTo>
                <a:cubicBezTo>
                  <a:pt x="1975498" y="173530"/>
                  <a:pt x="1973503" y="193963"/>
                  <a:pt x="1967345" y="212436"/>
                </a:cubicBezTo>
                <a:cubicBezTo>
                  <a:pt x="1964266" y="221673"/>
                  <a:pt x="1967346" y="237067"/>
                  <a:pt x="1958109" y="240146"/>
                </a:cubicBezTo>
                <a:lnTo>
                  <a:pt x="1902691" y="258618"/>
                </a:lnTo>
                <a:cubicBezTo>
                  <a:pt x="1899612" y="267854"/>
                  <a:pt x="1895566" y="276823"/>
                  <a:pt x="1893454" y="286327"/>
                </a:cubicBezTo>
                <a:cubicBezTo>
                  <a:pt x="1889391" y="304609"/>
                  <a:pt x="1892593" y="324995"/>
                  <a:pt x="1884218" y="341746"/>
                </a:cubicBezTo>
                <a:cubicBezTo>
                  <a:pt x="1879254" y="351675"/>
                  <a:pt x="1866653" y="355710"/>
                  <a:pt x="1856509" y="360218"/>
                </a:cubicBezTo>
                <a:cubicBezTo>
                  <a:pt x="1838715" y="368126"/>
                  <a:pt x="1801091" y="378691"/>
                  <a:pt x="1801091" y="378691"/>
                </a:cubicBezTo>
                <a:cubicBezTo>
                  <a:pt x="1794933" y="397164"/>
                  <a:pt x="1785819" y="414902"/>
                  <a:pt x="1782618" y="434109"/>
                </a:cubicBezTo>
                <a:cubicBezTo>
                  <a:pt x="1779539" y="452582"/>
                  <a:pt x="1784121" y="474185"/>
                  <a:pt x="1773381" y="489527"/>
                </a:cubicBezTo>
                <a:cubicBezTo>
                  <a:pt x="1760649" y="507715"/>
                  <a:pt x="1736436" y="514158"/>
                  <a:pt x="1717963" y="526473"/>
                </a:cubicBezTo>
                <a:lnTo>
                  <a:pt x="1690254" y="544946"/>
                </a:lnTo>
                <a:lnTo>
                  <a:pt x="1662545" y="563418"/>
                </a:lnTo>
                <a:cubicBezTo>
                  <a:pt x="1656387" y="572654"/>
                  <a:pt x="1649036" y="581198"/>
                  <a:pt x="1644072" y="591127"/>
                </a:cubicBezTo>
                <a:cubicBezTo>
                  <a:pt x="1629047" y="621176"/>
                  <a:pt x="1642834" y="620075"/>
                  <a:pt x="1616363" y="646546"/>
                </a:cubicBezTo>
                <a:cubicBezTo>
                  <a:pt x="1603310" y="659599"/>
                  <a:pt x="1566193" y="676249"/>
                  <a:pt x="1551709" y="683491"/>
                </a:cubicBezTo>
                <a:cubicBezTo>
                  <a:pt x="1521598" y="773819"/>
                  <a:pt x="1572770" y="612541"/>
                  <a:pt x="1533236" y="849746"/>
                </a:cubicBezTo>
                <a:cubicBezTo>
                  <a:pt x="1531411" y="860696"/>
                  <a:pt x="1521870" y="868927"/>
                  <a:pt x="1514763" y="877455"/>
                </a:cubicBezTo>
                <a:cubicBezTo>
                  <a:pt x="1497395" y="898297"/>
                  <a:pt x="1482464" y="910425"/>
                  <a:pt x="1459345" y="923636"/>
                </a:cubicBezTo>
                <a:cubicBezTo>
                  <a:pt x="1447390" y="930467"/>
                  <a:pt x="1434354" y="935278"/>
                  <a:pt x="1422400" y="942109"/>
                </a:cubicBezTo>
                <a:cubicBezTo>
                  <a:pt x="1412762" y="947617"/>
                  <a:pt x="1403927" y="954424"/>
                  <a:pt x="1394691" y="960582"/>
                </a:cubicBezTo>
                <a:cubicBezTo>
                  <a:pt x="1388533" y="969818"/>
                  <a:pt x="1380727" y="978147"/>
                  <a:pt x="1376218" y="988291"/>
                </a:cubicBezTo>
                <a:cubicBezTo>
                  <a:pt x="1353203" y="1040074"/>
                  <a:pt x="1369134" y="1035583"/>
                  <a:pt x="1339272" y="1071418"/>
                </a:cubicBezTo>
                <a:cubicBezTo>
                  <a:pt x="1330910" y="1081453"/>
                  <a:pt x="1323691" y="1094276"/>
                  <a:pt x="1311563" y="1099127"/>
                </a:cubicBezTo>
                <a:cubicBezTo>
                  <a:pt x="1291350" y="1107212"/>
                  <a:pt x="1268460" y="1105285"/>
                  <a:pt x="1246909" y="1108364"/>
                </a:cubicBezTo>
                <a:cubicBezTo>
                  <a:pt x="1237673" y="1114521"/>
                  <a:pt x="1225083" y="1117423"/>
                  <a:pt x="1219200" y="1126836"/>
                </a:cubicBezTo>
                <a:cubicBezTo>
                  <a:pt x="1208880" y="1143348"/>
                  <a:pt x="1216305" y="1170572"/>
                  <a:pt x="1200727" y="1182255"/>
                </a:cubicBezTo>
                <a:cubicBezTo>
                  <a:pt x="1188412" y="1191491"/>
                  <a:pt x="1176308" y="1201017"/>
                  <a:pt x="1163781" y="1209964"/>
                </a:cubicBezTo>
                <a:cubicBezTo>
                  <a:pt x="1154748" y="1216416"/>
                  <a:pt x="1146001" y="1223472"/>
                  <a:pt x="1136072" y="1228436"/>
                </a:cubicBezTo>
                <a:cubicBezTo>
                  <a:pt x="1053138" y="1269903"/>
                  <a:pt x="1184662" y="1188100"/>
                  <a:pt x="1062181" y="1256146"/>
                </a:cubicBezTo>
                <a:cubicBezTo>
                  <a:pt x="1048724" y="1263622"/>
                  <a:pt x="1038693" y="1276379"/>
                  <a:pt x="1025236" y="1283855"/>
                </a:cubicBezTo>
                <a:cubicBezTo>
                  <a:pt x="974303" y="1312150"/>
                  <a:pt x="989129" y="1289313"/>
                  <a:pt x="951345" y="1320800"/>
                </a:cubicBezTo>
                <a:cubicBezTo>
                  <a:pt x="929275" y="1339192"/>
                  <a:pt x="894614" y="1380160"/>
                  <a:pt x="886691" y="1403927"/>
                </a:cubicBezTo>
                <a:cubicBezTo>
                  <a:pt x="879179" y="1426462"/>
                  <a:pt x="876885" y="1441442"/>
                  <a:pt x="858981" y="1459346"/>
                </a:cubicBezTo>
                <a:cubicBezTo>
                  <a:pt x="834250" y="1484077"/>
                  <a:pt x="798227" y="1487260"/>
                  <a:pt x="766618" y="1496291"/>
                </a:cubicBezTo>
                <a:cubicBezTo>
                  <a:pt x="757257" y="1498966"/>
                  <a:pt x="748145" y="1502448"/>
                  <a:pt x="738909" y="1505527"/>
                </a:cubicBezTo>
                <a:cubicBezTo>
                  <a:pt x="665724" y="1481133"/>
                  <a:pt x="702698" y="1490256"/>
                  <a:pt x="628072" y="1477818"/>
                </a:cubicBezTo>
                <a:cubicBezTo>
                  <a:pt x="551102" y="1480897"/>
                  <a:pt x="474024" y="1481931"/>
                  <a:pt x="397163" y="1487055"/>
                </a:cubicBezTo>
                <a:cubicBezTo>
                  <a:pt x="381499" y="1488099"/>
                  <a:pt x="366680" y="1496291"/>
                  <a:pt x="350981" y="1496291"/>
                </a:cubicBezTo>
                <a:cubicBezTo>
                  <a:pt x="320040" y="1496291"/>
                  <a:pt x="289406" y="1490134"/>
                  <a:pt x="258618" y="1487055"/>
                </a:cubicBezTo>
                <a:cubicBezTo>
                  <a:pt x="249382" y="1480897"/>
                  <a:pt x="240547" y="1474090"/>
                  <a:pt x="230909" y="1468582"/>
                </a:cubicBezTo>
                <a:cubicBezTo>
                  <a:pt x="218954" y="1461751"/>
                  <a:pt x="205639" y="1457407"/>
                  <a:pt x="193963" y="1450109"/>
                </a:cubicBezTo>
                <a:cubicBezTo>
                  <a:pt x="180909" y="1441950"/>
                  <a:pt x="171085" y="1428652"/>
                  <a:pt x="157018" y="1422400"/>
                </a:cubicBezTo>
                <a:cubicBezTo>
                  <a:pt x="62131" y="1380228"/>
                  <a:pt x="150014" y="1437370"/>
                  <a:pt x="83127" y="1403927"/>
                </a:cubicBezTo>
                <a:cubicBezTo>
                  <a:pt x="73198" y="1398963"/>
                  <a:pt x="65812" y="1389353"/>
                  <a:pt x="55418" y="1385455"/>
                </a:cubicBezTo>
                <a:cubicBezTo>
                  <a:pt x="-9158" y="1361239"/>
                  <a:pt x="24254" y="1391236"/>
                  <a:pt x="0" y="1366982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AB03E150-E48C-412A-85BA-8E0AB1A5B189}"/>
              </a:ext>
            </a:extLst>
          </p:cNvPr>
          <p:cNvSpPr txBox="1"/>
          <p:nvPr/>
        </p:nvSpPr>
        <p:spPr>
          <a:xfrm>
            <a:off x="1977708" y="2235261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2D9F3A19-CEDB-4609-AE91-8C8B7A73CA37}"/>
              </a:ext>
            </a:extLst>
          </p:cNvPr>
          <p:cNvSpPr txBox="1"/>
          <p:nvPr/>
        </p:nvSpPr>
        <p:spPr>
          <a:xfrm>
            <a:off x="2447584" y="4431348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01D3EF9C-9723-4CD0-B6AD-14FC3F342E9B}"/>
              </a:ext>
            </a:extLst>
          </p:cNvPr>
          <p:cNvSpPr txBox="1"/>
          <p:nvPr/>
        </p:nvSpPr>
        <p:spPr>
          <a:xfrm>
            <a:off x="3245285" y="3090401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cxnSp>
        <p:nvCxnSpPr>
          <p:cNvPr id="41" name="Rak pilkoppling 40">
            <a:extLst>
              <a:ext uri="{FF2B5EF4-FFF2-40B4-BE49-F238E27FC236}">
                <a16:creationId xmlns:a16="http://schemas.microsoft.com/office/drawing/2014/main" id="{EDAAB9B8-E17D-4C4B-A5CE-443655305548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2602064" y="3592024"/>
            <a:ext cx="240984" cy="83932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ihandsfigur: Form 41">
            <a:extLst>
              <a:ext uri="{FF2B5EF4-FFF2-40B4-BE49-F238E27FC236}">
                <a16:creationId xmlns:a16="http://schemas.microsoft.com/office/drawing/2014/main" id="{AC5637AD-ADB5-4FFD-BAF5-F1782DB74CE8}"/>
              </a:ext>
            </a:extLst>
          </p:cNvPr>
          <p:cNvSpPr/>
          <p:nvPr/>
        </p:nvSpPr>
        <p:spPr>
          <a:xfrm>
            <a:off x="2235200" y="4322618"/>
            <a:ext cx="332509" cy="102010"/>
          </a:xfrm>
          <a:custGeom>
            <a:avLst/>
            <a:gdLst>
              <a:gd name="connsiteX0" fmla="*/ 332509 w 332509"/>
              <a:gd name="connsiteY0" fmla="*/ 73891 h 102010"/>
              <a:gd name="connsiteX1" fmla="*/ 286327 w 332509"/>
              <a:gd name="connsiteY1" fmla="*/ 101600 h 102010"/>
              <a:gd name="connsiteX2" fmla="*/ 230909 w 332509"/>
              <a:gd name="connsiteY2" fmla="*/ 73891 h 102010"/>
              <a:gd name="connsiteX3" fmla="*/ 175491 w 332509"/>
              <a:gd name="connsiteY3" fmla="*/ 55418 h 102010"/>
              <a:gd name="connsiteX4" fmla="*/ 101600 w 332509"/>
              <a:gd name="connsiteY4" fmla="*/ 73891 h 102010"/>
              <a:gd name="connsiteX5" fmla="*/ 83127 w 332509"/>
              <a:gd name="connsiteY5" fmla="*/ 46182 h 102010"/>
              <a:gd name="connsiteX6" fmla="*/ 55418 w 332509"/>
              <a:gd name="connsiteY6" fmla="*/ 18473 h 102010"/>
              <a:gd name="connsiteX7" fmla="*/ 0 w 332509"/>
              <a:gd name="connsiteY7" fmla="*/ 0 h 102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509" h="102010">
                <a:moveTo>
                  <a:pt x="332509" y="73891"/>
                </a:moveTo>
                <a:cubicBezTo>
                  <a:pt x="317115" y="83127"/>
                  <a:pt x="303743" y="97246"/>
                  <a:pt x="286327" y="101600"/>
                </a:cubicBezTo>
                <a:cubicBezTo>
                  <a:pt x="270157" y="105642"/>
                  <a:pt x="241554" y="78622"/>
                  <a:pt x="230909" y="73891"/>
                </a:cubicBezTo>
                <a:cubicBezTo>
                  <a:pt x="213115" y="65983"/>
                  <a:pt x="175491" y="55418"/>
                  <a:pt x="175491" y="55418"/>
                </a:cubicBezTo>
                <a:cubicBezTo>
                  <a:pt x="190439" y="100263"/>
                  <a:pt x="203292" y="110870"/>
                  <a:pt x="101600" y="73891"/>
                </a:cubicBezTo>
                <a:cubicBezTo>
                  <a:pt x="91168" y="70097"/>
                  <a:pt x="90234" y="54710"/>
                  <a:pt x="83127" y="46182"/>
                </a:cubicBezTo>
                <a:cubicBezTo>
                  <a:pt x="74765" y="36147"/>
                  <a:pt x="66836" y="24817"/>
                  <a:pt x="55418" y="18473"/>
                </a:cubicBezTo>
                <a:cubicBezTo>
                  <a:pt x="38396" y="9017"/>
                  <a:pt x="0" y="0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17B569ED-DF13-4336-8B06-ED76D95728CC}"/>
              </a:ext>
            </a:extLst>
          </p:cNvPr>
          <p:cNvSpPr txBox="1"/>
          <p:nvPr/>
        </p:nvSpPr>
        <p:spPr>
          <a:xfrm>
            <a:off x="4131238" y="2839030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68BA0E0-743F-4C5F-B319-065F004A545E}"/>
              </a:ext>
            </a:extLst>
          </p:cNvPr>
          <p:cNvSpPr txBox="1"/>
          <p:nvPr/>
        </p:nvSpPr>
        <p:spPr>
          <a:xfrm>
            <a:off x="2506355" y="3816365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9777B23A-DAF3-4788-B49E-92D049FC4BA2}"/>
              </a:ext>
            </a:extLst>
          </p:cNvPr>
          <p:cNvSpPr txBox="1"/>
          <p:nvPr/>
        </p:nvSpPr>
        <p:spPr>
          <a:xfrm>
            <a:off x="7144312" y="1108364"/>
            <a:ext cx="36067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En ganska fri övning där kreativiteten får flöda. Uppmuntra till passningar och att fylla på bakifrån.</a:t>
            </a:r>
          </a:p>
          <a:p>
            <a:r>
              <a:rPr lang="sv-SE" dirty="0"/>
              <a:t>3 led</a:t>
            </a:r>
          </a:p>
          <a:p>
            <a:r>
              <a:rPr lang="sv-SE" dirty="0"/>
              <a:t>A hotar diagonalt.</a:t>
            </a:r>
          </a:p>
          <a:p>
            <a:r>
              <a:rPr lang="sv-SE" dirty="0"/>
              <a:t>A passar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 spelare B</a:t>
            </a:r>
          </a:p>
          <a:p>
            <a:r>
              <a:rPr lang="sv-SE" dirty="0"/>
              <a:t>Spelare B hotar åt andra hållet och letar passning (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/>
              <a:t>) eller avslut.</a:t>
            </a:r>
          </a:p>
          <a:p>
            <a:r>
              <a:rPr lang="sv-SE" dirty="0"/>
              <a:t>Spelare B kan också vända ur och leta passning.</a:t>
            </a:r>
          </a:p>
          <a:p>
            <a:endParaRPr lang="sv-SE" dirty="0"/>
          </a:p>
          <a:p>
            <a:r>
              <a:rPr lang="sv-SE" dirty="0"/>
              <a:t>Här eftersträvar vi mycket skridskoåkning och kommunikation. Sätt kompis i läge!</a:t>
            </a:r>
          </a:p>
        </p:txBody>
      </p:sp>
    </p:spTree>
    <p:extLst>
      <p:ext uri="{BB962C8B-B14F-4D97-AF65-F5344CB8AC3E}">
        <p14:creationId xmlns:p14="http://schemas.microsoft.com/office/powerpoint/2010/main" val="2692884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4442576" y="293491"/>
            <a:ext cx="3377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3vs3 alt 3vs2</a:t>
            </a:r>
            <a:endParaRPr lang="en-SE" sz="24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AE185BB2-9AB4-486C-82DD-A3D6902332C3}"/>
              </a:ext>
            </a:extLst>
          </p:cNvPr>
          <p:cNvSpPr/>
          <p:nvPr/>
        </p:nvSpPr>
        <p:spPr>
          <a:xfrm>
            <a:off x="1738762" y="221879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84A6C292-A7D0-40D9-B428-6F1CBBDC3505}"/>
              </a:ext>
            </a:extLst>
          </p:cNvPr>
          <p:cNvSpPr/>
          <p:nvPr/>
        </p:nvSpPr>
        <p:spPr>
          <a:xfrm>
            <a:off x="1019366" y="221879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68F766D5-C826-46E4-8042-E203A1E16A08}"/>
              </a:ext>
            </a:extLst>
          </p:cNvPr>
          <p:cNvSpPr/>
          <p:nvPr/>
        </p:nvSpPr>
        <p:spPr>
          <a:xfrm>
            <a:off x="3327451" y="221879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89B96871-6613-4E9B-962E-BB34A7B72C97}"/>
              </a:ext>
            </a:extLst>
          </p:cNvPr>
          <p:cNvSpPr/>
          <p:nvPr/>
        </p:nvSpPr>
        <p:spPr>
          <a:xfrm>
            <a:off x="2608055" y="221879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5" name="Likbent triangel 14">
            <a:extLst>
              <a:ext uri="{FF2B5EF4-FFF2-40B4-BE49-F238E27FC236}">
                <a16:creationId xmlns:a16="http://schemas.microsoft.com/office/drawing/2014/main" id="{07B1B65B-3320-4C85-86F4-6D5422AA7B56}"/>
              </a:ext>
            </a:extLst>
          </p:cNvPr>
          <p:cNvSpPr/>
          <p:nvPr/>
        </p:nvSpPr>
        <p:spPr>
          <a:xfrm>
            <a:off x="1784943" y="446323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Likbent triangel 15">
            <a:extLst>
              <a:ext uri="{FF2B5EF4-FFF2-40B4-BE49-F238E27FC236}">
                <a16:creationId xmlns:a16="http://schemas.microsoft.com/office/drawing/2014/main" id="{F0FCA040-121F-4820-A0FE-933119E37831}"/>
              </a:ext>
            </a:extLst>
          </p:cNvPr>
          <p:cNvSpPr/>
          <p:nvPr/>
        </p:nvSpPr>
        <p:spPr>
          <a:xfrm>
            <a:off x="1065547" y="446323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Likbent triangel 16">
            <a:extLst>
              <a:ext uri="{FF2B5EF4-FFF2-40B4-BE49-F238E27FC236}">
                <a16:creationId xmlns:a16="http://schemas.microsoft.com/office/drawing/2014/main" id="{F7690C4D-4A40-4838-96AE-04F48544A85D}"/>
              </a:ext>
            </a:extLst>
          </p:cNvPr>
          <p:cNvSpPr/>
          <p:nvPr/>
        </p:nvSpPr>
        <p:spPr>
          <a:xfrm>
            <a:off x="3373632" y="446323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8" name="Likbent triangel 17">
            <a:extLst>
              <a:ext uri="{FF2B5EF4-FFF2-40B4-BE49-F238E27FC236}">
                <a16:creationId xmlns:a16="http://schemas.microsoft.com/office/drawing/2014/main" id="{862F826E-D9EA-4318-BABC-ED63370815D9}"/>
              </a:ext>
            </a:extLst>
          </p:cNvPr>
          <p:cNvSpPr/>
          <p:nvPr/>
        </p:nvSpPr>
        <p:spPr>
          <a:xfrm>
            <a:off x="2654236" y="446323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9" name="Likbent triangel 18">
            <a:extLst>
              <a:ext uri="{FF2B5EF4-FFF2-40B4-BE49-F238E27FC236}">
                <a16:creationId xmlns:a16="http://schemas.microsoft.com/office/drawing/2014/main" id="{9F6E11C6-0E5A-4610-A1A7-F765610F9097}"/>
              </a:ext>
            </a:extLst>
          </p:cNvPr>
          <p:cNvSpPr/>
          <p:nvPr/>
        </p:nvSpPr>
        <p:spPr>
          <a:xfrm>
            <a:off x="3552372" y="86566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Likbent triangel 19">
            <a:extLst>
              <a:ext uri="{FF2B5EF4-FFF2-40B4-BE49-F238E27FC236}">
                <a16:creationId xmlns:a16="http://schemas.microsoft.com/office/drawing/2014/main" id="{9D65F28C-0422-4F4A-9D25-4F31FA56CA68}"/>
              </a:ext>
            </a:extLst>
          </p:cNvPr>
          <p:cNvSpPr/>
          <p:nvPr/>
        </p:nvSpPr>
        <p:spPr>
          <a:xfrm>
            <a:off x="3598553" y="589996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57DBF295-8056-4BCE-A5D1-DDAFF64D1D7D}"/>
              </a:ext>
            </a:extLst>
          </p:cNvPr>
          <p:cNvSpPr txBox="1"/>
          <p:nvPr/>
        </p:nvSpPr>
        <p:spPr>
          <a:xfrm>
            <a:off x="5898934" y="3202530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</a:t>
            </a:r>
            <a:endParaRPr lang="en-SE" dirty="0"/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57A6C7AA-4B6F-45ED-B267-E28A0E44F445}"/>
              </a:ext>
            </a:extLst>
          </p:cNvPr>
          <p:cNvSpPr txBox="1"/>
          <p:nvPr/>
        </p:nvSpPr>
        <p:spPr>
          <a:xfrm>
            <a:off x="2608055" y="2532679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63FB7FDA-59DE-42F9-A744-47D518D59506}"/>
              </a:ext>
            </a:extLst>
          </p:cNvPr>
          <p:cNvSpPr txBox="1"/>
          <p:nvPr/>
        </p:nvSpPr>
        <p:spPr>
          <a:xfrm>
            <a:off x="2224014" y="3123531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61D64D50-336B-4384-A477-A4293ACCD98F}"/>
              </a:ext>
            </a:extLst>
          </p:cNvPr>
          <p:cNvSpPr txBox="1"/>
          <p:nvPr/>
        </p:nvSpPr>
        <p:spPr>
          <a:xfrm>
            <a:off x="2921738" y="3771324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CBEB3E35-374D-48BB-9ECA-6FB0D6A871AD}"/>
              </a:ext>
            </a:extLst>
          </p:cNvPr>
          <p:cNvSpPr txBox="1"/>
          <p:nvPr/>
        </p:nvSpPr>
        <p:spPr>
          <a:xfrm>
            <a:off x="265825" y="3881767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50768D82-B8A5-4F79-9D12-88E570C798F8}"/>
              </a:ext>
            </a:extLst>
          </p:cNvPr>
          <p:cNvSpPr txBox="1"/>
          <p:nvPr/>
        </p:nvSpPr>
        <p:spPr>
          <a:xfrm>
            <a:off x="206220" y="4126592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08F84B24-500E-440B-BC04-1C9F1B8139E1}"/>
              </a:ext>
            </a:extLst>
          </p:cNvPr>
          <p:cNvSpPr txBox="1"/>
          <p:nvPr/>
        </p:nvSpPr>
        <p:spPr>
          <a:xfrm>
            <a:off x="204433" y="4371417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23FF5A83-E9B7-48C7-8ED9-5EC31F65E598}"/>
              </a:ext>
            </a:extLst>
          </p:cNvPr>
          <p:cNvSpPr txBox="1"/>
          <p:nvPr/>
        </p:nvSpPr>
        <p:spPr>
          <a:xfrm>
            <a:off x="526370" y="3281587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4357C227-E836-471E-A27A-8BF1038B6EE1}"/>
              </a:ext>
            </a:extLst>
          </p:cNvPr>
          <p:cNvSpPr txBox="1"/>
          <p:nvPr/>
        </p:nvSpPr>
        <p:spPr>
          <a:xfrm>
            <a:off x="3262163" y="69871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1EEF73AF-C373-48E4-88D1-1D3B20687409}"/>
              </a:ext>
            </a:extLst>
          </p:cNvPr>
          <p:cNvSpPr txBox="1"/>
          <p:nvPr/>
        </p:nvSpPr>
        <p:spPr>
          <a:xfrm>
            <a:off x="3034919" y="69871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115F643-2A57-4F48-845E-7C6BD6265F2D}"/>
              </a:ext>
            </a:extLst>
          </p:cNvPr>
          <p:cNvSpPr txBox="1"/>
          <p:nvPr/>
        </p:nvSpPr>
        <p:spPr>
          <a:xfrm>
            <a:off x="2808722" y="69871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A833629-30F8-430E-AB49-93119DE68C1A}"/>
              </a:ext>
            </a:extLst>
          </p:cNvPr>
          <p:cNvSpPr txBox="1"/>
          <p:nvPr/>
        </p:nvSpPr>
        <p:spPr>
          <a:xfrm>
            <a:off x="3290782" y="576585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3131DE9F-A30B-4627-ADFE-1AB1B6CC3944}"/>
              </a:ext>
            </a:extLst>
          </p:cNvPr>
          <p:cNvSpPr txBox="1"/>
          <p:nvPr/>
        </p:nvSpPr>
        <p:spPr>
          <a:xfrm>
            <a:off x="3063538" y="576585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4B1B5BAF-49A1-4B3E-B4F0-DB91482C3C42}"/>
              </a:ext>
            </a:extLst>
          </p:cNvPr>
          <p:cNvSpPr txBox="1"/>
          <p:nvPr/>
        </p:nvSpPr>
        <p:spPr>
          <a:xfrm>
            <a:off x="2837341" y="576585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cxnSp>
        <p:nvCxnSpPr>
          <p:cNvPr id="43" name="Rak pilkoppling 42">
            <a:extLst>
              <a:ext uri="{FF2B5EF4-FFF2-40B4-BE49-F238E27FC236}">
                <a16:creationId xmlns:a16="http://schemas.microsoft.com/office/drawing/2014/main" id="{7A8DFA4D-E71B-4BD8-BD65-5509499A6254}"/>
              </a:ext>
            </a:extLst>
          </p:cNvPr>
          <p:cNvCxnSpPr>
            <a:cxnSpLocks/>
            <a:endCxn id="6" idx="13"/>
          </p:cNvCxnSpPr>
          <p:nvPr/>
        </p:nvCxnSpPr>
        <p:spPr>
          <a:xfrm flipH="1" flipV="1">
            <a:off x="4405745" y="1330034"/>
            <a:ext cx="1654698" cy="195155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5CA9DB5D-05AF-43D4-9912-5959FBAA42E0}"/>
              </a:ext>
            </a:extLst>
          </p:cNvPr>
          <p:cNvSpPr/>
          <p:nvPr/>
        </p:nvSpPr>
        <p:spPr>
          <a:xfrm>
            <a:off x="3722255" y="923636"/>
            <a:ext cx="1163781" cy="2244860"/>
          </a:xfrm>
          <a:custGeom>
            <a:avLst/>
            <a:gdLst>
              <a:gd name="connsiteX0" fmla="*/ 0 w 1163781"/>
              <a:gd name="connsiteY0" fmla="*/ 0 h 2142837"/>
              <a:gd name="connsiteX1" fmla="*/ 147781 w 1163781"/>
              <a:gd name="connsiteY1" fmla="*/ 27709 h 2142837"/>
              <a:gd name="connsiteX2" fmla="*/ 175490 w 1163781"/>
              <a:gd name="connsiteY2" fmla="*/ 36946 h 2142837"/>
              <a:gd name="connsiteX3" fmla="*/ 203200 w 1163781"/>
              <a:gd name="connsiteY3" fmla="*/ 46182 h 2142837"/>
              <a:gd name="connsiteX4" fmla="*/ 230909 w 1163781"/>
              <a:gd name="connsiteY4" fmla="*/ 64655 h 2142837"/>
              <a:gd name="connsiteX5" fmla="*/ 314036 w 1163781"/>
              <a:gd name="connsiteY5" fmla="*/ 92364 h 2142837"/>
              <a:gd name="connsiteX6" fmla="*/ 369454 w 1163781"/>
              <a:gd name="connsiteY6" fmla="*/ 110837 h 2142837"/>
              <a:gd name="connsiteX7" fmla="*/ 452581 w 1163781"/>
              <a:gd name="connsiteY7" fmla="*/ 157019 h 2142837"/>
              <a:gd name="connsiteX8" fmla="*/ 498763 w 1163781"/>
              <a:gd name="connsiteY8" fmla="*/ 193964 h 2142837"/>
              <a:gd name="connsiteX9" fmla="*/ 554181 w 1163781"/>
              <a:gd name="connsiteY9" fmla="*/ 230909 h 2142837"/>
              <a:gd name="connsiteX10" fmla="*/ 600363 w 1163781"/>
              <a:gd name="connsiteY10" fmla="*/ 267855 h 2142837"/>
              <a:gd name="connsiteX11" fmla="*/ 655781 w 1163781"/>
              <a:gd name="connsiteY11" fmla="*/ 304800 h 2142837"/>
              <a:gd name="connsiteX12" fmla="*/ 674254 w 1163781"/>
              <a:gd name="connsiteY12" fmla="*/ 360219 h 2142837"/>
              <a:gd name="connsiteX13" fmla="*/ 683490 w 1163781"/>
              <a:gd name="connsiteY13" fmla="*/ 387928 h 2142837"/>
              <a:gd name="connsiteX14" fmla="*/ 711200 w 1163781"/>
              <a:gd name="connsiteY14" fmla="*/ 406400 h 2142837"/>
              <a:gd name="connsiteX15" fmla="*/ 729672 w 1163781"/>
              <a:gd name="connsiteY15" fmla="*/ 461819 h 2142837"/>
              <a:gd name="connsiteX16" fmla="*/ 738909 w 1163781"/>
              <a:gd name="connsiteY16" fmla="*/ 526473 h 2142837"/>
              <a:gd name="connsiteX17" fmla="*/ 766618 w 1163781"/>
              <a:gd name="connsiteY17" fmla="*/ 535709 h 2142837"/>
              <a:gd name="connsiteX18" fmla="*/ 794327 w 1163781"/>
              <a:gd name="connsiteY18" fmla="*/ 618837 h 2142837"/>
              <a:gd name="connsiteX19" fmla="*/ 822036 w 1163781"/>
              <a:gd name="connsiteY19" fmla="*/ 646546 h 2142837"/>
              <a:gd name="connsiteX20" fmla="*/ 849745 w 1163781"/>
              <a:gd name="connsiteY20" fmla="*/ 655782 h 2142837"/>
              <a:gd name="connsiteX21" fmla="*/ 886690 w 1163781"/>
              <a:gd name="connsiteY21" fmla="*/ 674255 h 2142837"/>
              <a:gd name="connsiteX22" fmla="*/ 895927 w 1163781"/>
              <a:gd name="connsiteY22" fmla="*/ 701964 h 2142837"/>
              <a:gd name="connsiteX23" fmla="*/ 877454 w 1163781"/>
              <a:gd name="connsiteY23" fmla="*/ 729673 h 2142837"/>
              <a:gd name="connsiteX24" fmla="*/ 923636 w 1163781"/>
              <a:gd name="connsiteY24" fmla="*/ 757382 h 2142837"/>
              <a:gd name="connsiteX25" fmla="*/ 997527 w 1163781"/>
              <a:gd name="connsiteY25" fmla="*/ 775855 h 2142837"/>
              <a:gd name="connsiteX26" fmla="*/ 1016000 w 1163781"/>
              <a:gd name="connsiteY26" fmla="*/ 803564 h 2142837"/>
              <a:gd name="connsiteX27" fmla="*/ 1006763 w 1163781"/>
              <a:gd name="connsiteY27" fmla="*/ 831273 h 2142837"/>
              <a:gd name="connsiteX28" fmla="*/ 1016000 w 1163781"/>
              <a:gd name="connsiteY28" fmla="*/ 868219 h 2142837"/>
              <a:gd name="connsiteX29" fmla="*/ 1016000 w 1163781"/>
              <a:gd name="connsiteY29" fmla="*/ 932873 h 2142837"/>
              <a:gd name="connsiteX30" fmla="*/ 1071418 w 1163781"/>
              <a:gd name="connsiteY30" fmla="*/ 951346 h 2142837"/>
              <a:gd name="connsiteX31" fmla="*/ 1089890 w 1163781"/>
              <a:gd name="connsiteY31" fmla="*/ 979055 h 2142837"/>
              <a:gd name="connsiteX32" fmla="*/ 1080654 w 1163781"/>
              <a:gd name="connsiteY32" fmla="*/ 1006764 h 2142837"/>
              <a:gd name="connsiteX33" fmla="*/ 1025236 w 1163781"/>
              <a:gd name="connsiteY33" fmla="*/ 1062182 h 2142837"/>
              <a:gd name="connsiteX34" fmla="*/ 1006763 w 1163781"/>
              <a:gd name="connsiteY34" fmla="*/ 1089891 h 2142837"/>
              <a:gd name="connsiteX35" fmla="*/ 1043709 w 1163781"/>
              <a:gd name="connsiteY35" fmla="*/ 1136073 h 2142837"/>
              <a:gd name="connsiteX36" fmla="*/ 1071418 w 1163781"/>
              <a:gd name="connsiteY36" fmla="*/ 1191491 h 2142837"/>
              <a:gd name="connsiteX37" fmla="*/ 1099127 w 1163781"/>
              <a:gd name="connsiteY37" fmla="*/ 1209964 h 2142837"/>
              <a:gd name="connsiteX38" fmla="*/ 1071418 w 1163781"/>
              <a:gd name="connsiteY38" fmla="*/ 1265382 h 2142837"/>
              <a:gd name="connsiteX39" fmla="*/ 1062181 w 1163781"/>
              <a:gd name="connsiteY39" fmla="*/ 1293091 h 2142837"/>
              <a:gd name="connsiteX40" fmla="*/ 1071418 w 1163781"/>
              <a:gd name="connsiteY40" fmla="*/ 1348509 h 2142837"/>
              <a:gd name="connsiteX41" fmla="*/ 1080654 w 1163781"/>
              <a:gd name="connsiteY41" fmla="*/ 1376219 h 2142837"/>
              <a:gd name="connsiteX42" fmla="*/ 1062181 w 1163781"/>
              <a:gd name="connsiteY42" fmla="*/ 1440873 h 2142837"/>
              <a:gd name="connsiteX43" fmla="*/ 1080654 w 1163781"/>
              <a:gd name="connsiteY43" fmla="*/ 1524000 h 2142837"/>
              <a:gd name="connsiteX44" fmla="*/ 1099127 w 1163781"/>
              <a:gd name="connsiteY44" fmla="*/ 1551709 h 2142837"/>
              <a:gd name="connsiteX45" fmla="*/ 1080654 w 1163781"/>
              <a:gd name="connsiteY45" fmla="*/ 1588655 h 2142837"/>
              <a:gd name="connsiteX46" fmla="*/ 1052945 w 1163781"/>
              <a:gd name="connsiteY46" fmla="*/ 1616364 h 2142837"/>
              <a:gd name="connsiteX47" fmla="*/ 1034472 w 1163781"/>
              <a:gd name="connsiteY47" fmla="*/ 1644073 h 2142837"/>
              <a:gd name="connsiteX48" fmla="*/ 1089890 w 1163781"/>
              <a:gd name="connsiteY48" fmla="*/ 1690255 h 2142837"/>
              <a:gd name="connsiteX49" fmla="*/ 1126836 w 1163781"/>
              <a:gd name="connsiteY49" fmla="*/ 1745673 h 2142837"/>
              <a:gd name="connsiteX50" fmla="*/ 1163781 w 1163781"/>
              <a:gd name="connsiteY50" fmla="*/ 1810328 h 2142837"/>
              <a:gd name="connsiteX51" fmla="*/ 1145309 w 1163781"/>
              <a:gd name="connsiteY51" fmla="*/ 1856509 h 2142837"/>
              <a:gd name="connsiteX52" fmla="*/ 1117600 w 1163781"/>
              <a:gd name="connsiteY52" fmla="*/ 1865746 h 2142837"/>
              <a:gd name="connsiteX53" fmla="*/ 1089890 w 1163781"/>
              <a:gd name="connsiteY53" fmla="*/ 1884219 h 2142837"/>
              <a:gd name="connsiteX54" fmla="*/ 1089890 w 1163781"/>
              <a:gd name="connsiteY54" fmla="*/ 2050473 h 2142837"/>
              <a:gd name="connsiteX55" fmla="*/ 1071418 w 1163781"/>
              <a:gd name="connsiteY55" fmla="*/ 2078182 h 2142837"/>
              <a:gd name="connsiteX56" fmla="*/ 1043709 w 1163781"/>
              <a:gd name="connsiteY56" fmla="*/ 2087419 h 2142837"/>
              <a:gd name="connsiteX57" fmla="*/ 1025236 w 1163781"/>
              <a:gd name="connsiteY57" fmla="*/ 2142837 h 214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163781" h="2142837">
                <a:moveTo>
                  <a:pt x="0" y="0"/>
                </a:moveTo>
                <a:cubicBezTo>
                  <a:pt x="111731" y="11174"/>
                  <a:pt x="63014" y="-547"/>
                  <a:pt x="147781" y="27709"/>
                </a:cubicBezTo>
                <a:lnTo>
                  <a:pt x="175490" y="36946"/>
                </a:lnTo>
                <a:lnTo>
                  <a:pt x="203200" y="46182"/>
                </a:lnTo>
                <a:cubicBezTo>
                  <a:pt x="212436" y="52340"/>
                  <a:pt x="220765" y="60146"/>
                  <a:pt x="230909" y="64655"/>
                </a:cubicBezTo>
                <a:cubicBezTo>
                  <a:pt x="230919" y="64660"/>
                  <a:pt x="300176" y="87744"/>
                  <a:pt x="314036" y="92364"/>
                </a:cubicBezTo>
                <a:cubicBezTo>
                  <a:pt x="314041" y="92366"/>
                  <a:pt x="369450" y="110834"/>
                  <a:pt x="369454" y="110837"/>
                </a:cubicBezTo>
                <a:cubicBezTo>
                  <a:pt x="432973" y="153183"/>
                  <a:pt x="403810" y="140761"/>
                  <a:pt x="452581" y="157019"/>
                </a:cubicBezTo>
                <a:cubicBezTo>
                  <a:pt x="486714" y="208218"/>
                  <a:pt x="451525" y="167721"/>
                  <a:pt x="498763" y="193964"/>
                </a:cubicBezTo>
                <a:cubicBezTo>
                  <a:pt x="518171" y="204746"/>
                  <a:pt x="554181" y="230909"/>
                  <a:pt x="554181" y="230909"/>
                </a:cubicBezTo>
                <a:cubicBezTo>
                  <a:pt x="588314" y="282109"/>
                  <a:pt x="553125" y="241612"/>
                  <a:pt x="600363" y="267855"/>
                </a:cubicBezTo>
                <a:cubicBezTo>
                  <a:pt x="619771" y="278637"/>
                  <a:pt x="655781" y="304800"/>
                  <a:pt x="655781" y="304800"/>
                </a:cubicBezTo>
                <a:lnTo>
                  <a:pt x="674254" y="360219"/>
                </a:lnTo>
                <a:cubicBezTo>
                  <a:pt x="677333" y="369455"/>
                  <a:pt x="675389" y="382528"/>
                  <a:pt x="683490" y="387928"/>
                </a:cubicBezTo>
                <a:lnTo>
                  <a:pt x="711200" y="406400"/>
                </a:lnTo>
                <a:cubicBezTo>
                  <a:pt x="717357" y="424873"/>
                  <a:pt x="726918" y="442543"/>
                  <a:pt x="729672" y="461819"/>
                </a:cubicBezTo>
                <a:cubicBezTo>
                  <a:pt x="732751" y="483370"/>
                  <a:pt x="729173" y="507001"/>
                  <a:pt x="738909" y="526473"/>
                </a:cubicBezTo>
                <a:cubicBezTo>
                  <a:pt x="743263" y="535181"/>
                  <a:pt x="757382" y="532630"/>
                  <a:pt x="766618" y="535709"/>
                </a:cubicBezTo>
                <a:cubicBezTo>
                  <a:pt x="808963" y="599229"/>
                  <a:pt x="810584" y="570066"/>
                  <a:pt x="794327" y="618837"/>
                </a:cubicBezTo>
                <a:cubicBezTo>
                  <a:pt x="803563" y="628073"/>
                  <a:pt x="811168" y="639300"/>
                  <a:pt x="822036" y="646546"/>
                </a:cubicBezTo>
                <a:cubicBezTo>
                  <a:pt x="830137" y="651946"/>
                  <a:pt x="840796" y="651947"/>
                  <a:pt x="849745" y="655782"/>
                </a:cubicBezTo>
                <a:cubicBezTo>
                  <a:pt x="862400" y="661206"/>
                  <a:pt x="874375" y="668097"/>
                  <a:pt x="886690" y="674255"/>
                </a:cubicBezTo>
                <a:cubicBezTo>
                  <a:pt x="889769" y="683491"/>
                  <a:pt x="897528" y="692360"/>
                  <a:pt x="895927" y="701964"/>
                </a:cubicBezTo>
                <a:cubicBezTo>
                  <a:pt x="894102" y="712914"/>
                  <a:pt x="872490" y="719744"/>
                  <a:pt x="877454" y="729673"/>
                </a:cubicBezTo>
                <a:cubicBezTo>
                  <a:pt x="885483" y="745730"/>
                  <a:pt x="907579" y="749353"/>
                  <a:pt x="923636" y="757382"/>
                </a:cubicBezTo>
                <a:cubicBezTo>
                  <a:pt x="942574" y="766851"/>
                  <a:pt x="979955" y="772341"/>
                  <a:pt x="997527" y="775855"/>
                </a:cubicBezTo>
                <a:cubicBezTo>
                  <a:pt x="1003685" y="785091"/>
                  <a:pt x="1014175" y="792614"/>
                  <a:pt x="1016000" y="803564"/>
                </a:cubicBezTo>
                <a:cubicBezTo>
                  <a:pt x="1017601" y="813168"/>
                  <a:pt x="1006763" y="821537"/>
                  <a:pt x="1006763" y="831273"/>
                </a:cubicBezTo>
                <a:cubicBezTo>
                  <a:pt x="1006763" y="843967"/>
                  <a:pt x="1012921" y="855904"/>
                  <a:pt x="1016000" y="868219"/>
                </a:cubicBezTo>
                <a:cubicBezTo>
                  <a:pt x="1012778" y="881105"/>
                  <a:pt x="996324" y="918819"/>
                  <a:pt x="1016000" y="932873"/>
                </a:cubicBezTo>
                <a:cubicBezTo>
                  <a:pt x="1031845" y="944191"/>
                  <a:pt x="1071418" y="951346"/>
                  <a:pt x="1071418" y="951346"/>
                </a:cubicBezTo>
                <a:cubicBezTo>
                  <a:pt x="1077575" y="960582"/>
                  <a:pt x="1088065" y="968105"/>
                  <a:pt x="1089890" y="979055"/>
                </a:cubicBezTo>
                <a:cubicBezTo>
                  <a:pt x="1091491" y="988658"/>
                  <a:pt x="1086631" y="999079"/>
                  <a:pt x="1080654" y="1006764"/>
                </a:cubicBezTo>
                <a:cubicBezTo>
                  <a:pt x="1064615" y="1027385"/>
                  <a:pt x="1039727" y="1040445"/>
                  <a:pt x="1025236" y="1062182"/>
                </a:cubicBezTo>
                <a:lnTo>
                  <a:pt x="1006763" y="1089891"/>
                </a:lnTo>
                <a:cubicBezTo>
                  <a:pt x="1024746" y="1143836"/>
                  <a:pt x="1001930" y="1094293"/>
                  <a:pt x="1043709" y="1136073"/>
                </a:cubicBezTo>
                <a:cubicBezTo>
                  <a:pt x="1121568" y="1213934"/>
                  <a:pt x="1011320" y="1116369"/>
                  <a:pt x="1071418" y="1191491"/>
                </a:cubicBezTo>
                <a:cubicBezTo>
                  <a:pt x="1078353" y="1200159"/>
                  <a:pt x="1089891" y="1203806"/>
                  <a:pt x="1099127" y="1209964"/>
                </a:cubicBezTo>
                <a:cubicBezTo>
                  <a:pt x="1075909" y="1279612"/>
                  <a:pt x="1107228" y="1193762"/>
                  <a:pt x="1071418" y="1265382"/>
                </a:cubicBezTo>
                <a:cubicBezTo>
                  <a:pt x="1067064" y="1274090"/>
                  <a:pt x="1065260" y="1283855"/>
                  <a:pt x="1062181" y="1293091"/>
                </a:cubicBezTo>
                <a:cubicBezTo>
                  <a:pt x="1065260" y="1311564"/>
                  <a:pt x="1067355" y="1330227"/>
                  <a:pt x="1071418" y="1348509"/>
                </a:cubicBezTo>
                <a:cubicBezTo>
                  <a:pt x="1073530" y="1358013"/>
                  <a:pt x="1080654" y="1366483"/>
                  <a:pt x="1080654" y="1376219"/>
                </a:cubicBezTo>
                <a:cubicBezTo>
                  <a:pt x="1080654" y="1387820"/>
                  <a:pt x="1066538" y="1427804"/>
                  <a:pt x="1062181" y="1440873"/>
                </a:cubicBezTo>
                <a:cubicBezTo>
                  <a:pt x="1065728" y="1462152"/>
                  <a:pt x="1069286" y="1501265"/>
                  <a:pt x="1080654" y="1524000"/>
                </a:cubicBezTo>
                <a:cubicBezTo>
                  <a:pt x="1085618" y="1533929"/>
                  <a:pt x="1092969" y="1542473"/>
                  <a:pt x="1099127" y="1551709"/>
                </a:cubicBezTo>
                <a:cubicBezTo>
                  <a:pt x="1092969" y="1564024"/>
                  <a:pt x="1088657" y="1577451"/>
                  <a:pt x="1080654" y="1588655"/>
                </a:cubicBezTo>
                <a:cubicBezTo>
                  <a:pt x="1073062" y="1599284"/>
                  <a:pt x="1061307" y="1606329"/>
                  <a:pt x="1052945" y="1616364"/>
                </a:cubicBezTo>
                <a:cubicBezTo>
                  <a:pt x="1045838" y="1624892"/>
                  <a:pt x="1040630" y="1634837"/>
                  <a:pt x="1034472" y="1644073"/>
                </a:cubicBezTo>
                <a:cubicBezTo>
                  <a:pt x="1098375" y="1739925"/>
                  <a:pt x="996141" y="1596506"/>
                  <a:pt x="1089890" y="1690255"/>
                </a:cubicBezTo>
                <a:cubicBezTo>
                  <a:pt x="1105589" y="1705954"/>
                  <a:pt x="1114521" y="1727200"/>
                  <a:pt x="1126836" y="1745673"/>
                </a:cubicBezTo>
                <a:cubicBezTo>
                  <a:pt x="1152947" y="1784838"/>
                  <a:pt x="1140345" y="1763453"/>
                  <a:pt x="1163781" y="1810328"/>
                </a:cubicBezTo>
                <a:cubicBezTo>
                  <a:pt x="1157624" y="1825722"/>
                  <a:pt x="1155923" y="1843772"/>
                  <a:pt x="1145309" y="1856509"/>
                </a:cubicBezTo>
                <a:cubicBezTo>
                  <a:pt x="1139076" y="1863988"/>
                  <a:pt x="1126308" y="1861392"/>
                  <a:pt x="1117600" y="1865746"/>
                </a:cubicBezTo>
                <a:cubicBezTo>
                  <a:pt x="1107671" y="1870711"/>
                  <a:pt x="1099127" y="1878061"/>
                  <a:pt x="1089890" y="1884219"/>
                </a:cubicBezTo>
                <a:cubicBezTo>
                  <a:pt x="1093183" y="1930316"/>
                  <a:pt x="1111620" y="1999769"/>
                  <a:pt x="1089890" y="2050473"/>
                </a:cubicBezTo>
                <a:cubicBezTo>
                  <a:pt x="1085517" y="2060676"/>
                  <a:pt x="1080086" y="2071247"/>
                  <a:pt x="1071418" y="2078182"/>
                </a:cubicBezTo>
                <a:cubicBezTo>
                  <a:pt x="1063816" y="2084264"/>
                  <a:pt x="1052945" y="2084340"/>
                  <a:pt x="1043709" y="2087419"/>
                </a:cubicBezTo>
                <a:cubicBezTo>
                  <a:pt x="1020113" y="2122813"/>
                  <a:pt x="1025236" y="2104027"/>
                  <a:pt x="1025236" y="2142837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4F8BA1E9-62D8-4188-85F1-09AF319F9096}"/>
              </a:ext>
            </a:extLst>
          </p:cNvPr>
          <p:cNvSpPr/>
          <p:nvPr/>
        </p:nvSpPr>
        <p:spPr>
          <a:xfrm>
            <a:off x="3716682" y="2352962"/>
            <a:ext cx="1661763" cy="3493657"/>
          </a:xfrm>
          <a:custGeom>
            <a:avLst/>
            <a:gdLst>
              <a:gd name="connsiteX0" fmla="*/ 0 w 1636280"/>
              <a:gd name="connsiteY0" fmla="*/ 3038763 h 3038763"/>
              <a:gd name="connsiteX1" fmla="*/ 166255 w 1636280"/>
              <a:gd name="connsiteY1" fmla="*/ 3020290 h 3038763"/>
              <a:gd name="connsiteX2" fmla="*/ 267855 w 1636280"/>
              <a:gd name="connsiteY2" fmla="*/ 3001818 h 3038763"/>
              <a:gd name="connsiteX3" fmla="*/ 341746 w 1636280"/>
              <a:gd name="connsiteY3" fmla="*/ 2983345 h 3038763"/>
              <a:gd name="connsiteX4" fmla="*/ 387928 w 1636280"/>
              <a:gd name="connsiteY4" fmla="*/ 2974109 h 3038763"/>
              <a:gd name="connsiteX5" fmla="*/ 443346 w 1636280"/>
              <a:gd name="connsiteY5" fmla="*/ 2955636 h 3038763"/>
              <a:gd name="connsiteX6" fmla="*/ 471055 w 1636280"/>
              <a:gd name="connsiteY6" fmla="*/ 2946400 h 3038763"/>
              <a:gd name="connsiteX7" fmla="*/ 535709 w 1636280"/>
              <a:gd name="connsiteY7" fmla="*/ 2927927 h 3038763"/>
              <a:gd name="connsiteX8" fmla="*/ 563419 w 1636280"/>
              <a:gd name="connsiteY8" fmla="*/ 2918690 h 3038763"/>
              <a:gd name="connsiteX9" fmla="*/ 600364 w 1636280"/>
              <a:gd name="connsiteY9" fmla="*/ 2909454 h 3038763"/>
              <a:gd name="connsiteX10" fmla="*/ 628073 w 1636280"/>
              <a:gd name="connsiteY10" fmla="*/ 2900218 h 3038763"/>
              <a:gd name="connsiteX11" fmla="*/ 665019 w 1636280"/>
              <a:gd name="connsiteY11" fmla="*/ 2890981 h 3038763"/>
              <a:gd name="connsiteX12" fmla="*/ 720437 w 1636280"/>
              <a:gd name="connsiteY12" fmla="*/ 2872509 h 3038763"/>
              <a:gd name="connsiteX13" fmla="*/ 803564 w 1636280"/>
              <a:gd name="connsiteY13" fmla="*/ 2835563 h 3038763"/>
              <a:gd name="connsiteX14" fmla="*/ 831273 w 1636280"/>
              <a:gd name="connsiteY14" fmla="*/ 2826327 h 3038763"/>
              <a:gd name="connsiteX15" fmla="*/ 858982 w 1636280"/>
              <a:gd name="connsiteY15" fmla="*/ 2807854 h 3038763"/>
              <a:gd name="connsiteX16" fmla="*/ 886691 w 1636280"/>
              <a:gd name="connsiteY16" fmla="*/ 2798618 h 3038763"/>
              <a:gd name="connsiteX17" fmla="*/ 942109 w 1636280"/>
              <a:gd name="connsiteY17" fmla="*/ 2761672 h 3038763"/>
              <a:gd name="connsiteX18" fmla="*/ 997528 w 1636280"/>
              <a:gd name="connsiteY18" fmla="*/ 2724727 h 3038763"/>
              <a:gd name="connsiteX19" fmla="*/ 1025237 w 1636280"/>
              <a:gd name="connsiteY19" fmla="*/ 2706254 h 3038763"/>
              <a:gd name="connsiteX20" fmla="*/ 1052946 w 1636280"/>
              <a:gd name="connsiteY20" fmla="*/ 2687781 h 3038763"/>
              <a:gd name="connsiteX21" fmla="*/ 1080655 w 1636280"/>
              <a:gd name="connsiteY21" fmla="*/ 2660072 h 3038763"/>
              <a:gd name="connsiteX22" fmla="*/ 1108364 w 1636280"/>
              <a:gd name="connsiteY22" fmla="*/ 2641600 h 3038763"/>
              <a:gd name="connsiteX23" fmla="*/ 1191491 w 1636280"/>
              <a:gd name="connsiteY23" fmla="*/ 2567709 h 3038763"/>
              <a:gd name="connsiteX24" fmla="*/ 1265382 w 1636280"/>
              <a:gd name="connsiteY24" fmla="*/ 2484581 h 3038763"/>
              <a:gd name="connsiteX25" fmla="*/ 1293091 w 1636280"/>
              <a:gd name="connsiteY25" fmla="*/ 2456872 h 3038763"/>
              <a:gd name="connsiteX26" fmla="*/ 1330037 w 1636280"/>
              <a:gd name="connsiteY26" fmla="*/ 2392218 h 3038763"/>
              <a:gd name="connsiteX27" fmla="*/ 1366982 w 1636280"/>
              <a:gd name="connsiteY27" fmla="*/ 2336800 h 3038763"/>
              <a:gd name="connsiteX28" fmla="*/ 1376219 w 1636280"/>
              <a:gd name="connsiteY28" fmla="*/ 2309090 h 3038763"/>
              <a:gd name="connsiteX29" fmla="*/ 1413164 w 1636280"/>
              <a:gd name="connsiteY29" fmla="*/ 2253672 h 3038763"/>
              <a:gd name="connsiteX30" fmla="*/ 1431637 w 1636280"/>
              <a:gd name="connsiteY30" fmla="*/ 2189018 h 3038763"/>
              <a:gd name="connsiteX31" fmla="*/ 1450109 w 1636280"/>
              <a:gd name="connsiteY31" fmla="*/ 2133600 h 3038763"/>
              <a:gd name="connsiteX32" fmla="*/ 1459346 w 1636280"/>
              <a:gd name="connsiteY32" fmla="*/ 2105890 h 3038763"/>
              <a:gd name="connsiteX33" fmla="*/ 1477819 w 1636280"/>
              <a:gd name="connsiteY33" fmla="*/ 2078181 h 3038763"/>
              <a:gd name="connsiteX34" fmla="*/ 1505528 w 1636280"/>
              <a:gd name="connsiteY34" fmla="*/ 1976581 h 3038763"/>
              <a:gd name="connsiteX35" fmla="*/ 1514764 w 1636280"/>
              <a:gd name="connsiteY35" fmla="*/ 1948872 h 3038763"/>
              <a:gd name="connsiteX36" fmla="*/ 1524000 w 1636280"/>
              <a:gd name="connsiteY36" fmla="*/ 1921163 h 3038763"/>
              <a:gd name="connsiteX37" fmla="*/ 1542473 w 1636280"/>
              <a:gd name="connsiteY37" fmla="*/ 1828800 h 3038763"/>
              <a:gd name="connsiteX38" fmla="*/ 1560946 w 1636280"/>
              <a:gd name="connsiteY38" fmla="*/ 1773381 h 3038763"/>
              <a:gd name="connsiteX39" fmla="*/ 1570182 w 1636280"/>
              <a:gd name="connsiteY39" fmla="*/ 1708727 h 3038763"/>
              <a:gd name="connsiteX40" fmla="*/ 1579419 w 1636280"/>
              <a:gd name="connsiteY40" fmla="*/ 1681018 h 3038763"/>
              <a:gd name="connsiteX41" fmla="*/ 1588655 w 1636280"/>
              <a:gd name="connsiteY41" fmla="*/ 1644072 h 3038763"/>
              <a:gd name="connsiteX42" fmla="*/ 1597891 w 1636280"/>
              <a:gd name="connsiteY42" fmla="*/ 1588654 h 3038763"/>
              <a:gd name="connsiteX43" fmla="*/ 1607128 w 1636280"/>
              <a:gd name="connsiteY43" fmla="*/ 1524000 h 3038763"/>
              <a:gd name="connsiteX44" fmla="*/ 1616364 w 1636280"/>
              <a:gd name="connsiteY44" fmla="*/ 1496290 h 3038763"/>
              <a:gd name="connsiteX45" fmla="*/ 1634837 w 1636280"/>
              <a:gd name="connsiteY45" fmla="*/ 1265381 h 3038763"/>
              <a:gd name="connsiteX46" fmla="*/ 1616364 w 1636280"/>
              <a:gd name="connsiteY46" fmla="*/ 711200 h 3038763"/>
              <a:gd name="connsiteX47" fmla="*/ 1597891 w 1636280"/>
              <a:gd name="connsiteY47" fmla="*/ 397163 h 3038763"/>
              <a:gd name="connsiteX48" fmla="*/ 1588655 w 1636280"/>
              <a:gd name="connsiteY48" fmla="*/ 369454 h 3038763"/>
              <a:gd name="connsiteX49" fmla="*/ 1496291 w 1636280"/>
              <a:gd name="connsiteY49" fmla="*/ 360218 h 3038763"/>
              <a:gd name="connsiteX50" fmla="*/ 1514764 w 1636280"/>
              <a:gd name="connsiteY50" fmla="*/ 295563 h 3038763"/>
              <a:gd name="connsiteX51" fmla="*/ 1533237 w 1636280"/>
              <a:gd name="connsiteY51" fmla="*/ 267854 h 3038763"/>
              <a:gd name="connsiteX52" fmla="*/ 1376219 w 1636280"/>
              <a:gd name="connsiteY52" fmla="*/ 230909 h 3038763"/>
              <a:gd name="connsiteX53" fmla="*/ 1385455 w 1636280"/>
              <a:gd name="connsiteY53" fmla="*/ 175490 h 3038763"/>
              <a:gd name="connsiteX54" fmla="*/ 1246909 w 1636280"/>
              <a:gd name="connsiteY54" fmla="*/ 129309 h 3038763"/>
              <a:gd name="connsiteX55" fmla="*/ 1228437 w 1636280"/>
              <a:gd name="connsiteY55" fmla="*/ 73890 h 3038763"/>
              <a:gd name="connsiteX56" fmla="*/ 1209964 w 1636280"/>
              <a:gd name="connsiteY56" fmla="*/ 46181 h 3038763"/>
              <a:gd name="connsiteX57" fmla="*/ 1016000 w 1636280"/>
              <a:gd name="connsiteY57" fmla="*/ 36945 h 3038763"/>
              <a:gd name="connsiteX58" fmla="*/ 960582 w 1636280"/>
              <a:gd name="connsiteY58" fmla="*/ 0 h 3038763"/>
              <a:gd name="connsiteX59" fmla="*/ 923637 w 1636280"/>
              <a:gd name="connsiteY59" fmla="*/ 9236 h 3038763"/>
              <a:gd name="connsiteX60" fmla="*/ 895928 w 1636280"/>
              <a:gd name="connsiteY60" fmla="*/ 27709 h 3038763"/>
              <a:gd name="connsiteX61" fmla="*/ 868219 w 1636280"/>
              <a:gd name="connsiteY61" fmla="*/ 36945 h 3038763"/>
              <a:gd name="connsiteX62" fmla="*/ 729673 w 1636280"/>
              <a:gd name="connsiteY62" fmla="*/ 27709 h 3038763"/>
              <a:gd name="connsiteX63" fmla="*/ 674255 w 1636280"/>
              <a:gd name="connsiteY63" fmla="*/ 73890 h 3038763"/>
              <a:gd name="connsiteX64" fmla="*/ 646546 w 1636280"/>
              <a:gd name="connsiteY64" fmla="*/ 64654 h 3038763"/>
              <a:gd name="connsiteX65" fmla="*/ 517237 w 1636280"/>
              <a:gd name="connsiteY65" fmla="*/ 46181 h 3038763"/>
              <a:gd name="connsiteX66" fmla="*/ 498764 w 1636280"/>
              <a:gd name="connsiteY66" fmla="*/ 73890 h 3038763"/>
              <a:gd name="connsiteX67" fmla="*/ 471055 w 1636280"/>
              <a:gd name="connsiteY67" fmla="*/ 83127 h 3038763"/>
              <a:gd name="connsiteX68" fmla="*/ 443346 w 1636280"/>
              <a:gd name="connsiteY68" fmla="*/ 73890 h 3038763"/>
              <a:gd name="connsiteX69" fmla="*/ 387928 w 1636280"/>
              <a:gd name="connsiteY69" fmla="*/ 120072 h 3038763"/>
              <a:gd name="connsiteX70" fmla="*/ 314037 w 1636280"/>
              <a:gd name="connsiteY70" fmla="*/ 120072 h 3038763"/>
              <a:gd name="connsiteX71" fmla="*/ 277091 w 1636280"/>
              <a:gd name="connsiteY71" fmla="*/ 175490 h 3038763"/>
              <a:gd name="connsiteX72" fmla="*/ 258619 w 1636280"/>
              <a:gd name="connsiteY72" fmla="*/ 212436 h 3038763"/>
              <a:gd name="connsiteX73" fmla="*/ 230909 w 1636280"/>
              <a:gd name="connsiteY73" fmla="*/ 221672 h 3038763"/>
              <a:gd name="connsiteX74" fmla="*/ 193964 w 1636280"/>
              <a:gd name="connsiteY74" fmla="*/ 212436 h 3038763"/>
              <a:gd name="connsiteX75" fmla="*/ 175491 w 1636280"/>
              <a:gd name="connsiteY75" fmla="*/ 240145 h 3038763"/>
              <a:gd name="connsiteX76" fmla="*/ 73891 w 1636280"/>
              <a:gd name="connsiteY76" fmla="*/ 249381 h 303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636280" h="3038763">
                <a:moveTo>
                  <a:pt x="0" y="3038763"/>
                </a:moveTo>
                <a:cubicBezTo>
                  <a:pt x="55418" y="3032605"/>
                  <a:pt x="111254" y="3029456"/>
                  <a:pt x="166255" y="3020290"/>
                </a:cubicBezTo>
                <a:cubicBezTo>
                  <a:pt x="200193" y="3014634"/>
                  <a:pt x="234296" y="3009562"/>
                  <a:pt x="267855" y="3001818"/>
                </a:cubicBezTo>
                <a:cubicBezTo>
                  <a:pt x="292593" y="2996109"/>
                  <a:pt x="316851" y="2988324"/>
                  <a:pt x="341746" y="2983345"/>
                </a:cubicBezTo>
                <a:cubicBezTo>
                  <a:pt x="357140" y="2980266"/>
                  <a:pt x="372782" y="2978240"/>
                  <a:pt x="387928" y="2974109"/>
                </a:cubicBezTo>
                <a:cubicBezTo>
                  <a:pt x="406714" y="2968986"/>
                  <a:pt x="424873" y="2961794"/>
                  <a:pt x="443346" y="2955636"/>
                </a:cubicBezTo>
                <a:lnTo>
                  <a:pt x="471055" y="2946400"/>
                </a:lnTo>
                <a:cubicBezTo>
                  <a:pt x="537511" y="2924247"/>
                  <a:pt x="454500" y="2951130"/>
                  <a:pt x="535709" y="2927927"/>
                </a:cubicBezTo>
                <a:cubicBezTo>
                  <a:pt x="545071" y="2925252"/>
                  <a:pt x="554057" y="2921365"/>
                  <a:pt x="563419" y="2918690"/>
                </a:cubicBezTo>
                <a:cubicBezTo>
                  <a:pt x="575625" y="2915203"/>
                  <a:pt x="588158" y="2912941"/>
                  <a:pt x="600364" y="2909454"/>
                </a:cubicBezTo>
                <a:cubicBezTo>
                  <a:pt x="609725" y="2906779"/>
                  <a:pt x="618712" y="2902893"/>
                  <a:pt x="628073" y="2900218"/>
                </a:cubicBezTo>
                <a:cubicBezTo>
                  <a:pt x="640279" y="2896731"/>
                  <a:pt x="652860" y="2894629"/>
                  <a:pt x="665019" y="2890981"/>
                </a:cubicBezTo>
                <a:cubicBezTo>
                  <a:pt x="683670" y="2885386"/>
                  <a:pt x="720437" y="2872509"/>
                  <a:pt x="720437" y="2872509"/>
                </a:cubicBezTo>
                <a:cubicBezTo>
                  <a:pt x="764347" y="2843235"/>
                  <a:pt x="737616" y="2857546"/>
                  <a:pt x="803564" y="2835563"/>
                </a:cubicBezTo>
                <a:lnTo>
                  <a:pt x="831273" y="2826327"/>
                </a:lnTo>
                <a:cubicBezTo>
                  <a:pt x="840509" y="2820169"/>
                  <a:pt x="849053" y="2812818"/>
                  <a:pt x="858982" y="2807854"/>
                </a:cubicBezTo>
                <a:cubicBezTo>
                  <a:pt x="867690" y="2803500"/>
                  <a:pt x="878180" y="2803346"/>
                  <a:pt x="886691" y="2798618"/>
                </a:cubicBezTo>
                <a:cubicBezTo>
                  <a:pt x="906099" y="2787836"/>
                  <a:pt x="923636" y="2773987"/>
                  <a:pt x="942109" y="2761672"/>
                </a:cubicBezTo>
                <a:lnTo>
                  <a:pt x="997528" y="2724727"/>
                </a:lnTo>
                <a:lnTo>
                  <a:pt x="1025237" y="2706254"/>
                </a:lnTo>
                <a:cubicBezTo>
                  <a:pt x="1034473" y="2700096"/>
                  <a:pt x="1045097" y="2695630"/>
                  <a:pt x="1052946" y="2687781"/>
                </a:cubicBezTo>
                <a:cubicBezTo>
                  <a:pt x="1062182" y="2678545"/>
                  <a:pt x="1070620" y="2668434"/>
                  <a:pt x="1080655" y="2660072"/>
                </a:cubicBezTo>
                <a:cubicBezTo>
                  <a:pt x="1089183" y="2652966"/>
                  <a:pt x="1100067" y="2648975"/>
                  <a:pt x="1108364" y="2641600"/>
                </a:cubicBezTo>
                <a:cubicBezTo>
                  <a:pt x="1203265" y="2557243"/>
                  <a:pt x="1128603" y="2609633"/>
                  <a:pt x="1191491" y="2567709"/>
                </a:cubicBezTo>
                <a:cubicBezTo>
                  <a:pt x="1224455" y="2518264"/>
                  <a:pt x="1202115" y="2547848"/>
                  <a:pt x="1265382" y="2484581"/>
                </a:cubicBezTo>
                <a:cubicBezTo>
                  <a:pt x="1274618" y="2475345"/>
                  <a:pt x="1285845" y="2467740"/>
                  <a:pt x="1293091" y="2456872"/>
                </a:cubicBezTo>
                <a:cubicBezTo>
                  <a:pt x="1356984" y="2361035"/>
                  <a:pt x="1259737" y="2509384"/>
                  <a:pt x="1330037" y="2392218"/>
                </a:cubicBezTo>
                <a:cubicBezTo>
                  <a:pt x="1341460" y="2373181"/>
                  <a:pt x="1359961" y="2357862"/>
                  <a:pt x="1366982" y="2336800"/>
                </a:cubicBezTo>
                <a:cubicBezTo>
                  <a:pt x="1370061" y="2327563"/>
                  <a:pt x="1371491" y="2317601"/>
                  <a:pt x="1376219" y="2309090"/>
                </a:cubicBezTo>
                <a:cubicBezTo>
                  <a:pt x="1387001" y="2289683"/>
                  <a:pt x="1413164" y="2253672"/>
                  <a:pt x="1413164" y="2253672"/>
                </a:cubicBezTo>
                <a:cubicBezTo>
                  <a:pt x="1444203" y="2160550"/>
                  <a:pt x="1396844" y="2304994"/>
                  <a:pt x="1431637" y="2189018"/>
                </a:cubicBezTo>
                <a:cubicBezTo>
                  <a:pt x="1437232" y="2170367"/>
                  <a:pt x="1443952" y="2152073"/>
                  <a:pt x="1450109" y="2133600"/>
                </a:cubicBezTo>
                <a:cubicBezTo>
                  <a:pt x="1453188" y="2124363"/>
                  <a:pt x="1453945" y="2113991"/>
                  <a:pt x="1459346" y="2105890"/>
                </a:cubicBezTo>
                <a:lnTo>
                  <a:pt x="1477819" y="2078181"/>
                </a:lnTo>
                <a:cubicBezTo>
                  <a:pt x="1490874" y="2012904"/>
                  <a:pt x="1482090" y="2046895"/>
                  <a:pt x="1505528" y="1976581"/>
                </a:cubicBezTo>
                <a:lnTo>
                  <a:pt x="1514764" y="1948872"/>
                </a:lnTo>
                <a:cubicBezTo>
                  <a:pt x="1517843" y="1939636"/>
                  <a:pt x="1522091" y="1930710"/>
                  <a:pt x="1524000" y="1921163"/>
                </a:cubicBezTo>
                <a:cubicBezTo>
                  <a:pt x="1530158" y="1890375"/>
                  <a:pt x="1532544" y="1858586"/>
                  <a:pt x="1542473" y="1828800"/>
                </a:cubicBezTo>
                <a:lnTo>
                  <a:pt x="1560946" y="1773381"/>
                </a:lnTo>
                <a:cubicBezTo>
                  <a:pt x="1564025" y="1751830"/>
                  <a:pt x="1565912" y="1730074"/>
                  <a:pt x="1570182" y="1708727"/>
                </a:cubicBezTo>
                <a:cubicBezTo>
                  <a:pt x="1572091" y="1699180"/>
                  <a:pt x="1576744" y="1690379"/>
                  <a:pt x="1579419" y="1681018"/>
                </a:cubicBezTo>
                <a:cubicBezTo>
                  <a:pt x="1582906" y="1668812"/>
                  <a:pt x="1586166" y="1656520"/>
                  <a:pt x="1588655" y="1644072"/>
                </a:cubicBezTo>
                <a:cubicBezTo>
                  <a:pt x="1592328" y="1625708"/>
                  <a:pt x="1595043" y="1607164"/>
                  <a:pt x="1597891" y="1588654"/>
                </a:cubicBezTo>
                <a:cubicBezTo>
                  <a:pt x="1601201" y="1567137"/>
                  <a:pt x="1602858" y="1545347"/>
                  <a:pt x="1607128" y="1524000"/>
                </a:cubicBezTo>
                <a:cubicBezTo>
                  <a:pt x="1609037" y="1514453"/>
                  <a:pt x="1613285" y="1505527"/>
                  <a:pt x="1616364" y="1496290"/>
                </a:cubicBezTo>
                <a:cubicBezTo>
                  <a:pt x="1620336" y="1452593"/>
                  <a:pt x="1634837" y="1300345"/>
                  <a:pt x="1634837" y="1265381"/>
                </a:cubicBezTo>
                <a:cubicBezTo>
                  <a:pt x="1634837" y="481978"/>
                  <a:pt x="1643955" y="987119"/>
                  <a:pt x="1616364" y="711200"/>
                </a:cubicBezTo>
                <a:cubicBezTo>
                  <a:pt x="1590702" y="454569"/>
                  <a:pt x="1628555" y="780461"/>
                  <a:pt x="1597891" y="397163"/>
                </a:cubicBezTo>
                <a:cubicBezTo>
                  <a:pt x="1597115" y="387458"/>
                  <a:pt x="1597805" y="372781"/>
                  <a:pt x="1588655" y="369454"/>
                </a:cubicBezTo>
                <a:cubicBezTo>
                  <a:pt x="1559576" y="358880"/>
                  <a:pt x="1527079" y="363297"/>
                  <a:pt x="1496291" y="360218"/>
                </a:cubicBezTo>
                <a:cubicBezTo>
                  <a:pt x="1499249" y="348386"/>
                  <a:pt x="1508140" y="308810"/>
                  <a:pt x="1514764" y="295563"/>
                </a:cubicBezTo>
                <a:cubicBezTo>
                  <a:pt x="1519728" y="285634"/>
                  <a:pt x="1527079" y="277090"/>
                  <a:pt x="1533237" y="267854"/>
                </a:cubicBezTo>
                <a:cubicBezTo>
                  <a:pt x="1563247" y="177821"/>
                  <a:pt x="1533821" y="295805"/>
                  <a:pt x="1376219" y="230909"/>
                </a:cubicBezTo>
                <a:cubicBezTo>
                  <a:pt x="1358902" y="223778"/>
                  <a:pt x="1382376" y="193963"/>
                  <a:pt x="1385455" y="175490"/>
                </a:cubicBezTo>
                <a:cubicBezTo>
                  <a:pt x="1361453" y="79480"/>
                  <a:pt x="1403469" y="197804"/>
                  <a:pt x="1246909" y="129309"/>
                </a:cubicBezTo>
                <a:cubicBezTo>
                  <a:pt x="1229069" y="121504"/>
                  <a:pt x="1239238" y="90092"/>
                  <a:pt x="1228437" y="73890"/>
                </a:cubicBezTo>
                <a:lnTo>
                  <a:pt x="1209964" y="46181"/>
                </a:lnTo>
                <a:cubicBezTo>
                  <a:pt x="1128971" y="57752"/>
                  <a:pt x="1113331" y="66144"/>
                  <a:pt x="1016000" y="36945"/>
                </a:cubicBezTo>
                <a:cubicBezTo>
                  <a:pt x="994735" y="30566"/>
                  <a:pt x="960582" y="0"/>
                  <a:pt x="960582" y="0"/>
                </a:cubicBezTo>
                <a:cubicBezTo>
                  <a:pt x="948267" y="3079"/>
                  <a:pt x="935305" y="4236"/>
                  <a:pt x="923637" y="9236"/>
                </a:cubicBezTo>
                <a:cubicBezTo>
                  <a:pt x="913434" y="13609"/>
                  <a:pt x="905857" y="22745"/>
                  <a:pt x="895928" y="27709"/>
                </a:cubicBezTo>
                <a:cubicBezTo>
                  <a:pt x="887220" y="32063"/>
                  <a:pt x="877455" y="33866"/>
                  <a:pt x="868219" y="36945"/>
                </a:cubicBezTo>
                <a:cubicBezTo>
                  <a:pt x="786351" y="9656"/>
                  <a:pt x="832153" y="16321"/>
                  <a:pt x="729673" y="27709"/>
                </a:cubicBezTo>
                <a:cubicBezTo>
                  <a:pt x="721350" y="36032"/>
                  <a:pt x="689687" y="71318"/>
                  <a:pt x="674255" y="73890"/>
                </a:cubicBezTo>
                <a:cubicBezTo>
                  <a:pt x="664652" y="75491"/>
                  <a:pt x="655782" y="67733"/>
                  <a:pt x="646546" y="64654"/>
                </a:cubicBezTo>
                <a:cubicBezTo>
                  <a:pt x="596386" y="27035"/>
                  <a:pt x="601725" y="18019"/>
                  <a:pt x="517237" y="46181"/>
                </a:cubicBezTo>
                <a:cubicBezTo>
                  <a:pt x="506706" y="49691"/>
                  <a:pt x="507432" y="66955"/>
                  <a:pt x="498764" y="73890"/>
                </a:cubicBezTo>
                <a:cubicBezTo>
                  <a:pt x="491161" y="79972"/>
                  <a:pt x="480291" y="80048"/>
                  <a:pt x="471055" y="83127"/>
                </a:cubicBezTo>
                <a:cubicBezTo>
                  <a:pt x="461819" y="80048"/>
                  <a:pt x="452950" y="72289"/>
                  <a:pt x="443346" y="73890"/>
                </a:cubicBezTo>
                <a:cubicBezTo>
                  <a:pt x="427916" y="76462"/>
                  <a:pt x="396250" y="111750"/>
                  <a:pt x="387928" y="120072"/>
                </a:cubicBezTo>
                <a:cubicBezTo>
                  <a:pt x="366035" y="114599"/>
                  <a:pt x="335930" y="100916"/>
                  <a:pt x="314037" y="120072"/>
                </a:cubicBezTo>
                <a:cubicBezTo>
                  <a:pt x="297329" y="134692"/>
                  <a:pt x="287019" y="155632"/>
                  <a:pt x="277091" y="175490"/>
                </a:cubicBezTo>
                <a:cubicBezTo>
                  <a:pt x="270934" y="187805"/>
                  <a:pt x="268355" y="202700"/>
                  <a:pt x="258619" y="212436"/>
                </a:cubicBezTo>
                <a:cubicBezTo>
                  <a:pt x="251734" y="219321"/>
                  <a:pt x="240146" y="218593"/>
                  <a:pt x="230909" y="221672"/>
                </a:cubicBezTo>
                <a:cubicBezTo>
                  <a:pt x="218594" y="218593"/>
                  <a:pt x="205632" y="217436"/>
                  <a:pt x="193964" y="212436"/>
                </a:cubicBezTo>
                <a:cubicBezTo>
                  <a:pt x="155316" y="195873"/>
                  <a:pt x="161075" y="168062"/>
                  <a:pt x="175491" y="240145"/>
                </a:cubicBezTo>
                <a:cubicBezTo>
                  <a:pt x="124416" y="257170"/>
                  <a:pt x="157518" y="249381"/>
                  <a:pt x="73891" y="24938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45" name="Rak pilkoppling 44">
            <a:extLst>
              <a:ext uri="{FF2B5EF4-FFF2-40B4-BE49-F238E27FC236}">
                <a16:creationId xmlns:a16="http://schemas.microsoft.com/office/drawing/2014/main" id="{605F356C-1EBF-4221-992D-4FF28202E74E}"/>
              </a:ext>
            </a:extLst>
          </p:cNvPr>
          <p:cNvCxnSpPr>
            <a:cxnSpLocks/>
            <a:endCxn id="9" idx="46"/>
          </p:cNvCxnSpPr>
          <p:nvPr/>
        </p:nvCxnSpPr>
        <p:spPr>
          <a:xfrm>
            <a:off x="4798291" y="3168496"/>
            <a:ext cx="559928" cy="213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ihandsfigur: Form 49">
            <a:extLst>
              <a:ext uri="{FF2B5EF4-FFF2-40B4-BE49-F238E27FC236}">
                <a16:creationId xmlns:a16="http://schemas.microsoft.com/office/drawing/2014/main" id="{71D12F6A-D305-47AB-ADC0-C2F80151A0C8}"/>
              </a:ext>
            </a:extLst>
          </p:cNvPr>
          <p:cNvSpPr/>
          <p:nvPr/>
        </p:nvSpPr>
        <p:spPr>
          <a:xfrm>
            <a:off x="4211782" y="3223491"/>
            <a:ext cx="535709" cy="711780"/>
          </a:xfrm>
          <a:custGeom>
            <a:avLst/>
            <a:gdLst>
              <a:gd name="connsiteX0" fmla="*/ 535709 w 535709"/>
              <a:gd name="connsiteY0" fmla="*/ 0 h 711780"/>
              <a:gd name="connsiteX1" fmla="*/ 517236 w 535709"/>
              <a:gd name="connsiteY1" fmla="*/ 83127 h 711780"/>
              <a:gd name="connsiteX2" fmla="*/ 498763 w 535709"/>
              <a:gd name="connsiteY2" fmla="*/ 138545 h 711780"/>
              <a:gd name="connsiteX3" fmla="*/ 489527 w 535709"/>
              <a:gd name="connsiteY3" fmla="*/ 166254 h 711780"/>
              <a:gd name="connsiteX4" fmla="*/ 471054 w 535709"/>
              <a:gd name="connsiteY4" fmla="*/ 221673 h 711780"/>
              <a:gd name="connsiteX5" fmla="*/ 443345 w 535709"/>
              <a:gd name="connsiteY5" fmla="*/ 277091 h 711780"/>
              <a:gd name="connsiteX6" fmla="*/ 424873 w 535709"/>
              <a:gd name="connsiteY6" fmla="*/ 304800 h 711780"/>
              <a:gd name="connsiteX7" fmla="*/ 406400 w 535709"/>
              <a:gd name="connsiteY7" fmla="*/ 360218 h 711780"/>
              <a:gd name="connsiteX8" fmla="*/ 397163 w 535709"/>
              <a:gd name="connsiteY8" fmla="*/ 387927 h 711780"/>
              <a:gd name="connsiteX9" fmla="*/ 387927 w 535709"/>
              <a:gd name="connsiteY9" fmla="*/ 415636 h 711780"/>
              <a:gd name="connsiteX10" fmla="*/ 360218 w 535709"/>
              <a:gd name="connsiteY10" fmla="*/ 434109 h 711780"/>
              <a:gd name="connsiteX11" fmla="*/ 332509 w 535709"/>
              <a:gd name="connsiteY11" fmla="*/ 489527 h 711780"/>
              <a:gd name="connsiteX12" fmla="*/ 277091 w 535709"/>
              <a:gd name="connsiteY12" fmla="*/ 544945 h 711780"/>
              <a:gd name="connsiteX13" fmla="*/ 230909 w 535709"/>
              <a:gd name="connsiteY13" fmla="*/ 600364 h 711780"/>
              <a:gd name="connsiteX14" fmla="*/ 212436 w 535709"/>
              <a:gd name="connsiteY14" fmla="*/ 628073 h 711780"/>
              <a:gd name="connsiteX15" fmla="*/ 129309 w 535709"/>
              <a:gd name="connsiteY15" fmla="*/ 674254 h 711780"/>
              <a:gd name="connsiteX16" fmla="*/ 92363 w 535709"/>
              <a:gd name="connsiteY16" fmla="*/ 692727 h 711780"/>
              <a:gd name="connsiteX17" fmla="*/ 27709 w 535709"/>
              <a:gd name="connsiteY17" fmla="*/ 711200 h 711780"/>
              <a:gd name="connsiteX18" fmla="*/ 0 w 535709"/>
              <a:gd name="connsiteY18" fmla="*/ 711200 h 711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5709" h="711780">
                <a:moveTo>
                  <a:pt x="535709" y="0"/>
                </a:moveTo>
                <a:cubicBezTo>
                  <a:pt x="530433" y="26379"/>
                  <a:pt x="525065" y="57030"/>
                  <a:pt x="517236" y="83127"/>
                </a:cubicBezTo>
                <a:cubicBezTo>
                  <a:pt x="511641" y="101778"/>
                  <a:pt x="504921" y="120072"/>
                  <a:pt x="498763" y="138545"/>
                </a:cubicBezTo>
                <a:lnTo>
                  <a:pt x="489527" y="166254"/>
                </a:lnTo>
                <a:cubicBezTo>
                  <a:pt x="489525" y="166259"/>
                  <a:pt x="471058" y="221668"/>
                  <a:pt x="471054" y="221673"/>
                </a:cubicBezTo>
                <a:cubicBezTo>
                  <a:pt x="418116" y="301082"/>
                  <a:pt x="481585" y="200611"/>
                  <a:pt x="443345" y="277091"/>
                </a:cubicBezTo>
                <a:cubicBezTo>
                  <a:pt x="438381" y="287020"/>
                  <a:pt x="429381" y="294656"/>
                  <a:pt x="424873" y="304800"/>
                </a:cubicBezTo>
                <a:cubicBezTo>
                  <a:pt x="416965" y="322594"/>
                  <a:pt x="412558" y="341745"/>
                  <a:pt x="406400" y="360218"/>
                </a:cubicBezTo>
                <a:lnTo>
                  <a:pt x="397163" y="387927"/>
                </a:lnTo>
                <a:cubicBezTo>
                  <a:pt x="394084" y="397163"/>
                  <a:pt x="396028" y="410235"/>
                  <a:pt x="387927" y="415636"/>
                </a:cubicBezTo>
                <a:lnTo>
                  <a:pt x="360218" y="434109"/>
                </a:lnTo>
                <a:cubicBezTo>
                  <a:pt x="351659" y="459787"/>
                  <a:pt x="351608" y="468040"/>
                  <a:pt x="332509" y="489527"/>
                </a:cubicBezTo>
                <a:cubicBezTo>
                  <a:pt x="315153" y="509053"/>
                  <a:pt x="291582" y="523208"/>
                  <a:pt x="277091" y="544945"/>
                </a:cubicBezTo>
                <a:cubicBezTo>
                  <a:pt x="231226" y="613741"/>
                  <a:pt x="290173" y="529246"/>
                  <a:pt x="230909" y="600364"/>
                </a:cubicBezTo>
                <a:cubicBezTo>
                  <a:pt x="223803" y="608892"/>
                  <a:pt x="220790" y="620763"/>
                  <a:pt x="212436" y="628073"/>
                </a:cubicBezTo>
                <a:cubicBezTo>
                  <a:pt x="154831" y="678477"/>
                  <a:pt x="175487" y="654464"/>
                  <a:pt x="129309" y="674254"/>
                </a:cubicBezTo>
                <a:cubicBezTo>
                  <a:pt x="116653" y="679678"/>
                  <a:pt x="105019" y="687303"/>
                  <a:pt x="92363" y="692727"/>
                </a:cubicBezTo>
                <a:cubicBezTo>
                  <a:pt x="79201" y="698368"/>
                  <a:pt x="39431" y="709525"/>
                  <a:pt x="27709" y="711200"/>
                </a:cubicBezTo>
                <a:cubicBezTo>
                  <a:pt x="18565" y="712506"/>
                  <a:pt x="9236" y="711200"/>
                  <a:pt x="0" y="71120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2" name="Frihandsfigur: Form 51">
            <a:extLst>
              <a:ext uri="{FF2B5EF4-FFF2-40B4-BE49-F238E27FC236}">
                <a16:creationId xmlns:a16="http://schemas.microsoft.com/office/drawing/2014/main" id="{503BC49D-A48B-4DA1-8326-F8B859091882}"/>
              </a:ext>
            </a:extLst>
          </p:cNvPr>
          <p:cNvSpPr/>
          <p:nvPr/>
        </p:nvSpPr>
        <p:spPr>
          <a:xfrm>
            <a:off x="3805382" y="840509"/>
            <a:ext cx="1801091" cy="1607127"/>
          </a:xfrm>
          <a:custGeom>
            <a:avLst/>
            <a:gdLst>
              <a:gd name="connsiteX0" fmla="*/ 0 w 1801091"/>
              <a:gd name="connsiteY0" fmla="*/ 0 h 1607127"/>
              <a:gd name="connsiteX1" fmla="*/ 267854 w 1801091"/>
              <a:gd name="connsiteY1" fmla="*/ 9236 h 1607127"/>
              <a:gd name="connsiteX2" fmla="*/ 341745 w 1801091"/>
              <a:gd name="connsiteY2" fmla="*/ 18473 h 1607127"/>
              <a:gd name="connsiteX3" fmla="*/ 480291 w 1801091"/>
              <a:gd name="connsiteY3" fmla="*/ 27709 h 1607127"/>
              <a:gd name="connsiteX4" fmla="*/ 729673 w 1801091"/>
              <a:gd name="connsiteY4" fmla="*/ 46182 h 1607127"/>
              <a:gd name="connsiteX5" fmla="*/ 877454 w 1801091"/>
              <a:gd name="connsiteY5" fmla="*/ 83127 h 1607127"/>
              <a:gd name="connsiteX6" fmla="*/ 969818 w 1801091"/>
              <a:gd name="connsiteY6" fmla="*/ 110836 h 1607127"/>
              <a:gd name="connsiteX7" fmla="*/ 1006763 w 1801091"/>
              <a:gd name="connsiteY7" fmla="*/ 129309 h 1607127"/>
              <a:gd name="connsiteX8" fmla="*/ 1034473 w 1801091"/>
              <a:gd name="connsiteY8" fmla="*/ 138546 h 1607127"/>
              <a:gd name="connsiteX9" fmla="*/ 1071418 w 1801091"/>
              <a:gd name="connsiteY9" fmla="*/ 157018 h 1607127"/>
              <a:gd name="connsiteX10" fmla="*/ 1099127 w 1801091"/>
              <a:gd name="connsiteY10" fmla="*/ 166255 h 1607127"/>
              <a:gd name="connsiteX11" fmla="*/ 1182254 w 1801091"/>
              <a:gd name="connsiteY11" fmla="*/ 221673 h 1607127"/>
              <a:gd name="connsiteX12" fmla="*/ 1209963 w 1801091"/>
              <a:gd name="connsiteY12" fmla="*/ 240146 h 1607127"/>
              <a:gd name="connsiteX13" fmla="*/ 1237673 w 1801091"/>
              <a:gd name="connsiteY13" fmla="*/ 258618 h 1607127"/>
              <a:gd name="connsiteX14" fmla="*/ 1265382 w 1801091"/>
              <a:gd name="connsiteY14" fmla="*/ 286327 h 1607127"/>
              <a:gd name="connsiteX15" fmla="*/ 1320800 w 1801091"/>
              <a:gd name="connsiteY15" fmla="*/ 323273 h 1607127"/>
              <a:gd name="connsiteX16" fmla="*/ 1376218 w 1801091"/>
              <a:gd name="connsiteY16" fmla="*/ 378691 h 1607127"/>
              <a:gd name="connsiteX17" fmla="*/ 1422400 w 1801091"/>
              <a:gd name="connsiteY17" fmla="*/ 424873 h 1607127"/>
              <a:gd name="connsiteX18" fmla="*/ 1514763 w 1801091"/>
              <a:gd name="connsiteY18" fmla="*/ 563418 h 1607127"/>
              <a:gd name="connsiteX19" fmla="*/ 1533236 w 1801091"/>
              <a:gd name="connsiteY19" fmla="*/ 591127 h 1607127"/>
              <a:gd name="connsiteX20" fmla="*/ 1551709 w 1801091"/>
              <a:gd name="connsiteY20" fmla="*/ 618836 h 1607127"/>
              <a:gd name="connsiteX21" fmla="*/ 1570182 w 1801091"/>
              <a:gd name="connsiteY21" fmla="*/ 674255 h 1607127"/>
              <a:gd name="connsiteX22" fmla="*/ 1588654 w 1801091"/>
              <a:gd name="connsiteY22" fmla="*/ 701964 h 1607127"/>
              <a:gd name="connsiteX23" fmla="*/ 1597891 w 1801091"/>
              <a:gd name="connsiteY23" fmla="*/ 729673 h 1607127"/>
              <a:gd name="connsiteX24" fmla="*/ 1634836 w 1801091"/>
              <a:gd name="connsiteY24" fmla="*/ 785091 h 1607127"/>
              <a:gd name="connsiteX25" fmla="*/ 1662545 w 1801091"/>
              <a:gd name="connsiteY25" fmla="*/ 840509 h 1607127"/>
              <a:gd name="connsiteX26" fmla="*/ 1671782 w 1801091"/>
              <a:gd name="connsiteY26" fmla="*/ 868218 h 1607127"/>
              <a:gd name="connsiteX27" fmla="*/ 1690254 w 1801091"/>
              <a:gd name="connsiteY27" fmla="*/ 895927 h 1607127"/>
              <a:gd name="connsiteX28" fmla="*/ 1708727 w 1801091"/>
              <a:gd name="connsiteY28" fmla="*/ 951346 h 1607127"/>
              <a:gd name="connsiteX29" fmla="*/ 1727200 w 1801091"/>
              <a:gd name="connsiteY29" fmla="*/ 1006764 h 1607127"/>
              <a:gd name="connsiteX30" fmla="*/ 1736436 w 1801091"/>
              <a:gd name="connsiteY30" fmla="*/ 1034473 h 1607127"/>
              <a:gd name="connsiteX31" fmla="*/ 1745673 w 1801091"/>
              <a:gd name="connsiteY31" fmla="*/ 1062182 h 1607127"/>
              <a:gd name="connsiteX32" fmla="*/ 1754909 w 1801091"/>
              <a:gd name="connsiteY32" fmla="*/ 1117600 h 1607127"/>
              <a:gd name="connsiteX33" fmla="*/ 1764145 w 1801091"/>
              <a:gd name="connsiteY33" fmla="*/ 1145309 h 1607127"/>
              <a:gd name="connsiteX34" fmla="*/ 1773382 w 1801091"/>
              <a:gd name="connsiteY34" fmla="*/ 1200727 h 1607127"/>
              <a:gd name="connsiteX35" fmla="*/ 1791854 w 1801091"/>
              <a:gd name="connsiteY35" fmla="*/ 1357746 h 1607127"/>
              <a:gd name="connsiteX36" fmla="*/ 1801091 w 1801091"/>
              <a:gd name="connsiteY36" fmla="*/ 1422400 h 1607127"/>
              <a:gd name="connsiteX37" fmla="*/ 1773382 w 1801091"/>
              <a:gd name="connsiteY37" fmla="*/ 1533236 h 1607127"/>
              <a:gd name="connsiteX38" fmla="*/ 1754909 w 1801091"/>
              <a:gd name="connsiteY38" fmla="*/ 1560946 h 1607127"/>
              <a:gd name="connsiteX39" fmla="*/ 1736436 w 1801091"/>
              <a:gd name="connsiteY39" fmla="*/ 1607127 h 1607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01091" h="1607127">
                <a:moveTo>
                  <a:pt x="0" y="0"/>
                </a:moveTo>
                <a:lnTo>
                  <a:pt x="267854" y="9236"/>
                </a:lnTo>
                <a:cubicBezTo>
                  <a:pt x="292640" y="10576"/>
                  <a:pt x="317016" y="16323"/>
                  <a:pt x="341745" y="18473"/>
                </a:cubicBezTo>
                <a:cubicBezTo>
                  <a:pt x="387855" y="22483"/>
                  <a:pt x="434143" y="24159"/>
                  <a:pt x="480291" y="27709"/>
                </a:cubicBezTo>
                <a:cubicBezTo>
                  <a:pt x="777251" y="50552"/>
                  <a:pt x="335748" y="21563"/>
                  <a:pt x="729673" y="46182"/>
                </a:cubicBezTo>
                <a:lnTo>
                  <a:pt x="877454" y="83127"/>
                </a:lnTo>
                <a:cubicBezTo>
                  <a:pt x="903965" y="89755"/>
                  <a:pt x="947340" y="99596"/>
                  <a:pt x="969818" y="110836"/>
                </a:cubicBezTo>
                <a:cubicBezTo>
                  <a:pt x="982133" y="116994"/>
                  <a:pt x="994108" y="123885"/>
                  <a:pt x="1006763" y="129309"/>
                </a:cubicBezTo>
                <a:cubicBezTo>
                  <a:pt x="1015712" y="133144"/>
                  <a:pt x="1025524" y="134711"/>
                  <a:pt x="1034473" y="138546"/>
                </a:cubicBezTo>
                <a:cubicBezTo>
                  <a:pt x="1047128" y="143970"/>
                  <a:pt x="1058763" y="151594"/>
                  <a:pt x="1071418" y="157018"/>
                </a:cubicBezTo>
                <a:cubicBezTo>
                  <a:pt x="1080367" y="160853"/>
                  <a:pt x="1090616" y="161527"/>
                  <a:pt x="1099127" y="166255"/>
                </a:cubicBezTo>
                <a:cubicBezTo>
                  <a:pt x="1099137" y="166261"/>
                  <a:pt x="1168395" y="212433"/>
                  <a:pt x="1182254" y="221673"/>
                </a:cubicBezTo>
                <a:lnTo>
                  <a:pt x="1209963" y="240146"/>
                </a:lnTo>
                <a:cubicBezTo>
                  <a:pt x="1219200" y="246304"/>
                  <a:pt x="1229824" y="250769"/>
                  <a:pt x="1237673" y="258618"/>
                </a:cubicBezTo>
                <a:cubicBezTo>
                  <a:pt x="1246909" y="267854"/>
                  <a:pt x="1255071" y="278308"/>
                  <a:pt x="1265382" y="286327"/>
                </a:cubicBezTo>
                <a:cubicBezTo>
                  <a:pt x="1282907" y="299957"/>
                  <a:pt x="1305101" y="307574"/>
                  <a:pt x="1320800" y="323273"/>
                </a:cubicBezTo>
                <a:cubicBezTo>
                  <a:pt x="1339273" y="341746"/>
                  <a:pt x="1361727" y="356954"/>
                  <a:pt x="1376218" y="378691"/>
                </a:cubicBezTo>
                <a:cubicBezTo>
                  <a:pt x="1400849" y="415636"/>
                  <a:pt x="1385455" y="400242"/>
                  <a:pt x="1422400" y="424873"/>
                </a:cubicBezTo>
                <a:lnTo>
                  <a:pt x="1514763" y="563418"/>
                </a:lnTo>
                <a:lnTo>
                  <a:pt x="1533236" y="591127"/>
                </a:lnTo>
                <a:lnTo>
                  <a:pt x="1551709" y="618836"/>
                </a:lnTo>
                <a:cubicBezTo>
                  <a:pt x="1557867" y="637309"/>
                  <a:pt x="1559381" y="658053"/>
                  <a:pt x="1570182" y="674255"/>
                </a:cubicBezTo>
                <a:cubicBezTo>
                  <a:pt x="1576339" y="683491"/>
                  <a:pt x="1583690" y="692035"/>
                  <a:pt x="1588654" y="701964"/>
                </a:cubicBezTo>
                <a:cubicBezTo>
                  <a:pt x="1593008" y="710672"/>
                  <a:pt x="1593163" y="721162"/>
                  <a:pt x="1597891" y="729673"/>
                </a:cubicBezTo>
                <a:cubicBezTo>
                  <a:pt x="1608673" y="749080"/>
                  <a:pt x="1627815" y="764029"/>
                  <a:pt x="1634836" y="785091"/>
                </a:cubicBezTo>
                <a:cubicBezTo>
                  <a:pt x="1658054" y="854739"/>
                  <a:pt x="1626735" y="768889"/>
                  <a:pt x="1662545" y="840509"/>
                </a:cubicBezTo>
                <a:cubicBezTo>
                  <a:pt x="1666899" y="849217"/>
                  <a:pt x="1667428" y="859510"/>
                  <a:pt x="1671782" y="868218"/>
                </a:cubicBezTo>
                <a:cubicBezTo>
                  <a:pt x="1676746" y="878147"/>
                  <a:pt x="1685746" y="885783"/>
                  <a:pt x="1690254" y="895927"/>
                </a:cubicBezTo>
                <a:cubicBezTo>
                  <a:pt x="1698162" y="913721"/>
                  <a:pt x="1702569" y="932873"/>
                  <a:pt x="1708727" y="951346"/>
                </a:cubicBezTo>
                <a:lnTo>
                  <a:pt x="1727200" y="1006764"/>
                </a:lnTo>
                <a:lnTo>
                  <a:pt x="1736436" y="1034473"/>
                </a:lnTo>
                <a:lnTo>
                  <a:pt x="1745673" y="1062182"/>
                </a:lnTo>
                <a:cubicBezTo>
                  <a:pt x="1748752" y="1080655"/>
                  <a:pt x="1750847" y="1099318"/>
                  <a:pt x="1754909" y="1117600"/>
                </a:cubicBezTo>
                <a:cubicBezTo>
                  <a:pt x="1757021" y="1127104"/>
                  <a:pt x="1762033" y="1135805"/>
                  <a:pt x="1764145" y="1145309"/>
                </a:cubicBezTo>
                <a:cubicBezTo>
                  <a:pt x="1768208" y="1163591"/>
                  <a:pt x="1770534" y="1182217"/>
                  <a:pt x="1773382" y="1200727"/>
                </a:cubicBezTo>
                <a:cubicBezTo>
                  <a:pt x="1789607" y="1306189"/>
                  <a:pt x="1776737" y="1229256"/>
                  <a:pt x="1791854" y="1357746"/>
                </a:cubicBezTo>
                <a:cubicBezTo>
                  <a:pt x="1794398" y="1379367"/>
                  <a:pt x="1798012" y="1400849"/>
                  <a:pt x="1801091" y="1422400"/>
                </a:cubicBezTo>
                <a:cubicBezTo>
                  <a:pt x="1796474" y="1450098"/>
                  <a:pt x="1789643" y="1508844"/>
                  <a:pt x="1773382" y="1533236"/>
                </a:cubicBezTo>
                <a:lnTo>
                  <a:pt x="1754909" y="1560946"/>
                </a:lnTo>
                <a:cubicBezTo>
                  <a:pt x="1743496" y="1595186"/>
                  <a:pt x="1750027" y="1579947"/>
                  <a:pt x="1736436" y="1607127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7" name="Frihandsfigur: Form 56">
            <a:extLst>
              <a:ext uri="{FF2B5EF4-FFF2-40B4-BE49-F238E27FC236}">
                <a16:creationId xmlns:a16="http://schemas.microsoft.com/office/drawing/2014/main" id="{0F38E090-2CCE-46ED-A5A3-21637943500F}"/>
              </a:ext>
            </a:extLst>
          </p:cNvPr>
          <p:cNvSpPr/>
          <p:nvPr/>
        </p:nvSpPr>
        <p:spPr>
          <a:xfrm>
            <a:off x="3516678" y="2667000"/>
            <a:ext cx="248872" cy="476250"/>
          </a:xfrm>
          <a:custGeom>
            <a:avLst/>
            <a:gdLst>
              <a:gd name="connsiteX0" fmla="*/ 248872 w 248872"/>
              <a:gd name="connsiteY0" fmla="*/ 0 h 476250"/>
              <a:gd name="connsiteX1" fmla="*/ 217122 w 248872"/>
              <a:gd name="connsiteY1" fmla="*/ 6350 h 476250"/>
              <a:gd name="connsiteX2" fmla="*/ 210772 w 248872"/>
              <a:gd name="connsiteY2" fmla="*/ 25400 h 476250"/>
              <a:gd name="connsiteX3" fmla="*/ 191722 w 248872"/>
              <a:gd name="connsiteY3" fmla="*/ 114300 h 476250"/>
              <a:gd name="connsiteX4" fmla="*/ 172672 w 248872"/>
              <a:gd name="connsiteY4" fmla="*/ 120650 h 476250"/>
              <a:gd name="connsiteX5" fmla="*/ 166322 w 248872"/>
              <a:gd name="connsiteY5" fmla="*/ 177800 h 476250"/>
              <a:gd name="connsiteX6" fmla="*/ 185372 w 248872"/>
              <a:gd name="connsiteY6" fmla="*/ 190500 h 476250"/>
              <a:gd name="connsiteX7" fmla="*/ 185372 w 248872"/>
              <a:gd name="connsiteY7" fmla="*/ 228600 h 476250"/>
              <a:gd name="connsiteX8" fmla="*/ 147272 w 248872"/>
              <a:gd name="connsiteY8" fmla="*/ 241300 h 476250"/>
              <a:gd name="connsiteX9" fmla="*/ 102822 w 248872"/>
              <a:gd name="connsiteY9" fmla="*/ 254000 h 476250"/>
              <a:gd name="connsiteX10" fmla="*/ 121872 w 248872"/>
              <a:gd name="connsiteY10" fmla="*/ 317500 h 476250"/>
              <a:gd name="connsiteX11" fmla="*/ 128222 w 248872"/>
              <a:gd name="connsiteY11" fmla="*/ 336550 h 476250"/>
              <a:gd name="connsiteX12" fmla="*/ 121872 w 248872"/>
              <a:gd name="connsiteY12" fmla="*/ 355600 h 476250"/>
              <a:gd name="connsiteX13" fmla="*/ 45672 w 248872"/>
              <a:gd name="connsiteY13" fmla="*/ 393700 h 476250"/>
              <a:gd name="connsiteX14" fmla="*/ 26622 w 248872"/>
              <a:gd name="connsiteY14" fmla="*/ 400050 h 476250"/>
              <a:gd name="connsiteX15" fmla="*/ 7572 w 248872"/>
              <a:gd name="connsiteY15" fmla="*/ 406400 h 476250"/>
              <a:gd name="connsiteX16" fmla="*/ 1222 w 248872"/>
              <a:gd name="connsiteY16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8872" h="476250">
                <a:moveTo>
                  <a:pt x="248872" y="0"/>
                </a:moveTo>
                <a:cubicBezTo>
                  <a:pt x="238289" y="2117"/>
                  <a:pt x="226102" y="363"/>
                  <a:pt x="217122" y="6350"/>
                </a:cubicBezTo>
                <a:cubicBezTo>
                  <a:pt x="211553" y="10063"/>
                  <a:pt x="211719" y="18774"/>
                  <a:pt x="210772" y="25400"/>
                </a:cubicBezTo>
                <a:cubicBezTo>
                  <a:pt x="208067" y="44338"/>
                  <a:pt x="215975" y="94897"/>
                  <a:pt x="191722" y="114300"/>
                </a:cubicBezTo>
                <a:cubicBezTo>
                  <a:pt x="186495" y="118481"/>
                  <a:pt x="179022" y="118533"/>
                  <a:pt x="172672" y="120650"/>
                </a:cubicBezTo>
                <a:cubicBezTo>
                  <a:pt x="166571" y="138953"/>
                  <a:pt x="151381" y="159124"/>
                  <a:pt x="166322" y="177800"/>
                </a:cubicBezTo>
                <a:cubicBezTo>
                  <a:pt x="171090" y="183759"/>
                  <a:pt x="179022" y="186267"/>
                  <a:pt x="185372" y="190500"/>
                </a:cubicBezTo>
                <a:cubicBezTo>
                  <a:pt x="188628" y="200269"/>
                  <a:pt x="199049" y="218831"/>
                  <a:pt x="185372" y="228600"/>
                </a:cubicBezTo>
                <a:cubicBezTo>
                  <a:pt x="174479" y="236381"/>
                  <a:pt x="160259" y="238053"/>
                  <a:pt x="147272" y="241300"/>
                </a:cubicBezTo>
                <a:cubicBezTo>
                  <a:pt x="115378" y="249273"/>
                  <a:pt x="130151" y="244890"/>
                  <a:pt x="102822" y="254000"/>
                </a:cubicBezTo>
                <a:cubicBezTo>
                  <a:pt x="112419" y="292387"/>
                  <a:pt x="106412" y="271121"/>
                  <a:pt x="121872" y="317500"/>
                </a:cubicBezTo>
                <a:lnTo>
                  <a:pt x="128222" y="336550"/>
                </a:lnTo>
                <a:cubicBezTo>
                  <a:pt x="126105" y="342900"/>
                  <a:pt x="126605" y="350867"/>
                  <a:pt x="121872" y="355600"/>
                </a:cubicBezTo>
                <a:cubicBezTo>
                  <a:pt x="97253" y="380219"/>
                  <a:pt x="76660" y="383371"/>
                  <a:pt x="45672" y="393700"/>
                </a:cubicBezTo>
                <a:lnTo>
                  <a:pt x="26622" y="400050"/>
                </a:lnTo>
                <a:lnTo>
                  <a:pt x="7572" y="406400"/>
                </a:lnTo>
                <a:cubicBezTo>
                  <a:pt x="-4133" y="441514"/>
                  <a:pt x="1222" y="418757"/>
                  <a:pt x="1222" y="4762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8" name="Frihandsfigur: Form 57">
            <a:extLst>
              <a:ext uri="{FF2B5EF4-FFF2-40B4-BE49-F238E27FC236}">
                <a16:creationId xmlns:a16="http://schemas.microsoft.com/office/drawing/2014/main" id="{9B77A77F-1A3F-4D2B-80BF-5CDFB4454C80}"/>
              </a:ext>
            </a:extLst>
          </p:cNvPr>
          <p:cNvSpPr/>
          <p:nvPr/>
        </p:nvSpPr>
        <p:spPr>
          <a:xfrm>
            <a:off x="4292600" y="2476500"/>
            <a:ext cx="1231900" cy="425450"/>
          </a:xfrm>
          <a:custGeom>
            <a:avLst/>
            <a:gdLst>
              <a:gd name="connsiteX0" fmla="*/ 1231900 w 1231900"/>
              <a:gd name="connsiteY0" fmla="*/ 0 h 425450"/>
              <a:gd name="connsiteX1" fmla="*/ 1212850 w 1231900"/>
              <a:gd name="connsiteY1" fmla="*/ 50800 h 425450"/>
              <a:gd name="connsiteX2" fmla="*/ 1193800 w 1231900"/>
              <a:gd name="connsiteY2" fmla="*/ 63500 h 425450"/>
              <a:gd name="connsiteX3" fmla="*/ 1162050 w 1231900"/>
              <a:gd name="connsiteY3" fmla="*/ 88900 h 425450"/>
              <a:gd name="connsiteX4" fmla="*/ 1143000 w 1231900"/>
              <a:gd name="connsiteY4" fmla="*/ 107950 h 425450"/>
              <a:gd name="connsiteX5" fmla="*/ 1104900 w 1231900"/>
              <a:gd name="connsiteY5" fmla="*/ 133350 h 425450"/>
              <a:gd name="connsiteX6" fmla="*/ 1085850 w 1231900"/>
              <a:gd name="connsiteY6" fmla="*/ 152400 h 425450"/>
              <a:gd name="connsiteX7" fmla="*/ 1073150 w 1231900"/>
              <a:gd name="connsiteY7" fmla="*/ 171450 h 425450"/>
              <a:gd name="connsiteX8" fmla="*/ 1035050 w 1231900"/>
              <a:gd name="connsiteY8" fmla="*/ 190500 h 425450"/>
              <a:gd name="connsiteX9" fmla="*/ 977900 w 1231900"/>
              <a:gd name="connsiteY9" fmla="*/ 234950 h 425450"/>
              <a:gd name="connsiteX10" fmla="*/ 958850 w 1231900"/>
              <a:gd name="connsiteY10" fmla="*/ 247650 h 425450"/>
              <a:gd name="connsiteX11" fmla="*/ 939800 w 1231900"/>
              <a:gd name="connsiteY11" fmla="*/ 260350 h 425450"/>
              <a:gd name="connsiteX12" fmla="*/ 889000 w 1231900"/>
              <a:gd name="connsiteY12" fmla="*/ 285750 h 425450"/>
              <a:gd name="connsiteX13" fmla="*/ 850900 w 1231900"/>
              <a:gd name="connsiteY13" fmla="*/ 311150 h 425450"/>
              <a:gd name="connsiteX14" fmla="*/ 831850 w 1231900"/>
              <a:gd name="connsiteY14" fmla="*/ 317500 h 425450"/>
              <a:gd name="connsiteX15" fmla="*/ 812800 w 1231900"/>
              <a:gd name="connsiteY15" fmla="*/ 330200 h 425450"/>
              <a:gd name="connsiteX16" fmla="*/ 774700 w 1231900"/>
              <a:gd name="connsiteY16" fmla="*/ 342900 h 425450"/>
              <a:gd name="connsiteX17" fmla="*/ 755650 w 1231900"/>
              <a:gd name="connsiteY17" fmla="*/ 349250 h 425450"/>
              <a:gd name="connsiteX18" fmla="*/ 666750 w 1231900"/>
              <a:gd name="connsiteY18" fmla="*/ 368300 h 425450"/>
              <a:gd name="connsiteX19" fmla="*/ 590550 w 1231900"/>
              <a:gd name="connsiteY19" fmla="*/ 381000 h 425450"/>
              <a:gd name="connsiteX20" fmla="*/ 501650 w 1231900"/>
              <a:gd name="connsiteY20" fmla="*/ 387350 h 425450"/>
              <a:gd name="connsiteX21" fmla="*/ 431800 w 1231900"/>
              <a:gd name="connsiteY21" fmla="*/ 400050 h 425450"/>
              <a:gd name="connsiteX22" fmla="*/ 387350 w 1231900"/>
              <a:gd name="connsiteY22" fmla="*/ 406400 h 425450"/>
              <a:gd name="connsiteX23" fmla="*/ 317500 w 1231900"/>
              <a:gd name="connsiteY23" fmla="*/ 419100 h 425450"/>
              <a:gd name="connsiteX24" fmla="*/ 285750 w 1231900"/>
              <a:gd name="connsiteY24" fmla="*/ 425450 h 425450"/>
              <a:gd name="connsiteX25" fmla="*/ 107950 w 1231900"/>
              <a:gd name="connsiteY25" fmla="*/ 419100 h 425450"/>
              <a:gd name="connsiteX26" fmla="*/ 63500 w 1231900"/>
              <a:gd name="connsiteY26" fmla="*/ 412750 h 425450"/>
              <a:gd name="connsiteX27" fmla="*/ 25400 w 1231900"/>
              <a:gd name="connsiteY27" fmla="*/ 400050 h 425450"/>
              <a:gd name="connsiteX28" fmla="*/ 0 w 1231900"/>
              <a:gd name="connsiteY28" fmla="*/ 393700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231900" h="425450">
                <a:moveTo>
                  <a:pt x="1231900" y="0"/>
                </a:moveTo>
                <a:cubicBezTo>
                  <a:pt x="1227357" y="22717"/>
                  <a:pt x="1229201" y="34449"/>
                  <a:pt x="1212850" y="50800"/>
                </a:cubicBezTo>
                <a:cubicBezTo>
                  <a:pt x="1207454" y="56196"/>
                  <a:pt x="1200150" y="59267"/>
                  <a:pt x="1193800" y="63500"/>
                </a:cubicBezTo>
                <a:cubicBezTo>
                  <a:pt x="1165397" y="106105"/>
                  <a:pt x="1198856" y="64363"/>
                  <a:pt x="1162050" y="88900"/>
                </a:cubicBezTo>
                <a:cubicBezTo>
                  <a:pt x="1154578" y="93881"/>
                  <a:pt x="1150089" y="102437"/>
                  <a:pt x="1143000" y="107950"/>
                </a:cubicBezTo>
                <a:cubicBezTo>
                  <a:pt x="1130952" y="117321"/>
                  <a:pt x="1115693" y="122557"/>
                  <a:pt x="1104900" y="133350"/>
                </a:cubicBezTo>
                <a:cubicBezTo>
                  <a:pt x="1098550" y="139700"/>
                  <a:pt x="1091599" y="145501"/>
                  <a:pt x="1085850" y="152400"/>
                </a:cubicBezTo>
                <a:cubicBezTo>
                  <a:pt x="1080964" y="158263"/>
                  <a:pt x="1078546" y="166054"/>
                  <a:pt x="1073150" y="171450"/>
                </a:cubicBezTo>
                <a:cubicBezTo>
                  <a:pt x="1060840" y="183760"/>
                  <a:pt x="1050544" y="185335"/>
                  <a:pt x="1035050" y="190500"/>
                </a:cubicBezTo>
                <a:cubicBezTo>
                  <a:pt x="1005207" y="220343"/>
                  <a:pt x="1023472" y="204569"/>
                  <a:pt x="977900" y="234950"/>
                </a:cubicBezTo>
                <a:lnTo>
                  <a:pt x="958850" y="247650"/>
                </a:lnTo>
                <a:cubicBezTo>
                  <a:pt x="952500" y="251883"/>
                  <a:pt x="946626" y="256937"/>
                  <a:pt x="939800" y="260350"/>
                </a:cubicBezTo>
                <a:cubicBezTo>
                  <a:pt x="922867" y="268817"/>
                  <a:pt x="904752" y="275248"/>
                  <a:pt x="889000" y="285750"/>
                </a:cubicBezTo>
                <a:cubicBezTo>
                  <a:pt x="876300" y="294217"/>
                  <a:pt x="865380" y="306323"/>
                  <a:pt x="850900" y="311150"/>
                </a:cubicBezTo>
                <a:cubicBezTo>
                  <a:pt x="844550" y="313267"/>
                  <a:pt x="837837" y="314507"/>
                  <a:pt x="831850" y="317500"/>
                </a:cubicBezTo>
                <a:cubicBezTo>
                  <a:pt x="825024" y="320913"/>
                  <a:pt x="819774" y="327100"/>
                  <a:pt x="812800" y="330200"/>
                </a:cubicBezTo>
                <a:cubicBezTo>
                  <a:pt x="800567" y="335637"/>
                  <a:pt x="787400" y="338667"/>
                  <a:pt x="774700" y="342900"/>
                </a:cubicBezTo>
                <a:cubicBezTo>
                  <a:pt x="768350" y="345017"/>
                  <a:pt x="762144" y="347627"/>
                  <a:pt x="755650" y="349250"/>
                </a:cubicBezTo>
                <a:cubicBezTo>
                  <a:pt x="709309" y="360835"/>
                  <a:pt x="738808" y="353888"/>
                  <a:pt x="666750" y="368300"/>
                </a:cubicBezTo>
                <a:cubicBezTo>
                  <a:pt x="638395" y="373971"/>
                  <a:pt x="620623" y="378136"/>
                  <a:pt x="590550" y="381000"/>
                </a:cubicBezTo>
                <a:cubicBezTo>
                  <a:pt x="560975" y="383817"/>
                  <a:pt x="531283" y="385233"/>
                  <a:pt x="501650" y="387350"/>
                </a:cubicBezTo>
                <a:cubicBezTo>
                  <a:pt x="465472" y="399409"/>
                  <a:pt x="491635" y="392072"/>
                  <a:pt x="431800" y="400050"/>
                </a:cubicBezTo>
                <a:lnTo>
                  <a:pt x="387350" y="406400"/>
                </a:lnTo>
                <a:cubicBezTo>
                  <a:pt x="348490" y="419353"/>
                  <a:pt x="384174" y="408843"/>
                  <a:pt x="317500" y="419100"/>
                </a:cubicBezTo>
                <a:cubicBezTo>
                  <a:pt x="306833" y="420741"/>
                  <a:pt x="296333" y="423333"/>
                  <a:pt x="285750" y="425450"/>
                </a:cubicBezTo>
                <a:cubicBezTo>
                  <a:pt x="226483" y="423333"/>
                  <a:pt x="167158" y="422483"/>
                  <a:pt x="107950" y="419100"/>
                </a:cubicBezTo>
                <a:cubicBezTo>
                  <a:pt x="93007" y="418246"/>
                  <a:pt x="78084" y="416115"/>
                  <a:pt x="63500" y="412750"/>
                </a:cubicBezTo>
                <a:cubicBezTo>
                  <a:pt x="50456" y="409740"/>
                  <a:pt x="38100" y="404283"/>
                  <a:pt x="25400" y="400050"/>
                </a:cubicBezTo>
                <a:cubicBezTo>
                  <a:pt x="4342" y="393031"/>
                  <a:pt x="13043" y="393700"/>
                  <a:pt x="0" y="39370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5D1C18A7-CCAB-4EF0-AD5C-C03F960A8C15}"/>
              </a:ext>
            </a:extLst>
          </p:cNvPr>
          <p:cNvSpPr txBox="1"/>
          <p:nvPr/>
        </p:nvSpPr>
        <p:spPr>
          <a:xfrm>
            <a:off x="3883115" y="922996"/>
            <a:ext cx="31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90BF6C97-2EFF-4E0E-AE64-560A4C8DBCA5}"/>
              </a:ext>
            </a:extLst>
          </p:cNvPr>
          <p:cNvSpPr txBox="1"/>
          <p:nvPr/>
        </p:nvSpPr>
        <p:spPr>
          <a:xfrm>
            <a:off x="4701001" y="697407"/>
            <a:ext cx="31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6058F5AF-C31E-4C42-8E3F-670C4D846BAD}"/>
              </a:ext>
            </a:extLst>
          </p:cNvPr>
          <p:cNvSpPr txBox="1"/>
          <p:nvPr/>
        </p:nvSpPr>
        <p:spPr>
          <a:xfrm>
            <a:off x="4276327" y="5591818"/>
            <a:ext cx="31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1BC2A9EA-050E-4DDD-8494-8FB0A211B890}"/>
              </a:ext>
            </a:extLst>
          </p:cNvPr>
          <p:cNvSpPr txBox="1"/>
          <p:nvPr/>
        </p:nvSpPr>
        <p:spPr>
          <a:xfrm>
            <a:off x="4134089" y="3602031"/>
            <a:ext cx="31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DF4AA662-C356-4CA7-A4A8-3CF3136D24FD}"/>
              </a:ext>
            </a:extLst>
          </p:cNvPr>
          <p:cNvSpPr txBox="1"/>
          <p:nvPr/>
        </p:nvSpPr>
        <p:spPr>
          <a:xfrm>
            <a:off x="3343088" y="2710478"/>
            <a:ext cx="31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cxnSp>
        <p:nvCxnSpPr>
          <p:cNvPr id="64" name="Rak pilkoppling 63">
            <a:extLst>
              <a:ext uri="{FF2B5EF4-FFF2-40B4-BE49-F238E27FC236}">
                <a16:creationId xmlns:a16="http://schemas.microsoft.com/office/drawing/2014/main" id="{A6EC8EE0-F260-4754-B92B-49ED46C66D15}"/>
              </a:ext>
            </a:extLst>
          </p:cNvPr>
          <p:cNvCxnSpPr>
            <a:cxnSpLocks/>
          </p:cNvCxnSpPr>
          <p:nvPr/>
        </p:nvCxnSpPr>
        <p:spPr>
          <a:xfrm flipV="1">
            <a:off x="3598553" y="2934762"/>
            <a:ext cx="675205" cy="15649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ihandsfigur: Form 65">
            <a:extLst>
              <a:ext uri="{FF2B5EF4-FFF2-40B4-BE49-F238E27FC236}">
                <a16:creationId xmlns:a16="http://schemas.microsoft.com/office/drawing/2014/main" id="{5C6A5498-0546-45C8-80E0-22DDD23911A9}"/>
              </a:ext>
            </a:extLst>
          </p:cNvPr>
          <p:cNvSpPr/>
          <p:nvPr/>
        </p:nvSpPr>
        <p:spPr>
          <a:xfrm>
            <a:off x="3822700" y="3568700"/>
            <a:ext cx="355600" cy="368300"/>
          </a:xfrm>
          <a:custGeom>
            <a:avLst/>
            <a:gdLst>
              <a:gd name="connsiteX0" fmla="*/ 355600 w 355600"/>
              <a:gd name="connsiteY0" fmla="*/ 368300 h 368300"/>
              <a:gd name="connsiteX1" fmla="*/ 266700 w 355600"/>
              <a:gd name="connsiteY1" fmla="*/ 361950 h 368300"/>
              <a:gd name="connsiteX2" fmla="*/ 247650 w 355600"/>
              <a:gd name="connsiteY2" fmla="*/ 355600 h 368300"/>
              <a:gd name="connsiteX3" fmla="*/ 190500 w 355600"/>
              <a:gd name="connsiteY3" fmla="*/ 317500 h 368300"/>
              <a:gd name="connsiteX4" fmla="*/ 171450 w 355600"/>
              <a:gd name="connsiteY4" fmla="*/ 304800 h 368300"/>
              <a:gd name="connsiteX5" fmla="*/ 146050 w 355600"/>
              <a:gd name="connsiteY5" fmla="*/ 266700 h 368300"/>
              <a:gd name="connsiteX6" fmla="*/ 139700 w 355600"/>
              <a:gd name="connsiteY6" fmla="*/ 247650 h 368300"/>
              <a:gd name="connsiteX7" fmla="*/ 127000 w 355600"/>
              <a:gd name="connsiteY7" fmla="*/ 228600 h 368300"/>
              <a:gd name="connsiteX8" fmla="*/ 114300 w 355600"/>
              <a:gd name="connsiteY8" fmla="*/ 190500 h 368300"/>
              <a:gd name="connsiteX9" fmla="*/ 101600 w 355600"/>
              <a:gd name="connsiteY9" fmla="*/ 171450 h 368300"/>
              <a:gd name="connsiteX10" fmla="*/ 88900 w 355600"/>
              <a:gd name="connsiteY10" fmla="*/ 133350 h 368300"/>
              <a:gd name="connsiteX11" fmla="*/ 82550 w 355600"/>
              <a:gd name="connsiteY11" fmla="*/ 114300 h 368300"/>
              <a:gd name="connsiteX12" fmla="*/ 69850 w 355600"/>
              <a:gd name="connsiteY12" fmla="*/ 95250 h 368300"/>
              <a:gd name="connsiteX13" fmla="*/ 38100 w 355600"/>
              <a:gd name="connsiteY13" fmla="*/ 44450 h 368300"/>
              <a:gd name="connsiteX14" fmla="*/ 31750 w 355600"/>
              <a:gd name="connsiteY14" fmla="*/ 25400 h 368300"/>
              <a:gd name="connsiteX15" fmla="*/ 12700 w 355600"/>
              <a:gd name="connsiteY15" fmla="*/ 12700 h 368300"/>
              <a:gd name="connsiteX16" fmla="*/ 0 w 355600"/>
              <a:gd name="connsiteY16" fmla="*/ 0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55600" h="368300">
                <a:moveTo>
                  <a:pt x="355600" y="368300"/>
                </a:moveTo>
                <a:cubicBezTo>
                  <a:pt x="325967" y="366183"/>
                  <a:pt x="296205" y="365421"/>
                  <a:pt x="266700" y="361950"/>
                </a:cubicBezTo>
                <a:cubicBezTo>
                  <a:pt x="260052" y="361168"/>
                  <a:pt x="253501" y="358851"/>
                  <a:pt x="247650" y="355600"/>
                </a:cubicBezTo>
                <a:lnTo>
                  <a:pt x="190500" y="317500"/>
                </a:lnTo>
                <a:lnTo>
                  <a:pt x="171450" y="304800"/>
                </a:lnTo>
                <a:cubicBezTo>
                  <a:pt x="162983" y="292100"/>
                  <a:pt x="150877" y="281180"/>
                  <a:pt x="146050" y="266700"/>
                </a:cubicBezTo>
                <a:cubicBezTo>
                  <a:pt x="143933" y="260350"/>
                  <a:pt x="142693" y="253637"/>
                  <a:pt x="139700" y="247650"/>
                </a:cubicBezTo>
                <a:cubicBezTo>
                  <a:pt x="136287" y="240824"/>
                  <a:pt x="130100" y="235574"/>
                  <a:pt x="127000" y="228600"/>
                </a:cubicBezTo>
                <a:cubicBezTo>
                  <a:pt x="121563" y="216367"/>
                  <a:pt x="121726" y="201639"/>
                  <a:pt x="114300" y="190500"/>
                </a:cubicBezTo>
                <a:cubicBezTo>
                  <a:pt x="110067" y="184150"/>
                  <a:pt x="104700" y="178424"/>
                  <a:pt x="101600" y="171450"/>
                </a:cubicBezTo>
                <a:cubicBezTo>
                  <a:pt x="96163" y="159217"/>
                  <a:pt x="93133" y="146050"/>
                  <a:pt x="88900" y="133350"/>
                </a:cubicBezTo>
                <a:cubicBezTo>
                  <a:pt x="86783" y="127000"/>
                  <a:pt x="86263" y="119869"/>
                  <a:pt x="82550" y="114300"/>
                </a:cubicBezTo>
                <a:cubicBezTo>
                  <a:pt x="78317" y="107950"/>
                  <a:pt x="72950" y="102224"/>
                  <a:pt x="69850" y="95250"/>
                </a:cubicBezTo>
                <a:cubicBezTo>
                  <a:pt x="47578" y="45137"/>
                  <a:pt x="72370" y="67297"/>
                  <a:pt x="38100" y="44450"/>
                </a:cubicBezTo>
                <a:cubicBezTo>
                  <a:pt x="35983" y="38100"/>
                  <a:pt x="35931" y="30627"/>
                  <a:pt x="31750" y="25400"/>
                </a:cubicBezTo>
                <a:cubicBezTo>
                  <a:pt x="26982" y="19441"/>
                  <a:pt x="18659" y="17468"/>
                  <a:pt x="12700" y="12700"/>
                </a:cubicBezTo>
                <a:cubicBezTo>
                  <a:pt x="8025" y="8960"/>
                  <a:pt x="4233" y="4233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7" name="Frihandsfigur: Form 66">
            <a:extLst>
              <a:ext uri="{FF2B5EF4-FFF2-40B4-BE49-F238E27FC236}">
                <a16:creationId xmlns:a16="http://schemas.microsoft.com/office/drawing/2014/main" id="{69FA79E7-EB5A-46CB-86C0-EE7B382B56C6}"/>
              </a:ext>
            </a:extLst>
          </p:cNvPr>
          <p:cNvSpPr/>
          <p:nvPr/>
        </p:nvSpPr>
        <p:spPr>
          <a:xfrm>
            <a:off x="3409950" y="3175000"/>
            <a:ext cx="101600" cy="520700"/>
          </a:xfrm>
          <a:custGeom>
            <a:avLst/>
            <a:gdLst>
              <a:gd name="connsiteX0" fmla="*/ 101600 w 101600"/>
              <a:gd name="connsiteY0" fmla="*/ 0 h 520700"/>
              <a:gd name="connsiteX1" fmla="*/ 95250 w 101600"/>
              <a:gd name="connsiteY1" fmla="*/ 247650 h 520700"/>
              <a:gd name="connsiteX2" fmla="*/ 88900 w 101600"/>
              <a:gd name="connsiteY2" fmla="*/ 266700 h 520700"/>
              <a:gd name="connsiteX3" fmla="*/ 76200 w 101600"/>
              <a:gd name="connsiteY3" fmla="*/ 355600 h 520700"/>
              <a:gd name="connsiteX4" fmla="*/ 69850 w 101600"/>
              <a:gd name="connsiteY4" fmla="*/ 393700 h 520700"/>
              <a:gd name="connsiteX5" fmla="*/ 57150 w 101600"/>
              <a:gd name="connsiteY5" fmla="*/ 431800 h 520700"/>
              <a:gd name="connsiteX6" fmla="*/ 50800 w 101600"/>
              <a:gd name="connsiteY6" fmla="*/ 450850 h 520700"/>
              <a:gd name="connsiteX7" fmla="*/ 25400 w 101600"/>
              <a:gd name="connsiteY7" fmla="*/ 488950 h 520700"/>
              <a:gd name="connsiteX8" fmla="*/ 12700 w 101600"/>
              <a:gd name="connsiteY8" fmla="*/ 508000 h 520700"/>
              <a:gd name="connsiteX9" fmla="*/ 0 w 101600"/>
              <a:gd name="connsiteY9" fmla="*/ 52070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1600" h="520700">
                <a:moveTo>
                  <a:pt x="101600" y="0"/>
                </a:moveTo>
                <a:cubicBezTo>
                  <a:pt x="99483" y="82550"/>
                  <a:pt x="99178" y="165166"/>
                  <a:pt x="95250" y="247650"/>
                </a:cubicBezTo>
                <a:cubicBezTo>
                  <a:pt x="94932" y="254336"/>
                  <a:pt x="90063" y="260108"/>
                  <a:pt x="88900" y="266700"/>
                </a:cubicBezTo>
                <a:cubicBezTo>
                  <a:pt x="83698" y="296179"/>
                  <a:pt x="81121" y="326073"/>
                  <a:pt x="76200" y="355600"/>
                </a:cubicBezTo>
                <a:cubicBezTo>
                  <a:pt x="74083" y="368300"/>
                  <a:pt x="72973" y="381209"/>
                  <a:pt x="69850" y="393700"/>
                </a:cubicBezTo>
                <a:cubicBezTo>
                  <a:pt x="66603" y="406687"/>
                  <a:pt x="61383" y="419100"/>
                  <a:pt x="57150" y="431800"/>
                </a:cubicBezTo>
                <a:cubicBezTo>
                  <a:pt x="55033" y="438150"/>
                  <a:pt x="54513" y="445281"/>
                  <a:pt x="50800" y="450850"/>
                </a:cubicBezTo>
                <a:lnTo>
                  <a:pt x="25400" y="488950"/>
                </a:lnTo>
                <a:cubicBezTo>
                  <a:pt x="21167" y="495300"/>
                  <a:pt x="18096" y="502604"/>
                  <a:pt x="12700" y="508000"/>
                </a:cubicBezTo>
                <a:lnTo>
                  <a:pt x="0" y="52070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7F364076-B173-4B3C-9A3C-874F89B85403}"/>
              </a:ext>
            </a:extLst>
          </p:cNvPr>
          <p:cNvSpPr txBox="1"/>
          <p:nvPr/>
        </p:nvSpPr>
        <p:spPr>
          <a:xfrm>
            <a:off x="4168562" y="2558586"/>
            <a:ext cx="31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2813FFB8-4D36-4EDC-9063-FDFCAE153DD2}"/>
              </a:ext>
            </a:extLst>
          </p:cNvPr>
          <p:cNvSpPr txBox="1"/>
          <p:nvPr/>
        </p:nvSpPr>
        <p:spPr>
          <a:xfrm>
            <a:off x="6900497" y="1220619"/>
            <a:ext cx="46828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 anfallare mot 3 (el 2) försvarare i korridor.</a:t>
            </a:r>
          </a:p>
          <a:p>
            <a:r>
              <a:rPr lang="sv-SE" dirty="0"/>
              <a:t>Ledare (L) passar omväxlande höger och vänster.</a:t>
            </a:r>
          </a:p>
          <a:p>
            <a:r>
              <a:rPr lang="sv-SE" dirty="0"/>
              <a:t>2 spelare startar från det håll passningen går och 1 spelare startar från andra hållet.</a:t>
            </a:r>
          </a:p>
          <a:p>
            <a:endParaRPr lang="sv-SE" dirty="0"/>
          </a:p>
          <a:p>
            <a:r>
              <a:rPr lang="sv-SE" dirty="0"/>
              <a:t>L passar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 A</a:t>
            </a:r>
          </a:p>
          <a:p>
            <a:r>
              <a:rPr lang="sv-SE" dirty="0"/>
              <a:t>A droppar (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/>
              <a:t>) till C</a:t>
            </a:r>
          </a:p>
          <a:p>
            <a:r>
              <a:rPr lang="sv-SE" dirty="0"/>
              <a:t>C hotar och droppar (3) till B eller går framåt</a:t>
            </a:r>
          </a:p>
          <a:p>
            <a:r>
              <a:rPr lang="sv-SE" dirty="0"/>
              <a:t>B fyller på och är spelbar</a:t>
            </a:r>
          </a:p>
          <a:p>
            <a:r>
              <a:rPr lang="sv-SE" dirty="0"/>
              <a:t>A fyller på och är spelbar</a:t>
            </a:r>
          </a:p>
          <a:p>
            <a:endParaRPr lang="sv-SE" dirty="0"/>
          </a:p>
          <a:p>
            <a:r>
              <a:rPr lang="sv-SE" dirty="0"/>
              <a:t>Uppmuntra till flera passningar.</a:t>
            </a:r>
          </a:p>
          <a:p>
            <a:endParaRPr lang="en-SE" dirty="0"/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C5A48766-E02B-4DCD-8F07-2A828221137D}"/>
              </a:ext>
            </a:extLst>
          </p:cNvPr>
          <p:cNvSpPr txBox="1"/>
          <p:nvPr/>
        </p:nvSpPr>
        <p:spPr>
          <a:xfrm>
            <a:off x="3845906" y="2937126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B09A2E35-2641-4BE0-A74E-E20BA006F7F1}"/>
              </a:ext>
            </a:extLst>
          </p:cNvPr>
          <p:cNvSpPr txBox="1"/>
          <p:nvPr/>
        </p:nvSpPr>
        <p:spPr>
          <a:xfrm>
            <a:off x="4908741" y="3079810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39D36781-983E-4A12-866E-75C184B735A5}"/>
              </a:ext>
            </a:extLst>
          </p:cNvPr>
          <p:cNvSpPr txBox="1"/>
          <p:nvPr/>
        </p:nvSpPr>
        <p:spPr>
          <a:xfrm>
            <a:off x="5140213" y="2035939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232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033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Fylla på</a:t>
            </a:r>
            <a:endParaRPr lang="en-SE" sz="240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73EF91D-8856-401C-9903-5A5D3AB8F7E6}"/>
              </a:ext>
            </a:extLst>
          </p:cNvPr>
          <p:cNvSpPr txBox="1"/>
          <p:nvPr/>
        </p:nvSpPr>
        <p:spPr>
          <a:xfrm>
            <a:off x="7319520" y="4312701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99C1B857-28B5-4F5D-A574-DA0C48F52489}"/>
              </a:ext>
            </a:extLst>
          </p:cNvPr>
          <p:cNvSpPr/>
          <p:nvPr/>
        </p:nvSpPr>
        <p:spPr>
          <a:xfrm>
            <a:off x="4992914" y="4020457"/>
            <a:ext cx="2409372" cy="508000"/>
          </a:xfrm>
          <a:custGeom>
            <a:avLst/>
            <a:gdLst>
              <a:gd name="connsiteX0" fmla="*/ 2409372 w 2409372"/>
              <a:gd name="connsiteY0" fmla="*/ 508000 h 508000"/>
              <a:gd name="connsiteX1" fmla="*/ 2336800 w 2409372"/>
              <a:gd name="connsiteY1" fmla="*/ 478972 h 508000"/>
              <a:gd name="connsiteX2" fmla="*/ 2249715 w 2409372"/>
              <a:gd name="connsiteY2" fmla="*/ 508000 h 508000"/>
              <a:gd name="connsiteX3" fmla="*/ 2206172 w 2409372"/>
              <a:gd name="connsiteY3" fmla="*/ 493486 h 508000"/>
              <a:gd name="connsiteX4" fmla="*/ 2162629 w 2409372"/>
              <a:gd name="connsiteY4" fmla="*/ 348343 h 508000"/>
              <a:gd name="connsiteX5" fmla="*/ 2119086 w 2409372"/>
              <a:gd name="connsiteY5" fmla="*/ 333829 h 508000"/>
              <a:gd name="connsiteX6" fmla="*/ 2061029 w 2409372"/>
              <a:gd name="connsiteY6" fmla="*/ 348343 h 508000"/>
              <a:gd name="connsiteX7" fmla="*/ 2032000 w 2409372"/>
              <a:gd name="connsiteY7" fmla="*/ 391886 h 508000"/>
              <a:gd name="connsiteX8" fmla="*/ 1973943 w 2409372"/>
              <a:gd name="connsiteY8" fmla="*/ 377372 h 508000"/>
              <a:gd name="connsiteX9" fmla="*/ 1930400 w 2409372"/>
              <a:gd name="connsiteY9" fmla="*/ 348343 h 508000"/>
              <a:gd name="connsiteX10" fmla="*/ 1915886 w 2409372"/>
              <a:gd name="connsiteY10" fmla="*/ 304800 h 508000"/>
              <a:gd name="connsiteX11" fmla="*/ 1901372 w 2409372"/>
              <a:gd name="connsiteY11" fmla="*/ 203200 h 508000"/>
              <a:gd name="connsiteX12" fmla="*/ 1857829 w 2409372"/>
              <a:gd name="connsiteY12" fmla="*/ 174172 h 508000"/>
              <a:gd name="connsiteX13" fmla="*/ 1654629 w 2409372"/>
              <a:gd name="connsiteY13" fmla="*/ 174172 h 508000"/>
              <a:gd name="connsiteX14" fmla="*/ 1611086 w 2409372"/>
              <a:gd name="connsiteY14" fmla="*/ 145143 h 508000"/>
              <a:gd name="connsiteX15" fmla="*/ 1538515 w 2409372"/>
              <a:gd name="connsiteY15" fmla="*/ 29029 h 508000"/>
              <a:gd name="connsiteX16" fmla="*/ 1451429 w 2409372"/>
              <a:gd name="connsiteY16" fmla="*/ 0 h 508000"/>
              <a:gd name="connsiteX17" fmla="*/ 1407886 w 2409372"/>
              <a:gd name="connsiteY17" fmla="*/ 29029 h 508000"/>
              <a:gd name="connsiteX18" fmla="*/ 1378857 w 2409372"/>
              <a:gd name="connsiteY18" fmla="*/ 116114 h 508000"/>
              <a:gd name="connsiteX19" fmla="*/ 1219200 w 2409372"/>
              <a:gd name="connsiteY19" fmla="*/ 101600 h 508000"/>
              <a:gd name="connsiteX20" fmla="*/ 1132115 w 2409372"/>
              <a:gd name="connsiteY20" fmla="*/ 72572 h 508000"/>
              <a:gd name="connsiteX21" fmla="*/ 1016000 w 2409372"/>
              <a:gd name="connsiteY21" fmla="*/ 58057 h 508000"/>
              <a:gd name="connsiteX22" fmla="*/ 957943 w 2409372"/>
              <a:gd name="connsiteY22" fmla="*/ 145143 h 508000"/>
              <a:gd name="connsiteX23" fmla="*/ 870857 w 2409372"/>
              <a:gd name="connsiteY23" fmla="*/ 174172 h 508000"/>
              <a:gd name="connsiteX24" fmla="*/ 667657 w 2409372"/>
              <a:gd name="connsiteY24" fmla="*/ 145143 h 508000"/>
              <a:gd name="connsiteX25" fmla="*/ 566057 w 2409372"/>
              <a:gd name="connsiteY25" fmla="*/ 101600 h 508000"/>
              <a:gd name="connsiteX26" fmla="*/ 406400 w 2409372"/>
              <a:gd name="connsiteY26" fmla="*/ 116114 h 508000"/>
              <a:gd name="connsiteX27" fmla="*/ 348343 w 2409372"/>
              <a:gd name="connsiteY27" fmla="*/ 232229 h 508000"/>
              <a:gd name="connsiteX28" fmla="*/ 261257 w 2409372"/>
              <a:gd name="connsiteY28" fmla="*/ 290286 h 508000"/>
              <a:gd name="connsiteX29" fmla="*/ 58057 w 2409372"/>
              <a:gd name="connsiteY29" fmla="*/ 275772 h 508000"/>
              <a:gd name="connsiteX30" fmla="*/ 29029 w 2409372"/>
              <a:gd name="connsiteY30" fmla="*/ 362857 h 508000"/>
              <a:gd name="connsiteX31" fmla="*/ 0 w 2409372"/>
              <a:gd name="connsiteY31" fmla="*/ 420914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409372" h="508000">
                <a:moveTo>
                  <a:pt x="2409372" y="508000"/>
                </a:moveTo>
                <a:cubicBezTo>
                  <a:pt x="2385181" y="498324"/>
                  <a:pt x="2362854" y="478972"/>
                  <a:pt x="2336800" y="478972"/>
                </a:cubicBezTo>
                <a:cubicBezTo>
                  <a:pt x="2306201" y="478972"/>
                  <a:pt x="2249715" y="508000"/>
                  <a:pt x="2249715" y="508000"/>
                </a:cubicBezTo>
                <a:cubicBezTo>
                  <a:pt x="2235201" y="503162"/>
                  <a:pt x="2218119" y="503043"/>
                  <a:pt x="2206172" y="493486"/>
                </a:cubicBezTo>
                <a:cubicBezTo>
                  <a:pt x="2150091" y="448621"/>
                  <a:pt x="2195448" y="413980"/>
                  <a:pt x="2162629" y="348343"/>
                </a:cubicBezTo>
                <a:cubicBezTo>
                  <a:pt x="2155787" y="334659"/>
                  <a:pt x="2133600" y="338667"/>
                  <a:pt x="2119086" y="333829"/>
                </a:cubicBezTo>
                <a:cubicBezTo>
                  <a:pt x="2099734" y="338667"/>
                  <a:pt x="2077627" y="337278"/>
                  <a:pt x="2061029" y="348343"/>
                </a:cubicBezTo>
                <a:cubicBezTo>
                  <a:pt x="2046515" y="358019"/>
                  <a:pt x="2048549" y="386370"/>
                  <a:pt x="2032000" y="391886"/>
                </a:cubicBezTo>
                <a:cubicBezTo>
                  <a:pt x="2013076" y="398194"/>
                  <a:pt x="1993295" y="382210"/>
                  <a:pt x="1973943" y="377372"/>
                </a:cubicBezTo>
                <a:cubicBezTo>
                  <a:pt x="1959429" y="367696"/>
                  <a:pt x="1941297" y="361965"/>
                  <a:pt x="1930400" y="348343"/>
                </a:cubicBezTo>
                <a:cubicBezTo>
                  <a:pt x="1920843" y="336396"/>
                  <a:pt x="1918886" y="319802"/>
                  <a:pt x="1915886" y="304800"/>
                </a:cubicBezTo>
                <a:cubicBezTo>
                  <a:pt x="1909177" y="271254"/>
                  <a:pt x="1915266" y="234462"/>
                  <a:pt x="1901372" y="203200"/>
                </a:cubicBezTo>
                <a:cubicBezTo>
                  <a:pt x="1894287" y="187260"/>
                  <a:pt x="1872343" y="183848"/>
                  <a:pt x="1857829" y="174172"/>
                </a:cubicBezTo>
                <a:cubicBezTo>
                  <a:pt x="1769262" y="191885"/>
                  <a:pt x="1761889" y="200987"/>
                  <a:pt x="1654629" y="174172"/>
                </a:cubicBezTo>
                <a:cubicBezTo>
                  <a:pt x="1637706" y="169941"/>
                  <a:pt x="1625600" y="154819"/>
                  <a:pt x="1611086" y="145143"/>
                </a:cubicBezTo>
                <a:cubicBezTo>
                  <a:pt x="1587066" y="73084"/>
                  <a:pt x="1601517" y="57030"/>
                  <a:pt x="1538515" y="29029"/>
                </a:cubicBezTo>
                <a:cubicBezTo>
                  <a:pt x="1510553" y="16602"/>
                  <a:pt x="1451429" y="0"/>
                  <a:pt x="1451429" y="0"/>
                </a:cubicBezTo>
                <a:cubicBezTo>
                  <a:pt x="1436915" y="9676"/>
                  <a:pt x="1417131" y="14236"/>
                  <a:pt x="1407886" y="29029"/>
                </a:cubicBezTo>
                <a:cubicBezTo>
                  <a:pt x="1391669" y="54977"/>
                  <a:pt x="1378857" y="116114"/>
                  <a:pt x="1378857" y="116114"/>
                </a:cubicBezTo>
                <a:cubicBezTo>
                  <a:pt x="1325638" y="111276"/>
                  <a:pt x="1271825" y="110887"/>
                  <a:pt x="1219200" y="101600"/>
                </a:cubicBezTo>
                <a:cubicBezTo>
                  <a:pt x="1189067" y="96283"/>
                  <a:pt x="1132115" y="72572"/>
                  <a:pt x="1132115" y="72572"/>
                </a:cubicBezTo>
                <a:cubicBezTo>
                  <a:pt x="1093410" y="46769"/>
                  <a:pt x="1069806" y="16208"/>
                  <a:pt x="1016000" y="58057"/>
                </a:cubicBezTo>
                <a:cubicBezTo>
                  <a:pt x="988461" y="79476"/>
                  <a:pt x="991041" y="134110"/>
                  <a:pt x="957943" y="145143"/>
                </a:cubicBezTo>
                <a:lnTo>
                  <a:pt x="870857" y="174172"/>
                </a:lnTo>
                <a:cubicBezTo>
                  <a:pt x="845269" y="171613"/>
                  <a:pt x="715692" y="165730"/>
                  <a:pt x="667657" y="145143"/>
                </a:cubicBezTo>
                <a:cubicBezTo>
                  <a:pt x="527328" y="85002"/>
                  <a:pt x="732740" y="143269"/>
                  <a:pt x="566057" y="101600"/>
                </a:cubicBezTo>
                <a:cubicBezTo>
                  <a:pt x="512838" y="106438"/>
                  <a:pt x="456725" y="98141"/>
                  <a:pt x="406400" y="116114"/>
                </a:cubicBezTo>
                <a:cubicBezTo>
                  <a:pt x="349868" y="136304"/>
                  <a:pt x="369566" y="195089"/>
                  <a:pt x="348343" y="232229"/>
                </a:cubicBezTo>
                <a:cubicBezTo>
                  <a:pt x="322761" y="276997"/>
                  <a:pt x="302822" y="276431"/>
                  <a:pt x="261257" y="290286"/>
                </a:cubicBezTo>
                <a:cubicBezTo>
                  <a:pt x="193524" y="285448"/>
                  <a:pt x="122872" y="255517"/>
                  <a:pt x="58057" y="275772"/>
                </a:cubicBezTo>
                <a:cubicBezTo>
                  <a:pt x="28851" y="284899"/>
                  <a:pt x="38705" y="333829"/>
                  <a:pt x="29029" y="362857"/>
                </a:cubicBezTo>
                <a:cubicBezTo>
                  <a:pt x="12351" y="412891"/>
                  <a:pt x="25334" y="395582"/>
                  <a:pt x="0" y="420914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9182C008-858A-4F42-B284-6F4A71D0BBAD}"/>
              </a:ext>
            </a:extLst>
          </p:cNvPr>
          <p:cNvSpPr txBox="1"/>
          <p:nvPr/>
        </p:nvSpPr>
        <p:spPr>
          <a:xfrm>
            <a:off x="8202053" y="3387196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22B478C4-2262-47DF-8A8E-DF11B8779E94}"/>
              </a:ext>
            </a:extLst>
          </p:cNvPr>
          <p:cNvSpPr txBox="1"/>
          <p:nvPr/>
        </p:nvSpPr>
        <p:spPr>
          <a:xfrm>
            <a:off x="4424477" y="463022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FD6DBA29-795B-431E-80AC-B0CE28D49A87}"/>
              </a:ext>
            </a:extLst>
          </p:cNvPr>
          <p:cNvSpPr/>
          <p:nvPr/>
        </p:nvSpPr>
        <p:spPr>
          <a:xfrm>
            <a:off x="5994400" y="3817257"/>
            <a:ext cx="2699657" cy="965371"/>
          </a:xfrm>
          <a:custGeom>
            <a:avLst/>
            <a:gdLst>
              <a:gd name="connsiteX0" fmla="*/ 2351314 w 2699657"/>
              <a:gd name="connsiteY0" fmla="*/ 0 h 965371"/>
              <a:gd name="connsiteX1" fmla="*/ 2423886 w 2699657"/>
              <a:gd name="connsiteY1" fmla="*/ 58057 h 965371"/>
              <a:gd name="connsiteX2" fmla="*/ 2525486 w 2699657"/>
              <a:gd name="connsiteY2" fmla="*/ 159657 h 965371"/>
              <a:gd name="connsiteX3" fmla="*/ 2583543 w 2699657"/>
              <a:gd name="connsiteY3" fmla="*/ 246743 h 965371"/>
              <a:gd name="connsiteX4" fmla="*/ 2598057 w 2699657"/>
              <a:gd name="connsiteY4" fmla="*/ 290286 h 965371"/>
              <a:gd name="connsiteX5" fmla="*/ 2656114 w 2699657"/>
              <a:gd name="connsiteY5" fmla="*/ 377372 h 965371"/>
              <a:gd name="connsiteX6" fmla="*/ 2685143 w 2699657"/>
              <a:gd name="connsiteY6" fmla="*/ 464457 h 965371"/>
              <a:gd name="connsiteX7" fmla="*/ 2699657 w 2699657"/>
              <a:gd name="connsiteY7" fmla="*/ 508000 h 965371"/>
              <a:gd name="connsiteX8" fmla="*/ 2685143 w 2699657"/>
              <a:gd name="connsiteY8" fmla="*/ 696686 h 965371"/>
              <a:gd name="connsiteX9" fmla="*/ 2670629 w 2699657"/>
              <a:gd name="connsiteY9" fmla="*/ 740229 h 965371"/>
              <a:gd name="connsiteX10" fmla="*/ 2627086 w 2699657"/>
              <a:gd name="connsiteY10" fmla="*/ 769257 h 965371"/>
              <a:gd name="connsiteX11" fmla="*/ 2598057 w 2699657"/>
              <a:gd name="connsiteY11" fmla="*/ 812800 h 965371"/>
              <a:gd name="connsiteX12" fmla="*/ 2467429 w 2699657"/>
              <a:gd name="connsiteY12" fmla="*/ 856343 h 965371"/>
              <a:gd name="connsiteX13" fmla="*/ 2380343 w 2699657"/>
              <a:gd name="connsiteY13" fmla="*/ 885372 h 965371"/>
              <a:gd name="connsiteX14" fmla="*/ 2336800 w 2699657"/>
              <a:gd name="connsiteY14" fmla="*/ 899886 h 965371"/>
              <a:gd name="connsiteX15" fmla="*/ 2220686 w 2699657"/>
              <a:gd name="connsiteY15" fmla="*/ 928914 h 965371"/>
              <a:gd name="connsiteX16" fmla="*/ 1973943 w 2699657"/>
              <a:gd name="connsiteY16" fmla="*/ 943429 h 965371"/>
              <a:gd name="connsiteX17" fmla="*/ 1494971 w 2699657"/>
              <a:gd name="connsiteY17" fmla="*/ 943429 h 965371"/>
              <a:gd name="connsiteX18" fmla="*/ 1436914 w 2699657"/>
              <a:gd name="connsiteY18" fmla="*/ 928914 h 965371"/>
              <a:gd name="connsiteX19" fmla="*/ 1349829 w 2699657"/>
              <a:gd name="connsiteY19" fmla="*/ 899886 h 965371"/>
              <a:gd name="connsiteX20" fmla="*/ 1277257 w 2699657"/>
              <a:gd name="connsiteY20" fmla="*/ 841829 h 965371"/>
              <a:gd name="connsiteX21" fmla="*/ 1190171 w 2699657"/>
              <a:gd name="connsiteY21" fmla="*/ 783772 h 965371"/>
              <a:gd name="connsiteX22" fmla="*/ 1117600 w 2699657"/>
              <a:gd name="connsiteY22" fmla="*/ 725714 h 965371"/>
              <a:gd name="connsiteX23" fmla="*/ 943429 w 2699657"/>
              <a:gd name="connsiteY23" fmla="*/ 638629 h 965371"/>
              <a:gd name="connsiteX24" fmla="*/ 899886 w 2699657"/>
              <a:gd name="connsiteY24" fmla="*/ 624114 h 965371"/>
              <a:gd name="connsiteX25" fmla="*/ 812800 w 2699657"/>
              <a:gd name="connsiteY25" fmla="*/ 580572 h 965371"/>
              <a:gd name="connsiteX26" fmla="*/ 725714 w 2699657"/>
              <a:gd name="connsiteY26" fmla="*/ 566057 h 965371"/>
              <a:gd name="connsiteX27" fmla="*/ 667657 w 2699657"/>
              <a:gd name="connsiteY27" fmla="*/ 551543 h 965371"/>
              <a:gd name="connsiteX28" fmla="*/ 464457 w 2699657"/>
              <a:gd name="connsiteY28" fmla="*/ 537029 h 965371"/>
              <a:gd name="connsiteX29" fmla="*/ 58057 w 2699657"/>
              <a:gd name="connsiteY29" fmla="*/ 551543 h 965371"/>
              <a:gd name="connsiteX30" fmla="*/ 0 w 2699657"/>
              <a:gd name="connsiteY30" fmla="*/ 580572 h 965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699657" h="965371">
                <a:moveTo>
                  <a:pt x="2351314" y="0"/>
                </a:moveTo>
                <a:cubicBezTo>
                  <a:pt x="2375505" y="19352"/>
                  <a:pt x="2403162" y="35030"/>
                  <a:pt x="2423886" y="58057"/>
                </a:cubicBezTo>
                <a:cubicBezTo>
                  <a:pt x="2523702" y="168963"/>
                  <a:pt x="2434254" y="129247"/>
                  <a:pt x="2525486" y="159657"/>
                </a:cubicBezTo>
                <a:cubicBezTo>
                  <a:pt x="2544838" y="188686"/>
                  <a:pt x="2572511" y="213645"/>
                  <a:pt x="2583543" y="246743"/>
                </a:cubicBezTo>
                <a:cubicBezTo>
                  <a:pt x="2588381" y="261257"/>
                  <a:pt x="2590627" y="276912"/>
                  <a:pt x="2598057" y="290286"/>
                </a:cubicBezTo>
                <a:cubicBezTo>
                  <a:pt x="2615000" y="320784"/>
                  <a:pt x="2645081" y="344274"/>
                  <a:pt x="2656114" y="377372"/>
                </a:cubicBezTo>
                <a:lnTo>
                  <a:pt x="2685143" y="464457"/>
                </a:lnTo>
                <a:lnTo>
                  <a:pt x="2699657" y="508000"/>
                </a:lnTo>
                <a:cubicBezTo>
                  <a:pt x="2694819" y="570895"/>
                  <a:pt x="2692967" y="634092"/>
                  <a:pt x="2685143" y="696686"/>
                </a:cubicBezTo>
                <a:cubicBezTo>
                  <a:pt x="2683245" y="711867"/>
                  <a:pt x="2680186" y="728282"/>
                  <a:pt x="2670629" y="740229"/>
                </a:cubicBezTo>
                <a:cubicBezTo>
                  <a:pt x="2659732" y="753850"/>
                  <a:pt x="2641600" y="759581"/>
                  <a:pt x="2627086" y="769257"/>
                </a:cubicBezTo>
                <a:cubicBezTo>
                  <a:pt x="2617410" y="783771"/>
                  <a:pt x="2612850" y="803555"/>
                  <a:pt x="2598057" y="812800"/>
                </a:cubicBezTo>
                <a:cubicBezTo>
                  <a:pt x="2598056" y="812800"/>
                  <a:pt x="2489201" y="849086"/>
                  <a:pt x="2467429" y="856343"/>
                </a:cubicBezTo>
                <a:lnTo>
                  <a:pt x="2380343" y="885372"/>
                </a:lnTo>
                <a:cubicBezTo>
                  <a:pt x="2365829" y="890210"/>
                  <a:pt x="2351643" y="896175"/>
                  <a:pt x="2336800" y="899886"/>
                </a:cubicBezTo>
                <a:cubicBezTo>
                  <a:pt x="2298095" y="909562"/>
                  <a:pt x="2260513" y="926571"/>
                  <a:pt x="2220686" y="928914"/>
                </a:cubicBezTo>
                <a:lnTo>
                  <a:pt x="1973943" y="943429"/>
                </a:lnTo>
                <a:cubicBezTo>
                  <a:pt x="1769192" y="977553"/>
                  <a:pt x="1866186" y="967379"/>
                  <a:pt x="1494971" y="943429"/>
                </a:cubicBezTo>
                <a:cubicBezTo>
                  <a:pt x="1475064" y="942145"/>
                  <a:pt x="1456021" y="934646"/>
                  <a:pt x="1436914" y="928914"/>
                </a:cubicBezTo>
                <a:cubicBezTo>
                  <a:pt x="1407606" y="920122"/>
                  <a:pt x="1349829" y="899886"/>
                  <a:pt x="1349829" y="899886"/>
                </a:cubicBezTo>
                <a:cubicBezTo>
                  <a:pt x="1296192" y="819431"/>
                  <a:pt x="1351489" y="883068"/>
                  <a:pt x="1277257" y="841829"/>
                </a:cubicBezTo>
                <a:cubicBezTo>
                  <a:pt x="1246759" y="824886"/>
                  <a:pt x="1190171" y="783772"/>
                  <a:pt x="1190171" y="783772"/>
                </a:cubicBezTo>
                <a:cubicBezTo>
                  <a:pt x="1136537" y="703319"/>
                  <a:pt x="1191830" y="766953"/>
                  <a:pt x="1117600" y="725714"/>
                </a:cubicBezTo>
                <a:cubicBezTo>
                  <a:pt x="948781" y="631925"/>
                  <a:pt x="1112966" y="695142"/>
                  <a:pt x="943429" y="638629"/>
                </a:cubicBezTo>
                <a:cubicBezTo>
                  <a:pt x="928915" y="633791"/>
                  <a:pt x="912616" y="632601"/>
                  <a:pt x="899886" y="624114"/>
                </a:cubicBezTo>
                <a:cubicBezTo>
                  <a:pt x="860741" y="598018"/>
                  <a:pt x="857870" y="590588"/>
                  <a:pt x="812800" y="580572"/>
                </a:cubicBezTo>
                <a:cubicBezTo>
                  <a:pt x="784072" y="574188"/>
                  <a:pt x="754572" y="571829"/>
                  <a:pt x="725714" y="566057"/>
                </a:cubicBezTo>
                <a:cubicBezTo>
                  <a:pt x="706153" y="562145"/>
                  <a:pt x="687483" y="553746"/>
                  <a:pt x="667657" y="551543"/>
                </a:cubicBezTo>
                <a:cubicBezTo>
                  <a:pt x="600166" y="544044"/>
                  <a:pt x="532190" y="541867"/>
                  <a:pt x="464457" y="537029"/>
                </a:cubicBezTo>
                <a:cubicBezTo>
                  <a:pt x="328990" y="541867"/>
                  <a:pt x="193329" y="542816"/>
                  <a:pt x="58057" y="551543"/>
                </a:cubicBezTo>
                <a:cubicBezTo>
                  <a:pt x="22399" y="553843"/>
                  <a:pt x="18903" y="561668"/>
                  <a:pt x="0" y="580572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15014914-4C02-4312-90EE-2E7214197C47}"/>
              </a:ext>
            </a:extLst>
          </p:cNvPr>
          <p:cNvCxnSpPr>
            <a:cxnSpLocks/>
          </p:cNvCxnSpPr>
          <p:nvPr/>
        </p:nvCxnSpPr>
        <p:spPr>
          <a:xfrm flipH="1">
            <a:off x="3695700" y="4463233"/>
            <a:ext cx="1257300" cy="751705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ihandsfigur: Form 17">
            <a:extLst>
              <a:ext uri="{FF2B5EF4-FFF2-40B4-BE49-F238E27FC236}">
                <a16:creationId xmlns:a16="http://schemas.microsoft.com/office/drawing/2014/main" id="{B5B006AC-5306-47B6-9B23-42C856ED18EF}"/>
              </a:ext>
            </a:extLst>
          </p:cNvPr>
          <p:cNvSpPr/>
          <p:nvPr/>
        </p:nvSpPr>
        <p:spPr>
          <a:xfrm>
            <a:off x="3690938" y="4733925"/>
            <a:ext cx="1985962" cy="895350"/>
          </a:xfrm>
          <a:custGeom>
            <a:avLst/>
            <a:gdLst>
              <a:gd name="connsiteX0" fmla="*/ 971550 w 1985962"/>
              <a:gd name="connsiteY0" fmla="*/ 0 h 895350"/>
              <a:gd name="connsiteX1" fmla="*/ 1319212 w 1985962"/>
              <a:gd name="connsiteY1" fmla="*/ 4763 h 895350"/>
              <a:gd name="connsiteX2" fmla="*/ 1366837 w 1985962"/>
              <a:gd name="connsiteY2" fmla="*/ 14288 h 895350"/>
              <a:gd name="connsiteX3" fmla="*/ 1428750 w 1985962"/>
              <a:gd name="connsiteY3" fmla="*/ 19050 h 895350"/>
              <a:gd name="connsiteX4" fmla="*/ 1519237 w 1985962"/>
              <a:gd name="connsiteY4" fmla="*/ 28575 h 895350"/>
              <a:gd name="connsiteX5" fmla="*/ 1543050 w 1985962"/>
              <a:gd name="connsiteY5" fmla="*/ 33338 h 895350"/>
              <a:gd name="connsiteX6" fmla="*/ 1581150 w 1985962"/>
              <a:gd name="connsiteY6" fmla="*/ 38100 h 895350"/>
              <a:gd name="connsiteX7" fmla="*/ 1619250 w 1985962"/>
              <a:gd name="connsiteY7" fmla="*/ 47625 h 895350"/>
              <a:gd name="connsiteX8" fmla="*/ 1638300 w 1985962"/>
              <a:gd name="connsiteY8" fmla="*/ 52388 h 895350"/>
              <a:gd name="connsiteX9" fmla="*/ 1652587 w 1985962"/>
              <a:gd name="connsiteY9" fmla="*/ 57150 h 895350"/>
              <a:gd name="connsiteX10" fmla="*/ 1714500 w 1985962"/>
              <a:gd name="connsiteY10" fmla="*/ 66675 h 895350"/>
              <a:gd name="connsiteX11" fmla="*/ 1733550 w 1985962"/>
              <a:gd name="connsiteY11" fmla="*/ 76200 h 895350"/>
              <a:gd name="connsiteX12" fmla="*/ 1747837 w 1985962"/>
              <a:gd name="connsiteY12" fmla="*/ 80963 h 895350"/>
              <a:gd name="connsiteX13" fmla="*/ 1776412 w 1985962"/>
              <a:gd name="connsiteY13" fmla="*/ 95250 h 895350"/>
              <a:gd name="connsiteX14" fmla="*/ 1809750 w 1985962"/>
              <a:gd name="connsiteY14" fmla="*/ 109538 h 895350"/>
              <a:gd name="connsiteX15" fmla="*/ 1838325 w 1985962"/>
              <a:gd name="connsiteY15" fmla="*/ 128588 h 895350"/>
              <a:gd name="connsiteX16" fmla="*/ 1847850 w 1985962"/>
              <a:gd name="connsiteY16" fmla="*/ 142875 h 895350"/>
              <a:gd name="connsiteX17" fmla="*/ 1876425 w 1985962"/>
              <a:gd name="connsiteY17" fmla="*/ 157163 h 895350"/>
              <a:gd name="connsiteX18" fmla="*/ 1905000 w 1985962"/>
              <a:gd name="connsiteY18" fmla="*/ 200025 h 895350"/>
              <a:gd name="connsiteX19" fmla="*/ 1914525 w 1985962"/>
              <a:gd name="connsiteY19" fmla="*/ 214313 h 895350"/>
              <a:gd name="connsiteX20" fmla="*/ 1919287 w 1985962"/>
              <a:gd name="connsiteY20" fmla="*/ 228600 h 895350"/>
              <a:gd name="connsiteX21" fmla="*/ 1938337 w 1985962"/>
              <a:gd name="connsiteY21" fmla="*/ 257175 h 895350"/>
              <a:gd name="connsiteX22" fmla="*/ 1943100 w 1985962"/>
              <a:gd name="connsiteY22" fmla="*/ 271463 h 895350"/>
              <a:gd name="connsiteX23" fmla="*/ 1962150 w 1985962"/>
              <a:gd name="connsiteY23" fmla="*/ 300038 h 895350"/>
              <a:gd name="connsiteX24" fmla="*/ 1971675 w 1985962"/>
              <a:gd name="connsiteY24" fmla="*/ 314325 h 895350"/>
              <a:gd name="connsiteX25" fmla="*/ 1976437 w 1985962"/>
              <a:gd name="connsiteY25" fmla="*/ 342900 h 895350"/>
              <a:gd name="connsiteX26" fmla="*/ 1981200 w 1985962"/>
              <a:gd name="connsiteY26" fmla="*/ 357188 h 895350"/>
              <a:gd name="connsiteX27" fmla="*/ 1985962 w 1985962"/>
              <a:gd name="connsiteY27" fmla="*/ 404813 h 895350"/>
              <a:gd name="connsiteX28" fmla="*/ 1976437 w 1985962"/>
              <a:gd name="connsiteY28" fmla="*/ 533400 h 895350"/>
              <a:gd name="connsiteX29" fmla="*/ 1966912 w 1985962"/>
              <a:gd name="connsiteY29" fmla="*/ 571500 h 895350"/>
              <a:gd name="connsiteX30" fmla="*/ 1962150 w 1985962"/>
              <a:gd name="connsiteY30" fmla="*/ 585788 h 895350"/>
              <a:gd name="connsiteX31" fmla="*/ 1952625 w 1985962"/>
              <a:gd name="connsiteY31" fmla="*/ 600075 h 895350"/>
              <a:gd name="connsiteX32" fmla="*/ 1943100 w 1985962"/>
              <a:gd name="connsiteY32" fmla="*/ 633413 h 895350"/>
              <a:gd name="connsiteX33" fmla="*/ 1933575 w 1985962"/>
              <a:gd name="connsiteY33" fmla="*/ 647700 h 895350"/>
              <a:gd name="connsiteX34" fmla="*/ 1914525 w 1985962"/>
              <a:gd name="connsiteY34" fmla="*/ 695325 h 895350"/>
              <a:gd name="connsiteX35" fmla="*/ 1900237 w 1985962"/>
              <a:gd name="connsiteY35" fmla="*/ 709613 h 895350"/>
              <a:gd name="connsiteX36" fmla="*/ 1881187 w 1985962"/>
              <a:gd name="connsiteY36" fmla="*/ 733425 h 895350"/>
              <a:gd name="connsiteX37" fmla="*/ 1862137 w 1985962"/>
              <a:gd name="connsiteY37" fmla="*/ 752475 h 895350"/>
              <a:gd name="connsiteX38" fmla="*/ 1828800 w 1985962"/>
              <a:gd name="connsiteY38" fmla="*/ 771525 h 895350"/>
              <a:gd name="connsiteX39" fmla="*/ 1800225 w 1985962"/>
              <a:gd name="connsiteY39" fmla="*/ 790575 h 895350"/>
              <a:gd name="connsiteX40" fmla="*/ 1766887 w 1985962"/>
              <a:gd name="connsiteY40" fmla="*/ 804863 h 895350"/>
              <a:gd name="connsiteX41" fmla="*/ 1752600 w 1985962"/>
              <a:gd name="connsiteY41" fmla="*/ 809625 h 895350"/>
              <a:gd name="connsiteX42" fmla="*/ 1733550 w 1985962"/>
              <a:gd name="connsiteY42" fmla="*/ 819150 h 895350"/>
              <a:gd name="connsiteX43" fmla="*/ 1704975 w 1985962"/>
              <a:gd name="connsiteY43" fmla="*/ 828675 h 895350"/>
              <a:gd name="connsiteX44" fmla="*/ 1690687 w 1985962"/>
              <a:gd name="connsiteY44" fmla="*/ 838200 h 895350"/>
              <a:gd name="connsiteX45" fmla="*/ 1619250 w 1985962"/>
              <a:gd name="connsiteY45" fmla="*/ 852488 h 895350"/>
              <a:gd name="connsiteX46" fmla="*/ 1585912 w 1985962"/>
              <a:gd name="connsiteY46" fmla="*/ 866775 h 895350"/>
              <a:gd name="connsiteX47" fmla="*/ 1566862 w 1985962"/>
              <a:gd name="connsiteY47" fmla="*/ 871538 h 895350"/>
              <a:gd name="connsiteX48" fmla="*/ 1547812 w 1985962"/>
              <a:gd name="connsiteY48" fmla="*/ 881063 h 895350"/>
              <a:gd name="connsiteX49" fmla="*/ 1495425 w 1985962"/>
              <a:gd name="connsiteY49" fmla="*/ 885825 h 895350"/>
              <a:gd name="connsiteX50" fmla="*/ 1433512 w 1985962"/>
              <a:gd name="connsiteY50" fmla="*/ 895350 h 895350"/>
              <a:gd name="connsiteX51" fmla="*/ 1209675 w 1985962"/>
              <a:gd name="connsiteY51" fmla="*/ 890588 h 895350"/>
              <a:gd name="connsiteX52" fmla="*/ 1133475 w 1985962"/>
              <a:gd name="connsiteY52" fmla="*/ 881063 h 895350"/>
              <a:gd name="connsiteX53" fmla="*/ 1104900 w 1985962"/>
              <a:gd name="connsiteY53" fmla="*/ 876300 h 895350"/>
              <a:gd name="connsiteX54" fmla="*/ 1076325 w 1985962"/>
              <a:gd name="connsiteY54" fmla="*/ 866775 h 895350"/>
              <a:gd name="connsiteX55" fmla="*/ 1062037 w 1985962"/>
              <a:gd name="connsiteY55" fmla="*/ 862013 h 895350"/>
              <a:gd name="connsiteX56" fmla="*/ 1028700 w 1985962"/>
              <a:gd name="connsiteY56" fmla="*/ 857250 h 895350"/>
              <a:gd name="connsiteX57" fmla="*/ 1014412 w 1985962"/>
              <a:gd name="connsiteY57" fmla="*/ 852488 h 895350"/>
              <a:gd name="connsiteX58" fmla="*/ 952500 w 1985962"/>
              <a:gd name="connsiteY58" fmla="*/ 838200 h 895350"/>
              <a:gd name="connsiteX59" fmla="*/ 919162 w 1985962"/>
              <a:gd name="connsiteY59" fmla="*/ 828675 h 895350"/>
              <a:gd name="connsiteX60" fmla="*/ 876300 w 1985962"/>
              <a:gd name="connsiteY60" fmla="*/ 814388 h 895350"/>
              <a:gd name="connsiteX61" fmla="*/ 823912 w 1985962"/>
              <a:gd name="connsiteY61" fmla="*/ 800100 h 895350"/>
              <a:gd name="connsiteX62" fmla="*/ 804862 w 1985962"/>
              <a:gd name="connsiteY62" fmla="*/ 795338 h 895350"/>
              <a:gd name="connsiteX63" fmla="*/ 785812 w 1985962"/>
              <a:gd name="connsiteY63" fmla="*/ 785813 h 895350"/>
              <a:gd name="connsiteX64" fmla="*/ 752475 w 1985962"/>
              <a:gd name="connsiteY64" fmla="*/ 776288 h 895350"/>
              <a:gd name="connsiteX65" fmla="*/ 738187 w 1985962"/>
              <a:gd name="connsiteY65" fmla="*/ 771525 h 895350"/>
              <a:gd name="connsiteX66" fmla="*/ 700087 w 1985962"/>
              <a:gd name="connsiteY66" fmla="*/ 762000 h 895350"/>
              <a:gd name="connsiteX67" fmla="*/ 666750 w 1985962"/>
              <a:gd name="connsiteY67" fmla="*/ 747713 h 895350"/>
              <a:gd name="connsiteX68" fmla="*/ 633412 w 1985962"/>
              <a:gd name="connsiteY68" fmla="*/ 733425 h 895350"/>
              <a:gd name="connsiteX69" fmla="*/ 600075 w 1985962"/>
              <a:gd name="connsiteY69" fmla="*/ 714375 h 895350"/>
              <a:gd name="connsiteX70" fmla="*/ 585787 w 1985962"/>
              <a:gd name="connsiteY70" fmla="*/ 709613 h 895350"/>
              <a:gd name="connsiteX71" fmla="*/ 552450 w 1985962"/>
              <a:gd name="connsiteY71" fmla="*/ 690563 h 895350"/>
              <a:gd name="connsiteX72" fmla="*/ 490537 w 1985962"/>
              <a:gd name="connsiteY72" fmla="*/ 671513 h 895350"/>
              <a:gd name="connsiteX73" fmla="*/ 471487 w 1985962"/>
              <a:gd name="connsiteY73" fmla="*/ 661988 h 895350"/>
              <a:gd name="connsiteX74" fmla="*/ 457200 w 1985962"/>
              <a:gd name="connsiteY74" fmla="*/ 657225 h 895350"/>
              <a:gd name="connsiteX75" fmla="*/ 442912 w 1985962"/>
              <a:gd name="connsiteY75" fmla="*/ 647700 h 895350"/>
              <a:gd name="connsiteX76" fmla="*/ 404812 w 1985962"/>
              <a:gd name="connsiteY76" fmla="*/ 633413 h 895350"/>
              <a:gd name="connsiteX77" fmla="*/ 385762 w 1985962"/>
              <a:gd name="connsiteY77" fmla="*/ 623888 h 895350"/>
              <a:gd name="connsiteX78" fmla="*/ 371475 w 1985962"/>
              <a:gd name="connsiteY78" fmla="*/ 619125 h 895350"/>
              <a:gd name="connsiteX79" fmla="*/ 338137 w 1985962"/>
              <a:gd name="connsiteY79" fmla="*/ 600075 h 895350"/>
              <a:gd name="connsiteX80" fmla="*/ 295275 w 1985962"/>
              <a:gd name="connsiteY80" fmla="*/ 590550 h 895350"/>
              <a:gd name="connsiteX81" fmla="*/ 257175 w 1985962"/>
              <a:gd name="connsiteY81" fmla="*/ 581025 h 895350"/>
              <a:gd name="connsiteX82" fmla="*/ 233362 w 1985962"/>
              <a:gd name="connsiteY82" fmla="*/ 571500 h 895350"/>
              <a:gd name="connsiteX83" fmla="*/ 200025 w 1985962"/>
              <a:gd name="connsiteY83" fmla="*/ 566738 h 895350"/>
              <a:gd name="connsiteX84" fmla="*/ 133350 w 1985962"/>
              <a:gd name="connsiteY84" fmla="*/ 552450 h 895350"/>
              <a:gd name="connsiteX85" fmla="*/ 119062 w 1985962"/>
              <a:gd name="connsiteY85" fmla="*/ 547688 h 895350"/>
              <a:gd name="connsiteX86" fmla="*/ 76200 w 1985962"/>
              <a:gd name="connsiteY86" fmla="*/ 538163 h 895350"/>
              <a:gd name="connsiteX87" fmla="*/ 47625 w 1985962"/>
              <a:gd name="connsiteY87" fmla="*/ 528638 h 895350"/>
              <a:gd name="connsiteX88" fmla="*/ 19050 w 1985962"/>
              <a:gd name="connsiteY88" fmla="*/ 519113 h 895350"/>
              <a:gd name="connsiteX89" fmla="*/ 4762 w 1985962"/>
              <a:gd name="connsiteY89" fmla="*/ 514350 h 895350"/>
              <a:gd name="connsiteX90" fmla="*/ 0 w 1985962"/>
              <a:gd name="connsiteY90" fmla="*/ 504825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5962" h="895350">
                <a:moveTo>
                  <a:pt x="971550" y="0"/>
                </a:moveTo>
                <a:cubicBezTo>
                  <a:pt x="1087437" y="1588"/>
                  <a:pt x="1203389" y="576"/>
                  <a:pt x="1319212" y="4763"/>
                </a:cubicBezTo>
                <a:cubicBezTo>
                  <a:pt x="1335391" y="5348"/>
                  <a:pt x="1350784" y="12194"/>
                  <a:pt x="1366837" y="14288"/>
                </a:cubicBezTo>
                <a:cubicBezTo>
                  <a:pt x="1387362" y="16965"/>
                  <a:pt x="1408112" y="17463"/>
                  <a:pt x="1428750" y="19050"/>
                </a:cubicBezTo>
                <a:cubicBezTo>
                  <a:pt x="1484108" y="30123"/>
                  <a:pt x="1417794" y="17897"/>
                  <a:pt x="1519237" y="28575"/>
                </a:cubicBezTo>
                <a:cubicBezTo>
                  <a:pt x="1527287" y="29422"/>
                  <a:pt x="1535049" y="32107"/>
                  <a:pt x="1543050" y="33338"/>
                </a:cubicBezTo>
                <a:cubicBezTo>
                  <a:pt x="1555700" y="35284"/>
                  <a:pt x="1568450" y="36513"/>
                  <a:pt x="1581150" y="38100"/>
                </a:cubicBezTo>
                <a:lnTo>
                  <a:pt x="1619250" y="47625"/>
                </a:lnTo>
                <a:cubicBezTo>
                  <a:pt x="1625600" y="49213"/>
                  <a:pt x="1632090" y="50318"/>
                  <a:pt x="1638300" y="52388"/>
                </a:cubicBezTo>
                <a:cubicBezTo>
                  <a:pt x="1643062" y="53975"/>
                  <a:pt x="1647717" y="55932"/>
                  <a:pt x="1652587" y="57150"/>
                </a:cubicBezTo>
                <a:cubicBezTo>
                  <a:pt x="1674411" y="62606"/>
                  <a:pt x="1691355" y="63782"/>
                  <a:pt x="1714500" y="66675"/>
                </a:cubicBezTo>
                <a:cubicBezTo>
                  <a:pt x="1720850" y="69850"/>
                  <a:pt x="1727025" y="73403"/>
                  <a:pt x="1733550" y="76200"/>
                </a:cubicBezTo>
                <a:cubicBezTo>
                  <a:pt x="1738164" y="78178"/>
                  <a:pt x="1743347" y="78718"/>
                  <a:pt x="1747837" y="80963"/>
                </a:cubicBezTo>
                <a:cubicBezTo>
                  <a:pt x="1784758" y="99424"/>
                  <a:pt x="1740509" y="83283"/>
                  <a:pt x="1776412" y="95250"/>
                </a:cubicBezTo>
                <a:cubicBezTo>
                  <a:pt x="1828423" y="129923"/>
                  <a:pt x="1748237" y="78781"/>
                  <a:pt x="1809750" y="109538"/>
                </a:cubicBezTo>
                <a:cubicBezTo>
                  <a:pt x="1819989" y="114658"/>
                  <a:pt x="1838325" y="128588"/>
                  <a:pt x="1838325" y="128588"/>
                </a:cubicBezTo>
                <a:cubicBezTo>
                  <a:pt x="1841500" y="133350"/>
                  <a:pt x="1843803" y="138828"/>
                  <a:pt x="1847850" y="142875"/>
                </a:cubicBezTo>
                <a:cubicBezTo>
                  <a:pt x="1857082" y="152107"/>
                  <a:pt x="1864804" y="153289"/>
                  <a:pt x="1876425" y="157163"/>
                </a:cubicBezTo>
                <a:lnTo>
                  <a:pt x="1905000" y="200025"/>
                </a:lnTo>
                <a:lnTo>
                  <a:pt x="1914525" y="214313"/>
                </a:lnTo>
                <a:cubicBezTo>
                  <a:pt x="1916112" y="219075"/>
                  <a:pt x="1916849" y="224212"/>
                  <a:pt x="1919287" y="228600"/>
                </a:cubicBezTo>
                <a:cubicBezTo>
                  <a:pt x="1924846" y="238607"/>
                  <a:pt x="1934717" y="246315"/>
                  <a:pt x="1938337" y="257175"/>
                </a:cubicBezTo>
                <a:cubicBezTo>
                  <a:pt x="1939925" y="261938"/>
                  <a:pt x="1940662" y="267074"/>
                  <a:pt x="1943100" y="271463"/>
                </a:cubicBezTo>
                <a:cubicBezTo>
                  <a:pt x="1948659" y="281470"/>
                  <a:pt x="1955800" y="290513"/>
                  <a:pt x="1962150" y="300038"/>
                </a:cubicBezTo>
                <a:lnTo>
                  <a:pt x="1971675" y="314325"/>
                </a:lnTo>
                <a:cubicBezTo>
                  <a:pt x="1973262" y="323850"/>
                  <a:pt x="1974342" y="333474"/>
                  <a:pt x="1976437" y="342900"/>
                </a:cubicBezTo>
                <a:cubicBezTo>
                  <a:pt x="1977526" y="347801"/>
                  <a:pt x="1980437" y="352226"/>
                  <a:pt x="1981200" y="357188"/>
                </a:cubicBezTo>
                <a:cubicBezTo>
                  <a:pt x="1983626" y="372957"/>
                  <a:pt x="1984375" y="388938"/>
                  <a:pt x="1985962" y="404813"/>
                </a:cubicBezTo>
                <a:cubicBezTo>
                  <a:pt x="1983631" y="453760"/>
                  <a:pt x="1985851" y="489469"/>
                  <a:pt x="1976437" y="533400"/>
                </a:cubicBezTo>
                <a:cubicBezTo>
                  <a:pt x="1973694" y="546200"/>
                  <a:pt x="1971051" y="559081"/>
                  <a:pt x="1966912" y="571500"/>
                </a:cubicBezTo>
                <a:cubicBezTo>
                  <a:pt x="1965325" y="576263"/>
                  <a:pt x="1964395" y="581298"/>
                  <a:pt x="1962150" y="585788"/>
                </a:cubicBezTo>
                <a:cubicBezTo>
                  <a:pt x="1959590" y="590907"/>
                  <a:pt x="1955800" y="595313"/>
                  <a:pt x="1952625" y="600075"/>
                </a:cubicBezTo>
                <a:cubicBezTo>
                  <a:pt x="1951101" y="606172"/>
                  <a:pt x="1946514" y="626585"/>
                  <a:pt x="1943100" y="633413"/>
                </a:cubicBezTo>
                <a:cubicBezTo>
                  <a:pt x="1940540" y="638532"/>
                  <a:pt x="1935900" y="642470"/>
                  <a:pt x="1933575" y="647700"/>
                </a:cubicBezTo>
                <a:cubicBezTo>
                  <a:pt x="1925410" y="666070"/>
                  <a:pt x="1925991" y="679273"/>
                  <a:pt x="1914525" y="695325"/>
                </a:cubicBezTo>
                <a:cubicBezTo>
                  <a:pt x="1910610" y="700806"/>
                  <a:pt x="1905000" y="704850"/>
                  <a:pt x="1900237" y="709613"/>
                </a:cubicBezTo>
                <a:cubicBezTo>
                  <a:pt x="1888267" y="745525"/>
                  <a:pt x="1905807" y="702650"/>
                  <a:pt x="1881187" y="733425"/>
                </a:cubicBezTo>
                <a:cubicBezTo>
                  <a:pt x="1862714" y="756516"/>
                  <a:pt x="1893311" y="742085"/>
                  <a:pt x="1862137" y="752475"/>
                </a:cubicBezTo>
                <a:cubicBezTo>
                  <a:pt x="1799648" y="799343"/>
                  <a:pt x="1875549" y="745553"/>
                  <a:pt x="1828800" y="771525"/>
                </a:cubicBezTo>
                <a:cubicBezTo>
                  <a:pt x="1818793" y="777084"/>
                  <a:pt x="1811085" y="786955"/>
                  <a:pt x="1800225" y="790575"/>
                </a:cubicBezTo>
                <a:cubicBezTo>
                  <a:pt x="1766712" y="801747"/>
                  <a:pt x="1808091" y="787205"/>
                  <a:pt x="1766887" y="804863"/>
                </a:cubicBezTo>
                <a:cubicBezTo>
                  <a:pt x="1762273" y="806840"/>
                  <a:pt x="1757214" y="807648"/>
                  <a:pt x="1752600" y="809625"/>
                </a:cubicBezTo>
                <a:cubicBezTo>
                  <a:pt x="1746074" y="812422"/>
                  <a:pt x="1740142" y="816513"/>
                  <a:pt x="1733550" y="819150"/>
                </a:cubicBezTo>
                <a:cubicBezTo>
                  <a:pt x="1724228" y="822879"/>
                  <a:pt x="1704975" y="828675"/>
                  <a:pt x="1704975" y="828675"/>
                </a:cubicBezTo>
                <a:cubicBezTo>
                  <a:pt x="1700212" y="831850"/>
                  <a:pt x="1696170" y="836555"/>
                  <a:pt x="1690687" y="838200"/>
                </a:cubicBezTo>
                <a:cubicBezTo>
                  <a:pt x="1660528" y="847248"/>
                  <a:pt x="1649421" y="837402"/>
                  <a:pt x="1619250" y="852488"/>
                </a:cubicBezTo>
                <a:cubicBezTo>
                  <a:pt x="1602311" y="860958"/>
                  <a:pt x="1602268" y="862102"/>
                  <a:pt x="1585912" y="866775"/>
                </a:cubicBezTo>
                <a:cubicBezTo>
                  <a:pt x="1579618" y="868573"/>
                  <a:pt x="1572991" y="869240"/>
                  <a:pt x="1566862" y="871538"/>
                </a:cubicBezTo>
                <a:cubicBezTo>
                  <a:pt x="1560215" y="874031"/>
                  <a:pt x="1554774" y="879671"/>
                  <a:pt x="1547812" y="881063"/>
                </a:cubicBezTo>
                <a:cubicBezTo>
                  <a:pt x="1530618" y="884502"/>
                  <a:pt x="1512887" y="884238"/>
                  <a:pt x="1495425" y="885825"/>
                </a:cubicBezTo>
                <a:cubicBezTo>
                  <a:pt x="1477294" y="889451"/>
                  <a:pt x="1450817" y="895350"/>
                  <a:pt x="1433512" y="895350"/>
                </a:cubicBezTo>
                <a:cubicBezTo>
                  <a:pt x="1358883" y="895350"/>
                  <a:pt x="1284287" y="892175"/>
                  <a:pt x="1209675" y="890588"/>
                </a:cubicBezTo>
                <a:cubicBezTo>
                  <a:pt x="1171344" y="886329"/>
                  <a:pt x="1168793" y="886497"/>
                  <a:pt x="1133475" y="881063"/>
                </a:cubicBezTo>
                <a:cubicBezTo>
                  <a:pt x="1123931" y="879595"/>
                  <a:pt x="1114268" y="878642"/>
                  <a:pt x="1104900" y="876300"/>
                </a:cubicBezTo>
                <a:cubicBezTo>
                  <a:pt x="1095160" y="873865"/>
                  <a:pt x="1085850" y="869950"/>
                  <a:pt x="1076325" y="866775"/>
                </a:cubicBezTo>
                <a:cubicBezTo>
                  <a:pt x="1071562" y="865188"/>
                  <a:pt x="1067007" y="862723"/>
                  <a:pt x="1062037" y="862013"/>
                </a:cubicBezTo>
                <a:lnTo>
                  <a:pt x="1028700" y="857250"/>
                </a:lnTo>
                <a:cubicBezTo>
                  <a:pt x="1023937" y="855663"/>
                  <a:pt x="1019282" y="853706"/>
                  <a:pt x="1014412" y="852488"/>
                </a:cubicBezTo>
                <a:cubicBezTo>
                  <a:pt x="984187" y="844932"/>
                  <a:pt x="988064" y="850053"/>
                  <a:pt x="952500" y="838200"/>
                </a:cubicBezTo>
                <a:cubicBezTo>
                  <a:pt x="904444" y="822184"/>
                  <a:pt x="979013" y="846631"/>
                  <a:pt x="919162" y="828675"/>
                </a:cubicBezTo>
                <a:cubicBezTo>
                  <a:pt x="904737" y="824347"/>
                  <a:pt x="890587" y="819150"/>
                  <a:pt x="876300" y="814388"/>
                </a:cubicBezTo>
                <a:cubicBezTo>
                  <a:pt x="849587" y="805484"/>
                  <a:pt x="866897" y="810846"/>
                  <a:pt x="823912" y="800100"/>
                </a:cubicBezTo>
                <a:lnTo>
                  <a:pt x="804862" y="795338"/>
                </a:lnTo>
                <a:cubicBezTo>
                  <a:pt x="798512" y="792163"/>
                  <a:pt x="792337" y="788610"/>
                  <a:pt x="785812" y="785813"/>
                </a:cubicBezTo>
                <a:cubicBezTo>
                  <a:pt x="774385" y="780916"/>
                  <a:pt x="764569" y="779743"/>
                  <a:pt x="752475" y="776288"/>
                </a:cubicBezTo>
                <a:cubicBezTo>
                  <a:pt x="747648" y="774909"/>
                  <a:pt x="743030" y="772846"/>
                  <a:pt x="738187" y="771525"/>
                </a:cubicBezTo>
                <a:cubicBezTo>
                  <a:pt x="725557" y="768080"/>
                  <a:pt x="711796" y="767854"/>
                  <a:pt x="700087" y="762000"/>
                </a:cubicBezTo>
                <a:cubicBezTo>
                  <a:pt x="676547" y="750230"/>
                  <a:pt x="687772" y="754720"/>
                  <a:pt x="666750" y="747713"/>
                </a:cubicBezTo>
                <a:cubicBezTo>
                  <a:pt x="637795" y="728410"/>
                  <a:pt x="668559" y="746606"/>
                  <a:pt x="633412" y="733425"/>
                </a:cubicBezTo>
                <a:cubicBezTo>
                  <a:pt x="600001" y="720896"/>
                  <a:pt x="627719" y="728197"/>
                  <a:pt x="600075" y="714375"/>
                </a:cubicBezTo>
                <a:cubicBezTo>
                  <a:pt x="595585" y="712130"/>
                  <a:pt x="590550" y="711200"/>
                  <a:pt x="585787" y="709613"/>
                </a:cubicBezTo>
                <a:cubicBezTo>
                  <a:pt x="574361" y="701995"/>
                  <a:pt x="565744" y="695397"/>
                  <a:pt x="552450" y="690563"/>
                </a:cubicBezTo>
                <a:cubicBezTo>
                  <a:pt x="540518" y="686224"/>
                  <a:pt x="503093" y="677791"/>
                  <a:pt x="490537" y="671513"/>
                </a:cubicBezTo>
                <a:cubicBezTo>
                  <a:pt x="484187" y="668338"/>
                  <a:pt x="478012" y="664785"/>
                  <a:pt x="471487" y="661988"/>
                </a:cubicBezTo>
                <a:cubicBezTo>
                  <a:pt x="466873" y="660010"/>
                  <a:pt x="461690" y="659470"/>
                  <a:pt x="457200" y="657225"/>
                </a:cubicBezTo>
                <a:cubicBezTo>
                  <a:pt x="452080" y="654665"/>
                  <a:pt x="448032" y="650260"/>
                  <a:pt x="442912" y="647700"/>
                </a:cubicBezTo>
                <a:cubicBezTo>
                  <a:pt x="403433" y="627960"/>
                  <a:pt x="433674" y="645782"/>
                  <a:pt x="404812" y="633413"/>
                </a:cubicBezTo>
                <a:cubicBezTo>
                  <a:pt x="398286" y="630616"/>
                  <a:pt x="392287" y="626685"/>
                  <a:pt x="385762" y="623888"/>
                </a:cubicBezTo>
                <a:cubicBezTo>
                  <a:pt x="381148" y="621910"/>
                  <a:pt x="375965" y="621370"/>
                  <a:pt x="371475" y="619125"/>
                </a:cubicBezTo>
                <a:cubicBezTo>
                  <a:pt x="343850" y="605312"/>
                  <a:pt x="371522" y="612594"/>
                  <a:pt x="338137" y="600075"/>
                </a:cubicBezTo>
                <a:cubicBezTo>
                  <a:pt x="329343" y="596777"/>
                  <a:pt x="303110" y="592358"/>
                  <a:pt x="295275" y="590550"/>
                </a:cubicBezTo>
                <a:cubicBezTo>
                  <a:pt x="282519" y="587606"/>
                  <a:pt x="269330" y="585887"/>
                  <a:pt x="257175" y="581025"/>
                </a:cubicBezTo>
                <a:cubicBezTo>
                  <a:pt x="249237" y="577850"/>
                  <a:pt x="241656" y="573573"/>
                  <a:pt x="233362" y="571500"/>
                </a:cubicBezTo>
                <a:cubicBezTo>
                  <a:pt x="222472" y="568778"/>
                  <a:pt x="211079" y="568689"/>
                  <a:pt x="200025" y="566738"/>
                </a:cubicBezTo>
                <a:cubicBezTo>
                  <a:pt x="185704" y="564211"/>
                  <a:pt x="152046" y="557792"/>
                  <a:pt x="133350" y="552450"/>
                </a:cubicBezTo>
                <a:cubicBezTo>
                  <a:pt x="128523" y="551071"/>
                  <a:pt x="123932" y="548906"/>
                  <a:pt x="119062" y="547688"/>
                </a:cubicBezTo>
                <a:cubicBezTo>
                  <a:pt x="91898" y="540897"/>
                  <a:pt x="100623" y="545490"/>
                  <a:pt x="76200" y="538163"/>
                </a:cubicBezTo>
                <a:cubicBezTo>
                  <a:pt x="66583" y="535278"/>
                  <a:pt x="57150" y="531813"/>
                  <a:pt x="47625" y="528638"/>
                </a:cubicBezTo>
                <a:lnTo>
                  <a:pt x="19050" y="519113"/>
                </a:lnTo>
                <a:cubicBezTo>
                  <a:pt x="14287" y="517525"/>
                  <a:pt x="7007" y="518840"/>
                  <a:pt x="4762" y="514350"/>
                </a:cubicBezTo>
                <a:lnTo>
                  <a:pt x="0" y="504825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9" name="Frihandsfigur: Form 18">
            <a:extLst>
              <a:ext uri="{FF2B5EF4-FFF2-40B4-BE49-F238E27FC236}">
                <a16:creationId xmlns:a16="http://schemas.microsoft.com/office/drawing/2014/main" id="{1135B122-11B8-468E-AE6F-EFE99C448CCD}"/>
              </a:ext>
            </a:extLst>
          </p:cNvPr>
          <p:cNvSpPr/>
          <p:nvPr/>
        </p:nvSpPr>
        <p:spPr>
          <a:xfrm>
            <a:off x="2547158" y="4257675"/>
            <a:ext cx="1096155" cy="985838"/>
          </a:xfrm>
          <a:custGeom>
            <a:avLst/>
            <a:gdLst>
              <a:gd name="connsiteX0" fmla="*/ 1096155 w 1096155"/>
              <a:gd name="connsiteY0" fmla="*/ 985838 h 985838"/>
              <a:gd name="connsiteX1" fmla="*/ 1058055 w 1096155"/>
              <a:gd name="connsiteY1" fmla="*/ 966788 h 985838"/>
              <a:gd name="connsiteX2" fmla="*/ 1024717 w 1096155"/>
              <a:gd name="connsiteY2" fmla="*/ 976313 h 985838"/>
              <a:gd name="connsiteX3" fmla="*/ 981855 w 1096155"/>
              <a:gd name="connsiteY3" fmla="*/ 962025 h 985838"/>
              <a:gd name="connsiteX4" fmla="*/ 962805 w 1096155"/>
              <a:gd name="connsiteY4" fmla="*/ 933450 h 985838"/>
              <a:gd name="connsiteX5" fmla="*/ 872317 w 1096155"/>
              <a:gd name="connsiteY5" fmla="*/ 928688 h 985838"/>
              <a:gd name="connsiteX6" fmla="*/ 867555 w 1096155"/>
              <a:gd name="connsiteY6" fmla="*/ 914400 h 985838"/>
              <a:gd name="connsiteX7" fmla="*/ 853267 w 1096155"/>
              <a:gd name="connsiteY7" fmla="*/ 900113 h 985838"/>
              <a:gd name="connsiteX8" fmla="*/ 824692 w 1096155"/>
              <a:gd name="connsiteY8" fmla="*/ 890588 h 985838"/>
              <a:gd name="connsiteX9" fmla="*/ 810405 w 1096155"/>
              <a:gd name="connsiteY9" fmla="*/ 885825 h 985838"/>
              <a:gd name="connsiteX10" fmla="*/ 767542 w 1096155"/>
              <a:gd name="connsiteY10" fmla="*/ 890588 h 985838"/>
              <a:gd name="connsiteX11" fmla="*/ 753255 w 1096155"/>
              <a:gd name="connsiteY11" fmla="*/ 900113 h 985838"/>
              <a:gd name="connsiteX12" fmla="*/ 738967 w 1096155"/>
              <a:gd name="connsiteY12" fmla="*/ 904875 h 985838"/>
              <a:gd name="connsiteX13" fmla="*/ 719917 w 1096155"/>
              <a:gd name="connsiteY13" fmla="*/ 900113 h 985838"/>
              <a:gd name="connsiteX14" fmla="*/ 710392 w 1096155"/>
              <a:gd name="connsiteY14" fmla="*/ 885825 h 985838"/>
              <a:gd name="connsiteX15" fmla="*/ 681817 w 1096155"/>
              <a:gd name="connsiteY15" fmla="*/ 866775 h 985838"/>
              <a:gd name="connsiteX16" fmla="*/ 667530 w 1096155"/>
              <a:gd name="connsiteY16" fmla="*/ 857250 h 985838"/>
              <a:gd name="connsiteX17" fmla="*/ 638955 w 1096155"/>
              <a:gd name="connsiteY17" fmla="*/ 847725 h 985838"/>
              <a:gd name="connsiteX18" fmla="*/ 624667 w 1096155"/>
              <a:gd name="connsiteY18" fmla="*/ 842963 h 985838"/>
              <a:gd name="connsiteX19" fmla="*/ 567517 w 1096155"/>
              <a:gd name="connsiteY19" fmla="*/ 847725 h 985838"/>
              <a:gd name="connsiteX20" fmla="*/ 538942 w 1096155"/>
              <a:gd name="connsiteY20" fmla="*/ 857250 h 985838"/>
              <a:gd name="connsiteX21" fmla="*/ 524655 w 1096155"/>
              <a:gd name="connsiteY21" fmla="*/ 862013 h 985838"/>
              <a:gd name="connsiteX22" fmla="*/ 510367 w 1096155"/>
              <a:gd name="connsiteY22" fmla="*/ 857250 h 985838"/>
              <a:gd name="connsiteX23" fmla="*/ 500842 w 1096155"/>
              <a:gd name="connsiteY23" fmla="*/ 842963 h 985838"/>
              <a:gd name="connsiteX24" fmla="*/ 486555 w 1096155"/>
              <a:gd name="connsiteY24" fmla="*/ 823913 h 985838"/>
              <a:gd name="connsiteX25" fmla="*/ 443692 w 1096155"/>
              <a:gd name="connsiteY25" fmla="*/ 800100 h 985838"/>
              <a:gd name="connsiteX26" fmla="*/ 400830 w 1096155"/>
              <a:gd name="connsiteY26" fmla="*/ 814388 h 985838"/>
              <a:gd name="connsiteX27" fmla="*/ 357967 w 1096155"/>
              <a:gd name="connsiteY27" fmla="*/ 823913 h 985838"/>
              <a:gd name="connsiteX28" fmla="*/ 334155 w 1096155"/>
              <a:gd name="connsiteY28" fmla="*/ 814388 h 985838"/>
              <a:gd name="connsiteX29" fmla="*/ 319867 w 1096155"/>
              <a:gd name="connsiteY29" fmla="*/ 781050 h 985838"/>
              <a:gd name="connsiteX30" fmla="*/ 310342 w 1096155"/>
              <a:gd name="connsiteY30" fmla="*/ 762000 h 985838"/>
              <a:gd name="connsiteX31" fmla="*/ 281767 w 1096155"/>
              <a:gd name="connsiteY31" fmla="*/ 752475 h 985838"/>
              <a:gd name="connsiteX32" fmla="*/ 186517 w 1096155"/>
              <a:gd name="connsiteY32" fmla="*/ 762000 h 985838"/>
              <a:gd name="connsiteX33" fmla="*/ 162705 w 1096155"/>
              <a:gd name="connsiteY33" fmla="*/ 757238 h 985838"/>
              <a:gd name="connsiteX34" fmla="*/ 157942 w 1096155"/>
              <a:gd name="connsiteY34" fmla="*/ 742950 h 985838"/>
              <a:gd name="connsiteX35" fmla="*/ 148417 w 1096155"/>
              <a:gd name="connsiteY35" fmla="*/ 723900 h 985838"/>
              <a:gd name="connsiteX36" fmla="*/ 153180 w 1096155"/>
              <a:gd name="connsiteY36" fmla="*/ 623888 h 985838"/>
              <a:gd name="connsiteX37" fmla="*/ 157942 w 1096155"/>
              <a:gd name="connsiteY37" fmla="*/ 604838 h 985838"/>
              <a:gd name="connsiteX38" fmla="*/ 162705 w 1096155"/>
              <a:gd name="connsiteY38" fmla="*/ 581025 h 985838"/>
              <a:gd name="connsiteX39" fmla="*/ 148417 w 1096155"/>
              <a:gd name="connsiteY39" fmla="*/ 538163 h 985838"/>
              <a:gd name="connsiteX40" fmla="*/ 129367 w 1096155"/>
              <a:gd name="connsiteY40" fmla="*/ 523875 h 985838"/>
              <a:gd name="connsiteX41" fmla="*/ 67455 w 1096155"/>
              <a:gd name="connsiteY41" fmla="*/ 485775 h 985838"/>
              <a:gd name="connsiteX42" fmla="*/ 48405 w 1096155"/>
              <a:gd name="connsiteY42" fmla="*/ 466725 h 985838"/>
              <a:gd name="connsiteX43" fmla="*/ 48405 w 1096155"/>
              <a:gd name="connsiteY43" fmla="*/ 433388 h 985838"/>
              <a:gd name="connsiteX44" fmla="*/ 76980 w 1096155"/>
              <a:gd name="connsiteY44" fmla="*/ 404813 h 985838"/>
              <a:gd name="connsiteX45" fmla="*/ 91267 w 1096155"/>
              <a:gd name="connsiteY45" fmla="*/ 390525 h 985838"/>
              <a:gd name="connsiteX46" fmla="*/ 86505 w 1096155"/>
              <a:gd name="connsiteY46" fmla="*/ 347663 h 985838"/>
              <a:gd name="connsiteX47" fmla="*/ 67455 w 1096155"/>
              <a:gd name="connsiteY47" fmla="*/ 333375 h 985838"/>
              <a:gd name="connsiteX48" fmla="*/ 53167 w 1096155"/>
              <a:gd name="connsiteY48" fmla="*/ 319088 h 985838"/>
              <a:gd name="connsiteX49" fmla="*/ 53167 w 1096155"/>
              <a:gd name="connsiteY49" fmla="*/ 266700 h 985838"/>
              <a:gd name="connsiteX50" fmla="*/ 62692 w 1096155"/>
              <a:gd name="connsiteY50" fmla="*/ 238125 h 985838"/>
              <a:gd name="connsiteX51" fmla="*/ 67455 w 1096155"/>
              <a:gd name="connsiteY51" fmla="*/ 171450 h 985838"/>
              <a:gd name="connsiteX52" fmla="*/ 72217 w 1096155"/>
              <a:gd name="connsiteY52" fmla="*/ 152400 h 985838"/>
              <a:gd name="connsiteX53" fmla="*/ 81742 w 1096155"/>
              <a:gd name="connsiteY53" fmla="*/ 123825 h 985838"/>
              <a:gd name="connsiteX54" fmla="*/ 48405 w 1096155"/>
              <a:gd name="connsiteY54" fmla="*/ 104775 h 985838"/>
              <a:gd name="connsiteX55" fmla="*/ 19830 w 1096155"/>
              <a:gd name="connsiteY55" fmla="*/ 80963 h 985838"/>
              <a:gd name="connsiteX56" fmla="*/ 5542 w 1096155"/>
              <a:gd name="connsiteY56" fmla="*/ 76200 h 985838"/>
              <a:gd name="connsiteX57" fmla="*/ 780 w 1096155"/>
              <a:gd name="connsiteY57" fmla="*/ 61913 h 985838"/>
              <a:gd name="connsiteX58" fmla="*/ 29355 w 1096155"/>
              <a:gd name="connsiteY58" fmla="*/ 42863 h 985838"/>
              <a:gd name="connsiteX59" fmla="*/ 38880 w 1096155"/>
              <a:gd name="connsiteY59" fmla="*/ 28575 h 985838"/>
              <a:gd name="connsiteX60" fmla="*/ 53167 w 1096155"/>
              <a:gd name="connsiteY60" fmla="*/ 19050 h 985838"/>
              <a:gd name="connsiteX61" fmla="*/ 57930 w 1096155"/>
              <a:gd name="connsiteY61" fmla="*/ 4763 h 985838"/>
              <a:gd name="connsiteX62" fmla="*/ 62692 w 1096155"/>
              <a:gd name="connsiteY62" fmla="*/ 0 h 985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096155" h="985838">
                <a:moveTo>
                  <a:pt x="1096155" y="985838"/>
                </a:moveTo>
                <a:cubicBezTo>
                  <a:pt x="1091669" y="983146"/>
                  <a:pt x="1068309" y="966788"/>
                  <a:pt x="1058055" y="966788"/>
                </a:cubicBezTo>
                <a:cubicBezTo>
                  <a:pt x="1052072" y="966788"/>
                  <a:pt x="1031457" y="974066"/>
                  <a:pt x="1024717" y="976313"/>
                </a:cubicBezTo>
                <a:cubicBezTo>
                  <a:pt x="1008866" y="973671"/>
                  <a:pt x="993288" y="975092"/>
                  <a:pt x="981855" y="962025"/>
                </a:cubicBezTo>
                <a:cubicBezTo>
                  <a:pt x="974317" y="953410"/>
                  <a:pt x="962805" y="933450"/>
                  <a:pt x="962805" y="933450"/>
                </a:cubicBezTo>
                <a:cubicBezTo>
                  <a:pt x="928515" y="937260"/>
                  <a:pt x="906263" y="944119"/>
                  <a:pt x="872317" y="928688"/>
                </a:cubicBezTo>
                <a:cubicBezTo>
                  <a:pt x="867747" y="926611"/>
                  <a:pt x="870340" y="918577"/>
                  <a:pt x="867555" y="914400"/>
                </a:cubicBezTo>
                <a:cubicBezTo>
                  <a:pt x="863819" y="908796"/>
                  <a:pt x="859155" y="903384"/>
                  <a:pt x="853267" y="900113"/>
                </a:cubicBezTo>
                <a:cubicBezTo>
                  <a:pt x="844490" y="895237"/>
                  <a:pt x="834217" y="893763"/>
                  <a:pt x="824692" y="890588"/>
                </a:cubicBezTo>
                <a:lnTo>
                  <a:pt x="810405" y="885825"/>
                </a:lnTo>
                <a:cubicBezTo>
                  <a:pt x="796117" y="887413"/>
                  <a:pt x="781488" y="887101"/>
                  <a:pt x="767542" y="890588"/>
                </a:cubicBezTo>
                <a:cubicBezTo>
                  <a:pt x="761989" y="891976"/>
                  <a:pt x="758374" y="897553"/>
                  <a:pt x="753255" y="900113"/>
                </a:cubicBezTo>
                <a:cubicBezTo>
                  <a:pt x="748765" y="902358"/>
                  <a:pt x="743730" y="903288"/>
                  <a:pt x="738967" y="904875"/>
                </a:cubicBezTo>
                <a:cubicBezTo>
                  <a:pt x="732617" y="903288"/>
                  <a:pt x="725363" y="903744"/>
                  <a:pt x="719917" y="900113"/>
                </a:cubicBezTo>
                <a:cubicBezTo>
                  <a:pt x="715154" y="896938"/>
                  <a:pt x="714700" y="889594"/>
                  <a:pt x="710392" y="885825"/>
                </a:cubicBezTo>
                <a:cubicBezTo>
                  <a:pt x="701777" y="878287"/>
                  <a:pt x="691342" y="873125"/>
                  <a:pt x="681817" y="866775"/>
                </a:cubicBezTo>
                <a:cubicBezTo>
                  <a:pt x="677055" y="863600"/>
                  <a:pt x="672960" y="859060"/>
                  <a:pt x="667530" y="857250"/>
                </a:cubicBezTo>
                <a:lnTo>
                  <a:pt x="638955" y="847725"/>
                </a:lnTo>
                <a:lnTo>
                  <a:pt x="624667" y="842963"/>
                </a:lnTo>
                <a:cubicBezTo>
                  <a:pt x="605617" y="844550"/>
                  <a:pt x="586373" y="844582"/>
                  <a:pt x="567517" y="847725"/>
                </a:cubicBezTo>
                <a:cubicBezTo>
                  <a:pt x="557613" y="849376"/>
                  <a:pt x="548467" y="854075"/>
                  <a:pt x="538942" y="857250"/>
                </a:cubicBezTo>
                <a:lnTo>
                  <a:pt x="524655" y="862013"/>
                </a:lnTo>
                <a:cubicBezTo>
                  <a:pt x="519892" y="860425"/>
                  <a:pt x="514287" y="860386"/>
                  <a:pt x="510367" y="857250"/>
                </a:cubicBezTo>
                <a:cubicBezTo>
                  <a:pt x="505898" y="853674"/>
                  <a:pt x="504169" y="847621"/>
                  <a:pt x="500842" y="842963"/>
                </a:cubicBezTo>
                <a:cubicBezTo>
                  <a:pt x="496228" y="836504"/>
                  <a:pt x="492487" y="829186"/>
                  <a:pt x="486555" y="823913"/>
                </a:cubicBezTo>
                <a:cubicBezTo>
                  <a:pt x="466905" y="806446"/>
                  <a:pt x="463094" y="806568"/>
                  <a:pt x="443692" y="800100"/>
                </a:cubicBezTo>
                <a:cubicBezTo>
                  <a:pt x="375228" y="811512"/>
                  <a:pt x="443449" y="796123"/>
                  <a:pt x="400830" y="814388"/>
                </a:cubicBezTo>
                <a:cubicBezTo>
                  <a:pt x="394949" y="816908"/>
                  <a:pt x="362199" y="823067"/>
                  <a:pt x="357967" y="823913"/>
                </a:cubicBezTo>
                <a:cubicBezTo>
                  <a:pt x="350030" y="820738"/>
                  <a:pt x="340646" y="819952"/>
                  <a:pt x="334155" y="814388"/>
                </a:cubicBezTo>
                <a:cubicBezTo>
                  <a:pt x="327023" y="808274"/>
                  <a:pt x="323596" y="789750"/>
                  <a:pt x="319867" y="781050"/>
                </a:cubicBezTo>
                <a:cubicBezTo>
                  <a:pt x="317070" y="774525"/>
                  <a:pt x="316022" y="766260"/>
                  <a:pt x="310342" y="762000"/>
                </a:cubicBezTo>
                <a:cubicBezTo>
                  <a:pt x="302310" y="755976"/>
                  <a:pt x="281767" y="752475"/>
                  <a:pt x="281767" y="752475"/>
                </a:cubicBezTo>
                <a:cubicBezTo>
                  <a:pt x="250017" y="755650"/>
                  <a:pt x="218400" y="760725"/>
                  <a:pt x="186517" y="762000"/>
                </a:cubicBezTo>
                <a:cubicBezTo>
                  <a:pt x="178429" y="762324"/>
                  <a:pt x="169440" y="761728"/>
                  <a:pt x="162705" y="757238"/>
                </a:cubicBezTo>
                <a:cubicBezTo>
                  <a:pt x="158528" y="754453"/>
                  <a:pt x="159920" y="747564"/>
                  <a:pt x="157942" y="742950"/>
                </a:cubicBezTo>
                <a:cubicBezTo>
                  <a:pt x="155145" y="736425"/>
                  <a:pt x="151592" y="730250"/>
                  <a:pt x="148417" y="723900"/>
                </a:cubicBezTo>
                <a:cubicBezTo>
                  <a:pt x="150005" y="690563"/>
                  <a:pt x="150518" y="657157"/>
                  <a:pt x="153180" y="623888"/>
                </a:cubicBezTo>
                <a:cubicBezTo>
                  <a:pt x="153702" y="617363"/>
                  <a:pt x="156522" y="611228"/>
                  <a:pt x="157942" y="604838"/>
                </a:cubicBezTo>
                <a:cubicBezTo>
                  <a:pt x="159698" y="596936"/>
                  <a:pt x="161117" y="588963"/>
                  <a:pt x="162705" y="581025"/>
                </a:cubicBezTo>
                <a:cubicBezTo>
                  <a:pt x="157942" y="566738"/>
                  <a:pt x="156006" y="551172"/>
                  <a:pt x="148417" y="538163"/>
                </a:cubicBezTo>
                <a:cubicBezTo>
                  <a:pt x="144417" y="531307"/>
                  <a:pt x="135826" y="528489"/>
                  <a:pt x="129367" y="523875"/>
                </a:cubicBezTo>
                <a:cubicBezTo>
                  <a:pt x="79571" y="488307"/>
                  <a:pt x="99622" y="496499"/>
                  <a:pt x="67455" y="485775"/>
                </a:cubicBezTo>
                <a:cubicBezTo>
                  <a:pt x="61105" y="479425"/>
                  <a:pt x="53625" y="474032"/>
                  <a:pt x="48405" y="466725"/>
                </a:cubicBezTo>
                <a:cubicBezTo>
                  <a:pt x="41877" y="457586"/>
                  <a:pt x="42027" y="442500"/>
                  <a:pt x="48405" y="433388"/>
                </a:cubicBezTo>
                <a:cubicBezTo>
                  <a:pt x="56130" y="422353"/>
                  <a:pt x="67455" y="414338"/>
                  <a:pt x="76980" y="404813"/>
                </a:cubicBezTo>
                <a:lnTo>
                  <a:pt x="91267" y="390525"/>
                </a:lnTo>
                <a:cubicBezTo>
                  <a:pt x="89680" y="376238"/>
                  <a:pt x="92034" y="360932"/>
                  <a:pt x="86505" y="347663"/>
                </a:cubicBezTo>
                <a:cubicBezTo>
                  <a:pt x="83452" y="340336"/>
                  <a:pt x="73482" y="338541"/>
                  <a:pt x="67455" y="333375"/>
                </a:cubicBezTo>
                <a:cubicBezTo>
                  <a:pt x="62341" y="328992"/>
                  <a:pt x="57930" y="323850"/>
                  <a:pt x="53167" y="319088"/>
                </a:cubicBezTo>
                <a:cubicBezTo>
                  <a:pt x="45277" y="295413"/>
                  <a:pt x="45441" y="302756"/>
                  <a:pt x="53167" y="266700"/>
                </a:cubicBezTo>
                <a:cubicBezTo>
                  <a:pt x="55271" y="256883"/>
                  <a:pt x="62692" y="238125"/>
                  <a:pt x="62692" y="238125"/>
                </a:cubicBezTo>
                <a:cubicBezTo>
                  <a:pt x="64280" y="215900"/>
                  <a:pt x="64994" y="193595"/>
                  <a:pt x="67455" y="171450"/>
                </a:cubicBezTo>
                <a:cubicBezTo>
                  <a:pt x="68178" y="164945"/>
                  <a:pt x="70336" y="158669"/>
                  <a:pt x="72217" y="152400"/>
                </a:cubicBezTo>
                <a:cubicBezTo>
                  <a:pt x="75102" y="142783"/>
                  <a:pt x="81742" y="123825"/>
                  <a:pt x="81742" y="123825"/>
                </a:cubicBezTo>
                <a:cubicBezTo>
                  <a:pt x="54601" y="96684"/>
                  <a:pt x="81983" y="119166"/>
                  <a:pt x="48405" y="104775"/>
                </a:cubicBezTo>
                <a:cubicBezTo>
                  <a:pt x="26587" y="95424"/>
                  <a:pt x="40431" y="94697"/>
                  <a:pt x="19830" y="80963"/>
                </a:cubicBezTo>
                <a:cubicBezTo>
                  <a:pt x="15653" y="78178"/>
                  <a:pt x="10305" y="77788"/>
                  <a:pt x="5542" y="76200"/>
                </a:cubicBezTo>
                <a:cubicBezTo>
                  <a:pt x="3955" y="71438"/>
                  <a:pt x="-2138" y="65998"/>
                  <a:pt x="780" y="61913"/>
                </a:cubicBezTo>
                <a:cubicBezTo>
                  <a:pt x="7434" y="52598"/>
                  <a:pt x="29355" y="42863"/>
                  <a:pt x="29355" y="42863"/>
                </a:cubicBezTo>
                <a:cubicBezTo>
                  <a:pt x="32530" y="38100"/>
                  <a:pt x="34833" y="32623"/>
                  <a:pt x="38880" y="28575"/>
                </a:cubicBezTo>
                <a:cubicBezTo>
                  <a:pt x="42927" y="24528"/>
                  <a:pt x="49591" y="23519"/>
                  <a:pt x="53167" y="19050"/>
                </a:cubicBezTo>
                <a:cubicBezTo>
                  <a:pt x="56303" y="15130"/>
                  <a:pt x="55685" y="9253"/>
                  <a:pt x="57930" y="4763"/>
                </a:cubicBezTo>
                <a:cubicBezTo>
                  <a:pt x="58934" y="2755"/>
                  <a:pt x="61105" y="1588"/>
                  <a:pt x="62692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Frihandsfigur: Form 19">
            <a:extLst>
              <a:ext uri="{FF2B5EF4-FFF2-40B4-BE49-F238E27FC236}">
                <a16:creationId xmlns:a16="http://schemas.microsoft.com/office/drawing/2014/main" id="{36395FC0-26DA-43C3-B457-0DB065BA1E14}"/>
              </a:ext>
            </a:extLst>
          </p:cNvPr>
          <p:cNvSpPr/>
          <p:nvPr/>
        </p:nvSpPr>
        <p:spPr>
          <a:xfrm>
            <a:off x="1919288" y="4481513"/>
            <a:ext cx="3062287" cy="333375"/>
          </a:xfrm>
          <a:custGeom>
            <a:avLst/>
            <a:gdLst>
              <a:gd name="connsiteX0" fmla="*/ 3062287 w 3062287"/>
              <a:gd name="connsiteY0" fmla="*/ 0 h 333375"/>
              <a:gd name="connsiteX1" fmla="*/ 3024187 w 3062287"/>
              <a:gd name="connsiteY1" fmla="*/ 42862 h 333375"/>
              <a:gd name="connsiteX2" fmla="*/ 2995612 w 3062287"/>
              <a:gd name="connsiteY2" fmla="*/ 61912 h 333375"/>
              <a:gd name="connsiteX3" fmla="*/ 2967037 w 3062287"/>
              <a:gd name="connsiteY3" fmla="*/ 71437 h 333375"/>
              <a:gd name="connsiteX4" fmla="*/ 2938462 w 3062287"/>
              <a:gd name="connsiteY4" fmla="*/ 85725 h 333375"/>
              <a:gd name="connsiteX5" fmla="*/ 2924175 w 3062287"/>
              <a:gd name="connsiteY5" fmla="*/ 95250 h 333375"/>
              <a:gd name="connsiteX6" fmla="*/ 2900362 w 3062287"/>
              <a:gd name="connsiteY6" fmla="*/ 100012 h 333375"/>
              <a:gd name="connsiteX7" fmla="*/ 2871787 w 3062287"/>
              <a:gd name="connsiteY7" fmla="*/ 109537 h 333375"/>
              <a:gd name="connsiteX8" fmla="*/ 2857500 w 3062287"/>
              <a:gd name="connsiteY8" fmla="*/ 114300 h 333375"/>
              <a:gd name="connsiteX9" fmla="*/ 2838450 w 3062287"/>
              <a:gd name="connsiteY9" fmla="*/ 119062 h 333375"/>
              <a:gd name="connsiteX10" fmla="*/ 2814637 w 3062287"/>
              <a:gd name="connsiteY10" fmla="*/ 123825 h 333375"/>
              <a:gd name="connsiteX11" fmla="*/ 2795587 w 3062287"/>
              <a:gd name="connsiteY11" fmla="*/ 128587 h 333375"/>
              <a:gd name="connsiteX12" fmla="*/ 2767012 w 3062287"/>
              <a:gd name="connsiteY12" fmla="*/ 133350 h 333375"/>
              <a:gd name="connsiteX13" fmla="*/ 2719387 w 3062287"/>
              <a:gd name="connsiteY13" fmla="*/ 147637 h 333375"/>
              <a:gd name="connsiteX14" fmla="*/ 2681287 w 3062287"/>
              <a:gd name="connsiteY14" fmla="*/ 152400 h 333375"/>
              <a:gd name="connsiteX15" fmla="*/ 2647950 w 3062287"/>
              <a:gd name="connsiteY15" fmla="*/ 157162 h 333375"/>
              <a:gd name="connsiteX16" fmla="*/ 2609850 w 3062287"/>
              <a:gd name="connsiteY16" fmla="*/ 161925 h 333375"/>
              <a:gd name="connsiteX17" fmla="*/ 2586037 w 3062287"/>
              <a:gd name="connsiteY17" fmla="*/ 166687 h 333375"/>
              <a:gd name="connsiteX18" fmla="*/ 2505075 w 3062287"/>
              <a:gd name="connsiteY18" fmla="*/ 176212 h 333375"/>
              <a:gd name="connsiteX19" fmla="*/ 2433637 w 3062287"/>
              <a:gd name="connsiteY19" fmla="*/ 190500 h 333375"/>
              <a:gd name="connsiteX20" fmla="*/ 2395537 w 3062287"/>
              <a:gd name="connsiteY20" fmla="*/ 195262 h 333375"/>
              <a:gd name="connsiteX21" fmla="*/ 2319337 w 3062287"/>
              <a:gd name="connsiteY21" fmla="*/ 200025 h 333375"/>
              <a:gd name="connsiteX22" fmla="*/ 2262187 w 3062287"/>
              <a:gd name="connsiteY22" fmla="*/ 204787 h 333375"/>
              <a:gd name="connsiteX23" fmla="*/ 2185987 w 3062287"/>
              <a:gd name="connsiteY23" fmla="*/ 214312 h 333375"/>
              <a:gd name="connsiteX24" fmla="*/ 2166937 w 3062287"/>
              <a:gd name="connsiteY24" fmla="*/ 219075 h 333375"/>
              <a:gd name="connsiteX25" fmla="*/ 2119312 w 3062287"/>
              <a:gd name="connsiteY25" fmla="*/ 228600 h 333375"/>
              <a:gd name="connsiteX26" fmla="*/ 2033587 w 3062287"/>
              <a:gd name="connsiteY26" fmla="*/ 238125 h 333375"/>
              <a:gd name="connsiteX27" fmla="*/ 1957387 w 3062287"/>
              <a:gd name="connsiteY27" fmla="*/ 247650 h 333375"/>
              <a:gd name="connsiteX28" fmla="*/ 1933575 w 3062287"/>
              <a:gd name="connsiteY28" fmla="*/ 252412 h 333375"/>
              <a:gd name="connsiteX29" fmla="*/ 1895475 w 3062287"/>
              <a:gd name="connsiteY29" fmla="*/ 257175 h 333375"/>
              <a:gd name="connsiteX30" fmla="*/ 1881187 w 3062287"/>
              <a:gd name="connsiteY30" fmla="*/ 261937 h 333375"/>
              <a:gd name="connsiteX31" fmla="*/ 1809750 w 3062287"/>
              <a:gd name="connsiteY31" fmla="*/ 271462 h 333375"/>
              <a:gd name="connsiteX32" fmla="*/ 1766887 w 3062287"/>
              <a:gd name="connsiteY32" fmla="*/ 280987 h 333375"/>
              <a:gd name="connsiteX33" fmla="*/ 1752600 w 3062287"/>
              <a:gd name="connsiteY33" fmla="*/ 285750 h 333375"/>
              <a:gd name="connsiteX34" fmla="*/ 1704975 w 3062287"/>
              <a:gd name="connsiteY34" fmla="*/ 290512 h 333375"/>
              <a:gd name="connsiteX35" fmla="*/ 1609725 w 3062287"/>
              <a:gd name="connsiteY35" fmla="*/ 300037 h 333375"/>
              <a:gd name="connsiteX36" fmla="*/ 1485900 w 3062287"/>
              <a:gd name="connsiteY36" fmla="*/ 304800 h 333375"/>
              <a:gd name="connsiteX37" fmla="*/ 1228725 w 3062287"/>
              <a:gd name="connsiteY37" fmla="*/ 309562 h 333375"/>
              <a:gd name="connsiteX38" fmla="*/ 1095375 w 3062287"/>
              <a:gd name="connsiteY38" fmla="*/ 314325 h 333375"/>
              <a:gd name="connsiteX39" fmla="*/ 895350 w 3062287"/>
              <a:gd name="connsiteY39" fmla="*/ 319087 h 333375"/>
              <a:gd name="connsiteX40" fmla="*/ 828675 w 3062287"/>
              <a:gd name="connsiteY40" fmla="*/ 323850 h 333375"/>
              <a:gd name="connsiteX41" fmla="*/ 476250 w 3062287"/>
              <a:gd name="connsiteY41" fmla="*/ 333375 h 333375"/>
              <a:gd name="connsiteX42" fmla="*/ 71437 w 3062287"/>
              <a:gd name="connsiteY42" fmla="*/ 328612 h 333375"/>
              <a:gd name="connsiteX43" fmla="*/ 9525 w 3062287"/>
              <a:gd name="connsiteY43" fmla="*/ 319087 h 333375"/>
              <a:gd name="connsiteX44" fmla="*/ 0 w 3062287"/>
              <a:gd name="connsiteY44" fmla="*/ 319087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3062287" h="333375">
                <a:moveTo>
                  <a:pt x="3062287" y="0"/>
                </a:moveTo>
                <a:cubicBezTo>
                  <a:pt x="3035814" y="42357"/>
                  <a:pt x="3052683" y="33365"/>
                  <a:pt x="3024187" y="42862"/>
                </a:cubicBezTo>
                <a:cubicBezTo>
                  <a:pt x="3014662" y="49212"/>
                  <a:pt x="3006472" y="58292"/>
                  <a:pt x="2995612" y="61912"/>
                </a:cubicBezTo>
                <a:lnTo>
                  <a:pt x="2967037" y="71437"/>
                </a:lnTo>
                <a:cubicBezTo>
                  <a:pt x="2926094" y="98733"/>
                  <a:pt x="2977896" y="66007"/>
                  <a:pt x="2938462" y="85725"/>
                </a:cubicBezTo>
                <a:cubicBezTo>
                  <a:pt x="2933343" y="88285"/>
                  <a:pt x="2929534" y="93240"/>
                  <a:pt x="2924175" y="95250"/>
                </a:cubicBezTo>
                <a:cubicBezTo>
                  <a:pt x="2916596" y="98092"/>
                  <a:pt x="2908172" y="97882"/>
                  <a:pt x="2900362" y="100012"/>
                </a:cubicBezTo>
                <a:cubicBezTo>
                  <a:pt x="2890676" y="102654"/>
                  <a:pt x="2881312" y="106362"/>
                  <a:pt x="2871787" y="109537"/>
                </a:cubicBezTo>
                <a:cubicBezTo>
                  <a:pt x="2867025" y="111125"/>
                  <a:pt x="2862370" y="113083"/>
                  <a:pt x="2857500" y="114300"/>
                </a:cubicBezTo>
                <a:cubicBezTo>
                  <a:pt x="2851150" y="115887"/>
                  <a:pt x="2844840" y="117642"/>
                  <a:pt x="2838450" y="119062"/>
                </a:cubicBezTo>
                <a:cubicBezTo>
                  <a:pt x="2830548" y="120818"/>
                  <a:pt x="2822539" y="122069"/>
                  <a:pt x="2814637" y="123825"/>
                </a:cubicBezTo>
                <a:cubicBezTo>
                  <a:pt x="2808247" y="125245"/>
                  <a:pt x="2802005" y="127303"/>
                  <a:pt x="2795587" y="128587"/>
                </a:cubicBezTo>
                <a:cubicBezTo>
                  <a:pt x="2786118" y="130481"/>
                  <a:pt x="2776380" y="131008"/>
                  <a:pt x="2767012" y="133350"/>
                </a:cubicBezTo>
                <a:cubicBezTo>
                  <a:pt x="2741595" y="139705"/>
                  <a:pt x="2742071" y="143856"/>
                  <a:pt x="2719387" y="147637"/>
                </a:cubicBezTo>
                <a:cubicBezTo>
                  <a:pt x="2706762" y="149741"/>
                  <a:pt x="2693974" y="150708"/>
                  <a:pt x="2681287" y="152400"/>
                </a:cubicBezTo>
                <a:lnTo>
                  <a:pt x="2647950" y="157162"/>
                </a:lnTo>
                <a:cubicBezTo>
                  <a:pt x="2635263" y="158854"/>
                  <a:pt x="2622500" y="159979"/>
                  <a:pt x="2609850" y="161925"/>
                </a:cubicBezTo>
                <a:cubicBezTo>
                  <a:pt x="2601849" y="163156"/>
                  <a:pt x="2594022" y="165356"/>
                  <a:pt x="2586037" y="166687"/>
                </a:cubicBezTo>
                <a:cubicBezTo>
                  <a:pt x="2554438" y="171954"/>
                  <a:pt x="2538953" y="172825"/>
                  <a:pt x="2505075" y="176212"/>
                </a:cubicBezTo>
                <a:cubicBezTo>
                  <a:pt x="2475695" y="186006"/>
                  <a:pt x="2483317" y="184291"/>
                  <a:pt x="2433637" y="190500"/>
                </a:cubicBezTo>
                <a:cubicBezTo>
                  <a:pt x="2420937" y="192087"/>
                  <a:pt x="2408292" y="194199"/>
                  <a:pt x="2395537" y="195262"/>
                </a:cubicBezTo>
                <a:cubicBezTo>
                  <a:pt x="2370175" y="197375"/>
                  <a:pt x="2344722" y="198212"/>
                  <a:pt x="2319337" y="200025"/>
                </a:cubicBezTo>
                <a:cubicBezTo>
                  <a:pt x="2300270" y="201387"/>
                  <a:pt x="2281237" y="203200"/>
                  <a:pt x="2262187" y="204787"/>
                </a:cubicBezTo>
                <a:cubicBezTo>
                  <a:pt x="2225200" y="217118"/>
                  <a:pt x="2265540" y="204953"/>
                  <a:pt x="2185987" y="214312"/>
                </a:cubicBezTo>
                <a:cubicBezTo>
                  <a:pt x="2179486" y="215077"/>
                  <a:pt x="2173337" y="217703"/>
                  <a:pt x="2166937" y="219075"/>
                </a:cubicBezTo>
                <a:cubicBezTo>
                  <a:pt x="2151107" y="222467"/>
                  <a:pt x="2135281" y="225939"/>
                  <a:pt x="2119312" y="228600"/>
                </a:cubicBezTo>
                <a:cubicBezTo>
                  <a:pt x="2071881" y="236504"/>
                  <a:pt x="2100360" y="232560"/>
                  <a:pt x="2033587" y="238125"/>
                </a:cubicBezTo>
                <a:cubicBezTo>
                  <a:pt x="1990339" y="248936"/>
                  <a:pt x="2037567" y="238217"/>
                  <a:pt x="1957387" y="247650"/>
                </a:cubicBezTo>
                <a:cubicBezTo>
                  <a:pt x="1949348" y="248596"/>
                  <a:pt x="1941575" y="251181"/>
                  <a:pt x="1933575" y="252412"/>
                </a:cubicBezTo>
                <a:cubicBezTo>
                  <a:pt x="1920925" y="254358"/>
                  <a:pt x="1908175" y="255587"/>
                  <a:pt x="1895475" y="257175"/>
                </a:cubicBezTo>
                <a:cubicBezTo>
                  <a:pt x="1890712" y="258762"/>
                  <a:pt x="1886110" y="260952"/>
                  <a:pt x="1881187" y="261937"/>
                </a:cubicBezTo>
                <a:cubicBezTo>
                  <a:pt x="1870216" y="264131"/>
                  <a:pt x="1819040" y="270301"/>
                  <a:pt x="1809750" y="271462"/>
                </a:cubicBezTo>
                <a:cubicBezTo>
                  <a:pt x="1777584" y="282185"/>
                  <a:pt x="1817180" y="269811"/>
                  <a:pt x="1766887" y="280987"/>
                </a:cubicBezTo>
                <a:cubicBezTo>
                  <a:pt x="1761987" y="282076"/>
                  <a:pt x="1757562" y="284987"/>
                  <a:pt x="1752600" y="285750"/>
                </a:cubicBezTo>
                <a:cubicBezTo>
                  <a:pt x="1736831" y="288176"/>
                  <a:pt x="1720850" y="288925"/>
                  <a:pt x="1704975" y="290512"/>
                </a:cubicBezTo>
                <a:cubicBezTo>
                  <a:pt x="1665725" y="303596"/>
                  <a:pt x="1692010" y="296210"/>
                  <a:pt x="1609725" y="300037"/>
                </a:cubicBezTo>
                <a:lnTo>
                  <a:pt x="1485900" y="304800"/>
                </a:lnTo>
                <a:lnTo>
                  <a:pt x="1228725" y="309562"/>
                </a:lnTo>
                <a:cubicBezTo>
                  <a:pt x="1184260" y="310647"/>
                  <a:pt x="1139835" y="313055"/>
                  <a:pt x="1095375" y="314325"/>
                </a:cubicBezTo>
                <a:lnTo>
                  <a:pt x="895350" y="319087"/>
                </a:lnTo>
                <a:cubicBezTo>
                  <a:pt x="873125" y="320675"/>
                  <a:pt x="850931" y="322790"/>
                  <a:pt x="828675" y="323850"/>
                </a:cubicBezTo>
                <a:cubicBezTo>
                  <a:pt x="717287" y="329154"/>
                  <a:pt x="583854" y="331036"/>
                  <a:pt x="476250" y="333375"/>
                </a:cubicBezTo>
                <a:lnTo>
                  <a:pt x="71437" y="328612"/>
                </a:lnTo>
                <a:cubicBezTo>
                  <a:pt x="60247" y="328369"/>
                  <a:pt x="21897" y="320634"/>
                  <a:pt x="9525" y="319087"/>
                </a:cubicBezTo>
                <a:cubicBezTo>
                  <a:pt x="6375" y="318693"/>
                  <a:pt x="3175" y="319087"/>
                  <a:pt x="0" y="319087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2" name="Frihandsfigur: Form 21">
            <a:extLst>
              <a:ext uri="{FF2B5EF4-FFF2-40B4-BE49-F238E27FC236}">
                <a16:creationId xmlns:a16="http://schemas.microsoft.com/office/drawing/2014/main" id="{849471B8-0793-4971-ABFA-76432611C90D}"/>
              </a:ext>
            </a:extLst>
          </p:cNvPr>
          <p:cNvSpPr/>
          <p:nvPr/>
        </p:nvSpPr>
        <p:spPr>
          <a:xfrm>
            <a:off x="3403600" y="4171950"/>
            <a:ext cx="2527300" cy="279400"/>
          </a:xfrm>
          <a:custGeom>
            <a:avLst/>
            <a:gdLst>
              <a:gd name="connsiteX0" fmla="*/ 2527300 w 2527300"/>
              <a:gd name="connsiteY0" fmla="*/ 222250 h 279400"/>
              <a:gd name="connsiteX1" fmla="*/ 2495550 w 2527300"/>
              <a:gd name="connsiteY1" fmla="*/ 228600 h 279400"/>
              <a:gd name="connsiteX2" fmla="*/ 2235200 w 2527300"/>
              <a:gd name="connsiteY2" fmla="*/ 215900 h 279400"/>
              <a:gd name="connsiteX3" fmla="*/ 2139950 w 2527300"/>
              <a:gd name="connsiteY3" fmla="*/ 196850 h 279400"/>
              <a:gd name="connsiteX4" fmla="*/ 2070100 w 2527300"/>
              <a:gd name="connsiteY4" fmla="*/ 184150 h 279400"/>
              <a:gd name="connsiteX5" fmla="*/ 2038350 w 2527300"/>
              <a:gd name="connsiteY5" fmla="*/ 177800 h 279400"/>
              <a:gd name="connsiteX6" fmla="*/ 2000250 w 2527300"/>
              <a:gd name="connsiteY6" fmla="*/ 171450 h 279400"/>
              <a:gd name="connsiteX7" fmla="*/ 1981200 w 2527300"/>
              <a:gd name="connsiteY7" fmla="*/ 165100 h 279400"/>
              <a:gd name="connsiteX8" fmla="*/ 1924050 w 2527300"/>
              <a:gd name="connsiteY8" fmla="*/ 152400 h 279400"/>
              <a:gd name="connsiteX9" fmla="*/ 1885950 w 2527300"/>
              <a:gd name="connsiteY9" fmla="*/ 133350 h 279400"/>
              <a:gd name="connsiteX10" fmla="*/ 1847850 w 2527300"/>
              <a:gd name="connsiteY10" fmla="*/ 120650 h 279400"/>
              <a:gd name="connsiteX11" fmla="*/ 1790700 w 2527300"/>
              <a:gd name="connsiteY11" fmla="*/ 101600 h 279400"/>
              <a:gd name="connsiteX12" fmla="*/ 1771650 w 2527300"/>
              <a:gd name="connsiteY12" fmla="*/ 95250 h 279400"/>
              <a:gd name="connsiteX13" fmla="*/ 1689100 w 2527300"/>
              <a:gd name="connsiteY13" fmla="*/ 76200 h 279400"/>
              <a:gd name="connsiteX14" fmla="*/ 1663700 w 2527300"/>
              <a:gd name="connsiteY14" fmla="*/ 69850 h 279400"/>
              <a:gd name="connsiteX15" fmla="*/ 1631950 w 2527300"/>
              <a:gd name="connsiteY15" fmla="*/ 57150 h 279400"/>
              <a:gd name="connsiteX16" fmla="*/ 1612900 w 2527300"/>
              <a:gd name="connsiteY16" fmla="*/ 50800 h 279400"/>
              <a:gd name="connsiteX17" fmla="*/ 1536700 w 2527300"/>
              <a:gd name="connsiteY17" fmla="*/ 44450 h 279400"/>
              <a:gd name="connsiteX18" fmla="*/ 1435100 w 2527300"/>
              <a:gd name="connsiteY18" fmla="*/ 31750 h 279400"/>
              <a:gd name="connsiteX19" fmla="*/ 1416050 w 2527300"/>
              <a:gd name="connsiteY19" fmla="*/ 25400 h 279400"/>
              <a:gd name="connsiteX20" fmla="*/ 1371600 w 2527300"/>
              <a:gd name="connsiteY20" fmla="*/ 19050 h 279400"/>
              <a:gd name="connsiteX21" fmla="*/ 1333500 w 2527300"/>
              <a:gd name="connsiteY21" fmla="*/ 12700 h 279400"/>
              <a:gd name="connsiteX22" fmla="*/ 1244600 w 2527300"/>
              <a:gd name="connsiteY22" fmla="*/ 0 h 279400"/>
              <a:gd name="connsiteX23" fmla="*/ 762000 w 2527300"/>
              <a:gd name="connsiteY23" fmla="*/ 12700 h 279400"/>
              <a:gd name="connsiteX24" fmla="*/ 736600 w 2527300"/>
              <a:gd name="connsiteY24" fmla="*/ 19050 h 279400"/>
              <a:gd name="connsiteX25" fmla="*/ 704850 w 2527300"/>
              <a:gd name="connsiteY25" fmla="*/ 25400 h 279400"/>
              <a:gd name="connsiteX26" fmla="*/ 647700 w 2527300"/>
              <a:gd name="connsiteY26" fmla="*/ 31750 h 279400"/>
              <a:gd name="connsiteX27" fmla="*/ 622300 w 2527300"/>
              <a:gd name="connsiteY27" fmla="*/ 38100 h 279400"/>
              <a:gd name="connsiteX28" fmla="*/ 584200 w 2527300"/>
              <a:gd name="connsiteY28" fmla="*/ 44450 h 279400"/>
              <a:gd name="connsiteX29" fmla="*/ 546100 w 2527300"/>
              <a:gd name="connsiteY29" fmla="*/ 57150 h 279400"/>
              <a:gd name="connsiteX30" fmla="*/ 457200 w 2527300"/>
              <a:gd name="connsiteY30" fmla="*/ 82550 h 279400"/>
              <a:gd name="connsiteX31" fmla="*/ 438150 w 2527300"/>
              <a:gd name="connsiteY31" fmla="*/ 88900 h 279400"/>
              <a:gd name="connsiteX32" fmla="*/ 412750 w 2527300"/>
              <a:gd name="connsiteY32" fmla="*/ 101600 h 279400"/>
              <a:gd name="connsiteX33" fmla="*/ 393700 w 2527300"/>
              <a:gd name="connsiteY33" fmla="*/ 114300 h 279400"/>
              <a:gd name="connsiteX34" fmla="*/ 349250 w 2527300"/>
              <a:gd name="connsiteY34" fmla="*/ 127000 h 279400"/>
              <a:gd name="connsiteX35" fmla="*/ 304800 w 2527300"/>
              <a:gd name="connsiteY35" fmla="*/ 146050 h 279400"/>
              <a:gd name="connsiteX36" fmla="*/ 266700 w 2527300"/>
              <a:gd name="connsiteY36" fmla="*/ 165100 h 279400"/>
              <a:gd name="connsiteX37" fmla="*/ 247650 w 2527300"/>
              <a:gd name="connsiteY37" fmla="*/ 177800 h 279400"/>
              <a:gd name="connsiteX38" fmla="*/ 209550 w 2527300"/>
              <a:gd name="connsiteY38" fmla="*/ 190500 h 279400"/>
              <a:gd name="connsiteX39" fmla="*/ 171450 w 2527300"/>
              <a:gd name="connsiteY39" fmla="*/ 215900 h 279400"/>
              <a:gd name="connsiteX40" fmla="*/ 95250 w 2527300"/>
              <a:gd name="connsiteY40" fmla="*/ 241300 h 279400"/>
              <a:gd name="connsiteX41" fmla="*/ 38100 w 2527300"/>
              <a:gd name="connsiteY41" fmla="*/ 260350 h 279400"/>
              <a:gd name="connsiteX42" fmla="*/ 19050 w 2527300"/>
              <a:gd name="connsiteY42" fmla="*/ 266700 h 279400"/>
              <a:gd name="connsiteX43" fmla="*/ 0 w 2527300"/>
              <a:gd name="connsiteY43" fmla="*/ 27940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527300" h="279400">
                <a:moveTo>
                  <a:pt x="2527300" y="222250"/>
                </a:moveTo>
                <a:cubicBezTo>
                  <a:pt x="2516717" y="224367"/>
                  <a:pt x="2506343" y="228600"/>
                  <a:pt x="2495550" y="228600"/>
                </a:cubicBezTo>
                <a:cubicBezTo>
                  <a:pt x="2347797" y="228600"/>
                  <a:pt x="2341227" y="226503"/>
                  <a:pt x="2235200" y="215900"/>
                </a:cubicBezTo>
                <a:cubicBezTo>
                  <a:pt x="2186340" y="199613"/>
                  <a:pt x="2243453" y="217551"/>
                  <a:pt x="2139950" y="196850"/>
                </a:cubicBezTo>
                <a:cubicBezTo>
                  <a:pt x="2061523" y="181165"/>
                  <a:pt x="2159468" y="200399"/>
                  <a:pt x="2070100" y="184150"/>
                </a:cubicBezTo>
                <a:cubicBezTo>
                  <a:pt x="2059481" y="182219"/>
                  <a:pt x="2048969" y="179731"/>
                  <a:pt x="2038350" y="177800"/>
                </a:cubicBezTo>
                <a:cubicBezTo>
                  <a:pt x="2025682" y="175497"/>
                  <a:pt x="2012819" y="174243"/>
                  <a:pt x="2000250" y="171450"/>
                </a:cubicBezTo>
                <a:cubicBezTo>
                  <a:pt x="1993716" y="169998"/>
                  <a:pt x="1987636" y="166939"/>
                  <a:pt x="1981200" y="165100"/>
                </a:cubicBezTo>
                <a:cubicBezTo>
                  <a:pt x="1935570" y="152063"/>
                  <a:pt x="1976428" y="165494"/>
                  <a:pt x="1924050" y="152400"/>
                </a:cubicBezTo>
                <a:cubicBezTo>
                  <a:pt x="1884350" y="142475"/>
                  <a:pt x="1925859" y="151087"/>
                  <a:pt x="1885950" y="133350"/>
                </a:cubicBezTo>
                <a:cubicBezTo>
                  <a:pt x="1873717" y="127913"/>
                  <a:pt x="1860550" y="124883"/>
                  <a:pt x="1847850" y="120650"/>
                </a:cubicBezTo>
                <a:lnTo>
                  <a:pt x="1790700" y="101600"/>
                </a:lnTo>
                <a:cubicBezTo>
                  <a:pt x="1784350" y="99483"/>
                  <a:pt x="1778214" y="96563"/>
                  <a:pt x="1771650" y="95250"/>
                </a:cubicBezTo>
                <a:cubicBezTo>
                  <a:pt x="1722784" y="85477"/>
                  <a:pt x="1750371" y="91518"/>
                  <a:pt x="1689100" y="76200"/>
                </a:cubicBezTo>
                <a:cubicBezTo>
                  <a:pt x="1680633" y="74083"/>
                  <a:pt x="1671803" y="73091"/>
                  <a:pt x="1663700" y="69850"/>
                </a:cubicBezTo>
                <a:cubicBezTo>
                  <a:pt x="1653117" y="65617"/>
                  <a:pt x="1642623" y="61152"/>
                  <a:pt x="1631950" y="57150"/>
                </a:cubicBezTo>
                <a:cubicBezTo>
                  <a:pt x="1625683" y="54800"/>
                  <a:pt x="1619535" y="51685"/>
                  <a:pt x="1612900" y="50800"/>
                </a:cubicBezTo>
                <a:cubicBezTo>
                  <a:pt x="1587636" y="47431"/>
                  <a:pt x="1562100" y="46567"/>
                  <a:pt x="1536700" y="44450"/>
                </a:cubicBezTo>
                <a:cubicBezTo>
                  <a:pt x="1474115" y="28804"/>
                  <a:pt x="1556382" y="47921"/>
                  <a:pt x="1435100" y="31750"/>
                </a:cubicBezTo>
                <a:cubicBezTo>
                  <a:pt x="1428465" y="30865"/>
                  <a:pt x="1422614" y="26713"/>
                  <a:pt x="1416050" y="25400"/>
                </a:cubicBezTo>
                <a:cubicBezTo>
                  <a:pt x="1401374" y="22465"/>
                  <a:pt x="1386393" y="21326"/>
                  <a:pt x="1371600" y="19050"/>
                </a:cubicBezTo>
                <a:cubicBezTo>
                  <a:pt x="1358875" y="17092"/>
                  <a:pt x="1346246" y="14521"/>
                  <a:pt x="1333500" y="12700"/>
                </a:cubicBezTo>
                <a:cubicBezTo>
                  <a:pt x="1222242" y="-3194"/>
                  <a:pt x="1335508" y="15151"/>
                  <a:pt x="1244600" y="0"/>
                </a:cubicBezTo>
                <a:cubicBezTo>
                  <a:pt x="1196052" y="867"/>
                  <a:pt x="882471" y="2661"/>
                  <a:pt x="762000" y="12700"/>
                </a:cubicBezTo>
                <a:cubicBezTo>
                  <a:pt x="753303" y="13425"/>
                  <a:pt x="745119" y="17157"/>
                  <a:pt x="736600" y="19050"/>
                </a:cubicBezTo>
                <a:cubicBezTo>
                  <a:pt x="726064" y="21391"/>
                  <a:pt x="715534" y="23874"/>
                  <a:pt x="704850" y="25400"/>
                </a:cubicBezTo>
                <a:cubicBezTo>
                  <a:pt x="685875" y="28111"/>
                  <a:pt x="666750" y="29633"/>
                  <a:pt x="647700" y="31750"/>
                </a:cubicBezTo>
                <a:cubicBezTo>
                  <a:pt x="639233" y="33867"/>
                  <a:pt x="630858" y="36388"/>
                  <a:pt x="622300" y="38100"/>
                </a:cubicBezTo>
                <a:cubicBezTo>
                  <a:pt x="609675" y="40625"/>
                  <a:pt x="596691" y="41327"/>
                  <a:pt x="584200" y="44450"/>
                </a:cubicBezTo>
                <a:cubicBezTo>
                  <a:pt x="571213" y="47697"/>
                  <a:pt x="559087" y="53903"/>
                  <a:pt x="546100" y="57150"/>
                </a:cubicBezTo>
                <a:cubicBezTo>
                  <a:pt x="482313" y="73097"/>
                  <a:pt x="511859" y="64330"/>
                  <a:pt x="457200" y="82550"/>
                </a:cubicBezTo>
                <a:cubicBezTo>
                  <a:pt x="450850" y="84667"/>
                  <a:pt x="444137" y="85907"/>
                  <a:pt x="438150" y="88900"/>
                </a:cubicBezTo>
                <a:cubicBezTo>
                  <a:pt x="429683" y="93133"/>
                  <a:pt x="420969" y="96904"/>
                  <a:pt x="412750" y="101600"/>
                </a:cubicBezTo>
                <a:cubicBezTo>
                  <a:pt x="406124" y="105386"/>
                  <a:pt x="400715" y="111294"/>
                  <a:pt x="393700" y="114300"/>
                </a:cubicBezTo>
                <a:cubicBezTo>
                  <a:pt x="365216" y="126507"/>
                  <a:pt x="373964" y="114643"/>
                  <a:pt x="349250" y="127000"/>
                </a:cubicBezTo>
                <a:cubicBezTo>
                  <a:pt x="305397" y="148926"/>
                  <a:pt x="357663" y="132834"/>
                  <a:pt x="304800" y="146050"/>
                </a:cubicBezTo>
                <a:cubicBezTo>
                  <a:pt x="250205" y="182446"/>
                  <a:pt x="319280" y="138810"/>
                  <a:pt x="266700" y="165100"/>
                </a:cubicBezTo>
                <a:cubicBezTo>
                  <a:pt x="259874" y="168513"/>
                  <a:pt x="254624" y="174700"/>
                  <a:pt x="247650" y="177800"/>
                </a:cubicBezTo>
                <a:cubicBezTo>
                  <a:pt x="235417" y="183237"/>
                  <a:pt x="220689" y="183074"/>
                  <a:pt x="209550" y="190500"/>
                </a:cubicBezTo>
                <a:cubicBezTo>
                  <a:pt x="196850" y="198967"/>
                  <a:pt x="185930" y="211073"/>
                  <a:pt x="171450" y="215900"/>
                </a:cubicBezTo>
                <a:lnTo>
                  <a:pt x="95250" y="241300"/>
                </a:lnTo>
                <a:lnTo>
                  <a:pt x="38100" y="260350"/>
                </a:lnTo>
                <a:cubicBezTo>
                  <a:pt x="31750" y="262467"/>
                  <a:pt x="24619" y="262987"/>
                  <a:pt x="19050" y="266700"/>
                </a:cubicBezTo>
                <a:lnTo>
                  <a:pt x="0" y="27940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9" name="Rak pilkoppling 28">
            <a:extLst>
              <a:ext uri="{FF2B5EF4-FFF2-40B4-BE49-F238E27FC236}">
                <a16:creationId xmlns:a16="http://schemas.microsoft.com/office/drawing/2014/main" id="{AE25067C-A8B6-4205-B292-04280471B15D}"/>
              </a:ext>
            </a:extLst>
          </p:cNvPr>
          <p:cNvCxnSpPr>
            <a:cxnSpLocks/>
          </p:cNvCxnSpPr>
          <p:nvPr/>
        </p:nvCxnSpPr>
        <p:spPr>
          <a:xfrm>
            <a:off x="2678187" y="4257675"/>
            <a:ext cx="695251" cy="193675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ihandsfigur: Form 25">
            <a:extLst>
              <a:ext uri="{FF2B5EF4-FFF2-40B4-BE49-F238E27FC236}">
                <a16:creationId xmlns:a16="http://schemas.microsoft.com/office/drawing/2014/main" id="{F71C840F-821F-4A41-8CC7-E303970AA94B}"/>
              </a:ext>
            </a:extLst>
          </p:cNvPr>
          <p:cNvSpPr/>
          <p:nvPr/>
        </p:nvSpPr>
        <p:spPr>
          <a:xfrm>
            <a:off x="1955800" y="3505200"/>
            <a:ext cx="1390650" cy="1028700"/>
          </a:xfrm>
          <a:custGeom>
            <a:avLst/>
            <a:gdLst>
              <a:gd name="connsiteX0" fmla="*/ 1390650 w 1390650"/>
              <a:gd name="connsiteY0" fmla="*/ 971550 h 1028700"/>
              <a:gd name="connsiteX1" fmla="*/ 1358900 w 1390650"/>
              <a:gd name="connsiteY1" fmla="*/ 977900 h 1028700"/>
              <a:gd name="connsiteX2" fmla="*/ 1314450 w 1390650"/>
              <a:gd name="connsiteY2" fmla="*/ 984250 h 1028700"/>
              <a:gd name="connsiteX3" fmla="*/ 1295400 w 1390650"/>
              <a:gd name="connsiteY3" fmla="*/ 996950 h 1028700"/>
              <a:gd name="connsiteX4" fmla="*/ 1282700 w 1390650"/>
              <a:gd name="connsiteY4" fmla="*/ 1016000 h 1028700"/>
              <a:gd name="connsiteX5" fmla="*/ 1263650 w 1390650"/>
              <a:gd name="connsiteY5" fmla="*/ 1022350 h 1028700"/>
              <a:gd name="connsiteX6" fmla="*/ 1168400 w 1390650"/>
              <a:gd name="connsiteY6" fmla="*/ 1028700 h 1028700"/>
              <a:gd name="connsiteX7" fmla="*/ 1149350 w 1390650"/>
              <a:gd name="connsiteY7" fmla="*/ 1022350 h 1028700"/>
              <a:gd name="connsiteX8" fmla="*/ 1111250 w 1390650"/>
              <a:gd name="connsiteY8" fmla="*/ 1003300 h 1028700"/>
              <a:gd name="connsiteX9" fmla="*/ 1079500 w 1390650"/>
              <a:gd name="connsiteY9" fmla="*/ 1009650 h 1028700"/>
              <a:gd name="connsiteX10" fmla="*/ 1060450 w 1390650"/>
              <a:gd name="connsiteY10" fmla="*/ 1022350 h 1028700"/>
              <a:gd name="connsiteX11" fmla="*/ 1022350 w 1390650"/>
              <a:gd name="connsiteY11" fmla="*/ 996950 h 1028700"/>
              <a:gd name="connsiteX12" fmla="*/ 990600 w 1390650"/>
              <a:gd name="connsiteY12" fmla="*/ 1003300 h 1028700"/>
              <a:gd name="connsiteX13" fmla="*/ 971550 w 1390650"/>
              <a:gd name="connsiteY13" fmla="*/ 1016000 h 1028700"/>
              <a:gd name="connsiteX14" fmla="*/ 927100 w 1390650"/>
              <a:gd name="connsiteY14" fmla="*/ 1009650 h 1028700"/>
              <a:gd name="connsiteX15" fmla="*/ 908050 w 1390650"/>
              <a:gd name="connsiteY15" fmla="*/ 996950 h 1028700"/>
              <a:gd name="connsiteX16" fmla="*/ 831850 w 1390650"/>
              <a:gd name="connsiteY16" fmla="*/ 1009650 h 1028700"/>
              <a:gd name="connsiteX17" fmla="*/ 819150 w 1390650"/>
              <a:gd name="connsiteY17" fmla="*/ 984250 h 1028700"/>
              <a:gd name="connsiteX18" fmla="*/ 755650 w 1390650"/>
              <a:gd name="connsiteY18" fmla="*/ 984250 h 1028700"/>
              <a:gd name="connsiteX19" fmla="*/ 717550 w 1390650"/>
              <a:gd name="connsiteY19" fmla="*/ 1003300 h 1028700"/>
              <a:gd name="connsiteX20" fmla="*/ 679450 w 1390650"/>
              <a:gd name="connsiteY20" fmla="*/ 971550 h 1028700"/>
              <a:gd name="connsiteX21" fmla="*/ 660400 w 1390650"/>
              <a:gd name="connsiteY21" fmla="*/ 965200 h 1028700"/>
              <a:gd name="connsiteX22" fmla="*/ 584200 w 1390650"/>
              <a:gd name="connsiteY22" fmla="*/ 977900 h 1028700"/>
              <a:gd name="connsiteX23" fmla="*/ 558800 w 1390650"/>
              <a:gd name="connsiteY23" fmla="*/ 990600 h 1028700"/>
              <a:gd name="connsiteX24" fmla="*/ 539750 w 1390650"/>
              <a:gd name="connsiteY24" fmla="*/ 996950 h 1028700"/>
              <a:gd name="connsiteX25" fmla="*/ 508000 w 1390650"/>
              <a:gd name="connsiteY25" fmla="*/ 990600 h 1028700"/>
              <a:gd name="connsiteX26" fmla="*/ 488950 w 1390650"/>
              <a:gd name="connsiteY26" fmla="*/ 971550 h 1028700"/>
              <a:gd name="connsiteX27" fmla="*/ 431800 w 1390650"/>
              <a:gd name="connsiteY27" fmla="*/ 977900 h 1028700"/>
              <a:gd name="connsiteX28" fmla="*/ 412750 w 1390650"/>
              <a:gd name="connsiteY28" fmla="*/ 984250 h 1028700"/>
              <a:gd name="connsiteX29" fmla="*/ 393700 w 1390650"/>
              <a:gd name="connsiteY29" fmla="*/ 996950 h 1028700"/>
              <a:gd name="connsiteX30" fmla="*/ 273050 w 1390650"/>
              <a:gd name="connsiteY30" fmla="*/ 990600 h 1028700"/>
              <a:gd name="connsiteX31" fmla="*/ 241300 w 1390650"/>
              <a:gd name="connsiteY31" fmla="*/ 952500 h 1028700"/>
              <a:gd name="connsiteX32" fmla="*/ 260350 w 1390650"/>
              <a:gd name="connsiteY32" fmla="*/ 939800 h 1028700"/>
              <a:gd name="connsiteX33" fmla="*/ 241300 w 1390650"/>
              <a:gd name="connsiteY33" fmla="*/ 908050 h 1028700"/>
              <a:gd name="connsiteX34" fmla="*/ 177800 w 1390650"/>
              <a:gd name="connsiteY34" fmla="*/ 876300 h 1028700"/>
              <a:gd name="connsiteX35" fmla="*/ 101600 w 1390650"/>
              <a:gd name="connsiteY35" fmla="*/ 838200 h 1028700"/>
              <a:gd name="connsiteX36" fmla="*/ 82550 w 1390650"/>
              <a:gd name="connsiteY36" fmla="*/ 819150 h 1028700"/>
              <a:gd name="connsiteX37" fmla="*/ 95250 w 1390650"/>
              <a:gd name="connsiteY37" fmla="*/ 755650 h 1028700"/>
              <a:gd name="connsiteX38" fmla="*/ 88900 w 1390650"/>
              <a:gd name="connsiteY38" fmla="*/ 698500 h 1028700"/>
              <a:gd name="connsiteX39" fmla="*/ 25400 w 1390650"/>
              <a:gd name="connsiteY39" fmla="*/ 641350 h 1028700"/>
              <a:gd name="connsiteX40" fmla="*/ 19050 w 1390650"/>
              <a:gd name="connsiteY40" fmla="*/ 622300 h 1028700"/>
              <a:gd name="connsiteX41" fmla="*/ 44450 w 1390650"/>
              <a:gd name="connsiteY41" fmla="*/ 584200 h 1028700"/>
              <a:gd name="connsiteX42" fmla="*/ 38100 w 1390650"/>
              <a:gd name="connsiteY42" fmla="*/ 558800 h 1028700"/>
              <a:gd name="connsiteX43" fmla="*/ 19050 w 1390650"/>
              <a:gd name="connsiteY43" fmla="*/ 539750 h 1028700"/>
              <a:gd name="connsiteX44" fmla="*/ 0 w 1390650"/>
              <a:gd name="connsiteY44" fmla="*/ 501650 h 1028700"/>
              <a:gd name="connsiteX45" fmla="*/ 12700 w 1390650"/>
              <a:gd name="connsiteY45" fmla="*/ 463550 h 1028700"/>
              <a:gd name="connsiteX46" fmla="*/ 19050 w 1390650"/>
              <a:gd name="connsiteY46" fmla="*/ 444500 h 1028700"/>
              <a:gd name="connsiteX47" fmla="*/ 12700 w 1390650"/>
              <a:gd name="connsiteY47" fmla="*/ 387350 h 1028700"/>
              <a:gd name="connsiteX48" fmla="*/ 6350 w 1390650"/>
              <a:gd name="connsiteY48" fmla="*/ 368300 h 1028700"/>
              <a:gd name="connsiteX49" fmla="*/ 25400 w 1390650"/>
              <a:gd name="connsiteY49" fmla="*/ 317500 h 1028700"/>
              <a:gd name="connsiteX50" fmla="*/ 31750 w 1390650"/>
              <a:gd name="connsiteY50" fmla="*/ 298450 h 1028700"/>
              <a:gd name="connsiteX51" fmla="*/ 31750 w 1390650"/>
              <a:gd name="connsiteY51" fmla="*/ 209550 h 1028700"/>
              <a:gd name="connsiteX52" fmla="*/ 57150 w 1390650"/>
              <a:gd name="connsiteY52" fmla="*/ 171450 h 1028700"/>
              <a:gd name="connsiteX53" fmla="*/ 25400 w 1390650"/>
              <a:gd name="connsiteY53" fmla="*/ 107950 h 1028700"/>
              <a:gd name="connsiteX54" fmla="*/ 12700 w 1390650"/>
              <a:gd name="connsiteY54" fmla="*/ 88900 h 1028700"/>
              <a:gd name="connsiteX55" fmla="*/ 0 w 1390650"/>
              <a:gd name="connsiteY55" fmla="*/ 69850 h 1028700"/>
              <a:gd name="connsiteX56" fmla="*/ 12700 w 1390650"/>
              <a:gd name="connsiteY56" fmla="*/ 25400 h 1028700"/>
              <a:gd name="connsiteX57" fmla="*/ 6350 w 1390650"/>
              <a:gd name="connsiteY57" fmla="*/ 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390650" h="1028700">
                <a:moveTo>
                  <a:pt x="1390650" y="971550"/>
                </a:moveTo>
                <a:cubicBezTo>
                  <a:pt x="1380067" y="973667"/>
                  <a:pt x="1369546" y="976126"/>
                  <a:pt x="1358900" y="977900"/>
                </a:cubicBezTo>
                <a:cubicBezTo>
                  <a:pt x="1344137" y="980361"/>
                  <a:pt x="1328786" y="979949"/>
                  <a:pt x="1314450" y="984250"/>
                </a:cubicBezTo>
                <a:cubicBezTo>
                  <a:pt x="1307140" y="986443"/>
                  <a:pt x="1301750" y="992717"/>
                  <a:pt x="1295400" y="996950"/>
                </a:cubicBezTo>
                <a:cubicBezTo>
                  <a:pt x="1291167" y="1003300"/>
                  <a:pt x="1288659" y="1011232"/>
                  <a:pt x="1282700" y="1016000"/>
                </a:cubicBezTo>
                <a:cubicBezTo>
                  <a:pt x="1277473" y="1020181"/>
                  <a:pt x="1270303" y="1021611"/>
                  <a:pt x="1263650" y="1022350"/>
                </a:cubicBezTo>
                <a:cubicBezTo>
                  <a:pt x="1232024" y="1025864"/>
                  <a:pt x="1200150" y="1026583"/>
                  <a:pt x="1168400" y="1028700"/>
                </a:cubicBezTo>
                <a:cubicBezTo>
                  <a:pt x="1162050" y="1026583"/>
                  <a:pt x="1155337" y="1025343"/>
                  <a:pt x="1149350" y="1022350"/>
                </a:cubicBezTo>
                <a:cubicBezTo>
                  <a:pt x="1100111" y="997731"/>
                  <a:pt x="1159133" y="1019261"/>
                  <a:pt x="1111250" y="1003300"/>
                </a:cubicBezTo>
                <a:cubicBezTo>
                  <a:pt x="1100667" y="1005417"/>
                  <a:pt x="1089606" y="1005860"/>
                  <a:pt x="1079500" y="1009650"/>
                </a:cubicBezTo>
                <a:cubicBezTo>
                  <a:pt x="1072354" y="1012330"/>
                  <a:pt x="1067900" y="1024006"/>
                  <a:pt x="1060450" y="1022350"/>
                </a:cubicBezTo>
                <a:cubicBezTo>
                  <a:pt x="1045550" y="1019039"/>
                  <a:pt x="1022350" y="996950"/>
                  <a:pt x="1022350" y="996950"/>
                </a:cubicBezTo>
                <a:cubicBezTo>
                  <a:pt x="1011767" y="999067"/>
                  <a:pt x="1000706" y="999510"/>
                  <a:pt x="990600" y="1003300"/>
                </a:cubicBezTo>
                <a:cubicBezTo>
                  <a:pt x="983454" y="1005980"/>
                  <a:pt x="979144" y="1015241"/>
                  <a:pt x="971550" y="1016000"/>
                </a:cubicBezTo>
                <a:cubicBezTo>
                  <a:pt x="956657" y="1017489"/>
                  <a:pt x="941917" y="1011767"/>
                  <a:pt x="927100" y="1009650"/>
                </a:cubicBezTo>
                <a:cubicBezTo>
                  <a:pt x="920750" y="1005417"/>
                  <a:pt x="915655" y="997584"/>
                  <a:pt x="908050" y="996950"/>
                </a:cubicBezTo>
                <a:cubicBezTo>
                  <a:pt x="874022" y="994114"/>
                  <a:pt x="858686" y="1000705"/>
                  <a:pt x="831850" y="1009650"/>
                </a:cubicBezTo>
                <a:cubicBezTo>
                  <a:pt x="827617" y="1001183"/>
                  <a:pt x="825843" y="990943"/>
                  <a:pt x="819150" y="984250"/>
                </a:cubicBezTo>
                <a:cubicBezTo>
                  <a:pt x="805296" y="970396"/>
                  <a:pt x="763357" y="983149"/>
                  <a:pt x="755650" y="984250"/>
                </a:cubicBezTo>
                <a:cubicBezTo>
                  <a:pt x="749016" y="988673"/>
                  <a:pt x="728066" y="1005053"/>
                  <a:pt x="717550" y="1003300"/>
                </a:cubicBezTo>
                <a:cubicBezTo>
                  <a:pt x="703700" y="1000992"/>
                  <a:pt x="688986" y="977907"/>
                  <a:pt x="679450" y="971550"/>
                </a:cubicBezTo>
                <a:cubicBezTo>
                  <a:pt x="673881" y="967837"/>
                  <a:pt x="666750" y="967317"/>
                  <a:pt x="660400" y="965200"/>
                </a:cubicBezTo>
                <a:cubicBezTo>
                  <a:pt x="650333" y="966638"/>
                  <a:pt x="598128" y="973257"/>
                  <a:pt x="584200" y="977900"/>
                </a:cubicBezTo>
                <a:cubicBezTo>
                  <a:pt x="575220" y="980893"/>
                  <a:pt x="567501" y="986871"/>
                  <a:pt x="558800" y="990600"/>
                </a:cubicBezTo>
                <a:cubicBezTo>
                  <a:pt x="552648" y="993237"/>
                  <a:pt x="546100" y="994833"/>
                  <a:pt x="539750" y="996950"/>
                </a:cubicBezTo>
                <a:cubicBezTo>
                  <a:pt x="529167" y="994833"/>
                  <a:pt x="517653" y="995427"/>
                  <a:pt x="508000" y="990600"/>
                </a:cubicBezTo>
                <a:cubicBezTo>
                  <a:pt x="499968" y="986584"/>
                  <a:pt x="497808" y="973026"/>
                  <a:pt x="488950" y="971550"/>
                </a:cubicBezTo>
                <a:cubicBezTo>
                  <a:pt x="470044" y="968399"/>
                  <a:pt x="450850" y="975783"/>
                  <a:pt x="431800" y="977900"/>
                </a:cubicBezTo>
                <a:cubicBezTo>
                  <a:pt x="425450" y="980017"/>
                  <a:pt x="418737" y="981257"/>
                  <a:pt x="412750" y="984250"/>
                </a:cubicBezTo>
                <a:cubicBezTo>
                  <a:pt x="405924" y="987663"/>
                  <a:pt x="401324" y="996603"/>
                  <a:pt x="393700" y="996950"/>
                </a:cubicBezTo>
                <a:lnTo>
                  <a:pt x="273050" y="990600"/>
                </a:lnTo>
                <a:cubicBezTo>
                  <a:pt x="271143" y="988693"/>
                  <a:pt x="239827" y="959867"/>
                  <a:pt x="241300" y="952500"/>
                </a:cubicBezTo>
                <a:cubicBezTo>
                  <a:pt x="242797" y="945016"/>
                  <a:pt x="254000" y="944033"/>
                  <a:pt x="260350" y="939800"/>
                </a:cubicBezTo>
                <a:cubicBezTo>
                  <a:pt x="254000" y="929217"/>
                  <a:pt x="251083" y="915575"/>
                  <a:pt x="241300" y="908050"/>
                </a:cubicBezTo>
                <a:cubicBezTo>
                  <a:pt x="222543" y="893621"/>
                  <a:pt x="198487" y="887793"/>
                  <a:pt x="177800" y="876300"/>
                </a:cubicBezTo>
                <a:cubicBezTo>
                  <a:pt x="114799" y="841299"/>
                  <a:pt x="141324" y="851441"/>
                  <a:pt x="101600" y="838200"/>
                </a:cubicBezTo>
                <a:cubicBezTo>
                  <a:pt x="95250" y="831850"/>
                  <a:pt x="84311" y="827956"/>
                  <a:pt x="82550" y="819150"/>
                </a:cubicBezTo>
                <a:cubicBezTo>
                  <a:pt x="78902" y="800908"/>
                  <a:pt x="89062" y="774215"/>
                  <a:pt x="95250" y="755650"/>
                </a:cubicBezTo>
                <a:cubicBezTo>
                  <a:pt x="93133" y="736600"/>
                  <a:pt x="97472" y="715644"/>
                  <a:pt x="88900" y="698500"/>
                </a:cubicBezTo>
                <a:cubicBezTo>
                  <a:pt x="76438" y="673577"/>
                  <a:pt x="48269" y="656596"/>
                  <a:pt x="25400" y="641350"/>
                </a:cubicBezTo>
                <a:cubicBezTo>
                  <a:pt x="23283" y="635000"/>
                  <a:pt x="16933" y="628650"/>
                  <a:pt x="19050" y="622300"/>
                </a:cubicBezTo>
                <a:cubicBezTo>
                  <a:pt x="23877" y="607820"/>
                  <a:pt x="44450" y="584200"/>
                  <a:pt x="44450" y="584200"/>
                </a:cubicBezTo>
                <a:cubicBezTo>
                  <a:pt x="42333" y="575733"/>
                  <a:pt x="42430" y="566377"/>
                  <a:pt x="38100" y="558800"/>
                </a:cubicBezTo>
                <a:cubicBezTo>
                  <a:pt x="33645" y="551003"/>
                  <a:pt x="24799" y="546649"/>
                  <a:pt x="19050" y="539750"/>
                </a:cubicBezTo>
                <a:cubicBezTo>
                  <a:pt x="5373" y="523337"/>
                  <a:pt x="6364" y="520743"/>
                  <a:pt x="0" y="501650"/>
                </a:cubicBezTo>
                <a:lnTo>
                  <a:pt x="12700" y="463550"/>
                </a:lnTo>
                <a:lnTo>
                  <a:pt x="19050" y="444500"/>
                </a:lnTo>
                <a:cubicBezTo>
                  <a:pt x="16933" y="425450"/>
                  <a:pt x="15851" y="406256"/>
                  <a:pt x="12700" y="387350"/>
                </a:cubicBezTo>
                <a:cubicBezTo>
                  <a:pt x="11600" y="380748"/>
                  <a:pt x="6350" y="374993"/>
                  <a:pt x="6350" y="368300"/>
                </a:cubicBezTo>
                <a:cubicBezTo>
                  <a:pt x="6350" y="331546"/>
                  <a:pt x="12262" y="343777"/>
                  <a:pt x="25400" y="317500"/>
                </a:cubicBezTo>
                <a:cubicBezTo>
                  <a:pt x="28393" y="311513"/>
                  <a:pt x="29633" y="304800"/>
                  <a:pt x="31750" y="298450"/>
                </a:cubicBezTo>
                <a:cubicBezTo>
                  <a:pt x="28696" y="270967"/>
                  <a:pt x="19114" y="237350"/>
                  <a:pt x="31750" y="209550"/>
                </a:cubicBezTo>
                <a:cubicBezTo>
                  <a:pt x="38066" y="195655"/>
                  <a:pt x="57150" y="171450"/>
                  <a:pt x="57150" y="171450"/>
                </a:cubicBezTo>
                <a:cubicBezTo>
                  <a:pt x="47098" y="131242"/>
                  <a:pt x="55641" y="153312"/>
                  <a:pt x="25400" y="107950"/>
                </a:cubicBezTo>
                <a:lnTo>
                  <a:pt x="12700" y="88900"/>
                </a:lnTo>
                <a:lnTo>
                  <a:pt x="0" y="69850"/>
                </a:lnTo>
                <a:cubicBezTo>
                  <a:pt x="27493" y="51521"/>
                  <a:pt x="21306" y="64127"/>
                  <a:pt x="12700" y="25400"/>
                </a:cubicBezTo>
                <a:cubicBezTo>
                  <a:pt x="10807" y="16881"/>
                  <a:pt x="6350" y="0"/>
                  <a:pt x="635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8" name="Frihandsfigur: Form 27">
            <a:extLst>
              <a:ext uri="{FF2B5EF4-FFF2-40B4-BE49-F238E27FC236}">
                <a16:creationId xmlns:a16="http://schemas.microsoft.com/office/drawing/2014/main" id="{D1BC2AAC-3646-4259-9562-A5F4D8930F2C}"/>
              </a:ext>
            </a:extLst>
          </p:cNvPr>
          <p:cNvSpPr/>
          <p:nvPr/>
        </p:nvSpPr>
        <p:spPr>
          <a:xfrm>
            <a:off x="2146300" y="3594100"/>
            <a:ext cx="520700" cy="609600"/>
          </a:xfrm>
          <a:custGeom>
            <a:avLst/>
            <a:gdLst>
              <a:gd name="connsiteX0" fmla="*/ 463550 w 520700"/>
              <a:gd name="connsiteY0" fmla="*/ 609600 h 609600"/>
              <a:gd name="connsiteX1" fmla="*/ 482600 w 520700"/>
              <a:gd name="connsiteY1" fmla="*/ 539750 h 609600"/>
              <a:gd name="connsiteX2" fmla="*/ 488950 w 520700"/>
              <a:gd name="connsiteY2" fmla="*/ 520700 h 609600"/>
              <a:gd name="connsiteX3" fmla="*/ 495300 w 520700"/>
              <a:gd name="connsiteY3" fmla="*/ 501650 h 609600"/>
              <a:gd name="connsiteX4" fmla="*/ 508000 w 520700"/>
              <a:gd name="connsiteY4" fmla="*/ 425450 h 609600"/>
              <a:gd name="connsiteX5" fmla="*/ 514350 w 520700"/>
              <a:gd name="connsiteY5" fmla="*/ 330200 h 609600"/>
              <a:gd name="connsiteX6" fmla="*/ 520700 w 520700"/>
              <a:gd name="connsiteY6" fmla="*/ 260350 h 609600"/>
              <a:gd name="connsiteX7" fmla="*/ 514350 w 520700"/>
              <a:gd name="connsiteY7" fmla="*/ 165100 h 609600"/>
              <a:gd name="connsiteX8" fmla="*/ 501650 w 520700"/>
              <a:gd name="connsiteY8" fmla="*/ 107950 h 609600"/>
              <a:gd name="connsiteX9" fmla="*/ 476250 w 520700"/>
              <a:gd name="connsiteY9" fmla="*/ 69850 h 609600"/>
              <a:gd name="connsiteX10" fmla="*/ 457200 w 520700"/>
              <a:gd name="connsiteY10" fmla="*/ 57150 h 609600"/>
              <a:gd name="connsiteX11" fmla="*/ 444500 w 520700"/>
              <a:gd name="connsiteY11" fmla="*/ 38100 h 609600"/>
              <a:gd name="connsiteX12" fmla="*/ 406400 w 520700"/>
              <a:gd name="connsiteY12" fmla="*/ 25400 h 609600"/>
              <a:gd name="connsiteX13" fmla="*/ 387350 w 520700"/>
              <a:gd name="connsiteY13" fmla="*/ 12700 h 609600"/>
              <a:gd name="connsiteX14" fmla="*/ 349250 w 520700"/>
              <a:gd name="connsiteY14" fmla="*/ 6350 h 609600"/>
              <a:gd name="connsiteX15" fmla="*/ 323850 w 520700"/>
              <a:gd name="connsiteY15" fmla="*/ 0 h 609600"/>
              <a:gd name="connsiteX16" fmla="*/ 114300 w 520700"/>
              <a:gd name="connsiteY16" fmla="*/ 6350 h 609600"/>
              <a:gd name="connsiteX17" fmla="*/ 57150 w 520700"/>
              <a:gd name="connsiteY17" fmla="*/ 19050 h 609600"/>
              <a:gd name="connsiteX18" fmla="*/ 25400 w 520700"/>
              <a:gd name="connsiteY18" fmla="*/ 25400 h 609600"/>
              <a:gd name="connsiteX19" fmla="*/ 0 w 520700"/>
              <a:gd name="connsiteY19" fmla="*/ 3175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20700" h="609600">
                <a:moveTo>
                  <a:pt x="463550" y="609600"/>
                </a:moveTo>
                <a:cubicBezTo>
                  <a:pt x="472525" y="564723"/>
                  <a:pt x="466487" y="588089"/>
                  <a:pt x="482600" y="539750"/>
                </a:cubicBezTo>
                <a:lnTo>
                  <a:pt x="488950" y="520700"/>
                </a:lnTo>
                <a:cubicBezTo>
                  <a:pt x="491067" y="514350"/>
                  <a:pt x="493987" y="508214"/>
                  <a:pt x="495300" y="501650"/>
                </a:cubicBezTo>
                <a:cubicBezTo>
                  <a:pt x="504585" y="455224"/>
                  <a:pt x="500124" y="480584"/>
                  <a:pt x="508000" y="425450"/>
                </a:cubicBezTo>
                <a:cubicBezTo>
                  <a:pt x="510117" y="393700"/>
                  <a:pt x="511909" y="361927"/>
                  <a:pt x="514350" y="330200"/>
                </a:cubicBezTo>
                <a:cubicBezTo>
                  <a:pt x="516143" y="306890"/>
                  <a:pt x="520700" y="283729"/>
                  <a:pt x="520700" y="260350"/>
                </a:cubicBezTo>
                <a:cubicBezTo>
                  <a:pt x="520700" y="228530"/>
                  <a:pt x="517367" y="196777"/>
                  <a:pt x="514350" y="165100"/>
                </a:cubicBezTo>
                <a:cubicBezTo>
                  <a:pt x="513518" y="156367"/>
                  <a:pt x="508631" y="120515"/>
                  <a:pt x="501650" y="107950"/>
                </a:cubicBezTo>
                <a:cubicBezTo>
                  <a:pt x="494237" y="94607"/>
                  <a:pt x="488950" y="78317"/>
                  <a:pt x="476250" y="69850"/>
                </a:cubicBezTo>
                <a:lnTo>
                  <a:pt x="457200" y="57150"/>
                </a:lnTo>
                <a:cubicBezTo>
                  <a:pt x="452967" y="50800"/>
                  <a:pt x="450972" y="42145"/>
                  <a:pt x="444500" y="38100"/>
                </a:cubicBezTo>
                <a:cubicBezTo>
                  <a:pt x="433148" y="31005"/>
                  <a:pt x="417539" y="32826"/>
                  <a:pt x="406400" y="25400"/>
                </a:cubicBezTo>
                <a:cubicBezTo>
                  <a:pt x="400050" y="21167"/>
                  <a:pt x="394590" y="15113"/>
                  <a:pt x="387350" y="12700"/>
                </a:cubicBezTo>
                <a:cubicBezTo>
                  <a:pt x="375136" y="8629"/>
                  <a:pt x="361875" y="8875"/>
                  <a:pt x="349250" y="6350"/>
                </a:cubicBezTo>
                <a:cubicBezTo>
                  <a:pt x="340692" y="4638"/>
                  <a:pt x="332317" y="2117"/>
                  <a:pt x="323850" y="0"/>
                </a:cubicBezTo>
                <a:cubicBezTo>
                  <a:pt x="254000" y="2117"/>
                  <a:pt x="184090" y="2771"/>
                  <a:pt x="114300" y="6350"/>
                </a:cubicBezTo>
                <a:cubicBezTo>
                  <a:pt x="70334" y="8605"/>
                  <a:pt x="88031" y="11330"/>
                  <a:pt x="57150" y="19050"/>
                </a:cubicBezTo>
                <a:cubicBezTo>
                  <a:pt x="46679" y="21668"/>
                  <a:pt x="35936" y="23059"/>
                  <a:pt x="25400" y="25400"/>
                </a:cubicBezTo>
                <a:cubicBezTo>
                  <a:pt x="16881" y="27293"/>
                  <a:pt x="0" y="31750"/>
                  <a:pt x="0" y="317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15197812-8D07-4432-A5D1-38C1E58E93E2}"/>
              </a:ext>
            </a:extLst>
          </p:cNvPr>
          <p:cNvCxnSpPr>
            <a:cxnSpLocks/>
          </p:cNvCxnSpPr>
          <p:nvPr/>
        </p:nvCxnSpPr>
        <p:spPr>
          <a:xfrm flipH="1" flipV="1">
            <a:off x="800100" y="3429000"/>
            <a:ext cx="1066800" cy="76200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ruta 37">
            <a:extLst>
              <a:ext uri="{FF2B5EF4-FFF2-40B4-BE49-F238E27FC236}">
                <a16:creationId xmlns:a16="http://schemas.microsoft.com/office/drawing/2014/main" id="{C672D46F-32F4-4B96-9D7F-AFBD7720A0C1}"/>
              </a:ext>
            </a:extLst>
          </p:cNvPr>
          <p:cNvSpPr txBox="1"/>
          <p:nvPr/>
        </p:nvSpPr>
        <p:spPr>
          <a:xfrm>
            <a:off x="5332653" y="2159884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</a:t>
            </a:r>
            <a:endParaRPr lang="en-SE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B0BD2CE5-EFA9-40D8-A44B-F6CFC229FD65}"/>
              </a:ext>
            </a:extLst>
          </p:cNvPr>
          <p:cNvSpPr txBox="1"/>
          <p:nvPr/>
        </p:nvSpPr>
        <p:spPr>
          <a:xfrm>
            <a:off x="6477484" y="820385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</a:t>
            </a:r>
            <a:endParaRPr lang="en-SE" dirty="0"/>
          </a:p>
        </p:txBody>
      </p:sp>
      <p:sp>
        <p:nvSpPr>
          <p:cNvPr id="40" name="Frihandsfigur: Form 39">
            <a:extLst>
              <a:ext uri="{FF2B5EF4-FFF2-40B4-BE49-F238E27FC236}">
                <a16:creationId xmlns:a16="http://schemas.microsoft.com/office/drawing/2014/main" id="{7F062BA8-7978-4275-B056-4C9DFB7624A7}"/>
              </a:ext>
            </a:extLst>
          </p:cNvPr>
          <p:cNvSpPr/>
          <p:nvPr/>
        </p:nvSpPr>
        <p:spPr>
          <a:xfrm>
            <a:off x="1352550" y="895350"/>
            <a:ext cx="5149850" cy="1092236"/>
          </a:xfrm>
          <a:custGeom>
            <a:avLst/>
            <a:gdLst>
              <a:gd name="connsiteX0" fmla="*/ 5149850 w 5149850"/>
              <a:gd name="connsiteY0" fmla="*/ 107950 h 1092236"/>
              <a:gd name="connsiteX1" fmla="*/ 5073650 w 5149850"/>
              <a:gd name="connsiteY1" fmla="*/ 101600 h 1092236"/>
              <a:gd name="connsiteX2" fmla="*/ 4927600 w 5149850"/>
              <a:gd name="connsiteY2" fmla="*/ 82550 h 1092236"/>
              <a:gd name="connsiteX3" fmla="*/ 4102100 w 5149850"/>
              <a:gd name="connsiteY3" fmla="*/ 76200 h 1092236"/>
              <a:gd name="connsiteX4" fmla="*/ 3981450 w 5149850"/>
              <a:gd name="connsiteY4" fmla="*/ 69850 h 1092236"/>
              <a:gd name="connsiteX5" fmla="*/ 3956050 w 5149850"/>
              <a:gd name="connsiteY5" fmla="*/ 63500 h 1092236"/>
              <a:gd name="connsiteX6" fmla="*/ 3822700 w 5149850"/>
              <a:gd name="connsiteY6" fmla="*/ 57150 h 1092236"/>
              <a:gd name="connsiteX7" fmla="*/ 3708400 w 5149850"/>
              <a:gd name="connsiteY7" fmla="*/ 50800 h 1092236"/>
              <a:gd name="connsiteX8" fmla="*/ 3435350 w 5149850"/>
              <a:gd name="connsiteY8" fmla="*/ 38100 h 1092236"/>
              <a:gd name="connsiteX9" fmla="*/ 3409950 w 5149850"/>
              <a:gd name="connsiteY9" fmla="*/ 31750 h 1092236"/>
              <a:gd name="connsiteX10" fmla="*/ 3327400 w 5149850"/>
              <a:gd name="connsiteY10" fmla="*/ 25400 h 1092236"/>
              <a:gd name="connsiteX11" fmla="*/ 3181350 w 5149850"/>
              <a:gd name="connsiteY11" fmla="*/ 12700 h 1092236"/>
              <a:gd name="connsiteX12" fmla="*/ 2813050 w 5149850"/>
              <a:gd name="connsiteY12" fmla="*/ 0 h 1092236"/>
              <a:gd name="connsiteX13" fmla="*/ 2311400 w 5149850"/>
              <a:gd name="connsiteY13" fmla="*/ 6350 h 1092236"/>
              <a:gd name="connsiteX14" fmla="*/ 2292350 w 5149850"/>
              <a:gd name="connsiteY14" fmla="*/ 12700 h 1092236"/>
              <a:gd name="connsiteX15" fmla="*/ 2152650 w 5149850"/>
              <a:gd name="connsiteY15" fmla="*/ 19050 h 1092236"/>
              <a:gd name="connsiteX16" fmla="*/ 1892300 w 5149850"/>
              <a:gd name="connsiteY16" fmla="*/ 38100 h 1092236"/>
              <a:gd name="connsiteX17" fmla="*/ 1778000 w 5149850"/>
              <a:gd name="connsiteY17" fmla="*/ 50800 h 1092236"/>
              <a:gd name="connsiteX18" fmla="*/ 1746250 w 5149850"/>
              <a:gd name="connsiteY18" fmla="*/ 57150 h 1092236"/>
              <a:gd name="connsiteX19" fmla="*/ 1695450 w 5149850"/>
              <a:gd name="connsiteY19" fmla="*/ 63500 h 1092236"/>
              <a:gd name="connsiteX20" fmla="*/ 1651000 w 5149850"/>
              <a:gd name="connsiteY20" fmla="*/ 76200 h 1092236"/>
              <a:gd name="connsiteX21" fmla="*/ 1606550 w 5149850"/>
              <a:gd name="connsiteY21" fmla="*/ 82550 h 1092236"/>
              <a:gd name="connsiteX22" fmla="*/ 1581150 w 5149850"/>
              <a:gd name="connsiteY22" fmla="*/ 88900 h 1092236"/>
              <a:gd name="connsiteX23" fmla="*/ 1511300 w 5149850"/>
              <a:gd name="connsiteY23" fmla="*/ 95250 h 1092236"/>
              <a:gd name="connsiteX24" fmla="*/ 1473200 w 5149850"/>
              <a:gd name="connsiteY24" fmla="*/ 101600 h 1092236"/>
              <a:gd name="connsiteX25" fmla="*/ 1416050 w 5149850"/>
              <a:gd name="connsiteY25" fmla="*/ 114300 h 1092236"/>
              <a:gd name="connsiteX26" fmla="*/ 1257300 w 5149850"/>
              <a:gd name="connsiteY26" fmla="*/ 127000 h 1092236"/>
              <a:gd name="connsiteX27" fmla="*/ 1206500 w 5149850"/>
              <a:gd name="connsiteY27" fmla="*/ 133350 h 1092236"/>
              <a:gd name="connsiteX28" fmla="*/ 1130300 w 5149850"/>
              <a:gd name="connsiteY28" fmla="*/ 146050 h 1092236"/>
              <a:gd name="connsiteX29" fmla="*/ 1092200 w 5149850"/>
              <a:gd name="connsiteY29" fmla="*/ 158750 h 1092236"/>
              <a:gd name="connsiteX30" fmla="*/ 1022350 w 5149850"/>
              <a:gd name="connsiteY30" fmla="*/ 171450 h 1092236"/>
              <a:gd name="connsiteX31" fmla="*/ 996950 w 5149850"/>
              <a:gd name="connsiteY31" fmla="*/ 184150 h 1092236"/>
              <a:gd name="connsiteX32" fmla="*/ 977900 w 5149850"/>
              <a:gd name="connsiteY32" fmla="*/ 190500 h 1092236"/>
              <a:gd name="connsiteX33" fmla="*/ 958850 w 5149850"/>
              <a:gd name="connsiteY33" fmla="*/ 209550 h 1092236"/>
              <a:gd name="connsiteX34" fmla="*/ 939800 w 5149850"/>
              <a:gd name="connsiteY34" fmla="*/ 215900 h 1092236"/>
              <a:gd name="connsiteX35" fmla="*/ 882650 w 5149850"/>
              <a:gd name="connsiteY35" fmla="*/ 241300 h 1092236"/>
              <a:gd name="connsiteX36" fmla="*/ 863600 w 5149850"/>
              <a:gd name="connsiteY36" fmla="*/ 254000 h 1092236"/>
              <a:gd name="connsiteX37" fmla="*/ 825500 w 5149850"/>
              <a:gd name="connsiteY37" fmla="*/ 285750 h 1092236"/>
              <a:gd name="connsiteX38" fmla="*/ 762000 w 5149850"/>
              <a:gd name="connsiteY38" fmla="*/ 317500 h 1092236"/>
              <a:gd name="connsiteX39" fmla="*/ 736600 w 5149850"/>
              <a:gd name="connsiteY39" fmla="*/ 330200 h 1092236"/>
              <a:gd name="connsiteX40" fmla="*/ 679450 w 5149850"/>
              <a:gd name="connsiteY40" fmla="*/ 374650 h 1092236"/>
              <a:gd name="connsiteX41" fmla="*/ 641350 w 5149850"/>
              <a:gd name="connsiteY41" fmla="*/ 406400 h 1092236"/>
              <a:gd name="connsiteX42" fmla="*/ 622300 w 5149850"/>
              <a:gd name="connsiteY42" fmla="*/ 419100 h 1092236"/>
              <a:gd name="connsiteX43" fmla="*/ 584200 w 5149850"/>
              <a:gd name="connsiteY43" fmla="*/ 457200 h 1092236"/>
              <a:gd name="connsiteX44" fmla="*/ 546100 w 5149850"/>
              <a:gd name="connsiteY44" fmla="*/ 482600 h 1092236"/>
              <a:gd name="connsiteX45" fmla="*/ 514350 w 5149850"/>
              <a:gd name="connsiteY45" fmla="*/ 520700 h 1092236"/>
              <a:gd name="connsiteX46" fmla="*/ 495300 w 5149850"/>
              <a:gd name="connsiteY46" fmla="*/ 533400 h 1092236"/>
              <a:gd name="connsiteX47" fmla="*/ 463550 w 5149850"/>
              <a:gd name="connsiteY47" fmla="*/ 571500 h 1092236"/>
              <a:gd name="connsiteX48" fmla="*/ 438150 w 5149850"/>
              <a:gd name="connsiteY48" fmla="*/ 590550 h 1092236"/>
              <a:gd name="connsiteX49" fmla="*/ 400050 w 5149850"/>
              <a:gd name="connsiteY49" fmla="*/ 628650 h 1092236"/>
              <a:gd name="connsiteX50" fmla="*/ 381000 w 5149850"/>
              <a:gd name="connsiteY50" fmla="*/ 647700 h 1092236"/>
              <a:gd name="connsiteX51" fmla="*/ 361950 w 5149850"/>
              <a:gd name="connsiteY51" fmla="*/ 679450 h 1092236"/>
              <a:gd name="connsiteX52" fmla="*/ 298450 w 5149850"/>
              <a:gd name="connsiteY52" fmla="*/ 736600 h 1092236"/>
              <a:gd name="connsiteX53" fmla="*/ 254000 w 5149850"/>
              <a:gd name="connsiteY53" fmla="*/ 781050 h 1092236"/>
              <a:gd name="connsiteX54" fmla="*/ 228600 w 5149850"/>
              <a:gd name="connsiteY54" fmla="*/ 800100 h 1092236"/>
              <a:gd name="connsiteX55" fmla="*/ 196850 w 5149850"/>
              <a:gd name="connsiteY55" fmla="*/ 831850 h 1092236"/>
              <a:gd name="connsiteX56" fmla="*/ 184150 w 5149850"/>
              <a:gd name="connsiteY56" fmla="*/ 850900 h 1092236"/>
              <a:gd name="connsiteX57" fmla="*/ 165100 w 5149850"/>
              <a:gd name="connsiteY57" fmla="*/ 863600 h 1092236"/>
              <a:gd name="connsiteX58" fmla="*/ 158750 w 5149850"/>
              <a:gd name="connsiteY58" fmla="*/ 882650 h 1092236"/>
              <a:gd name="connsiteX59" fmla="*/ 139700 w 5149850"/>
              <a:gd name="connsiteY59" fmla="*/ 901700 h 1092236"/>
              <a:gd name="connsiteX60" fmla="*/ 120650 w 5149850"/>
              <a:gd name="connsiteY60" fmla="*/ 939800 h 1092236"/>
              <a:gd name="connsiteX61" fmla="*/ 101600 w 5149850"/>
              <a:gd name="connsiteY61" fmla="*/ 952500 h 1092236"/>
              <a:gd name="connsiteX62" fmla="*/ 69850 w 5149850"/>
              <a:gd name="connsiteY62" fmla="*/ 996950 h 1092236"/>
              <a:gd name="connsiteX63" fmla="*/ 44450 w 5149850"/>
              <a:gd name="connsiteY63" fmla="*/ 1035050 h 1092236"/>
              <a:gd name="connsiteX64" fmla="*/ 38100 w 5149850"/>
              <a:gd name="connsiteY64" fmla="*/ 1054100 h 1092236"/>
              <a:gd name="connsiteX65" fmla="*/ 19050 w 5149850"/>
              <a:gd name="connsiteY65" fmla="*/ 1073150 h 1092236"/>
              <a:gd name="connsiteX66" fmla="*/ 0 w 5149850"/>
              <a:gd name="connsiteY66" fmla="*/ 1092200 h 109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5149850" h="1092236">
                <a:moveTo>
                  <a:pt x="5149850" y="107950"/>
                </a:moveTo>
                <a:cubicBezTo>
                  <a:pt x="5124450" y="105833"/>
                  <a:pt x="5098963" y="104578"/>
                  <a:pt x="5073650" y="101600"/>
                </a:cubicBezTo>
                <a:cubicBezTo>
                  <a:pt x="4985485" y="91228"/>
                  <a:pt x="5119491" y="84026"/>
                  <a:pt x="4927600" y="82550"/>
                </a:cubicBezTo>
                <a:lnTo>
                  <a:pt x="4102100" y="76200"/>
                </a:lnTo>
                <a:cubicBezTo>
                  <a:pt x="4061883" y="74083"/>
                  <a:pt x="4021571" y="73339"/>
                  <a:pt x="3981450" y="69850"/>
                </a:cubicBezTo>
                <a:cubicBezTo>
                  <a:pt x="3972756" y="69094"/>
                  <a:pt x="3964749" y="64196"/>
                  <a:pt x="3956050" y="63500"/>
                </a:cubicBezTo>
                <a:cubicBezTo>
                  <a:pt x="3911691" y="59951"/>
                  <a:pt x="3867142" y="59429"/>
                  <a:pt x="3822700" y="57150"/>
                </a:cubicBezTo>
                <a:lnTo>
                  <a:pt x="3708400" y="50800"/>
                </a:lnTo>
                <a:cubicBezTo>
                  <a:pt x="3593024" y="27725"/>
                  <a:pt x="3722682" y="51782"/>
                  <a:pt x="3435350" y="38100"/>
                </a:cubicBezTo>
                <a:cubicBezTo>
                  <a:pt x="3426633" y="37685"/>
                  <a:pt x="3418617" y="32770"/>
                  <a:pt x="3409950" y="31750"/>
                </a:cubicBezTo>
                <a:cubicBezTo>
                  <a:pt x="3382541" y="28525"/>
                  <a:pt x="3354917" y="27517"/>
                  <a:pt x="3327400" y="25400"/>
                </a:cubicBezTo>
                <a:cubicBezTo>
                  <a:pt x="3257413" y="11403"/>
                  <a:pt x="3309322" y="20228"/>
                  <a:pt x="3181350" y="12700"/>
                </a:cubicBezTo>
                <a:cubicBezTo>
                  <a:pt x="2971011" y="327"/>
                  <a:pt x="3166052" y="8405"/>
                  <a:pt x="2813050" y="0"/>
                </a:cubicBezTo>
                <a:lnTo>
                  <a:pt x="2311400" y="6350"/>
                </a:lnTo>
                <a:cubicBezTo>
                  <a:pt x="2304709" y="6513"/>
                  <a:pt x="2299022" y="12166"/>
                  <a:pt x="2292350" y="12700"/>
                </a:cubicBezTo>
                <a:cubicBezTo>
                  <a:pt x="2245884" y="16417"/>
                  <a:pt x="2199162" y="15949"/>
                  <a:pt x="2152650" y="19050"/>
                </a:cubicBezTo>
                <a:cubicBezTo>
                  <a:pt x="1632465" y="53729"/>
                  <a:pt x="2317857" y="14458"/>
                  <a:pt x="1892300" y="38100"/>
                </a:cubicBezTo>
                <a:cubicBezTo>
                  <a:pt x="1839999" y="55534"/>
                  <a:pt x="1894490" y="39151"/>
                  <a:pt x="1778000" y="50800"/>
                </a:cubicBezTo>
                <a:cubicBezTo>
                  <a:pt x="1767261" y="51874"/>
                  <a:pt x="1756917" y="55509"/>
                  <a:pt x="1746250" y="57150"/>
                </a:cubicBezTo>
                <a:cubicBezTo>
                  <a:pt x="1729383" y="59745"/>
                  <a:pt x="1712283" y="60695"/>
                  <a:pt x="1695450" y="63500"/>
                </a:cubicBezTo>
                <a:cubicBezTo>
                  <a:pt x="1600758" y="79282"/>
                  <a:pt x="1726494" y="61101"/>
                  <a:pt x="1651000" y="76200"/>
                </a:cubicBezTo>
                <a:cubicBezTo>
                  <a:pt x="1636324" y="79135"/>
                  <a:pt x="1621276" y="79873"/>
                  <a:pt x="1606550" y="82550"/>
                </a:cubicBezTo>
                <a:cubicBezTo>
                  <a:pt x="1597964" y="84111"/>
                  <a:pt x="1589801" y="87747"/>
                  <a:pt x="1581150" y="88900"/>
                </a:cubicBezTo>
                <a:cubicBezTo>
                  <a:pt x="1557976" y="91990"/>
                  <a:pt x="1534519" y="92518"/>
                  <a:pt x="1511300" y="95250"/>
                </a:cubicBezTo>
                <a:cubicBezTo>
                  <a:pt x="1498513" y="96754"/>
                  <a:pt x="1485825" y="99075"/>
                  <a:pt x="1473200" y="101600"/>
                </a:cubicBezTo>
                <a:cubicBezTo>
                  <a:pt x="1443019" y="107636"/>
                  <a:pt x="1449321" y="109864"/>
                  <a:pt x="1416050" y="114300"/>
                </a:cubicBezTo>
                <a:cubicBezTo>
                  <a:pt x="1355220" y="122411"/>
                  <a:pt x="1322418" y="121338"/>
                  <a:pt x="1257300" y="127000"/>
                </a:cubicBezTo>
                <a:cubicBezTo>
                  <a:pt x="1240299" y="128478"/>
                  <a:pt x="1223376" y="130819"/>
                  <a:pt x="1206500" y="133350"/>
                </a:cubicBezTo>
                <a:cubicBezTo>
                  <a:pt x="1181035" y="137170"/>
                  <a:pt x="1154729" y="137907"/>
                  <a:pt x="1130300" y="146050"/>
                </a:cubicBezTo>
                <a:cubicBezTo>
                  <a:pt x="1117600" y="150283"/>
                  <a:pt x="1105405" y="156549"/>
                  <a:pt x="1092200" y="158750"/>
                </a:cubicBezTo>
                <a:cubicBezTo>
                  <a:pt x="1043454" y="166874"/>
                  <a:pt x="1066725" y="162575"/>
                  <a:pt x="1022350" y="171450"/>
                </a:cubicBezTo>
                <a:cubicBezTo>
                  <a:pt x="1013883" y="175683"/>
                  <a:pt x="1005651" y="180421"/>
                  <a:pt x="996950" y="184150"/>
                </a:cubicBezTo>
                <a:cubicBezTo>
                  <a:pt x="990798" y="186787"/>
                  <a:pt x="983469" y="186787"/>
                  <a:pt x="977900" y="190500"/>
                </a:cubicBezTo>
                <a:cubicBezTo>
                  <a:pt x="970428" y="195481"/>
                  <a:pt x="966322" y="204569"/>
                  <a:pt x="958850" y="209550"/>
                </a:cubicBezTo>
                <a:cubicBezTo>
                  <a:pt x="953281" y="213263"/>
                  <a:pt x="946067" y="213550"/>
                  <a:pt x="939800" y="215900"/>
                </a:cubicBezTo>
                <a:cubicBezTo>
                  <a:pt x="920007" y="223322"/>
                  <a:pt x="901017" y="230805"/>
                  <a:pt x="882650" y="241300"/>
                </a:cubicBezTo>
                <a:cubicBezTo>
                  <a:pt x="876024" y="245086"/>
                  <a:pt x="869463" y="249114"/>
                  <a:pt x="863600" y="254000"/>
                </a:cubicBezTo>
                <a:cubicBezTo>
                  <a:pt x="838905" y="274579"/>
                  <a:pt x="852233" y="271355"/>
                  <a:pt x="825500" y="285750"/>
                </a:cubicBezTo>
                <a:cubicBezTo>
                  <a:pt x="804664" y="296970"/>
                  <a:pt x="783167" y="306917"/>
                  <a:pt x="762000" y="317500"/>
                </a:cubicBezTo>
                <a:cubicBezTo>
                  <a:pt x="753533" y="321733"/>
                  <a:pt x="743293" y="323507"/>
                  <a:pt x="736600" y="330200"/>
                </a:cubicBezTo>
                <a:cubicBezTo>
                  <a:pt x="679945" y="386855"/>
                  <a:pt x="770594" y="298697"/>
                  <a:pt x="679450" y="374650"/>
                </a:cubicBezTo>
                <a:cubicBezTo>
                  <a:pt x="666750" y="385233"/>
                  <a:pt x="654399" y="396251"/>
                  <a:pt x="641350" y="406400"/>
                </a:cubicBezTo>
                <a:cubicBezTo>
                  <a:pt x="635326" y="411085"/>
                  <a:pt x="628004" y="414030"/>
                  <a:pt x="622300" y="419100"/>
                </a:cubicBezTo>
                <a:cubicBezTo>
                  <a:pt x="608876" y="431032"/>
                  <a:pt x="599144" y="447237"/>
                  <a:pt x="584200" y="457200"/>
                </a:cubicBezTo>
                <a:lnTo>
                  <a:pt x="546100" y="482600"/>
                </a:lnTo>
                <a:cubicBezTo>
                  <a:pt x="533613" y="501331"/>
                  <a:pt x="532685" y="505421"/>
                  <a:pt x="514350" y="520700"/>
                </a:cubicBezTo>
                <a:cubicBezTo>
                  <a:pt x="508487" y="525586"/>
                  <a:pt x="501163" y="528514"/>
                  <a:pt x="495300" y="533400"/>
                </a:cubicBezTo>
                <a:cubicBezTo>
                  <a:pt x="432883" y="585414"/>
                  <a:pt x="513500" y="521550"/>
                  <a:pt x="463550" y="571500"/>
                </a:cubicBezTo>
                <a:cubicBezTo>
                  <a:pt x="456066" y="578984"/>
                  <a:pt x="446017" y="583470"/>
                  <a:pt x="438150" y="590550"/>
                </a:cubicBezTo>
                <a:cubicBezTo>
                  <a:pt x="424800" y="602565"/>
                  <a:pt x="412750" y="615950"/>
                  <a:pt x="400050" y="628650"/>
                </a:cubicBezTo>
                <a:cubicBezTo>
                  <a:pt x="393700" y="635000"/>
                  <a:pt x="385620" y="639999"/>
                  <a:pt x="381000" y="647700"/>
                </a:cubicBezTo>
                <a:cubicBezTo>
                  <a:pt x="374650" y="658283"/>
                  <a:pt x="369766" y="669898"/>
                  <a:pt x="361950" y="679450"/>
                </a:cubicBezTo>
                <a:cubicBezTo>
                  <a:pt x="314427" y="737533"/>
                  <a:pt x="339361" y="699408"/>
                  <a:pt x="298450" y="736600"/>
                </a:cubicBezTo>
                <a:cubicBezTo>
                  <a:pt x="282945" y="750695"/>
                  <a:pt x="270763" y="768478"/>
                  <a:pt x="254000" y="781050"/>
                </a:cubicBezTo>
                <a:cubicBezTo>
                  <a:pt x="245533" y="787400"/>
                  <a:pt x="236084" y="792616"/>
                  <a:pt x="228600" y="800100"/>
                </a:cubicBezTo>
                <a:cubicBezTo>
                  <a:pt x="186267" y="842433"/>
                  <a:pt x="247650" y="797983"/>
                  <a:pt x="196850" y="831850"/>
                </a:cubicBezTo>
                <a:cubicBezTo>
                  <a:pt x="192617" y="838200"/>
                  <a:pt x="189546" y="845504"/>
                  <a:pt x="184150" y="850900"/>
                </a:cubicBezTo>
                <a:cubicBezTo>
                  <a:pt x="178754" y="856296"/>
                  <a:pt x="169868" y="857641"/>
                  <a:pt x="165100" y="863600"/>
                </a:cubicBezTo>
                <a:cubicBezTo>
                  <a:pt x="160919" y="868827"/>
                  <a:pt x="162463" y="877081"/>
                  <a:pt x="158750" y="882650"/>
                </a:cubicBezTo>
                <a:cubicBezTo>
                  <a:pt x="153769" y="890122"/>
                  <a:pt x="146050" y="895350"/>
                  <a:pt x="139700" y="901700"/>
                </a:cubicBezTo>
                <a:cubicBezTo>
                  <a:pt x="134535" y="917194"/>
                  <a:pt x="132960" y="927490"/>
                  <a:pt x="120650" y="939800"/>
                </a:cubicBezTo>
                <a:cubicBezTo>
                  <a:pt x="115254" y="945196"/>
                  <a:pt x="107950" y="948267"/>
                  <a:pt x="101600" y="952500"/>
                </a:cubicBezTo>
                <a:cubicBezTo>
                  <a:pt x="74029" y="1007641"/>
                  <a:pt x="105891" y="950612"/>
                  <a:pt x="69850" y="996950"/>
                </a:cubicBezTo>
                <a:cubicBezTo>
                  <a:pt x="60479" y="1008998"/>
                  <a:pt x="52917" y="1022350"/>
                  <a:pt x="44450" y="1035050"/>
                </a:cubicBezTo>
                <a:cubicBezTo>
                  <a:pt x="40737" y="1040619"/>
                  <a:pt x="41813" y="1048531"/>
                  <a:pt x="38100" y="1054100"/>
                </a:cubicBezTo>
                <a:cubicBezTo>
                  <a:pt x="33119" y="1061572"/>
                  <a:pt x="24799" y="1066251"/>
                  <a:pt x="19050" y="1073150"/>
                </a:cubicBezTo>
                <a:cubicBezTo>
                  <a:pt x="1707" y="1093961"/>
                  <a:pt x="14944" y="1092200"/>
                  <a:pt x="0" y="109220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2" name="Frihandsfigur: Form 41">
            <a:extLst>
              <a:ext uri="{FF2B5EF4-FFF2-40B4-BE49-F238E27FC236}">
                <a16:creationId xmlns:a16="http://schemas.microsoft.com/office/drawing/2014/main" id="{EA049F2E-8C1A-4F06-AF8D-B37CE55CE441}"/>
              </a:ext>
            </a:extLst>
          </p:cNvPr>
          <p:cNvSpPr/>
          <p:nvPr/>
        </p:nvSpPr>
        <p:spPr>
          <a:xfrm>
            <a:off x="2908300" y="2108200"/>
            <a:ext cx="2470150" cy="241300"/>
          </a:xfrm>
          <a:custGeom>
            <a:avLst/>
            <a:gdLst>
              <a:gd name="connsiteX0" fmla="*/ 2470150 w 2470150"/>
              <a:gd name="connsiteY0" fmla="*/ 222250 h 241300"/>
              <a:gd name="connsiteX1" fmla="*/ 2413000 w 2470150"/>
              <a:gd name="connsiteY1" fmla="*/ 228600 h 241300"/>
              <a:gd name="connsiteX2" fmla="*/ 2381250 w 2470150"/>
              <a:gd name="connsiteY2" fmla="*/ 222250 h 241300"/>
              <a:gd name="connsiteX3" fmla="*/ 2336800 w 2470150"/>
              <a:gd name="connsiteY3" fmla="*/ 209550 h 241300"/>
              <a:gd name="connsiteX4" fmla="*/ 2317750 w 2470150"/>
              <a:gd name="connsiteY4" fmla="*/ 196850 h 241300"/>
              <a:gd name="connsiteX5" fmla="*/ 2298700 w 2470150"/>
              <a:gd name="connsiteY5" fmla="*/ 190500 h 241300"/>
              <a:gd name="connsiteX6" fmla="*/ 2260600 w 2470150"/>
              <a:gd name="connsiteY6" fmla="*/ 171450 h 241300"/>
              <a:gd name="connsiteX7" fmla="*/ 2228850 w 2470150"/>
              <a:gd name="connsiteY7" fmla="*/ 146050 h 241300"/>
              <a:gd name="connsiteX8" fmla="*/ 2216150 w 2470150"/>
              <a:gd name="connsiteY8" fmla="*/ 127000 h 241300"/>
              <a:gd name="connsiteX9" fmla="*/ 2197100 w 2470150"/>
              <a:gd name="connsiteY9" fmla="*/ 114300 h 241300"/>
              <a:gd name="connsiteX10" fmla="*/ 2165350 w 2470150"/>
              <a:gd name="connsiteY10" fmla="*/ 88900 h 241300"/>
              <a:gd name="connsiteX11" fmla="*/ 2146300 w 2470150"/>
              <a:gd name="connsiteY11" fmla="*/ 69850 h 241300"/>
              <a:gd name="connsiteX12" fmla="*/ 2108200 w 2470150"/>
              <a:gd name="connsiteY12" fmla="*/ 50800 h 241300"/>
              <a:gd name="connsiteX13" fmla="*/ 2089150 w 2470150"/>
              <a:gd name="connsiteY13" fmla="*/ 38100 h 241300"/>
              <a:gd name="connsiteX14" fmla="*/ 2019300 w 2470150"/>
              <a:gd name="connsiteY14" fmla="*/ 19050 h 241300"/>
              <a:gd name="connsiteX15" fmla="*/ 2000250 w 2470150"/>
              <a:gd name="connsiteY15" fmla="*/ 12700 h 241300"/>
              <a:gd name="connsiteX16" fmla="*/ 1943100 w 2470150"/>
              <a:gd name="connsiteY16" fmla="*/ 6350 h 241300"/>
              <a:gd name="connsiteX17" fmla="*/ 1911350 w 2470150"/>
              <a:gd name="connsiteY17" fmla="*/ 0 h 241300"/>
              <a:gd name="connsiteX18" fmla="*/ 1758950 w 2470150"/>
              <a:gd name="connsiteY18" fmla="*/ 6350 h 241300"/>
              <a:gd name="connsiteX19" fmla="*/ 1720850 w 2470150"/>
              <a:gd name="connsiteY19" fmla="*/ 25400 h 241300"/>
              <a:gd name="connsiteX20" fmla="*/ 1701800 w 2470150"/>
              <a:gd name="connsiteY20" fmla="*/ 31750 h 241300"/>
              <a:gd name="connsiteX21" fmla="*/ 1682750 w 2470150"/>
              <a:gd name="connsiteY21" fmla="*/ 44450 h 241300"/>
              <a:gd name="connsiteX22" fmla="*/ 1663700 w 2470150"/>
              <a:gd name="connsiteY22" fmla="*/ 50800 h 241300"/>
              <a:gd name="connsiteX23" fmla="*/ 1625600 w 2470150"/>
              <a:gd name="connsiteY23" fmla="*/ 76200 h 241300"/>
              <a:gd name="connsiteX24" fmla="*/ 1606550 w 2470150"/>
              <a:gd name="connsiteY24" fmla="*/ 88900 h 241300"/>
              <a:gd name="connsiteX25" fmla="*/ 1568450 w 2470150"/>
              <a:gd name="connsiteY25" fmla="*/ 107950 h 241300"/>
              <a:gd name="connsiteX26" fmla="*/ 1549400 w 2470150"/>
              <a:gd name="connsiteY26" fmla="*/ 114300 h 241300"/>
              <a:gd name="connsiteX27" fmla="*/ 1511300 w 2470150"/>
              <a:gd name="connsiteY27" fmla="*/ 139700 h 241300"/>
              <a:gd name="connsiteX28" fmla="*/ 1492250 w 2470150"/>
              <a:gd name="connsiteY28" fmla="*/ 152400 h 241300"/>
              <a:gd name="connsiteX29" fmla="*/ 1454150 w 2470150"/>
              <a:gd name="connsiteY29" fmla="*/ 171450 h 241300"/>
              <a:gd name="connsiteX30" fmla="*/ 1435100 w 2470150"/>
              <a:gd name="connsiteY30" fmla="*/ 177800 h 241300"/>
              <a:gd name="connsiteX31" fmla="*/ 1397000 w 2470150"/>
              <a:gd name="connsiteY31" fmla="*/ 203200 h 241300"/>
              <a:gd name="connsiteX32" fmla="*/ 1377950 w 2470150"/>
              <a:gd name="connsiteY32" fmla="*/ 209550 h 241300"/>
              <a:gd name="connsiteX33" fmla="*/ 1358900 w 2470150"/>
              <a:gd name="connsiteY33" fmla="*/ 222250 h 241300"/>
              <a:gd name="connsiteX34" fmla="*/ 1333500 w 2470150"/>
              <a:gd name="connsiteY34" fmla="*/ 228600 h 241300"/>
              <a:gd name="connsiteX35" fmla="*/ 1295400 w 2470150"/>
              <a:gd name="connsiteY35" fmla="*/ 241300 h 241300"/>
              <a:gd name="connsiteX36" fmla="*/ 1130300 w 2470150"/>
              <a:gd name="connsiteY36" fmla="*/ 228600 h 241300"/>
              <a:gd name="connsiteX37" fmla="*/ 1092200 w 2470150"/>
              <a:gd name="connsiteY37" fmla="*/ 215900 h 241300"/>
              <a:gd name="connsiteX38" fmla="*/ 1054100 w 2470150"/>
              <a:gd name="connsiteY38" fmla="*/ 190500 h 241300"/>
              <a:gd name="connsiteX39" fmla="*/ 1016000 w 2470150"/>
              <a:gd name="connsiteY39" fmla="*/ 177800 h 241300"/>
              <a:gd name="connsiteX40" fmla="*/ 977900 w 2470150"/>
              <a:gd name="connsiteY40" fmla="*/ 152400 h 241300"/>
              <a:gd name="connsiteX41" fmla="*/ 958850 w 2470150"/>
              <a:gd name="connsiteY41" fmla="*/ 139700 h 241300"/>
              <a:gd name="connsiteX42" fmla="*/ 939800 w 2470150"/>
              <a:gd name="connsiteY42" fmla="*/ 133350 h 241300"/>
              <a:gd name="connsiteX43" fmla="*/ 920750 w 2470150"/>
              <a:gd name="connsiteY43" fmla="*/ 120650 h 241300"/>
              <a:gd name="connsiteX44" fmla="*/ 882650 w 2470150"/>
              <a:gd name="connsiteY44" fmla="*/ 107950 h 241300"/>
              <a:gd name="connsiteX45" fmla="*/ 831850 w 2470150"/>
              <a:gd name="connsiteY45" fmla="*/ 82550 h 241300"/>
              <a:gd name="connsiteX46" fmla="*/ 812800 w 2470150"/>
              <a:gd name="connsiteY46" fmla="*/ 76200 h 241300"/>
              <a:gd name="connsiteX47" fmla="*/ 793750 w 2470150"/>
              <a:gd name="connsiteY47" fmla="*/ 63500 h 241300"/>
              <a:gd name="connsiteX48" fmla="*/ 755650 w 2470150"/>
              <a:gd name="connsiteY48" fmla="*/ 57150 h 241300"/>
              <a:gd name="connsiteX49" fmla="*/ 666750 w 2470150"/>
              <a:gd name="connsiteY49" fmla="*/ 31750 h 241300"/>
              <a:gd name="connsiteX50" fmla="*/ 501650 w 2470150"/>
              <a:gd name="connsiteY50" fmla="*/ 19050 h 241300"/>
              <a:gd name="connsiteX51" fmla="*/ 342900 w 2470150"/>
              <a:gd name="connsiteY51" fmla="*/ 25400 h 241300"/>
              <a:gd name="connsiteX52" fmla="*/ 317500 w 2470150"/>
              <a:gd name="connsiteY52" fmla="*/ 31750 h 241300"/>
              <a:gd name="connsiteX53" fmla="*/ 254000 w 2470150"/>
              <a:gd name="connsiteY53" fmla="*/ 38100 h 241300"/>
              <a:gd name="connsiteX54" fmla="*/ 158750 w 2470150"/>
              <a:gd name="connsiteY54" fmla="*/ 69850 h 241300"/>
              <a:gd name="connsiteX55" fmla="*/ 139700 w 2470150"/>
              <a:gd name="connsiteY55" fmla="*/ 76200 h 241300"/>
              <a:gd name="connsiteX56" fmla="*/ 120650 w 2470150"/>
              <a:gd name="connsiteY56" fmla="*/ 82550 h 241300"/>
              <a:gd name="connsiteX57" fmla="*/ 57150 w 2470150"/>
              <a:gd name="connsiteY57" fmla="*/ 101600 h 241300"/>
              <a:gd name="connsiteX58" fmla="*/ 38100 w 2470150"/>
              <a:gd name="connsiteY58" fmla="*/ 107950 h 241300"/>
              <a:gd name="connsiteX59" fmla="*/ 25400 w 2470150"/>
              <a:gd name="connsiteY59" fmla="*/ 127000 h 241300"/>
              <a:gd name="connsiteX60" fmla="*/ 0 w 2470150"/>
              <a:gd name="connsiteY60" fmla="*/ 14605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470150" h="241300">
                <a:moveTo>
                  <a:pt x="2470150" y="222250"/>
                </a:moveTo>
                <a:cubicBezTo>
                  <a:pt x="2451100" y="224367"/>
                  <a:pt x="2432167" y="228600"/>
                  <a:pt x="2413000" y="228600"/>
                </a:cubicBezTo>
                <a:cubicBezTo>
                  <a:pt x="2402207" y="228600"/>
                  <a:pt x="2391786" y="224591"/>
                  <a:pt x="2381250" y="222250"/>
                </a:cubicBezTo>
                <a:cubicBezTo>
                  <a:pt x="2373926" y="220622"/>
                  <a:pt x="2345286" y="213793"/>
                  <a:pt x="2336800" y="209550"/>
                </a:cubicBezTo>
                <a:cubicBezTo>
                  <a:pt x="2329974" y="206137"/>
                  <a:pt x="2324576" y="200263"/>
                  <a:pt x="2317750" y="196850"/>
                </a:cubicBezTo>
                <a:cubicBezTo>
                  <a:pt x="2311763" y="193857"/>
                  <a:pt x="2304687" y="193493"/>
                  <a:pt x="2298700" y="190500"/>
                </a:cubicBezTo>
                <a:cubicBezTo>
                  <a:pt x="2249461" y="165881"/>
                  <a:pt x="2308483" y="187411"/>
                  <a:pt x="2260600" y="171450"/>
                </a:cubicBezTo>
                <a:cubicBezTo>
                  <a:pt x="2224204" y="116855"/>
                  <a:pt x="2272667" y="181103"/>
                  <a:pt x="2228850" y="146050"/>
                </a:cubicBezTo>
                <a:cubicBezTo>
                  <a:pt x="2222891" y="141282"/>
                  <a:pt x="2221546" y="132396"/>
                  <a:pt x="2216150" y="127000"/>
                </a:cubicBezTo>
                <a:cubicBezTo>
                  <a:pt x="2210754" y="121604"/>
                  <a:pt x="2203450" y="118533"/>
                  <a:pt x="2197100" y="114300"/>
                </a:cubicBezTo>
                <a:cubicBezTo>
                  <a:pt x="2168697" y="71695"/>
                  <a:pt x="2202156" y="113437"/>
                  <a:pt x="2165350" y="88900"/>
                </a:cubicBezTo>
                <a:cubicBezTo>
                  <a:pt x="2157878" y="83919"/>
                  <a:pt x="2153199" y="75599"/>
                  <a:pt x="2146300" y="69850"/>
                </a:cubicBezTo>
                <a:cubicBezTo>
                  <a:pt x="2119003" y="47102"/>
                  <a:pt x="2136839" y="65119"/>
                  <a:pt x="2108200" y="50800"/>
                </a:cubicBezTo>
                <a:cubicBezTo>
                  <a:pt x="2101374" y="47387"/>
                  <a:pt x="2096124" y="41200"/>
                  <a:pt x="2089150" y="38100"/>
                </a:cubicBezTo>
                <a:cubicBezTo>
                  <a:pt x="2054120" y="22531"/>
                  <a:pt x="2053447" y="27587"/>
                  <a:pt x="2019300" y="19050"/>
                </a:cubicBezTo>
                <a:cubicBezTo>
                  <a:pt x="2012806" y="17427"/>
                  <a:pt x="2006852" y="13800"/>
                  <a:pt x="2000250" y="12700"/>
                </a:cubicBezTo>
                <a:cubicBezTo>
                  <a:pt x="1981344" y="9549"/>
                  <a:pt x="1962075" y="9061"/>
                  <a:pt x="1943100" y="6350"/>
                </a:cubicBezTo>
                <a:cubicBezTo>
                  <a:pt x="1932416" y="4824"/>
                  <a:pt x="1921933" y="2117"/>
                  <a:pt x="1911350" y="0"/>
                </a:cubicBezTo>
                <a:cubicBezTo>
                  <a:pt x="1860550" y="2117"/>
                  <a:pt x="1809655" y="2594"/>
                  <a:pt x="1758950" y="6350"/>
                </a:cubicBezTo>
                <a:cubicBezTo>
                  <a:pt x="1740213" y="7738"/>
                  <a:pt x="1736857" y="17396"/>
                  <a:pt x="1720850" y="25400"/>
                </a:cubicBezTo>
                <a:cubicBezTo>
                  <a:pt x="1714863" y="28393"/>
                  <a:pt x="1707787" y="28757"/>
                  <a:pt x="1701800" y="31750"/>
                </a:cubicBezTo>
                <a:cubicBezTo>
                  <a:pt x="1694974" y="35163"/>
                  <a:pt x="1689576" y="41037"/>
                  <a:pt x="1682750" y="44450"/>
                </a:cubicBezTo>
                <a:cubicBezTo>
                  <a:pt x="1676763" y="47443"/>
                  <a:pt x="1669551" y="47549"/>
                  <a:pt x="1663700" y="50800"/>
                </a:cubicBezTo>
                <a:cubicBezTo>
                  <a:pt x="1650357" y="58213"/>
                  <a:pt x="1638300" y="67733"/>
                  <a:pt x="1625600" y="76200"/>
                </a:cubicBezTo>
                <a:cubicBezTo>
                  <a:pt x="1619250" y="80433"/>
                  <a:pt x="1613790" y="86487"/>
                  <a:pt x="1606550" y="88900"/>
                </a:cubicBezTo>
                <a:cubicBezTo>
                  <a:pt x="1558667" y="104861"/>
                  <a:pt x="1617689" y="83331"/>
                  <a:pt x="1568450" y="107950"/>
                </a:cubicBezTo>
                <a:cubicBezTo>
                  <a:pt x="1562463" y="110943"/>
                  <a:pt x="1555251" y="111049"/>
                  <a:pt x="1549400" y="114300"/>
                </a:cubicBezTo>
                <a:cubicBezTo>
                  <a:pt x="1536057" y="121713"/>
                  <a:pt x="1524000" y="131233"/>
                  <a:pt x="1511300" y="139700"/>
                </a:cubicBezTo>
                <a:cubicBezTo>
                  <a:pt x="1504950" y="143933"/>
                  <a:pt x="1499490" y="149987"/>
                  <a:pt x="1492250" y="152400"/>
                </a:cubicBezTo>
                <a:cubicBezTo>
                  <a:pt x="1444367" y="168361"/>
                  <a:pt x="1503389" y="146831"/>
                  <a:pt x="1454150" y="171450"/>
                </a:cubicBezTo>
                <a:cubicBezTo>
                  <a:pt x="1448163" y="174443"/>
                  <a:pt x="1440951" y="174549"/>
                  <a:pt x="1435100" y="177800"/>
                </a:cubicBezTo>
                <a:cubicBezTo>
                  <a:pt x="1421757" y="185213"/>
                  <a:pt x="1411480" y="198373"/>
                  <a:pt x="1397000" y="203200"/>
                </a:cubicBezTo>
                <a:cubicBezTo>
                  <a:pt x="1390650" y="205317"/>
                  <a:pt x="1383937" y="206557"/>
                  <a:pt x="1377950" y="209550"/>
                </a:cubicBezTo>
                <a:cubicBezTo>
                  <a:pt x="1371124" y="212963"/>
                  <a:pt x="1365915" y="219244"/>
                  <a:pt x="1358900" y="222250"/>
                </a:cubicBezTo>
                <a:cubicBezTo>
                  <a:pt x="1350878" y="225688"/>
                  <a:pt x="1341859" y="226092"/>
                  <a:pt x="1333500" y="228600"/>
                </a:cubicBezTo>
                <a:cubicBezTo>
                  <a:pt x="1320678" y="232447"/>
                  <a:pt x="1295400" y="241300"/>
                  <a:pt x="1295400" y="241300"/>
                </a:cubicBezTo>
                <a:cubicBezTo>
                  <a:pt x="1221078" y="237922"/>
                  <a:pt x="1187051" y="245625"/>
                  <a:pt x="1130300" y="228600"/>
                </a:cubicBezTo>
                <a:cubicBezTo>
                  <a:pt x="1117478" y="224753"/>
                  <a:pt x="1103339" y="223326"/>
                  <a:pt x="1092200" y="215900"/>
                </a:cubicBezTo>
                <a:cubicBezTo>
                  <a:pt x="1079500" y="207433"/>
                  <a:pt x="1068580" y="195327"/>
                  <a:pt x="1054100" y="190500"/>
                </a:cubicBezTo>
                <a:cubicBezTo>
                  <a:pt x="1041400" y="186267"/>
                  <a:pt x="1027139" y="185226"/>
                  <a:pt x="1016000" y="177800"/>
                </a:cubicBezTo>
                <a:lnTo>
                  <a:pt x="977900" y="152400"/>
                </a:lnTo>
                <a:cubicBezTo>
                  <a:pt x="971550" y="148167"/>
                  <a:pt x="966090" y="142113"/>
                  <a:pt x="958850" y="139700"/>
                </a:cubicBezTo>
                <a:cubicBezTo>
                  <a:pt x="952500" y="137583"/>
                  <a:pt x="945787" y="136343"/>
                  <a:pt x="939800" y="133350"/>
                </a:cubicBezTo>
                <a:cubicBezTo>
                  <a:pt x="932974" y="129937"/>
                  <a:pt x="927724" y="123750"/>
                  <a:pt x="920750" y="120650"/>
                </a:cubicBezTo>
                <a:cubicBezTo>
                  <a:pt x="908517" y="115213"/>
                  <a:pt x="894624" y="113937"/>
                  <a:pt x="882650" y="107950"/>
                </a:cubicBezTo>
                <a:cubicBezTo>
                  <a:pt x="865717" y="99483"/>
                  <a:pt x="849811" y="88537"/>
                  <a:pt x="831850" y="82550"/>
                </a:cubicBezTo>
                <a:cubicBezTo>
                  <a:pt x="825500" y="80433"/>
                  <a:pt x="818787" y="79193"/>
                  <a:pt x="812800" y="76200"/>
                </a:cubicBezTo>
                <a:cubicBezTo>
                  <a:pt x="805974" y="72787"/>
                  <a:pt x="800990" y="65913"/>
                  <a:pt x="793750" y="63500"/>
                </a:cubicBezTo>
                <a:cubicBezTo>
                  <a:pt x="781536" y="59429"/>
                  <a:pt x="768141" y="60273"/>
                  <a:pt x="755650" y="57150"/>
                </a:cubicBezTo>
                <a:cubicBezTo>
                  <a:pt x="713475" y="46606"/>
                  <a:pt x="714261" y="37689"/>
                  <a:pt x="666750" y="31750"/>
                </a:cubicBezTo>
                <a:cubicBezTo>
                  <a:pt x="578086" y="20667"/>
                  <a:pt x="632989" y="26347"/>
                  <a:pt x="501650" y="19050"/>
                </a:cubicBezTo>
                <a:cubicBezTo>
                  <a:pt x="448733" y="21167"/>
                  <a:pt x="395733" y="21756"/>
                  <a:pt x="342900" y="25400"/>
                </a:cubicBezTo>
                <a:cubicBezTo>
                  <a:pt x="334193" y="26000"/>
                  <a:pt x="326140" y="30516"/>
                  <a:pt x="317500" y="31750"/>
                </a:cubicBezTo>
                <a:cubicBezTo>
                  <a:pt x="296442" y="34758"/>
                  <a:pt x="275167" y="35983"/>
                  <a:pt x="254000" y="38100"/>
                </a:cubicBezTo>
                <a:lnTo>
                  <a:pt x="158750" y="69850"/>
                </a:lnTo>
                <a:lnTo>
                  <a:pt x="139700" y="76200"/>
                </a:lnTo>
                <a:cubicBezTo>
                  <a:pt x="133350" y="78317"/>
                  <a:pt x="127144" y="80927"/>
                  <a:pt x="120650" y="82550"/>
                </a:cubicBezTo>
                <a:cubicBezTo>
                  <a:pt x="82263" y="92147"/>
                  <a:pt x="103529" y="86140"/>
                  <a:pt x="57150" y="101600"/>
                </a:cubicBezTo>
                <a:lnTo>
                  <a:pt x="38100" y="107950"/>
                </a:lnTo>
                <a:cubicBezTo>
                  <a:pt x="33867" y="114300"/>
                  <a:pt x="31359" y="122232"/>
                  <a:pt x="25400" y="127000"/>
                </a:cubicBezTo>
                <a:cubicBezTo>
                  <a:pt x="-7295" y="153156"/>
                  <a:pt x="15817" y="114417"/>
                  <a:pt x="0" y="1460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43" name="Rak pilkoppling 42">
            <a:extLst>
              <a:ext uri="{FF2B5EF4-FFF2-40B4-BE49-F238E27FC236}">
                <a16:creationId xmlns:a16="http://schemas.microsoft.com/office/drawing/2014/main" id="{92536A11-4444-4EEB-9564-FBB2A136BB1D}"/>
              </a:ext>
            </a:extLst>
          </p:cNvPr>
          <p:cNvCxnSpPr>
            <a:cxnSpLocks/>
          </p:cNvCxnSpPr>
          <p:nvPr/>
        </p:nvCxnSpPr>
        <p:spPr>
          <a:xfrm>
            <a:off x="1824933" y="2924034"/>
            <a:ext cx="545501" cy="7634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252459A0-09A6-4AFD-A567-889458D7FFED}"/>
              </a:ext>
            </a:extLst>
          </p:cNvPr>
          <p:cNvCxnSpPr>
            <a:cxnSpLocks/>
          </p:cNvCxnSpPr>
          <p:nvPr/>
        </p:nvCxnSpPr>
        <p:spPr>
          <a:xfrm flipH="1" flipV="1">
            <a:off x="1365138" y="2059024"/>
            <a:ext cx="559341" cy="135981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rihandsfigur: Form 52">
            <a:extLst>
              <a:ext uri="{FF2B5EF4-FFF2-40B4-BE49-F238E27FC236}">
                <a16:creationId xmlns:a16="http://schemas.microsoft.com/office/drawing/2014/main" id="{FF774807-7628-4119-8E43-0D22BF0E9CDA}"/>
              </a:ext>
            </a:extLst>
          </p:cNvPr>
          <p:cNvSpPr/>
          <p:nvPr/>
        </p:nvSpPr>
        <p:spPr>
          <a:xfrm>
            <a:off x="1809750" y="2959100"/>
            <a:ext cx="203202" cy="457200"/>
          </a:xfrm>
          <a:custGeom>
            <a:avLst/>
            <a:gdLst>
              <a:gd name="connsiteX0" fmla="*/ 171450 w 203202"/>
              <a:gd name="connsiteY0" fmla="*/ 457200 h 457200"/>
              <a:gd name="connsiteX1" fmla="*/ 139700 w 203202"/>
              <a:gd name="connsiteY1" fmla="*/ 450850 h 457200"/>
              <a:gd name="connsiteX2" fmla="*/ 133350 w 203202"/>
              <a:gd name="connsiteY2" fmla="*/ 406400 h 457200"/>
              <a:gd name="connsiteX3" fmla="*/ 158750 w 203202"/>
              <a:gd name="connsiteY3" fmla="*/ 400050 h 457200"/>
              <a:gd name="connsiteX4" fmla="*/ 196850 w 203202"/>
              <a:gd name="connsiteY4" fmla="*/ 381000 h 457200"/>
              <a:gd name="connsiteX5" fmla="*/ 203200 w 203202"/>
              <a:gd name="connsiteY5" fmla="*/ 355600 h 457200"/>
              <a:gd name="connsiteX6" fmla="*/ 196850 w 203202"/>
              <a:gd name="connsiteY6" fmla="*/ 311150 h 457200"/>
              <a:gd name="connsiteX7" fmla="*/ 177800 w 203202"/>
              <a:gd name="connsiteY7" fmla="*/ 304800 h 457200"/>
              <a:gd name="connsiteX8" fmla="*/ 133350 w 203202"/>
              <a:gd name="connsiteY8" fmla="*/ 298450 h 457200"/>
              <a:gd name="connsiteX9" fmla="*/ 114300 w 203202"/>
              <a:gd name="connsiteY9" fmla="*/ 285750 h 457200"/>
              <a:gd name="connsiteX10" fmla="*/ 114300 w 203202"/>
              <a:gd name="connsiteY10" fmla="*/ 228600 h 457200"/>
              <a:gd name="connsiteX11" fmla="*/ 133350 w 203202"/>
              <a:gd name="connsiteY11" fmla="*/ 222250 h 457200"/>
              <a:gd name="connsiteX12" fmla="*/ 139700 w 203202"/>
              <a:gd name="connsiteY12" fmla="*/ 203200 h 457200"/>
              <a:gd name="connsiteX13" fmla="*/ 133350 w 203202"/>
              <a:gd name="connsiteY13" fmla="*/ 177800 h 457200"/>
              <a:gd name="connsiteX14" fmla="*/ 57150 w 203202"/>
              <a:gd name="connsiteY14" fmla="*/ 139700 h 457200"/>
              <a:gd name="connsiteX15" fmla="*/ 38100 w 203202"/>
              <a:gd name="connsiteY15" fmla="*/ 127000 h 457200"/>
              <a:gd name="connsiteX16" fmla="*/ 44450 w 203202"/>
              <a:gd name="connsiteY16" fmla="*/ 82550 h 457200"/>
              <a:gd name="connsiteX17" fmla="*/ 44450 w 203202"/>
              <a:gd name="connsiteY17" fmla="*/ 31750 h 457200"/>
              <a:gd name="connsiteX18" fmla="*/ 6350 w 203202"/>
              <a:gd name="connsiteY18" fmla="*/ 6350 h 457200"/>
              <a:gd name="connsiteX19" fmla="*/ 0 w 203202"/>
              <a:gd name="connsiteY19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03202" h="457200">
                <a:moveTo>
                  <a:pt x="171450" y="457200"/>
                </a:moveTo>
                <a:cubicBezTo>
                  <a:pt x="160867" y="455083"/>
                  <a:pt x="149071" y="456205"/>
                  <a:pt x="139700" y="450850"/>
                </a:cubicBezTo>
                <a:cubicBezTo>
                  <a:pt x="125485" y="442727"/>
                  <a:pt x="121346" y="418404"/>
                  <a:pt x="133350" y="406400"/>
                </a:cubicBezTo>
                <a:cubicBezTo>
                  <a:pt x="139521" y="400229"/>
                  <a:pt x="150359" y="402448"/>
                  <a:pt x="158750" y="400050"/>
                </a:cubicBezTo>
                <a:cubicBezTo>
                  <a:pt x="181754" y="393477"/>
                  <a:pt x="175978" y="394915"/>
                  <a:pt x="196850" y="381000"/>
                </a:cubicBezTo>
                <a:cubicBezTo>
                  <a:pt x="198967" y="372533"/>
                  <a:pt x="203200" y="364327"/>
                  <a:pt x="203200" y="355600"/>
                </a:cubicBezTo>
                <a:cubicBezTo>
                  <a:pt x="203200" y="340633"/>
                  <a:pt x="203543" y="324537"/>
                  <a:pt x="196850" y="311150"/>
                </a:cubicBezTo>
                <a:cubicBezTo>
                  <a:pt x="193857" y="305163"/>
                  <a:pt x="184364" y="306113"/>
                  <a:pt x="177800" y="304800"/>
                </a:cubicBezTo>
                <a:cubicBezTo>
                  <a:pt x="163124" y="301865"/>
                  <a:pt x="148167" y="300567"/>
                  <a:pt x="133350" y="298450"/>
                </a:cubicBezTo>
                <a:cubicBezTo>
                  <a:pt x="127000" y="294217"/>
                  <a:pt x="119068" y="291709"/>
                  <a:pt x="114300" y="285750"/>
                </a:cubicBezTo>
                <a:cubicBezTo>
                  <a:pt x="103286" y="271983"/>
                  <a:pt x="107988" y="239645"/>
                  <a:pt x="114300" y="228600"/>
                </a:cubicBezTo>
                <a:cubicBezTo>
                  <a:pt x="117621" y="222788"/>
                  <a:pt x="127000" y="224367"/>
                  <a:pt x="133350" y="222250"/>
                </a:cubicBezTo>
                <a:cubicBezTo>
                  <a:pt x="135467" y="215900"/>
                  <a:pt x="139700" y="209893"/>
                  <a:pt x="139700" y="203200"/>
                </a:cubicBezTo>
                <a:cubicBezTo>
                  <a:pt x="139700" y="194473"/>
                  <a:pt x="139097" y="184368"/>
                  <a:pt x="133350" y="177800"/>
                </a:cubicBezTo>
                <a:cubicBezTo>
                  <a:pt x="91385" y="129839"/>
                  <a:pt x="103351" y="170501"/>
                  <a:pt x="57150" y="139700"/>
                </a:cubicBezTo>
                <a:lnTo>
                  <a:pt x="38100" y="127000"/>
                </a:lnTo>
                <a:cubicBezTo>
                  <a:pt x="40217" y="112183"/>
                  <a:pt x="41515" y="97226"/>
                  <a:pt x="44450" y="82550"/>
                </a:cubicBezTo>
                <a:cubicBezTo>
                  <a:pt x="48298" y="63308"/>
                  <a:pt x="61650" y="53864"/>
                  <a:pt x="44450" y="31750"/>
                </a:cubicBezTo>
                <a:cubicBezTo>
                  <a:pt x="35079" y="19702"/>
                  <a:pt x="17143" y="17143"/>
                  <a:pt x="6350" y="635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5" name="Frihandsfigur: Form 54">
            <a:extLst>
              <a:ext uri="{FF2B5EF4-FFF2-40B4-BE49-F238E27FC236}">
                <a16:creationId xmlns:a16="http://schemas.microsoft.com/office/drawing/2014/main" id="{59CCAADA-7A33-45E3-B979-580B0C6E4835}"/>
              </a:ext>
            </a:extLst>
          </p:cNvPr>
          <p:cNvSpPr/>
          <p:nvPr/>
        </p:nvSpPr>
        <p:spPr>
          <a:xfrm>
            <a:off x="2400300" y="2292350"/>
            <a:ext cx="476250" cy="774700"/>
          </a:xfrm>
          <a:custGeom>
            <a:avLst/>
            <a:gdLst>
              <a:gd name="connsiteX0" fmla="*/ 476250 w 476250"/>
              <a:gd name="connsiteY0" fmla="*/ 0 h 774700"/>
              <a:gd name="connsiteX1" fmla="*/ 444500 w 476250"/>
              <a:gd name="connsiteY1" fmla="*/ 12700 h 774700"/>
              <a:gd name="connsiteX2" fmla="*/ 406400 w 476250"/>
              <a:gd name="connsiteY2" fmla="*/ 50800 h 774700"/>
              <a:gd name="connsiteX3" fmla="*/ 387350 w 476250"/>
              <a:gd name="connsiteY3" fmla="*/ 69850 h 774700"/>
              <a:gd name="connsiteX4" fmla="*/ 342900 w 476250"/>
              <a:gd name="connsiteY4" fmla="*/ 127000 h 774700"/>
              <a:gd name="connsiteX5" fmla="*/ 323850 w 476250"/>
              <a:gd name="connsiteY5" fmla="*/ 165100 h 774700"/>
              <a:gd name="connsiteX6" fmla="*/ 317500 w 476250"/>
              <a:gd name="connsiteY6" fmla="*/ 184150 h 774700"/>
              <a:gd name="connsiteX7" fmla="*/ 292100 w 476250"/>
              <a:gd name="connsiteY7" fmla="*/ 222250 h 774700"/>
              <a:gd name="connsiteX8" fmla="*/ 266700 w 476250"/>
              <a:gd name="connsiteY8" fmla="*/ 260350 h 774700"/>
              <a:gd name="connsiteX9" fmla="*/ 254000 w 476250"/>
              <a:gd name="connsiteY9" fmla="*/ 279400 h 774700"/>
              <a:gd name="connsiteX10" fmla="*/ 241300 w 476250"/>
              <a:gd name="connsiteY10" fmla="*/ 298450 h 774700"/>
              <a:gd name="connsiteX11" fmla="*/ 234950 w 476250"/>
              <a:gd name="connsiteY11" fmla="*/ 317500 h 774700"/>
              <a:gd name="connsiteX12" fmla="*/ 209550 w 476250"/>
              <a:gd name="connsiteY12" fmla="*/ 355600 h 774700"/>
              <a:gd name="connsiteX13" fmla="*/ 184150 w 476250"/>
              <a:gd name="connsiteY13" fmla="*/ 393700 h 774700"/>
              <a:gd name="connsiteX14" fmla="*/ 158750 w 476250"/>
              <a:gd name="connsiteY14" fmla="*/ 431800 h 774700"/>
              <a:gd name="connsiteX15" fmla="*/ 146050 w 476250"/>
              <a:gd name="connsiteY15" fmla="*/ 469900 h 774700"/>
              <a:gd name="connsiteX16" fmla="*/ 133350 w 476250"/>
              <a:gd name="connsiteY16" fmla="*/ 488950 h 774700"/>
              <a:gd name="connsiteX17" fmla="*/ 120650 w 476250"/>
              <a:gd name="connsiteY17" fmla="*/ 527050 h 774700"/>
              <a:gd name="connsiteX18" fmla="*/ 101600 w 476250"/>
              <a:gd name="connsiteY18" fmla="*/ 546100 h 774700"/>
              <a:gd name="connsiteX19" fmla="*/ 82550 w 476250"/>
              <a:gd name="connsiteY19" fmla="*/ 584200 h 774700"/>
              <a:gd name="connsiteX20" fmla="*/ 69850 w 476250"/>
              <a:gd name="connsiteY20" fmla="*/ 622300 h 774700"/>
              <a:gd name="connsiteX21" fmla="*/ 50800 w 476250"/>
              <a:gd name="connsiteY21" fmla="*/ 660400 h 774700"/>
              <a:gd name="connsiteX22" fmla="*/ 38100 w 476250"/>
              <a:gd name="connsiteY22" fmla="*/ 679450 h 774700"/>
              <a:gd name="connsiteX23" fmla="*/ 25400 w 476250"/>
              <a:gd name="connsiteY23" fmla="*/ 717550 h 774700"/>
              <a:gd name="connsiteX24" fmla="*/ 12700 w 476250"/>
              <a:gd name="connsiteY24" fmla="*/ 736600 h 774700"/>
              <a:gd name="connsiteX25" fmla="*/ 0 w 476250"/>
              <a:gd name="connsiteY25" fmla="*/ 774700 h 77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6250" h="774700">
                <a:moveTo>
                  <a:pt x="476250" y="0"/>
                </a:moveTo>
                <a:cubicBezTo>
                  <a:pt x="465667" y="4233"/>
                  <a:pt x="453718" y="5996"/>
                  <a:pt x="444500" y="12700"/>
                </a:cubicBezTo>
                <a:cubicBezTo>
                  <a:pt x="429975" y="23264"/>
                  <a:pt x="419100" y="38100"/>
                  <a:pt x="406400" y="50800"/>
                </a:cubicBezTo>
                <a:lnTo>
                  <a:pt x="387350" y="69850"/>
                </a:lnTo>
                <a:cubicBezTo>
                  <a:pt x="370913" y="86287"/>
                  <a:pt x="350495" y="104214"/>
                  <a:pt x="342900" y="127000"/>
                </a:cubicBezTo>
                <a:cubicBezTo>
                  <a:pt x="326939" y="174883"/>
                  <a:pt x="348469" y="115861"/>
                  <a:pt x="323850" y="165100"/>
                </a:cubicBezTo>
                <a:cubicBezTo>
                  <a:pt x="320857" y="171087"/>
                  <a:pt x="320751" y="178299"/>
                  <a:pt x="317500" y="184150"/>
                </a:cubicBezTo>
                <a:cubicBezTo>
                  <a:pt x="310087" y="197493"/>
                  <a:pt x="300567" y="209550"/>
                  <a:pt x="292100" y="222250"/>
                </a:cubicBezTo>
                <a:lnTo>
                  <a:pt x="266700" y="260350"/>
                </a:lnTo>
                <a:lnTo>
                  <a:pt x="254000" y="279400"/>
                </a:lnTo>
                <a:cubicBezTo>
                  <a:pt x="249767" y="285750"/>
                  <a:pt x="243713" y="291210"/>
                  <a:pt x="241300" y="298450"/>
                </a:cubicBezTo>
                <a:cubicBezTo>
                  <a:pt x="239183" y="304800"/>
                  <a:pt x="238201" y="311649"/>
                  <a:pt x="234950" y="317500"/>
                </a:cubicBezTo>
                <a:cubicBezTo>
                  <a:pt x="227537" y="330843"/>
                  <a:pt x="214377" y="341120"/>
                  <a:pt x="209550" y="355600"/>
                </a:cubicBezTo>
                <a:cubicBezTo>
                  <a:pt x="200360" y="383169"/>
                  <a:pt x="207933" y="369917"/>
                  <a:pt x="184150" y="393700"/>
                </a:cubicBezTo>
                <a:cubicBezTo>
                  <a:pt x="163142" y="456723"/>
                  <a:pt x="198388" y="360451"/>
                  <a:pt x="158750" y="431800"/>
                </a:cubicBezTo>
                <a:cubicBezTo>
                  <a:pt x="152249" y="443502"/>
                  <a:pt x="153476" y="458761"/>
                  <a:pt x="146050" y="469900"/>
                </a:cubicBezTo>
                <a:cubicBezTo>
                  <a:pt x="141817" y="476250"/>
                  <a:pt x="136450" y="481976"/>
                  <a:pt x="133350" y="488950"/>
                </a:cubicBezTo>
                <a:cubicBezTo>
                  <a:pt x="127913" y="501183"/>
                  <a:pt x="130116" y="517584"/>
                  <a:pt x="120650" y="527050"/>
                </a:cubicBezTo>
                <a:lnTo>
                  <a:pt x="101600" y="546100"/>
                </a:lnTo>
                <a:cubicBezTo>
                  <a:pt x="78442" y="615575"/>
                  <a:pt x="115376" y="510342"/>
                  <a:pt x="82550" y="584200"/>
                </a:cubicBezTo>
                <a:cubicBezTo>
                  <a:pt x="77113" y="596433"/>
                  <a:pt x="77276" y="611161"/>
                  <a:pt x="69850" y="622300"/>
                </a:cubicBezTo>
                <a:cubicBezTo>
                  <a:pt x="33454" y="676895"/>
                  <a:pt x="77090" y="607820"/>
                  <a:pt x="50800" y="660400"/>
                </a:cubicBezTo>
                <a:cubicBezTo>
                  <a:pt x="47387" y="667226"/>
                  <a:pt x="41200" y="672476"/>
                  <a:pt x="38100" y="679450"/>
                </a:cubicBezTo>
                <a:cubicBezTo>
                  <a:pt x="32663" y="691683"/>
                  <a:pt x="32826" y="706411"/>
                  <a:pt x="25400" y="717550"/>
                </a:cubicBezTo>
                <a:cubicBezTo>
                  <a:pt x="21167" y="723900"/>
                  <a:pt x="15800" y="729626"/>
                  <a:pt x="12700" y="736600"/>
                </a:cubicBezTo>
                <a:cubicBezTo>
                  <a:pt x="7263" y="748833"/>
                  <a:pt x="0" y="774700"/>
                  <a:pt x="0" y="774700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6" name="Frihandsfigur: Form 55">
            <a:extLst>
              <a:ext uri="{FF2B5EF4-FFF2-40B4-BE49-F238E27FC236}">
                <a16:creationId xmlns:a16="http://schemas.microsoft.com/office/drawing/2014/main" id="{F13BEDD9-5891-4B24-A803-221F3E632431}"/>
              </a:ext>
            </a:extLst>
          </p:cNvPr>
          <p:cNvSpPr/>
          <p:nvPr/>
        </p:nvSpPr>
        <p:spPr>
          <a:xfrm>
            <a:off x="1809750" y="2273300"/>
            <a:ext cx="1047750" cy="203200"/>
          </a:xfrm>
          <a:custGeom>
            <a:avLst/>
            <a:gdLst>
              <a:gd name="connsiteX0" fmla="*/ 1047750 w 1047750"/>
              <a:gd name="connsiteY0" fmla="*/ 0 h 203200"/>
              <a:gd name="connsiteX1" fmla="*/ 1016000 w 1047750"/>
              <a:gd name="connsiteY1" fmla="*/ 6350 h 203200"/>
              <a:gd name="connsiteX2" fmla="*/ 958850 w 1047750"/>
              <a:gd name="connsiteY2" fmla="*/ 12700 h 203200"/>
              <a:gd name="connsiteX3" fmla="*/ 914400 w 1047750"/>
              <a:gd name="connsiteY3" fmla="*/ 19050 h 203200"/>
              <a:gd name="connsiteX4" fmla="*/ 876300 w 1047750"/>
              <a:gd name="connsiteY4" fmla="*/ 31750 h 203200"/>
              <a:gd name="connsiteX5" fmla="*/ 857250 w 1047750"/>
              <a:gd name="connsiteY5" fmla="*/ 44450 h 203200"/>
              <a:gd name="connsiteX6" fmla="*/ 819150 w 1047750"/>
              <a:gd name="connsiteY6" fmla="*/ 57150 h 203200"/>
              <a:gd name="connsiteX7" fmla="*/ 800100 w 1047750"/>
              <a:gd name="connsiteY7" fmla="*/ 69850 h 203200"/>
              <a:gd name="connsiteX8" fmla="*/ 762000 w 1047750"/>
              <a:gd name="connsiteY8" fmla="*/ 82550 h 203200"/>
              <a:gd name="connsiteX9" fmla="*/ 723900 w 1047750"/>
              <a:gd name="connsiteY9" fmla="*/ 95250 h 203200"/>
              <a:gd name="connsiteX10" fmla="*/ 685800 w 1047750"/>
              <a:gd name="connsiteY10" fmla="*/ 107950 h 203200"/>
              <a:gd name="connsiteX11" fmla="*/ 666750 w 1047750"/>
              <a:gd name="connsiteY11" fmla="*/ 114300 h 203200"/>
              <a:gd name="connsiteX12" fmla="*/ 590550 w 1047750"/>
              <a:gd name="connsiteY12" fmla="*/ 127000 h 203200"/>
              <a:gd name="connsiteX13" fmla="*/ 438150 w 1047750"/>
              <a:gd name="connsiteY13" fmla="*/ 146050 h 203200"/>
              <a:gd name="connsiteX14" fmla="*/ 311150 w 1047750"/>
              <a:gd name="connsiteY14" fmla="*/ 152400 h 203200"/>
              <a:gd name="connsiteX15" fmla="*/ 158750 w 1047750"/>
              <a:gd name="connsiteY15" fmla="*/ 158750 h 203200"/>
              <a:gd name="connsiteX16" fmla="*/ 76200 w 1047750"/>
              <a:gd name="connsiteY16" fmla="*/ 165100 h 203200"/>
              <a:gd name="connsiteX17" fmla="*/ 38100 w 1047750"/>
              <a:gd name="connsiteY17" fmla="*/ 177800 h 203200"/>
              <a:gd name="connsiteX18" fmla="*/ 0 w 1047750"/>
              <a:gd name="connsiteY18" fmla="*/ 196850 h 203200"/>
              <a:gd name="connsiteX19" fmla="*/ 0 w 1047750"/>
              <a:gd name="connsiteY19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47750" h="203200">
                <a:moveTo>
                  <a:pt x="1047750" y="0"/>
                </a:moveTo>
                <a:cubicBezTo>
                  <a:pt x="1037167" y="2117"/>
                  <a:pt x="1026684" y="4824"/>
                  <a:pt x="1016000" y="6350"/>
                </a:cubicBezTo>
                <a:cubicBezTo>
                  <a:pt x="997025" y="9061"/>
                  <a:pt x="977869" y="10323"/>
                  <a:pt x="958850" y="12700"/>
                </a:cubicBezTo>
                <a:cubicBezTo>
                  <a:pt x="943998" y="14556"/>
                  <a:pt x="929217" y="16933"/>
                  <a:pt x="914400" y="19050"/>
                </a:cubicBezTo>
                <a:cubicBezTo>
                  <a:pt x="901700" y="23283"/>
                  <a:pt x="887439" y="24324"/>
                  <a:pt x="876300" y="31750"/>
                </a:cubicBezTo>
                <a:cubicBezTo>
                  <a:pt x="869950" y="35983"/>
                  <a:pt x="864224" y="41350"/>
                  <a:pt x="857250" y="44450"/>
                </a:cubicBezTo>
                <a:cubicBezTo>
                  <a:pt x="845017" y="49887"/>
                  <a:pt x="830289" y="49724"/>
                  <a:pt x="819150" y="57150"/>
                </a:cubicBezTo>
                <a:cubicBezTo>
                  <a:pt x="812800" y="61383"/>
                  <a:pt x="807074" y="66750"/>
                  <a:pt x="800100" y="69850"/>
                </a:cubicBezTo>
                <a:cubicBezTo>
                  <a:pt x="787867" y="75287"/>
                  <a:pt x="774700" y="78317"/>
                  <a:pt x="762000" y="82550"/>
                </a:cubicBezTo>
                <a:lnTo>
                  <a:pt x="723900" y="95250"/>
                </a:lnTo>
                <a:lnTo>
                  <a:pt x="685800" y="107950"/>
                </a:lnTo>
                <a:cubicBezTo>
                  <a:pt x="679450" y="110067"/>
                  <a:pt x="673314" y="112987"/>
                  <a:pt x="666750" y="114300"/>
                </a:cubicBezTo>
                <a:cubicBezTo>
                  <a:pt x="591925" y="129265"/>
                  <a:pt x="685066" y="111247"/>
                  <a:pt x="590550" y="127000"/>
                </a:cubicBezTo>
                <a:cubicBezTo>
                  <a:pt x="515355" y="139532"/>
                  <a:pt x="583738" y="138771"/>
                  <a:pt x="438150" y="146050"/>
                </a:cubicBezTo>
                <a:lnTo>
                  <a:pt x="311150" y="152400"/>
                </a:lnTo>
                <a:lnTo>
                  <a:pt x="158750" y="158750"/>
                </a:lnTo>
                <a:cubicBezTo>
                  <a:pt x="131192" y="160240"/>
                  <a:pt x="103717" y="162983"/>
                  <a:pt x="76200" y="165100"/>
                </a:cubicBezTo>
                <a:lnTo>
                  <a:pt x="38100" y="177800"/>
                </a:lnTo>
                <a:cubicBezTo>
                  <a:pt x="22606" y="182965"/>
                  <a:pt x="12310" y="184540"/>
                  <a:pt x="0" y="196850"/>
                </a:cubicBezTo>
                <a:lnTo>
                  <a:pt x="0" y="20320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57" name="Rak pilkoppling 56">
            <a:extLst>
              <a:ext uri="{FF2B5EF4-FFF2-40B4-BE49-F238E27FC236}">
                <a16:creationId xmlns:a16="http://schemas.microsoft.com/office/drawing/2014/main" id="{A6D24F20-7500-4A71-BD37-AE739C3F668F}"/>
              </a:ext>
            </a:extLst>
          </p:cNvPr>
          <p:cNvCxnSpPr>
            <a:cxnSpLocks/>
          </p:cNvCxnSpPr>
          <p:nvPr/>
        </p:nvCxnSpPr>
        <p:spPr>
          <a:xfrm flipH="1" flipV="1">
            <a:off x="1793307" y="2506664"/>
            <a:ext cx="28066" cy="36353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ruta 59">
            <a:extLst>
              <a:ext uri="{FF2B5EF4-FFF2-40B4-BE49-F238E27FC236}">
                <a16:creationId xmlns:a16="http://schemas.microsoft.com/office/drawing/2014/main" id="{C5669394-BEDC-483D-A1D6-8AA31B098570}"/>
              </a:ext>
            </a:extLst>
          </p:cNvPr>
          <p:cNvSpPr txBox="1"/>
          <p:nvPr/>
        </p:nvSpPr>
        <p:spPr>
          <a:xfrm>
            <a:off x="3895954" y="4814888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046B45A1-078D-4BC6-A41D-956859EDEB1D}"/>
              </a:ext>
            </a:extLst>
          </p:cNvPr>
          <p:cNvSpPr txBox="1"/>
          <p:nvPr/>
        </p:nvSpPr>
        <p:spPr>
          <a:xfrm>
            <a:off x="2857500" y="4157941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A766588E-CB15-418E-85E1-4EABD044AE56}"/>
              </a:ext>
            </a:extLst>
          </p:cNvPr>
          <p:cNvSpPr txBox="1"/>
          <p:nvPr/>
        </p:nvSpPr>
        <p:spPr>
          <a:xfrm>
            <a:off x="1342632" y="2295490"/>
            <a:ext cx="46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3b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8C6A59DA-7070-4CBF-A4D8-CF872045B0CB}"/>
              </a:ext>
            </a:extLst>
          </p:cNvPr>
          <p:cNvSpPr txBox="1"/>
          <p:nvPr/>
        </p:nvSpPr>
        <p:spPr>
          <a:xfrm>
            <a:off x="1292011" y="3360066"/>
            <a:ext cx="517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3a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3DF7E437-787F-4599-9244-DF2E22CE8D6C}"/>
              </a:ext>
            </a:extLst>
          </p:cNvPr>
          <p:cNvSpPr txBox="1"/>
          <p:nvPr/>
        </p:nvSpPr>
        <p:spPr>
          <a:xfrm>
            <a:off x="1974938" y="2707243"/>
            <a:ext cx="410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4a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5" name="textruta 64">
            <a:extLst>
              <a:ext uri="{FF2B5EF4-FFF2-40B4-BE49-F238E27FC236}">
                <a16:creationId xmlns:a16="http://schemas.microsoft.com/office/drawing/2014/main" id="{B6035FFB-C2EF-4796-9639-E76422E3CB54}"/>
              </a:ext>
            </a:extLst>
          </p:cNvPr>
          <p:cNvSpPr txBox="1"/>
          <p:nvPr/>
        </p:nvSpPr>
        <p:spPr>
          <a:xfrm>
            <a:off x="1716362" y="2476033"/>
            <a:ext cx="517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4b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505C6D03-115C-4B54-9DAB-05E163C7D6EF}"/>
              </a:ext>
            </a:extLst>
          </p:cNvPr>
          <p:cNvSpPr txBox="1"/>
          <p:nvPr/>
        </p:nvSpPr>
        <p:spPr>
          <a:xfrm>
            <a:off x="1793307" y="478912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67" name="textruta 66">
            <a:extLst>
              <a:ext uri="{FF2B5EF4-FFF2-40B4-BE49-F238E27FC236}">
                <a16:creationId xmlns:a16="http://schemas.microsoft.com/office/drawing/2014/main" id="{450130E9-EEF3-4C17-9A3D-C50A733AEF1C}"/>
              </a:ext>
            </a:extLst>
          </p:cNvPr>
          <p:cNvSpPr txBox="1"/>
          <p:nvPr/>
        </p:nvSpPr>
        <p:spPr>
          <a:xfrm>
            <a:off x="2110609" y="354473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57420D99-61EF-4C2E-AF60-DA830D3727E7}"/>
              </a:ext>
            </a:extLst>
          </p:cNvPr>
          <p:cNvSpPr txBox="1"/>
          <p:nvPr/>
        </p:nvSpPr>
        <p:spPr>
          <a:xfrm>
            <a:off x="1729870" y="3483571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69" name="textruta 68">
            <a:extLst>
              <a:ext uri="{FF2B5EF4-FFF2-40B4-BE49-F238E27FC236}">
                <a16:creationId xmlns:a16="http://schemas.microsoft.com/office/drawing/2014/main" id="{351B7162-B4DB-449F-8A86-5B496FD37C82}"/>
              </a:ext>
            </a:extLst>
          </p:cNvPr>
          <p:cNvSpPr txBox="1"/>
          <p:nvPr/>
        </p:nvSpPr>
        <p:spPr>
          <a:xfrm>
            <a:off x="1145745" y="160975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</a:t>
            </a:r>
            <a:endParaRPr lang="en-SE" dirty="0"/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DCA7A2A1-9300-4902-91AC-6A20D0A968DC}"/>
              </a:ext>
            </a:extLst>
          </p:cNvPr>
          <p:cNvSpPr txBox="1"/>
          <p:nvPr/>
        </p:nvSpPr>
        <p:spPr>
          <a:xfrm>
            <a:off x="2714105" y="193283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165490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0A6576CD-03EA-41E2-BA9A-D5FBE40D140F}"/>
              </a:ext>
            </a:extLst>
          </p:cNvPr>
          <p:cNvSpPr txBox="1"/>
          <p:nvPr/>
        </p:nvSpPr>
        <p:spPr>
          <a:xfrm>
            <a:off x="3517669" y="30033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Fylla på</a:t>
            </a:r>
            <a:endParaRPr lang="en-SE" sz="24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38F586-A1EB-48DB-B977-637BFC3DF1B8}"/>
              </a:ext>
            </a:extLst>
          </p:cNvPr>
          <p:cNvSpPr txBox="1"/>
          <p:nvPr/>
        </p:nvSpPr>
        <p:spPr>
          <a:xfrm>
            <a:off x="1117600" y="1339273"/>
            <a:ext cx="100306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Från Vänersborg – VSK 16/12-20 (3-</a:t>
            </a:r>
            <a:r>
              <a:rPr lang="sv-SE" dirty="0">
                <a:solidFill>
                  <a:srgbClr val="FF0000"/>
                </a:solidFill>
              </a:rPr>
              <a:t>4</a:t>
            </a:r>
            <a:r>
              <a:rPr lang="sv-SE" dirty="0"/>
              <a:t> målet)</a:t>
            </a:r>
          </a:p>
          <a:p>
            <a:r>
              <a:rPr lang="sv-SE" dirty="0">
                <a:hlinkClick r:id="rId2"/>
              </a:rPr>
              <a:t>https://www.facebook.com/VSKBandy/videos/478139533209429/</a:t>
            </a:r>
            <a:endParaRPr lang="sv-SE" dirty="0"/>
          </a:p>
          <a:p>
            <a:endParaRPr lang="sv-SE" dirty="0"/>
          </a:p>
          <a:p>
            <a:r>
              <a:rPr lang="sv-SE" dirty="0"/>
              <a:t>Spelare A driver boll i mitten, passar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 B som hotar diagonalt.</a:t>
            </a:r>
          </a:p>
          <a:p>
            <a:r>
              <a:rPr lang="sv-SE" dirty="0"/>
              <a:t>Spelare B släpper bollen (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/>
              <a:t>) till spelare C som hotar diagonalt.</a:t>
            </a:r>
          </a:p>
          <a:p>
            <a:r>
              <a:rPr lang="sv-SE" dirty="0"/>
              <a:t>Spelare C hotar diagonalt och:</a:t>
            </a:r>
          </a:p>
          <a:p>
            <a:r>
              <a:rPr lang="sv-SE" dirty="0"/>
              <a:t> - går på avslut (</a:t>
            </a:r>
            <a:r>
              <a:rPr lang="sv-SE" dirty="0">
                <a:solidFill>
                  <a:srgbClr val="FF0000"/>
                </a:solidFill>
              </a:rPr>
              <a:t>3a</a:t>
            </a:r>
            <a:r>
              <a:rPr lang="sv-SE" dirty="0"/>
              <a:t>)</a:t>
            </a:r>
          </a:p>
          <a:p>
            <a:r>
              <a:rPr lang="sv-SE" dirty="0"/>
              <a:t> - passar (</a:t>
            </a:r>
            <a:r>
              <a:rPr lang="sv-SE" dirty="0">
                <a:solidFill>
                  <a:srgbClr val="FF0000"/>
                </a:solidFill>
              </a:rPr>
              <a:t>3b</a:t>
            </a:r>
            <a:r>
              <a:rPr lang="sv-SE" dirty="0"/>
              <a:t>) spelare D som går brett</a:t>
            </a:r>
          </a:p>
          <a:p>
            <a:r>
              <a:rPr lang="sv-SE" dirty="0"/>
              <a:t> - håller i bollen lite till och passar spelare E (</a:t>
            </a:r>
            <a:r>
              <a:rPr lang="sv-SE" dirty="0">
                <a:solidFill>
                  <a:srgbClr val="FF0000"/>
                </a:solidFill>
              </a:rPr>
              <a:t>4a</a:t>
            </a:r>
            <a:r>
              <a:rPr lang="sv-SE" dirty="0"/>
              <a:t> eller </a:t>
            </a:r>
            <a:r>
              <a:rPr lang="sv-SE" dirty="0">
                <a:solidFill>
                  <a:srgbClr val="FF0000"/>
                </a:solidFill>
              </a:rPr>
              <a:t>4b</a:t>
            </a:r>
            <a:r>
              <a:rPr lang="sv-SE" dirty="0"/>
              <a:t>)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235119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2851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”Jannes övning” - </a:t>
            </a:r>
            <a:r>
              <a:rPr lang="sv-SE" sz="2400" dirty="0" err="1"/>
              <a:t>urvändning</a:t>
            </a:r>
            <a:endParaRPr lang="en-SE" sz="24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8DFBBB99-5F0E-4510-84CD-8374935FF500}"/>
              </a:ext>
            </a:extLst>
          </p:cNvPr>
          <p:cNvSpPr/>
          <p:nvPr/>
        </p:nvSpPr>
        <p:spPr>
          <a:xfrm>
            <a:off x="10067636" y="1422400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6656DDD8-191D-4D2C-B390-B4EDAA3F4BA7}"/>
              </a:ext>
            </a:extLst>
          </p:cNvPr>
          <p:cNvSpPr/>
          <p:nvPr/>
        </p:nvSpPr>
        <p:spPr>
          <a:xfrm>
            <a:off x="8053417" y="960582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A8825224-2D0E-4412-A4A6-2984138CD091}"/>
              </a:ext>
            </a:extLst>
          </p:cNvPr>
          <p:cNvSpPr/>
          <p:nvPr/>
        </p:nvSpPr>
        <p:spPr>
          <a:xfrm>
            <a:off x="10431995" y="2624981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6425DA3F-5D04-47FC-830F-DEFB59BB2E8D}"/>
              </a:ext>
            </a:extLst>
          </p:cNvPr>
          <p:cNvSpPr/>
          <p:nvPr/>
        </p:nvSpPr>
        <p:spPr>
          <a:xfrm>
            <a:off x="7860145" y="4505036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54762CCE-C955-45F2-825C-464B5BCFF220}"/>
              </a:ext>
            </a:extLst>
          </p:cNvPr>
          <p:cNvSpPr/>
          <p:nvPr/>
        </p:nvSpPr>
        <p:spPr>
          <a:xfrm>
            <a:off x="11152437" y="2491568"/>
            <a:ext cx="92364" cy="92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D5821B23-8984-46D4-8DB4-3787FEC0E2AE}"/>
              </a:ext>
            </a:extLst>
          </p:cNvPr>
          <p:cNvSpPr/>
          <p:nvPr/>
        </p:nvSpPr>
        <p:spPr>
          <a:xfrm>
            <a:off x="11152437" y="2583932"/>
            <a:ext cx="92364" cy="230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9" name="Ellips 18">
            <a:extLst>
              <a:ext uri="{FF2B5EF4-FFF2-40B4-BE49-F238E27FC236}">
                <a16:creationId xmlns:a16="http://schemas.microsoft.com/office/drawing/2014/main" id="{CB25024A-8B90-4D83-A9C4-E28680661D5F}"/>
              </a:ext>
            </a:extLst>
          </p:cNvPr>
          <p:cNvSpPr/>
          <p:nvPr/>
        </p:nvSpPr>
        <p:spPr>
          <a:xfrm>
            <a:off x="10996787" y="2740466"/>
            <a:ext cx="92364" cy="92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7E392CE7-6BD9-4A26-B432-E6CA7871AA7B}"/>
              </a:ext>
            </a:extLst>
          </p:cNvPr>
          <p:cNvSpPr/>
          <p:nvPr/>
        </p:nvSpPr>
        <p:spPr>
          <a:xfrm>
            <a:off x="10996787" y="2832830"/>
            <a:ext cx="92364" cy="230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1" name="Ellips 20">
            <a:extLst>
              <a:ext uri="{FF2B5EF4-FFF2-40B4-BE49-F238E27FC236}">
                <a16:creationId xmlns:a16="http://schemas.microsoft.com/office/drawing/2014/main" id="{49FFA14F-5BD6-4AA3-B130-DB8820B05BC2}"/>
              </a:ext>
            </a:extLst>
          </p:cNvPr>
          <p:cNvSpPr/>
          <p:nvPr/>
        </p:nvSpPr>
        <p:spPr>
          <a:xfrm>
            <a:off x="11337165" y="2260598"/>
            <a:ext cx="92364" cy="92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3CA815D6-EF80-4B3D-A777-87FE2A9D3E18}"/>
              </a:ext>
            </a:extLst>
          </p:cNvPr>
          <p:cNvSpPr/>
          <p:nvPr/>
        </p:nvSpPr>
        <p:spPr>
          <a:xfrm>
            <a:off x="11337165" y="2352962"/>
            <a:ext cx="92364" cy="230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8A354C28-8C35-4C4B-A4C7-68AC0A8FA81A}"/>
              </a:ext>
            </a:extLst>
          </p:cNvPr>
          <p:cNvSpPr txBox="1"/>
          <p:nvPr/>
        </p:nvSpPr>
        <p:spPr>
          <a:xfrm>
            <a:off x="11259340" y="3110152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25" name="Likbent triangel 24">
            <a:extLst>
              <a:ext uri="{FF2B5EF4-FFF2-40B4-BE49-F238E27FC236}">
                <a16:creationId xmlns:a16="http://schemas.microsoft.com/office/drawing/2014/main" id="{0FC1C02D-3027-46BD-815A-3300D940EA60}"/>
              </a:ext>
            </a:extLst>
          </p:cNvPr>
          <p:cNvSpPr/>
          <p:nvPr/>
        </p:nvSpPr>
        <p:spPr>
          <a:xfrm>
            <a:off x="5648615" y="86821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4FC9AAF-D076-463B-AC31-71AA2B06F030}"/>
              </a:ext>
            </a:extLst>
          </p:cNvPr>
          <p:cNvSpPr txBox="1"/>
          <p:nvPr/>
        </p:nvSpPr>
        <p:spPr>
          <a:xfrm>
            <a:off x="7989246" y="4412734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E75CABEF-50A4-4917-8A8B-A2160DB86ABB}"/>
              </a:ext>
            </a:extLst>
          </p:cNvPr>
          <p:cNvSpPr txBox="1"/>
          <p:nvPr/>
        </p:nvSpPr>
        <p:spPr>
          <a:xfrm>
            <a:off x="8167155" y="446323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106418F-9E4C-47F1-8AB1-46BB38CECB00}"/>
              </a:ext>
            </a:extLst>
          </p:cNvPr>
          <p:cNvSpPr txBox="1"/>
          <p:nvPr/>
        </p:nvSpPr>
        <p:spPr>
          <a:xfrm>
            <a:off x="8353753" y="4555830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4B39EB69-5411-4789-9037-13050EB1B3EC}"/>
              </a:ext>
            </a:extLst>
          </p:cNvPr>
          <p:cNvSpPr txBox="1"/>
          <p:nvPr/>
        </p:nvSpPr>
        <p:spPr>
          <a:xfrm>
            <a:off x="5181080" y="73151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540F6B52-581A-4DB3-8E6E-C49D88E988E4}"/>
              </a:ext>
            </a:extLst>
          </p:cNvPr>
          <p:cNvSpPr txBox="1"/>
          <p:nvPr/>
        </p:nvSpPr>
        <p:spPr>
          <a:xfrm>
            <a:off x="4972543" y="729734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A043FDB5-B559-45E2-A34F-168B1D2691D8}"/>
              </a:ext>
            </a:extLst>
          </p:cNvPr>
          <p:cNvSpPr txBox="1"/>
          <p:nvPr/>
        </p:nvSpPr>
        <p:spPr>
          <a:xfrm>
            <a:off x="4763458" y="729734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3835F2CD-495D-48CE-BBCA-E6557D219C71}"/>
              </a:ext>
            </a:extLst>
          </p:cNvPr>
          <p:cNvSpPr txBox="1"/>
          <p:nvPr/>
        </p:nvSpPr>
        <p:spPr>
          <a:xfrm>
            <a:off x="5898934" y="3135613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</a:t>
            </a:r>
            <a:endParaRPr lang="en-SE" dirty="0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16EAFA74-21A1-49E0-835E-D405D2478B82}"/>
              </a:ext>
            </a:extLst>
          </p:cNvPr>
          <p:cNvSpPr/>
          <p:nvPr/>
        </p:nvSpPr>
        <p:spPr>
          <a:xfrm>
            <a:off x="6594763" y="3454400"/>
            <a:ext cx="1200728" cy="1090675"/>
          </a:xfrm>
          <a:custGeom>
            <a:avLst/>
            <a:gdLst>
              <a:gd name="connsiteX0" fmla="*/ 1200728 w 1200728"/>
              <a:gd name="connsiteY0" fmla="*/ 1080655 h 1090675"/>
              <a:gd name="connsiteX1" fmla="*/ 960582 w 1200728"/>
              <a:gd name="connsiteY1" fmla="*/ 1080655 h 1090675"/>
              <a:gd name="connsiteX2" fmla="*/ 905164 w 1200728"/>
              <a:gd name="connsiteY2" fmla="*/ 1062182 h 1090675"/>
              <a:gd name="connsiteX3" fmla="*/ 849746 w 1200728"/>
              <a:gd name="connsiteY3" fmla="*/ 1043709 h 1090675"/>
              <a:gd name="connsiteX4" fmla="*/ 822037 w 1200728"/>
              <a:gd name="connsiteY4" fmla="*/ 1034473 h 1090675"/>
              <a:gd name="connsiteX5" fmla="*/ 794328 w 1200728"/>
              <a:gd name="connsiteY5" fmla="*/ 1025236 h 1090675"/>
              <a:gd name="connsiteX6" fmla="*/ 757382 w 1200728"/>
              <a:gd name="connsiteY6" fmla="*/ 1016000 h 1090675"/>
              <a:gd name="connsiteX7" fmla="*/ 701964 w 1200728"/>
              <a:gd name="connsiteY7" fmla="*/ 997527 h 1090675"/>
              <a:gd name="connsiteX8" fmla="*/ 674255 w 1200728"/>
              <a:gd name="connsiteY8" fmla="*/ 988291 h 1090675"/>
              <a:gd name="connsiteX9" fmla="*/ 618837 w 1200728"/>
              <a:gd name="connsiteY9" fmla="*/ 960582 h 1090675"/>
              <a:gd name="connsiteX10" fmla="*/ 572655 w 1200728"/>
              <a:gd name="connsiteY10" fmla="*/ 932873 h 1090675"/>
              <a:gd name="connsiteX11" fmla="*/ 544946 w 1200728"/>
              <a:gd name="connsiteY11" fmla="*/ 914400 h 1090675"/>
              <a:gd name="connsiteX12" fmla="*/ 517237 w 1200728"/>
              <a:gd name="connsiteY12" fmla="*/ 905164 h 1090675"/>
              <a:gd name="connsiteX13" fmla="*/ 489528 w 1200728"/>
              <a:gd name="connsiteY13" fmla="*/ 877455 h 1090675"/>
              <a:gd name="connsiteX14" fmla="*/ 434110 w 1200728"/>
              <a:gd name="connsiteY14" fmla="*/ 849745 h 1090675"/>
              <a:gd name="connsiteX15" fmla="*/ 406401 w 1200728"/>
              <a:gd name="connsiteY15" fmla="*/ 822036 h 1090675"/>
              <a:gd name="connsiteX16" fmla="*/ 350982 w 1200728"/>
              <a:gd name="connsiteY16" fmla="*/ 785091 h 1090675"/>
              <a:gd name="connsiteX17" fmla="*/ 323273 w 1200728"/>
              <a:gd name="connsiteY17" fmla="*/ 766618 h 1090675"/>
              <a:gd name="connsiteX18" fmla="*/ 304801 w 1200728"/>
              <a:gd name="connsiteY18" fmla="*/ 738909 h 1090675"/>
              <a:gd name="connsiteX19" fmla="*/ 277092 w 1200728"/>
              <a:gd name="connsiteY19" fmla="*/ 711200 h 1090675"/>
              <a:gd name="connsiteX20" fmla="*/ 267855 w 1200728"/>
              <a:gd name="connsiteY20" fmla="*/ 683491 h 1090675"/>
              <a:gd name="connsiteX21" fmla="*/ 221673 w 1200728"/>
              <a:gd name="connsiteY21" fmla="*/ 628073 h 1090675"/>
              <a:gd name="connsiteX22" fmla="*/ 203201 w 1200728"/>
              <a:gd name="connsiteY22" fmla="*/ 591127 h 1090675"/>
              <a:gd name="connsiteX23" fmla="*/ 166255 w 1200728"/>
              <a:gd name="connsiteY23" fmla="*/ 535709 h 1090675"/>
              <a:gd name="connsiteX24" fmla="*/ 120073 w 1200728"/>
              <a:gd name="connsiteY24" fmla="*/ 452582 h 1090675"/>
              <a:gd name="connsiteX25" fmla="*/ 101601 w 1200728"/>
              <a:gd name="connsiteY25" fmla="*/ 424873 h 1090675"/>
              <a:gd name="connsiteX26" fmla="*/ 92364 w 1200728"/>
              <a:gd name="connsiteY26" fmla="*/ 397164 h 1090675"/>
              <a:gd name="connsiteX27" fmla="*/ 55419 w 1200728"/>
              <a:gd name="connsiteY27" fmla="*/ 341745 h 1090675"/>
              <a:gd name="connsiteX28" fmla="*/ 27710 w 1200728"/>
              <a:gd name="connsiteY28" fmla="*/ 258618 h 1090675"/>
              <a:gd name="connsiteX29" fmla="*/ 18473 w 1200728"/>
              <a:gd name="connsiteY29" fmla="*/ 230909 h 1090675"/>
              <a:gd name="connsiteX30" fmla="*/ 1 w 1200728"/>
              <a:gd name="connsiteY30" fmla="*/ 0 h 109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00728" h="1090675">
                <a:moveTo>
                  <a:pt x="1200728" y="1080655"/>
                </a:moveTo>
                <a:cubicBezTo>
                  <a:pt x="1094338" y="1090326"/>
                  <a:pt x="1076842" y="1097263"/>
                  <a:pt x="960582" y="1080655"/>
                </a:cubicBezTo>
                <a:cubicBezTo>
                  <a:pt x="941306" y="1077901"/>
                  <a:pt x="923637" y="1068340"/>
                  <a:pt x="905164" y="1062182"/>
                </a:cubicBezTo>
                <a:lnTo>
                  <a:pt x="849746" y="1043709"/>
                </a:lnTo>
                <a:lnTo>
                  <a:pt x="822037" y="1034473"/>
                </a:lnTo>
                <a:cubicBezTo>
                  <a:pt x="812801" y="1031394"/>
                  <a:pt x="803773" y="1027597"/>
                  <a:pt x="794328" y="1025236"/>
                </a:cubicBezTo>
                <a:cubicBezTo>
                  <a:pt x="782013" y="1022157"/>
                  <a:pt x="769541" y="1019648"/>
                  <a:pt x="757382" y="1016000"/>
                </a:cubicBezTo>
                <a:cubicBezTo>
                  <a:pt x="738731" y="1010405"/>
                  <a:pt x="720437" y="1003685"/>
                  <a:pt x="701964" y="997527"/>
                </a:cubicBezTo>
                <a:lnTo>
                  <a:pt x="674255" y="988291"/>
                </a:lnTo>
                <a:cubicBezTo>
                  <a:pt x="594848" y="935352"/>
                  <a:pt x="695314" y="998820"/>
                  <a:pt x="618837" y="960582"/>
                </a:cubicBezTo>
                <a:cubicBezTo>
                  <a:pt x="602780" y="952554"/>
                  <a:pt x="587879" y="942388"/>
                  <a:pt x="572655" y="932873"/>
                </a:cubicBezTo>
                <a:cubicBezTo>
                  <a:pt x="563242" y="926990"/>
                  <a:pt x="554875" y="919364"/>
                  <a:pt x="544946" y="914400"/>
                </a:cubicBezTo>
                <a:cubicBezTo>
                  <a:pt x="536238" y="910046"/>
                  <a:pt x="526473" y="908243"/>
                  <a:pt x="517237" y="905164"/>
                </a:cubicBezTo>
                <a:cubicBezTo>
                  <a:pt x="508001" y="895928"/>
                  <a:pt x="500396" y="884701"/>
                  <a:pt x="489528" y="877455"/>
                </a:cubicBezTo>
                <a:cubicBezTo>
                  <a:pt x="406215" y="821912"/>
                  <a:pt x="521311" y="922413"/>
                  <a:pt x="434110" y="849745"/>
                </a:cubicBezTo>
                <a:cubicBezTo>
                  <a:pt x="424075" y="841383"/>
                  <a:pt x="416712" y="830055"/>
                  <a:pt x="406401" y="822036"/>
                </a:cubicBezTo>
                <a:cubicBezTo>
                  <a:pt x="388876" y="808406"/>
                  <a:pt x="369455" y="797406"/>
                  <a:pt x="350982" y="785091"/>
                </a:cubicBezTo>
                <a:lnTo>
                  <a:pt x="323273" y="766618"/>
                </a:lnTo>
                <a:cubicBezTo>
                  <a:pt x="317116" y="757382"/>
                  <a:pt x="311907" y="747437"/>
                  <a:pt x="304801" y="738909"/>
                </a:cubicBezTo>
                <a:cubicBezTo>
                  <a:pt x="296439" y="728874"/>
                  <a:pt x="284338" y="722068"/>
                  <a:pt x="277092" y="711200"/>
                </a:cubicBezTo>
                <a:cubicBezTo>
                  <a:pt x="271691" y="703099"/>
                  <a:pt x="272209" y="692199"/>
                  <a:pt x="267855" y="683491"/>
                </a:cubicBezTo>
                <a:cubicBezTo>
                  <a:pt x="254995" y="657773"/>
                  <a:pt x="242100" y="648500"/>
                  <a:pt x="221673" y="628073"/>
                </a:cubicBezTo>
                <a:cubicBezTo>
                  <a:pt x="215516" y="615758"/>
                  <a:pt x="210285" y="602934"/>
                  <a:pt x="203201" y="591127"/>
                </a:cubicBezTo>
                <a:cubicBezTo>
                  <a:pt x="191778" y="572089"/>
                  <a:pt x="166255" y="535709"/>
                  <a:pt x="166255" y="535709"/>
                </a:cubicBezTo>
                <a:cubicBezTo>
                  <a:pt x="149998" y="486937"/>
                  <a:pt x="162420" y="516103"/>
                  <a:pt x="120073" y="452582"/>
                </a:cubicBezTo>
                <a:cubicBezTo>
                  <a:pt x="113916" y="443346"/>
                  <a:pt x="105112" y="435404"/>
                  <a:pt x="101601" y="424873"/>
                </a:cubicBezTo>
                <a:cubicBezTo>
                  <a:pt x="98522" y="415637"/>
                  <a:pt x="97092" y="405675"/>
                  <a:pt x="92364" y="397164"/>
                </a:cubicBezTo>
                <a:cubicBezTo>
                  <a:pt x="81582" y="377756"/>
                  <a:pt x="62440" y="362807"/>
                  <a:pt x="55419" y="341745"/>
                </a:cubicBezTo>
                <a:lnTo>
                  <a:pt x="27710" y="258618"/>
                </a:lnTo>
                <a:lnTo>
                  <a:pt x="18473" y="230909"/>
                </a:lnTo>
                <a:cubicBezTo>
                  <a:pt x="-532" y="12338"/>
                  <a:pt x="1" y="89552"/>
                  <a:pt x="1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54521F71-1761-47F4-9A05-FD76C8427A33}"/>
              </a:ext>
            </a:extLst>
          </p:cNvPr>
          <p:cNvSpPr/>
          <p:nvPr/>
        </p:nvSpPr>
        <p:spPr>
          <a:xfrm>
            <a:off x="6548421" y="2613891"/>
            <a:ext cx="83607" cy="812800"/>
          </a:xfrm>
          <a:custGeom>
            <a:avLst/>
            <a:gdLst>
              <a:gd name="connsiteX0" fmla="*/ 55579 w 83607"/>
              <a:gd name="connsiteY0" fmla="*/ 812800 h 812800"/>
              <a:gd name="connsiteX1" fmla="*/ 46343 w 83607"/>
              <a:gd name="connsiteY1" fmla="*/ 738909 h 812800"/>
              <a:gd name="connsiteX2" fmla="*/ 37106 w 83607"/>
              <a:gd name="connsiteY2" fmla="*/ 711200 h 812800"/>
              <a:gd name="connsiteX3" fmla="*/ 64815 w 83607"/>
              <a:gd name="connsiteY3" fmla="*/ 701964 h 812800"/>
              <a:gd name="connsiteX4" fmla="*/ 46343 w 83607"/>
              <a:gd name="connsiteY4" fmla="*/ 655782 h 812800"/>
              <a:gd name="connsiteX5" fmla="*/ 18634 w 83607"/>
              <a:gd name="connsiteY5" fmla="*/ 637309 h 812800"/>
              <a:gd name="connsiteX6" fmla="*/ 64815 w 83607"/>
              <a:gd name="connsiteY6" fmla="*/ 600364 h 812800"/>
              <a:gd name="connsiteX7" fmla="*/ 55579 w 83607"/>
              <a:gd name="connsiteY7" fmla="*/ 563418 h 812800"/>
              <a:gd name="connsiteX8" fmla="*/ 27870 w 83607"/>
              <a:gd name="connsiteY8" fmla="*/ 544945 h 812800"/>
              <a:gd name="connsiteX9" fmla="*/ 9397 w 83607"/>
              <a:gd name="connsiteY9" fmla="*/ 517236 h 812800"/>
              <a:gd name="connsiteX10" fmla="*/ 18634 w 83607"/>
              <a:gd name="connsiteY10" fmla="*/ 480291 h 812800"/>
              <a:gd name="connsiteX11" fmla="*/ 46343 w 83607"/>
              <a:gd name="connsiteY11" fmla="*/ 471054 h 812800"/>
              <a:gd name="connsiteX12" fmla="*/ 55579 w 83607"/>
              <a:gd name="connsiteY12" fmla="*/ 443345 h 812800"/>
              <a:gd name="connsiteX13" fmla="*/ 18634 w 83607"/>
              <a:gd name="connsiteY13" fmla="*/ 406400 h 812800"/>
              <a:gd name="connsiteX14" fmla="*/ 9397 w 83607"/>
              <a:gd name="connsiteY14" fmla="*/ 378691 h 812800"/>
              <a:gd name="connsiteX15" fmla="*/ 46343 w 83607"/>
              <a:gd name="connsiteY15" fmla="*/ 341745 h 812800"/>
              <a:gd name="connsiteX16" fmla="*/ 18634 w 83607"/>
              <a:gd name="connsiteY16" fmla="*/ 323273 h 812800"/>
              <a:gd name="connsiteX17" fmla="*/ 161 w 83607"/>
              <a:gd name="connsiteY17" fmla="*/ 295564 h 812800"/>
              <a:gd name="connsiteX18" fmla="*/ 27870 w 83607"/>
              <a:gd name="connsiteY18" fmla="*/ 267854 h 812800"/>
              <a:gd name="connsiteX19" fmla="*/ 46343 w 83607"/>
              <a:gd name="connsiteY19" fmla="*/ 240145 h 812800"/>
              <a:gd name="connsiteX20" fmla="*/ 46343 w 83607"/>
              <a:gd name="connsiteY20" fmla="*/ 175491 h 812800"/>
              <a:gd name="connsiteX21" fmla="*/ 18634 w 83607"/>
              <a:gd name="connsiteY21" fmla="*/ 166254 h 812800"/>
              <a:gd name="connsiteX22" fmla="*/ 9397 w 83607"/>
              <a:gd name="connsiteY22" fmla="*/ 138545 h 812800"/>
              <a:gd name="connsiteX23" fmla="*/ 64815 w 83607"/>
              <a:gd name="connsiteY23" fmla="*/ 92364 h 812800"/>
              <a:gd name="connsiteX24" fmla="*/ 83288 w 83607"/>
              <a:gd name="connsiteY24" fmla="*/ 64654 h 812800"/>
              <a:gd name="connsiteX25" fmla="*/ 55579 w 83607"/>
              <a:gd name="connsiteY25" fmla="*/ 55418 h 812800"/>
              <a:gd name="connsiteX26" fmla="*/ 46343 w 83607"/>
              <a:gd name="connsiteY26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3607" h="812800">
                <a:moveTo>
                  <a:pt x="55579" y="812800"/>
                </a:moveTo>
                <a:cubicBezTo>
                  <a:pt x="52500" y="788170"/>
                  <a:pt x="50783" y="763331"/>
                  <a:pt x="46343" y="738909"/>
                </a:cubicBezTo>
                <a:cubicBezTo>
                  <a:pt x="44601" y="729330"/>
                  <a:pt x="32752" y="719908"/>
                  <a:pt x="37106" y="711200"/>
                </a:cubicBezTo>
                <a:cubicBezTo>
                  <a:pt x="41460" y="702492"/>
                  <a:pt x="55579" y="705043"/>
                  <a:pt x="64815" y="701964"/>
                </a:cubicBezTo>
                <a:cubicBezTo>
                  <a:pt x="58658" y="686570"/>
                  <a:pt x="55980" y="669274"/>
                  <a:pt x="46343" y="655782"/>
                </a:cubicBezTo>
                <a:cubicBezTo>
                  <a:pt x="39891" y="646749"/>
                  <a:pt x="20811" y="648194"/>
                  <a:pt x="18634" y="637309"/>
                </a:cubicBezTo>
                <a:cubicBezTo>
                  <a:pt x="13411" y="611197"/>
                  <a:pt x="52093" y="604604"/>
                  <a:pt x="64815" y="600364"/>
                </a:cubicBezTo>
                <a:cubicBezTo>
                  <a:pt x="61736" y="588049"/>
                  <a:pt x="62620" y="573980"/>
                  <a:pt x="55579" y="563418"/>
                </a:cubicBezTo>
                <a:cubicBezTo>
                  <a:pt x="49422" y="554182"/>
                  <a:pt x="35719" y="552794"/>
                  <a:pt x="27870" y="544945"/>
                </a:cubicBezTo>
                <a:cubicBezTo>
                  <a:pt x="20021" y="537096"/>
                  <a:pt x="15555" y="526472"/>
                  <a:pt x="9397" y="517236"/>
                </a:cubicBezTo>
                <a:cubicBezTo>
                  <a:pt x="12476" y="504921"/>
                  <a:pt x="10704" y="490203"/>
                  <a:pt x="18634" y="480291"/>
                </a:cubicBezTo>
                <a:cubicBezTo>
                  <a:pt x="24716" y="472688"/>
                  <a:pt x="39459" y="477938"/>
                  <a:pt x="46343" y="471054"/>
                </a:cubicBezTo>
                <a:cubicBezTo>
                  <a:pt x="53227" y="464170"/>
                  <a:pt x="52500" y="452581"/>
                  <a:pt x="55579" y="443345"/>
                </a:cubicBezTo>
                <a:cubicBezTo>
                  <a:pt x="30950" y="369456"/>
                  <a:pt x="67893" y="455658"/>
                  <a:pt x="18634" y="406400"/>
                </a:cubicBezTo>
                <a:cubicBezTo>
                  <a:pt x="11750" y="399516"/>
                  <a:pt x="12476" y="387927"/>
                  <a:pt x="9397" y="378691"/>
                </a:cubicBezTo>
                <a:cubicBezTo>
                  <a:pt x="22436" y="374344"/>
                  <a:pt x="57933" y="370721"/>
                  <a:pt x="46343" y="341745"/>
                </a:cubicBezTo>
                <a:cubicBezTo>
                  <a:pt x="42220" y="331438"/>
                  <a:pt x="27870" y="329430"/>
                  <a:pt x="18634" y="323273"/>
                </a:cubicBezTo>
                <a:cubicBezTo>
                  <a:pt x="12476" y="314037"/>
                  <a:pt x="-1664" y="306514"/>
                  <a:pt x="161" y="295564"/>
                </a:cubicBezTo>
                <a:cubicBezTo>
                  <a:pt x="2308" y="282679"/>
                  <a:pt x="19508" y="277889"/>
                  <a:pt x="27870" y="267854"/>
                </a:cubicBezTo>
                <a:cubicBezTo>
                  <a:pt x="34976" y="259326"/>
                  <a:pt x="40185" y="249381"/>
                  <a:pt x="46343" y="240145"/>
                </a:cubicBezTo>
                <a:cubicBezTo>
                  <a:pt x="53838" y="217660"/>
                  <a:pt x="65444" y="199368"/>
                  <a:pt x="46343" y="175491"/>
                </a:cubicBezTo>
                <a:cubicBezTo>
                  <a:pt x="40261" y="167888"/>
                  <a:pt x="27870" y="169333"/>
                  <a:pt x="18634" y="166254"/>
                </a:cubicBezTo>
                <a:cubicBezTo>
                  <a:pt x="15555" y="157018"/>
                  <a:pt x="6318" y="147781"/>
                  <a:pt x="9397" y="138545"/>
                </a:cubicBezTo>
                <a:cubicBezTo>
                  <a:pt x="14477" y="123305"/>
                  <a:pt x="52139" y="100814"/>
                  <a:pt x="64815" y="92364"/>
                </a:cubicBezTo>
                <a:cubicBezTo>
                  <a:pt x="70973" y="83127"/>
                  <a:pt x="85980" y="75424"/>
                  <a:pt x="83288" y="64654"/>
                </a:cubicBezTo>
                <a:cubicBezTo>
                  <a:pt x="80927" y="55209"/>
                  <a:pt x="62463" y="62302"/>
                  <a:pt x="55579" y="55418"/>
                </a:cubicBezTo>
                <a:cubicBezTo>
                  <a:pt x="43422" y="43261"/>
                  <a:pt x="46343" y="14378"/>
                  <a:pt x="46343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8" name="Rak pilkoppling 37">
            <a:extLst>
              <a:ext uri="{FF2B5EF4-FFF2-40B4-BE49-F238E27FC236}">
                <a16:creationId xmlns:a16="http://schemas.microsoft.com/office/drawing/2014/main" id="{4F94FBB1-9FD6-43A6-99CC-86F7B0D3BD26}"/>
              </a:ext>
            </a:extLst>
          </p:cNvPr>
          <p:cNvCxnSpPr>
            <a:cxnSpLocks/>
          </p:cNvCxnSpPr>
          <p:nvPr/>
        </p:nvCxnSpPr>
        <p:spPr>
          <a:xfrm flipV="1">
            <a:off x="6632028" y="960582"/>
            <a:ext cx="369136" cy="162335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0B849DDD-2809-4168-87CE-8CFE63F346E4}"/>
              </a:ext>
            </a:extLst>
          </p:cNvPr>
          <p:cNvSpPr/>
          <p:nvPr/>
        </p:nvSpPr>
        <p:spPr>
          <a:xfrm>
            <a:off x="5800436" y="840350"/>
            <a:ext cx="1191491" cy="27868"/>
          </a:xfrm>
          <a:custGeom>
            <a:avLst/>
            <a:gdLst>
              <a:gd name="connsiteX0" fmla="*/ 0 w 1191491"/>
              <a:gd name="connsiteY0" fmla="*/ 27868 h 27868"/>
              <a:gd name="connsiteX1" fmla="*/ 831273 w 1191491"/>
              <a:gd name="connsiteY1" fmla="*/ 9395 h 27868"/>
              <a:gd name="connsiteX2" fmla="*/ 1191491 w 1191491"/>
              <a:gd name="connsiteY2" fmla="*/ 159 h 27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1491" h="27868">
                <a:moveTo>
                  <a:pt x="0" y="27868"/>
                </a:moveTo>
                <a:cubicBezTo>
                  <a:pt x="451322" y="5303"/>
                  <a:pt x="-56352" y="28484"/>
                  <a:pt x="831273" y="9395"/>
                </a:cubicBezTo>
                <a:cubicBezTo>
                  <a:pt x="1360233" y="-1981"/>
                  <a:pt x="787050" y="159"/>
                  <a:pt x="1191491" y="15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BBE61EDF-8FA7-44CB-A27F-D1EF43F10756}"/>
              </a:ext>
            </a:extLst>
          </p:cNvPr>
          <p:cNvSpPr/>
          <p:nvPr/>
        </p:nvSpPr>
        <p:spPr>
          <a:xfrm>
            <a:off x="7038109" y="801915"/>
            <a:ext cx="3278909" cy="926451"/>
          </a:xfrm>
          <a:custGeom>
            <a:avLst/>
            <a:gdLst>
              <a:gd name="connsiteX0" fmla="*/ 0 w 3278909"/>
              <a:gd name="connsiteY0" fmla="*/ 47830 h 926451"/>
              <a:gd name="connsiteX1" fmla="*/ 46182 w 3278909"/>
              <a:gd name="connsiteY1" fmla="*/ 57067 h 926451"/>
              <a:gd name="connsiteX2" fmla="*/ 73891 w 3278909"/>
              <a:gd name="connsiteY2" fmla="*/ 66303 h 926451"/>
              <a:gd name="connsiteX3" fmla="*/ 120073 w 3278909"/>
              <a:gd name="connsiteY3" fmla="*/ 75540 h 926451"/>
              <a:gd name="connsiteX4" fmla="*/ 184727 w 3278909"/>
              <a:gd name="connsiteY4" fmla="*/ 66303 h 926451"/>
              <a:gd name="connsiteX5" fmla="*/ 212436 w 3278909"/>
              <a:gd name="connsiteY5" fmla="*/ 57067 h 926451"/>
              <a:gd name="connsiteX6" fmla="*/ 304800 w 3278909"/>
              <a:gd name="connsiteY6" fmla="*/ 38594 h 926451"/>
              <a:gd name="connsiteX7" fmla="*/ 323273 w 3278909"/>
              <a:gd name="connsiteY7" fmla="*/ 1649 h 926451"/>
              <a:gd name="connsiteX8" fmla="*/ 350982 w 3278909"/>
              <a:gd name="connsiteY8" fmla="*/ 10885 h 926451"/>
              <a:gd name="connsiteX9" fmla="*/ 378691 w 3278909"/>
              <a:gd name="connsiteY9" fmla="*/ 75540 h 926451"/>
              <a:gd name="connsiteX10" fmla="*/ 397164 w 3278909"/>
              <a:gd name="connsiteY10" fmla="*/ 103249 h 926451"/>
              <a:gd name="connsiteX11" fmla="*/ 526473 w 3278909"/>
              <a:gd name="connsiteY11" fmla="*/ 84776 h 926451"/>
              <a:gd name="connsiteX12" fmla="*/ 554182 w 3278909"/>
              <a:gd name="connsiteY12" fmla="*/ 66303 h 926451"/>
              <a:gd name="connsiteX13" fmla="*/ 572655 w 3278909"/>
              <a:gd name="connsiteY13" fmla="*/ 38594 h 926451"/>
              <a:gd name="connsiteX14" fmla="*/ 628073 w 3278909"/>
              <a:gd name="connsiteY14" fmla="*/ 66303 h 926451"/>
              <a:gd name="connsiteX15" fmla="*/ 655782 w 3278909"/>
              <a:gd name="connsiteY15" fmla="*/ 57067 h 926451"/>
              <a:gd name="connsiteX16" fmla="*/ 692727 w 3278909"/>
              <a:gd name="connsiteY16" fmla="*/ 47830 h 926451"/>
              <a:gd name="connsiteX17" fmla="*/ 720436 w 3278909"/>
              <a:gd name="connsiteY17" fmla="*/ 29358 h 926451"/>
              <a:gd name="connsiteX18" fmla="*/ 766618 w 3278909"/>
              <a:gd name="connsiteY18" fmla="*/ 38594 h 926451"/>
              <a:gd name="connsiteX19" fmla="*/ 803564 w 3278909"/>
              <a:gd name="connsiteY19" fmla="*/ 94012 h 926451"/>
              <a:gd name="connsiteX20" fmla="*/ 858982 w 3278909"/>
              <a:gd name="connsiteY20" fmla="*/ 47830 h 926451"/>
              <a:gd name="connsiteX21" fmla="*/ 905164 w 3278909"/>
              <a:gd name="connsiteY21" fmla="*/ 57067 h 926451"/>
              <a:gd name="connsiteX22" fmla="*/ 960582 w 3278909"/>
              <a:gd name="connsiteY22" fmla="*/ 75540 h 926451"/>
              <a:gd name="connsiteX23" fmla="*/ 1136073 w 3278909"/>
              <a:gd name="connsiteY23" fmla="*/ 66303 h 926451"/>
              <a:gd name="connsiteX24" fmla="*/ 1163782 w 3278909"/>
              <a:gd name="connsiteY24" fmla="*/ 47830 h 926451"/>
              <a:gd name="connsiteX25" fmla="*/ 1219200 w 3278909"/>
              <a:gd name="connsiteY25" fmla="*/ 84776 h 926451"/>
              <a:gd name="connsiteX26" fmla="*/ 1274618 w 3278909"/>
              <a:gd name="connsiteY26" fmla="*/ 75540 h 926451"/>
              <a:gd name="connsiteX27" fmla="*/ 1320800 w 3278909"/>
              <a:gd name="connsiteY27" fmla="*/ 66303 h 926451"/>
              <a:gd name="connsiteX28" fmla="*/ 1394691 w 3278909"/>
              <a:gd name="connsiteY28" fmla="*/ 75540 h 926451"/>
              <a:gd name="connsiteX29" fmla="*/ 1403927 w 3278909"/>
              <a:gd name="connsiteY29" fmla="*/ 103249 h 926451"/>
              <a:gd name="connsiteX30" fmla="*/ 1524000 w 3278909"/>
              <a:gd name="connsiteY30" fmla="*/ 130958 h 926451"/>
              <a:gd name="connsiteX31" fmla="*/ 1579418 w 3278909"/>
              <a:gd name="connsiteY31" fmla="*/ 149430 h 926451"/>
              <a:gd name="connsiteX32" fmla="*/ 1607127 w 3278909"/>
              <a:gd name="connsiteY32" fmla="*/ 158667 h 926451"/>
              <a:gd name="connsiteX33" fmla="*/ 1634836 w 3278909"/>
              <a:gd name="connsiteY33" fmla="*/ 241794 h 926451"/>
              <a:gd name="connsiteX34" fmla="*/ 1644073 w 3278909"/>
              <a:gd name="connsiteY34" fmla="*/ 269503 h 926451"/>
              <a:gd name="connsiteX35" fmla="*/ 1671782 w 3278909"/>
              <a:gd name="connsiteY35" fmla="*/ 278740 h 926451"/>
              <a:gd name="connsiteX36" fmla="*/ 1727200 w 3278909"/>
              <a:gd name="connsiteY36" fmla="*/ 306449 h 926451"/>
              <a:gd name="connsiteX37" fmla="*/ 1736436 w 3278909"/>
              <a:gd name="connsiteY37" fmla="*/ 380340 h 926451"/>
              <a:gd name="connsiteX38" fmla="*/ 1773382 w 3278909"/>
              <a:gd name="connsiteY38" fmla="*/ 389576 h 926451"/>
              <a:gd name="connsiteX39" fmla="*/ 1819564 w 3278909"/>
              <a:gd name="connsiteY39" fmla="*/ 398812 h 926451"/>
              <a:gd name="connsiteX40" fmla="*/ 1874982 w 3278909"/>
              <a:gd name="connsiteY40" fmla="*/ 417285 h 926451"/>
              <a:gd name="connsiteX41" fmla="*/ 1902691 w 3278909"/>
              <a:gd name="connsiteY41" fmla="*/ 426521 h 926451"/>
              <a:gd name="connsiteX42" fmla="*/ 1911927 w 3278909"/>
              <a:gd name="connsiteY42" fmla="*/ 454230 h 926451"/>
              <a:gd name="connsiteX43" fmla="*/ 2032000 w 3278909"/>
              <a:gd name="connsiteY43" fmla="*/ 555830 h 926451"/>
              <a:gd name="connsiteX44" fmla="*/ 2059709 w 3278909"/>
              <a:gd name="connsiteY44" fmla="*/ 620485 h 926451"/>
              <a:gd name="connsiteX45" fmla="*/ 2078182 w 3278909"/>
              <a:gd name="connsiteY45" fmla="*/ 675903 h 926451"/>
              <a:gd name="connsiteX46" fmla="*/ 2142836 w 3278909"/>
              <a:gd name="connsiteY46" fmla="*/ 712849 h 926451"/>
              <a:gd name="connsiteX47" fmla="*/ 2253673 w 3278909"/>
              <a:gd name="connsiteY47" fmla="*/ 703612 h 926451"/>
              <a:gd name="connsiteX48" fmla="*/ 2309091 w 3278909"/>
              <a:gd name="connsiteY48" fmla="*/ 685140 h 926451"/>
              <a:gd name="connsiteX49" fmla="*/ 2336800 w 3278909"/>
              <a:gd name="connsiteY49" fmla="*/ 694376 h 926451"/>
              <a:gd name="connsiteX50" fmla="*/ 2346036 w 3278909"/>
              <a:gd name="connsiteY50" fmla="*/ 722085 h 926451"/>
              <a:gd name="connsiteX51" fmla="*/ 2382982 w 3278909"/>
              <a:gd name="connsiteY51" fmla="*/ 786740 h 926451"/>
              <a:gd name="connsiteX52" fmla="*/ 2493818 w 3278909"/>
              <a:gd name="connsiteY52" fmla="*/ 786740 h 926451"/>
              <a:gd name="connsiteX53" fmla="*/ 2549236 w 3278909"/>
              <a:gd name="connsiteY53" fmla="*/ 823685 h 926451"/>
              <a:gd name="connsiteX54" fmla="*/ 2567709 w 3278909"/>
              <a:gd name="connsiteY54" fmla="*/ 851394 h 926451"/>
              <a:gd name="connsiteX55" fmla="*/ 2697018 w 3278909"/>
              <a:gd name="connsiteY55" fmla="*/ 888340 h 926451"/>
              <a:gd name="connsiteX56" fmla="*/ 2733964 w 3278909"/>
              <a:gd name="connsiteY56" fmla="*/ 897576 h 926451"/>
              <a:gd name="connsiteX57" fmla="*/ 2770909 w 3278909"/>
              <a:gd name="connsiteY57" fmla="*/ 888340 h 926451"/>
              <a:gd name="connsiteX58" fmla="*/ 2807855 w 3278909"/>
              <a:gd name="connsiteY58" fmla="*/ 869867 h 926451"/>
              <a:gd name="connsiteX59" fmla="*/ 2835564 w 3278909"/>
              <a:gd name="connsiteY59" fmla="*/ 860630 h 926451"/>
              <a:gd name="connsiteX60" fmla="*/ 2854036 w 3278909"/>
              <a:gd name="connsiteY60" fmla="*/ 888340 h 926451"/>
              <a:gd name="connsiteX61" fmla="*/ 2909455 w 3278909"/>
              <a:gd name="connsiteY61" fmla="*/ 906812 h 926451"/>
              <a:gd name="connsiteX62" fmla="*/ 2937164 w 3278909"/>
              <a:gd name="connsiteY62" fmla="*/ 925285 h 926451"/>
              <a:gd name="connsiteX63" fmla="*/ 2974109 w 3278909"/>
              <a:gd name="connsiteY63" fmla="*/ 888340 h 926451"/>
              <a:gd name="connsiteX64" fmla="*/ 3001818 w 3278909"/>
              <a:gd name="connsiteY64" fmla="*/ 879103 h 926451"/>
              <a:gd name="connsiteX65" fmla="*/ 3057236 w 3278909"/>
              <a:gd name="connsiteY65" fmla="*/ 897576 h 926451"/>
              <a:gd name="connsiteX66" fmla="*/ 3084946 w 3278909"/>
              <a:gd name="connsiteY66" fmla="*/ 906812 h 926451"/>
              <a:gd name="connsiteX67" fmla="*/ 3140364 w 3278909"/>
              <a:gd name="connsiteY67" fmla="*/ 897576 h 926451"/>
              <a:gd name="connsiteX68" fmla="*/ 3158836 w 3278909"/>
              <a:gd name="connsiteY68" fmla="*/ 869867 h 926451"/>
              <a:gd name="connsiteX69" fmla="*/ 3186546 w 3278909"/>
              <a:gd name="connsiteY69" fmla="*/ 851394 h 926451"/>
              <a:gd name="connsiteX70" fmla="*/ 3241964 w 3278909"/>
              <a:gd name="connsiteY70" fmla="*/ 814449 h 926451"/>
              <a:gd name="connsiteX71" fmla="*/ 3251200 w 3278909"/>
              <a:gd name="connsiteY71" fmla="*/ 786740 h 926451"/>
              <a:gd name="connsiteX72" fmla="*/ 3269673 w 3278909"/>
              <a:gd name="connsiteY72" fmla="*/ 712849 h 926451"/>
              <a:gd name="connsiteX73" fmla="*/ 3278909 w 3278909"/>
              <a:gd name="connsiteY73" fmla="*/ 675903 h 926451"/>
              <a:gd name="connsiteX74" fmla="*/ 3269673 w 3278909"/>
              <a:gd name="connsiteY74" fmla="*/ 611249 h 926451"/>
              <a:gd name="connsiteX75" fmla="*/ 3260436 w 3278909"/>
              <a:gd name="connsiteY75" fmla="*/ 574303 h 926451"/>
              <a:gd name="connsiteX76" fmla="*/ 3186546 w 3278909"/>
              <a:gd name="connsiteY76" fmla="*/ 537358 h 926451"/>
              <a:gd name="connsiteX77" fmla="*/ 3131127 w 3278909"/>
              <a:gd name="connsiteY77" fmla="*/ 500412 h 926451"/>
              <a:gd name="connsiteX78" fmla="*/ 3075709 w 3278909"/>
              <a:gd name="connsiteY78" fmla="*/ 481940 h 926451"/>
              <a:gd name="connsiteX79" fmla="*/ 3038764 w 3278909"/>
              <a:gd name="connsiteY79" fmla="*/ 491176 h 926451"/>
              <a:gd name="connsiteX80" fmla="*/ 3020291 w 3278909"/>
              <a:gd name="connsiteY80" fmla="*/ 518885 h 926451"/>
              <a:gd name="connsiteX81" fmla="*/ 2983346 w 3278909"/>
              <a:gd name="connsiteY81" fmla="*/ 528121 h 926451"/>
              <a:gd name="connsiteX82" fmla="*/ 2955636 w 3278909"/>
              <a:gd name="connsiteY82" fmla="*/ 537358 h 92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278909" h="926451">
                <a:moveTo>
                  <a:pt x="0" y="47830"/>
                </a:moveTo>
                <a:cubicBezTo>
                  <a:pt x="15394" y="50909"/>
                  <a:pt x="30952" y="53259"/>
                  <a:pt x="46182" y="57067"/>
                </a:cubicBezTo>
                <a:cubicBezTo>
                  <a:pt x="55627" y="59428"/>
                  <a:pt x="64446" y="63942"/>
                  <a:pt x="73891" y="66303"/>
                </a:cubicBezTo>
                <a:cubicBezTo>
                  <a:pt x="89121" y="70111"/>
                  <a:pt x="104679" y="72461"/>
                  <a:pt x="120073" y="75540"/>
                </a:cubicBezTo>
                <a:cubicBezTo>
                  <a:pt x="141624" y="72461"/>
                  <a:pt x="163380" y="70573"/>
                  <a:pt x="184727" y="66303"/>
                </a:cubicBezTo>
                <a:cubicBezTo>
                  <a:pt x="194274" y="64394"/>
                  <a:pt x="203075" y="59742"/>
                  <a:pt x="212436" y="57067"/>
                </a:cubicBezTo>
                <a:cubicBezTo>
                  <a:pt x="251022" y="46042"/>
                  <a:pt x="261243" y="45853"/>
                  <a:pt x="304800" y="38594"/>
                </a:cubicBezTo>
                <a:cubicBezTo>
                  <a:pt x="310958" y="26279"/>
                  <a:pt x="311466" y="8733"/>
                  <a:pt x="323273" y="1649"/>
                </a:cubicBezTo>
                <a:cubicBezTo>
                  <a:pt x="331621" y="-3360"/>
                  <a:pt x="344098" y="4001"/>
                  <a:pt x="350982" y="10885"/>
                </a:cubicBezTo>
                <a:cubicBezTo>
                  <a:pt x="370205" y="30107"/>
                  <a:pt x="367650" y="53458"/>
                  <a:pt x="378691" y="75540"/>
                </a:cubicBezTo>
                <a:cubicBezTo>
                  <a:pt x="383655" y="85469"/>
                  <a:pt x="391006" y="94013"/>
                  <a:pt x="397164" y="103249"/>
                </a:cubicBezTo>
                <a:cubicBezTo>
                  <a:pt x="409302" y="101900"/>
                  <a:pt x="501712" y="94061"/>
                  <a:pt x="526473" y="84776"/>
                </a:cubicBezTo>
                <a:cubicBezTo>
                  <a:pt x="536867" y="80878"/>
                  <a:pt x="544946" y="72461"/>
                  <a:pt x="554182" y="66303"/>
                </a:cubicBezTo>
                <a:cubicBezTo>
                  <a:pt x="560340" y="57067"/>
                  <a:pt x="562348" y="42717"/>
                  <a:pt x="572655" y="38594"/>
                </a:cubicBezTo>
                <a:cubicBezTo>
                  <a:pt x="584606" y="33814"/>
                  <a:pt x="622238" y="62413"/>
                  <a:pt x="628073" y="66303"/>
                </a:cubicBezTo>
                <a:cubicBezTo>
                  <a:pt x="637309" y="63224"/>
                  <a:pt x="646421" y="59742"/>
                  <a:pt x="655782" y="57067"/>
                </a:cubicBezTo>
                <a:cubicBezTo>
                  <a:pt x="667988" y="53580"/>
                  <a:pt x="681059" y="52830"/>
                  <a:pt x="692727" y="47830"/>
                </a:cubicBezTo>
                <a:cubicBezTo>
                  <a:pt x="702930" y="43457"/>
                  <a:pt x="711200" y="35515"/>
                  <a:pt x="720436" y="29358"/>
                </a:cubicBezTo>
                <a:cubicBezTo>
                  <a:pt x="735830" y="32437"/>
                  <a:pt x="754226" y="28956"/>
                  <a:pt x="766618" y="38594"/>
                </a:cubicBezTo>
                <a:cubicBezTo>
                  <a:pt x="784143" y="52224"/>
                  <a:pt x="803564" y="94012"/>
                  <a:pt x="803564" y="94012"/>
                </a:cubicBezTo>
                <a:cubicBezTo>
                  <a:pt x="811021" y="86555"/>
                  <a:pt x="844286" y="49667"/>
                  <a:pt x="858982" y="47830"/>
                </a:cubicBezTo>
                <a:cubicBezTo>
                  <a:pt x="874560" y="45883"/>
                  <a:pt x="890018" y="52936"/>
                  <a:pt x="905164" y="57067"/>
                </a:cubicBezTo>
                <a:cubicBezTo>
                  <a:pt x="923950" y="62191"/>
                  <a:pt x="960582" y="75540"/>
                  <a:pt x="960582" y="75540"/>
                </a:cubicBezTo>
                <a:cubicBezTo>
                  <a:pt x="1019079" y="72461"/>
                  <a:pt x="1078032" y="74218"/>
                  <a:pt x="1136073" y="66303"/>
                </a:cubicBezTo>
                <a:cubicBezTo>
                  <a:pt x="1147072" y="64803"/>
                  <a:pt x="1152946" y="45422"/>
                  <a:pt x="1163782" y="47830"/>
                </a:cubicBezTo>
                <a:cubicBezTo>
                  <a:pt x="1185455" y="52646"/>
                  <a:pt x="1219200" y="84776"/>
                  <a:pt x="1219200" y="84776"/>
                </a:cubicBezTo>
                <a:lnTo>
                  <a:pt x="1274618" y="75540"/>
                </a:lnTo>
                <a:cubicBezTo>
                  <a:pt x="1290064" y="72732"/>
                  <a:pt x="1305101" y="66303"/>
                  <a:pt x="1320800" y="66303"/>
                </a:cubicBezTo>
                <a:cubicBezTo>
                  <a:pt x="1345622" y="66303"/>
                  <a:pt x="1370061" y="72461"/>
                  <a:pt x="1394691" y="75540"/>
                </a:cubicBezTo>
                <a:cubicBezTo>
                  <a:pt x="1397770" y="84776"/>
                  <a:pt x="1397845" y="95647"/>
                  <a:pt x="1403927" y="103249"/>
                </a:cubicBezTo>
                <a:cubicBezTo>
                  <a:pt x="1430266" y="136172"/>
                  <a:pt x="1496172" y="128175"/>
                  <a:pt x="1524000" y="130958"/>
                </a:cubicBezTo>
                <a:lnTo>
                  <a:pt x="1579418" y="149430"/>
                </a:lnTo>
                <a:lnTo>
                  <a:pt x="1607127" y="158667"/>
                </a:lnTo>
                <a:lnTo>
                  <a:pt x="1634836" y="241794"/>
                </a:lnTo>
                <a:cubicBezTo>
                  <a:pt x="1637915" y="251030"/>
                  <a:pt x="1634837" y="266424"/>
                  <a:pt x="1644073" y="269503"/>
                </a:cubicBezTo>
                <a:cubicBezTo>
                  <a:pt x="1653309" y="272582"/>
                  <a:pt x="1663074" y="274386"/>
                  <a:pt x="1671782" y="278740"/>
                </a:cubicBezTo>
                <a:cubicBezTo>
                  <a:pt x="1743402" y="314550"/>
                  <a:pt x="1657552" y="283231"/>
                  <a:pt x="1727200" y="306449"/>
                </a:cubicBezTo>
                <a:cubicBezTo>
                  <a:pt x="1730279" y="331079"/>
                  <a:pt x="1724381" y="358642"/>
                  <a:pt x="1736436" y="380340"/>
                </a:cubicBezTo>
                <a:cubicBezTo>
                  <a:pt x="1742601" y="391437"/>
                  <a:pt x="1760990" y="386822"/>
                  <a:pt x="1773382" y="389576"/>
                </a:cubicBezTo>
                <a:cubicBezTo>
                  <a:pt x="1788707" y="392981"/>
                  <a:pt x="1804418" y="394681"/>
                  <a:pt x="1819564" y="398812"/>
                </a:cubicBezTo>
                <a:cubicBezTo>
                  <a:pt x="1838350" y="403935"/>
                  <a:pt x="1856509" y="411127"/>
                  <a:pt x="1874982" y="417285"/>
                </a:cubicBezTo>
                <a:lnTo>
                  <a:pt x="1902691" y="426521"/>
                </a:lnTo>
                <a:cubicBezTo>
                  <a:pt x="1905770" y="435757"/>
                  <a:pt x="1910326" y="444627"/>
                  <a:pt x="1911927" y="454230"/>
                </a:cubicBezTo>
                <a:cubicBezTo>
                  <a:pt x="1932177" y="575730"/>
                  <a:pt x="1884425" y="531235"/>
                  <a:pt x="2032000" y="555830"/>
                </a:cubicBezTo>
                <a:cubicBezTo>
                  <a:pt x="2061723" y="645005"/>
                  <a:pt x="2014067" y="506382"/>
                  <a:pt x="2059709" y="620485"/>
                </a:cubicBezTo>
                <a:cubicBezTo>
                  <a:pt x="2066941" y="638564"/>
                  <a:pt x="2061980" y="665102"/>
                  <a:pt x="2078182" y="675903"/>
                </a:cubicBezTo>
                <a:cubicBezTo>
                  <a:pt x="2117347" y="702014"/>
                  <a:pt x="2095962" y="689411"/>
                  <a:pt x="2142836" y="712849"/>
                </a:cubicBezTo>
                <a:cubicBezTo>
                  <a:pt x="2179782" y="709770"/>
                  <a:pt x="2217104" y="709707"/>
                  <a:pt x="2253673" y="703612"/>
                </a:cubicBezTo>
                <a:cubicBezTo>
                  <a:pt x="2272880" y="700411"/>
                  <a:pt x="2309091" y="685140"/>
                  <a:pt x="2309091" y="685140"/>
                </a:cubicBezTo>
                <a:cubicBezTo>
                  <a:pt x="2318327" y="688219"/>
                  <a:pt x="2329916" y="687492"/>
                  <a:pt x="2336800" y="694376"/>
                </a:cubicBezTo>
                <a:cubicBezTo>
                  <a:pt x="2343684" y="701260"/>
                  <a:pt x="2342201" y="713136"/>
                  <a:pt x="2346036" y="722085"/>
                </a:cubicBezTo>
                <a:cubicBezTo>
                  <a:pt x="2360097" y="754894"/>
                  <a:pt x="2364432" y="758914"/>
                  <a:pt x="2382982" y="786740"/>
                </a:cubicBezTo>
                <a:cubicBezTo>
                  <a:pt x="2426338" y="772287"/>
                  <a:pt x="2431947" y="766116"/>
                  <a:pt x="2493818" y="786740"/>
                </a:cubicBezTo>
                <a:cubicBezTo>
                  <a:pt x="2514880" y="793761"/>
                  <a:pt x="2549236" y="823685"/>
                  <a:pt x="2549236" y="823685"/>
                </a:cubicBezTo>
                <a:cubicBezTo>
                  <a:pt x="2555394" y="832921"/>
                  <a:pt x="2558296" y="845511"/>
                  <a:pt x="2567709" y="851394"/>
                </a:cubicBezTo>
                <a:cubicBezTo>
                  <a:pt x="2585377" y="862436"/>
                  <a:pt x="2684860" y="885301"/>
                  <a:pt x="2697018" y="888340"/>
                </a:cubicBezTo>
                <a:lnTo>
                  <a:pt x="2733964" y="897576"/>
                </a:lnTo>
                <a:cubicBezTo>
                  <a:pt x="2746279" y="894497"/>
                  <a:pt x="2759023" y="892797"/>
                  <a:pt x="2770909" y="888340"/>
                </a:cubicBezTo>
                <a:cubicBezTo>
                  <a:pt x="2783801" y="883505"/>
                  <a:pt x="2795199" y="875291"/>
                  <a:pt x="2807855" y="869867"/>
                </a:cubicBezTo>
                <a:cubicBezTo>
                  <a:pt x="2816804" y="866032"/>
                  <a:pt x="2826328" y="863709"/>
                  <a:pt x="2835564" y="860630"/>
                </a:cubicBezTo>
                <a:cubicBezTo>
                  <a:pt x="2841721" y="869867"/>
                  <a:pt x="2844623" y="882457"/>
                  <a:pt x="2854036" y="888340"/>
                </a:cubicBezTo>
                <a:cubicBezTo>
                  <a:pt x="2870548" y="898660"/>
                  <a:pt x="2909455" y="906812"/>
                  <a:pt x="2909455" y="906812"/>
                </a:cubicBezTo>
                <a:cubicBezTo>
                  <a:pt x="2918691" y="912970"/>
                  <a:pt x="2926214" y="923460"/>
                  <a:pt x="2937164" y="925285"/>
                </a:cubicBezTo>
                <a:cubicBezTo>
                  <a:pt x="2979387" y="932323"/>
                  <a:pt x="2956517" y="905933"/>
                  <a:pt x="2974109" y="888340"/>
                </a:cubicBezTo>
                <a:cubicBezTo>
                  <a:pt x="2980993" y="881456"/>
                  <a:pt x="2992582" y="882182"/>
                  <a:pt x="3001818" y="879103"/>
                </a:cubicBezTo>
                <a:lnTo>
                  <a:pt x="3057236" y="897576"/>
                </a:lnTo>
                <a:lnTo>
                  <a:pt x="3084946" y="906812"/>
                </a:lnTo>
                <a:cubicBezTo>
                  <a:pt x="3103419" y="903733"/>
                  <a:pt x="3123614" y="905951"/>
                  <a:pt x="3140364" y="897576"/>
                </a:cubicBezTo>
                <a:cubicBezTo>
                  <a:pt x="3150293" y="892612"/>
                  <a:pt x="3150987" y="877716"/>
                  <a:pt x="3158836" y="869867"/>
                </a:cubicBezTo>
                <a:cubicBezTo>
                  <a:pt x="3166686" y="862017"/>
                  <a:pt x="3177309" y="857552"/>
                  <a:pt x="3186546" y="851394"/>
                </a:cubicBezTo>
                <a:cubicBezTo>
                  <a:pt x="3207658" y="788055"/>
                  <a:pt x="3175090" y="859031"/>
                  <a:pt x="3241964" y="814449"/>
                </a:cubicBezTo>
                <a:cubicBezTo>
                  <a:pt x="3250065" y="809049"/>
                  <a:pt x="3248638" y="796133"/>
                  <a:pt x="3251200" y="786740"/>
                </a:cubicBezTo>
                <a:cubicBezTo>
                  <a:pt x="3257880" y="762246"/>
                  <a:pt x="3263515" y="737479"/>
                  <a:pt x="3269673" y="712849"/>
                </a:cubicBezTo>
                <a:lnTo>
                  <a:pt x="3278909" y="675903"/>
                </a:lnTo>
                <a:cubicBezTo>
                  <a:pt x="3275830" y="654352"/>
                  <a:pt x="3273567" y="632668"/>
                  <a:pt x="3269673" y="611249"/>
                </a:cubicBezTo>
                <a:cubicBezTo>
                  <a:pt x="3267402" y="598759"/>
                  <a:pt x="3267478" y="584865"/>
                  <a:pt x="3260436" y="574303"/>
                </a:cubicBezTo>
                <a:cubicBezTo>
                  <a:pt x="3249402" y="557751"/>
                  <a:pt x="3197526" y="543347"/>
                  <a:pt x="3186546" y="537358"/>
                </a:cubicBezTo>
                <a:cubicBezTo>
                  <a:pt x="3167055" y="526727"/>
                  <a:pt x="3152190" y="507433"/>
                  <a:pt x="3131127" y="500412"/>
                </a:cubicBezTo>
                <a:lnTo>
                  <a:pt x="3075709" y="481940"/>
                </a:lnTo>
                <a:cubicBezTo>
                  <a:pt x="3063394" y="485019"/>
                  <a:pt x="3049326" y="484135"/>
                  <a:pt x="3038764" y="491176"/>
                </a:cubicBezTo>
                <a:cubicBezTo>
                  <a:pt x="3029528" y="497334"/>
                  <a:pt x="3029527" y="512727"/>
                  <a:pt x="3020291" y="518885"/>
                </a:cubicBezTo>
                <a:cubicBezTo>
                  <a:pt x="3009729" y="525926"/>
                  <a:pt x="2995552" y="524634"/>
                  <a:pt x="2983346" y="528121"/>
                </a:cubicBezTo>
                <a:cubicBezTo>
                  <a:pt x="2973984" y="530796"/>
                  <a:pt x="2955636" y="537358"/>
                  <a:pt x="2955636" y="537358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9" name="Rak pilkoppling 38">
            <a:extLst>
              <a:ext uri="{FF2B5EF4-FFF2-40B4-BE49-F238E27FC236}">
                <a16:creationId xmlns:a16="http://schemas.microsoft.com/office/drawing/2014/main" id="{E599D755-A754-498F-B8E0-0323CFB30C46}"/>
              </a:ext>
            </a:extLst>
          </p:cNvPr>
          <p:cNvCxnSpPr>
            <a:cxnSpLocks/>
          </p:cNvCxnSpPr>
          <p:nvPr/>
        </p:nvCxnSpPr>
        <p:spPr>
          <a:xfrm flipH="1" flipV="1">
            <a:off x="7952508" y="1339273"/>
            <a:ext cx="1976584" cy="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ihandsfigur: Form 42">
            <a:extLst>
              <a:ext uri="{FF2B5EF4-FFF2-40B4-BE49-F238E27FC236}">
                <a16:creationId xmlns:a16="http://schemas.microsoft.com/office/drawing/2014/main" id="{F96AAC06-96FE-421D-AC6B-32D207F4577B}"/>
              </a:ext>
            </a:extLst>
          </p:cNvPr>
          <p:cNvSpPr/>
          <p:nvPr/>
        </p:nvSpPr>
        <p:spPr>
          <a:xfrm>
            <a:off x="6070563" y="1080655"/>
            <a:ext cx="1752637" cy="1487054"/>
          </a:xfrm>
          <a:custGeom>
            <a:avLst/>
            <a:gdLst>
              <a:gd name="connsiteX0" fmla="*/ 533437 w 1752637"/>
              <a:gd name="connsiteY0" fmla="*/ 1487054 h 1487054"/>
              <a:gd name="connsiteX1" fmla="*/ 505728 w 1752637"/>
              <a:gd name="connsiteY1" fmla="*/ 1311563 h 1487054"/>
              <a:gd name="connsiteX2" fmla="*/ 487255 w 1752637"/>
              <a:gd name="connsiteY2" fmla="*/ 1256145 h 1487054"/>
              <a:gd name="connsiteX3" fmla="*/ 459546 w 1752637"/>
              <a:gd name="connsiteY3" fmla="*/ 1237672 h 1487054"/>
              <a:gd name="connsiteX4" fmla="*/ 450310 w 1752637"/>
              <a:gd name="connsiteY4" fmla="*/ 1209963 h 1487054"/>
              <a:gd name="connsiteX5" fmla="*/ 394892 w 1752637"/>
              <a:gd name="connsiteY5" fmla="*/ 1173018 h 1487054"/>
              <a:gd name="connsiteX6" fmla="*/ 376419 w 1752637"/>
              <a:gd name="connsiteY6" fmla="*/ 1145309 h 1487054"/>
              <a:gd name="connsiteX7" fmla="*/ 321001 w 1752637"/>
              <a:gd name="connsiteY7" fmla="*/ 1108363 h 1487054"/>
              <a:gd name="connsiteX8" fmla="*/ 256346 w 1752637"/>
              <a:gd name="connsiteY8" fmla="*/ 1025236 h 1487054"/>
              <a:gd name="connsiteX9" fmla="*/ 228637 w 1752637"/>
              <a:gd name="connsiteY9" fmla="*/ 1006763 h 1487054"/>
              <a:gd name="connsiteX10" fmla="*/ 210164 w 1752637"/>
              <a:gd name="connsiteY10" fmla="*/ 979054 h 1487054"/>
              <a:gd name="connsiteX11" fmla="*/ 182455 w 1752637"/>
              <a:gd name="connsiteY11" fmla="*/ 960581 h 1487054"/>
              <a:gd name="connsiteX12" fmla="*/ 117801 w 1752637"/>
              <a:gd name="connsiteY12" fmla="*/ 886690 h 1487054"/>
              <a:gd name="connsiteX13" fmla="*/ 108564 w 1752637"/>
              <a:gd name="connsiteY13" fmla="*/ 858981 h 1487054"/>
              <a:gd name="connsiteX14" fmla="*/ 71619 w 1752637"/>
              <a:gd name="connsiteY14" fmla="*/ 803563 h 1487054"/>
              <a:gd name="connsiteX15" fmla="*/ 43910 w 1752637"/>
              <a:gd name="connsiteY15" fmla="*/ 720436 h 1487054"/>
              <a:gd name="connsiteX16" fmla="*/ 34673 w 1752637"/>
              <a:gd name="connsiteY16" fmla="*/ 692727 h 1487054"/>
              <a:gd name="connsiteX17" fmla="*/ 16201 w 1752637"/>
              <a:gd name="connsiteY17" fmla="*/ 665018 h 1487054"/>
              <a:gd name="connsiteX18" fmla="*/ 16201 w 1752637"/>
              <a:gd name="connsiteY18" fmla="*/ 424872 h 1487054"/>
              <a:gd name="connsiteX19" fmla="*/ 34673 w 1752637"/>
              <a:gd name="connsiteY19" fmla="*/ 369454 h 1487054"/>
              <a:gd name="connsiteX20" fmla="*/ 71619 w 1752637"/>
              <a:gd name="connsiteY20" fmla="*/ 323272 h 1487054"/>
              <a:gd name="connsiteX21" fmla="*/ 80855 w 1752637"/>
              <a:gd name="connsiteY21" fmla="*/ 295563 h 1487054"/>
              <a:gd name="connsiteX22" fmla="*/ 127037 w 1752637"/>
              <a:gd name="connsiteY22" fmla="*/ 240145 h 1487054"/>
              <a:gd name="connsiteX23" fmla="*/ 154746 w 1752637"/>
              <a:gd name="connsiteY23" fmla="*/ 221672 h 1487054"/>
              <a:gd name="connsiteX24" fmla="*/ 210164 w 1752637"/>
              <a:gd name="connsiteY24" fmla="*/ 184727 h 1487054"/>
              <a:gd name="connsiteX25" fmla="*/ 237873 w 1752637"/>
              <a:gd name="connsiteY25" fmla="*/ 157018 h 1487054"/>
              <a:gd name="connsiteX26" fmla="*/ 265582 w 1752637"/>
              <a:gd name="connsiteY26" fmla="*/ 147781 h 1487054"/>
              <a:gd name="connsiteX27" fmla="*/ 293292 w 1752637"/>
              <a:gd name="connsiteY27" fmla="*/ 129309 h 1487054"/>
              <a:gd name="connsiteX28" fmla="*/ 321001 w 1752637"/>
              <a:gd name="connsiteY28" fmla="*/ 120072 h 1487054"/>
              <a:gd name="connsiteX29" fmla="*/ 357946 w 1752637"/>
              <a:gd name="connsiteY29" fmla="*/ 101600 h 1487054"/>
              <a:gd name="connsiteX30" fmla="*/ 413364 w 1752637"/>
              <a:gd name="connsiteY30" fmla="*/ 83127 h 1487054"/>
              <a:gd name="connsiteX31" fmla="*/ 441073 w 1752637"/>
              <a:gd name="connsiteY31" fmla="*/ 64654 h 1487054"/>
              <a:gd name="connsiteX32" fmla="*/ 514964 w 1752637"/>
              <a:gd name="connsiteY32" fmla="*/ 46181 h 1487054"/>
              <a:gd name="connsiteX33" fmla="*/ 542673 w 1752637"/>
              <a:gd name="connsiteY33" fmla="*/ 36945 h 1487054"/>
              <a:gd name="connsiteX34" fmla="*/ 662746 w 1752637"/>
              <a:gd name="connsiteY34" fmla="*/ 18472 h 1487054"/>
              <a:gd name="connsiteX35" fmla="*/ 810528 w 1752637"/>
              <a:gd name="connsiteY35" fmla="*/ 0 h 1487054"/>
              <a:gd name="connsiteX36" fmla="*/ 1096855 w 1752637"/>
              <a:gd name="connsiteY36" fmla="*/ 9236 h 1487054"/>
              <a:gd name="connsiteX37" fmla="*/ 1152273 w 1752637"/>
              <a:gd name="connsiteY37" fmla="*/ 27709 h 1487054"/>
              <a:gd name="connsiteX38" fmla="*/ 1189219 w 1752637"/>
              <a:gd name="connsiteY38" fmla="*/ 36945 h 1487054"/>
              <a:gd name="connsiteX39" fmla="*/ 1244637 w 1752637"/>
              <a:gd name="connsiteY39" fmla="*/ 55418 h 1487054"/>
              <a:gd name="connsiteX40" fmla="*/ 1272346 w 1752637"/>
              <a:gd name="connsiteY40" fmla="*/ 64654 h 1487054"/>
              <a:gd name="connsiteX41" fmla="*/ 1337001 w 1752637"/>
              <a:gd name="connsiteY41" fmla="*/ 92363 h 1487054"/>
              <a:gd name="connsiteX42" fmla="*/ 1392419 w 1752637"/>
              <a:gd name="connsiteY42" fmla="*/ 110836 h 1487054"/>
              <a:gd name="connsiteX43" fmla="*/ 1475546 w 1752637"/>
              <a:gd name="connsiteY43" fmla="*/ 138545 h 1487054"/>
              <a:gd name="connsiteX44" fmla="*/ 1558673 w 1752637"/>
              <a:gd name="connsiteY44" fmla="*/ 166254 h 1487054"/>
              <a:gd name="connsiteX45" fmla="*/ 1586382 w 1752637"/>
              <a:gd name="connsiteY45" fmla="*/ 175490 h 1487054"/>
              <a:gd name="connsiteX46" fmla="*/ 1669510 w 1752637"/>
              <a:gd name="connsiteY46" fmla="*/ 221672 h 1487054"/>
              <a:gd name="connsiteX47" fmla="*/ 1697219 w 1752637"/>
              <a:gd name="connsiteY47" fmla="*/ 240145 h 1487054"/>
              <a:gd name="connsiteX48" fmla="*/ 1715692 w 1752637"/>
              <a:gd name="connsiteY48" fmla="*/ 267854 h 1487054"/>
              <a:gd name="connsiteX49" fmla="*/ 1752637 w 1752637"/>
              <a:gd name="connsiteY49" fmla="*/ 277090 h 148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752637" h="1487054">
                <a:moveTo>
                  <a:pt x="533437" y="1487054"/>
                </a:moveTo>
                <a:cubicBezTo>
                  <a:pt x="522707" y="1347562"/>
                  <a:pt x="536896" y="1405066"/>
                  <a:pt x="505728" y="1311563"/>
                </a:cubicBezTo>
                <a:cubicBezTo>
                  <a:pt x="505727" y="1311561"/>
                  <a:pt x="487257" y="1256146"/>
                  <a:pt x="487255" y="1256145"/>
                </a:cubicBezTo>
                <a:lnTo>
                  <a:pt x="459546" y="1237672"/>
                </a:lnTo>
                <a:cubicBezTo>
                  <a:pt x="456467" y="1228436"/>
                  <a:pt x="457194" y="1216847"/>
                  <a:pt x="450310" y="1209963"/>
                </a:cubicBezTo>
                <a:cubicBezTo>
                  <a:pt x="434611" y="1194264"/>
                  <a:pt x="394892" y="1173018"/>
                  <a:pt x="394892" y="1173018"/>
                </a:cubicBezTo>
                <a:cubicBezTo>
                  <a:pt x="388734" y="1163782"/>
                  <a:pt x="384773" y="1152619"/>
                  <a:pt x="376419" y="1145309"/>
                </a:cubicBezTo>
                <a:cubicBezTo>
                  <a:pt x="359711" y="1130689"/>
                  <a:pt x="321001" y="1108363"/>
                  <a:pt x="321001" y="1108363"/>
                </a:cubicBezTo>
                <a:cubicBezTo>
                  <a:pt x="295254" y="1069744"/>
                  <a:pt x="288902" y="1052366"/>
                  <a:pt x="256346" y="1025236"/>
                </a:cubicBezTo>
                <a:cubicBezTo>
                  <a:pt x="247818" y="1018129"/>
                  <a:pt x="237873" y="1012921"/>
                  <a:pt x="228637" y="1006763"/>
                </a:cubicBezTo>
                <a:cubicBezTo>
                  <a:pt x="222479" y="997527"/>
                  <a:pt x="218013" y="986903"/>
                  <a:pt x="210164" y="979054"/>
                </a:cubicBezTo>
                <a:cubicBezTo>
                  <a:pt x="202315" y="971205"/>
                  <a:pt x="189765" y="968935"/>
                  <a:pt x="182455" y="960581"/>
                </a:cubicBezTo>
                <a:cubicBezTo>
                  <a:pt x="107025" y="874375"/>
                  <a:pt x="180146" y="928254"/>
                  <a:pt x="117801" y="886690"/>
                </a:cubicBezTo>
                <a:cubicBezTo>
                  <a:pt x="114722" y="877454"/>
                  <a:pt x="113292" y="867492"/>
                  <a:pt x="108564" y="858981"/>
                </a:cubicBezTo>
                <a:cubicBezTo>
                  <a:pt x="97782" y="839574"/>
                  <a:pt x="78640" y="824625"/>
                  <a:pt x="71619" y="803563"/>
                </a:cubicBezTo>
                <a:lnTo>
                  <a:pt x="43910" y="720436"/>
                </a:lnTo>
                <a:cubicBezTo>
                  <a:pt x="40831" y="711200"/>
                  <a:pt x="40073" y="700828"/>
                  <a:pt x="34673" y="692727"/>
                </a:cubicBezTo>
                <a:lnTo>
                  <a:pt x="16201" y="665018"/>
                </a:lnTo>
                <a:cubicBezTo>
                  <a:pt x="-7736" y="569274"/>
                  <a:pt x="-2934" y="603468"/>
                  <a:pt x="16201" y="424872"/>
                </a:cubicBezTo>
                <a:cubicBezTo>
                  <a:pt x="18275" y="405511"/>
                  <a:pt x="28515" y="387927"/>
                  <a:pt x="34673" y="369454"/>
                </a:cubicBezTo>
                <a:cubicBezTo>
                  <a:pt x="47419" y="331215"/>
                  <a:pt x="35811" y="347145"/>
                  <a:pt x="71619" y="323272"/>
                </a:cubicBezTo>
                <a:cubicBezTo>
                  <a:pt x="74698" y="314036"/>
                  <a:pt x="76501" y="304271"/>
                  <a:pt x="80855" y="295563"/>
                </a:cubicBezTo>
                <a:cubicBezTo>
                  <a:pt x="91234" y="274805"/>
                  <a:pt x="109529" y="254735"/>
                  <a:pt x="127037" y="240145"/>
                </a:cubicBezTo>
                <a:cubicBezTo>
                  <a:pt x="135565" y="233038"/>
                  <a:pt x="146218" y="228779"/>
                  <a:pt x="154746" y="221672"/>
                </a:cubicBezTo>
                <a:cubicBezTo>
                  <a:pt x="200870" y="183235"/>
                  <a:pt x="161469" y="200958"/>
                  <a:pt x="210164" y="184727"/>
                </a:cubicBezTo>
                <a:cubicBezTo>
                  <a:pt x="219400" y="175491"/>
                  <a:pt x="227005" y="164264"/>
                  <a:pt x="237873" y="157018"/>
                </a:cubicBezTo>
                <a:cubicBezTo>
                  <a:pt x="245974" y="151617"/>
                  <a:pt x="256874" y="152135"/>
                  <a:pt x="265582" y="147781"/>
                </a:cubicBezTo>
                <a:cubicBezTo>
                  <a:pt x="275511" y="142817"/>
                  <a:pt x="283363" y="134273"/>
                  <a:pt x="293292" y="129309"/>
                </a:cubicBezTo>
                <a:cubicBezTo>
                  <a:pt x="302000" y="124955"/>
                  <a:pt x="312052" y="123907"/>
                  <a:pt x="321001" y="120072"/>
                </a:cubicBezTo>
                <a:cubicBezTo>
                  <a:pt x="333656" y="114648"/>
                  <a:pt x="345162" y="106713"/>
                  <a:pt x="357946" y="101600"/>
                </a:cubicBezTo>
                <a:cubicBezTo>
                  <a:pt x="376025" y="94368"/>
                  <a:pt x="413364" y="83127"/>
                  <a:pt x="413364" y="83127"/>
                </a:cubicBezTo>
                <a:cubicBezTo>
                  <a:pt x="422600" y="76969"/>
                  <a:pt x="431144" y="69618"/>
                  <a:pt x="441073" y="64654"/>
                </a:cubicBezTo>
                <a:cubicBezTo>
                  <a:pt x="462182" y="54099"/>
                  <a:pt x="493892" y="51449"/>
                  <a:pt x="514964" y="46181"/>
                </a:cubicBezTo>
                <a:cubicBezTo>
                  <a:pt x="524409" y="43820"/>
                  <a:pt x="533169" y="39057"/>
                  <a:pt x="542673" y="36945"/>
                </a:cubicBezTo>
                <a:cubicBezTo>
                  <a:pt x="573325" y="30134"/>
                  <a:pt x="633305" y="23379"/>
                  <a:pt x="662746" y="18472"/>
                </a:cubicBezTo>
                <a:cubicBezTo>
                  <a:pt x="777251" y="-613"/>
                  <a:pt x="617528" y="17545"/>
                  <a:pt x="810528" y="0"/>
                </a:cubicBezTo>
                <a:cubicBezTo>
                  <a:pt x="905970" y="3079"/>
                  <a:pt x="1001675" y="1519"/>
                  <a:pt x="1096855" y="9236"/>
                </a:cubicBezTo>
                <a:cubicBezTo>
                  <a:pt x="1116263" y="10810"/>
                  <a:pt x="1133382" y="22987"/>
                  <a:pt x="1152273" y="27709"/>
                </a:cubicBezTo>
                <a:cubicBezTo>
                  <a:pt x="1164588" y="30788"/>
                  <a:pt x="1177060" y="33297"/>
                  <a:pt x="1189219" y="36945"/>
                </a:cubicBezTo>
                <a:cubicBezTo>
                  <a:pt x="1207870" y="42540"/>
                  <a:pt x="1226164" y="49260"/>
                  <a:pt x="1244637" y="55418"/>
                </a:cubicBezTo>
                <a:lnTo>
                  <a:pt x="1272346" y="64654"/>
                </a:lnTo>
                <a:cubicBezTo>
                  <a:pt x="1316308" y="93963"/>
                  <a:pt x="1282778" y="76096"/>
                  <a:pt x="1337001" y="92363"/>
                </a:cubicBezTo>
                <a:cubicBezTo>
                  <a:pt x="1355652" y="97958"/>
                  <a:pt x="1373946" y="104678"/>
                  <a:pt x="1392419" y="110836"/>
                </a:cubicBezTo>
                <a:lnTo>
                  <a:pt x="1475546" y="138545"/>
                </a:lnTo>
                <a:lnTo>
                  <a:pt x="1558673" y="166254"/>
                </a:lnTo>
                <a:lnTo>
                  <a:pt x="1586382" y="175490"/>
                </a:lnTo>
                <a:cubicBezTo>
                  <a:pt x="1649902" y="217837"/>
                  <a:pt x="1620738" y="205415"/>
                  <a:pt x="1669510" y="221672"/>
                </a:cubicBezTo>
                <a:cubicBezTo>
                  <a:pt x="1678746" y="227830"/>
                  <a:pt x="1689370" y="232296"/>
                  <a:pt x="1697219" y="240145"/>
                </a:cubicBezTo>
                <a:cubicBezTo>
                  <a:pt x="1705068" y="247994"/>
                  <a:pt x="1707024" y="260919"/>
                  <a:pt x="1715692" y="267854"/>
                </a:cubicBezTo>
                <a:cubicBezTo>
                  <a:pt x="1728454" y="278064"/>
                  <a:pt x="1739315" y="277090"/>
                  <a:pt x="1752637" y="27709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5" name="Frihandsfigur: Form 44">
            <a:extLst>
              <a:ext uri="{FF2B5EF4-FFF2-40B4-BE49-F238E27FC236}">
                <a16:creationId xmlns:a16="http://schemas.microsoft.com/office/drawing/2014/main" id="{2FA42193-E094-4795-A4A0-B84116213A6F}"/>
              </a:ext>
            </a:extLst>
          </p:cNvPr>
          <p:cNvSpPr/>
          <p:nvPr/>
        </p:nvSpPr>
        <p:spPr>
          <a:xfrm>
            <a:off x="7860145" y="1403927"/>
            <a:ext cx="2794633" cy="1561352"/>
          </a:xfrm>
          <a:custGeom>
            <a:avLst/>
            <a:gdLst>
              <a:gd name="connsiteX0" fmla="*/ 0 w 2794633"/>
              <a:gd name="connsiteY0" fmla="*/ 0 h 1561352"/>
              <a:gd name="connsiteX1" fmla="*/ 18473 w 2794633"/>
              <a:gd name="connsiteY1" fmla="*/ 46182 h 1561352"/>
              <a:gd name="connsiteX2" fmla="*/ 36946 w 2794633"/>
              <a:gd name="connsiteY2" fmla="*/ 73891 h 1561352"/>
              <a:gd name="connsiteX3" fmla="*/ 46182 w 2794633"/>
              <a:gd name="connsiteY3" fmla="*/ 101600 h 1561352"/>
              <a:gd name="connsiteX4" fmla="*/ 73891 w 2794633"/>
              <a:gd name="connsiteY4" fmla="*/ 120073 h 1561352"/>
              <a:gd name="connsiteX5" fmla="*/ 267855 w 2794633"/>
              <a:gd name="connsiteY5" fmla="*/ 110837 h 1561352"/>
              <a:gd name="connsiteX6" fmla="*/ 314037 w 2794633"/>
              <a:gd name="connsiteY6" fmla="*/ 193964 h 1561352"/>
              <a:gd name="connsiteX7" fmla="*/ 341746 w 2794633"/>
              <a:gd name="connsiteY7" fmla="*/ 212437 h 1561352"/>
              <a:gd name="connsiteX8" fmla="*/ 369455 w 2794633"/>
              <a:gd name="connsiteY8" fmla="*/ 221673 h 1561352"/>
              <a:gd name="connsiteX9" fmla="*/ 480291 w 2794633"/>
              <a:gd name="connsiteY9" fmla="*/ 240146 h 1561352"/>
              <a:gd name="connsiteX10" fmla="*/ 581891 w 2794633"/>
              <a:gd name="connsiteY10" fmla="*/ 267855 h 1561352"/>
              <a:gd name="connsiteX11" fmla="*/ 591128 w 2794633"/>
              <a:gd name="connsiteY11" fmla="*/ 304800 h 1561352"/>
              <a:gd name="connsiteX12" fmla="*/ 618837 w 2794633"/>
              <a:gd name="connsiteY12" fmla="*/ 314037 h 1561352"/>
              <a:gd name="connsiteX13" fmla="*/ 665019 w 2794633"/>
              <a:gd name="connsiteY13" fmla="*/ 323273 h 1561352"/>
              <a:gd name="connsiteX14" fmla="*/ 748146 w 2794633"/>
              <a:gd name="connsiteY14" fmla="*/ 360218 h 1561352"/>
              <a:gd name="connsiteX15" fmla="*/ 757382 w 2794633"/>
              <a:gd name="connsiteY15" fmla="*/ 434109 h 1561352"/>
              <a:gd name="connsiteX16" fmla="*/ 785091 w 2794633"/>
              <a:gd name="connsiteY16" fmla="*/ 452582 h 1561352"/>
              <a:gd name="connsiteX17" fmla="*/ 868219 w 2794633"/>
              <a:gd name="connsiteY17" fmla="*/ 480291 h 1561352"/>
              <a:gd name="connsiteX18" fmla="*/ 923637 w 2794633"/>
              <a:gd name="connsiteY18" fmla="*/ 498764 h 1561352"/>
              <a:gd name="connsiteX19" fmla="*/ 951346 w 2794633"/>
              <a:gd name="connsiteY19" fmla="*/ 508000 h 1561352"/>
              <a:gd name="connsiteX20" fmla="*/ 979055 w 2794633"/>
              <a:gd name="connsiteY20" fmla="*/ 526473 h 1561352"/>
              <a:gd name="connsiteX21" fmla="*/ 1006764 w 2794633"/>
              <a:gd name="connsiteY21" fmla="*/ 581891 h 1561352"/>
              <a:gd name="connsiteX22" fmla="*/ 1025237 w 2794633"/>
              <a:gd name="connsiteY22" fmla="*/ 655782 h 1561352"/>
              <a:gd name="connsiteX23" fmla="*/ 1052946 w 2794633"/>
              <a:gd name="connsiteY23" fmla="*/ 674255 h 1561352"/>
              <a:gd name="connsiteX24" fmla="*/ 1228437 w 2794633"/>
              <a:gd name="connsiteY24" fmla="*/ 701964 h 1561352"/>
              <a:gd name="connsiteX25" fmla="*/ 1246910 w 2794633"/>
              <a:gd name="connsiteY25" fmla="*/ 729673 h 1561352"/>
              <a:gd name="connsiteX26" fmla="*/ 1256146 w 2794633"/>
              <a:gd name="connsiteY26" fmla="*/ 794328 h 1561352"/>
              <a:gd name="connsiteX27" fmla="*/ 1283855 w 2794633"/>
              <a:gd name="connsiteY27" fmla="*/ 803564 h 1561352"/>
              <a:gd name="connsiteX28" fmla="*/ 1339273 w 2794633"/>
              <a:gd name="connsiteY28" fmla="*/ 831273 h 1561352"/>
              <a:gd name="connsiteX29" fmla="*/ 1366982 w 2794633"/>
              <a:gd name="connsiteY29" fmla="*/ 849746 h 1561352"/>
              <a:gd name="connsiteX30" fmla="*/ 1403928 w 2794633"/>
              <a:gd name="connsiteY30" fmla="*/ 868218 h 1561352"/>
              <a:gd name="connsiteX31" fmla="*/ 1422400 w 2794633"/>
              <a:gd name="connsiteY31" fmla="*/ 923637 h 1561352"/>
              <a:gd name="connsiteX32" fmla="*/ 1431637 w 2794633"/>
              <a:gd name="connsiteY32" fmla="*/ 960582 h 1561352"/>
              <a:gd name="connsiteX33" fmla="*/ 1450110 w 2794633"/>
              <a:gd name="connsiteY33" fmla="*/ 988291 h 1561352"/>
              <a:gd name="connsiteX34" fmla="*/ 1477819 w 2794633"/>
              <a:gd name="connsiteY34" fmla="*/ 997528 h 1561352"/>
              <a:gd name="connsiteX35" fmla="*/ 1533237 w 2794633"/>
              <a:gd name="connsiteY35" fmla="*/ 1034473 h 1561352"/>
              <a:gd name="connsiteX36" fmla="*/ 1681019 w 2794633"/>
              <a:gd name="connsiteY36" fmla="*/ 1062182 h 1561352"/>
              <a:gd name="connsiteX37" fmla="*/ 1699491 w 2794633"/>
              <a:gd name="connsiteY37" fmla="*/ 1089891 h 1561352"/>
              <a:gd name="connsiteX38" fmla="*/ 1708728 w 2794633"/>
              <a:gd name="connsiteY38" fmla="*/ 1154546 h 1561352"/>
              <a:gd name="connsiteX39" fmla="*/ 1791855 w 2794633"/>
              <a:gd name="connsiteY39" fmla="*/ 1182255 h 1561352"/>
              <a:gd name="connsiteX40" fmla="*/ 1847273 w 2794633"/>
              <a:gd name="connsiteY40" fmla="*/ 1200728 h 1561352"/>
              <a:gd name="connsiteX41" fmla="*/ 1893455 w 2794633"/>
              <a:gd name="connsiteY41" fmla="*/ 1265382 h 1561352"/>
              <a:gd name="connsiteX42" fmla="*/ 1921164 w 2794633"/>
              <a:gd name="connsiteY42" fmla="*/ 1283855 h 1561352"/>
              <a:gd name="connsiteX43" fmla="*/ 1967346 w 2794633"/>
              <a:gd name="connsiteY43" fmla="*/ 1339273 h 1561352"/>
              <a:gd name="connsiteX44" fmla="*/ 2022764 w 2794633"/>
              <a:gd name="connsiteY44" fmla="*/ 1413164 h 1561352"/>
              <a:gd name="connsiteX45" fmla="*/ 2050473 w 2794633"/>
              <a:gd name="connsiteY45" fmla="*/ 1422400 h 1561352"/>
              <a:gd name="connsiteX46" fmla="*/ 2078182 w 2794633"/>
              <a:gd name="connsiteY46" fmla="*/ 1477818 h 1561352"/>
              <a:gd name="connsiteX47" fmla="*/ 2152073 w 2794633"/>
              <a:gd name="connsiteY47" fmla="*/ 1496291 h 1561352"/>
              <a:gd name="connsiteX48" fmla="*/ 2179782 w 2794633"/>
              <a:gd name="connsiteY48" fmla="*/ 1514764 h 1561352"/>
              <a:gd name="connsiteX49" fmla="*/ 2189019 w 2794633"/>
              <a:gd name="connsiteY49" fmla="*/ 1542473 h 1561352"/>
              <a:gd name="connsiteX50" fmla="*/ 2281382 w 2794633"/>
              <a:gd name="connsiteY50" fmla="*/ 1533237 h 1561352"/>
              <a:gd name="connsiteX51" fmla="*/ 2318328 w 2794633"/>
              <a:gd name="connsiteY51" fmla="*/ 1542473 h 1561352"/>
              <a:gd name="connsiteX52" fmla="*/ 2346037 w 2794633"/>
              <a:gd name="connsiteY52" fmla="*/ 1560946 h 1561352"/>
              <a:gd name="connsiteX53" fmla="*/ 2456873 w 2794633"/>
              <a:gd name="connsiteY53" fmla="*/ 1542473 h 1561352"/>
              <a:gd name="connsiteX54" fmla="*/ 2512291 w 2794633"/>
              <a:gd name="connsiteY54" fmla="*/ 1551709 h 1561352"/>
              <a:gd name="connsiteX55" fmla="*/ 2623128 w 2794633"/>
              <a:gd name="connsiteY55" fmla="*/ 1533237 h 1561352"/>
              <a:gd name="connsiteX56" fmla="*/ 2650837 w 2794633"/>
              <a:gd name="connsiteY56" fmla="*/ 1524000 h 1561352"/>
              <a:gd name="connsiteX57" fmla="*/ 2687782 w 2794633"/>
              <a:gd name="connsiteY57" fmla="*/ 1514764 h 1561352"/>
              <a:gd name="connsiteX58" fmla="*/ 2706255 w 2794633"/>
              <a:gd name="connsiteY58" fmla="*/ 1487055 h 1561352"/>
              <a:gd name="connsiteX59" fmla="*/ 2761673 w 2794633"/>
              <a:gd name="connsiteY59" fmla="*/ 1450109 h 1561352"/>
              <a:gd name="connsiteX60" fmla="*/ 2789382 w 2794633"/>
              <a:gd name="connsiteY60" fmla="*/ 1394691 h 1561352"/>
              <a:gd name="connsiteX61" fmla="*/ 2770910 w 2794633"/>
              <a:gd name="connsiteY61" fmla="*/ 1339273 h 1561352"/>
              <a:gd name="connsiteX62" fmla="*/ 2780146 w 2794633"/>
              <a:gd name="connsiteY62" fmla="*/ 1219200 h 1561352"/>
              <a:gd name="connsiteX63" fmla="*/ 2780146 w 2794633"/>
              <a:gd name="connsiteY63" fmla="*/ 1136073 h 1561352"/>
              <a:gd name="connsiteX64" fmla="*/ 2752437 w 2794633"/>
              <a:gd name="connsiteY64" fmla="*/ 1117600 h 1561352"/>
              <a:gd name="connsiteX65" fmla="*/ 2697019 w 2794633"/>
              <a:gd name="connsiteY65" fmla="*/ 1080655 h 1561352"/>
              <a:gd name="connsiteX66" fmla="*/ 2641600 w 2794633"/>
              <a:gd name="connsiteY66" fmla="*/ 1034473 h 1561352"/>
              <a:gd name="connsiteX67" fmla="*/ 2595419 w 2794633"/>
              <a:gd name="connsiteY67" fmla="*/ 1043709 h 1561352"/>
              <a:gd name="connsiteX68" fmla="*/ 2567710 w 2794633"/>
              <a:gd name="connsiteY68" fmla="*/ 1062182 h 1561352"/>
              <a:gd name="connsiteX69" fmla="*/ 2549237 w 2794633"/>
              <a:gd name="connsiteY69" fmla="*/ 1089891 h 1561352"/>
              <a:gd name="connsiteX70" fmla="*/ 2521528 w 2794633"/>
              <a:gd name="connsiteY70" fmla="*/ 1099128 h 1561352"/>
              <a:gd name="connsiteX71" fmla="*/ 2466110 w 2794633"/>
              <a:gd name="connsiteY71" fmla="*/ 1136073 h 156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794633" h="1561352">
                <a:moveTo>
                  <a:pt x="0" y="0"/>
                </a:moveTo>
                <a:cubicBezTo>
                  <a:pt x="6158" y="15394"/>
                  <a:pt x="11058" y="31353"/>
                  <a:pt x="18473" y="46182"/>
                </a:cubicBezTo>
                <a:cubicBezTo>
                  <a:pt x="23437" y="56111"/>
                  <a:pt x="31982" y="63962"/>
                  <a:pt x="36946" y="73891"/>
                </a:cubicBezTo>
                <a:cubicBezTo>
                  <a:pt x="41300" y="82599"/>
                  <a:pt x="40100" y="93997"/>
                  <a:pt x="46182" y="101600"/>
                </a:cubicBezTo>
                <a:cubicBezTo>
                  <a:pt x="53117" y="110268"/>
                  <a:pt x="64655" y="113915"/>
                  <a:pt x="73891" y="120073"/>
                </a:cubicBezTo>
                <a:cubicBezTo>
                  <a:pt x="249822" y="100525"/>
                  <a:pt x="187248" y="83966"/>
                  <a:pt x="267855" y="110837"/>
                </a:cubicBezTo>
                <a:cubicBezTo>
                  <a:pt x="277480" y="139713"/>
                  <a:pt x="286813" y="175814"/>
                  <a:pt x="314037" y="193964"/>
                </a:cubicBezTo>
                <a:cubicBezTo>
                  <a:pt x="323273" y="200122"/>
                  <a:pt x="331817" y="207473"/>
                  <a:pt x="341746" y="212437"/>
                </a:cubicBezTo>
                <a:cubicBezTo>
                  <a:pt x="350454" y="216791"/>
                  <a:pt x="360094" y="218998"/>
                  <a:pt x="369455" y="221673"/>
                </a:cubicBezTo>
                <a:cubicBezTo>
                  <a:pt x="436433" y="240809"/>
                  <a:pt x="382165" y="221747"/>
                  <a:pt x="480291" y="240146"/>
                </a:cubicBezTo>
                <a:cubicBezTo>
                  <a:pt x="527923" y="249077"/>
                  <a:pt x="543789" y="255153"/>
                  <a:pt x="581891" y="267855"/>
                </a:cubicBezTo>
                <a:cubicBezTo>
                  <a:pt x="584970" y="280170"/>
                  <a:pt x="583198" y="294888"/>
                  <a:pt x="591128" y="304800"/>
                </a:cubicBezTo>
                <a:cubicBezTo>
                  <a:pt x="597210" y="312403"/>
                  <a:pt x="609392" y="311676"/>
                  <a:pt x="618837" y="314037"/>
                </a:cubicBezTo>
                <a:cubicBezTo>
                  <a:pt x="634067" y="317845"/>
                  <a:pt x="649873" y="319142"/>
                  <a:pt x="665019" y="323273"/>
                </a:cubicBezTo>
                <a:cubicBezTo>
                  <a:pt x="720820" y="338491"/>
                  <a:pt x="710020" y="334802"/>
                  <a:pt x="748146" y="360218"/>
                </a:cubicBezTo>
                <a:cubicBezTo>
                  <a:pt x="751225" y="384848"/>
                  <a:pt x="748163" y="411062"/>
                  <a:pt x="757382" y="434109"/>
                </a:cubicBezTo>
                <a:cubicBezTo>
                  <a:pt x="761505" y="444416"/>
                  <a:pt x="774947" y="448074"/>
                  <a:pt x="785091" y="452582"/>
                </a:cubicBezTo>
                <a:cubicBezTo>
                  <a:pt x="785103" y="452587"/>
                  <a:pt x="854358" y="475671"/>
                  <a:pt x="868219" y="480291"/>
                </a:cubicBezTo>
                <a:lnTo>
                  <a:pt x="923637" y="498764"/>
                </a:lnTo>
                <a:lnTo>
                  <a:pt x="951346" y="508000"/>
                </a:lnTo>
                <a:cubicBezTo>
                  <a:pt x="960582" y="514158"/>
                  <a:pt x="971206" y="518624"/>
                  <a:pt x="979055" y="526473"/>
                </a:cubicBezTo>
                <a:cubicBezTo>
                  <a:pt x="994106" y="541524"/>
                  <a:pt x="1001756" y="561858"/>
                  <a:pt x="1006764" y="581891"/>
                </a:cubicBezTo>
                <a:cubicBezTo>
                  <a:pt x="1007392" y="584404"/>
                  <a:pt x="1017558" y="646183"/>
                  <a:pt x="1025237" y="655782"/>
                </a:cubicBezTo>
                <a:cubicBezTo>
                  <a:pt x="1032172" y="664450"/>
                  <a:pt x="1042336" y="670990"/>
                  <a:pt x="1052946" y="674255"/>
                </a:cubicBezTo>
                <a:cubicBezTo>
                  <a:pt x="1107074" y="690910"/>
                  <a:pt x="1172331" y="695730"/>
                  <a:pt x="1228437" y="701964"/>
                </a:cubicBezTo>
                <a:cubicBezTo>
                  <a:pt x="1234595" y="711200"/>
                  <a:pt x="1243720" y="719040"/>
                  <a:pt x="1246910" y="729673"/>
                </a:cubicBezTo>
                <a:cubicBezTo>
                  <a:pt x="1253166" y="750525"/>
                  <a:pt x="1246410" y="774856"/>
                  <a:pt x="1256146" y="794328"/>
                </a:cubicBezTo>
                <a:cubicBezTo>
                  <a:pt x="1260500" y="803036"/>
                  <a:pt x="1274619" y="800485"/>
                  <a:pt x="1283855" y="803564"/>
                </a:cubicBezTo>
                <a:cubicBezTo>
                  <a:pt x="1363266" y="856505"/>
                  <a:pt x="1262793" y="793033"/>
                  <a:pt x="1339273" y="831273"/>
                </a:cubicBezTo>
                <a:cubicBezTo>
                  <a:pt x="1349202" y="836237"/>
                  <a:pt x="1357344" y="844239"/>
                  <a:pt x="1366982" y="849746"/>
                </a:cubicBezTo>
                <a:cubicBezTo>
                  <a:pt x="1378937" y="856577"/>
                  <a:pt x="1391613" y="862061"/>
                  <a:pt x="1403928" y="868218"/>
                </a:cubicBezTo>
                <a:cubicBezTo>
                  <a:pt x="1410085" y="886691"/>
                  <a:pt x="1417677" y="904746"/>
                  <a:pt x="1422400" y="923637"/>
                </a:cubicBezTo>
                <a:cubicBezTo>
                  <a:pt x="1425479" y="935952"/>
                  <a:pt x="1426636" y="948914"/>
                  <a:pt x="1431637" y="960582"/>
                </a:cubicBezTo>
                <a:cubicBezTo>
                  <a:pt x="1436010" y="970785"/>
                  <a:pt x="1441442" y="981356"/>
                  <a:pt x="1450110" y="988291"/>
                </a:cubicBezTo>
                <a:cubicBezTo>
                  <a:pt x="1457713" y="994373"/>
                  <a:pt x="1469308" y="992800"/>
                  <a:pt x="1477819" y="997528"/>
                </a:cubicBezTo>
                <a:cubicBezTo>
                  <a:pt x="1497226" y="1008310"/>
                  <a:pt x="1512175" y="1027452"/>
                  <a:pt x="1533237" y="1034473"/>
                </a:cubicBezTo>
                <a:cubicBezTo>
                  <a:pt x="1618009" y="1062731"/>
                  <a:pt x="1569280" y="1051009"/>
                  <a:pt x="1681019" y="1062182"/>
                </a:cubicBezTo>
                <a:cubicBezTo>
                  <a:pt x="1687176" y="1071418"/>
                  <a:pt x="1696301" y="1079259"/>
                  <a:pt x="1699491" y="1089891"/>
                </a:cubicBezTo>
                <a:cubicBezTo>
                  <a:pt x="1705747" y="1110743"/>
                  <a:pt x="1698155" y="1135515"/>
                  <a:pt x="1708728" y="1154546"/>
                </a:cubicBezTo>
                <a:cubicBezTo>
                  <a:pt x="1718807" y="1172688"/>
                  <a:pt x="1778815" y="1178698"/>
                  <a:pt x="1791855" y="1182255"/>
                </a:cubicBezTo>
                <a:cubicBezTo>
                  <a:pt x="1810641" y="1187379"/>
                  <a:pt x="1847273" y="1200728"/>
                  <a:pt x="1847273" y="1200728"/>
                </a:cubicBezTo>
                <a:cubicBezTo>
                  <a:pt x="1857762" y="1216461"/>
                  <a:pt x="1881999" y="1253926"/>
                  <a:pt x="1893455" y="1265382"/>
                </a:cubicBezTo>
                <a:cubicBezTo>
                  <a:pt x="1901304" y="1273231"/>
                  <a:pt x="1912636" y="1276748"/>
                  <a:pt x="1921164" y="1283855"/>
                </a:cubicBezTo>
                <a:cubicBezTo>
                  <a:pt x="1947833" y="1306079"/>
                  <a:pt x="1949182" y="1312028"/>
                  <a:pt x="1967346" y="1339273"/>
                </a:cubicBezTo>
                <a:cubicBezTo>
                  <a:pt x="1988037" y="1401345"/>
                  <a:pt x="1969913" y="1390514"/>
                  <a:pt x="2022764" y="1413164"/>
                </a:cubicBezTo>
                <a:cubicBezTo>
                  <a:pt x="2031713" y="1416999"/>
                  <a:pt x="2041237" y="1419321"/>
                  <a:pt x="2050473" y="1422400"/>
                </a:cubicBezTo>
                <a:cubicBezTo>
                  <a:pt x="2056557" y="1440652"/>
                  <a:pt x="2061906" y="1464797"/>
                  <a:pt x="2078182" y="1477818"/>
                </a:cubicBezTo>
                <a:cubicBezTo>
                  <a:pt x="2087651" y="1485393"/>
                  <a:pt x="2149770" y="1495830"/>
                  <a:pt x="2152073" y="1496291"/>
                </a:cubicBezTo>
                <a:cubicBezTo>
                  <a:pt x="2161309" y="1502449"/>
                  <a:pt x="2172847" y="1506096"/>
                  <a:pt x="2179782" y="1514764"/>
                </a:cubicBezTo>
                <a:cubicBezTo>
                  <a:pt x="2185864" y="1522367"/>
                  <a:pt x="2179440" y="1540731"/>
                  <a:pt x="2189019" y="1542473"/>
                </a:cubicBezTo>
                <a:cubicBezTo>
                  <a:pt x="2219461" y="1548008"/>
                  <a:pt x="2250594" y="1536316"/>
                  <a:pt x="2281382" y="1533237"/>
                </a:cubicBezTo>
                <a:cubicBezTo>
                  <a:pt x="2293697" y="1536316"/>
                  <a:pt x="2306660" y="1537473"/>
                  <a:pt x="2318328" y="1542473"/>
                </a:cubicBezTo>
                <a:cubicBezTo>
                  <a:pt x="2328531" y="1546846"/>
                  <a:pt x="2334982" y="1559941"/>
                  <a:pt x="2346037" y="1560946"/>
                </a:cubicBezTo>
                <a:cubicBezTo>
                  <a:pt x="2377746" y="1563829"/>
                  <a:pt x="2423861" y="1550726"/>
                  <a:pt x="2456873" y="1542473"/>
                </a:cubicBezTo>
                <a:cubicBezTo>
                  <a:pt x="2475346" y="1545552"/>
                  <a:pt x="2493564" y="1551709"/>
                  <a:pt x="2512291" y="1551709"/>
                </a:cubicBezTo>
                <a:cubicBezTo>
                  <a:pt x="2546019" y="1551709"/>
                  <a:pt x="2589083" y="1542964"/>
                  <a:pt x="2623128" y="1533237"/>
                </a:cubicBezTo>
                <a:cubicBezTo>
                  <a:pt x="2632489" y="1530562"/>
                  <a:pt x="2641476" y="1526675"/>
                  <a:pt x="2650837" y="1524000"/>
                </a:cubicBezTo>
                <a:cubicBezTo>
                  <a:pt x="2663043" y="1520513"/>
                  <a:pt x="2675467" y="1517843"/>
                  <a:pt x="2687782" y="1514764"/>
                </a:cubicBezTo>
                <a:cubicBezTo>
                  <a:pt x="2693940" y="1505528"/>
                  <a:pt x="2697901" y="1494365"/>
                  <a:pt x="2706255" y="1487055"/>
                </a:cubicBezTo>
                <a:cubicBezTo>
                  <a:pt x="2722963" y="1472435"/>
                  <a:pt x="2761673" y="1450109"/>
                  <a:pt x="2761673" y="1450109"/>
                </a:cubicBezTo>
                <a:cubicBezTo>
                  <a:pt x="2768937" y="1439213"/>
                  <a:pt x="2791203" y="1411081"/>
                  <a:pt x="2789382" y="1394691"/>
                </a:cubicBezTo>
                <a:cubicBezTo>
                  <a:pt x="2787232" y="1375338"/>
                  <a:pt x="2770910" y="1339273"/>
                  <a:pt x="2770910" y="1339273"/>
                </a:cubicBezTo>
                <a:cubicBezTo>
                  <a:pt x="2773989" y="1299249"/>
                  <a:pt x="2775167" y="1259033"/>
                  <a:pt x="2780146" y="1219200"/>
                </a:cubicBezTo>
                <a:cubicBezTo>
                  <a:pt x="2785471" y="1176595"/>
                  <a:pt x="2809896" y="1195573"/>
                  <a:pt x="2780146" y="1136073"/>
                </a:cubicBezTo>
                <a:cubicBezTo>
                  <a:pt x="2775182" y="1126144"/>
                  <a:pt x="2760965" y="1124707"/>
                  <a:pt x="2752437" y="1117600"/>
                </a:cubicBezTo>
                <a:cubicBezTo>
                  <a:pt x="2706313" y="1079163"/>
                  <a:pt x="2745714" y="1096886"/>
                  <a:pt x="2697019" y="1080655"/>
                </a:cubicBezTo>
                <a:cubicBezTo>
                  <a:pt x="2689560" y="1073196"/>
                  <a:pt x="2656297" y="1036310"/>
                  <a:pt x="2641600" y="1034473"/>
                </a:cubicBezTo>
                <a:cubicBezTo>
                  <a:pt x="2626023" y="1032526"/>
                  <a:pt x="2610813" y="1040630"/>
                  <a:pt x="2595419" y="1043709"/>
                </a:cubicBezTo>
                <a:cubicBezTo>
                  <a:pt x="2586183" y="1049867"/>
                  <a:pt x="2575559" y="1054333"/>
                  <a:pt x="2567710" y="1062182"/>
                </a:cubicBezTo>
                <a:cubicBezTo>
                  <a:pt x="2559861" y="1070031"/>
                  <a:pt x="2557905" y="1082956"/>
                  <a:pt x="2549237" y="1089891"/>
                </a:cubicBezTo>
                <a:cubicBezTo>
                  <a:pt x="2541634" y="1095973"/>
                  <a:pt x="2530039" y="1094400"/>
                  <a:pt x="2521528" y="1099128"/>
                </a:cubicBezTo>
                <a:cubicBezTo>
                  <a:pt x="2502121" y="1109910"/>
                  <a:pt x="2466110" y="1136073"/>
                  <a:pt x="2466110" y="1136073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46" name="Rak pilkoppling 45">
            <a:extLst>
              <a:ext uri="{FF2B5EF4-FFF2-40B4-BE49-F238E27FC236}">
                <a16:creationId xmlns:a16="http://schemas.microsoft.com/office/drawing/2014/main" id="{BD81B78B-22E4-45D3-B39E-511ACC420653}"/>
              </a:ext>
            </a:extLst>
          </p:cNvPr>
          <p:cNvCxnSpPr>
            <a:cxnSpLocks/>
          </p:cNvCxnSpPr>
          <p:nvPr/>
        </p:nvCxnSpPr>
        <p:spPr>
          <a:xfrm flipH="1">
            <a:off x="10067636" y="2567710"/>
            <a:ext cx="249382" cy="49609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ihandsfigur: Form 48">
            <a:extLst>
              <a:ext uri="{FF2B5EF4-FFF2-40B4-BE49-F238E27FC236}">
                <a16:creationId xmlns:a16="http://schemas.microsoft.com/office/drawing/2014/main" id="{6E532EC1-2CE4-4A85-A08F-1E1E30B42296}"/>
              </a:ext>
            </a:extLst>
          </p:cNvPr>
          <p:cNvSpPr/>
          <p:nvPr/>
        </p:nvSpPr>
        <p:spPr>
          <a:xfrm>
            <a:off x="7601527" y="1376218"/>
            <a:ext cx="2346037" cy="1791855"/>
          </a:xfrm>
          <a:custGeom>
            <a:avLst/>
            <a:gdLst>
              <a:gd name="connsiteX0" fmla="*/ 2309091 w 2346037"/>
              <a:gd name="connsiteY0" fmla="*/ 0 h 1791855"/>
              <a:gd name="connsiteX1" fmla="*/ 2262909 w 2346037"/>
              <a:gd name="connsiteY1" fmla="*/ 9237 h 1791855"/>
              <a:gd name="connsiteX2" fmla="*/ 2235200 w 2346037"/>
              <a:gd name="connsiteY2" fmla="*/ 18473 h 1791855"/>
              <a:gd name="connsiteX3" fmla="*/ 2105891 w 2346037"/>
              <a:gd name="connsiteY3" fmla="*/ 27709 h 1791855"/>
              <a:gd name="connsiteX4" fmla="*/ 2050473 w 2346037"/>
              <a:gd name="connsiteY4" fmla="*/ 36946 h 1791855"/>
              <a:gd name="connsiteX5" fmla="*/ 1764146 w 2346037"/>
              <a:gd name="connsiteY5" fmla="*/ 55418 h 1791855"/>
              <a:gd name="connsiteX6" fmla="*/ 1311564 w 2346037"/>
              <a:gd name="connsiteY6" fmla="*/ 46182 h 1791855"/>
              <a:gd name="connsiteX7" fmla="*/ 794328 w 2346037"/>
              <a:gd name="connsiteY7" fmla="*/ 64655 h 1791855"/>
              <a:gd name="connsiteX8" fmla="*/ 489528 w 2346037"/>
              <a:gd name="connsiteY8" fmla="*/ 73891 h 1791855"/>
              <a:gd name="connsiteX9" fmla="*/ 434109 w 2346037"/>
              <a:gd name="connsiteY9" fmla="*/ 83127 h 1791855"/>
              <a:gd name="connsiteX10" fmla="*/ 350982 w 2346037"/>
              <a:gd name="connsiteY10" fmla="*/ 92364 h 1791855"/>
              <a:gd name="connsiteX11" fmla="*/ 277091 w 2346037"/>
              <a:gd name="connsiteY11" fmla="*/ 110837 h 1791855"/>
              <a:gd name="connsiteX12" fmla="*/ 230909 w 2346037"/>
              <a:gd name="connsiteY12" fmla="*/ 120073 h 1791855"/>
              <a:gd name="connsiteX13" fmla="*/ 175491 w 2346037"/>
              <a:gd name="connsiteY13" fmla="*/ 138546 h 1791855"/>
              <a:gd name="connsiteX14" fmla="*/ 147782 w 2346037"/>
              <a:gd name="connsiteY14" fmla="*/ 147782 h 1791855"/>
              <a:gd name="connsiteX15" fmla="*/ 120073 w 2346037"/>
              <a:gd name="connsiteY15" fmla="*/ 157018 h 1791855"/>
              <a:gd name="connsiteX16" fmla="*/ 92364 w 2346037"/>
              <a:gd name="connsiteY16" fmla="*/ 175491 h 1791855"/>
              <a:gd name="connsiteX17" fmla="*/ 55418 w 2346037"/>
              <a:gd name="connsiteY17" fmla="*/ 230909 h 1791855"/>
              <a:gd name="connsiteX18" fmla="*/ 36946 w 2346037"/>
              <a:gd name="connsiteY18" fmla="*/ 258618 h 1791855"/>
              <a:gd name="connsiteX19" fmla="*/ 18473 w 2346037"/>
              <a:gd name="connsiteY19" fmla="*/ 314037 h 1791855"/>
              <a:gd name="connsiteX20" fmla="*/ 9237 w 2346037"/>
              <a:gd name="connsiteY20" fmla="*/ 341746 h 1791855"/>
              <a:gd name="connsiteX21" fmla="*/ 0 w 2346037"/>
              <a:gd name="connsiteY21" fmla="*/ 369455 h 1791855"/>
              <a:gd name="connsiteX22" fmla="*/ 9237 w 2346037"/>
              <a:gd name="connsiteY22" fmla="*/ 554182 h 1791855"/>
              <a:gd name="connsiteX23" fmla="*/ 27709 w 2346037"/>
              <a:gd name="connsiteY23" fmla="*/ 738909 h 1791855"/>
              <a:gd name="connsiteX24" fmla="*/ 46182 w 2346037"/>
              <a:gd name="connsiteY24" fmla="*/ 794327 h 1791855"/>
              <a:gd name="connsiteX25" fmla="*/ 64655 w 2346037"/>
              <a:gd name="connsiteY25" fmla="*/ 822037 h 1791855"/>
              <a:gd name="connsiteX26" fmla="*/ 73891 w 2346037"/>
              <a:gd name="connsiteY26" fmla="*/ 849746 h 1791855"/>
              <a:gd name="connsiteX27" fmla="*/ 110837 w 2346037"/>
              <a:gd name="connsiteY27" fmla="*/ 905164 h 1791855"/>
              <a:gd name="connsiteX28" fmla="*/ 147782 w 2346037"/>
              <a:gd name="connsiteY28" fmla="*/ 951346 h 1791855"/>
              <a:gd name="connsiteX29" fmla="*/ 203200 w 2346037"/>
              <a:gd name="connsiteY29" fmla="*/ 997527 h 1791855"/>
              <a:gd name="connsiteX30" fmla="*/ 240146 w 2346037"/>
              <a:gd name="connsiteY30" fmla="*/ 1006764 h 1791855"/>
              <a:gd name="connsiteX31" fmla="*/ 295564 w 2346037"/>
              <a:gd name="connsiteY31" fmla="*/ 1043709 h 1791855"/>
              <a:gd name="connsiteX32" fmla="*/ 323273 w 2346037"/>
              <a:gd name="connsiteY32" fmla="*/ 1062182 h 1791855"/>
              <a:gd name="connsiteX33" fmla="*/ 387928 w 2346037"/>
              <a:gd name="connsiteY33" fmla="*/ 1080655 h 1791855"/>
              <a:gd name="connsiteX34" fmla="*/ 415637 w 2346037"/>
              <a:gd name="connsiteY34" fmla="*/ 1099127 h 1791855"/>
              <a:gd name="connsiteX35" fmla="*/ 471055 w 2346037"/>
              <a:gd name="connsiteY35" fmla="*/ 1117600 h 1791855"/>
              <a:gd name="connsiteX36" fmla="*/ 563418 w 2346037"/>
              <a:gd name="connsiteY36" fmla="*/ 1163782 h 1791855"/>
              <a:gd name="connsiteX37" fmla="*/ 618837 w 2346037"/>
              <a:gd name="connsiteY37" fmla="*/ 1191491 h 1791855"/>
              <a:gd name="connsiteX38" fmla="*/ 646546 w 2346037"/>
              <a:gd name="connsiteY38" fmla="*/ 1209964 h 1791855"/>
              <a:gd name="connsiteX39" fmla="*/ 701964 w 2346037"/>
              <a:gd name="connsiteY39" fmla="*/ 1228437 h 1791855"/>
              <a:gd name="connsiteX40" fmla="*/ 766618 w 2346037"/>
              <a:gd name="connsiteY40" fmla="*/ 1256146 h 1791855"/>
              <a:gd name="connsiteX41" fmla="*/ 914400 w 2346037"/>
              <a:gd name="connsiteY41" fmla="*/ 1274618 h 1791855"/>
              <a:gd name="connsiteX42" fmla="*/ 1034473 w 2346037"/>
              <a:gd name="connsiteY42" fmla="*/ 1311564 h 1791855"/>
              <a:gd name="connsiteX43" fmla="*/ 1182255 w 2346037"/>
              <a:gd name="connsiteY43" fmla="*/ 1339273 h 1791855"/>
              <a:gd name="connsiteX44" fmla="*/ 1265382 w 2346037"/>
              <a:gd name="connsiteY44" fmla="*/ 1357746 h 1791855"/>
              <a:gd name="connsiteX45" fmla="*/ 1293091 w 2346037"/>
              <a:gd name="connsiteY45" fmla="*/ 1366982 h 1791855"/>
              <a:gd name="connsiteX46" fmla="*/ 1330037 w 2346037"/>
              <a:gd name="connsiteY46" fmla="*/ 1376218 h 1791855"/>
              <a:gd name="connsiteX47" fmla="*/ 1385455 w 2346037"/>
              <a:gd name="connsiteY47" fmla="*/ 1394691 h 1791855"/>
              <a:gd name="connsiteX48" fmla="*/ 1440873 w 2346037"/>
              <a:gd name="connsiteY48" fmla="*/ 1413164 h 1791855"/>
              <a:gd name="connsiteX49" fmla="*/ 1468582 w 2346037"/>
              <a:gd name="connsiteY49" fmla="*/ 1422400 h 1791855"/>
              <a:gd name="connsiteX50" fmla="*/ 1505528 w 2346037"/>
              <a:gd name="connsiteY50" fmla="*/ 1431637 h 1791855"/>
              <a:gd name="connsiteX51" fmla="*/ 1533237 w 2346037"/>
              <a:gd name="connsiteY51" fmla="*/ 1450109 h 1791855"/>
              <a:gd name="connsiteX52" fmla="*/ 1597891 w 2346037"/>
              <a:gd name="connsiteY52" fmla="*/ 1468582 h 1791855"/>
              <a:gd name="connsiteX53" fmla="*/ 1644073 w 2346037"/>
              <a:gd name="connsiteY53" fmla="*/ 1487055 h 1791855"/>
              <a:gd name="connsiteX54" fmla="*/ 1708728 w 2346037"/>
              <a:gd name="connsiteY54" fmla="*/ 1505527 h 1791855"/>
              <a:gd name="connsiteX55" fmla="*/ 1736437 w 2346037"/>
              <a:gd name="connsiteY55" fmla="*/ 1514764 h 1791855"/>
              <a:gd name="connsiteX56" fmla="*/ 1801091 w 2346037"/>
              <a:gd name="connsiteY56" fmla="*/ 1524000 h 1791855"/>
              <a:gd name="connsiteX57" fmla="*/ 1884218 w 2346037"/>
              <a:gd name="connsiteY57" fmla="*/ 1551709 h 1791855"/>
              <a:gd name="connsiteX58" fmla="*/ 1911928 w 2346037"/>
              <a:gd name="connsiteY58" fmla="*/ 1560946 h 1791855"/>
              <a:gd name="connsiteX59" fmla="*/ 2004291 w 2346037"/>
              <a:gd name="connsiteY59" fmla="*/ 1588655 h 1791855"/>
              <a:gd name="connsiteX60" fmla="*/ 2032000 w 2346037"/>
              <a:gd name="connsiteY60" fmla="*/ 1597891 h 1791855"/>
              <a:gd name="connsiteX61" fmla="*/ 2096655 w 2346037"/>
              <a:gd name="connsiteY61" fmla="*/ 1634837 h 1791855"/>
              <a:gd name="connsiteX62" fmla="*/ 2133600 w 2346037"/>
              <a:gd name="connsiteY62" fmla="*/ 1653309 h 1791855"/>
              <a:gd name="connsiteX63" fmla="*/ 2161309 w 2346037"/>
              <a:gd name="connsiteY63" fmla="*/ 1662546 h 1791855"/>
              <a:gd name="connsiteX64" fmla="*/ 2216728 w 2346037"/>
              <a:gd name="connsiteY64" fmla="*/ 1690255 h 1791855"/>
              <a:gd name="connsiteX65" fmla="*/ 2253673 w 2346037"/>
              <a:gd name="connsiteY65" fmla="*/ 1745673 h 1791855"/>
              <a:gd name="connsiteX66" fmla="*/ 2336800 w 2346037"/>
              <a:gd name="connsiteY66" fmla="*/ 1782618 h 1791855"/>
              <a:gd name="connsiteX67" fmla="*/ 2346037 w 2346037"/>
              <a:gd name="connsiteY67" fmla="*/ 1791855 h 179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346037" h="1791855">
                <a:moveTo>
                  <a:pt x="2309091" y="0"/>
                </a:moveTo>
                <a:cubicBezTo>
                  <a:pt x="2293697" y="3079"/>
                  <a:pt x="2278139" y="5429"/>
                  <a:pt x="2262909" y="9237"/>
                </a:cubicBezTo>
                <a:cubicBezTo>
                  <a:pt x="2253464" y="11598"/>
                  <a:pt x="2244869" y="17335"/>
                  <a:pt x="2235200" y="18473"/>
                </a:cubicBezTo>
                <a:cubicBezTo>
                  <a:pt x="2192283" y="23522"/>
                  <a:pt x="2148994" y="24630"/>
                  <a:pt x="2105891" y="27709"/>
                </a:cubicBezTo>
                <a:cubicBezTo>
                  <a:pt x="2087418" y="30788"/>
                  <a:pt x="2069098" y="34985"/>
                  <a:pt x="2050473" y="36946"/>
                </a:cubicBezTo>
                <a:cubicBezTo>
                  <a:pt x="1975079" y="44882"/>
                  <a:pt x="1832189" y="51638"/>
                  <a:pt x="1764146" y="55418"/>
                </a:cubicBezTo>
                <a:cubicBezTo>
                  <a:pt x="1613285" y="52339"/>
                  <a:pt x="1462456" y="46182"/>
                  <a:pt x="1311564" y="46182"/>
                </a:cubicBezTo>
                <a:cubicBezTo>
                  <a:pt x="596889" y="46182"/>
                  <a:pt x="1147384" y="49631"/>
                  <a:pt x="794328" y="64655"/>
                </a:cubicBezTo>
                <a:cubicBezTo>
                  <a:pt x="692773" y="68977"/>
                  <a:pt x="591128" y="70812"/>
                  <a:pt x="489528" y="73891"/>
                </a:cubicBezTo>
                <a:cubicBezTo>
                  <a:pt x="471055" y="76970"/>
                  <a:pt x="452672" y="80652"/>
                  <a:pt x="434109" y="83127"/>
                </a:cubicBezTo>
                <a:cubicBezTo>
                  <a:pt x="406474" y="86812"/>
                  <a:pt x="378581" y="88421"/>
                  <a:pt x="350982" y="92364"/>
                </a:cubicBezTo>
                <a:cubicBezTo>
                  <a:pt x="271528" y="103715"/>
                  <a:pt x="334407" y="96508"/>
                  <a:pt x="277091" y="110837"/>
                </a:cubicBezTo>
                <a:cubicBezTo>
                  <a:pt x="261861" y="114645"/>
                  <a:pt x="246055" y="115942"/>
                  <a:pt x="230909" y="120073"/>
                </a:cubicBezTo>
                <a:cubicBezTo>
                  <a:pt x="212123" y="125196"/>
                  <a:pt x="193964" y="132388"/>
                  <a:pt x="175491" y="138546"/>
                </a:cubicBezTo>
                <a:lnTo>
                  <a:pt x="147782" y="147782"/>
                </a:lnTo>
                <a:lnTo>
                  <a:pt x="120073" y="157018"/>
                </a:lnTo>
                <a:cubicBezTo>
                  <a:pt x="110837" y="163176"/>
                  <a:pt x="99674" y="167137"/>
                  <a:pt x="92364" y="175491"/>
                </a:cubicBezTo>
                <a:cubicBezTo>
                  <a:pt x="77744" y="192199"/>
                  <a:pt x="67733" y="212436"/>
                  <a:pt x="55418" y="230909"/>
                </a:cubicBezTo>
                <a:cubicBezTo>
                  <a:pt x="49261" y="240145"/>
                  <a:pt x="40456" y="248087"/>
                  <a:pt x="36946" y="258618"/>
                </a:cubicBezTo>
                <a:lnTo>
                  <a:pt x="18473" y="314037"/>
                </a:lnTo>
                <a:lnTo>
                  <a:pt x="9237" y="341746"/>
                </a:lnTo>
                <a:lnTo>
                  <a:pt x="0" y="369455"/>
                </a:lnTo>
                <a:cubicBezTo>
                  <a:pt x="3079" y="431031"/>
                  <a:pt x="4626" y="492702"/>
                  <a:pt x="9237" y="554182"/>
                </a:cubicBezTo>
                <a:cubicBezTo>
                  <a:pt x="13865" y="615891"/>
                  <a:pt x="8140" y="680202"/>
                  <a:pt x="27709" y="738909"/>
                </a:cubicBezTo>
                <a:cubicBezTo>
                  <a:pt x="33867" y="757382"/>
                  <a:pt x="35381" y="778125"/>
                  <a:pt x="46182" y="794327"/>
                </a:cubicBezTo>
                <a:lnTo>
                  <a:pt x="64655" y="822037"/>
                </a:lnTo>
                <a:cubicBezTo>
                  <a:pt x="67734" y="831273"/>
                  <a:pt x="69163" y="841235"/>
                  <a:pt x="73891" y="849746"/>
                </a:cubicBezTo>
                <a:cubicBezTo>
                  <a:pt x="84673" y="869154"/>
                  <a:pt x="110837" y="905164"/>
                  <a:pt x="110837" y="905164"/>
                </a:cubicBezTo>
                <a:cubicBezTo>
                  <a:pt x="125999" y="950652"/>
                  <a:pt x="109218" y="919209"/>
                  <a:pt x="147782" y="951346"/>
                </a:cubicBezTo>
                <a:cubicBezTo>
                  <a:pt x="171281" y="970929"/>
                  <a:pt x="174871" y="985386"/>
                  <a:pt x="203200" y="997527"/>
                </a:cubicBezTo>
                <a:cubicBezTo>
                  <a:pt x="214868" y="1002528"/>
                  <a:pt x="227831" y="1003685"/>
                  <a:pt x="240146" y="1006764"/>
                </a:cubicBezTo>
                <a:lnTo>
                  <a:pt x="295564" y="1043709"/>
                </a:lnTo>
                <a:cubicBezTo>
                  <a:pt x="304800" y="1049867"/>
                  <a:pt x="312742" y="1058672"/>
                  <a:pt x="323273" y="1062182"/>
                </a:cubicBezTo>
                <a:cubicBezTo>
                  <a:pt x="363025" y="1075432"/>
                  <a:pt x="341537" y="1069057"/>
                  <a:pt x="387928" y="1080655"/>
                </a:cubicBezTo>
                <a:cubicBezTo>
                  <a:pt x="397164" y="1086812"/>
                  <a:pt x="405493" y="1094619"/>
                  <a:pt x="415637" y="1099127"/>
                </a:cubicBezTo>
                <a:cubicBezTo>
                  <a:pt x="433431" y="1107035"/>
                  <a:pt x="471055" y="1117600"/>
                  <a:pt x="471055" y="1117600"/>
                </a:cubicBezTo>
                <a:cubicBezTo>
                  <a:pt x="537035" y="1161587"/>
                  <a:pt x="504934" y="1149161"/>
                  <a:pt x="563418" y="1163782"/>
                </a:cubicBezTo>
                <a:cubicBezTo>
                  <a:pt x="642837" y="1216727"/>
                  <a:pt x="542351" y="1153248"/>
                  <a:pt x="618837" y="1191491"/>
                </a:cubicBezTo>
                <a:cubicBezTo>
                  <a:pt x="628766" y="1196455"/>
                  <a:pt x="636402" y="1205455"/>
                  <a:pt x="646546" y="1209964"/>
                </a:cubicBezTo>
                <a:cubicBezTo>
                  <a:pt x="664340" y="1217872"/>
                  <a:pt x="684548" y="1219729"/>
                  <a:pt x="701964" y="1228437"/>
                </a:cubicBezTo>
                <a:cubicBezTo>
                  <a:pt x="728392" y="1241651"/>
                  <a:pt x="739442" y="1249352"/>
                  <a:pt x="766618" y="1256146"/>
                </a:cubicBezTo>
                <a:cubicBezTo>
                  <a:pt x="821147" y="1269778"/>
                  <a:pt x="851319" y="1268884"/>
                  <a:pt x="914400" y="1274618"/>
                </a:cubicBezTo>
                <a:cubicBezTo>
                  <a:pt x="982835" y="1320242"/>
                  <a:pt x="889924" y="1263380"/>
                  <a:pt x="1034473" y="1311564"/>
                </a:cubicBezTo>
                <a:cubicBezTo>
                  <a:pt x="1130963" y="1343728"/>
                  <a:pt x="1051894" y="1321892"/>
                  <a:pt x="1182255" y="1339273"/>
                </a:cubicBezTo>
                <a:cubicBezTo>
                  <a:pt x="1200121" y="1341655"/>
                  <a:pt x="1246168" y="1352256"/>
                  <a:pt x="1265382" y="1357746"/>
                </a:cubicBezTo>
                <a:cubicBezTo>
                  <a:pt x="1274743" y="1360421"/>
                  <a:pt x="1283730" y="1364307"/>
                  <a:pt x="1293091" y="1366982"/>
                </a:cubicBezTo>
                <a:cubicBezTo>
                  <a:pt x="1305297" y="1370469"/>
                  <a:pt x="1317878" y="1372570"/>
                  <a:pt x="1330037" y="1376218"/>
                </a:cubicBezTo>
                <a:cubicBezTo>
                  <a:pt x="1348688" y="1381813"/>
                  <a:pt x="1366982" y="1388533"/>
                  <a:pt x="1385455" y="1394691"/>
                </a:cubicBezTo>
                <a:lnTo>
                  <a:pt x="1440873" y="1413164"/>
                </a:lnTo>
                <a:cubicBezTo>
                  <a:pt x="1450109" y="1416243"/>
                  <a:pt x="1459137" y="1420039"/>
                  <a:pt x="1468582" y="1422400"/>
                </a:cubicBezTo>
                <a:lnTo>
                  <a:pt x="1505528" y="1431637"/>
                </a:lnTo>
                <a:cubicBezTo>
                  <a:pt x="1514764" y="1437794"/>
                  <a:pt x="1523308" y="1445145"/>
                  <a:pt x="1533237" y="1450109"/>
                </a:cubicBezTo>
                <a:cubicBezTo>
                  <a:pt x="1551034" y="1459008"/>
                  <a:pt x="1580125" y="1462660"/>
                  <a:pt x="1597891" y="1468582"/>
                </a:cubicBezTo>
                <a:cubicBezTo>
                  <a:pt x="1613620" y="1473825"/>
                  <a:pt x="1628549" y="1481233"/>
                  <a:pt x="1644073" y="1487055"/>
                </a:cubicBezTo>
                <a:cubicBezTo>
                  <a:pt x="1679507" y="1500343"/>
                  <a:pt x="1667966" y="1493881"/>
                  <a:pt x="1708728" y="1505527"/>
                </a:cubicBezTo>
                <a:cubicBezTo>
                  <a:pt x="1718089" y="1508202"/>
                  <a:pt x="1726890" y="1512855"/>
                  <a:pt x="1736437" y="1514764"/>
                </a:cubicBezTo>
                <a:cubicBezTo>
                  <a:pt x="1757784" y="1519034"/>
                  <a:pt x="1779540" y="1520921"/>
                  <a:pt x="1801091" y="1524000"/>
                </a:cubicBezTo>
                <a:lnTo>
                  <a:pt x="1884218" y="1551709"/>
                </a:lnTo>
                <a:cubicBezTo>
                  <a:pt x="1893455" y="1554788"/>
                  <a:pt x="1902482" y="1558585"/>
                  <a:pt x="1911928" y="1560946"/>
                </a:cubicBezTo>
                <a:cubicBezTo>
                  <a:pt x="1967767" y="1574905"/>
                  <a:pt x="1936826" y="1566167"/>
                  <a:pt x="2004291" y="1588655"/>
                </a:cubicBezTo>
                <a:cubicBezTo>
                  <a:pt x="2013527" y="1591734"/>
                  <a:pt x="2023292" y="1593537"/>
                  <a:pt x="2032000" y="1597891"/>
                </a:cubicBezTo>
                <a:cubicBezTo>
                  <a:pt x="2143659" y="1653720"/>
                  <a:pt x="2005260" y="1582611"/>
                  <a:pt x="2096655" y="1634837"/>
                </a:cubicBezTo>
                <a:cubicBezTo>
                  <a:pt x="2108609" y="1641668"/>
                  <a:pt x="2120945" y="1647885"/>
                  <a:pt x="2133600" y="1653309"/>
                </a:cubicBezTo>
                <a:cubicBezTo>
                  <a:pt x="2142549" y="1657144"/>
                  <a:pt x="2152601" y="1658192"/>
                  <a:pt x="2161309" y="1662546"/>
                </a:cubicBezTo>
                <a:cubicBezTo>
                  <a:pt x="2232927" y="1698355"/>
                  <a:pt x="2147080" y="1667038"/>
                  <a:pt x="2216728" y="1690255"/>
                </a:cubicBezTo>
                <a:cubicBezTo>
                  <a:pt x="2229043" y="1708728"/>
                  <a:pt x="2232611" y="1738652"/>
                  <a:pt x="2253673" y="1745673"/>
                </a:cubicBezTo>
                <a:cubicBezTo>
                  <a:pt x="2304214" y="1762520"/>
                  <a:pt x="2301673" y="1756273"/>
                  <a:pt x="2336800" y="1782618"/>
                </a:cubicBezTo>
                <a:cubicBezTo>
                  <a:pt x="2340284" y="1785231"/>
                  <a:pt x="2342958" y="1788776"/>
                  <a:pt x="2346037" y="179185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0" name="Frihandsfigur: Form 49">
            <a:extLst>
              <a:ext uri="{FF2B5EF4-FFF2-40B4-BE49-F238E27FC236}">
                <a16:creationId xmlns:a16="http://schemas.microsoft.com/office/drawing/2014/main" id="{4816B27F-5FB3-4FCB-A09B-3CD0CB273E07}"/>
              </a:ext>
            </a:extLst>
          </p:cNvPr>
          <p:cNvSpPr/>
          <p:nvPr/>
        </p:nvSpPr>
        <p:spPr>
          <a:xfrm>
            <a:off x="9966934" y="3193210"/>
            <a:ext cx="848848" cy="473170"/>
          </a:xfrm>
          <a:custGeom>
            <a:avLst/>
            <a:gdLst>
              <a:gd name="connsiteX0" fmla="*/ 0 w 840509"/>
              <a:gd name="connsiteY0" fmla="*/ 0 h 655911"/>
              <a:gd name="connsiteX1" fmla="*/ 120073 w 840509"/>
              <a:gd name="connsiteY1" fmla="*/ 101600 h 655911"/>
              <a:gd name="connsiteX2" fmla="*/ 138546 w 840509"/>
              <a:gd name="connsiteY2" fmla="*/ 138546 h 655911"/>
              <a:gd name="connsiteX3" fmla="*/ 147782 w 840509"/>
              <a:gd name="connsiteY3" fmla="*/ 212437 h 655911"/>
              <a:gd name="connsiteX4" fmla="*/ 212436 w 840509"/>
              <a:gd name="connsiteY4" fmla="*/ 221673 h 655911"/>
              <a:gd name="connsiteX5" fmla="*/ 240146 w 840509"/>
              <a:gd name="connsiteY5" fmla="*/ 230909 h 655911"/>
              <a:gd name="connsiteX6" fmla="*/ 304800 w 840509"/>
              <a:gd name="connsiteY6" fmla="*/ 267855 h 655911"/>
              <a:gd name="connsiteX7" fmla="*/ 387927 w 840509"/>
              <a:gd name="connsiteY7" fmla="*/ 258618 h 655911"/>
              <a:gd name="connsiteX8" fmla="*/ 424873 w 840509"/>
              <a:gd name="connsiteY8" fmla="*/ 249382 h 655911"/>
              <a:gd name="connsiteX9" fmla="*/ 434109 w 840509"/>
              <a:gd name="connsiteY9" fmla="*/ 323273 h 655911"/>
              <a:gd name="connsiteX10" fmla="*/ 489527 w 840509"/>
              <a:gd name="connsiteY10" fmla="*/ 341746 h 655911"/>
              <a:gd name="connsiteX11" fmla="*/ 544946 w 840509"/>
              <a:gd name="connsiteY11" fmla="*/ 360218 h 655911"/>
              <a:gd name="connsiteX12" fmla="*/ 572655 w 840509"/>
              <a:gd name="connsiteY12" fmla="*/ 369455 h 655911"/>
              <a:gd name="connsiteX13" fmla="*/ 600364 w 840509"/>
              <a:gd name="connsiteY13" fmla="*/ 387927 h 655911"/>
              <a:gd name="connsiteX14" fmla="*/ 618836 w 840509"/>
              <a:gd name="connsiteY14" fmla="*/ 415637 h 655911"/>
              <a:gd name="connsiteX15" fmla="*/ 628073 w 840509"/>
              <a:gd name="connsiteY15" fmla="*/ 461818 h 655911"/>
              <a:gd name="connsiteX16" fmla="*/ 683491 w 840509"/>
              <a:gd name="connsiteY16" fmla="*/ 480291 h 655911"/>
              <a:gd name="connsiteX17" fmla="*/ 701964 w 840509"/>
              <a:gd name="connsiteY17" fmla="*/ 508000 h 655911"/>
              <a:gd name="connsiteX18" fmla="*/ 720436 w 840509"/>
              <a:gd name="connsiteY18" fmla="*/ 572655 h 655911"/>
              <a:gd name="connsiteX19" fmla="*/ 729673 w 840509"/>
              <a:gd name="connsiteY19" fmla="*/ 618837 h 655911"/>
              <a:gd name="connsiteX20" fmla="*/ 757382 w 840509"/>
              <a:gd name="connsiteY20" fmla="*/ 637309 h 655911"/>
              <a:gd name="connsiteX21" fmla="*/ 794327 w 840509"/>
              <a:gd name="connsiteY21" fmla="*/ 646546 h 655911"/>
              <a:gd name="connsiteX22" fmla="*/ 840509 w 840509"/>
              <a:gd name="connsiteY22" fmla="*/ 655782 h 655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40509" h="655911">
                <a:moveTo>
                  <a:pt x="0" y="0"/>
                </a:moveTo>
                <a:cubicBezTo>
                  <a:pt x="68619" y="48033"/>
                  <a:pt x="84707" y="45014"/>
                  <a:pt x="120073" y="101600"/>
                </a:cubicBezTo>
                <a:cubicBezTo>
                  <a:pt x="127371" y="113276"/>
                  <a:pt x="132388" y="126231"/>
                  <a:pt x="138546" y="138546"/>
                </a:cubicBezTo>
                <a:cubicBezTo>
                  <a:pt x="141625" y="163176"/>
                  <a:pt x="131291" y="193885"/>
                  <a:pt x="147782" y="212437"/>
                </a:cubicBezTo>
                <a:cubicBezTo>
                  <a:pt x="162245" y="228708"/>
                  <a:pt x="191089" y="217404"/>
                  <a:pt x="212436" y="221673"/>
                </a:cubicBezTo>
                <a:cubicBezTo>
                  <a:pt x="221983" y="223582"/>
                  <a:pt x="231197" y="227074"/>
                  <a:pt x="240146" y="230909"/>
                </a:cubicBezTo>
                <a:cubicBezTo>
                  <a:pt x="272955" y="244970"/>
                  <a:pt x="276974" y="249304"/>
                  <a:pt x="304800" y="267855"/>
                </a:cubicBezTo>
                <a:cubicBezTo>
                  <a:pt x="332509" y="264776"/>
                  <a:pt x="360372" y="262857"/>
                  <a:pt x="387927" y="258618"/>
                </a:cubicBezTo>
                <a:cubicBezTo>
                  <a:pt x="400474" y="256688"/>
                  <a:pt x="417495" y="239052"/>
                  <a:pt x="424873" y="249382"/>
                </a:cubicBezTo>
                <a:cubicBezTo>
                  <a:pt x="439300" y="269581"/>
                  <a:pt x="419875" y="302938"/>
                  <a:pt x="434109" y="323273"/>
                </a:cubicBezTo>
                <a:cubicBezTo>
                  <a:pt x="445275" y="339225"/>
                  <a:pt x="471054" y="335588"/>
                  <a:pt x="489527" y="341746"/>
                </a:cubicBezTo>
                <a:lnTo>
                  <a:pt x="544946" y="360218"/>
                </a:lnTo>
                <a:cubicBezTo>
                  <a:pt x="554182" y="363297"/>
                  <a:pt x="564554" y="364055"/>
                  <a:pt x="572655" y="369455"/>
                </a:cubicBezTo>
                <a:lnTo>
                  <a:pt x="600364" y="387927"/>
                </a:lnTo>
                <a:cubicBezTo>
                  <a:pt x="606521" y="397164"/>
                  <a:pt x="614938" y="405243"/>
                  <a:pt x="618836" y="415637"/>
                </a:cubicBezTo>
                <a:cubicBezTo>
                  <a:pt x="624348" y="430336"/>
                  <a:pt x="616972" y="450718"/>
                  <a:pt x="628073" y="461818"/>
                </a:cubicBezTo>
                <a:cubicBezTo>
                  <a:pt x="641842" y="475587"/>
                  <a:pt x="683491" y="480291"/>
                  <a:pt x="683491" y="480291"/>
                </a:cubicBezTo>
                <a:cubicBezTo>
                  <a:pt x="689649" y="489527"/>
                  <a:pt x="697000" y="498071"/>
                  <a:pt x="701964" y="508000"/>
                </a:cubicBezTo>
                <a:cubicBezTo>
                  <a:pt x="708135" y="520343"/>
                  <a:pt x="718069" y="562001"/>
                  <a:pt x="720436" y="572655"/>
                </a:cubicBezTo>
                <a:cubicBezTo>
                  <a:pt x="723842" y="587980"/>
                  <a:pt x="721884" y="605207"/>
                  <a:pt x="729673" y="618837"/>
                </a:cubicBezTo>
                <a:cubicBezTo>
                  <a:pt x="735181" y="628475"/>
                  <a:pt x="747179" y="632936"/>
                  <a:pt x="757382" y="637309"/>
                </a:cubicBezTo>
                <a:cubicBezTo>
                  <a:pt x="769050" y="642309"/>
                  <a:pt x="782121" y="643059"/>
                  <a:pt x="794327" y="646546"/>
                </a:cubicBezTo>
                <a:cubicBezTo>
                  <a:pt x="833467" y="657729"/>
                  <a:pt x="808765" y="655782"/>
                  <a:pt x="840509" y="655782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A159A921-99B1-48D0-BD86-60A8374835CE}"/>
              </a:ext>
            </a:extLst>
          </p:cNvPr>
          <p:cNvCxnSpPr>
            <a:cxnSpLocks/>
          </p:cNvCxnSpPr>
          <p:nvPr/>
        </p:nvCxnSpPr>
        <p:spPr>
          <a:xfrm flipV="1">
            <a:off x="10878089" y="3504945"/>
            <a:ext cx="459076" cy="161435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ruta 52">
            <a:extLst>
              <a:ext uri="{FF2B5EF4-FFF2-40B4-BE49-F238E27FC236}">
                <a16:creationId xmlns:a16="http://schemas.microsoft.com/office/drawing/2014/main" id="{FE6A022B-85AA-41BE-83E4-6813497F40AF}"/>
              </a:ext>
            </a:extLst>
          </p:cNvPr>
          <p:cNvSpPr txBox="1"/>
          <p:nvPr/>
        </p:nvSpPr>
        <p:spPr>
          <a:xfrm>
            <a:off x="954604" y="1080655"/>
            <a:ext cx="418373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Träna på: </a:t>
            </a:r>
            <a:r>
              <a:rPr lang="sv-SE" sz="1600" dirty="0" err="1"/>
              <a:t>urvändning</a:t>
            </a:r>
            <a:r>
              <a:rPr lang="sv-SE" sz="1600" dirty="0"/>
              <a:t> och tajma åkning/pass.</a:t>
            </a:r>
          </a:p>
          <a:p>
            <a:r>
              <a:rPr lang="sv-SE" sz="1600" dirty="0"/>
              <a:t>2 led</a:t>
            </a:r>
          </a:p>
          <a:p>
            <a:r>
              <a:rPr lang="sv-SE" sz="1600" dirty="0"/>
              <a:t>Spelare A kommer med fart och får passning (</a:t>
            </a:r>
            <a:r>
              <a:rPr lang="sv-SE" sz="1600" dirty="0">
                <a:solidFill>
                  <a:srgbClr val="FF0000"/>
                </a:solidFill>
              </a:rPr>
              <a:t>1</a:t>
            </a:r>
            <a:r>
              <a:rPr lang="sv-SE" sz="1600" dirty="0"/>
              <a:t>) av ledare (L).</a:t>
            </a:r>
          </a:p>
          <a:p>
            <a:r>
              <a:rPr lang="sv-SE" sz="1600" dirty="0"/>
              <a:t>Spelare A passar (</a:t>
            </a:r>
            <a:r>
              <a:rPr lang="sv-SE" sz="1600" dirty="0">
                <a:solidFill>
                  <a:srgbClr val="FF0000"/>
                </a:solidFill>
              </a:rPr>
              <a:t>2</a:t>
            </a:r>
            <a:r>
              <a:rPr lang="sv-SE" sz="1600" dirty="0"/>
              <a:t>) spelare B som åker längs sargen. Tänk på att slå passningen en bra bit framför så spelare B </a:t>
            </a:r>
            <a:r>
              <a:rPr lang="sv-SE" sz="1600" b="1" dirty="0"/>
              <a:t>inte</a:t>
            </a:r>
            <a:r>
              <a:rPr lang="sv-SE" sz="1600" dirty="0"/>
              <a:t> behöver svänga in eller bromsa.</a:t>
            </a:r>
          </a:p>
          <a:p>
            <a:r>
              <a:rPr lang="sv-SE" sz="1600" dirty="0"/>
              <a:t>Spelare B vänder ur vid kona och passar bakåt (</a:t>
            </a:r>
            <a:r>
              <a:rPr lang="sv-SE" sz="1600" dirty="0">
                <a:solidFill>
                  <a:srgbClr val="FF0000"/>
                </a:solidFill>
              </a:rPr>
              <a:t>3</a:t>
            </a:r>
            <a:r>
              <a:rPr lang="sv-SE" sz="1600" dirty="0"/>
              <a:t>) till spelare A som bågat. Den här passningen skall gå rakt bakåt och vara hård.</a:t>
            </a:r>
          </a:p>
          <a:p>
            <a:r>
              <a:rPr lang="sv-SE" sz="1600" dirty="0"/>
              <a:t>Spelare A hotar i mitten, vänder ur vid kona (drar med sig försvaret) och droppar (</a:t>
            </a:r>
            <a:r>
              <a:rPr lang="sv-SE" sz="1600" dirty="0">
                <a:solidFill>
                  <a:srgbClr val="FF0000"/>
                </a:solidFill>
              </a:rPr>
              <a:t>4</a:t>
            </a:r>
            <a:r>
              <a:rPr lang="sv-SE" sz="1600" dirty="0"/>
              <a:t>) snett inåt bakåt till spelare B som bågat hem och tar fart.</a:t>
            </a:r>
          </a:p>
          <a:p>
            <a:r>
              <a:rPr lang="sv-SE" sz="1600" dirty="0"/>
              <a:t>Spelare A går med på retur.</a:t>
            </a:r>
          </a:p>
          <a:p>
            <a:r>
              <a:rPr lang="sv-SE" sz="1600" dirty="0"/>
              <a:t>(Gubbarna är uppställda för att visa att försvaret har flyttat dit för att hindra spelare A och därför måste spelare B ta avslut från höger.)</a:t>
            </a:r>
            <a:endParaRPr lang="en-SE" dirty="0"/>
          </a:p>
        </p:txBody>
      </p:sp>
      <p:cxnSp>
        <p:nvCxnSpPr>
          <p:cNvPr id="54" name="Rak pilkoppling 53">
            <a:extLst>
              <a:ext uri="{FF2B5EF4-FFF2-40B4-BE49-F238E27FC236}">
                <a16:creationId xmlns:a16="http://schemas.microsoft.com/office/drawing/2014/main" id="{4217F54B-65AF-495E-9EFB-12F04DB96D56}"/>
              </a:ext>
            </a:extLst>
          </p:cNvPr>
          <p:cNvCxnSpPr>
            <a:cxnSpLocks/>
          </p:cNvCxnSpPr>
          <p:nvPr/>
        </p:nvCxnSpPr>
        <p:spPr>
          <a:xfrm>
            <a:off x="6160495" y="3302000"/>
            <a:ext cx="403197" cy="13341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ruta 56">
            <a:extLst>
              <a:ext uri="{FF2B5EF4-FFF2-40B4-BE49-F238E27FC236}">
                <a16:creationId xmlns:a16="http://schemas.microsoft.com/office/drawing/2014/main" id="{7B3ACFD8-230B-4300-BE28-99F419F3AB96}"/>
              </a:ext>
            </a:extLst>
          </p:cNvPr>
          <p:cNvSpPr txBox="1"/>
          <p:nvPr/>
        </p:nvSpPr>
        <p:spPr>
          <a:xfrm>
            <a:off x="7823200" y="4622650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99F306AE-274A-4AC8-B4E3-3C1750538D0E}"/>
              </a:ext>
            </a:extLst>
          </p:cNvPr>
          <p:cNvSpPr txBox="1"/>
          <p:nvPr/>
        </p:nvSpPr>
        <p:spPr>
          <a:xfrm>
            <a:off x="5256258" y="956093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A450B842-D76B-4FC2-843B-D46E538F26D8}"/>
              </a:ext>
            </a:extLst>
          </p:cNvPr>
          <p:cNvSpPr txBox="1"/>
          <p:nvPr/>
        </p:nvSpPr>
        <p:spPr>
          <a:xfrm>
            <a:off x="6199115" y="3184040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E88D6C48-6303-4342-9EDA-0E906B984319}"/>
              </a:ext>
            </a:extLst>
          </p:cNvPr>
          <p:cNvSpPr txBox="1"/>
          <p:nvPr/>
        </p:nvSpPr>
        <p:spPr>
          <a:xfrm>
            <a:off x="6691397" y="1544052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9D35EEDC-C809-4090-9BA5-227C286EAC37}"/>
              </a:ext>
            </a:extLst>
          </p:cNvPr>
          <p:cNvSpPr txBox="1"/>
          <p:nvPr/>
        </p:nvSpPr>
        <p:spPr>
          <a:xfrm>
            <a:off x="9255983" y="1134834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ABEA5089-9A7A-4FCD-9648-DDD9815380E2}"/>
              </a:ext>
            </a:extLst>
          </p:cNvPr>
          <p:cNvSpPr txBox="1"/>
          <p:nvPr/>
        </p:nvSpPr>
        <p:spPr>
          <a:xfrm>
            <a:off x="10075590" y="2525247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960C06FE-C75D-4500-A55F-E7FE6A997154}"/>
              </a:ext>
            </a:extLst>
          </p:cNvPr>
          <p:cNvSpPr txBox="1"/>
          <p:nvPr/>
        </p:nvSpPr>
        <p:spPr>
          <a:xfrm>
            <a:off x="10180656" y="2162156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8E22C2E5-68A5-4FF7-B87A-3436905A2D8D}"/>
              </a:ext>
            </a:extLst>
          </p:cNvPr>
          <p:cNvSpPr txBox="1"/>
          <p:nvPr/>
        </p:nvSpPr>
        <p:spPr>
          <a:xfrm>
            <a:off x="10130124" y="3316375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21283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>
            <a:extLst>
              <a:ext uri="{FF2B5EF4-FFF2-40B4-BE49-F238E27FC236}">
                <a16:creationId xmlns:a16="http://schemas.microsoft.com/office/drawing/2014/main" id="{660CC746-8558-4DC3-9F97-3FEF4C57FCC0}"/>
              </a:ext>
            </a:extLst>
          </p:cNvPr>
          <p:cNvSpPr/>
          <p:nvPr/>
        </p:nvSpPr>
        <p:spPr>
          <a:xfrm>
            <a:off x="1976582" y="107141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2F662CEE-F1DD-4F92-BFB6-AAE358D76C5B}"/>
              </a:ext>
            </a:extLst>
          </p:cNvPr>
          <p:cNvSpPr/>
          <p:nvPr/>
        </p:nvSpPr>
        <p:spPr>
          <a:xfrm>
            <a:off x="1699491" y="1579418"/>
            <a:ext cx="738909" cy="138546"/>
          </a:xfrm>
          <a:custGeom>
            <a:avLst/>
            <a:gdLst>
              <a:gd name="connsiteX0" fmla="*/ 0 w 738909"/>
              <a:gd name="connsiteY0" fmla="*/ 64655 h 138546"/>
              <a:gd name="connsiteX1" fmla="*/ 9236 w 738909"/>
              <a:gd name="connsiteY1" fmla="*/ 18473 h 138546"/>
              <a:gd name="connsiteX2" fmla="*/ 83127 w 738909"/>
              <a:gd name="connsiteY2" fmla="*/ 46182 h 138546"/>
              <a:gd name="connsiteX3" fmla="*/ 92364 w 738909"/>
              <a:gd name="connsiteY3" fmla="*/ 73891 h 138546"/>
              <a:gd name="connsiteX4" fmla="*/ 120073 w 738909"/>
              <a:gd name="connsiteY4" fmla="*/ 92364 h 138546"/>
              <a:gd name="connsiteX5" fmla="*/ 129309 w 738909"/>
              <a:gd name="connsiteY5" fmla="*/ 64655 h 138546"/>
              <a:gd name="connsiteX6" fmla="*/ 138545 w 738909"/>
              <a:gd name="connsiteY6" fmla="*/ 9237 h 138546"/>
              <a:gd name="connsiteX7" fmla="*/ 166254 w 738909"/>
              <a:gd name="connsiteY7" fmla="*/ 0 h 138546"/>
              <a:gd name="connsiteX8" fmla="*/ 193964 w 738909"/>
              <a:gd name="connsiteY8" fmla="*/ 9237 h 138546"/>
              <a:gd name="connsiteX9" fmla="*/ 212436 w 738909"/>
              <a:gd name="connsiteY9" fmla="*/ 64655 h 138546"/>
              <a:gd name="connsiteX10" fmla="*/ 221673 w 738909"/>
              <a:gd name="connsiteY10" fmla="*/ 101600 h 138546"/>
              <a:gd name="connsiteX11" fmla="*/ 277091 w 738909"/>
              <a:gd name="connsiteY11" fmla="*/ 138546 h 138546"/>
              <a:gd name="connsiteX12" fmla="*/ 295564 w 738909"/>
              <a:gd name="connsiteY12" fmla="*/ 64655 h 138546"/>
              <a:gd name="connsiteX13" fmla="*/ 304800 w 738909"/>
              <a:gd name="connsiteY13" fmla="*/ 27709 h 138546"/>
              <a:gd name="connsiteX14" fmla="*/ 332509 w 738909"/>
              <a:gd name="connsiteY14" fmla="*/ 36946 h 138546"/>
              <a:gd name="connsiteX15" fmla="*/ 350982 w 738909"/>
              <a:gd name="connsiteY15" fmla="*/ 92364 h 138546"/>
              <a:gd name="connsiteX16" fmla="*/ 378691 w 738909"/>
              <a:gd name="connsiteY16" fmla="*/ 73891 h 138546"/>
              <a:gd name="connsiteX17" fmla="*/ 387927 w 738909"/>
              <a:gd name="connsiteY17" fmla="*/ 46182 h 138546"/>
              <a:gd name="connsiteX18" fmla="*/ 508000 w 738909"/>
              <a:gd name="connsiteY18" fmla="*/ 64655 h 138546"/>
              <a:gd name="connsiteX19" fmla="*/ 517236 w 738909"/>
              <a:gd name="connsiteY19" fmla="*/ 92364 h 138546"/>
              <a:gd name="connsiteX20" fmla="*/ 572654 w 738909"/>
              <a:gd name="connsiteY20" fmla="*/ 83127 h 138546"/>
              <a:gd name="connsiteX21" fmla="*/ 600364 w 738909"/>
              <a:gd name="connsiteY21" fmla="*/ 73891 h 138546"/>
              <a:gd name="connsiteX22" fmla="*/ 628073 w 738909"/>
              <a:gd name="connsiteY22" fmla="*/ 55418 h 138546"/>
              <a:gd name="connsiteX23" fmla="*/ 738909 w 738909"/>
              <a:gd name="connsiteY23" fmla="*/ 83127 h 138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38909" h="138546">
                <a:moveTo>
                  <a:pt x="0" y="64655"/>
                </a:moveTo>
                <a:cubicBezTo>
                  <a:pt x="3079" y="49261"/>
                  <a:pt x="-3826" y="27181"/>
                  <a:pt x="9236" y="18473"/>
                </a:cubicBezTo>
                <a:cubicBezTo>
                  <a:pt x="29210" y="5157"/>
                  <a:pt x="68585" y="36487"/>
                  <a:pt x="83127" y="46182"/>
                </a:cubicBezTo>
                <a:cubicBezTo>
                  <a:pt x="86206" y="55418"/>
                  <a:pt x="86282" y="66288"/>
                  <a:pt x="92364" y="73891"/>
                </a:cubicBezTo>
                <a:cubicBezTo>
                  <a:pt x="99299" y="82559"/>
                  <a:pt x="109304" y="95056"/>
                  <a:pt x="120073" y="92364"/>
                </a:cubicBezTo>
                <a:cubicBezTo>
                  <a:pt x="129518" y="90003"/>
                  <a:pt x="127197" y="74159"/>
                  <a:pt x="129309" y="64655"/>
                </a:cubicBezTo>
                <a:cubicBezTo>
                  <a:pt x="133371" y="46373"/>
                  <a:pt x="129254" y="25497"/>
                  <a:pt x="138545" y="9237"/>
                </a:cubicBezTo>
                <a:cubicBezTo>
                  <a:pt x="143375" y="784"/>
                  <a:pt x="157018" y="3079"/>
                  <a:pt x="166254" y="0"/>
                </a:cubicBezTo>
                <a:cubicBezTo>
                  <a:pt x="175491" y="3079"/>
                  <a:pt x="188305" y="1314"/>
                  <a:pt x="193964" y="9237"/>
                </a:cubicBezTo>
                <a:cubicBezTo>
                  <a:pt x="205282" y="25082"/>
                  <a:pt x="207713" y="45765"/>
                  <a:pt x="212436" y="64655"/>
                </a:cubicBezTo>
                <a:cubicBezTo>
                  <a:pt x="215515" y="76970"/>
                  <a:pt x="213314" y="92047"/>
                  <a:pt x="221673" y="101600"/>
                </a:cubicBezTo>
                <a:cubicBezTo>
                  <a:pt x="236293" y="118308"/>
                  <a:pt x="277091" y="138546"/>
                  <a:pt x="277091" y="138546"/>
                </a:cubicBezTo>
                <a:lnTo>
                  <a:pt x="295564" y="64655"/>
                </a:lnTo>
                <a:lnTo>
                  <a:pt x="304800" y="27709"/>
                </a:lnTo>
                <a:cubicBezTo>
                  <a:pt x="314036" y="30788"/>
                  <a:pt x="326850" y="29023"/>
                  <a:pt x="332509" y="36946"/>
                </a:cubicBezTo>
                <a:cubicBezTo>
                  <a:pt x="343827" y="52791"/>
                  <a:pt x="350982" y="92364"/>
                  <a:pt x="350982" y="92364"/>
                </a:cubicBezTo>
                <a:cubicBezTo>
                  <a:pt x="360218" y="86206"/>
                  <a:pt x="371756" y="82559"/>
                  <a:pt x="378691" y="73891"/>
                </a:cubicBezTo>
                <a:cubicBezTo>
                  <a:pt x="384773" y="66288"/>
                  <a:pt x="378482" y="48543"/>
                  <a:pt x="387927" y="46182"/>
                </a:cubicBezTo>
                <a:cubicBezTo>
                  <a:pt x="392685" y="44993"/>
                  <a:pt x="498581" y="63085"/>
                  <a:pt x="508000" y="64655"/>
                </a:cubicBezTo>
                <a:cubicBezTo>
                  <a:pt x="511079" y="73891"/>
                  <a:pt x="510352" y="85480"/>
                  <a:pt x="517236" y="92364"/>
                </a:cubicBezTo>
                <a:cubicBezTo>
                  <a:pt x="541970" y="117098"/>
                  <a:pt x="552244" y="93332"/>
                  <a:pt x="572654" y="83127"/>
                </a:cubicBezTo>
                <a:cubicBezTo>
                  <a:pt x="581362" y="78773"/>
                  <a:pt x="591127" y="76970"/>
                  <a:pt x="600364" y="73891"/>
                </a:cubicBezTo>
                <a:cubicBezTo>
                  <a:pt x="609600" y="67733"/>
                  <a:pt x="617005" y="56269"/>
                  <a:pt x="628073" y="55418"/>
                </a:cubicBezTo>
                <a:cubicBezTo>
                  <a:pt x="712502" y="48924"/>
                  <a:pt x="703228" y="47448"/>
                  <a:pt x="738909" y="83127"/>
                </a:cubicBezTo>
              </a:path>
            </a:pathLst>
          </a:custGeom>
          <a:noFill/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59A31C0-F29D-438B-BEC8-CC73A159E61E}"/>
              </a:ext>
            </a:extLst>
          </p:cNvPr>
          <p:cNvSpPr txBox="1"/>
          <p:nvPr/>
        </p:nvSpPr>
        <p:spPr>
          <a:xfrm>
            <a:off x="2790825" y="89137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Kon</a:t>
            </a:r>
            <a:endParaRPr lang="en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9539F97-48AB-4E02-93A1-FD27D6A2BEF0}"/>
              </a:ext>
            </a:extLst>
          </p:cNvPr>
          <p:cNvSpPr txBox="1"/>
          <p:nvPr/>
        </p:nvSpPr>
        <p:spPr>
          <a:xfrm>
            <a:off x="2790824" y="1394752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Åkning med boll</a:t>
            </a:r>
            <a:endParaRPr lang="en-SE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18F5315-EB59-4118-8A82-D7F868B811E9}"/>
              </a:ext>
            </a:extLst>
          </p:cNvPr>
          <p:cNvSpPr txBox="1"/>
          <p:nvPr/>
        </p:nvSpPr>
        <p:spPr>
          <a:xfrm>
            <a:off x="2790824" y="1898134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Åkning utan boll</a:t>
            </a:r>
            <a:endParaRPr lang="en-SE" dirty="0"/>
          </a:p>
        </p:txBody>
      </p:sp>
      <p:sp>
        <p:nvSpPr>
          <p:cNvPr id="29" name="Frihandsfigur: Form 28">
            <a:extLst>
              <a:ext uri="{FF2B5EF4-FFF2-40B4-BE49-F238E27FC236}">
                <a16:creationId xmlns:a16="http://schemas.microsoft.com/office/drawing/2014/main" id="{3BE39B3E-094C-4141-8280-B007634827E5}"/>
              </a:ext>
            </a:extLst>
          </p:cNvPr>
          <p:cNvSpPr/>
          <p:nvPr/>
        </p:nvSpPr>
        <p:spPr>
          <a:xfrm>
            <a:off x="1728788" y="1985452"/>
            <a:ext cx="804862" cy="171961"/>
          </a:xfrm>
          <a:custGeom>
            <a:avLst/>
            <a:gdLst>
              <a:gd name="connsiteX0" fmla="*/ 0 w 804862"/>
              <a:gd name="connsiteY0" fmla="*/ 171961 h 171961"/>
              <a:gd name="connsiteX1" fmla="*/ 19050 w 804862"/>
              <a:gd name="connsiteY1" fmla="*/ 148148 h 171961"/>
              <a:gd name="connsiteX2" fmla="*/ 28575 w 804862"/>
              <a:gd name="connsiteY2" fmla="*/ 133861 h 171961"/>
              <a:gd name="connsiteX3" fmla="*/ 42862 w 804862"/>
              <a:gd name="connsiteY3" fmla="*/ 129098 h 171961"/>
              <a:gd name="connsiteX4" fmla="*/ 57150 w 804862"/>
              <a:gd name="connsiteY4" fmla="*/ 119573 h 171961"/>
              <a:gd name="connsiteX5" fmla="*/ 71437 w 804862"/>
              <a:gd name="connsiteY5" fmla="*/ 105286 h 171961"/>
              <a:gd name="connsiteX6" fmla="*/ 114300 w 804862"/>
              <a:gd name="connsiteY6" fmla="*/ 76711 h 171961"/>
              <a:gd name="connsiteX7" fmla="*/ 128587 w 804862"/>
              <a:gd name="connsiteY7" fmla="*/ 67186 h 171961"/>
              <a:gd name="connsiteX8" fmla="*/ 142875 w 804862"/>
              <a:gd name="connsiteY8" fmla="*/ 52898 h 171961"/>
              <a:gd name="connsiteX9" fmla="*/ 157162 w 804862"/>
              <a:gd name="connsiteY9" fmla="*/ 48136 h 171961"/>
              <a:gd name="connsiteX10" fmla="*/ 185737 w 804862"/>
              <a:gd name="connsiteY10" fmla="*/ 33848 h 171961"/>
              <a:gd name="connsiteX11" fmla="*/ 200025 w 804862"/>
              <a:gd name="connsiteY11" fmla="*/ 24323 h 171961"/>
              <a:gd name="connsiteX12" fmla="*/ 228600 w 804862"/>
              <a:gd name="connsiteY12" fmla="*/ 14798 h 171961"/>
              <a:gd name="connsiteX13" fmla="*/ 261937 w 804862"/>
              <a:gd name="connsiteY13" fmla="*/ 5273 h 171961"/>
              <a:gd name="connsiteX14" fmla="*/ 276225 w 804862"/>
              <a:gd name="connsiteY14" fmla="*/ 511 h 171961"/>
              <a:gd name="connsiteX15" fmla="*/ 538162 w 804862"/>
              <a:gd name="connsiteY15" fmla="*/ 10036 h 171961"/>
              <a:gd name="connsiteX16" fmla="*/ 561975 w 804862"/>
              <a:gd name="connsiteY16" fmla="*/ 14798 h 171961"/>
              <a:gd name="connsiteX17" fmla="*/ 576262 w 804862"/>
              <a:gd name="connsiteY17" fmla="*/ 19561 h 171961"/>
              <a:gd name="connsiteX18" fmla="*/ 623887 w 804862"/>
              <a:gd name="connsiteY18" fmla="*/ 33848 h 171961"/>
              <a:gd name="connsiteX19" fmla="*/ 638175 w 804862"/>
              <a:gd name="connsiteY19" fmla="*/ 38611 h 171961"/>
              <a:gd name="connsiteX20" fmla="*/ 652462 w 804862"/>
              <a:gd name="connsiteY20" fmla="*/ 43373 h 171961"/>
              <a:gd name="connsiteX21" fmla="*/ 671512 w 804862"/>
              <a:gd name="connsiteY21" fmla="*/ 52898 h 171961"/>
              <a:gd name="connsiteX22" fmla="*/ 700087 w 804862"/>
              <a:gd name="connsiteY22" fmla="*/ 62423 h 171961"/>
              <a:gd name="connsiteX23" fmla="*/ 714375 w 804862"/>
              <a:gd name="connsiteY23" fmla="*/ 71948 h 171961"/>
              <a:gd name="connsiteX24" fmla="*/ 728662 w 804862"/>
              <a:gd name="connsiteY24" fmla="*/ 76711 h 171961"/>
              <a:gd name="connsiteX25" fmla="*/ 752475 w 804862"/>
              <a:gd name="connsiteY25" fmla="*/ 95761 h 171961"/>
              <a:gd name="connsiteX26" fmla="*/ 766762 w 804862"/>
              <a:gd name="connsiteY26" fmla="*/ 110048 h 171961"/>
              <a:gd name="connsiteX27" fmla="*/ 781050 w 804862"/>
              <a:gd name="connsiteY27" fmla="*/ 114811 h 171961"/>
              <a:gd name="connsiteX28" fmla="*/ 790575 w 804862"/>
              <a:gd name="connsiteY28" fmla="*/ 129098 h 171961"/>
              <a:gd name="connsiteX29" fmla="*/ 804862 w 804862"/>
              <a:gd name="connsiteY29" fmla="*/ 138623 h 171961"/>
              <a:gd name="connsiteX30" fmla="*/ 790575 w 804862"/>
              <a:gd name="connsiteY30" fmla="*/ 133861 h 171961"/>
              <a:gd name="connsiteX31" fmla="*/ 785812 w 804862"/>
              <a:gd name="connsiteY31" fmla="*/ 133861 h 17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862" h="171961">
                <a:moveTo>
                  <a:pt x="0" y="171961"/>
                </a:moveTo>
                <a:cubicBezTo>
                  <a:pt x="6350" y="164023"/>
                  <a:pt x="12951" y="156280"/>
                  <a:pt x="19050" y="148148"/>
                </a:cubicBezTo>
                <a:cubicBezTo>
                  <a:pt x="22484" y="143569"/>
                  <a:pt x="24106" y="137437"/>
                  <a:pt x="28575" y="133861"/>
                </a:cubicBezTo>
                <a:cubicBezTo>
                  <a:pt x="32495" y="130725"/>
                  <a:pt x="38372" y="131343"/>
                  <a:pt x="42862" y="129098"/>
                </a:cubicBezTo>
                <a:cubicBezTo>
                  <a:pt x="47982" y="126538"/>
                  <a:pt x="52753" y="123237"/>
                  <a:pt x="57150" y="119573"/>
                </a:cubicBezTo>
                <a:cubicBezTo>
                  <a:pt x="62324" y="115261"/>
                  <a:pt x="66121" y="109421"/>
                  <a:pt x="71437" y="105286"/>
                </a:cubicBezTo>
                <a:cubicBezTo>
                  <a:pt x="71447" y="105278"/>
                  <a:pt x="107151" y="81477"/>
                  <a:pt x="114300" y="76711"/>
                </a:cubicBezTo>
                <a:cubicBezTo>
                  <a:pt x="119062" y="73536"/>
                  <a:pt x="124540" y="71233"/>
                  <a:pt x="128587" y="67186"/>
                </a:cubicBezTo>
                <a:cubicBezTo>
                  <a:pt x="133350" y="62423"/>
                  <a:pt x="137271" y="56634"/>
                  <a:pt x="142875" y="52898"/>
                </a:cubicBezTo>
                <a:cubicBezTo>
                  <a:pt x="147052" y="50113"/>
                  <a:pt x="152400" y="49723"/>
                  <a:pt x="157162" y="48136"/>
                </a:cubicBezTo>
                <a:cubicBezTo>
                  <a:pt x="198111" y="20838"/>
                  <a:pt x="146301" y="53567"/>
                  <a:pt x="185737" y="33848"/>
                </a:cubicBezTo>
                <a:cubicBezTo>
                  <a:pt x="190857" y="31288"/>
                  <a:pt x="194794" y="26648"/>
                  <a:pt x="200025" y="24323"/>
                </a:cubicBezTo>
                <a:cubicBezTo>
                  <a:pt x="209200" y="20245"/>
                  <a:pt x="219075" y="17973"/>
                  <a:pt x="228600" y="14798"/>
                </a:cubicBezTo>
                <a:cubicBezTo>
                  <a:pt x="262838" y="3386"/>
                  <a:pt x="220100" y="17226"/>
                  <a:pt x="261937" y="5273"/>
                </a:cubicBezTo>
                <a:cubicBezTo>
                  <a:pt x="266764" y="3894"/>
                  <a:pt x="271462" y="2098"/>
                  <a:pt x="276225" y="511"/>
                </a:cubicBezTo>
                <a:cubicBezTo>
                  <a:pt x="439687" y="3847"/>
                  <a:pt x="442716" y="-7318"/>
                  <a:pt x="538162" y="10036"/>
                </a:cubicBezTo>
                <a:cubicBezTo>
                  <a:pt x="546126" y="11484"/>
                  <a:pt x="554122" y="12835"/>
                  <a:pt x="561975" y="14798"/>
                </a:cubicBezTo>
                <a:cubicBezTo>
                  <a:pt x="566845" y="16016"/>
                  <a:pt x="571435" y="18182"/>
                  <a:pt x="576262" y="19561"/>
                </a:cubicBezTo>
                <a:cubicBezTo>
                  <a:pt x="626659" y="33960"/>
                  <a:pt x="555960" y="11205"/>
                  <a:pt x="623887" y="33848"/>
                </a:cubicBezTo>
                <a:lnTo>
                  <a:pt x="638175" y="38611"/>
                </a:lnTo>
                <a:cubicBezTo>
                  <a:pt x="642937" y="40198"/>
                  <a:pt x="647972" y="41128"/>
                  <a:pt x="652462" y="43373"/>
                </a:cubicBezTo>
                <a:cubicBezTo>
                  <a:pt x="658812" y="46548"/>
                  <a:pt x="664920" y="50261"/>
                  <a:pt x="671512" y="52898"/>
                </a:cubicBezTo>
                <a:cubicBezTo>
                  <a:pt x="680834" y="56627"/>
                  <a:pt x="700087" y="62423"/>
                  <a:pt x="700087" y="62423"/>
                </a:cubicBezTo>
                <a:cubicBezTo>
                  <a:pt x="704850" y="65598"/>
                  <a:pt x="709255" y="69388"/>
                  <a:pt x="714375" y="71948"/>
                </a:cubicBezTo>
                <a:cubicBezTo>
                  <a:pt x="718865" y="74193"/>
                  <a:pt x="724742" y="73575"/>
                  <a:pt x="728662" y="76711"/>
                </a:cubicBezTo>
                <a:cubicBezTo>
                  <a:pt x="759435" y="101330"/>
                  <a:pt x="716563" y="83789"/>
                  <a:pt x="752475" y="95761"/>
                </a:cubicBezTo>
                <a:cubicBezTo>
                  <a:pt x="757237" y="100523"/>
                  <a:pt x="761158" y="106312"/>
                  <a:pt x="766762" y="110048"/>
                </a:cubicBezTo>
                <a:cubicBezTo>
                  <a:pt x="770939" y="112833"/>
                  <a:pt x="777130" y="111675"/>
                  <a:pt x="781050" y="114811"/>
                </a:cubicBezTo>
                <a:cubicBezTo>
                  <a:pt x="785519" y="118387"/>
                  <a:pt x="786528" y="125051"/>
                  <a:pt x="790575" y="129098"/>
                </a:cubicBezTo>
                <a:cubicBezTo>
                  <a:pt x="794622" y="133145"/>
                  <a:pt x="804862" y="132899"/>
                  <a:pt x="804862" y="138623"/>
                </a:cubicBezTo>
                <a:cubicBezTo>
                  <a:pt x="804862" y="143643"/>
                  <a:pt x="795445" y="135078"/>
                  <a:pt x="790575" y="133861"/>
                </a:cubicBezTo>
                <a:cubicBezTo>
                  <a:pt x="789035" y="133476"/>
                  <a:pt x="787400" y="133861"/>
                  <a:pt x="785812" y="13386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7" name="Rak pilkoppling 36">
            <a:extLst>
              <a:ext uri="{FF2B5EF4-FFF2-40B4-BE49-F238E27FC236}">
                <a16:creationId xmlns:a16="http://schemas.microsoft.com/office/drawing/2014/main" id="{BAC3AA4A-46A4-4010-B456-31D60B6604A8}"/>
              </a:ext>
            </a:extLst>
          </p:cNvPr>
          <p:cNvCxnSpPr>
            <a:cxnSpLocks/>
          </p:cNvCxnSpPr>
          <p:nvPr/>
        </p:nvCxnSpPr>
        <p:spPr>
          <a:xfrm>
            <a:off x="1776413" y="3007881"/>
            <a:ext cx="757237" cy="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ruta 38">
            <a:extLst>
              <a:ext uri="{FF2B5EF4-FFF2-40B4-BE49-F238E27FC236}">
                <a16:creationId xmlns:a16="http://schemas.microsoft.com/office/drawing/2014/main" id="{6118AD96-AA07-4276-96CA-E112153F0592}"/>
              </a:ext>
            </a:extLst>
          </p:cNvPr>
          <p:cNvSpPr txBox="1"/>
          <p:nvPr/>
        </p:nvSpPr>
        <p:spPr>
          <a:xfrm>
            <a:off x="2790824" y="2823215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Bollens väg</a:t>
            </a:r>
            <a:endParaRPr lang="en-SE" dirty="0"/>
          </a:p>
        </p:txBody>
      </p: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F208C86F-25FA-4306-A45D-380C11E6DA14}"/>
              </a:ext>
            </a:extLst>
          </p:cNvPr>
          <p:cNvCxnSpPr>
            <a:cxnSpLocks/>
          </p:cNvCxnSpPr>
          <p:nvPr/>
        </p:nvCxnSpPr>
        <p:spPr>
          <a:xfrm>
            <a:off x="1800226" y="3517324"/>
            <a:ext cx="733424" cy="0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ruta 43">
            <a:extLst>
              <a:ext uri="{FF2B5EF4-FFF2-40B4-BE49-F238E27FC236}">
                <a16:creationId xmlns:a16="http://schemas.microsoft.com/office/drawing/2014/main" id="{26944A03-41D8-472E-AD12-E01605C56C53}"/>
              </a:ext>
            </a:extLst>
          </p:cNvPr>
          <p:cNvSpPr txBox="1"/>
          <p:nvPr/>
        </p:nvSpPr>
        <p:spPr>
          <a:xfrm>
            <a:off x="2790824" y="3326597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Avslut</a:t>
            </a:r>
            <a:endParaRPr lang="en-SE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62F1B3D2-218F-4AF9-9D55-0A8F4E2A98DE}"/>
              </a:ext>
            </a:extLst>
          </p:cNvPr>
          <p:cNvSpPr txBox="1"/>
          <p:nvPr/>
        </p:nvSpPr>
        <p:spPr>
          <a:xfrm>
            <a:off x="1776414" y="3850699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F3E8A36A-8375-49D4-A41D-CA4B05EA0AFD}"/>
              </a:ext>
            </a:extLst>
          </p:cNvPr>
          <p:cNvSpPr txBox="1"/>
          <p:nvPr/>
        </p:nvSpPr>
        <p:spPr>
          <a:xfrm>
            <a:off x="2790824" y="3850699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Spelare</a:t>
            </a:r>
            <a:endParaRPr lang="en-SE" dirty="0"/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E9F1D31-2261-4EB1-AD19-3E89D54320D3}"/>
              </a:ext>
            </a:extLst>
          </p:cNvPr>
          <p:cNvSpPr txBox="1"/>
          <p:nvPr/>
        </p:nvSpPr>
        <p:spPr>
          <a:xfrm>
            <a:off x="1776414" y="4303466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</a:t>
            </a:r>
            <a:endParaRPr lang="en-SE" dirty="0"/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047B0CFF-8D67-4968-BBEB-799E5EC9E98C}"/>
              </a:ext>
            </a:extLst>
          </p:cNvPr>
          <p:cNvSpPr txBox="1"/>
          <p:nvPr/>
        </p:nvSpPr>
        <p:spPr>
          <a:xfrm>
            <a:off x="2790824" y="4303466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Försvarare</a:t>
            </a:r>
            <a:endParaRPr lang="en-SE" dirty="0"/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5BA82D63-27F4-4D1C-A824-71CF7D55CA3A}"/>
              </a:ext>
            </a:extLst>
          </p:cNvPr>
          <p:cNvSpPr txBox="1"/>
          <p:nvPr/>
        </p:nvSpPr>
        <p:spPr>
          <a:xfrm>
            <a:off x="1776413" y="4821506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</a:t>
            </a:r>
            <a:endParaRPr lang="en-SE" dirty="0"/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61F549A7-30BE-49A1-91BC-BACD373EF3DD}"/>
              </a:ext>
            </a:extLst>
          </p:cNvPr>
          <p:cNvSpPr txBox="1"/>
          <p:nvPr/>
        </p:nvSpPr>
        <p:spPr>
          <a:xfrm>
            <a:off x="2790823" y="4821506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Ledare</a:t>
            </a:r>
            <a:endParaRPr lang="en-SE" dirty="0"/>
          </a:p>
        </p:txBody>
      </p:sp>
      <p:sp>
        <p:nvSpPr>
          <p:cNvPr id="51" name="textruta 50">
            <a:extLst>
              <a:ext uri="{FF2B5EF4-FFF2-40B4-BE49-F238E27FC236}">
                <a16:creationId xmlns:a16="http://schemas.microsoft.com/office/drawing/2014/main" id="{A340B3D0-D107-488E-B4E8-82F51245DB11}"/>
              </a:ext>
            </a:extLst>
          </p:cNvPr>
          <p:cNvSpPr txBox="1"/>
          <p:nvPr/>
        </p:nvSpPr>
        <p:spPr>
          <a:xfrm>
            <a:off x="1776413" y="5324887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52" name="textruta 51">
            <a:extLst>
              <a:ext uri="{FF2B5EF4-FFF2-40B4-BE49-F238E27FC236}">
                <a16:creationId xmlns:a16="http://schemas.microsoft.com/office/drawing/2014/main" id="{F1A51ED8-9720-4041-A768-3B70FA1003CA}"/>
              </a:ext>
            </a:extLst>
          </p:cNvPr>
          <p:cNvSpPr txBox="1"/>
          <p:nvPr/>
        </p:nvSpPr>
        <p:spPr>
          <a:xfrm>
            <a:off x="2790823" y="5324887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Målvakt</a:t>
            </a:r>
            <a:endParaRPr lang="en-SE" dirty="0"/>
          </a:p>
        </p:txBody>
      </p:sp>
      <p:sp>
        <p:nvSpPr>
          <p:cNvPr id="55" name="Ellips 54">
            <a:extLst>
              <a:ext uri="{FF2B5EF4-FFF2-40B4-BE49-F238E27FC236}">
                <a16:creationId xmlns:a16="http://schemas.microsoft.com/office/drawing/2014/main" id="{4CFD0E58-F3ED-4ACC-891A-74D4E0C72591}"/>
              </a:ext>
            </a:extLst>
          </p:cNvPr>
          <p:cNvSpPr/>
          <p:nvPr/>
        </p:nvSpPr>
        <p:spPr>
          <a:xfrm>
            <a:off x="1884218" y="5874266"/>
            <a:ext cx="92364" cy="92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385C27F4-EC40-445D-AFCA-13B0F8DD2C99}"/>
              </a:ext>
            </a:extLst>
          </p:cNvPr>
          <p:cNvSpPr/>
          <p:nvPr/>
        </p:nvSpPr>
        <p:spPr>
          <a:xfrm>
            <a:off x="1884218" y="5966630"/>
            <a:ext cx="92364" cy="230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62EA2FA3-2EC2-4DED-A83D-3231595F6221}"/>
              </a:ext>
            </a:extLst>
          </p:cNvPr>
          <p:cNvSpPr txBox="1"/>
          <p:nvPr/>
        </p:nvSpPr>
        <p:spPr>
          <a:xfrm>
            <a:off x="2790822" y="5828268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TB-gubbe</a:t>
            </a:r>
            <a:endParaRPr lang="en-SE" dirty="0"/>
          </a:p>
        </p:txBody>
      </p:sp>
      <p:sp>
        <p:nvSpPr>
          <p:cNvPr id="4" name="Dubbel klammerparentes 3">
            <a:extLst>
              <a:ext uri="{FF2B5EF4-FFF2-40B4-BE49-F238E27FC236}">
                <a16:creationId xmlns:a16="http://schemas.microsoft.com/office/drawing/2014/main" id="{C9D413AB-438D-4436-A85E-D309CC86BFFE}"/>
              </a:ext>
            </a:extLst>
          </p:cNvPr>
          <p:cNvSpPr/>
          <p:nvPr/>
        </p:nvSpPr>
        <p:spPr>
          <a:xfrm rot="5400000">
            <a:off x="1791114" y="2420569"/>
            <a:ext cx="171963" cy="198972"/>
          </a:xfrm>
          <a:prstGeom prst="brace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669394BB-1BA4-4DAE-84A8-79B405B11A8F}"/>
              </a:ext>
            </a:extLst>
          </p:cNvPr>
          <p:cNvSpPr txBox="1"/>
          <p:nvPr/>
        </p:nvSpPr>
        <p:spPr>
          <a:xfrm>
            <a:off x="2790822" y="2316655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Åkning baklänges</a:t>
            </a:r>
            <a:endParaRPr lang="en-SE" dirty="0"/>
          </a:p>
        </p:txBody>
      </p:sp>
      <p:sp>
        <p:nvSpPr>
          <p:cNvPr id="25" name="Dubbel klammerparentes 24">
            <a:extLst>
              <a:ext uri="{FF2B5EF4-FFF2-40B4-BE49-F238E27FC236}">
                <a16:creationId xmlns:a16="http://schemas.microsoft.com/office/drawing/2014/main" id="{79BCD48A-1C07-41C0-A558-7065F91E0672}"/>
              </a:ext>
            </a:extLst>
          </p:cNvPr>
          <p:cNvSpPr/>
          <p:nvPr/>
        </p:nvSpPr>
        <p:spPr>
          <a:xfrm rot="5400000">
            <a:off x="2144723" y="2420569"/>
            <a:ext cx="171964" cy="198972"/>
          </a:xfrm>
          <a:prstGeom prst="brace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6" name="Frihandsfigur: Form 25">
            <a:extLst>
              <a:ext uri="{FF2B5EF4-FFF2-40B4-BE49-F238E27FC236}">
                <a16:creationId xmlns:a16="http://schemas.microsoft.com/office/drawing/2014/main" id="{19535A21-723A-46D9-ACA2-FCD4527D25BD}"/>
              </a:ext>
            </a:extLst>
          </p:cNvPr>
          <p:cNvSpPr/>
          <p:nvPr/>
        </p:nvSpPr>
        <p:spPr>
          <a:xfrm>
            <a:off x="6096000" y="985667"/>
            <a:ext cx="257236" cy="171501"/>
          </a:xfrm>
          <a:custGeom>
            <a:avLst/>
            <a:gdLst>
              <a:gd name="connsiteX0" fmla="*/ 9586 w 257236"/>
              <a:gd name="connsiteY0" fmla="*/ 47676 h 171501"/>
              <a:gd name="connsiteX1" fmla="*/ 9586 w 257236"/>
              <a:gd name="connsiteY1" fmla="*/ 123876 h 171501"/>
              <a:gd name="connsiteX2" fmla="*/ 28636 w 257236"/>
              <a:gd name="connsiteY2" fmla="*/ 152451 h 171501"/>
              <a:gd name="connsiteX3" fmla="*/ 85786 w 257236"/>
              <a:gd name="connsiteY3" fmla="*/ 171501 h 171501"/>
              <a:gd name="connsiteX4" fmla="*/ 200086 w 257236"/>
              <a:gd name="connsiteY4" fmla="*/ 161976 h 171501"/>
              <a:gd name="connsiteX5" fmla="*/ 228661 w 257236"/>
              <a:gd name="connsiteY5" fmla="*/ 152451 h 171501"/>
              <a:gd name="connsiteX6" fmla="*/ 257236 w 257236"/>
              <a:gd name="connsiteY6" fmla="*/ 95301 h 171501"/>
              <a:gd name="connsiteX7" fmla="*/ 247711 w 257236"/>
              <a:gd name="connsiteY7" fmla="*/ 47676 h 171501"/>
              <a:gd name="connsiteX8" fmla="*/ 228661 w 257236"/>
              <a:gd name="connsiteY8" fmla="*/ 19101 h 171501"/>
              <a:gd name="connsiteX9" fmla="*/ 152461 w 257236"/>
              <a:gd name="connsiteY9" fmla="*/ 51 h 171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236" h="171501">
                <a:moveTo>
                  <a:pt x="9586" y="47676"/>
                </a:moveTo>
                <a:cubicBezTo>
                  <a:pt x="1465" y="88279"/>
                  <a:pt x="-7151" y="90403"/>
                  <a:pt x="9586" y="123876"/>
                </a:cubicBezTo>
                <a:cubicBezTo>
                  <a:pt x="14706" y="134115"/>
                  <a:pt x="18928" y="146384"/>
                  <a:pt x="28636" y="152451"/>
                </a:cubicBezTo>
                <a:cubicBezTo>
                  <a:pt x="45664" y="163094"/>
                  <a:pt x="85786" y="171501"/>
                  <a:pt x="85786" y="171501"/>
                </a:cubicBezTo>
                <a:cubicBezTo>
                  <a:pt x="123886" y="168326"/>
                  <a:pt x="162189" y="167029"/>
                  <a:pt x="200086" y="161976"/>
                </a:cubicBezTo>
                <a:cubicBezTo>
                  <a:pt x="210038" y="160649"/>
                  <a:pt x="220821" y="158723"/>
                  <a:pt x="228661" y="152451"/>
                </a:cubicBezTo>
                <a:cubicBezTo>
                  <a:pt x="245447" y="139022"/>
                  <a:pt x="250961" y="114125"/>
                  <a:pt x="257236" y="95301"/>
                </a:cubicBezTo>
                <a:cubicBezTo>
                  <a:pt x="254061" y="79426"/>
                  <a:pt x="253395" y="62835"/>
                  <a:pt x="247711" y="47676"/>
                </a:cubicBezTo>
                <a:cubicBezTo>
                  <a:pt x="243691" y="36957"/>
                  <a:pt x="238369" y="25168"/>
                  <a:pt x="228661" y="19101"/>
                </a:cubicBezTo>
                <a:cubicBezTo>
                  <a:pt x="194968" y="-1957"/>
                  <a:pt x="182269" y="51"/>
                  <a:pt x="152461" y="5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E9E824EA-54E9-48AF-B84A-67668C304763}"/>
              </a:ext>
            </a:extLst>
          </p:cNvPr>
          <p:cNvSpPr txBox="1"/>
          <p:nvPr/>
        </p:nvSpPr>
        <p:spPr>
          <a:xfrm>
            <a:off x="6938964" y="886752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Vänd håll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824537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38DE3F2A-D668-45EF-AF41-68B5D8DA272B}"/>
              </a:ext>
            </a:extLst>
          </p:cNvPr>
          <p:cNvSpPr txBox="1"/>
          <p:nvPr/>
        </p:nvSpPr>
        <p:spPr>
          <a:xfrm>
            <a:off x="11677500" y="771666"/>
            <a:ext cx="498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x </a:t>
            </a:r>
            <a:r>
              <a:rPr lang="sv-SE" sz="1000" dirty="0" err="1"/>
              <a:t>x</a:t>
            </a:r>
            <a:r>
              <a:rPr lang="sv-SE" sz="1000" dirty="0"/>
              <a:t> </a:t>
            </a:r>
            <a:r>
              <a:rPr lang="sv-SE" sz="1000" dirty="0" err="1"/>
              <a:t>x</a:t>
            </a:r>
            <a:r>
              <a:rPr lang="sv-SE" sz="1000" dirty="0"/>
              <a:t> </a:t>
            </a:r>
            <a:r>
              <a:rPr lang="sv-SE" dirty="0"/>
              <a:t>H</a:t>
            </a:r>
            <a:endParaRPr lang="en-SE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CABAA626-679B-4AD7-AE46-8AFC4D971BA8}"/>
              </a:ext>
            </a:extLst>
          </p:cNvPr>
          <p:cNvSpPr txBox="1"/>
          <p:nvPr/>
        </p:nvSpPr>
        <p:spPr>
          <a:xfrm>
            <a:off x="11626583" y="2474114"/>
            <a:ext cx="498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x </a:t>
            </a:r>
            <a:r>
              <a:rPr lang="sv-SE" sz="1000" dirty="0" err="1"/>
              <a:t>x</a:t>
            </a:r>
            <a:r>
              <a:rPr lang="sv-SE" sz="1000" dirty="0"/>
              <a:t> </a:t>
            </a:r>
            <a:r>
              <a:rPr lang="sv-SE" sz="1000" dirty="0" err="1"/>
              <a:t>x</a:t>
            </a:r>
            <a:endParaRPr lang="sv-SE" sz="1000" dirty="0"/>
          </a:p>
          <a:p>
            <a:r>
              <a:rPr lang="sv-SE" dirty="0"/>
              <a:t>F</a:t>
            </a:r>
            <a:endParaRPr lang="en-SE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CD4713AE-0040-46BB-A8D5-E7555C785BBA}"/>
              </a:ext>
            </a:extLst>
          </p:cNvPr>
          <p:cNvSpPr txBox="1"/>
          <p:nvPr/>
        </p:nvSpPr>
        <p:spPr>
          <a:xfrm>
            <a:off x="11185971" y="3088647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A7AD7EEA-62DB-4C0B-BC50-7C64EA5041CF}"/>
              </a:ext>
            </a:extLst>
          </p:cNvPr>
          <p:cNvSpPr/>
          <p:nvPr/>
        </p:nvSpPr>
        <p:spPr>
          <a:xfrm>
            <a:off x="7837263" y="4664364"/>
            <a:ext cx="3698955" cy="1099127"/>
          </a:xfrm>
          <a:custGeom>
            <a:avLst/>
            <a:gdLst>
              <a:gd name="connsiteX0" fmla="*/ 3698955 w 3698955"/>
              <a:gd name="connsiteY0" fmla="*/ 1043709 h 1099127"/>
              <a:gd name="connsiteX1" fmla="*/ 3588119 w 3698955"/>
              <a:gd name="connsiteY1" fmla="*/ 1062181 h 1099127"/>
              <a:gd name="connsiteX2" fmla="*/ 3274082 w 3698955"/>
              <a:gd name="connsiteY2" fmla="*/ 1071418 h 1099127"/>
              <a:gd name="connsiteX3" fmla="*/ 3154010 w 3698955"/>
              <a:gd name="connsiteY3" fmla="*/ 1099127 h 1099127"/>
              <a:gd name="connsiteX4" fmla="*/ 2941573 w 3698955"/>
              <a:gd name="connsiteY4" fmla="*/ 1089891 h 1099127"/>
              <a:gd name="connsiteX5" fmla="*/ 2913864 w 3698955"/>
              <a:gd name="connsiteY5" fmla="*/ 1080654 h 1099127"/>
              <a:gd name="connsiteX6" fmla="*/ 2858446 w 3698955"/>
              <a:gd name="connsiteY6" fmla="*/ 1043709 h 1099127"/>
              <a:gd name="connsiteX7" fmla="*/ 2812264 w 3698955"/>
              <a:gd name="connsiteY7" fmla="*/ 1006763 h 1099127"/>
              <a:gd name="connsiteX8" fmla="*/ 2803028 w 3698955"/>
              <a:gd name="connsiteY8" fmla="*/ 979054 h 1099127"/>
              <a:gd name="connsiteX9" fmla="*/ 2581355 w 3698955"/>
              <a:gd name="connsiteY9" fmla="*/ 942109 h 1099127"/>
              <a:gd name="connsiteX10" fmla="*/ 2553646 w 3698955"/>
              <a:gd name="connsiteY10" fmla="*/ 831272 h 1099127"/>
              <a:gd name="connsiteX11" fmla="*/ 2525937 w 3698955"/>
              <a:gd name="connsiteY11" fmla="*/ 812800 h 1099127"/>
              <a:gd name="connsiteX12" fmla="*/ 2424337 w 3698955"/>
              <a:gd name="connsiteY12" fmla="*/ 794327 h 1099127"/>
              <a:gd name="connsiteX13" fmla="*/ 2378155 w 3698955"/>
              <a:gd name="connsiteY13" fmla="*/ 748145 h 1099127"/>
              <a:gd name="connsiteX14" fmla="*/ 2359682 w 3698955"/>
              <a:gd name="connsiteY14" fmla="*/ 692727 h 1099127"/>
              <a:gd name="connsiteX15" fmla="*/ 2331973 w 3698955"/>
              <a:gd name="connsiteY15" fmla="*/ 637309 h 1099127"/>
              <a:gd name="connsiteX16" fmla="*/ 2304264 w 3698955"/>
              <a:gd name="connsiteY16" fmla="*/ 628072 h 1099127"/>
              <a:gd name="connsiteX17" fmla="*/ 2202664 w 3698955"/>
              <a:gd name="connsiteY17" fmla="*/ 609600 h 1099127"/>
              <a:gd name="connsiteX18" fmla="*/ 2174955 w 3698955"/>
              <a:gd name="connsiteY18" fmla="*/ 581891 h 1099127"/>
              <a:gd name="connsiteX19" fmla="*/ 2147246 w 3698955"/>
              <a:gd name="connsiteY19" fmla="*/ 572654 h 1099127"/>
              <a:gd name="connsiteX20" fmla="*/ 2064119 w 3698955"/>
              <a:gd name="connsiteY20" fmla="*/ 563418 h 1099127"/>
              <a:gd name="connsiteX21" fmla="*/ 2045646 w 3698955"/>
              <a:gd name="connsiteY21" fmla="*/ 480291 h 1099127"/>
              <a:gd name="connsiteX22" fmla="*/ 2017937 w 3698955"/>
              <a:gd name="connsiteY22" fmla="*/ 461818 h 1099127"/>
              <a:gd name="connsiteX23" fmla="*/ 1990228 w 3698955"/>
              <a:gd name="connsiteY23" fmla="*/ 480291 h 1099127"/>
              <a:gd name="connsiteX24" fmla="*/ 1925573 w 3698955"/>
              <a:gd name="connsiteY24" fmla="*/ 443345 h 1099127"/>
              <a:gd name="connsiteX25" fmla="*/ 1879392 w 3698955"/>
              <a:gd name="connsiteY25" fmla="*/ 415636 h 1099127"/>
              <a:gd name="connsiteX26" fmla="*/ 1851682 w 3698955"/>
              <a:gd name="connsiteY26" fmla="*/ 387927 h 1099127"/>
              <a:gd name="connsiteX27" fmla="*/ 1796264 w 3698955"/>
              <a:gd name="connsiteY27" fmla="*/ 360218 h 1099127"/>
              <a:gd name="connsiteX28" fmla="*/ 1768555 w 3698955"/>
              <a:gd name="connsiteY28" fmla="*/ 369454 h 1099127"/>
              <a:gd name="connsiteX29" fmla="*/ 1740846 w 3698955"/>
              <a:gd name="connsiteY29" fmla="*/ 387927 h 1099127"/>
              <a:gd name="connsiteX30" fmla="*/ 1713137 w 3698955"/>
              <a:gd name="connsiteY30" fmla="*/ 369454 h 1099127"/>
              <a:gd name="connsiteX31" fmla="*/ 1666955 w 3698955"/>
              <a:gd name="connsiteY31" fmla="*/ 332509 h 1099127"/>
              <a:gd name="connsiteX32" fmla="*/ 1620773 w 3698955"/>
              <a:gd name="connsiteY32" fmla="*/ 304800 h 1099127"/>
              <a:gd name="connsiteX33" fmla="*/ 1583828 w 3698955"/>
              <a:gd name="connsiteY33" fmla="*/ 295563 h 1099127"/>
              <a:gd name="connsiteX34" fmla="*/ 1454519 w 3698955"/>
              <a:gd name="connsiteY34" fmla="*/ 277091 h 1099127"/>
              <a:gd name="connsiteX35" fmla="*/ 1389864 w 3698955"/>
              <a:gd name="connsiteY35" fmla="*/ 203200 h 1099127"/>
              <a:gd name="connsiteX36" fmla="*/ 1380628 w 3698955"/>
              <a:gd name="connsiteY36" fmla="*/ 230909 h 1099127"/>
              <a:gd name="connsiteX37" fmla="*/ 1315973 w 3698955"/>
              <a:gd name="connsiteY37" fmla="*/ 230909 h 1099127"/>
              <a:gd name="connsiteX38" fmla="*/ 1288264 w 3698955"/>
              <a:gd name="connsiteY38" fmla="*/ 212436 h 1099127"/>
              <a:gd name="connsiteX39" fmla="*/ 1232846 w 3698955"/>
              <a:gd name="connsiteY39" fmla="*/ 193963 h 1099127"/>
              <a:gd name="connsiteX40" fmla="*/ 1149719 w 3698955"/>
              <a:gd name="connsiteY40" fmla="*/ 221672 h 1099127"/>
              <a:gd name="connsiteX41" fmla="*/ 1103537 w 3698955"/>
              <a:gd name="connsiteY41" fmla="*/ 258618 h 1099127"/>
              <a:gd name="connsiteX42" fmla="*/ 1075828 w 3698955"/>
              <a:gd name="connsiteY42" fmla="*/ 249381 h 1099127"/>
              <a:gd name="connsiteX43" fmla="*/ 1048119 w 3698955"/>
              <a:gd name="connsiteY43" fmla="*/ 230909 h 1099127"/>
              <a:gd name="connsiteX44" fmla="*/ 909573 w 3698955"/>
              <a:gd name="connsiteY44" fmla="*/ 221672 h 1099127"/>
              <a:gd name="connsiteX45" fmla="*/ 881864 w 3698955"/>
              <a:gd name="connsiteY45" fmla="*/ 212436 h 1099127"/>
              <a:gd name="connsiteX46" fmla="*/ 826446 w 3698955"/>
              <a:gd name="connsiteY46" fmla="*/ 240145 h 1099127"/>
              <a:gd name="connsiteX47" fmla="*/ 789501 w 3698955"/>
              <a:gd name="connsiteY47" fmla="*/ 221672 h 1099127"/>
              <a:gd name="connsiteX48" fmla="*/ 743319 w 3698955"/>
              <a:gd name="connsiteY48" fmla="*/ 193963 h 1099127"/>
              <a:gd name="connsiteX49" fmla="*/ 687901 w 3698955"/>
              <a:gd name="connsiteY49" fmla="*/ 175491 h 1099127"/>
              <a:gd name="connsiteX50" fmla="*/ 660192 w 3698955"/>
              <a:gd name="connsiteY50" fmla="*/ 166254 h 1099127"/>
              <a:gd name="connsiteX51" fmla="*/ 632482 w 3698955"/>
              <a:gd name="connsiteY51" fmla="*/ 157018 h 1099127"/>
              <a:gd name="connsiteX52" fmla="*/ 466228 w 3698955"/>
              <a:gd name="connsiteY52" fmla="*/ 110836 h 1099127"/>
              <a:gd name="connsiteX53" fmla="*/ 438519 w 3698955"/>
              <a:gd name="connsiteY53" fmla="*/ 55418 h 1099127"/>
              <a:gd name="connsiteX54" fmla="*/ 429282 w 3698955"/>
              <a:gd name="connsiteY54" fmla="*/ 27709 h 1099127"/>
              <a:gd name="connsiteX55" fmla="*/ 373864 w 3698955"/>
              <a:gd name="connsiteY55" fmla="*/ 0 h 1099127"/>
              <a:gd name="connsiteX56" fmla="*/ 290737 w 3698955"/>
              <a:gd name="connsiteY56" fmla="*/ 9236 h 1099127"/>
              <a:gd name="connsiteX57" fmla="*/ 263028 w 3698955"/>
              <a:gd name="connsiteY57" fmla="*/ 18472 h 1099127"/>
              <a:gd name="connsiteX58" fmla="*/ 179901 w 3698955"/>
              <a:gd name="connsiteY58" fmla="*/ 36945 h 1099127"/>
              <a:gd name="connsiteX59" fmla="*/ 115246 w 3698955"/>
              <a:gd name="connsiteY59" fmla="*/ 73891 h 1099127"/>
              <a:gd name="connsiteX60" fmla="*/ 78301 w 3698955"/>
              <a:gd name="connsiteY60" fmla="*/ 110836 h 1099127"/>
              <a:gd name="connsiteX61" fmla="*/ 59828 w 3698955"/>
              <a:gd name="connsiteY61" fmla="*/ 138545 h 1099127"/>
              <a:gd name="connsiteX62" fmla="*/ 50592 w 3698955"/>
              <a:gd name="connsiteY62" fmla="*/ 203200 h 1099127"/>
              <a:gd name="connsiteX63" fmla="*/ 22882 w 3698955"/>
              <a:gd name="connsiteY63" fmla="*/ 212436 h 1099127"/>
              <a:gd name="connsiteX64" fmla="*/ 13646 w 3698955"/>
              <a:gd name="connsiteY64" fmla="*/ 295563 h 1099127"/>
              <a:gd name="connsiteX65" fmla="*/ 41355 w 3698955"/>
              <a:gd name="connsiteY65" fmla="*/ 304800 h 1099127"/>
              <a:gd name="connsiteX66" fmla="*/ 69064 w 3698955"/>
              <a:gd name="connsiteY66" fmla="*/ 323272 h 1099127"/>
              <a:gd name="connsiteX67" fmla="*/ 78301 w 3698955"/>
              <a:gd name="connsiteY67" fmla="*/ 350981 h 1099127"/>
              <a:gd name="connsiteX68" fmla="*/ 59828 w 3698955"/>
              <a:gd name="connsiteY68" fmla="*/ 406400 h 1099127"/>
              <a:gd name="connsiteX69" fmla="*/ 78301 w 3698955"/>
              <a:gd name="connsiteY69" fmla="*/ 591127 h 1099127"/>
              <a:gd name="connsiteX70" fmla="*/ 124482 w 3698955"/>
              <a:gd name="connsiteY70" fmla="*/ 609600 h 1099127"/>
              <a:gd name="connsiteX71" fmla="*/ 152192 w 3698955"/>
              <a:gd name="connsiteY71" fmla="*/ 637309 h 1099127"/>
              <a:gd name="connsiteX72" fmla="*/ 207610 w 3698955"/>
              <a:gd name="connsiteY72" fmla="*/ 674254 h 109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3698955" h="1099127">
                <a:moveTo>
                  <a:pt x="3698955" y="1043709"/>
                </a:moveTo>
                <a:cubicBezTo>
                  <a:pt x="3667403" y="1050019"/>
                  <a:pt x="3618423" y="1060703"/>
                  <a:pt x="3588119" y="1062181"/>
                </a:cubicBezTo>
                <a:cubicBezTo>
                  <a:pt x="3483519" y="1067284"/>
                  <a:pt x="3378761" y="1068339"/>
                  <a:pt x="3274082" y="1071418"/>
                </a:cubicBezTo>
                <a:cubicBezTo>
                  <a:pt x="3172172" y="1091800"/>
                  <a:pt x="3211505" y="1079963"/>
                  <a:pt x="3154010" y="1099127"/>
                </a:cubicBezTo>
                <a:cubicBezTo>
                  <a:pt x="3083198" y="1096048"/>
                  <a:pt x="3012243" y="1095327"/>
                  <a:pt x="2941573" y="1089891"/>
                </a:cubicBezTo>
                <a:cubicBezTo>
                  <a:pt x="2931866" y="1089144"/>
                  <a:pt x="2922375" y="1085382"/>
                  <a:pt x="2913864" y="1080654"/>
                </a:cubicBezTo>
                <a:cubicBezTo>
                  <a:pt x="2894457" y="1069872"/>
                  <a:pt x="2858446" y="1043709"/>
                  <a:pt x="2858446" y="1043709"/>
                </a:cubicBezTo>
                <a:cubicBezTo>
                  <a:pt x="2776432" y="920690"/>
                  <a:pt x="2901496" y="1095998"/>
                  <a:pt x="2812264" y="1006763"/>
                </a:cubicBezTo>
                <a:cubicBezTo>
                  <a:pt x="2805380" y="999879"/>
                  <a:pt x="2807382" y="987762"/>
                  <a:pt x="2803028" y="979054"/>
                </a:cubicBezTo>
                <a:cubicBezTo>
                  <a:pt x="2761292" y="895582"/>
                  <a:pt x="2708008" y="947866"/>
                  <a:pt x="2581355" y="942109"/>
                </a:cubicBezTo>
                <a:cubicBezTo>
                  <a:pt x="2526589" y="859961"/>
                  <a:pt x="2616418" y="1003896"/>
                  <a:pt x="2553646" y="831272"/>
                </a:cubicBezTo>
                <a:cubicBezTo>
                  <a:pt x="2549852" y="820840"/>
                  <a:pt x="2536331" y="816698"/>
                  <a:pt x="2525937" y="812800"/>
                </a:cubicBezTo>
                <a:cubicBezTo>
                  <a:pt x="2515604" y="808925"/>
                  <a:pt x="2430569" y="795366"/>
                  <a:pt x="2424337" y="794327"/>
                </a:cubicBezTo>
                <a:cubicBezTo>
                  <a:pt x="2399059" y="777475"/>
                  <a:pt x="2391118" y="777312"/>
                  <a:pt x="2378155" y="748145"/>
                </a:cubicBezTo>
                <a:cubicBezTo>
                  <a:pt x="2370247" y="730351"/>
                  <a:pt x="2365840" y="711200"/>
                  <a:pt x="2359682" y="692727"/>
                </a:cubicBezTo>
                <a:cubicBezTo>
                  <a:pt x="2353597" y="674472"/>
                  <a:pt x="2348252" y="650332"/>
                  <a:pt x="2331973" y="637309"/>
                </a:cubicBezTo>
                <a:cubicBezTo>
                  <a:pt x="2324370" y="631227"/>
                  <a:pt x="2313709" y="630433"/>
                  <a:pt x="2304264" y="628072"/>
                </a:cubicBezTo>
                <a:cubicBezTo>
                  <a:pt x="2278451" y="621619"/>
                  <a:pt x="2227363" y="613716"/>
                  <a:pt x="2202664" y="609600"/>
                </a:cubicBezTo>
                <a:cubicBezTo>
                  <a:pt x="2193428" y="600364"/>
                  <a:pt x="2185823" y="589137"/>
                  <a:pt x="2174955" y="581891"/>
                </a:cubicBezTo>
                <a:cubicBezTo>
                  <a:pt x="2166854" y="576490"/>
                  <a:pt x="2156850" y="574255"/>
                  <a:pt x="2147246" y="572654"/>
                </a:cubicBezTo>
                <a:cubicBezTo>
                  <a:pt x="2119746" y="568071"/>
                  <a:pt x="2091828" y="566497"/>
                  <a:pt x="2064119" y="563418"/>
                </a:cubicBezTo>
                <a:cubicBezTo>
                  <a:pt x="2064025" y="562854"/>
                  <a:pt x="2055219" y="492257"/>
                  <a:pt x="2045646" y="480291"/>
                </a:cubicBezTo>
                <a:cubicBezTo>
                  <a:pt x="2038711" y="471623"/>
                  <a:pt x="2027173" y="467976"/>
                  <a:pt x="2017937" y="461818"/>
                </a:cubicBezTo>
                <a:cubicBezTo>
                  <a:pt x="2008701" y="467976"/>
                  <a:pt x="2001217" y="478721"/>
                  <a:pt x="1990228" y="480291"/>
                </a:cubicBezTo>
                <a:cubicBezTo>
                  <a:pt x="1952460" y="485686"/>
                  <a:pt x="1950065" y="461714"/>
                  <a:pt x="1925573" y="443345"/>
                </a:cubicBezTo>
                <a:cubicBezTo>
                  <a:pt x="1911211" y="432574"/>
                  <a:pt x="1893754" y="426407"/>
                  <a:pt x="1879392" y="415636"/>
                </a:cubicBezTo>
                <a:cubicBezTo>
                  <a:pt x="1868942" y="407799"/>
                  <a:pt x="1861717" y="396289"/>
                  <a:pt x="1851682" y="387927"/>
                </a:cubicBezTo>
                <a:cubicBezTo>
                  <a:pt x="1827807" y="368032"/>
                  <a:pt x="1824037" y="369475"/>
                  <a:pt x="1796264" y="360218"/>
                </a:cubicBezTo>
                <a:cubicBezTo>
                  <a:pt x="1787028" y="363297"/>
                  <a:pt x="1777263" y="365100"/>
                  <a:pt x="1768555" y="369454"/>
                </a:cubicBezTo>
                <a:cubicBezTo>
                  <a:pt x="1758626" y="374418"/>
                  <a:pt x="1751947" y="387927"/>
                  <a:pt x="1740846" y="387927"/>
                </a:cubicBezTo>
                <a:cubicBezTo>
                  <a:pt x="1729745" y="387927"/>
                  <a:pt x="1722373" y="375612"/>
                  <a:pt x="1713137" y="369454"/>
                </a:cubicBezTo>
                <a:cubicBezTo>
                  <a:pt x="1697180" y="321580"/>
                  <a:pt x="1716876" y="354696"/>
                  <a:pt x="1666955" y="332509"/>
                </a:cubicBezTo>
                <a:cubicBezTo>
                  <a:pt x="1650550" y="325218"/>
                  <a:pt x="1637178" y="312091"/>
                  <a:pt x="1620773" y="304800"/>
                </a:cubicBezTo>
                <a:cubicBezTo>
                  <a:pt x="1609173" y="299644"/>
                  <a:pt x="1596034" y="299050"/>
                  <a:pt x="1583828" y="295563"/>
                </a:cubicBezTo>
                <a:cubicBezTo>
                  <a:pt x="1509205" y="274242"/>
                  <a:pt x="1616996" y="291861"/>
                  <a:pt x="1454519" y="277091"/>
                </a:cubicBezTo>
                <a:cubicBezTo>
                  <a:pt x="1411416" y="212436"/>
                  <a:pt x="1436046" y="233987"/>
                  <a:pt x="1389864" y="203200"/>
                </a:cubicBezTo>
                <a:cubicBezTo>
                  <a:pt x="1386785" y="212436"/>
                  <a:pt x="1388231" y="224827"/>
                  <a:pt x="1380628" y="230909"/>
                </a:cubicBezTo>
                <a:cubicBezTo>
                  <a:pt x="1356751" y="250011"/>
                  <a:pt x="1338458" y="238404"/>
                  <a:pt x="1315973" y="230909"/>
                </a:cubicBezTo>
                <a:cubicBezTo>
                  <a:pt x="1306737" y="224751"/>
                  <a:pt x="1298408" y="216945"/>
                  <a:pt x="1288264" y="212436"/>
                </a:cubicBezTo>
                <a:cubicBezTo>
                  <a:pt x="1270470" y="204528"/>
                  <a:pt x="1232846" y="193963"/>
                  <a:pt x="1232846" y="193963"/>
                </a:cubicBezTo>
                <a:cubicBezTo>
                  <a:pt x="1203762" y="199780"/>
                  <a:pt x="1173869" y="201547"/>
                  <a:pt x="1149719" y="221672"/>
                </a:cubicBezTo>
                <a:cubicBezTo>
                  <a:pt x="1094012" y="268094"/>
                  <a:pt x="1169697" y="236563"/>
                  <a:pt x="1103537" y="258618"/>
                </a:cubicBezTo>
                <a:cubicBezTo>
                  <a:pt x="1094301" y="255539"/>
                  <a:pt x="1084536" y="253735"/>
                  <a:pt x="1075828" y="249381"/>
                </a:cubicBezTo>
                <a:cubicBezTo>
                  <a:pt x="1065899" y="244417"/>
                  <a:pt x="1059069" y="232734"/>
                  <a:pt x="1048119" y="230909"/>
                </a:cubicBezTo>
                <a:cubicBezTo>
                  <a:pt x="1002464" y="223300"/>
                  <a:pt x="955755" y="224751"/>
                  <a:pt x="909573" y="221672"/>
                </a:cubicBezTo>
                <a:cubicBezTo>
                  <a:pt x="900337" y="218593"/>
                  <a:pt x="891600" y="212436"/>
                  <a:pt x="881864" y="212436"/>
                </a:cubicBezTo>
                <a:cubicBezTo>
                  <a:pt x="862743" y="212436"/>
                  <a:pt x="840456" y="230805"/>
                  <a:pt x="826446" y="240145"/>
                </a:cubicBezTo>
                <a:cubicBezTo>
                  <a:pt x="814131" y="233987"/>
                  <a:pt x="801537" y="228359"/>
                  <a:pt x="789501" y="221672"/>
                </a:cubicBezTo>
                <a:cubicBezTo>
                  <a:pt x="773808" y="212954"/>
                  <a:pt x="759662" y="201392"/>
                  <a:pt x="743319" y="193963"/>
                </a:cubicBezTo>
                <a:cubicBezTo>
                  <a:pt x="725592" y="185906"/>
                  <a:pt x="706374" y="181649"/>
                  <a:pt x="687901" y="175491"/>
                </a:cubicBezTo>
                <a:lnTo>
                  <a:pt x="660192" y="166254"/>
                </a:lnTo>
                <a:lnTo>
                  <a:pt x="632482" y="157018"/>
                </a:lnTo>
                <a:cubicBezTo>
                  <a:pt x="546217" y="99507"/>
                  <a:pt x="599189" y="121916"/>
                  <a:pt x="466228" y="110836"/>
                </a:cubicBezTo>
                <a:cubicBezTo>
                  <a:pt x="443015" y="41196"/>
                  <a:pt x="474326" y="127030"/>
                  <a:pt x="438519" y="55418"/>
                </a:cubicBezTo>
                <a:cubicBezTo>
                  <a:pt x="434165" y="46710"/>
                  <a:pt x="435364" y="35312"/>
                  <a:pt x="429282" y="27709"/>
                </a:cubicBezTo>
                <a:cubicBezTo>
                  <a:pt x="416259" y="11431"/>
                  <a:pt x="392119" y="6085"/>
                  <a:pt x="373864" y="0"/>
                </a:cubicBezTo>
                <a:cubicBezTo>
                  <a:pt x="346155" y="3079"/>
                  <a:pt x="318237" y="4653"/>
                  <a:pt x="290737" y="9236"/>
                </a:cubicBezTo>
                <a:cubicBezTo>
                  <a:pt x="281134" y="10837"/>
                  <a:pt x="272473" y="16111"/>
                  <a:pt x="263028" y="18472"/>
                </a:cubicBezTo>
                <a:cubicBezTo>
                  <a:pt x="235491" y="25356"/>
                  <a:pt x="207610" y="30787"/>
                  <a:pt x="179901" y="36945"/>
                </a:cubicBezTo>
                <a:cubicBezTo>
                  <a:pt x="170810" y="41491"/>
                  <a:pt x="123950" y="63011"/>
                  <a:pt x="115246" y="73891"/>
                </a:cubicBezTo>
                <a:cubicBezTo>
                  <a:pt x="79421" y="118673"/>
                  <a:pt x="138757" y="90685"/>
                  <a:pt x="78301" y="110836"/>
                </a:cubicBezTo>
                <a:cubicBezTo>
                  <a:pt x="72143" y="120072"/>
                  <a:pt x="63018" y="127912"/>
                  <a:pt x="59828" y="138545"/>
                </a:cubicBezTo>
                <a:cubicBezTo>
                  <a:pt x="53572" y="159397"/>
                  <a:pt x="60328" y="183728"/>
                  <a:pt x="50592" y="203200"/>
                </a:cubicBezTo>
                <a:cubicBezTo>
                  <a:pt x="46238" y="211908"/>
                  <a:pt x="32119" y="209357"/>
                  <a:pt x="22882" y="212436"/>
                </a:cubicBezTo>
                <a:cubicBezTo>
                  <a:pt x="2596" y="242866"/>
                  <a:pt x="-11879" y="250893"/>
                  <a:pt x="13646" y="295563"/>
                </a:cubicBezTo>
                <a:cubicBezTo>
                  <a:pt x="18476" y="304016"/>
                  <a:pt x="32647" y="300446"/>
                  <a:pt x="41355" y="304800"/>
                </a:cubicBezTo>
                <a:cubicBezTo>
                  <a:pt x="51284" y="309764"/>
                  <a:pt x="59828" y="317115"/>
                  <a:pt x="69064" y="323272"/>
                </a:cubicBezTo>
                <a:cubicBezTo>
                  <a:pt x="72143" y="332508"/>
                  <a:pt x="79376" y="341305"/>
                  <a:pt x="78301" y="350981"/>
                </a:cubicBezTo>
                <a:cubicBezTo>
                  <a:pt x="76151" y="370334"/>
                  <a:pt x="59828" y="406400"/>
                  <a:pt x="59828" y="406400"/>
                </a:cubicBezTo>
                <a:cubicBezTo>
                  <a:pt x="65986" y="467976"/>
                  <a:pt x="59538" y="532157"/>
                  <a:pt x="78301" y="591127"/>
                </a:cubicBezTo>
                <a:cubicBezTo>
                  <a:pt x="83328" y="606926"/>
                  <a:pt x="110423" y="600813"/>
                  <a:pt x="124482" y="609600"/>
                </a:cubicBezTo>
                <a:cubicBezTo>
                  <a:pt x="135559" y="616523"/>
                  <a:pt x="141881" y="629290"/>
                  <a:pt x="152192" y="637309"/>
                </a:cubicBezTo>
                <a:cubicBezTo>
                  <a:pt x="169717" y="650939"/>
                  <a:pt x="207610" y="674254"/>
                  <a:pt x="207610" y="674254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7050502D-D611-4791-8844-9EB5864B3254}"/>
              </a:ext>
            </a:extLst>
          </p:cNvPr>
          <p:cNvCxnSpPr>
            <a:cxnSpLocks/>
          </p:cNvCxnSpPr>
          <p:nvPr/>
        </p:nvCxnSpPr>
        <p:spPr>
          <a:xfrm flipV="1">
            <a:off x="8112559" y="5213927"/>
            <a:ext cx="1419368" cy="10646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5FED4319-4403-4489-ACE0-9B27A76D0288}"/>
              </a:ext>
            </a:extLst>
          </p:cNvPr>
          <p:cNvSpPr/>
          <p:nvPr/>
        </p:nvSpPr>
        <p:spPr>
          <a:xfrm>
            <a:off x="9659389" y="5193376"/>
            <a:ext cx="1856509" cy="138546"/>
          </a:xfrm>
          <a:custGeom>
            <a:avLst/>
            <a:gdLst>
              <a:gd name="connsiteX0" fmla="*/ 1856509 w 1856509"/>
              <a:gd name="connsiteY0" fmla="*/ 101600 h 138546"/>
              <a:gd name="connsiteX1" fmla="*/ 1810327 w 1856509"/>
              <a:gd name="connsiteY1" fmla="*/ 110837 h 138546"/>
              <a:gd name="connsiteX2" fmla="*/ 1754909 w 1856509"/>
              <a:gd name="connsiteY2" fmla="*/ 129309 h 138546"/>
              <a:gd name="connsiteX3" fmla="*/ 1487054 w 1856509"/>
              <a:gd name="connsiteY3" fmla="*/ 138546 h 138546"/>
              <a:gd name="connsiteX4" fmla="*/ 1219200 w 1856509"/>
              <a:gd name="connsiteY4" fmla="*/ 129309 h 138546"/>
              <a:gd name="connsiteX5" fmla="*/ 1154545 w 1856509"/>
              <a:gd name="connsiteY5" fmla="*/ 120073 h 138546"/>
              <a:gd name="connsiteX6" fmla="*/ 1043709 w 1856509"/>
              <a:gd name="connsiteY6" fmla="*/ 110837 h 138546"/>
              <a:gd name="connsiteX7" fmla="*/ 581891 w 1856509"/>
              <a:gd name="connsiteY7" fmla="*/ 92364 h 138546"/>
              <a:gd name="connsiteX8" fmla="*/ 434109 w 1856509"/>
              <a:gd name="connsiteY8" fmla="*/ 73891 h 138546"/>
              <a:gd name="connsiteX9" fmla="*/ 286327 w 1856509"/>
              <a:gd name="connsiteY9" fmla="*/ 55418 h 138546"/>
              <a:gd name="connsiteX10" fmla="*/ 212436 w 1856509"/>
              <a:gd name="connsiteY10" fmla="*/ 46182 h 138546"/>
              <a:gd name="connsiteX11" fmla="*/ 166254 w 1856509"/>
              <a:gd name="connsiteY11" fmla="*/ 36946 h 138546"/>
              <a:gd name="connsiteX12" fmla="*/ 46182 w 1856509"/>
              <a:gd name="connsiteY12" fmla="*/ 18473 h 138546"/>
              <a:gd name="connsiteX13" fmla="*/ 0 w 1856509"/>
              <a:gd name="connsiteY13" fmla="*/ 0 h 138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56509" h="138546">
                <a:moveTo>
                  <a:pt x="1856509" y="101600"/>
                </a:moveTo>
                <a:cubicBezTo>
                  <a:pt x="1841115" y="104679"/>
                  <a:pt x="1825473" y="106706"/>
                  <a:pt x="1810327" y="110837"/>
                </a:cubicBezTo>
                <a:cubicBezTo>
                  <a:pt x="1791541" y="115960"/>
                  <a:pt x="1774369" y="128638"/>
                  <a:pt x="1754909" y="129309"/>
                </a:cubicBezTo>
                <a:lnTo>
                  <a:pt x="1487054" y="138546"/>
                </a:lnTo>
                <a:cubicBezTo>
                  <a:pt x="1397769" y="135467"/>
                  <a:pt x="1308400" y="134265"/>
                  <a:pt x="1219200" y="129309"/>
                </a:cubicBezTo>
                <a:cubicBezTo>
                  <a:pt x="1197463" y="128101"/>
                  <a:pt x="1176196" y="122352"/>
                  <a:pt x="1154545" y="120073"/>
                </a:cubicBezTo>
                <a:cubicBezTo>
                  <a:pt x="1117675" y="116192"/>
                  <a:pt x="1080695" y="113388"/>
                  <a:pt x="1043709" y="110837"/>
                </a:cubicBezTo>
                <a:cubicBezTo>
                  <a:pt x="853003" y="97685"/>
                  <a:pt x="807684" y="99206"/>
                  <a:pt x="581891" y="92364"/>
                </a:cubicBezTo>
                <a:cubicBezTo>
                  <a:pt x="457822" y="74641"/>
                  <a:pt x="579615" y="91352"/>
                  <a:pt x="434109" y="73891"/>
                </a:cubicBezTo>
                <a:lnTo>
                  <a:pt x="286327" y="55418"/>
                </a:lnTo>
                <a:cubicBezTo>
                  <a:pt x="261697" y="52339"/>
                  <a:pt x="236776" y="51050"/>
                  <a:pt x="212436" y="46182"/>
                </a:cubicBezTo>
                <a:cubicBezTo>
                  <a:pt x="197042" y="43103"/>
                  <a:pt x="181739" y="39527"/>
                  <a:pt x="166254" y="36946"/>
                </a:cubicBezTo>
                <a:cubicBezTo>
                  <a:pt x="136811" y="32039"/>
                  <a:pt x="76836" y="25285"/>
                  <a:pt x="46182" y="18473"/>
                </a:cubicBezTo>
                <a:cubicBezTo>
                  <a:pt x="25636" y="13907"/>
                  <a:pt x="17498" y="8749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1" name="Frihandsfigur: Form 20">
            <a:extLst>
              <a:ext uri="{FF2B5EF4-FFF2-40B4-BE49-F238E27FC236}">
                <a16:creationId xmlns:a16="http://schemas.microsoft.com/office/drawing/2014/main" id="{93D0EE65-E811-4C4B-A994-791157740041}"/>
              </a:ext>
            </a:extLst>
          </p:cNvPr>
          <p:cNvSpPr/>
          <p:nvPr/>
        </p:nvSpPr>
        <p:spPr>
          <a:xfrm>
            <a:off x="7961825" y="2697480"/>
            <a:ext cx="1652075" cy="2446020"/>
          </a:xfrm>
          <a:custGeom>
            <a:avLst/>
            <a:gdLst>
              <a:gd name="connsiteX0" fmla="*/ 1652075 w 1652075"/>
              <a:gd name="connsiteY0" fmla="*/ 2706228 h 2712578"/>
              <a:gd name="connsiteX1" fmla="*/ 1620325 w 1652075"/>
              <a:gd name="connsiteY1" fmla="*/ 2712578 h 2712578"/>
              <a:gd name="connsiteX2" fmla="*/ 1563175 w 1652075"/>
              <a:gd name="connsiteY2" fmla="*/ 2699878 h 2712578"/>
              <a:gd name="connsiteX3" fmla="*/ 1544125 w 1652075"/>
              <a:gd name="connsiteY3" fmla="*/ 2687178 h 2712578"/>
              <a:gd name="connsiteX4" fmla="*/ 1531425 w 1652075"/>
              <a:gd name="connsiteY4" fmla="*/ 2668128 h 2712578"/>
              <a:gd name="connsiteX5" fmla="*/ 1518725 w 1652075"/>
              <a:gd name="connsiteY5" fmla="*/ 2541128 h 2712578"/>
              <a:gd name="connsiteX6" fmla="*/ 1499675 w 1652075"/>
              <a:gd name="connsiteY6" fmla="*/ 2477628 h 2712578"/>
              <a:gd name="connsiteX7" fmla="*/ 1480625 w 1652075"/>
              <a:gd name="connsiteY7" fmla="*/ 2464928 h 2712578"/>
              <a:gd name="connsiteX8" fmla="*/ 1461575 w 1652075"/>
              <a:gd name="connsiteY8" fmla="*/ 2445878 h 2712578"/>
              <a:gd name="connsiteX9" fmla="*/ 1442525 w 1652075"/>
              <a:gd name="connsiteY9" fmla="*/ 2439528 h 2712578"/>
              <a:gd name="connsiteX10" fmla="*/ 1417125 w 1652075"/>
              <a:gd name="connsiteY10" fmla="*/ 2426828 h 2712578"/>
              <a:gd name="connsiteX11" fmla="*/ 1334575 w 1652075"/>
              <a:gd name="connsiteY11" fmla="*/ 2414128 h 2712578"/>
              <a:gd name="connsiteX12" fmla="*/ 1296475 w 1652075"/>
              <a:gd name="connsiteY12" fmla="*/ 2388728 h 2712578"/>
              <a:gd name="connsiteX13" fmla="*/ 1271075 w 1652075"/>
              <a:gd name="connsiteY13" fmla="*/ 2287128 h 2712578"/>
              <a:gd name="connsiteX14" fmla="*/ 1252025 w 1652075"/>
              <a:gd name="connsiteY14" fmla="*/ 2280778 h 2712578"/>
              <a:gd name="connsiteX15" fmla="*/ 1239325 w 1652075"/>
              <a:gd name="connsiteY15" fmla="*/ 2261728 h 2712578"/>
              <a:gd name="connsiteX16" fmla="*/ 1220275 w 1652075"/>
              <a:gd name="connsiteY16" fmla="*/ 2255378 h 2712578"/>
              <a:gd name="connsiteX17" fmla="*/ 1156775 w 1652075"/>
              <a:gd name="connsiteY17" fmla="*/ 2242678 h 2712578"/>
              <a:gd name="connsiteX18" fmla="*/ 1150425 w 1652075"/>
              <a:gd name="connsiteY18" fmla="*/ 2223628 h 2712578"/>
              <a:gd name="connsiteX19" fmla="*/ 1131375 w 1652075"/>
              <a:gd name="connsiteY19" fmla="*/ 2115678 h 2712578"/>
              <a:gd name="connsiteX20" fmla="*/ 1112325 w 1652075"/>
              <a:gd name="connsiteY20" fmla="*/ 2102978 h 2712578"/>
              <a:gd name="connsiteX21" fmla="*/ 1080575 w 1652075"/>
              <a:gd name="connsiteY21" fmla="*/ 2096628 h 2712578"/>
              <a:gd name="connsiteX22" fmla="*/ 991675 w 1652075"/>
              <a:gd name="connsiteY22" fmla="*/ 2083928 h 2712578"/>
              <a:gd name="connsiteX23" fmla="*/ 959925 w 1652075"/>
              <a:gd name="connsiteY23" fmla="*/ 2045828 h 2712578"/>
              <a:gd name="connsiteX24" fmla="*/ 934525 w 1652075"/>
              <a:gd name="connsiteY24" fmla="*/ 2039478 h 2712578"/>
              <a:gd name="connsiteX25" fmla="*/ 928175 w 1652075"/>
              <a:gd name="connsiteY25" fmla="*/ 2020428 h 2712578"/>
              <a:gd name="connsiteX26" fmla="*/ 940875 w 1652075"/>
              <a:gd name="connsiteY26" fmla="*/ 2001378 h 2712578"/>
              <a:gd name="connsiteX27" fmla="*/ 947225 w 1652075"/>
              <a:gd name="connsiteY27" fmla="*/ 1982328 h 2712578"/>
              <a:gd name="connsiteX28" fmla="*/ 915475 w 1652075"/>
              <a:gd name="connsiteY28" fmla="*/ 1950578 h 2712578"/>
              <a:gd name="connsiteX29" fmla="*/ 877375 w 1652075"/>
              <a:gd name="connsiteY29" fmla="*/ 1912478 h 2712578"/>
              <a:gd name="connsiteX30" fmla="*/ 871025 w 1652075"/>
              <a:gd name="connsiteY30" fmla="*/ 1887078 h 2712578"/>
              <a:gd name="connsiteX31" fmla="*/ 845625 w 1652075"/>
              <a:gd name="connsiteY31" fmla="*/ 1880728 h 2712578"/>
              <a:gd name="connsiteX32" fmla="*/ 826575 w 1652075"/>
              <a:gd name="connsiteY32" fmla="*/ 1874378 h 2712578"/>
              <a:gd name="connsiteX33" fmla="*/ 756725 w 1652075"/>
              <a:gd name="connsiteY33" fmla="*/ 1842628 h 2712578"/>
              <a:gd name="connsiteX34" fmla="*/ 737675 w 1652075"/>
              <a:gd name="connsiteY34" fmla="*/ 1804528 h 2712578"/>
              <a:gd name="connsiteX35" fmla="*/ 674175 w 1652075"/>
              <a:gd name="connsiteY35" fmla="*/ 1785478 h 2712578"/>
              <a:gd name="connsiteX36" fmla="*/ 667825 w 1652075"/>
              <a:gd name="connsiteY36" fmla="*/ 1766428 h 2712578"/>
              <a:gd name="connsiteX37" fmla="*/ 648775 w 1652075"/>
              <a:gd name="connsiteY37" fmla="*/ 1760078 h 2712578"/>
              <a:gd name="connsiteX38" fmla="*/ 597975 w 1652075"/>
              <a:gd name="connsiteY38" fmla="*/ 1741028 h 2712578"/>
              <a:gd name="connsiteX39" fmla="*/ 585275 w 1652075"/>
              <a:gd name="connsiteY39" fmla="*/ 1721978 h 2712578"/>
              <a:gd name="connsiteX40" fmla="*/ 572575 w 1652075"/>
              <a:gd name="connsiteY40" fmla="*/ 1696578 h 2712578"/>
              <a:gd name="connsiteX41" fmla="*/ 534475 w 1652075"/>
              <a:gd name="connsiteY41" fmla="*/ 1690228 h 2712578"/>
              <a:gd name="connsiteX42" fmla="*/ 496375 w 1652075"/>
              <a:gd name="connsiteY42" fmla="*/ 1677528 h 2712578"/>
              <a:gd name="connsiteX43" fmla="*/ 464625 w 1652075"/>
              <a:gd name="connsiteY43" fmla="*/ 1671178 h 2712578"/>
              <a:gd name="connsiteX44" fmla="*/ 439225 w 1652075"/>
              <a:gd name="connsiteY44" fmla="*/ 1658478 h 2712578"/>
              <a:gd name="connsiteX45" fmla="*/ 426525 w 1652075"/>
              <a:gd name="connsiteY45" fmla="*/ 1588628 h 2712578"/>
              <a:gd name="connsiteX46" fmla="*/ 401125 w 1652075"/>
              <a:gd name="connsiteY46" fmla="*/ 1582278 h 2712578"/>
              <a:gd name="connsiteX47" fmla="*/ 363025 w 1652075"/>
              <a:gd name="connsiteY47" fmla="*/ 1563228 h 2712578"/>
              <a:gd name="connsiteX48" fmla="*/ 356675 w 1652075"/>
              <a:gd name="connsiteY48" fmla="*/ 1429878 h 2712578"/>
              <a:gd name="connsiteX49" fmla="*/ 369375 w 1652075"/>
              <a:gd name="connsiteY49" fmla="*/ 1391778 h 2712578"/>
              <a:gd name="connsiteX50" fmla="*/ 375725 w 1652075"/>
              <a:gd name="connsiteY50" fmla="*/ 1372728 h 2712578"/>
              <a:gd name="connsiteX51" fmla="*/ 331275 w 1652075"/>
              <a:gd name="connsiteY51" fmla="*/ 1321928 h 2712578"/>
              <a:gd name="connsiteX52" fmla="*/ 312225 w 1652075"/>
              <a:gd name="connsiteY52" fmla="*/ 1315578 h 2712578"/>
              <a:gd name="connsiteX53" fmla="*/ 293175 w 1652075"/>
              <a:gd name="connsiteY53" fmla="*/ 1302878 h 2712578"/>
              <a:gd name="connsiteX54" fmla="*/ 255075 w 1652075"/>
              <a:gd name="connsiteY54" fmla="*/ 1271128 h 2712578"/>
              <a:gd name="connsiteX55" fmla="*/ 229675 w 1652075"/>
              <a:gd name="connsiteY55" fmla="*/ 1226678 h 2712578"/>
              <a:gd name="connsiteX56" fmla="*/ 216975 w 1652075"/>
              <a:gd name="connsiteY56" fmla="*/ 1207628 h 2712578"/>
              <a:gd name="connsiteX57" fmla="*/ 197925 w 1652075"/>
              <a:gd name="connsiteY57" fmla="*/ 1169528 h 2712578"/>
              <a:gd name="connsiteX58" fmla="*/ 191575 w 1652075"/>
              <a:gd name="connsiteY58" fmla="*/ 1118728 h 2712578"/>
              <a:gd name="connsiteX59" fmla="*/ 204275 w 1652075"/>
              <a:gd name="connsiteY59" fmla="*/ 1067928 h 2712578"/>
              <a:gd name="connsiteX60" fmla="*/ 197925 w 1652075"/>
              <a:gd name="connsiteY60" fmla="*/ 1029828 h 2712578"/>
              <a:gd name="connsiteX61" fmla="*/ 185225 w 1652075"/>
              <a:gd name="connsiteY61" fmla="*/ 979028 h 2712578"/>
              <a:gd name="connsiteX62" fmla="*/ 197925 w 1652075"/>
              <a:gd name="connsiteY62" fmla="*/ 953628 h 2712578"/>
              <a:gd name="connsiteX63" fmla="*/ 216975 w 1652075"/>
              <a:gd name="connsiteY63" fmla="*/ 934578 h 2712578"/>
              <a:gd name="connsiteX64" fmla="*/ 210625 w 1652075"/>
              <a:gd name="connsiteY64" fmla="*/ 877428 h 2712578"/>
              <a:gd name="connsiteX65" fmla="*/ 204275 w 1652075"/>
              <a:gd name="connsiteY65" fmla="*/ 858378 h 2712578"/>
              <a:gd name="connsiteX66" fmla="*/ 159825 w 1652075"/>
              <a:gd name="connsiteY66" fmla="*/ 813928 h 2712578"/>
              <a:gd name="connsiteX67" fmla="*/ 128075 w 1652075"/>
              <a:gd name="connsiteY67" fmla="*/ 769478 h 2712578"/>
              <a:gd name="connsiteX68" fmla="*/ 96325 w 1652075"/>
              <a:gd name="connsiteY68" fmla="*/ 737728 h 2712578"/>
              <a:gd name="connsiteX69" fmla="*/ 89975 w 1652075"/>
              <a:gd name="connsiteY69" fmla="*/ 712328 h 2712578"/>
              <a:gd name="connsiteX70" fmla="*/ 83625 w 1652075"/>
              <a:gd name="connsiteY70" fmla="*/ 648828 h 2712578"/>
              <a:gd name="connsiteX71" fmla="*/ 70925 w 1652075"/>
              <a:gd name="connsiteY71" fmla="*/ 629778 h 2712578"/>
              <a:gd name="connsiteX72" fmla="*/ 77275 w 1652075"/>
              <a:gd name="connsiteY72" fmla="*/ 610728 h 2712578"/>
              <a:gd name="connsiteX73" fmla="*/ 102675 w 1652075"/>
              <a:gd name="connsiteY73" fmla="*/ 572628 h 2712578"/>
              <a:gd name="connsiteX74" fmla="*/ 96325 w 1652075"/>
              <a:gd name="connsiteY74" fmla="*/ 534528 h 2712578"/>
              <a:gd name="connsiteX75" fmla="*/ 89975 w 1652075"/>
              <a:gd name="connsiteY75" fmla="*/ 515478 h 2712578"/>
              <a:gd name="connsiteX76" fmla="*/ 83625 w 1652075"/>
              <a:gd name="connsiteY76" fmla="*/ 439278 h 2712578"/>
              <a:gd name="connsiteX77" fmla="*/ 39175 w 1652075"/>
              <a:gd name="connsiteY77" fmla="*/ 432928 h 2712578"/>
              <a:gd name="connsiteX78" fmla="*/ 7425 w 1652075"/>
              <a:gd name="connsiteY78" fmla="*/ 401178 h 2712578"/>
              <a:gd name="connsiteX79" fmla="*/ 26475 w 1652075"/>
              <a:gd name="connsiteY79" fmla="*/ 388478 h 2712578"/>
              <a:gd name="connsiteX80" fmla="*/ 39175 w 1652075"/>
              <a:gd name="connsiteY80" fmla="*/ 369428 h 2712578"/>
              <a:gd name="connsiteX81" fmla="*/ 51875 w 1652075"/>
              <a:gd name="connsiteY81" fmla="*/ 286878 h 2712578"/>
              <a:gd name="connsiteX82" fmla="*/ 45525 w 1652075"/>
              <a:gd name="connsiteY82" fmla="*/ 223378 h 2712578"/>
              <a:gd name="connsiteX83" fmla="*/ 26475 w 1652075"/>
              <a:gd name="connsiteY83" fmla="*/ 217028 h 2712578"/>
              <a:gd name="connsiteX84" fmla="*/ 13775 w 1652075"/>
              <a:gd name="connsiteY84" fmla="*/ 197978 h 2712578"/>
              <a:gd name="connsiteX85" fmla="*/ 20125 w 1652075"/>
              <a:gd name="connsiteY85" fmla="*/ 172578 h 2712578"/>
              <a:gd name="connsiteX86" fmla="*/ 26475 w 1652075"/>
              <a:gd name="connsiteY86" fmla="*/ 153528 h 2712578"/>
              <a:gd name="connsiteX87" fmla="*/ 39175 w 1652075"/>
              <a:gd name="connsiteY87" fmla="*/ 102728 h 2712578"/>
              <a:gd name="connsiteX88" fmla="*/ 51875 w 1652075"/>
              <a:gd name="connsiteY88" fmla="*/ 83678 h 2712578"/>
              <a:gd name="connsiteX89" fmla="*/ 58225 w 1652075"/>
              <a:gd name="connsiteY89" fmla="*/ 64628 h 2712578"/>
              <a:gd name="connsiteX90" fmla="*/ 39175 w 1652075"/>
              <a:gd name="connsiteY90" fmla="*/ 39228 h 2712578"/>
              <a:gd name="connsiteX91" fmla="*/ 20125 w 1652075"/>
              <a:gd name="connsiteY91" fmla="*/ 1128 h 2712578"/>
              <a:gd name="connsiteX92" fmla="*/ 7425 w 1652075"/>
              <a:gd name="connsiteY92" fmla="*/ 1128 h 271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1652075" h="2712578">
                <a:moveTo>
                  <a:pt x="1652075" y="2706228"/>
                </a:moveTo>
                <a:cubicBezTo>
                  <a:pt x="1641492" y="2708345"/>
                  <a:pt x="1631118" y="2712578"/>
                  <a:pt x="1620325" y="2712578"/>
                </a:cubicBezTo>
                <a:cubicBezTo>
                  <a:pt x="1610570" y="2712578"/>
                  <a:pt x="1576271" y="2706426"/>
                  <a:pt x="1563175" y="2699878"/>
                </a:cubicBezTo>
                <a:cubicBezTo>
                  <a:pt x="1556349" y="2696465"/>
                  <a:pt x="1550475" y="2691411"/>
                  <a:pt x="1544125" y="2687178"/>
                </a:cubicBezTo>
                <a:cubicBezTo>
                  <a:pt x="1539892" y="2680828"/>
                  <a:pt x="1534838" y="2674954"/>
                  <a:pt x="1531425" y="2668128"/>
                </a:cubicBezTo>
                <a:cubicBezTo>
                  <a:pt x="1514807" y="2634892"/>
                  <a:pt x="1519380" y="2548005"/>
                  <a:pt x="1518725" y="2541128"/>
                </a:cubicBezTo>
                <a:cubicBezTo>
                  <a:pt x="1517863" y="2532081"/>
                  <a:pt x="1501736" y="2479002"/>
                  <a:pt x="1499675" y="2477628"/>
                </a:cubicBezTo>
                <a:cubicBezTo>
                  <a:pt x="1493325" y="2473395"/>
                  <a:pt x="1486488" y="2469814"/>
                  <a:pt x="1480625" y="2464928"/>
                </a:cubicBezTo>
                <a:cubicBezTo>
                  <a:pt x="1473726" y="2459179"/>
                  <a:pt x="1469047" y="2450859"/>
                  <a:pt x="1461575" y="2445878"/>
                </a:cubicBezTo>
                <a:cubicBezTo>
                  <a:pt x="1456006" y="2442165"/>
                  <a:pt x="1448677" y="2442165"/>
                  <a:pt x="1442525" y="2439528"/>
                </a:cubicBezTo>
                <a:cubicBezTo>
                  <a:pt x="1433824" y="2435799"/>
                  <a:pt x="1425826" y="2430557"/>
                  <a:pt x="1417125" y="2426828"/>
                </a:cubicBezTo>
                <a:cubicBezTo>
                  <a:pt x="1389266" y="2414888"/>
                  <a:pt x="1368597" y="2417530"/>
                  <a:pt x="1334575" y="2414128"/>
                </a:cubicBezTo>
                <a:cubicBezTo>
                  <a:pt x="1321875" y="2405661"/>
                  <a:pt x="1297562" y="2403953"/>
                  <a:pt x="1296475" y="2388728"/>
                </a:cubicBezTo>
                <a:cubicBezTo>
                  <a:pt x="1291685" y="2321665"/>
                  <a:pt x="1314304" y="2308742"/>
                  <a:pt x="1271075" y="2287128"/>
                </a:cubicBezTo>
                <a:cubicBezTo>
                  <a:pt x="1265088" y="2284135"/>
                  <a:pt x="1258375" y="2282895"/>
                  <a:pt x="1252025" y="2280778"/>
                </a:cubicBezTo>
                <a:cubicBezTo>
                  <a:pt x="1247792" y="2274428"/>
                  <a:pt x="1245284" y="2266496"/>
                  <a:pt x="1239325" y="2261728"/>
                </a:cubicBezTo>
                <a:cubicBezTo>
                  <a:pt x="1234098" y="2257547"/>
                  <a:pt x="1226711" y="2257217"/>
                  <a:pt x="1220275" y="2255378"/>
                </a:cubicBezTo>
                <a:cubicBezTo>
                  <a:pt x="1193751" y="2247800"/>
                  <a:pt x="1186714" y="2247668"/>
                  <a:pt x="1156775" y="2242678"/>
                </a:cubicBezTo>
                <a:cubicBezTo>
                  <a:pt x="1154658" y="2236328"/>
                  <a:pt x="1151738" y="2230192"/>
                  <a:pt x="1150425" y="2223628"/>
                </a:cubicBezTo>
                <a:cubicBezTo>
                  <a:pt x="1143259" y="2187798"/>
                  <a:pt x="1142378" y="2150521"/>
                  <a:pt x="1131375" y="2115678"/>
                </a:cubicBezTo>
                <a:cubicBezTo>
                  <a:pt x="1129077" y="2108400"/>
                  <a:pt x="1119471" y="2105658"/>
                  <a:pt x="1112325" y="2102978"/>
                </a:cubicBezTo>
                <a:cubicBezTo>
                  <a:pt x="1102219" y="2099188"/>
                  <a:pt x="1091194" y="2098559"/>
                  <a:pt x="1080575" y="2096628"/>
                </a:cubicBezTo>
                <a:cubicBezTo>
                  <a:pt x="1040291" y="2089304"/>
                  <a:pt x="1035835" y="2089448"/>
                  <a:pt x="991675" y="2083928"/>
                </a:cubicBezTo>
                <a:cubicBezTo>
                  <a:pt x="983582" y="2071789"/>
                  <a:pt x="973088" y="2053350"/>
                  <a:pt x="959925" y="2045828"/>
                </a:cubicBezTo>
                <a:cubicBezTo>
                  <a:pt x="952348" y="2041498"/>
                  <a:pt x="942992" y="2041595"/>
                  <a:pt x="934525" y="2039478"/>
                </a:cubicBezTo>
                <a:cubicBezTo>
                  <a:pt x="932408" y="2033128"/>
                  <a:pt x="927075" y="2027030"/>
                  <a:pt x="928175" y="2020428"/>
                </a:cubicBezTo>
                <a:cubicBezTo>
                  <a:pt x="929430" y="2012900"/>
                  <a:pt x="937462" y="2008204"/>
                  <a:pt x="940875" y="2001378"/>
                </a:cubicBezTo>
                <a:cubicBezTo>
                  <a:pt x="943868" y="1995391"/>
                  <a:pt x="945108" y="1988678"/>
                  <a:pt x="947225" y="1982328"/>
                </a:cubicBezTo>
                <a:cubicBezTo>
                  <a:pt x="921055" y="1943073"/>
                  <a:pt x="950111" y="1981366"/>
                  <a:pt x="915475" y="1950578"/>
                </a:cubicBezTo>
                <a:cubicBezTo>
                  <a:pt x="902051" y="1938646"/>
                  <a:pt x="877375" y="1912478"/>
                  <a:pt x="877375" y="1912478"/>
                </a:cubicBezTo>
                <a:cubicBezTo>
                  <a:pt x="875258" y="1904011"/>
                  <a:pt x="877196" y="1893249"/>
                  <a:pt x="871025" y="1887078"/>
                </a:cubicBezTo>
                <a:cubicBezTo>
                  <a:pt x="864854" y="1880907"/>
                  <a:pt x="854016" y="1883126"/>
                  <a:pt x="845625" y="1880728"/>
                </a:cubicBezTo>
                <a:cubicBezTo>
                  <a:pt x="839189" y="1878889"/>
                  <a:pt x="832669" y="1877148"/>
                  <a:pt x="826575" y="1874378"/>
                </a:cubicBezTo>
                <a:cubicBezTo>
                  <a:pt x="748493" y="1838886"/>
                  <a:pt x="801264" y="1857474"/>
                  <a:pt x="756725" y="1842628"/>
                </a:cubicBezTo>
                <a:cubicBezTo>
                  <a:pt x="753265" y="1832248"/>
                  <a:pt x="748041" y="1811007"/>
                  <a:pt x="737675" y="1804528"/>
                </a:cubicBezTo>
                <a:cubicBezTo>
                  <a:pt x="727368" y="1798086"/>
                  <a:pt x="689046" y="1789196"/>
                  <a:pt x="674175" y="1785478"/>
                </a:cubicBezTo>
                <a:cubicBezTo>
                  <a:pt x="672058" y="1779128"/>
                  <a:pt x="672558" y="1771161"/>
                  <a:pt x="667825" y="1766428"/>
                </a:cubicBezTo>
                <a:cubicBezTo>
                  <a:pt x="663092" y="1761695"/>
                  <a:pt x="654762" y="1763071"/>
                  <a:pt x="648775" y="1760078"/>
                </a:cubicBezTo>
                <a:cubicBezTo>
                  <a:pt x="605172" y="1738277"/>
                  <a:pt x="659231" y="1753279"/>
                  <a:pt x="597975" y="1741028"/>
                </a:cubicBezTo>
                <a:cubicBezTo>
                  <a:pt x="593742" y="1734678"/>
                  <a:pt x="589061" y="1728604"/>
                  <a:pt x="585275" y="1721978"/>
                </a:cubicBezTo>
                <a:cubicBezTo>
                  <a:pt x="580579" y="1713759"/>
                  <a:pt x="580602" y="1701595"/>
                  <a:pt x="572575" y="1696578"/>
                </a:cubicBezTo>
                <a:cubicBezTo>
                  <a:pt x="561657" y="1689754"/>
                  <a:pt x="546966" y="1693351"/>
                  <a:pt x="534475" y="1690228"/>
                </a:cubicBezTo>
                <a:cubicBezTo>
                  <a:pt x="521488" y="1686981"/>
                  <a:pt x="509502" y="1680153"/>
                  <a:pt x="496375" y="1677528"/>
                </a:cubicBezTo>
                <a:lnTo>
                  <a:pt x="464625" y="1671178"/>
                </a:lnTo>
                <a:cubicBezTo>
                  <a:pt x="456158" y="1666945"/>
                  <a:pt x="442218" y="1667458"/>
                  <a:pt x="439225" y="1658478"/>
                </a:cubicBezTo>
                <a:cubicBezTo>
                  <a:pt x="423478" y="1611238"/>
                  <a:pt x="471238" y="1620566"/>
                  <a:pt x="426525" y="1588628"/>
                </a:cubicBezTo>
                <a:cubicBezTo>
                  <a:pt x="419423" y="1583555"/>
                  <a:pt x="409516" y="1584676"/>
                  <a:pt x="401125" y="1582278"/>
                </a:cubicBezTo>
                <a:cubicBezTo>
                  <a:pt x="378121" y="1575705"/>
                  <a:pt x="383897" y="1577143"/>
                  <a:pt x="363025" y="1563228"/>
                </a:cubicBezTo>
                <a:cubicBezTo>
                  <a:pt x="330584" y="1514567"/>
                  <a:pt x="342772" y="1541103"/>
                  <a:pt x="356675" y="1429878"/>
                </a:cubicBezTo>
                <a:cubicBezTo>
                  <a:pt x="358335" y="1416594"/>
                  <a:pt x="365142" y="1404478"/>
                  <a:pt x="369375" y="1391778"/>
                </a:cubicBezTo>
                <a:lnTo>
                  <a:pt x="375725" y="1372728"/>
                </a:lnTo>
                <a:cubicBezTo>
                  <a:pt x="362906" y="1355635"/>
                  <a:pt x="348982" y="1334576"/>
                  <a:pt x="331275" y="1321928"/>
                </a:cubicBezTo>
                <a:cubicBezTo>
                  <a:pt x="325828" y="1318037"/>
                  <a:pt x="318212" y="1318571"/>
                  <a:pt x="312225" y="1315578"/>
                </a:cubicBezTo>
                <a:cubicBezTo>
                  <a:pt x="305399" y="1312165"/>
                  <a:pt x="299038" y="1307764"/>
                  <a:pt x="293175" y="1302878"/>
                </a:cubicBezTo>
                <a:cubicBezTo>
                  <a:pt x="244282" y="1262134"/>
                  <a:pt x="302373" y="1302660"/>
                  <a:pt x="255075" y="1271128"/>
                </a:cubicBezTo>
                <a:cubicBezTo>
                  <a:pt x="224133" y="1224716"/>
                  <a:pt x="261901" y="1283074"/>
                  <a:pt x="229675" y="1226678"/>
                </a:cubicBezTo>
                <a:cubicBezTo>
                  <a:pt x="225889" y="1220052"/>
                  <a:pt x="220388" y="1214454"/>
                  <a:pt x="216975" y="1207628"/>
                </a:cubicBezTo>
                <a:cubicBezTo>
                  <a:pt x="190685" y="1155048"/>
                  <a:pt x="234321" y="1224123"/>
                  <a:pt x="197925" y="1169528"/>
                </a:cubicBezTo>
                <a:cubicBezTo>
                  <a:pt x="195808" y="1152595"/>
                  <a:pt x="191575" y="1135793"/>
                  <a:pt x="191575" y="1118728"/>
                </a:cubicBezTo>
                <a:cubicBezTo>
                  <a:pt x="191575" y="1103403"/>
                  <a:pt x="199264" y="1082960"/>
                  <a:pt x="204275" y="1067928"/>
                </a:cubicBezTo>
                <a:cubicBezTo>
                  <a:pt x="202158" y="1055228"/>
                  <a:pt x="200623" y="1042417"/>
                  <a:pt x="197925" y="1029828"/>
                </a:cubicBezTo>
                <a:cubicBezTo>
                  <a:pt x="194268" y="1012761"/>
                  <a:pt x="185225" y="979028"/>
                  <a:pt x="185225" y="979028"/>
                </a:cubicBezTo>
                <a:cubicBezTo>
                  <a:pt x="189458" y="970561"/>
                  <a:pt x="192423" y="961331"/>
                  <a:pt x="197925" y="953628"/>
                </a:cubicBezTo>
                <a:cubicBezTo>
                  <a:pt x="203145" y="946320"/>
                  <a:pt x="215499" y="943436"/>
                  <a:pt x="216975" y="934578"/>
                </a:cubicBezTo>
                <a:cubicBezTo>
                  <a:pt x="220126" y="915672"/>
                  <a:pt x="213776" y="896334"/>
                  <a:pt x="210625" y="877428"/>
                </a:cubicBezTo>
                <a:cubicBezTo>
                  <a:pt x="209525" y="870826"/>
                  <a:pt x="208456" y="863605"/>
                  <a:pt x="204275" y="858378"/>
                </a:cubicBezTo>
                <a:cubicBezTo>
                  <a:pt x="191185" y="842016"/>
                  <a:pt x="169196" y="832670"/>
                  <a:pt x="159825" y="813928"/>
                </a:cubicBezTo>
                <a:cubicBezTo>
                  <a:pt x="136325" y="766928"/>
                  <a:pt x="160254" y="808093"/>
                  <a:pt x="128075" y="769478"/>
                </a:cubicBezTo>
                <a:cubicBezTo>
                  <a:pt x="101617" y="737728"/>
                  <a:pt x="131250" y="761011"/>
                  <a:pt x="96325" y="737728"/>
                </a:cubicBezTo>
                <a:cubicBezTo>
                  <a:pt x="94208" y="729261"/>
                  <a:pt x="91209" y="720968"/>
                  <a:pt x="89975" y="712328"/>
                </a:cubicBezTo>
                <a:cubicBezTo>
                  <a:pt x="86967" y="691270"/>
                  <a:pt x="88408" y="669555"/>
                  <a:pt x="83625" y="648828"/>
                </a:cubicBezTo>
                <a:cubicBezTo>
                  <a:pt x="81909" y="641392"/>
                  <a:pt x="75158" y="636128"/>
                  <a:pt x="70925" y="629778"/>
                </a:cubicBezTo>
                <a:cubicBezTo>
                  <a:pt x="73042" y="623428"/>
                  <a:pt x="74024" y="616579"/>
                  <a:pt x="77275" y="610728"/>
                </a:cubicBezTo>
                <a:cubicBezTo>
                  <a:pt x="84688" y="597385"/>
                  <a:pt x="102675" y="572628"/>
                  <a:pt x="102675" y="572628"/>
                </a:cubicBezTo>
                <a:cubicBezTo>
                  <a:pt x="100558" y="559928"/>
                  <a:pt x="99118" y="547097"/>
                  <a:pt x="96325" y="534528"/>
                </a:cubicBezTo>
                <a:cubicBezTo>
                  <a:pt x="94873" y="527994"/>
                  <a:pt x="90860" y="522113"/>
                  <a:pt x="89975" y="515478"/>
                </a:cubicBezTo>
                <a:cubicBezTo>
                  <a:pt x="86606" y="490214"/>
                  <a:pt x="96983" y="460985"/>
                  <a:pt x="83625" y="439278"/>
                </a:cubicBezTo>
                <a:cubicBezTo>
                  <a:pt x="75781" y="426531"/>
                  <a:pt x="53992" y="435045"/>
                  <a:pt x="39175" y="432928"/>
                </a:cubicBezTo>
                <a:cubicBezTo>
                  <a:pt x="18120" y="425910"/>
                  <a:pt x="-14856" y="429029"/>
                  <a:pt x="7425" y="401178"/>
                </a:cubicBezTo>
                <a:cubicBezTo>
                  <a:pt x="12193" y="395219"/>
                  <a:pt x="20125" y="392711"/>
                  <a:pt x="26475" y="388478"/>
                </a:cubicBezTo>
                <a:cubicBezTo>
                  <a:pt x="30708" y="382128"/>
                  <a:pt x="35762" y="376254"/>
                  <a:pt x="39175" y="369428"/>
                </a:cubicBezTo>
                <a:cubicBezTo>
                  <a:pt x="50617" y="346543"/>
                  <a:pt x="50054" y="305090"/>
                  <a:pt x="51875" y="286878"/>
                </a:cubicBezTo>
                <a:cubicBezTo>
                  <a:pt x="49758" y="265711"/>
                  <a:pt x="52795" y="243370"/>
                  <a:pt x="45525" y="223378"/>
                </a:cubicBezTo>
                <a:cubicBezTo>
                  <a:pt x="43238" y="217088"/>
                  <a:pt x="31702" y="221209"/>
                  <a:pt x="26475" y="217028"/>
                </a:cubicBezTo>
                <a:cubicBezTo>
                  <a:pt x="20516" y="212260"/>
                  <a:pt x="18008" y="204328"/>
                  <a:pt x="13775" y="197978"/>
                </a:cubicBezTo>
                <a:cubicBezTo>
                  <a:pt x="15892" y="189511"/>
                  <a:pt x="17727" y="180969"/>
                  <a:pt x="20125" y="172578"/>
                </a:cubicBezTo>
                <a:cubicBezTo>
                  <a:pt x="21964" y="166142"/>
                  <a:pt x="24714" y="159986"/>
                  <a:pt x="26475" y="153528"/>
                </a:cubicBezTo>
                <a:cubicBezTo>
                  <a:pt x="31068" y="136689"/>
                  <a:pt x="33210" y="119132"/>
                  <a:pt x="39175" y="102728"/>
                </a:cubicBezTo>
                <a:cubicBezTo>
                  <a:pt x="41783" y="95556"/>
                  <a:pt x="48462" y="90504"/>
                  <a:pt x="51875" y="83678"/>
                </a:cubicBezTo>
                <a:cubicBezTo>
                  <a:pt x="54868" y="77691"/>
                  <a:pt x="56108" y="70978"/>
                  <a:pt x="58225" y="64628"/>
                </a:cubicBezTo>
                <a:cubicBezTo>
                  <a:pt x="51875" y="56161"/>
                  <a:pt x="44426" y="48417"/>
                  <a:pt x="39175" y="39228"/>
                </a:cubicBezTo>
                <a:cubicBezTo>
                  <a:pt x="30254" y="23616"/>
                  <a:pt x="36718" y="13573"/>
                  <a:pt x="20125" y="1128"/>
                </a:cubicBezTo>
                <a:cubicBezTo>
                  <a:pt x="16738" y="-1412"/>
                  <a:pt x="11658" y="1128"/>
                  <a:pt x="7425" y="1128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2" name="Frihandsfigur: Form 21">
            <a:extLst>
              <a:ext uri="{FF2B5EF4-FFF2-40B4-BE49-F238E27FC236}">
                <a16:creationId xmlns:a16="http://schemas.microsoft.com/office/drawing/2014/main" id="{0B9851B6-F1DC-4DC0-BFC8-4DF704AD49A7}"/>
              </a:ext>
            </a:extLst>
          </p:cNvPr>
          <p:cNvSpPr/>
          <p:nvPr/>
        </p:nvSpPr>
        <p:spPr>
          <a:xfrm>
            <a:off x="8663911" y="929640"/>
            <a:ext cx="2872769" cy="1767840"/>
          </a:xfrm>
          <a:custGeom>
            <a:avLst/>
            <a:gdLst>
              <a:gd name="connsiteX0" fmla="*/ 2872769 w 2872769"/>
              <a:gd name="connsiteY0" fmla="*/ 30480 h 1767840"/>
              <a:gd name="connsiteX1" fmla="*/ 2743229 w 2872769"/>
              <a:gd name="connsiteY1" fmla="*/ 22860 h 1767840"/>
              <a:gd name="connsiteX2" fmla="*/ 2598449 w 2872769"/>
              <a:gd name="connsiteY2" fmla="*/ 7620 h 1767840"/>
              <a:gd name="connsiteX3" fmla="*/ 2133629 w 2872769"/>
              <a:gd name="connsiteY3" fmla="*/ 0 h 1767840"/>
              <a:gd name="connsiteX4" fmla="*/ 1356389 w 2872769"/>
              <a:gd name="connsiteY4" fmla="*/ 7620 h 1767840"/>
              <a:gd name="connsiteX5" fmla="*/ 1333529 w 2872769"/>
              <a:gd name="connsiteY5" fmla="*/ 15240 h 1767840"/>
              <a:gd name="connsiteX6" fmla="*/ 1234469 w 2872769"/>
              <a:gd name="connsiteY6" fmla="*/ 30480 h 1767840"/>
              <a:gd name="connsiteX7" fmla="*/ 1135409 w 2872769"/>
              <a:gd name="connsiteY7" fmla="*/ 45720 h 1767840"/>
              <a:gd name="connsiteX8" fmla="*/ 1104929 w 2872769"/>
              <a:gd name="connsiteY8" fmla="*/ 53340 h 1767840"/>
              <a:gd name="connsiteX9" fmla="*/ 1066829 w 2872769"/>
              <a:gd name="connsiteY9" fmla="*/ 60960 h 1767840"/>
              <a:gd name="connsiteX10" fmla="*/ 1021109 w 2872769"/>
              <a:gd name="connsiteY10" fmla="*/ 76200 h 1767840"/>
              <a:gd name="connsiteX11" fmla="*/ 998249 w 2872769"/>
              <a:gd name="connsiteY11" fmla="*/ 83820 h 1767840"/>
              <a:gd name="connsiteX12" fmla="*/ 944909 w 2872769"/>
              <a:gd name="connsiteY12" fmla="*/ 99060 h 1767840"/>
              <a:gd name="connsiteX13" fmla="*/ 922049 w 2872769"/>
              <a:gd name="connsiteY13" fmla="*/ 114300 h 1767840"/>
              <a:gd name="connsiteX14" fmla="*/ 899189 w 2872769"/>
              <a:gd name="connsiteY14" fmla="*/ 121920 h 1767840"/>
              <a:gd name="connsiteX15" fmla="*/ 876329 w 2872769"/>
              <a:gd name="connsiteY15" fmla="*/ 137160 h 1767840"/>
              <a:gd name="connsiteX16" fmla="*/ 853469 w 2872769"/>
              <a:gd name="connsiteY16" fmla="*/ 144780 h 1767840"/>
              <a:gd name="connsiteX17" fmla="*/ 830609 w 2872769"/>
              <a:gd name="connsiteY17" fmla="*/ 160020 h 1767840"/>
              <a:gd name="connsiteX18" fmla="*/ 807749 w 2872769"/>
              <a:gd name="connsiteY18" fmla="*/ 167640 h 1767840"/>
              <a:gd name="connsiteX19" fmla="*/ 784889 w 2872769"/>
              <a:gd name="connsiteY19" fmla="*/ 182880 h 1767840"/>
              <a:gd name="connsiteX20" fmla="*/ 739169 w 2872769"/>
              <a:gd name="connsiteY20" fmla="*/ 198120 h 1767840"/>
              <a:gd name="connsiteX21" fmla="*/ 716309 w 2872769"/>
              <a:gd name="connsiteY21" fmla="*/ 205740 h 1767840"/>
              <a:gd name="connsiteX22" fmla="*/ 693449 w 2872769"/>
              <a:gd name="connsiteY22" fmla="*/ 220980 h 1767840"/>
              <a:gd name="connsiteX23" fmla="*/ 670589 w 2872769"/>
              <a:gd name="connsiteY23" fmla="*/ 228600 h 1767840"/>
              <a:gd name="connsiteX24" fmla="*/ 602009 w 2872769"/>
              <a:gd name="connsiteY24" fmla="*/ 274320 h 1767840"/>
              <a:gd name="connsiteX25" fmla="*/ 579149 w 2872769"/>
              <a:gd name="connsiteY25" fmla="*/ 289560 h 1767840"/>
              <a:gd name="connsiteX26" fmla="*/ 518189 w 2872769"/>
              <a:gd name="connsiteY26" fmla="*/ 342900 h 1767840"/>
              <a:gd name="connsiteX27" fmla="*/ 441989 w 2872769"/>
              <a:gd name="connsiteY27" fmla="*/ 434340 h 1767840"/>
              <a:gd name="connsiteX28" fmla="*/ 426749 w 2872769"/>
              <a:gd name="connsiteY28" fmla="*/ 457200 h 1767840"/>
              <a:gd name="connsiteX29" fmla="*/ 403889 w 2872769"/>
              <a:gd name="connsiteY29" fmla="*/ 502920 h 1767840"/>
              <a:gd name="connsiteX30" fmla="*/ 396269 w 2872769"/>
              <a:gd name="connsiteY30" fmla="*/ 525780 h 1767840"/>
              <a:gd name="connsiteX31" fmla="*/ 381029 w 2872769"/>
              <a:gd name="connsiteY31" fmla="*/ 548640 h 1767840"/>
              <a:gd name="connsiteX32" fmla="*/ 365789 w 2872769"/>
              <a:gd name="connsiteY32" fmla="*/ 594360 h 1767840"/>
              <a:gd name="connsiteX33" fmla="*/ 342929 w 2872769"/>
              <a:gd name="connsiteY33" fmla="*/ 640080 h 1767840"/>
              <a:gd name="connsiteX34" fmla="*/ 327689 w 2872769"/>
              <a:gd name="connsiteY34" fmla="*/ 670560 h 1767840"/>
              <a:gd name="connsiteX35" fmla="*/ 320069 w 2872769"/>
              <a:gd name="connsiteY35" fmla="*/ 693420 h 1767840"/>
              <a:gd name="connsiteX36" fmla="*/ 304829 w 2872769"/>
              <a:gd name="connsiteY36" fmla="*/ 716280 h 1767840"/>
              <a:gd name="connsiteX37" fmla="*/ 289589 w 2872769"/>
              <a:gd name="connsiteY37" fmla="*/ 762000 h 1767840"/>
              <a:gd name="connsiteX38" fmla="*/ 274349 w 2872769"/>
              <a:gd name="connsiteY38" fmla="*/ 792480 h 1767840"/>
              <a:gd name="connsiteX39" fmla="*/ 259109 w 2872769"/>
              <a:gd name="connsiteY39" fmla="*/ 838200 h 1767840"/>
              <a:gd name="connsiteX40" fmla="*/ 236249 w 2872769"/>
              <a:gd name="connsiteY40" fmla="*/ 883920 h 1767840"/>
              <a:gd name="connsiteX41" fmla="*/ 221009 w 2872769"/>
              <a:gd name="connsiteY41" fmla="*/ 906780 h 1767840"/>
              <a:gd name="connsiteX42" fmla="*/ 190529 w 2872769"/>
              <a:gd name="connsiteY42" fmla="*/ 990600 h 1767840"/>
              <a:gd name="connsiteX43" fmla="*/ 167669 w 2872769"/>
              <a:gd name="connsiteY43" fmla="*/ 1043940 h 1767840"/>
              <a:gd name="connsiteX44" fmla="*/ 160049 w 2872769"/>
              <a:gd name="connsiteY44" fmla="*/ 1074420 h 1767840"/>
              <a:gd name="connsiteX45" fmla="*/ 144809 w 2872769"/>
              <a:gd name="connsiteY45" fmla="*/ 1104900 h 1767840"/>
              <a:gd name="connsiteX46" fmla="*/ 137189 w 2872769"/>
              <a:gd name="connsiteY46" fmla="*/ 1150620 h 1767840"/>
              <a:gd name="connsiteX47" fmla="*/ 121949 w 2872769"/>
              <a:gd name="connsiteY47" fmla="*/ 1188720 h 1767840"/>
              <a:gd name="connsiteX48" fmla="*/ 114329 w 2872769"/>
              <a:gd name="connsiteY48" fmla="*/ 1257300 h 1767840"/>
              <a:gd name="connsiteX49" fmla="*/ 106709 w 2872769"/>
              <a:gd name="connsiteY49" fmla="*/ 1287780 h 1767840"/>
              <a:gd name="connsiteX50" fmla="*/ 99089 w 2872769"/>
              <a:gd name="connsiteY50" fmla="*/ 1333500 h 1767840"/>
              <a:gd name="connsiteX51" fmla="*/ 91469 w 2872769"/>
              <a:gd name="connsiteY51" fmla="*/ 1356360 h 1767840"/>
              <a:gd name="connsiteX52" fmla="*/ 83849 w 2872769"/>
              <a:gd name="connsiteY52" fmla="*/ 1386840 h 1767840"/>
              <a:gd name="connsiteX53" fmla="*/ 68609 w 2872769"/>
              <a:gd name="connsiteY53" fmla="*/ 1440180 h 1767840"/>
              <a:gd name="connsiteX54" fmla="*/ 60989 w 2872769"/>
              <a:gd name="connsiteY54" fmla="*/ 1478280 h 1767840"/>
              <a:gd name="connsiteX55" fmla="*/ 45749 w 2872769"/>
              <a:gd name="connsiteY55" fmla="*/ 1546860 h 1767840"/>
              <a:gd name="connsiteX56" fmla="*/ 38129 w 2872769"/>
              <a:gd name="connsiteY56" fmla="*/ 1623060 h 1767840"/>
              <a:gd name="connsiteX57" fmla="*/ 30509 w 2872769"/>
              <a:gd name="connsiteY57" fmla="*/ 1653540 h 1767840"/>
              <a:gd name="connsiteX58" fmla="*/ 15269 w 2872769"/>
              <a:gd name="connsiteY58" fmla="*/ 1737360 h 1767840"/>
              <a:gd name="connsiteX59" fmla="*/ 29 w 2872769"/>
              <a:gd name="connsiteY59" fmla="*/ 176784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872769" h="1767840">
                <a:moveTo>
                  <a:pt x="2872769" y="30480"/>
                </a:moveTo>
                <a:cubicBezTo>
                  <a:pt x="2829589" y="27940"/>
                  <a:pt x="2786306" y="26776"/>
                  <a:pt x="2743229" y="22860"/>
                </a:cubicBezTo>
                <a:cubicBezTo>
                  <a:pt x="2576383" y="7692"/>
                  <a:pt x="2976209" y="17694"/>
                  <a:pt x="2598449" y="7620"/>
                </a:cubicBezTo>
                <a:cubicBezTo>
                  <a:pt x="2443543" y="3489"/>
                  <a:pt x="2288569" y="2540"/>
                  <a:pt x="2133629" y="0"/>
                </a:cubicBezTo>
                <a:lnTo>
                  <a:pt x="1356389" y="7620"/>
                </a:lnTo>
                <a:cubicBezTo>
                  <a:pt x="1348358" y="7773"/>
                  <a:pt x="1341370" y="13498"/>
                  <a:pt x="1333529" y="15240"/>
                </a:cubicBezTo>
                <a:cubicBezTo>
                  <a:pt x="1314498" y="19469"/>
                  <a:pt x="1251484" y="28049"/>
                  <a:pt x="1234469" y="30480"/>
                </a:cubicBezTo>
                <a:cubicBezTo>
                  <a:pt x="1181432" y="48159"/>
                  <a:pt x="1238545" y="30986"/>
                  <a:pt x="1135409" y="45720"/>
                </a:cubicBezTo>
                <a:cubicBezTo>
                  <a:pt x="1125042" y="47201"/>
                  <a:pt x="1115152" y="51068"/>
                  <a:pt x="1104929" y="53340"/>
                </a:cubicBezTo>
                <a:cubicBezTo>
                  <a:pt x="1092286" y="56150"/>
                  <a:pt x="1079324" y="57552"/>
                  <a:pt x="1066829" y="60960"/>
                </a:cubicBezTo>
                <a:cubicBezTo>
                  <a:pt x="1051331" y="65187"/>
                  <a:pt x="1036349" y="71120"/>
                  <a:pt x="1021109" y="76200"/>
                </a:cubicBezTo>
                <a:cubicBezTo>
                  <a:pt x="1013489" y="78740"/>
                  <a:pt x="1006041" y="81872"/>
                  <a:pt x="998249" y="83820"/>
                </a:cubicBezTo>
                <a:cubicBezTo>
                  <a:pt x="988483" y="86261"/>
                  <a:pt x="955841" y="93594"/>
                  <a:pt x="944909" y="99060"/>
                </a:cubicBezTo>
                <a:cubicBezTo>
                  <a:pt x="936718" y="103156"/>
                  <a:pt x="930240" y="110204"/>
                  <a:pt x="922049" y="114300"/>
                </a:cubicBezTo>
                <a:cubicBezTo>
                  <a:pt x="914865" y="117892"/>
                  <a:pt x="906373" y="118328"/>
                  <a:pt x="899189" y="121920"/>
                </a:cubicBezTo>
                <a:cubicBezTo>
                  <a:pt x="890998" y="126016"/>
                  <a:pt x="884520" y="133064"/>
                  <a:pt x="876329" y="137160"/>
                </a:cubicBezTo>
                <a:cubicBezTo>
                  <a:pt x="869145" y="140752"/>
                  <a:pt x="860653" y="141188"/>
                  <a:pt x="853469" y="144780"/>
                </a:cubicBezTo>
                <a:cubicBezTo>
                  <a:pt x="845278" y="148876"/>
                  <a:pt x="838800" y="155924"/>
                  <a:pt x="830609" y="160020"/>
                </a:cubicBezTo>
                <a:cubicBezTo>
                  <a:pt x="823425" y="163612"/>
                  <a:pt x="814933" y="164048"/>
                  <a:pt x="807749" y="167640"/>
                </a:cubicBezTo>
                <a:cubicBezTo>
                  <a:pt x="799558" y="171736"/>
                  <a:pt x="793258" y="179161"/>
                  <a:pt x="784889" y="182880"/>
                </a:cubicBezTo>
                <a:cubicBezTo>
                  <a:pt x="770209" y="189404"/>
                  <a:pt x="754409" y="193040"/>
                  <a:pt x="739169" y="198120"/>
                </a:cubicBezTo>
                <a:cubicBezTo>
                  <a:pt x="731549" y="200660"/>
                  <a:pt x="722992" y="201285"/>
                  <a:pt x="716309" y="205740"/>
                </a:cubicBezTo>
                <a:cubicBezTo>
                  <a:pt x="708689" y="210820"/>
                  <a:pt x="701640" y="216884"/>
                  <a:pt x="693449" y="220980"/>
                </a:cubicBezTo>
                <a:cubicBezTo>
                  <a:pt x="686265" y="224572"/>
                  <a:pt x="677610" y="224699"/>
                  <a:pt x="670589" y="228600"/>
                </a:cubicBezTo>
                <a:lnTo>
                  <a:pt x="602009" y="274320"/>
                </a:lnTo>
                <a:lnTo>
                  <a:pt x="579149" y="289560"/>
                </a:lnTo>
                <a:cubicBezTo>
                  <a:pt x="535969" y="354330"/>
                  <a:pt x="607089" y="254000"/>
                  <a:pt x="518189" y="342900"/>
                </a:cubicBezTo>
                <a:cubicBezTo>
                  <a:pt x="459517" y="401572"/>
                  <a:pt x="484424" y="370687"/>
                  <a:pt x="441989" y="434340"/>
                </a:cubicBezTo>
                <a:cubicBezTo>
                  <a:pt x="436909" y="441960"/>
                  <a:pt x="429645" y="448512"/>
                  <a:pt x="426749" y="457200"/>
                </a:cubicBezTo>
                <a:cubicBezTo>
                  <a:pt x="407596" y="514659"/>
                  <a:pt x="433432" y="443834"/>
                  <a:pt x="403889" y="502920"/>
                </a:cubicBezTo>
                <a:cubicBezTo>
                  <a:pt x="400297" y="510104"/>
                  <a:pt x="399861" y="518596"/>
                  <a:pt x="396269" y="525780"/>
                </a:cubicBezTo>
                <a:cubicBezTo>
                  <a:pt x="392173" y="533971"/>
                  <a:pt x="384748" y="540271"/>
                  <a:pt x="381029" y="548640"/>
                </a:cubicBezTo>
                <a:cubicBezTo>
                  <a:pt x="374505" y="563320"/>
                  <a:pt x="374700" y="580994"/>
                  <a:pt x="365789" y="594360"/>
                </a:cubicBezTo>
                <a:cubicBezTo>
                  <a:pt x="336501" y="638291"/>
                  <a:pt x="361858" y="595913"/>
                  <a:pt x="342929" y="640080"/>
                </a:cubicBezTo>
                <a:cubicBezTo>
                  <a:pt x="338454" y="650521"/>
                  <a:pt x="332164" y="660119"/>
                  <a:pt x="327689" y="670560"/>
                </a:cubicBezTo>
                <a:cubicBezTo>
                  <a:pt x="324525" y="677943"/>
                  <a:pt x="323661" y="686236"/>
                  <a:pt x="320069" y="693420"/>
                </a:cubicBezTo>
                <a:cubicBezTo>
                  <a:pt x="315973" y="701611"/>
                  <a:pt x="308548" y="707911"/>
                  <a:pt x="304829" y="716280"/>
                </a:cubicBezTo>
                <a:cubicBezTo>
                  <a:pt x="298305" y="730960"/>
                  <a:pt x="296773" y="747632"/>
                  <a:pt x="289589" y="762000"/>
                </a:cubicBezTo>
                <a:cubicBezTo>
                  <a:pt x="284509" y="772160"/>
                  <a:pt x="278568" y="781933"/>
                  <a:pt x="274349" y="792480"/>
                </a:cubicBezTo>
                <a:cubicBezTo>
                  <a:pt x="268383" y="807395"/>
                  <a:pt x="268020" y="824834"/>
                  <a:pt x="259109" y="838200"/>
                </a:cubicBezTo>
                <a:cubicBezTo>
                  <a:pt x="215433" y="903714"/>
                  <a:pt x="267797" y="820824"/>
                  <a:pt x="236249" y="883920"/>
                </a:cubicBezTo>
                <a:cubicBezTo>
                  <a:pt x="232153" y="892111"/>
                  <a:pt x="226089" y="899160"/>
                  <a:pt x="221009" y="906780"/>
                </a:cubicBezTo>
                <a:cubicBezTo>
                  <a:pt x="203548" y="976625"/>
                  <a:pt x="217387" y="950312"/>
                  <a:pt x="190529" y="990600"/>
                </a:cubicBezTo>
                <a:cubicBezTo>
                  <a:pt x="168652" y="1078106"/>
                  <a:pt x="199243" y="970268"/>
                  <a:pt x="167669" y="1043940"/>
                </a:cubicBezTo>
                <a:cubicBezTo>
                  <a:pt x="163544" y="1053566"/>
                  <a:pt x="163726" y="1064614"/>
                  <a:pt x="160049" y="1074420"/>
                </a:cubicBezTo>
                <a:cubicBezTo>
                  <a:pt x="156061" y="1085056"/>
                  <a:pt x="149889" y="1094740"/>
                  <a:pt x="144809" y="1104900"/>
                </a:cubicBezTo>
                <a:cubicBezTo>
                  <a:pt x="142269" y="1120140"/>
                  <a:pt x="141254" y="1135714"/>
                  <a:pt x="137189" y="1150620"/>
                </a:cubicBezTo>
                <a:cubicBezTo>
                  <a:pt x="133590" y="1163816"/>
                  <a:pt x="124815" y="1175345"/>
                  <a:pt x="121949" y="1188720"/>
                </a:cubicBezTo>
                <a:cubicBezTo>
                  <a:pt x="117130" y="1211210"/>
                  <a:pt x="117826" y="1234567"/>
                  <a:pt x="114329" y="1257300"/>
                </a:cubicBezTo>
                <a:cubicBezTo>
                  <a:pt x="112737" y="1267651"/>
                  <a:pt x="108763" y="1277511"/>
                  <a:pt x="106709" y="1287780"/>
                </a:cubicBezTo>
                <a:cubicBezTo>
                  <a:pt x="103679" y="1302930"/>
                  <a:pt x="102441" y="1318418"/>
                  <a:pt x="99089" y="1333500"/>
                </a:cubicBezTo>
                <a:cubicBezTo>
                  <a:pt x="97347" y="1341341"/>
                  <a:pt x="93676" y="1348637"/>
                  <a:pt x="91469" y="1356360"/>
                </a:cubicBezTo>
                <a:cubicBezTo>
                  <a:pt x="88592" y="1366430"/>
                  <a:pt x="86726" y="1376770"/>
                  <a:pt x="83849" y="1386840"/>
                </a:cubicBezTo>
                <a:cubicBezTo>
                  <a:pt x="71121" y="1431390"/>
                  <a:pt x="80520" y="1386582"/>
                  <a:pt x="68609" y="1440180"/>
                </a:cubicBezTo>
                <a:cubicBezTo>
                  <a:pt x="65799" y="1452823"/>
                  <a:pt x="63799" y="1465637"/>
                  <a:pt x="60989" y="1478280"/>
                </a:cubicBezTo>
                <a:cubicBezTo>
                  <a:pt x="54953" y="1505442"/>
                  <a:pt x="49579" y="1518132"/>
                  <a:pt x="45749" y="1546860"/>
                </a:cubicBezTo>
                <a:cubicBezTo>
                  <a:pt x="42375" y="1572163"/>
                  <a:pt x="41739" y="1597790"/>
                  <a:pt x="38129" y="1623060"/>
                </a:cubicBezTo>
                <a:cubicBezTo>
                  <a:pt x="36648" y="1633427"/>
                  <a:pt x="32563" y="1643271"/>
                  <a:pt x="30509" y="1653540"/>
                </a:cubicBezTo>
                <a:cubicBezTo>
                  <a:pt x="29286" y="1659654"/>
                  <a:pt x="18772" y="1728020"/>
                  <a:pt x="15269" y="1737360"/>
                </a:cubicBezTo>
                <a:cubicBezTo>
                  <a:pt x="-1380" y="1781757"/>
                  <a:pt x="29" y="1745675"/>
                  <a:pt x="29" y="176784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3" name="Frihandsfigur: Form 22">
            <a:extLst>
              <a:ext uri="{FF2B5EF4-FFF2-40B4-BE49-F238E27FC236}">
                <a16:creationId xmlns:a16="http://schemas.microsoft.com/office/drawing/2014/main" id="{9323D0E1-0A1E-478E-89E9-B6480C2153E4}"/>
              </a:ext>
            </a:extLst>
          </p:cNvPr>
          <p:cNvSpPr/>
          <p:nvPr/>
        </p:nvSpPr>
        <p:spPr>
          <a:xfrm>
            <a:off x="6431245" y="2750820"/>
            <a:ext cx="2225075" cy="1516380"/>
          </a:xfrm>
          <a:custGeom>
            <a:avLst/>
            <a:gdLst>
              <a:gd name="connsiteX0" fmla="*/ 2225075 w 2225075"/>
              <a:gd name="connsiteY0" fmla="*/ 0 h 1516380"/>
              <a:gd name="connsiteX1" fmla="*/ 2209835 w 2225075"/>
              <a:gd name="connsiteY1" fmla="*/ 68580 h 1516380"/>
              <a:gd name="connsiteX2" fmla="*/ 2202215 w 2225075"/>
              <a:gd name="connsiteY2" fmla="*/ 91440 h 1516380"/>
              <a:gd name="connsiteX3" fmla="*/ 2194595 w 2225075"/>
              <a:gd name="connsiteY3" fmla="*/ 129540 h 1516380"/>
              <a:gd name="connsiteX4" fmla="*/ 2164115 w 2225075"/>
              <a:gd name="connsiteY4" fmla="*/ 144780 h 1516380"/>
              <a:gd name="connsiteX5" fmla="*/ 2118395 w 2225075"/>
              <a:gd name="connsiteY5" fmla="*/ 160020 h 1516380"/>
              <a:gd name="connsiteX6" fmla="*/ 2110775 w 2225075"/>
              <a:gd name="connsiteY6" fmla="*/ 259080 h 1516380"/>
              <a:gd name="connsiteX7" fmla="*/ 2065055 w 2225075"/>
              <a:gd name="connsiteY7" fmla="*/ 274320 h 1516380"/>
              <a:gd name="connsiteX8" fmla="*/ 2042195 w 2225075"/>
              <a:gd name="connsiteY8" fmla="*/ 281940 h 1516380"/>
              <a:gd name="connsiteX9" fmla="*/ 2026955 w 2225075"/>
              <a:gd name="connsiteY9" fmla="*/ 304800 h 1516380"/>
              <a:gd name="connsiteX10" fmla="*/ 2019335 w 2225075"/>
              <a:gd name="connsiteY10" fmla="*/ 327660 h 1516380"/>
              <a:gd name="connsiteX11" fmla="*/ 1859315 w 2225075"/>
              <a:gd name="connsiteY11" fmla="*/ 350520 h 1516380"/>
              <a:gd name="connsiteX12" fmla="*/ 1836455 w 2225075"/>
              <a:gd name="connsiteY12" fmla="*/ 358140 h 1516380"/>
              <a:gd name="connsiteX13" fmla="*/ 1821215 w 2225075"/>
              <a:gd name="connsiteY13" fmla="*/ 403860 h 1516380"/>
              <a:gd name="connsiteX14" fmla="*/ 1691675 w 2225075"/>
              <a:gd name="connsiteY14" fmla="*/ 419100 h 1516380"/>
              <a:gd name="connsiteX15" fmla="*/ 1668815 w 2225075"/>
              <a:gd name="connsiteY15" fmla="*/ 426720 h 1516380"/>
              <a:gd name="connsiteX16" fmla="*/ 1638335 w 2225075"/>
              <a:gd name="connsiteY16" fmla="*/ 472440 h 1516380"/>
              <a:gd name="connsiteX17" fmla="*/ 1569755 w 2225075"/>
              <a:gd name="connsiteY17" fmla="*/ 487680 h 1516380"/>
              <a:gd name="connsiteX18" fmla="*/ 1478315 w 2225075"/>
              <a:gd name="connsiteY18" fmla="*/ 495300 h 1516380"/>
              <a:gd name="connsiteX19" fmla="*/ 1424975 w 2225075"/>
              <a:gd name="connsiteY19" fmla="*/ 556260 h 1516380"/>
              <a:gd name="connsiteX20" fmla="*/ 1402115 w 2225075"/>
              <a:gd name="connsiteY20" fmla="*/ 563880 h 1516380"/>
              <a:gd name="connsiteX21" fmla="*/ 1325915 w 2225075"/>
              <a:gd name="connsiteY21" fmla="*/ 556260 h 1516380"/>
              <a:gd name="connsiteX22" fmla="*/ 1303055 w 2225075"/>
              <a:gd name="connsiteY22" fmla="*/ 548640 h 1516380"/>
              <a:gd name="connsiteX23" fmla="*/ 1272575 w 2225075"/>
              <a:gd name="connsiteY23" fmla="*/ 556260 h 1516380"/>
              <a:gd name="connsiteX24" fmla="*/ 1264955 w 2225075"/>
              <a:gd name="connsiteY24" fmla="*/ 579120 h 1516380"/>
              <a:gd name="connsiteX25" fmla="*/ 1219235 w 2225075"/>
              <a:gd name="connsiteY25" fmla="*/ 601980 h 1516380"/>
              <a:gd name="connsiteX26" fmla="*/ 1120175 w 2225075"/>
              <a:gd name="connsiteY26" fmla="*/ 579120 h 1516380"/>
              <a:gd name="connsiteX27" fmla="*/ 1097315 w 2225075"/>
              <a:gd name="connsiteY27" fmla="*/ 571500 h 1516380"/>
              <a:gd name="connsiteX28" fmla="*/ 1051595 w 2225075"/>
              <a:gd name="connsiteY28" fmla="*/ 617220 h 1516380"/>
              <a:gd name="connsiteX29" fmla="*/ 1028735 w 2225075"/>
              <a:gd name="connsiteY29" fmla="*/ 624840 h 1516380"/>
              <a:gd name="connsiteX30" fmla="*/ 1005875 w 2225075"/>
              <a:gd name="connsiteY30" fmla="*/ 640080 h 1516380"/>
              <a:gd name="connsiteX31" fmla="*/ 990635 w 2225075"/>
              <a:gd name="connsiteY31" fmla="*/ 662940 h 1516380"/>
              <a:gd name="connsiteX32" fmla="*/ 876335 w 2225075"/>
              <a:gd name="connsiteY32" fmla="*/ 678180 h 1516380"/>
              <a:gd name="connsiteX33" fmla="*/ 792515 w 2225075"/>
              <a:gd name="connsiteY33" fmla="*/ 647700 h 1516380"/>
              <a:gd name="connsiteX34" fmla="*/ 754415 w 2225075"/>
              <a:gd name="connsiteY34" fmla="*/ 655320 h 1516380"/>
              <a:gd name="connsiteX35" fmla="*/ 739175 w 2225075"/>
              <a:gd name="connsiteY35" fmla="*/ 678180 h 1516380"/>
              <a:gd name="connsiteX36" fmla="*/ 716315 w 2225075"/>
              <a:gd name="connsiteY36" fmla="*/ 701040 h 1516380"/>
              <a:gd name="connsiteX37" fmla="*/ 624875 w 2225075"/>
              <a:gd name="connsiteY37" fmla="*/ 693420 h 1516380"/>
              <a:gd name="connsiteX38" fmla="*/ 571535 w 2225075"/>
              <a:gd name="connsiteY38" fmla="*/ 693420 h 1516380"/>
              <a:gd name="connsiteX39" fmla="*/ 563915 w 2225075"/>
              <a:gd name="connsiteY39" fmla="*/ 746760 h 1516380"/>
              <a:gd name="connsiteX40" fmla="*/ 518195 w 2225075"/>
              <a:gd name="connsiteY40" fmla="*/ 762000 h 1516380"/>
              <a:gd name="connsiteX41" fmla="*/ 464855 w 2225075"/>
              <a:gd name="connsiteY41" fmla="*/ 792480 h 1516380"/>
              <a:gd name="connsiteX42" fmla="*/ 441995 w 2225075"/>
              <a:gd name="connsiteY42" fmla="*/ 800100 h 1516380"/>
              <a:gd name="connsiteX43" fmla="*/ 434375 w 2225075"/>
              <a:gd name="connsiteY43" fmla="*/ 830580 h 1516380"/>
              <a:gd name="connsiteX44" fmla="*/ 434375 w 2225075"/>
              <a:gd name="connsiteY44" fmla="*/ 952500 h 1516380"/>
              <a:gd name="connsiteX45" fmla="*/ 365795 w 2225075"/>
              <a:gd name="connsiteY45" fmla="*/ 975360 h 1516380"/>
              <a:gd name="connsiteX46" fmla="*/ 342935 w 2225075"/>
              <a:gd name="connsiteY46" fmla="*/ 990600 h 1516380"/>
              <a:gd name="connsiteX47" fmla="*/ 266735 w 2225075"/>
              <a:gd name="connsiteY47" fmla="*/ 1005840 h 1516380"/>
              <a:gd name="connsiteX48" fmla="*/ 213395 w 2225075"/>
              <a:gd name="connsiteY48" fmla="*/ 1021080 h 1516380"/>
              <a:gd name="connsiteX49" fmla="*/ 205775 w 2225075"/>
              <a:gd name="connsiteY49" fmla="*/ 1043940 h 1516380"/>
              <a:gd name="connsiteX50" fmla="*/ 182915 w 2225075"/>
              <a:gd name="connsiteY50" fmla="*/ 1059180 h 1516380"/>
              <a:gd name="connsiteX51" fmla="*/ 83855 w 2225075"/>
              <a:gd name="connsiteY51" fmla="*/ 1082040 h 1516380"/>
              <a:gd name="connsiteX52" fmla="*/ 91475 w 2225075"/>
              <a:gd name="connsiteY52" fmla="*/ 1127760 h 1516380"/>
              <a:gd name="connsiteX53" fmla="*/ 53375 w 2225075"/>
              <a:gd name="connsiteY53" fmla="*/ 1165860 h 1516380"/>
              <a:gd name="connsiteX54" fmla="*/ 7655 w 2225075"/>
              <a:gd name="connsiteY54" fmla="*/ 1196340 h 1516380"/>
              <a:gd name="connsiteX55" fmla="*/ 35 w 2225075"/>
              <a:gd name="connsiteY55" fmla="*/ 1219200 h 1516380"/>
              <a:gd name="connsiteX56" fmla="*/ 15275 w 2225075"/>
              <a:gd name="connsiteY56" fmla="*/ 1310640 h 1516380"/>
              <a:gd name="connsiteX57" fmla="*/ 7655 w 2225075"/>
              <a:gd name="connsiteY57" fmla="*/ 1341120 h 1516380"/>
              <a:gd name="connsiteX58" fmla="*/ 35 w 2225075"/>
              <a:gd name="connsiteY58" fmla="*/ 1363980 h 1516380"/>
              <a:gd name="connsiteX59" fmla="*/ 22895 w 2225075"/>
              <a:gd name="connsiteY59" fmla="*/ 1424940 h 1516380"/>
              <a:gd name="connsiteX60" fmla="*/ 45755 w 2225075"/>
              <a:gd name="connsiteY60" fmla="*/ 1440180 h 1516380"/>
              <a:gd name="connsiteX61" fmla="*/ 53375 w 2225075"/>
              <a:gd name="connsiteY61" fmla="*/ 1463040 h 1516380"/>
              <a:gd name="connsiteX62" fmla="*/ 38135 w 2225075"/>
              <a:gd name="connsiteY62" fmla="*/ 1508760 h 1516380"/>
              <a:gd name="connsiteX63" fmla="*/ 38135 w 2225075"/>
              <a:gd name="connsiteY63" fmla="*/ 1516380 h 1516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225075" h="1516380">
                <a:moveTo>
                  <a:pt x="2225075" y="0"/>
                </a:moveTo>
                <a:cubicBezTo>
                  <a:pt x="2219995" y="22860"/>
                  <a:pt x="2215515" y="45862"/>
                  <a:pt x="2209835" y="68580"/>
                </a:cubicBezTo>
                <a:cubicBezTo>
                  <a:pt x="2207887" y="76372"/>
                  <a:pt x="2204163" y="83648"/>
                  <a:pt x="2202215" y="91440"/>
                </a:cubicBezTo>
                <a:cubicBezTo>
                  <a:pt x="2199074" y="104005"/>
                  <a:pt x="2202123" y="119001"/>
                  <a:pt x="2194595" y="129540"/>
                </a:cubicBezTo>
                <a:cubicBezTo>
                  <a:pt x="2187993" y="138783"/>
                  <a:pt x="2174662" y="140561"/>
                  <a:pt x="2164115" y="144780"/>
                </a:cubicBezTo>
                <a:cubicBezTo>
                  <a:pt x="2149200" y="150746"/>
                  <a:pt x="2118395" y="160020"/>
                  <a:pt x="2118395" y="160020"/>
                </a:cubicBezTo>
                <a:cubicBezTo>
                  <a:pt x="2115855" y="193040"/>
                  <a:pt x="2124780" y="229069"/>
                  <a:pt x="2110775" y="259080"/>
                </a:cubicBezTo>
                <a:cubicBezTo>
                  <a:pt x="2103982" y="273637"/>
                  <a:pt x="2080295" y="269240"/>
                  <a:pt x="2065055" y="274320"/>
                </a:cubicBezTo>
                <a:lnTo>
                  <a:pt x="2042195" y="281940"/>
                </a:lnTo>
                <a:cubicBezTo>
                  <a:pt x="2037115" y="289560"/>
                  <a:pt x="2031051" y="296609"/>
                  <a:pt x="2026955" y="304800"/>
                </a:cubicBezTo>
                <a:cubicBezTo>
                  <a:pt x="2023363" y="311984"/>
                  <a:pt x="2026356" y="323759"/>
                  <a:pt x="2019335" y="327660"/>
                </a:cubicBezTo>
                <a:cubicBezTo>
                  <a:pt x="1985673" y="346361"/>
                  <a:pt x="1885296" y="348521"/>
                  <a:pt x="1859315" y="350520"/>
                </a:cubicBezTo>
                <a:cubicBezTo>
                  <a:pt x="1851695" y="353060"/>
                  <a:pt x="1841124" y="351604"/>
                  <a:pt x="1836455" y="358140"/>
                </a:cubicBezTo>
                <a:cubicBezTo>
                  <a:pt x="1827118" y="371212"/>
                  <a:pt x="1836800" y="399964"/>
                  <a:pt x="1821215" y="403860"/>
                </a:cubicBezTo>
                <a:cubicBezTo>
                  <a:pt x="1758606" y="419512"/>
                  <a:pt x="1801177" y="410677"/>
                  <a:pt x="1691675" y="419100"/>
                </a:cubicBezTo>
                <a:cubicBezTo>
                  <a:pt x="1684055" y="421640"/>
                  <a:pt x="1674495" y="421040"/>
                  <a:pt x="1668815" y="426720"/>
                </a:cubicBezTo>
                <a:cubicBezTo>
                  <a:pt x="1655863" y="439672"/>
                  <a:pt x="1656104" y="467998"/>
                  <a:pt x="1638335" y="472440"/>
                </a:cubicBezTo>
                <a:cubicBezTo>
                  <a:pt x="1619626" y="477117"/>
                  <a:pt x="1588028" y="485530"/>
                  <a:pt x="1569755" y="487680"/>
                </a:cubicBezTo>
                <a:cubicBezTo>
                  <a:pt x="1539379" y="491254"/>
                  <a:pt x="1508795" y="492760"/>
                  <a:pt x="1478315" y="495300"/>
                </a:cubicBezTo>
                <a:cubicBezTo>
                  <a:pt x="1455455" y="529590"/>
                  <a:pt x="1456725" y="540385"/>
                  <a:pt x="1424975" y="556260"/>
                </a:cubicBezTo>
                <a:cubicBezTo>
                  <a:pt x="1417791" y="559852"/>
                  <a:pt x="1409735" y="561340"/>
                  <a:pt x="1402115" y="563880"/>
                </a:cubicBezTo>
                <a:cubicBezTo>
                  <a:pt x="1376715" y="561340"/>
                  <a:pt x="1351145" y="560142"/>
                  <a:pt x="1325915" y="556260"/>
                </a:cubicBezTo>
                <a:cubicBezTo>
                  <a:pt x="1317976" y="555039"/>
                  <a:pt x="1311087" y="548640"/>
                  <a:pt x="1303055" y="548640"/>
                </a:cubicBezTo>
                <a:cubicBezTo>
                  <a:pt x="1292582" y="548640"/>
                  <a:pt x="1282735" y="553720"/>
                  <a:pt x="1272575" y="556260"/>
                </a:cubicBezTo>
                <a:cubicBezTo>
                  <a:pt x="1270035" y="563880"/>
                  <a:pt x="1269973" y="572848"/>
                  <a:pt x="1264955" y="579120"/>
                </a:cubicBezTo>
                <a:cubicBezTo>
                  <a:pt x="1254212" y="592549"/>
                  <a:pt x="1234294" y="596960"/>
                  <a:pt x="1219235" y="601980"/>
                </a:cubicBezTo>
                <a:cubicBezTo>
                  <a:pt x="1149992" y="592088"/>
                  <a:pt x="1182934" y="600040"/>
                  <a:pt x="1120175" y="579120"/>
                </a:cubicBezTo>
                <a:lnTo>
                  <a:pt x="1097315" y="571500"/>
                </a:lnTo>
                <a:cubicBezTo>
                  <a:pt x="1019161" y="587131"/>
                  <a:pt x="1089109" y="560949"/>
                  <a:pt x="1051595" y="617220"/>
                </a:cubicBezTo>
                <a:cubicBezTo>
                  <a:pt x="1047140" y="623903"/>
                  <a:pt x="1035919" y="621248"/>
                  <a:pt x="1028735" y="624840"/>
                </a:cubicBezTo>
                <a:cubicBezTo>
                  <a:pt x="1020544" y="628936"/>
                  <a:pt x="1013495" y="635000"/>
                  <a:pt x="1005875" y="640080"/>
                </a:cubicBezTo>
                <a:cubicBezTo>
                  <a:pt x="1000795" y="647700"/>
                  <a:pt x="996498" y="655905"/>
                  <a:pt x="990635" y="662940"/>
                </a:cubicBezTo>
                <a:cubicBezTo>
                  <a:pt x="953081" y="708005"/>
                  <a:pt x="958836" y="685055"/>
                  <a:pt x="876335" y="678180"/>
                </a:cubicBezTo>
                <a:cubicBezTo>
                  <a:pt x="806490" y="660719"/>
                  <a:pt x="832803" y="674558"/>
                  <a:pt x="792515" y="647700"/>
                </a:cubicBezTo>
                <a:cubicBezTo>
                  <a:pt x="779815" y="650240"/>
                  <a:pt x="765660" y="648894"/>
                  <a:pt x="754415" y="655320"/>
                </a:cubicBezTo>
                <a:cubicBezTo>
                  <a:pt x="746464" y="659864"/>
                  <a:pt x="745038" y="671145"/>
                  <a:pt x="739175" y="678180"/>
                </a:cubicBezTo>
                <a:cubicBezTo>
                  <a:pt x="732276" y="686459"/>
                  <a:pt x="723935" y="693420"/>
                  <a:pt x="716315" y="701040"/>
                </a:cubicBezTo>
                <a:cubicBezTo>
                  <a:pt x="685835" y="698500"/>
                  <a:pt x="655224" y="697214"/>
                  <a:pt x="624875" y="693420"/>
                </a:cubicBezTo>
                <a:cubicBezTo>
                  <a:pt x="576165" y="687331"/>
                  <a:pt x="612336" y="679820"/>
                  <a:pt x="571535" y="693420"/>
                </a:cubicBezTo>
                <a:cubicBezTo>
                  <a:pt x="568995" y="711200"/>
                  <a:pt x="574942" y="732583"/>
                  <a:pt x="563915" y="746760"/>
                </a:cubicBezTo>
                <a:cubicBezTo>
                  <a:pt x="554052" y="759440"/>
                  <a:pt x="531561" y="753089"/>
                  <a:pt x="518195" y="762000"/>
                </a:cubicBezTo>
                <a:cubicBezTo>
                  <a:pt x="495237" y="777305"/>
                  <a:pt x="491925" y="780879"/>
                  <a:pt x="464855" y="792480"/>
                </a:cubicBezTo>
                <a:cubicBezTo>
                  <a:pt x="457472" y="795644"/>
                  <a:pt x="449615" y="797560"/>
                  <a:pt x="441995" y="800100"/>
                </a:cubicBezTo>
                <a:cubicBezTo>
                  <a:pt x="439455" y="810260"/>
                  <a:pt x="434375" y="820107"/>
                  <a:pt x="434375" y="830580"/>
                </a:cubicBezTo>
                <a:cubicBezTo>
                  <a:pt x="434375" y="861892"/>
                  <a:pt x="452747" y="919431"/>
                  <a:pt x="434375" y="952500"/>
                </a:cubicBezTo>
                <a:cubicBezTo>
                  <a:pt x="426488" y="966697"/>
                  <a:pt x="376066" y="973306"/>
                  <a:pt x="365795" y="975360"/>
                </a:cubicBezTo>
                <a:cubicBezTo>
                  <a:pt x="358175" y="980440"/>
                  <a:pt x="351688" y="987907"/>
                  <a:pt x="342935" y="990600"/>
                </a:cubicBezTo>
                <a:cubicBezTo>
                  <a:pt x="318177" y="998218"/>
                  <a:pt x="291865" y="999558"/>
                  <a:pt x="266735" y="1005840"/>
                </a:cubicBezTo>
                <a:cubicBezTo>
                  <a:pt x="228463" y="1015408"/>
                  <a:pt x="246190" y="1010148"/>
                  <a:pt x="213395" y="1021080"/>
                </a:cubicBezTo>
                <a:cubicBezTo>
                  <a:pt x="210855" y="1028700"/>
                  <a:pt x="210793" y="1037668"/>
                  <a:pt x="205775" y="1043940"/>
                </a:cubicBezTo>
                <a:cubicBezTo>
                  <a:pt x="200054" y="1051091"/>
                  <a:pt x="191522" y="1056050"/>
                  <a:pt x="182915" y="1059180"/>
                </a:cubicBezTo>
                <a:cubicBezTo>
                  <a:pt x="160449" y="1067349"/>
                  <a:pt x="110922" y="1076627"/>
                  <a:pt x="83855" y="1082040"/>
                </a:cubicBezTo>
                <a:cubicBezTo>
                  <a:pt x="64702" y="1139499"/>
                  <a:pt x="81627" y="1068674"/>
                  <a:pt x="91475" y="1127760"/>
                </a:cubicBezTo>
                <a:cubicBezTo>
                  <a:pt x="96142" y="1155761"/>
                  <a:pt x="68583" y="1154997"/>
                  <a:pt x="53375" y="1165860"/>
                </a:cubicBezTo>
                <a:cubicBezTo>
                  <a:pt x="3431" y="1201535"/>
                  <a:pt x="56692" y="1179994"/>
                  <a:pt x="7655" y="1196340"/>
                </a:cubicBezTo>
                <a:cubicBezTo>
                  <a:pt x="5115" y="1203960"/>
                  <a:pt x="-499" y="1211186"/>
                  <a:pt x="35" y="1219200"/>
                </a:cubicBezTo>
                <a:cubicBezTo>
                  <a:pt x="2090" y="1250032"/>
                  <a:pt x="15275" y="1310640"/>
                  <a:pt x="15275" y="1310640"/>
                </a:cubicBezTo>
                <a:cubicBezTo>
                  <a:pt x="12735" y="1320800"/>
                  <a:pt x="10532" y="1331050"/>
                  <a:pt x="7655" y="1341120"/>
                </a:cubicBezTo>
                <a:cubicBezTo>
                  <a:pt x="5448" y="1348843"/>
                  <a:pt x="35" y="1355948"/>
                  <a:pt x="35" y="1363980"/>
                </a:cubicBezTo>
                <a:cubicBezTo>
                  <a:pt x="35" y="1385788"/>
                  <a:pt x="7129" y="1409174"/>
                  <a:pt x="22895" y="1424940"/>
                </a:cubicBezTo>
                <a:cubicBezTo>
                  <a:pt x="29371" y="1431416"/>
                  <a:pt x="38135" y="1435100"/>
                  <a:pt x="45755" y="1440180"/>
                </a:cubicBezTo>
                <a:cubicBezTo>
                  <a:pt x="48295" y="1447800"/>
                  <a:pt x="54262" y="1455057"/>
                  <a:pt x="53375" y="1463040"/>
                </a:cubicBezTo>
                <a:cubicBezTo>
                  <a:pt x="51601" y="1479006"/>
                  <a:pt x="38135" y="1492696"/>
                  <a:pt x="38135" y="1508760"/>
                </a:cubicBezTo>
                <a:lnTo>
                  <a:pt x="38135" y="151638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774F4405-4D3E-47EF-8C81-708CDA3A166B}"/>
              </a:ext>
            </a:extLst>
          </p:cNvPr>
          <p:cNvCxnSpPr>
            <a:cxnSpLocks/>
            <a:endCxn id="22" idx="59"/>
          </p:cNvCxnSpPr>
          <p:nvPr/>
        </p:nvCxnSpPr>
        <p:spPr>
          <a:xfrm>
            <a:off x="8055294" y="2693447"/>
            <a:ext cx="608646" cy="403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>
            <a:extLst>
              <a:ext uri="{FF2B5EF4-FFF2-40B4-BE49-F238E27FC236}">
                <a16:creationId xmlns:a16="http://schemas.microsoft.com/office/drawing/2014/main" id="{DA5BA1B6-2F3B-4F55-A5E7-D2083E56C972}"/>
              </a:ext>
            </a:extLst>
          </p:cNvPr>
          <p:cNvCxnSpPr>
            <a:cxnSpLocks/>
            <a:endCxn id="29" idx="97"/>
          </p:cNvCxnSpPr>
          <p:nvPr/>
        </p:nvCxnSpPr>
        <p:spPr>
          <a:xfrm flipV="1">
            <a:off x="6494372" y="4069080"/>
            <a:ext cx="851308" cy="19812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ihandsfigur: Form 28">
            <a:extLst>
              <a:ext uri="{FF2B5EF4-FFF2-40B4-BE49-F238E27FC236}">
                <a16:creationId xmlns:a16="http://schemas.microsoft.com/office/drawing/2014/main" id="{6CDC999F-CF6B-4957-9335-A3B2D737D7D1}"/>
              </a:ext>
            </a:extLst>
          </p:cNvPr>
          <p:cNvSpPr/>
          <p:nvPr/>
        </p:nvSpPr>
        <p:spPr>
          <a:xfrm>
            <a:off x="6073140" y="2400281"/>
            <a:ext cx="5524500" cy="1996459"/>
          </a:xfrm>
          <a:custGeom>
            <a:avLst/>
            <a:gdLst>
              <a:gd name="connsiteX0" fmla="*/ 5524500 w 5524500"/>
              <a:gd name="connsiteY0" fmla="*/ 1371619 h 1996459"/>
              <a:gd name="connsiteX1" fmla="*/ 5486400 w 5524500"/>
              <a:gd name="connsiteY1" fmla="*/ 1394479 h 1996459"/>
              <a:gd name="connsiteX2" fmla="*/ 5440680 w 5524500"/>
              <a:gd name="connsiteY2" fmla="*/ 1417339 h 1996459"/>
              <a:gd name="connsiteX3" fmla="*/ 5387340 w 5524500"/>
              <a:gd name="connsiteY3" fmla="*/ 1455439 h 1996459"/>
              <a:gd name="connsiteX4" fmla="*/ 5334000 w 5524500"/>
              <a:gd name="connsiteY4" fmla="*/ 1493539 h 1996459"/>
              <a:gd name="connsiteX5" fmla="*/ 5288280 w 5524500"/>
              <a:gd name="connsiteY5" fmla="*/ 1516399 h 1996459"/>
              <a:gd name="connsiteX6" fmla="*/ 5273040 w 5524500"/>
              <a:gd name="connsiteY6" fmla="*/ 1539259 h 1996459"/>
              <a:gd name="connsiteX7" fmla="*/ 5250180 w 5524500"/>
              <a:gd name="connsiteY7" fmla="*/ 1554499 h 1996459"/>
              <a:gd name="connsiteX8" fmla="*/ 5219700 w 5524500"/>
              <a:gd name="connsiteY8" fmla="*/ 1577359 h 1996459"/>
              <a:gd name="connsiteX9" fmla="*/ 5196840 w 5524500"/>
              <a:gd name="connsiteY9" fmla="*/ 1600219 h 1996459"/>
              <a:gd name="connsiteX10" fmla="*/ 5151120 w 5524500"/>
              <a:gd name="connsiteY10" fmla="*/ 1623079 h 1996459"/>
              <a:gd name="connsiteX11" fmla="*/ 5128260 w 5524500"/>
              <a:gd name="connsiteY11" fmla="*/ 1638319 h 1996459"/>
              <a:gd name="connsiteX12" fmla="*/ 5052060 w 5524500"/>
              <a:gd name="connsiteY12" fmla="*/ 1661179 h 1996459"/>
              <a:gd name="connsiteX13" fmla="*/ 4846320 w 5524500"/>
              <a:gd name="connsiteY13" fmla="*/ 1653559 h 1996459"/>
              <a:gd name="connsiteX14" fmla="*/ 4808220 w 5524500"/>
              <a:gd name="connsiteY14" fmla="*/ 1645939 h 1996459"/>
              <a:gd name="connsiteX15" fmla="*/ 4762500 w 5524500"/>
              <a:gd name="connsiteY15" fmla="*/ 1638319 h 1996459"/>
              <a:gd name="connsiteX16" fmla="*/ 4709160 w 5524500"/>
              <a:gd name="connsiteY16" fmla="*/ 1615459 h 1996459"/>
              <a:gd name="connsiteX17" fmla="*/ 4686300 w 5524500"/>
              <a:gd name="connsiteY17" fmla="*/ 1600219 h 1996459"/>
              <a:gd name="connsiteX18" fmla="*/ 4663440 w 5524500"/>
              <a:gd name="connsiteY18" fmla="*/ 1592599 h 1996459"/>
              <a:gd name="connsiteX19" fmla="*/ 4617720 w 5524500"/>
              <a:gd name="connsiteY19" fmla="*/ 1554499 h 1996459"/>
              <a:gd name="connsiteX20" fmla="*/ 4587240 w 5524500"/>
              <a:gd name="connsiteY20" fmla="*/ 1539259 h 1996459"/>
              <a:gd name="connsiteX21" fmla="*/ 4541520 w 5524500"/>
              <a:gd name="connsiteY21" fmla="*/ 1493539 h 1996459"/>
              <a:gd name="connsiteX22" fmla="*/ 4518660 w 5524500"/>
              <a:gd name="connsiteY22" fmla="*/ 1478299 h 1996459"/>
              <a:gd name="connsiteX23" fmla="*/ 4472940 w 5524500"/>
              <a:gd name="connsiteY23" fmla="*/ 1432579 h 1996459"/>
              <a:gd name="connsiteX24" fmla="*/ 4427220 w 5524500"/>
              <a:gd name="connsiteY24" fmla="*/ 1394479 h 1996459"/>
              <a:gd name="connsiteX25" fmla="*/ 4411980 w 5524500"/>
              <a:gd name="connsiteY25" fmla="*/ 1371619 h 1996459"/>
              <a:gd name="connsiteX26" fmla="*/ 4389120 w 5524500"/>
              <a:gd name="connsiteY26" fmla="*/ 1356379 h 1996459"/>
              <a:gd name="connsiteX27" fmla="*/ 4366260 w 5524500"/>
              <a:gd name="connsiteY27" fmla="*/ 1333519 h 1996459"/>
              <a:gd name="connsiteX28" fmla="*/ 4312920 w 5524500"/>
              <a:gd name="connsiteY28" fmla="*/ 1295419 h 1996459"/>
              <a:gd name="connsiteX29" fmla="*/ 4297680 w 5524500"/>
              <a:gd name="connsiteY29" fmla="*/ 1264939 h 1996459"/>
              <a:gd name="connsiteX30" fmla="*/ 4274820 w 5524500"/>
              <a:gd name="connsiteY30" fmla="*/ 1249699 h 1996459"/>
              <a:gd name="connsiteX31" fmla="*/ 4251960 w 5524500"/>
              <a:gd name="connsiteY31" fmla="*/ 1226839 h 1996459"/>
              <a:gd name="connsiteX32" fmla="*/ 4213860 w 5524500"/>
              <a:gd name="connsiteY32" fmla="*/ 1196359 h 1996459"/>
              <a:gd name="connsiteX33" fmla="*/ 4175760 w 5524500"/>
              <a:gd name="connsiteY33" fmla="*/ 1150639 h 1996459"/>
              <a:gd name="connsiteX34" fmla="*/ 4152900 w 5524500"/>
              <a:gd name="connsiteY34" fmla="*/ 1135399 h 1996459"/>
              <a:gd name="connsiteX35" fmla="*/ 4107180 w 5524500"/>
              <a:gd name="connsiteY35" fmla="*/ 1089679 h 1996459"/>
              <a:gd name="connsiteX36" fmla="*/ 4061460 w 5524500"/>
              <a:gd name="connsiteY36" fmla="*/ 1051579 h 1996459"/>
              <a:gd name="connsiteX37" fmla="*/ 4038600 w 5524500"/>
              <a:gd name="connsiteY37" fmla="*/ 1036339 h 1996459"/>
              <a:gd name="connsiteX38" fmla="*/ 4023360 w 5524500"/>
              <a:gd name="connsiteY38" fmla="*/ 1013479 h 1996459"/>
              <a:gd name="connsiteX39" fmla="*/ 3970020 w 5524500"/>
              <a:gd name="connsiteY39" fmla="*/ 982999 h 1996459"/>
              <a:gd name="connsiteX40" fmla="*/ 3931920 w 5524500"/>
              <a:gd name="connsiteY40" fmla="*/ 952519 h 1996459"/>
              <a:gd name="connsiteX41" fmla="*/ 3901440 w 5524500"/>
              <a:gd name="connsiteY41" fmla="*/ 929659 h 1996459"/>
              <a:gd name="connsiteX42" fmla="*/ 3870960 w 5524500"/>
              <a:gd name="connsiteY42" fmla="*/ 922039 h 1996459"/>
              <a:gd name="connsiteX43" fmla="*/ 3848100 w 5524500"/>
              <a:gd name="connsiteY43" fmla="*/ 914419 h 1996459"/>
              <a:gd name="connsiteX44" fmla="*/ 3825240 w 5524500"/>
              <a:gd name="connsiteY44" fmla="*/ 899179 h 1996459"/>
              <a:gd name="connsiteX45" fmla="*/ 3764280 w 5524500"/>
              <a:gd name="connsiteY45" fmla="*/ 883939 h 1996459"/>
              <a:gd name="connsiteX46" fmla="*/ 3703320 w 5524500"/>
              <a:gd name="connsiteY46" fmla="*/ 876319 h 1996459"/>
              <a:gd name="connsiteX47" fmla="*/ 3657600 w 5524500"/>
              <a:gd name="connsiteY47" fmla="*/ 868699 h 1996459"/>
              <a:gd name="connsiteX48" fmla="*/ 3116580 w 5524500"/>
              <a:gd name="connsiteY48" fmla="*/ 876319 h 1996459"/>
              <a:gd name="connsiteX49" fmla="*/ 3086100 w 5524500"/>
              <a:gd name="connsiteY49" fmla="*/ 883939 h 1996459"/>
              <a:gd name="connsiteX50" fmla="*/ 3063240 w 5524500"/>
              <a:gd name="connsiteY50" fmla="*/ 891559 h 1996459"/>
              <a:gd name="connsiteX51" fmla="*/ 2994660 w 5524500"/>
              <a:gd name="connsiteY51" fmla="*/ 937279 h 1996459"/>
              <a:gd name="connsiteX52" fmla="*/ 2941320 w 5524500"/>
              <a:gd name="connsiteY52" fmla="*/ 967759 h 1996459"/>
              <a:gd name="connsiteX53" fmla="*/ 2895600 w 5524500"/>
              <a:gd name="connsiteY53" fmla="*/ 998239 h 1996459"/>
              <a:gd name="connsiteX54" fmla="*/ 2872740 w 5524500"/>
              <a:gd name="connsiteY54" fmla="*/ 1013479 h 1996459"/>
              <a:gd name="connsiteX55" fmla="*/ 2804160 w 5524500"/>
              <a:gd name="connsiteY55" fmla="*/ 1097299 h 1996459"/>
              <a:gd name="connsiteX56" fmla="*/ 2773680 w 5524500"/>
              <a:gd name="connsiteY56" fmla="*/ 1143019 h 1996459"/>
              <a:gd name="connsiteX57" fmla="*/ 2743200 w 5524500"/>
              <a:gd name="connsiteY57" fmla="*/ 1188739 h 1996459"/>
              <a:gd name="connsiteX58" fmla="*/ 2727960 w 5524500"/>
              <a:gd name="connsiteY58" fmla="*/ 1211599 h 1996459"/>
              <a:gd name="connsiteX59" fmla="*/ 2705100 w 5524500"/>
              <a:gd name="connsiteY59" fmla="*/ 1226839 h 1996459"/>
              <a:gd name="connsiteX60" fmla="*/ 2651760 w 5524500"/>
              <a:gd name="connsiteY60" fmla="*/ 1287799 h 1996459"/>
              <a:gd name="connsiteX61" fmla="*/ 2628900 w 5524500"/>
              <a:gd name="connsiteY61" fmla="*/ 1333519 h 1996459"/>
              <a:gd name="connsiteX62" fmla="*/ 2621280 w 5524500"/>
              <a:gd name="connsiteY62" fmla="*/ 1356379 h 1996459"/>
              <a:gd name="connsiteX63" fmla="*/ 2590800 w 5524500"/>
              <a:gd name="connsiteY63" fmla="*/ 1402099 h 1996459"/>
              <a:gd name="connsiteX64" fmla="*/ 2575560 w 5524500"/>
              <a:gd name="connsiteY64" fmla="*/ 1424959 h 1996459"/>
              <a:gd name="connsiteX65" fmla="*/ 2537460 w 5524500"/>
              <a:gd name="connsiteY65" fmla="*/ 1493539 h 1996459"/>
              <a:gd name="connsiteX66" fmla="*/ 2522220 w 5524500"/>
              <a:gd name="connsiteY66" fmla="*/ 1516399 h 1996459"/>
              <a:gd name="connsiteX67" fmla="*/ 2514600 w 5524500"/>
              <a:gd name="connsiteY67" fmla="*/ 1539259 h 1996459"/>
              <a:gd name="connsiteX68" fmla="*/ 2476500 w 5524500"/>
              <a:gd name="connsiteY68" fmla="*/ 1584979 h 1996459"/>
              <a:gd name="connsiteX69" fmla="*/ 2468880 w 5524500"/>
              <a:gd name="connsiteY69" fmla="*/ 1607839 h 1996459"/>
              <a:gd name="connsiteX70" fmla="*/ 2423160 w 5524500"/>
              <a:gd name="connsiteY70" fmla="*/ 1661179 h 1996459"/>
              <a:gd name="connsiteX71" fmla="*/ 2385060 w 5524500"/>
              <a:gd name="connsiteY71" fmla="*/ 1729759 h 1996459"/>
              <a:gd name="connsiteX72" fmla="*/ 2339340 w 5524500"/>
              <a:gd name="connsiteY72" fmla="*/ 1775479 h 1996459"/>
              <a:gd name="connsiteX73" fmla="*/ 2301240 w 5524500"/>
              <a:gd name="connsiteY73" fmla="*/ 1821199 h 1996459"/>
              <a:gd name="connsiteX74" fmla="*/ 2270760 w 5524500"/>
              <a:gd name="connsiteY74" fmla="*/ 1836439 h 1996459"/>
              <a:gd name="connsiteX75" fmla="*/ 2247900 w 5524500"/>
              <a:gd name="connsiteY75" fmla="*/ 1859299 h 1996459"/>
              <a:gd name="connsiteX76" fmla="*/ 2225040 w 5524500"/>
              <a:gd name="connsiteY76" fmla="*/ 1866919 h 1996459"/>
              <a:gd name="connsiteX77" fmla="*/ 2202180 w 5524500"/>
              <a:gd name="connsiteY77" fmla="*/ 1882159 h 1996459"/>
              <a:gd name="connsiteX78" fmla="*/ 2156460 w 5524500"/>
              <a:gd name="connsiteY78" fmla="*/ 1897399 h 1996459"/>
              <a:gd name="connsiteX79" fmla="*/ 2110740 w 5524500"/>
              <a:gd name="connsiteY79" fmla="*/ 1927879 h 1996459"/>
              <a:gd name="connsiteX80" fmla="*/ 2065020 w 5524500"/>
              <a:gd name="connsiteY80" fmla="*/ 1950739 h 1996459"/>
              <a:gd name="connsiteX81" fmla="*/ 2011680 w 5524500"/>
              <a:gd name="connsiteY81" fmla="*/ 1965979 h 1996459"/>
              <a:gd name="connsiteX82" fmla="*/ 1965960 w 5524500"/>
              <a:gd name="connsiteY82" fmla="*/ 1981219 h 1996459"/>
              <a:gd name="connsiteX83" fmla="*/ 1943100 w 5524500"/>
              <a:gd name="connsiteY83" fmla="*/ 1988839 h 1996459"/>
              <a:gd name="connsiteX84" fmla="*/ 1920240 w 5524500"/>
              <a:gd name="connsiteY84" fmla="*/ 1996459 h 1996459"/>
              <a:gd name="connsiteX85" fmla="*/ 1783080 w 5524500"/>
              <a:gd name="connsiteY85" fmla="*/ 1988839 h 1996459"/>
              <a:gd name="connsiteX86" fmla="*/ 1691640 w 5524500"/>
              <a:gd name="connsiteY86" fmla="*/ 1943119 h 1996459"/>
              <a:gd name="connsiteX87" fmla="*/ 1645920 w 5524500"/>
              <a:gd name="connsiteY87" fmla="*/ 1920259 h 1996459"/>
              <a:gd name="connsiteX88" fmla="*/ 1623060 w 5524500"/>
              <a:gd name="connsiteY88" fmla="*/ 1912639 h 1996459"/>
              <a:gd name="connsiteX89" fmla="*/ 1600200 w 5524500"/>
              <a:gd name="connsiteY89" fmla="*/ 1897399 h 1996459"/>
              <a:gd name="connsiteX90" fmla="*/ 1531620 w 5524500"/>
              <a:gd name="connsiteY90" fmla="*/ 1874539 h 1996459"/>
              <a:gd name="connsiteX91" fmla="*/ 1485900 w 5524500"/>
              <a:gd name="connsiteY91" fmla="*/ 1859299 h 1996459"/>
              <a:gd name="connsiteX92" fmla="*/ 1463040 w 5524500"/>
              <a:gd name="connsiteY92" fmla="*/ 1851679 h 1996459"/>
              <a:gd name="connsiteX93" fmla="*/ 1417320 w 5524500"/>
              <a:gd name="connsiteY93" fmla="*/ 1828819 h 1996459"/>
              <a:gd name="connsiteX94" fmla="*/ 1402080 w 5524500"/>
              <a:gd name="connsiteY94" fmla="*/ 1805959 h 1996459"/>
              <a:gd name="connsiteX95" fmla="*/ 1379220 w 5524500"/>
              <a:gd name="connsiteY95" fmla="*/ 1798339 h 1996459"/>
              <a:gd name="connsiteX96" fmla="*/ 1325880 w 5524500"/>
              <a:gd name="connsiteY96" fmla="*/ 1737379 h 1996459"/>
              <a:gd name="connsiteX97" fmla="*/ 1272540 w 5524500"/>
              <a:gd name="connsiteY97" fmla="*/ 1668799 h 1996459"/>
              <a:gd name="connsiteX98" fmla="*/ 1264920 w 5524500"/>
              <a:gd name="connsiteY98" fmla="*/ 1607839 h 1996459"/>
              <a:gd name="connsiteX99" fmla="*/ 1234440 w 5524500"/>
              <a:gd name="connsiteY99" fmla="*/ 1600219 h 1996459"/>
              <a:gd name="connsiteX100" fmla="*/ 1150620 w 5524500"/>
              <a:gd name="connsiteY100" fmla="*/ 1577359 h 1996459"/>
              <a:gd name="connsiteX101" fmla="*/ 1158240 w 5524500"/>
              <a:gd name="connsiteY101" fmla="*/ 1554499 h 1996459"/>
              <a:gd name="connsiteX102" fmla="*/ 1181100 w 5524500"/>
              <a:gd name="connsiteY102" fmla="*/ 1531639 h 1996459"/>
              <a:gd name="connsiteX103" fmla="*/ 1196340 w 5524500"/>
              <a:gd name="connsiteY103" fmla="*/ 1508779 h 1996459"/>
              <a:gd name="connsiteX104" fmla="*/ 1181100 w 5524500"/>
              <a:gd name="connsiteY104" fmla="*/ 1440199 h 1996459"/>
              <a:gd name="connsiteX105" fmla="*/ 1165860 w 5524500"/>
              <a:gd name="connsiteY105" fmla="*/ 1417339 h 1996459"/>
              <a:gd name="connsiteX106" fmla="*/ 1181100 w 5524500"/>
              <a:gd name="connsiteY106" fmla="*/ 1394479 h 1996459"/>
              <a:gd name="connsiteX107" fmla="*/ 1150620 w 5524500"/>
              <a:gd name="connsiteY107" fmla="*/ 1356379 h 1996459"/>
              <a:gd name="connsiteX108" fmla="*/ 1112520 w 5524500"/>
              <a:gd name="connsiteY108" fmla="*/ 1341139 h 1996459"/>
              <a:gd name="connsiteX109" fmla="*/ 1089660 w 5524500"/>
              <a:gd name="connsiteY109" fmla="*/ 1333519 h 1996459"/>
              <a:gd name="connsiteX110" fmla="*/ 1066800 w 5524500"/>
              <a:gd name="connsiteY110" fmla="*/ 1318279 h 1996459"/>
              <a:gd name="connsiteX111" fmla="*/ 1074420 w 5524500"/>
              <a:gd name="connsiteY111" fmla="*/ 1295419 h 1996459"/>
              <a:gd name="connsiteX112" fmla="*/ 1089660 w 5524500"/>
              <a:gd name="connsiteY112" fmla="*/ 1272559 h 1996459"/>
              <a:gd name="connsiteX113" fmla="*/ 1074420 w 5524500"/>
              <a:gd name="connsiteY113" fmla="*/ 1249699 h 1996459"/>
              <a:gd name="connsiteX114" fmla="*/ 1066800 w 5524500"/>
              <a:gd name="connsiteY114" fmla="*/ 1226839 h 1996459"/>
              <a:gd name="connsiteX115" fmla="*/ 1074420 w 5524500"/>
              <a:gd name="connsiteY115" fmla="*/ 1203979 h 1996459"/>
              <a:gd name="connsiteX116" fmla="*/ 1043940 w 5524500"/>
              <a:gd name="connsiteY116" fmla="*/ 1150639 h 1996459"/>
              <a:gd name="connsiteX117" fmla="*/ 1051560 w 5524500"/>
              <a:gd name="connsiteY117" fmla="*/ 1112539 h 1996459"/>
              <a:gd name="connsiteX118" fmla="*/ 1051560 w 5524500"/>
              <a:gd name="connsiteY118" fmla="*/ 1059199 h 1996459"/>
              <a:gd name="connsiteX119" fmla="*/ 1005840 w 5524500"/>
              <a:gd name="connsiteY119" fmla="*/ 1036339 h 1996459"/>
              <a:gd name="connsiteX120" fmla="*/ 990600 w 5524500"/>
              <a:gd name="connsiteY120" fmla="*/ 1013479 h 1996459"/>
              <a:gd name="connsiteX121" fmla="*/ 975360 w 5524500"/>
              <a:gd name="connsiteY121" fmla="*/ 975379 h 1996459"/>
              <a:gd name="connsiteX122" fmla="*/ 944880 w 5524500"/>
              <a:gd name="connsiteY122" fmla="*/ 960139 h 1996459"/>
              <a:gd name="connsiteX123" fmla="*/ 906780 w 5524500"/>
              <a:gd name="connsiteY123" fmla="*/ 944899 h 1996459"/>
              <a:gd name="connsiteX124" fmla="*/ 861060 w 5524500"/>
              <a:gd name="connsiteY124" fmla="*/ 929659 h 1996459"/>
              <a:gd name="connsiteX125" fmla="*/ 861060 w 5524500"/>
              <a:gd name="connsiteY125" fmla="*/ 815359 h 1996459"/>
              <a:gd name="connsiteX126" fmla="*/ 876300 w 5524500"/>
              <a:gd name="connsiteY126" fmla="*/ 739159 h 1996459"/>
              <a:gd name="connsiteX127" fmla="*/ 853440 w 5524500"/>
              <a:gd name="connsiteY127" fmla="*/ 716299 h 1996459"/>
              <a:gd name="connsiteX128" fmla="*/ 830580 w 5524500"/>
              <a:gd name="connsiteY128" fmla="*/ 701059 h 1996459"/>
              <a:gd name="connsiteX129" fmla="*/ 792480 w 5524500"/>
              <a:gd name="connsiteY129" fmla="*/ 662959 h 1996459"/>
              <a:gd name="connsiteX130" fmla="*/ 777240 w 5524500"/>
              <a:gd name="connsiteY130" fmla="*/ 640099 h 1996459"/>
              <a:gd name="connsiteX131" fmla="*/ 792480 w 5524500"/>
              <a:gd name="connsiteY131" fmla="*/ 548659 h 1996459"/>
              <a:gd name="connsiteX132" fmla="*/ 784860 w 5524500"/>
              <a:gd name="connsiteY132" fmla="*/ 510559 h 1996459"/>
              <a:gd name="connsiteX133" fmla="*/ 762000 w 5524500"/>
              <a:gd name="connsiteY133" fmla="*/ 495319 h 1996459"/>
              <a:gd name="connsiteX134" fmla="*/ 708660 w 5524500"/>
              <a:gd name="connsiteY134" fmla="*/ 472459 h 1996459"/>
              <a:gd name="connsiteX135" fmla="*/ 662940 w 5524500"/>
              <a:gd name="connsiteY135" fmla="*/ 441979 h 1996459"/>
              <a:gd name="connsiteX136" fmla="*/ 601980 w 5524500"/>
              <a:gd name="connsiteY136" fmla="*/ 419119 h 1996459"/>
              <a:gd name="connsiteX137" fmla="*/ 579120 w 5524500"/>
              <a:gd name="connsiteY137" fmla="*/ 403879 h 1996459"/>
              <a:gd name="connsiteX138" fmla="*/ 563880 w 5524500"/>
              <a:gd name="connsiteY138" fmla="*/ 358159 h 1996459"/>
              <a:gd name="connsiteX139" fmla="*/ 525780 w 5524500"/>
              <a:gd name="connsiteY139" fmla="*/ 342919 h 1996459"/>
              <a:gd name="connsiteX140" fmla="*/ 487680 w 5524500"/>
              <a:gd name="connsiteY140" fmla="*/ 320059 h 1996459"/>
              <a:gd name="connsiteX141" fmla="*/ 373380 w 5524500"/>
              <a:gd name="connsiteY141" fmla="*/ 297199 h 1996459"/>
              <a:gd name="connsiteX142" fmla="*/ 342900 w 5524500"/>
              <a:gd name="connsiteY142" fmla="*/ 289579 h 1996459"/>
              <a:gd name="connsiteX143" fmla="*/ 320040 w 5524500"/>
              <a:gd name="connsiteY143" fmla="*/ 274339 h 1996459"/>
              <a:gd name="connsiteX144" fmla="*/ 304800 w 5524500"/>
              <a:gd name="connsiteY144" fmla="*/ 220999 h 1996459"/>
              <a:gd name="connsiteX145" fmla="*/ 259080 w 5524500"/>
              <a:gd name="connsiteY145" fmla="*/ 190519 h 1996459"/>
              <a:gd name="connsiteX146" fmla="*/ 213360 w 5524500"/>
              <a:gd name="connsiteY146" fmla="*/ 167659 h 1996459"/>
              <a:gd name="connsiteX147" fmla="*/ 198120 w 5524500"/>
              <a:gd name="connsiteY147" fmla="*/ 121939 h 1996459"/>
              <a:gd name="connsiteX148" fmla="*/ 182880 w 5524500"/>
              <a:gd name="connsiteY148" fmla="*/ 99079 h 1996459"/>
              <a:gd name="connsiteX149" fmla="*/ 175260 w 5524500"/>
              <a:gd name="connsiteY149" fmla="*/ 76219 h 1996459"/>
              <a:gd name="connsiteX150" fmla="*/ 129540 w 5524500"/>
              <a:gd name="connsiteY150" fmla="*/ 38119 h 1996459"/>
              <a:gd name="connsiteX151" fmla="*/ 106680 w 5524500"/>
              <a:gd name="connsiteY151" fmla="*/ 30499 h 1996459"/>
              <a:gd name="connsiteX152" fmla="*/ 91440 w 5524500"/>
              <a:gd name="connsiteY152" fmla="*/ 7639 h 1996459"/>
              <a:gd name="connsiteX153" fmla="*/ 0 w 5524500"/>
              <a:gd name="connsiteY153" fmla="*/ 19 h 1996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5524500" h="1996459">
                <a:moveTo>
                  <a:pt x="5524500" y="1371619"/>
                </a:moveTo>
                <a:cubicBezTo>
                  <a:pt x="5511800" y="1379239"/>
                  <a:pt x="5499647" y="1387855"/>
                  <a:pt x="5486400" y="1394479"/>
                </a:cubicBezTo>
                <a:cubicBezTo>
                  <a:pt x="5452033" y="1411662"/>
                  <a:pt x="5473437" y="1390042"/>
                  <a:pt x="5440680" y="1417339"/>
                </a:cubicBezTo>
                <a:cubicBezTo>
                  <a:pt x="5362238" y="1482707"/>
                  <a:pt x="5477580" y="1399039"/>
                  <a:pt x="5387340" y="1455439"/>
                </a:cubicBezTo>
                <a:cubicBezTo>
                  <a:pt x="5373534" y="1464068"/>
                  <a:pt x="5350120" y="1485479"/>
                  <a:pt x="5334000" y="1493539"/>
                </a:cubicBezTo>
                <a:cubicBezTo>
                  <a:pt x="5270904" y="1525087"/>
                  <a:pt x="5353794" y="1472723"/>
                  <a:pt x="5288280" y="1516399"/>
                </a:cubicBezTo>
                <a:cubicBezTo>
                  <a:pt x="5283200" y="1524019"/>
                  <a:pt x="5279516" y="1532783"/>
                  <a:pt x="5273040" y="1539259"/>
                </a:cubicBezTo>
                <a:cubicBezTo>
                  <a:pt x="5266564" y="1545735"/>
                  <a:pt x="5257632" y="1549176"/>
                  <a:pt x="5250180" y="1554499"/>
                </a:cubicBezTo>
                <a:cubicBezTo>
                  <a:pt x="5239846" y="1561881"/>
                  <a:pt x="5229343" y="1569094"/>
                  <a:pt x="5219700" y="1577359"/>
                </a:cubicBezTo>
                <a:cubicBezTo>
                  <a:pt x="5211518" y="1584372"/>
                  <a:pt x="5205119" y="1593320"/>
                  <a:pt x="5196840" y="1600219"/>
                </a:cubicBezTo>
                <a:cubicBezTo>
                  <a:pt x="5164083" y="1627516"/>
                  <a:pt x="5185487" y="1605896"/>
                  <a:pt x="5151120" y="1623079"/>
                </a:cubicBezTo>
                <a:cubicBezTo>
                  <a:pt x="5142929" y="1627175"/>
                  <a:pt x="5136629" y="1634600"/>
                  <a:pt x="5128260" y="1638319"/>
                </a:cubicBezTo>
                <a:cubicBezTo>
                  <a:pt x="5104408" y="1648920"/>
                  <a:pt x="5077392" y="1654846"/>
                  <a:pt x="5052060" y="1661179"/>
                </a:cubicBezTo>
                <a:cubicBezTo>
                  <a:pt x="4983480" y="1658639"/>
                  <a:pt x="4914813" y="1657840"/>
                  <a:pt x="4846320" y="1653559"/>
                </a:cubicBezTo>
                <a:cubicBezTo>
                  <a:pt x="4833394" y="1652751"/>
                  <a:pt x="4820963" y="1648256"/>
                  <a:pt x="4808220" y="1645939"/>
                </a:cubicBezTo>
                <a:cubicBezTo>
                  <a:pt x="4793019" y="1643175"/>
                  <a:pt x="4777582" y="1641671"/>
                  <a:pt x="4762500" y="1638319"/>
                </a:cubicBezTo>
                <a:cubicBezTo>
                  <a:pt x="4745014" y="1634433"/>
                  <a:pt x="4723985" y="1623930"/>
                  <a:pt x="4709160" y="1615459"/>
                </a:cubicBezTo>
                <a:cubicBezTo>
                  <a:pt x="4701209" y="1610915"/>
                  <a:pt x="4694491" y="1604315"/>
                  <a:pt x="4686300" y="1600219"/>
                </a:cubicBezTo>
                <a:cubicBezTo>
                  <a:pt x="4679116" y="1596627"/>
                  <a:pt x="4671060" y="1595139"/>
                  <a:pt x="4663440" y="1592599"/>
                </a:cubicBezTo>
                <a:cubicBezTo>
                  <a:pt x="4642426" y="1571585"/>
                  <a:pt x="4642474" y="1568644"/>
                  <a:pt x="4617720" y="1554499"/>
                </a:cubicBezTo>
                <a:cubicBezTo>
                  <a:pt x="4607857" y="1548863"/>
                  <a:pt x="4596110" y="1546355"/>
                  <a:pt x="4587240" y="1539259"/>
                </a:cubicBezTo>
                <a:cubicBezTo>
                  <a:pt x="4570410" y="1525795"/>
                  <a:pt x="4559453" y="1505494"/>
                  <a:pt x="4541520" y="1493539"/>
                </a:cubicBezTo>
                <a:cubicBezTo>
                  <a:pt x="4533900" y="1488459"/>
                  <a:pt x="4525505" y="1484383"/>
                  <a:pt x="4518660" y="1478299"/>
                </a:cubicBezTo>
                <a:cubicBezTo>
                  <a:pt x="4502551" y="1463980"/>
                  <a:pt x="4490873" y="1444534"/>
                  <a:pt x="4472940" y="1432579"/>
                </a:cubicBezTo>
                <a:cubicBezTo>
                  <a:pt x="4450463" y="1417594"/>
                  <a:pt x="4445555" y="1416481"/>
                  <a:pt x="4427220" y="1394479"/>
                </a:cubicBezTo>
                <a:cubicBezTo>
                  <a:pt x="4421357" y="1387444"/>
                  <a:pt x="4418456" y="1378095"/>
                  <a:pt x="4411980" y="1371619"/>
                </a:cubicBezTo>
                <a:cubicBezTo>
                  <a:pt x="4405504" y="1365143"/>
                  <a:pt x="4396155" y="1362242"/>
                  <a:pt x="4389120" y="1356379"/>
                </a:cubicBezTo>
                <a:cubicBezTo>
                  <a:pt x="4380841" y="1349480"/>
                  <a:pt x="4374442" y="1340532"/>
                  <a:pt x="4366260" y="1333519"/>
                </a:cubicBezTo>
                <a:cubicBezTo>
                  <a:pt x="4349720" y="1319342"/>
                  <a:pt x="4331012" y="1307480"/>
                  <a:pt x="4312920" y="1295419"/>
                </a:cubicBezTo>
                <a:cubicBezTo>
                  <a:pt x="4307840" y="1285259"/>
                  <a:pt x="4304952" y="1273665"/>
                  <a:pt x="4297680" y="1264939"/>
                </a:cubicBezTo>
                <a:cubicBezTo>
                  <a:pt x="4291817" y="1257904"/>
                  <a:pt x="4281855" y="1255562"/>
                  <a:pt x="4274820" y="1249699"/>
                </a:cubicBezTo>
                <a:cubicBezTo>
                  <a:pt x="4266541" y="1242800"/>
                  <a:pt x="4258859" y="1235118"/>
                  <a:pt x="4251960" y="1226839"/>
                </a:cubicBezTo>
                <a:cubicBezTo>
                  <a:pt x="4225447" y="1195023"/>
                  <a:pt x="4251388" y="1208868"/>
                  <a:pt x="4213860" y="1196359"/>
                </a:cubicBezTo>
                <a:cubicBezTo>
                  <a:pt x="4198875" y="1173882"/>
                  <a:pt x="4197762" y="1168974"/>
                  <a:pt x="4175760" y="1150639"/>
                </a:cubicBezTo>
                <a:cubicBezTo>
                  <a:pt x="4168725" y="1144776"/>
                  <a:pt x="4159745" y="1141483"/>
                  <a:pt x="4152900" y="1135399"/>
                </a:cubicBezTo>
                <a:cubicBezTo>
                  <a:pt x="4136791" y="1121080"/>
                  <a:pt x="4125113" y="1101634"/>
                  <a:pt x="4107180" y="1089679"/>
                </a:cubicBezTo>
                <a:cubicBezTo>
                  <a:pt x="4050423" y="1051841"/>
                  <a:pt x="4120132" y="1100472"/>
                  <a:pt x="4061460" y="1051579"/>
                </a:cubicBezTo>
                <a:cubicBezTo>
                  <a:pt x="4054425" y="1045716"/>
                  <a:pt x="4046220" y="1041419"/>
                  <a:pt x="4038600" y="1036339"/>
                </a:cubicBezTo>
                <a:cubicBezTo>
                  <a:pt x="4033520" y="1028719"/>
                  <a:pt x="4029836" y="1019955"/>
                  <a:pt x="4023360" y="1013479"/>
                </a:cubicBezTo>
                <a:cubicBezTo>
                  <a:pt x="4012590" y="1002709"/>
                  <a:pt x="3981973" y="988975"/>
                  <a:pt x="3970020" y="982999"/>
                </a:cubicBezTo>
                <a:cubicBezTo>
                  <a:pt x="3941101" y="939621"/>
                  <a:pt x="3971557" y="975169"/>
                  <a:pt x="3931920" y="952519"/>
                </a:cubicBezTo>
                <a:cubicBezTo>
                  <a:pt x="3920893" y="946218"/>
                  <a:pt x="3912799" y="935339"/>
                  <a:pt x="3901440" y="929659"/>
                </a:cubicBezTo>
                <a:cubicBezTo>
                  <a:pt x="3892073" y="924975"/>
                  <a:pt x="3881030" y="924916"/>
                  <a:pt x="3870960" y="922039"/>
                </a:cubicBezTo>
                <a:cubicBezTo>
                  <a:pt x="3863237" y="919832"/>
                  <a:pt x="3855284" y="918011"/>
                  <a:pt x="3848100" y="914419"/>
                </a:cubicBezTo>
                <a:cubicBezTo>
                  <a:pt x="3839909" y="910323"/>
                  <a:pt x="3833431" y="903275"/>
                  <a:pt x="3825240" y="899179"/>
                </a:cubicBezTo>
                <a:cubicBezTo>
                  <a:pt x="3810817" y="891968"/>
                  <a:pt x="3776839" y="885871"/>
                  <a:pt x="3764280" y="883939"/>
                </a:cubicBezTo>
                <a:cubicBezTo>
                  <a:pt x="3744040" y="880825"/>
                  <a:pt x="3723592" y="879215"/>
                  <a:pt x="3703320" y="876319"/>
                </a:cubicBezTo>
                <a:cubicBezTo>
                  <a:pt x="3688025" y="874134"/>
                  <a:pt x="3672840" y="871239"/>
                  <a:pt x="3657600" y="868699"/>
                </a:cubicBezTo>
                <a:lnTo>
                  <a:pt x="3116580" y="876319"/>
                </a:lnTo>
                <a:cubicBezTo>
                  <a:pt x="3106111" y="876598"/>
                  <a:pt x="3096170" y="881062"/>
                  <a:pt x="3086100" y="883939"/>
                </a:cubicBezTo>
                <a:cubicBezTo>
                  <a:pt x="3078377" y="886146"/>
                  <a:pt x="3070261" y="887658"/>
                  <a:pt x="3063240" y="891559"/>
                </a:cubicBezTo>
                <a:lnTo>
                  <a:pt x="2994660" y="937279"/>
                </a:lnTo>
                <a:cubicBezTo>
                  <a:pt x="2915582" y="989998"/>
                  <a:pt x="3037998" y="909752"/>
                  <a:pt x="2941320" y="967759"/>
                </a:cubicBezTo>
                <a:cubicBezTo>
                  <a:pt x="2925614" y="977183"/>
                  <a:pt x="2910840" y="988079"/>
                  <a:pt x="2895600" y="998239"/>
                </a:cubicBezTo>
                <a:cubicBezTo>
                  <a:pt x="2887980" y="1003319"/>
                  <a:pt x="2878235" y="1006153"/>
                  <a:pt x="2872740" y="1013479"/>
                </a:cubicBezTo>
                <a:cubicBezTo>
                  <a:pt x="2820554" y="1083060"/>
                  <a:pt x="2844981" y="1056478"/>
                  <a:pt x="2804160" y="1097299"/>
                </a:cubicBezTo>
                <a:cubicBezTo>
                  <a:pt x="2789587" y="1141018"/>
                  <a:pt x="2806976" y="1100210"/>
                  <a:pt x="2773680" y="1143019"/>
                </a:cubicBezTo>
                <a:cubicBezTo>
                  <a:pt x="2762435" y="1157477"/>
                  <a:pt x="2753360" y="1173499"/>
                  <a:pt x="2743200" y="1188739"/>
                </a:cubicBezTo>
                <a:cubicBezTo>
                  <a:pt x="2738120" y="1196359"/>
                  <a:pt x="2735580" y="1206519"/>
                  <a:pt x="2727960" y="1211599"/>
                </a:cubicBezTo>
                <a:lnTo>
                  <a:pt x="2705100" y="1226839"/>
                </a:lnTo>
                <a:cubicBezTo>
                  <a:pt x="2669540" y="1280179"/>
                  <a:pt x="2689860" y="1262399"/>
                  <a:pt x="2651760" y="1287799"/>
                </a:cubicBezTo>
                <a:cubicBezTo>
                  <a:pt x="2632607" y="1345258"/>
                  <a:pt x="2658443" y="1274433"/>
                  <a:pt x="2628900" y="1333519"/>
                </a:cubicBezTo>
                <a:cubicBezTo>
                  <a:pt x="2625308" y="1340703"/>
                  <a:pt x="2625181" y="1349358"/>
                  <a:pt x="2621280" y="1356379"/>
                </a:cubicBezTo>
                <a:cubicBezTo>
                  <a:pt x="2612385" y="1372390"/>
                  <a:pt x="2600960" y="1386859"/>
                  <a:pt x="2590800" y="1402099"/>
                </a:cubicBezTo>
                <a:cubicBezTo>
                  <a:pt x="2585720" y="1409719"/>
                  <a:pt x="2578456" y="1416271"/>
                  <a:pt x="2575560" y="1424959"/>
                </a:cubicBezTo>
                <a:cubicBezTo>
                  <a:pt x="2562148" y="1465195"/>
                  <a:pt x="2572395" y="1441136"/>
                  <a:pt x="2537460" y="1493539"/>
                </a:cubicBezTo>
                <a:cubicBezTo>
                  <a:pt x="2532380" y="1501159"/>
                  <a:pt x="2525116" y="1507711"/>
                  <a:pt x="2522220" y="1516399"/>
                </a:cubicBezTo>
                <a:cubicBezTo>
                  <a:pt x="2519680" y="1524019"/>
                  <a:pt x="2518192" y="1532075"/>
                  <a:pt x="2514600" y="1539259"/>
                </a:cubicBezTo>
                <a:cubicBezTo>
                  <a:pt x="2503991" y="1560477"/>
                  <a:pt x="2493352" y="1568127"/>
                  <a:pt x="2476500" y="1584979"/>
                </a:cubicBezTo>
                <a:cubicBezTo>
                  <a:pt x="2473960" y="1592599"/>
                  <a:pt x="2472865" y="1600865"/>
                  <a:pt x="2468880" y="1607839"/>
                </a:cubicBezTo>
                <a:cubicBezTo>
                  <a:pt x="2455846" y="1630648"/>
                  <a:pt x="2441176" y="1643163"/>
                  <a:pt x="2423160" y="1661179"/>
                </a:cubicBezTo>
                <a:cubicBezTo>
                  <a:pt x="2413578" y="1689925"/>
                  <a:pt x="2411262" y="1703557"/>
                  <a:pt x="2385060" y="1729759"/>
                </a:cubicBezTo>
                <a:cubicBezTo>
                  <a:pt x="2369820" y="1744999"/>
                  <a:pt x="2351295" y="1757546"/>
                  <a:pt x="2339340" y="1775479"/>
                </a:cubicBezTo>
                <a:cubicBezTo>
                  <a:pt x="2327188" y="1793707"/>
                  <a:pt x="2319908" y="1807865"/>
                  <a:pt x="2301240" y="1821199"/>
                </a:cubicBezTo>
                <a:cubicBezTo>
                  <a:pt x="2291997" y="1827801"/>
                  <a:pt x="2280003" y="1829837"/>
                  <a:pt x="2270760" y="1836439"/>
                </a:cubicBezTo>
                <a:cubicBezTo>
                  <a:pt x="2261991" y="1842703"/>
                  <a:pt x="2256866" y="1853321"/>
                  <a:pt x="2247900" y="1859299"/>
                </a:cubicBezTo>
                <a:cubicBezTo>
                  <a:pt x="2241217" y="1863754"/>
                  <a:pt x="2232224" y="1863327"/>
                  <a:pt x="2225040" y="1866919"/>
                </a:cubicBezTo>
                <a:cubicBezTo>
                  <a:pt x="2216849" y="1871015"/>
                  <a:pt x="2210549" y="1878440"/>
                  <a:pt x="2202180" y="1882159"/>
                </a:cubicBezTo>
                <a:cubicBezTo>
                  <a:pt x="2187500" y="1888683"/>
                  <a:pt x="2169826" y="1888488"/>
                  <a:pt x="2156460" y="1897399"/>
                </a:cubicBezTo>
                <a:cubicBezTo>
                  <a:pt x="2141220" y="1907559"/>
                  <a:pt x="2128116" y="1922087"/>
                  <a:pt x="2110740" y="1927879"/>
                </a:cubicBezTo>
                <a:cubicBezTo>
                  <a:pt x="2053281" y="1947032"/>
                  <a:pt x="2124106" y="1921196"/>
                  <a:pt x="2065020" y="1950739"/>
                </a:cubicBezTo>
                <a:cubicBezTo>
                  <a:pt x="2052216" y="1957141"/>
                  <a:pt x="2023887" y="1962317"/>
                  <a:pt x="2011680" y="1965979"/>
                </a:cubicBezTo>
                <a:cubicBezTo>
                  <a:pt x="1996293" y="1970595"/>
                  <a:pt x="1981200" y="1976139"/>
                  <a:pt x="1965960" y="1981219"/>
                </a:cubicBezTo>
                <a:lnTo>
                  <a:pt x="1943100" y="1988839"/>
                </a:lnTo>
                <a:lnTo>
                  <a:pt x="1920240" y="1996459"/>
                </a:lnTo>
                <a:cubicBezTo>
                  <a:pt x="1874520" y="1993919"/>
                  <a:pt x="1828517" y="1994519"/>
                  <a:pt x="1783080" y="1988839"/>
                </a:cubicBezTo>
                <a:cubicBezTo>
                  <a:pt x="1700165" y="1978475"/>
                  <a:pt x="1773324" y="1970347"/>
                  <a:pt x="1691640" y="1943119"/>
                </a:cubicBezTo>
                <a:cubicBezTo>
                  <a:pt x="1634181" y="1923966"/>
                  <a:pt x="1705006" y="1949802"/>
                  <a:pt x="1645920" y="1920259"/>
                </a:cubicBezTo>
                <a:cubicBezTo>
                  <a:pt x="1638736" y="1916667"/>
                  <a:pt x="1630244" y="1916231"/>
                  <a:pt x="1623060" y="1912639"/>
                </a:cubicBezTo>
                <a:cubicBezTo>
                  <a:pt x="1614869" y="1908543"/>
                  <a:pt x="1608569" y="1901118"/>
                  <a:pt x="1600200" y="1897399"/>
                </a:cubicBezTo>
                <a:lnTo>
                  <a:pt x="1531620" y="1874539"/>
                </a:lnTo>
                <a:lnTo>
                  <a:pt x="1485900" y="1859299"/>
                </a:lnTo>
                <a:cubicBezTo>
                  <a:pt x="1478280" y="1856759"/>
                  <a:pt x="1469723" y="1856134"/>
                  <a:pt x="1463040" y="1851679"/>
                </a:cubicBezTo>
                <a:cubicBezTo>
                  <a:pt x="1433497" y="1831984"/>
                  <a:pt x="1448868" y="1839335"/>
                  <a:pt x="1417320" y="1828819"/>
                </a:cubicBezTo>
                <a:cubicBezTo>
                  <a:pt x="1412240" y="1821199"/>
                  <a:pt x="1409231" y="1811680"/>
                  <a:pt x="1402080" y="1805959"/>
                </a:cubicBezTo>
                <a:cubicBezTo>
                  <a:pt x="1395808" y="1800941"/>
                  <a:pt x="1384900" y="1804019"/>
                  <a:pt x="1379220" y="1798339"/>
                </a:cubicBezTo>
                <a:cubicBezTo>
                  <a:pt x="1290320" y="1709439"/>
                  <a:pt x="1390650" y="1780559"/>
                  <a:pt x="1325880" y="1737379"/>
                </a:cubicBezTo>
                <a:cubicBezTo>
                  <a:pt x="1289422" y="1682693"/>
                  <a:pt x="1308352" y="1704611"/>
                  <a:pt x="1272540" y="1668799"/>
                </a:cubicBezTo>
                <a:cubicBezTo>
                  <a:pt x="1270000" y="1648479"/>
                  <a:pt x="1274865" y="1625740"/>
                  <a:pt x="1264920" y="1607839"/>
                </a:cubicBezTo>
                <a:cubicBezTo>
                  <a:pt x="1259834" y="1598684"/>
                  <a:pt x="1244471" y="1603228"/>
                  <a:pt x="1234440" y="1600219"/>
                </a:cubicBezTo>
                <a:cubicBezTo>
                  <a:pt x="1157097" y="1577016"/>
                  <a:pt x="1220061" y="1591247"/>
                  <a:pt x="1150620" y="1577359"/>
                </a:cubicBezTo>
                <a:cubicBezTo>
                  <a:pt x="1153160" y="1569739"/>
                  <a:pt x="1153785" y="1561182"/>
                  <a:pt x="1158240" y="1554499"/>
                </a:cubicBezTo>
                <a:cubicBezTo>
                  <a:pt x="1164218" y="1545533"/>
                  <a:pt x="1174201" y="1539918"/>
                  <a:pt x="1181100" y="1531639"/>
                </a:cubicBezTo>
                <a:cubicBezTo>
                  <a:pt x="1186963" y="1524604"/>
                  <a:pt x="1191260" y="1516399"/>
                  <a:pt x="1196340" y="1508779"/>
                </a:cubicBezTo>
                <a:cubicBezTo>
                  <a:pt x="1193413" y="1491219"/>
                  <a:pt x="1190479" y="1458958"/>
                  <a:pt x="1181100" y="1440199"/>
                </a:cubicBezTo>
                <a:cubicBezTo>
                  <a:pt x="1177004" y="1432008"/>
                  <a:pt x="1170940" y="1424959"/>
                  <a:pt x="1165860" y="1417339"/>
                </a:cubicBezTo>
                <a:cubicBezTo>
                  <a:pt x="1170940" y="1409719"/>
                  <a:pt x="1179805" y="1403545"/>
                  <a:pt x="1181100" y="1394479"/>
                </a:cubicBezTo>
                <a:cubicBezTo>
                  <a:pt x="1186045" y="1359867"/>
                  <a:pt x="1172285" y="1364503"/>
                  <a:pt x="1150620" y="1356379"/>
                </a:cubicBezTo>
                <a:cubicBezTo>
                  <a:pt x="1137813" y="1351576"/>
                  <a:pt x="1125327" y="1345942"/>
                  <a:pt x="1112520" y="1341139"/>
                </a:cubicBezTo>
                <a:cubicBezTo>
                  <a:pt x="1104999" y="1338319"/>
                  <a:pt x="1096844" y="1337111"/>
                  <a:pt x="1089660" y="1333519"/>
                </a:cubicBezTo>
                <a:cubicBezTo>
                  <a:pt x="1081469" y="1329423"/>
                  <a:pt x="1074420" y="1323359"/>
                  <a:pt x="1066800" y="1318279"/>
                </a:cubicBezTo>
                <a:cubicBezTo>
                  <a:pt x="1069340" y="1310659"/>
                  <a:pt x="1070828" y="1302603"/>
                  <a:pt x="1074420" y="1295419"/>
                </a:cubicBezTo>
                <a:cubicBezTo>
                  <a:pt x="1078516" y="1287228"/>
                  <a:pt x="1089660" y="1281717"/>
                  <a:pt x="1089660" y="1272559"/>
                </a:cubicBezTo>
                <a:cubicBezTo>
                  <a:pt x="1089660" y="1263401"/>
                  <a:pt x="1078516" y="1257890"/>
                  <a:pt x="1074420" y="1249699"/>
                </a:cubicBezTo>
                <a:cubicBezTo>
                  <a:pt x="1070828" y="1242515"/>
                  <a:pt x="1069340" y="1234459"/>
                  <a:pt x="1066800" y="1226839"/>
                </a:cubicBezTo>
                <a:cubicBezTo>
                  <a:pt x="1069340" y="1219219"/>
                  <a:pt x="1074420" y="1212011"/>
                  <a:pt x="1074420" y="1203979"/>
                </a:cubicBezTo>
                <a:cubicBezTo>
                  <a:pt x="1074420" y="1173278"/>
                  <a:pt x="1063675" y="1170374"/>
                  <a:pt x="1043940" y="1150639"/>
                </a:cubicBezTo>
                <a:cubicBezTo>
                  <a:pt x="1046480" y="1137939"/>
                  <a:pt x="1048419" y="1125104"/>
                  <a:pt x="1051560" y="1112539"/>
                </a:cubicBezTo>
                <a:cubicBezTo>
                  <a:pt x="1057169" y="1090105"/>
                  <a:pt x="1068069" y="1083962"/>
                  <a:pt x="1051560" y="1059199"/>
                </a:cubicBezTo>
                <a:cubicBezTo>
                  <a:pt x="1043119" y="1046538"/>
                  <a:pt x="1018880" y="1040686"/>
                  <a:pt x="1005840" y="1036339"/>
                </a:cubicBezTo>
                <a:cubicBezTo>
                  <a:pt x="1000760" y="1028719"/>
                  <a:pt x="994696" y="1021670"/>
                  <a:pt x="990600" y="1013479"/>
                </a:cubicBezTo>
                <a:cubicBezTo>
                  <a:pt x="984483" y="1001245"/>
                  <a:pt x="984262" y="985764"/>
                  <a:pt x="975360" y="975379"/>
                </a:cubicBezTo>
                <a:cubicBezTo>
                  <a:pt x="967968" y="966754"/>
                  <a:pt x="955260" y="964752"/>
                  <a:pt x="944880" y="960139"/>
                </a:cubicBezTo>
                <a:cubicBezTo>
                  <a:pt x="932381" y="954584"/>
                  <a:pt x="919635" y="949573"/>
                  <a:pt x="906780" y="944899"/>
                </a:cubicBezTo>
                <a:cubicBezTo>
                  <a:pt x="891683" y="939409"/>
                  <a:pt x="861060" y="929659"/>
                  <a:pt x="861060" y="929659"/>
                </a:cubicBezTo>
                <a:cubicBezTo>
                  <a:pt x="880213" y="795587"/>
                  <a:pt x="861060" y="963075"/>
                  <a:pt x="861060" y="815359"/>
                </a:cubicBezTo>
                <a:cubicBezTo>
                  <a:pt x="861060" y="796676"/>
                  <a:pt x="871265" y="759299"/>
                  <a:pt x="876300" y="739159"/>
                </a:cubicBezTo>
                <a:cubicBezTo>
                  <a:pt x="868680" y="731539"/>
                  <a:pt x="861719" y="723198"/>
                  <a:pt x="853440" y="716299"/>
                </a:cubicBezTo>
                <a:cubicBezTo>
                  <a:pt x="846405" y="710436"/>
                  <a:pt x="837056" y="707535"/>
                  <a:pt x="830580" y="701059"/>
                </a:cubicBezTo>
                <a:cubicBezTo>
                  <a:pt x="779780" y="650259"/>
                  <a:pt x="853440" y="703599"/>
                  <a:pt x="792480" y="662959"/>
                </a:cubicBezTo>
                <a:cubicBezTo>
                  <a:pt x="787400" y="655339"/>
                  <a:pt x="778001" y="649225"/>
                  <a:pt x="777240" y="640099"/>
                </a:cubicBezTo>
                <a:cubicBezTo>
                  <a:pt x="773837" y="599265"/>
                  <a:pt x="781746" y="580862"/>
                  <a:pt x="792480" y="548659"/>
                </a:cubicBezTo>
                <a:cubicBezTo>
                  <a:pt x="789940" y="535959"/>
                  <a:pt x="791286" y="521804"/>
                  <a:pt x="784860" y="510559"/>
                </a:cubicBezTo>
                <a:cubicBezTo>
                  <a:pt x="780316" y="502608"/>
                  <a:pt x="770191" y="499415"/>
                  <a:pt x="762000" y="495319"/>
                </a:cubicBezTo>
                <a:cubicBezTo>
                  <a:pt x="698936" y="463787"/>
                  <a:pt x="787942" y="520028"/>
                  <a:pt x="708660" y="472459"/>
                </a:cubicBezTo>
                <a:cubicBezTo>
                  <a:pt x="692954" y="463035"/>
                  <a:pt x="680316" y="447771"/>
                  <a:pt x="662940" y="441979"/>
                </a:cubicBezTo>
                <a:cubicBezTo>
                  <a:pt x="643155" y="435384"/>
                  <a:pt x="620203" y="428231"/>
                  <a:pt x="601980" y="419119"/>
                </a:cubicBezTo>
                <a:cubicBezTo>
                  <a:pt x="593789" y="415023"/>
                  <a:pt x="586740" y="408959"/>
                  <a:pt x="579120" y="403879"/>
                </a:cubicBezTo>
                <a:cubicBezTo>
                  <a:pt x="574040" y="388639"/>
                  <a:pt x="578795" y="364125"/>
                  <a:pt x="563880" y="358159"/>
                </a:cubicBezTo>
                <a:cubicBezTo>
                  <a:pt x="551180" y="353079"/>
                  <a:pt x="538014" y="349036"/>
                  <a:pt x="525780" y="342919"/>
                </a:cubicBezTo>
                <a:cubicBezTo>
                  <a:pt x="512533" y="336295"/>
                  <a:pt x="501866" y="324315"/>
                  <a:pt x="487680" y="320059"/>
                </a:cubicBezTo>
                <a:cubicBezTo>
                  <a:pt x="450464" y="308894"/>
                  <a:pt x="411074" y="306623"/>
                  <a:pt x="373380" y="297199"/>
                </a:cubicBezTo>
                <a:lnTo>
                  <a:pt x="342900" y="289579"/>
                </a:lnTo>
                <a:cubicBezTo>
                  <a:pt x="335280" y="284499"/>
                  <a:pt x="325761" y="281490"/>
                  <a:pt x="320040" y="274339"/>
                </a:cubicBezTo>
                <a:cubicBezTo>
                  <a:pt x="314347" y="267222"/>
                  <a:pt x="307538" y="225791"/>
                  <a:pt x="304800" y="220999"/>
                </a:cubicBezTo>
                <a:cubicBezTo>
                  <a:pt x="287466" y="190665"/>
                  <a:pt x="283811" y="202885"/>
                  <a:pt x="259080" y="190519"/>
                </a:cubicBezTo>
                <a:cubicBezTo>
                  <a:pt x="199994" y="160976"/>
                  <a:pt x="270819" y="186812"/>
                  <a:pt x="213360" y="167659"/>
                </a:cubicBezTo>
                <a:cubicBezTo>
                  <a:pt x="208280" y="152419"/>
                  <a:pt x="207031" y="135305"/>
                  <a:pt x="198120" y="121939"/>
                </a:cubicBezTo>
                <a:cubicBezTo>
                  <a:pt x="193040" y="114319"/>
                  <a:pt x="186976" y="107270"/>
                  <a:pt x="182880" y="99079"/>
                </a:cubicBezTo>
                <a:cubicBezTo>
                  <a:pt x="179288" y="91895"/>
                  <a:pt x="179715" y="82902"/>
                  <a:pt x="175260" y="76219"/>
                </a:cubicBezTo>
                <a:cubicBezTo>
                  <a:pt x="166834" y="63580"/>
                  <a:pt x="143597" y="45147"/>
                  <a:pt x="129540" y="38119"/>
                </a:cubicBezTo>
                <a:cubicBezTo>
                  <a:pt x="122356" y="34527"/>
                  <a:pt x="114300" y="33039"/>
                  <a:pt x="106680" y="30499"/>
                </a:cubicBezTo>
                <a:cubicBezTo>
                  <a:pt x="101600" y="22879"/>
                  <a:pt x="100246" y="10155"/>
                  <a:pt x="91440" y="7639"/>
                </a:cubicBezTo>
                <a:cubicBezTo>
                  <a:pt x="62031" y="-764"/>
                  <a:pt x="0" y="19"/>
                  <a:pt x="0" y="1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0" name="Frihandsfigur: Form 39">
            <a:extLst>
              <a:ext uri="{FF2B5EF4-FFF2-40B4-BE49-F238E27FC236}">
                <a16:creationId xmlns:a16="http://schemas.microsoft.com/office/drawing/2014/main" id="{65149B61-8DBC-4695-9BEC-EFE54AB08995}"/>
              </a:ext>
            </a:extLst>
          </p:cNvPr>
          <p:cNvSpPr/>
          <p:nvPr/>
        </p:nvSpPr>
        <p:spPr>
          <a:xfrm>
            <a:off x="4335780" y="4122420"/>
            <a:ext cx="7284720" cy="1737360"/>
          </a:xfrm>
          <a:custGeom>
            <a:avLst/>
            <a:gdLst>
              <a:gd name="connsiteX0" fmla="*/ 7284720 w 7284720"/>
              <a:gd name="connsiteY0" fmla="*/ 236220 h 1737360"/>
              <a:gd name="connsiteX1" fmla="*/ 7246620 w 7284720"/>
              <a:gd name="connsiteY1" fmla="*/ 243840 h 1737360"/>
              <a:gd name="connsiteX2" fmla="*/ 7216140 w 7284720"/>
              <a:gd name="connsiteY2" fmla="*/ 251460 h 1737360"/>
              <a:gd name="connsiteX3" fmla="*/ 6949440 w 7284720"/>
              <a:gd name="connsiteY3" fmla="*/ 243840 h 1737360"/>
              <a:gd name="connsiteX4" fmla="*/ 6873240 w 7284720"/>
              <a:gd name="connsiteY4" fmla="*/ 228600 h 1737360"/>
              <a:gd name="connsiteX5" fmla="*/ 6736080 w 7284720"/>
              <a:gd name="connsiteY5" fmla="*/ 198120 h 1737360"/>
              <a:gd name="connsiteX6" fmla="*/ 6690360 w 7284720"/>
              <a:gd name="connsiteY6" fmla="*/ 175260 h 1737360"/>
              <a:gd name="connsiteX7" fmla="*/ 6644640 w 7284720"/>
              <a:gd name="connsiteY7" fmla="*/ 160020 h 1737360"/>
              <a:gd name="connsiteX8" fmla="*/ 6621780 w 7284720"/>
              <a:gd name="connsiteY8" fmla="*/ 152400 h 1737360"/>
              <a:gd name="connsiteX9" fmla="*/ 6598920 w 7284720"/>
              <a:gd name="connsiteY9" fmla="*/ 144780 h 1737360"/>
              <a:gd name="connsiteX10" fmla="*/ 6522720 w 7284720"/>
              <a:gd name="connsiteY10" fmla="*/ 129540 h 1737360"/>
              <a:gd name="connsiteX11" fmla="*/ 5288280 w 7284720"/>
              <a:gd name="connsiteY11" fmla="*/ 129540 h 1737360"/>
              <a:gd name="connsiteX12" fmla="*/ 4838700 w 7284720"/>
              <a:gd name="connsiteY12" fmla="*/ 137160 h 1737360"/>
              <a:gd name="connsiteX13" fmla="*/ 4770120 w 7284720"/>
              <a:gd name="connsiteY13" fmla="*/ 144780 h 1737360"/>
              <a:gd name="connsiteX14" fmla="*/ 4686300 w 7284720"/>
              <a:gd name="connsiteY14" fmla="*/ 167640 h 1737360"/>
              <a:gd name="connsiteX15" fmla="*/ 4655820 w 7284720"/>
              <a:gd name="connsiteY15" fmla="*/ 175260 h 1737360"/>
              <a:gd name="connsiteX16" fmla="*/ 4610100 w 7284720"/>
              <a:gd name="connsiteY16" fmla="*/ 190500 h 1737360"/>
              <a:gd name="connsiteX17" fmla="*/ 4587240 w 7284720"/>
              <a:gd name="connsiteY17" fmla="*/ 198120 h 1737360"/>
              <a:gd name="connsiteX18" fmla="*/ 4526280 w 7284720"/>
              <a:gd name="connsiteY18" fmla="*/ 213360 h 1737360"/>
              <a:gd name="connsiteX19" fmla="*/ 4480560 w 7284720"/>
              <a:gd name="connsiteY19" fmla="*/ 228600 h 1737360"/>
              <a:gd name="connsiteX20" fmla="*/ 4450080 w 7284720"/>
              <a:gd name="connsiteY20" fmla="*/ 236220 h 1737360"/>
              <a:gd name="connsiteX21" fmla="*/ 4427220 w 7284720"/>
              <a:gd name="connsiteY21" fmla="*/ 243840 h 1737360"/>
              <a:gd name="connsiteX22" fmla="*/ 4381500 w 7284720"/>
              <a:gd name="connsiteY22" fmla="*/ 251460 h 1737360"/>
              <a:gd name="connsiteX23" fmla="*/ 4335780 w 7284720"/>
              <a:gd name="connsiteY23" fmla="*/ 266700 h 1737360"/>
              <a:gd name="connsiteX24" fmla="*/ 4244340 w 7284720"/>
              <a:gd name="connsiteY24" fmla="*/ 297180 h 1737360"/>
              <a:gd name="connsiteX25" fmla="*/ 4221480 w 7284720"/>
              <a:gd name="connsiteY25" fmla="*/ 304800 h 1737360"/>
              <a:gd name="connsiteX26" fmla="*/ 4198620 w 7284720"/>
              <a:gd name="connsiteY26" fmla="*/ 312420 h 1737360"/>
              <a:gd name="connsiteX27" fmla="*/ 4168140 w 7284720"/>
              <a:gd name="connsiteY27" fmla="*/ 320040 h 1737360"/>
              <a:gd name="connsiteX28" fmla="*/ 4145280 w 7284720"/>
              <a:gd name="connsiteY28" fmla="*/ 335280 h 1737360"/>
              <a:gd name="connsiteX29" fmla="*/ 4099560 w 7284720"/>
              <a:gd name="connsiteY29" fmla="*/ 350520 h 1737360"/>
              <a:gd name="connsiteX30" fmla="*/ 4076700 w 7284720"/>
              <a:gd name="connsiteY30" fmla="*/ 358140 h 1737360"/>
              <a:gd name="connsiteX31" fmla="*/ 4046220 w 7284720"/>
              <a:gd name="connsiteY31" fmla="*/ 365760 h 1737360"/>
              <a:gd name="connsiteX32" fmla="*/ 4000500 w 7284720"/>
              <a:gd name="connsiteY32" fmla="*/ 381000 h 1737360"/>
              <a:gd name="connsiteX33" fmla="*/ 3962400 w 7284720"/>
              <a:gd name="connsiteY33" fmla="*/ 388620 h 1737360"/>
              <a:gd name="connsiteX34" fmla="*/ 3916680 w 7284720"/>
              <a:gd name="connsiteY34" fmla="*/ 403860 h 1737360"/>
              <a:gd name="connsiteX35" fmla="*/ 3893820 w 7284720"/>
              <a:gd name="connsiteY35" fmla="*/ 411480 h 1737360"/>
              <a:gd name="connsiteX36" fmla="*/ 3870960 w 7284720"/>
              <a:gd name="connsiteY36" fmla="*/ 419100 h 1737360"/>
              <a:gd name="connsiteX37" fmla="*/ 3832860 w 7284720"/>
              <a:gd name="connsiteY37" fmla="*/ 426720 h 1737360"/>
              <a:gd name="connsiteX38" fmla="*/ 3810000 w 7284720"/>
              <a:gd name="connsiteY38" fmla="*/ 441960 h 1737360"/>
              <a:gd name="connsiteX39" fmla="*/ 3779520 w 7284720"/>
              <a:gd name="connsiteY39" fmla="*/ 449580 h 1737360"/>
              <a:gd name="connsiteX40" fmla="*/ 3733800 w 7284720"/>
              <a:gd name="connsiteY40" fmla="*/ 464820 h 1737360"/>
              <a:gd name="connsiteX41" fmla="*/ 3703320 w 7284720"/>
              <a:gd name="connsiteY41" fmla="*/ 472440 h 1737360"/>
              <a:gd name="connsiteX42" fmla="*/ 3604260 w 7284720"/>
              <a:gd name="connsiteY42" fmla="*/ 525780 h 1737360"/>
              <a:gd name="connsiteX43" fmla="*/ 3543300 w 7284720"/>
              <a:gd name="connsiteY43" fmla="*/ 556260 h 1737360"/>
              <a:gd name="connsiteX44" fmla="*/ 3467100 w 7284720"/>
              <a:gd name="connsiteY44" fmla="*/ 609600 h 1737360"/>
              <a:gd name="connsiteX45" fmla="*/ 3444240 w 7284720"/>
              <a:gd name="connsiteY45" fmla="*/ 624840 h 1737360"/>
              <a:gd name="connsiteX46" fmla="*/ 3390900 w 7284720"/>
              <a:gd name="connsiteY46" fmla="*/ 655320 h 1737360"/>
              <a:gd name="connsiteX47" fmla="*/ 3314700 w 7284720"/>
              <a:gd name="connsiteY47" fmla="*/ 708660 h 1737360"/>
              <a:gd name="connsiteX48" fmla="*/ 3261360 w 7284720"/>
              <a:gd name="connsiteY48" fmla="*/ 731520 h 1737360"/>
              <a:gd name="connsiteX49" fmla="*/ 3215640 w 7284720"/>
              <a:gd name="connsiteY49" fmla="*/ 762000 h 1737360"/>
              <a:gd name="connsiteX50" fmla="*/ 3192780 w 7284720"/>
              <a:gd name="connsiteY50" fmla="*/ 777240 h 1737360"/>
              <a:gd name="connsiteX51" fmla="*/ 3169920 w 7284720"/>
              <a:gd name="connsiteY51" fmla="*/ 792480 h 1737360"/>
              <a:gd name="connsiteX52" fmla="*/ 3124200 w 7284720"/>
              <a:gd name="connsiteY52" fmla="*/ 815340 h 1737360"/>
              <a:gd name="connsiteX53" fmla="*/ 3101340 w 7284720"/>
              <a:gd name="connsiteY53" fmla="*/ 838200 h 1737360"/>
              <a:gd name="connsiteX54" fmla="*/ 3070860 w 7284720"/>
              <a:gd name="connsiteY54" fmla="*/ 853440 h 1737360"/>
              <a:gd name="connsiteX55" fmla="*/ 3040380 w 7284720"/>
              <a:gd name="connsiteY55" fmla="*/ 876300 h 1737360"/>
              <a:gd name="connsiteX56" fmla="*/ 2994660 w 7284720"/>
              <a:gd name="connsiteY56" fmla="*/ 906780 h 1737360"/>
              <a:gd name="connsiteX57" fmla="*/ 2971800 w 7284720"/>
              <a:gd name="connsiteY57" fmla="*/ 922020 h 1737360"/>
              <a:gd name="connsiteX58" fmla="*/ 2918460 w 7284720"/>
              <a:gd name="connsiteY58" fmla="*/ 960120 h 1737360"/>
              <a:gd name="connsiteX59" fmla="*/ 2842260 w 7284720"/>
              <a:gd name="connsiteY59" fmla="*/ 1013460 h 1737360"/>
              <a:gd name="connsiteX60" fmla="*/ 2819400 w 7284720"/>
              <a:gd name="connsiteY60" fmla="*/ 1028700 h 1737360"/>
              <a:gd name="connsiteX61" fmla="*/ 2796540 w 7284720"/>
              <a:gd name="connsiteY61" fmla="*/ 1043940 h 1737360"/>
              <a:gd name="connsiteX62" fmla="*/ 2720340 w 7284720"/>
              <a:gd name="connsiteY62" fmla="*/ 1104900 h 1737360"/>
              <a:gd name="connsiteX63" fmla="*/ 2697480 w 7284720"/>
              <a:gd name="connsiteY63" fmla="*/ 1127760 h 1737360"/>
              <a:gd name="connsiteX64" fmla="*/ 2682240 w 7284720"/>
              <a:gd name="connsiteY64" fmla="*/ 1150620 h 1737360"/>
              <a:gd name="connsiteX65" fmla="*/ 2659380 w 7284720"/>
              <a:gd name="connsiteY65" fmla="*/ 1165860 h 1737360"/>
              <a:gd name="connsiteX66" fmla="*/ 2613660 w 7284720"/>
              <a:gd name="connsiteY66" fmla="*/ 1196340 h 1737360"/>
              <a:gd name="connsiteX67" fmla="*/ 2545080 w 7284720"/>
              <a:gd name="connsiteY67" fmla="*/ 1249680 h 1737360"/>
              <a:gd name="connsiteX68" fmla="*/ 2491740 w 7284720"/>
              <a:gd name="connsiteY68" fmla="*/ 1272540 h 1737360"/>
              <a:gd name="connsiteX69" fmla="*/ 2461260 w 7284720"/>
              <a:gd name="connsiteY69" fmla="*/ 1295400 h 1737360"/>
              <a:gd name="connsiteX70" fmla="*/ 2400300 w 7284720"/>
              <a:gd name="connsiteY70" fmla="*/ 1310640 h 1737360"/>
              <a:gd name="connsiteX71" fmla="*/ 2377440 w 7284720"/>
              <a:gd name="connsiteY71" fmla="*/ 1325880 h 1737360"/>
              <a:gd name="connsiteX72" fmla="*/ 2346960 w 7284720"/>
              <a:gd name="connsiteY72" fmla="*/ 1333500 h 1737360"/>
              <a:gd name="connsiteX73" fmla="*/ 2293620 w 7284720"/>
              <a:gd name="connsiteY73" fmla="*/ 1348740 h 1737360"/>
              <a:gd name="connsiteX74" fmla="*/ 2209800 w 7284720"/>
              <a:gd name="connsiteY74" fmla="*/ 1371600 h 1737360"/>
              <a:gd name="connsiteX75" fmla="*/ 2186940 w 7284720"/>
              <a:gd name="connsiteY75" fmla="*/ 1379220 h 1737360"/>
              <a:gd name="connsiteX76" fmla="*/ 2141220 w 7284720"/>
              <a:gd name="connsiteY76" fmla="*/ 1386840 h 1737360"/>
              <a:gd name="connsiteX77" fmla="*/ 2118360 w 7284720"/>
              <a:gd name="connsiteY77" fmla="*/ 1394460 h 1737360"/>
              <a:gd name="connsiteX78" fmla="*/ 2042160 w 7284720"/>
              <a:gd name="connsiteY78" fmla="*/ 1417320 h 1737360"/>
              <a:gd name="connsiteX79" fmla="*/ 2019300 w 7284720"/>
              <a:gd name="connsiteY79" fmla="*/ 1424940 h 1737360"/>
              <a:gd name="connsiteX80" fmla="*/ 1988820 w 7284720"/>
              <a:gd name="connsiteY80" fmla="*/ 1440180 h 1737360"/>
              <a:gd name="connsiteX81" fmla="*/ 1958340 w 7284720"/>
              <a:gd name="connsiteY81" fmla="*/ 1447800 h 1737360"/>
              <a:gd name="connsiteX82" fmla="*/ 1889760 w 7284720"/>
              <a:gd name="connsiteY82" fmla="*/ 1470660 h 1737360"/>
              <a:gd name="connsiteX83" fmla="*/ 1813560 w 7284720"/>
              <a:gd name="connsiteY83" fmla="*/ 1501140 h 1737360"/>
              <a:gd name="connsiteX84" fmla="*/ 1783080 w 7284720"/>
              <a:gd name="connsiteY84" fmla="*/ 1508760 h 1737360"/>
              <a:gd name="connsiteX85" fmla="*/ 1729740 w 7284720"/>
              <a:gd name="connsiteY85" fmla="*/ 1539240 h 1737360"/>
              <a:gd name="connsiteX86" fmla="*/ 1706880 w 7284720"/>
              <a:gd name="connsiteY86" fmla="*/ 1546860 h 1737360"/>
              <a:gd name="connsiteX87" fmla="*/ 1684020 w 7284720"/>
              <a:gd name="connsiteY87" fmla="*/ 1562100 h 1737360"/>
              <a:gd name="connsiteX88" fmla="*/ 1600200 w 7284720"/>
              <a:gd name="connsiteY88" fmla="*/ 1584960 h 1737360"/>
              <a:gd name="connsiteX89" fmla="*/ 1569720 w 7284720"/>
              <a:gd name="connsiteY89" fmla="*/ 1600200 h 1737360"/>
              <a:gd name="connsiteX90" fmla="*/ 1516380 w 7284720"/>
              <a:gd name="connsiteY90" fmla="*/ 1615440 h 1737360"/>
              <a:gd name="connsiteX91" fmla="*/ 1447800 w 7284720"/>
              <a:gd name="connsiteY91" fmla="*/ 1638300 h 1737360"/>
              <a:gd name="connsiteX92" fmla="*/ 1402080 w 7284720"/>
              <a:gd name="connsiteY92" fmla="*/ 1661160 h 1737360"/>
              <a:gd name="connsiteX93" fmla="*/ 1371600 w 7284720"/>
              <a:gd name="connsiteY93" fmla="*/ 1668780 h 1737360"/>
              <a:gd name="connsiteX94" fmla="*/ 1272540 w 7284720"/>
              <a:gd name="connsiteY94" fmla="*/ 1691640 h 1737360"/>
              <a:gd name="connsiteX95" fmla="*/ 1051560 w 7284720"/>
              <a:gd name="connsiteY95" fmla="*/ 1706880 h 1737360"/>
              <a:gd name="connsiteX96" fmla="*/ 906780 w 7284720"/>
              <a:gd name="connsiteY96" fmla="*/ 1714500 h 1737360"/>
              <a:gd name="connsiteX97" fmla="*/ 518160 w 7284720"/>
              <a:gd name="connsiteY97" fmla="*/ 1729740 h 1737360"/>
              <a:gd name="connsiteX98" fmla="*/ 426720 w 7284720"/>
              <a:gd name="connsiteY98" fmla="*/ 1737360 h 1737360"/>
              <a:gd name="connsiteX99" fmla="*/ 220980 w 7284720"/>
              <a:gd name="connsiteY99" fmla="*/ 1722120 h 1737360"/>
              <a:gd name="connsiteX100" fmla="*/ 160020 w 7284720"/>
              <a:gd name="connsiteY100" fmla="*/ 1706880 h 1737360"/>
              <a:gd name="connsiteX101" fmla="*/ 137160 w 7284720"/>
              <a:gd name="connsiteY101" fmla="*/ 1699260 h 1737360"/>
              <a:gd name="connsiteX102" fmla="*/ 91440 w 7284720"/>
              <a:gd name="connsiteY102" fmla="*/ 1668780 h 1737360"/>
              <a:gd name="connsiteX103" fmla="*/ 53340 w 7284720"/>
              <a:gd name="connsiteY103" fmla="*/ 1615440 h 1737360"/>
              <a:gd name="connsiteX104" fmla="*/ 45720 w 7284720"/>
              <a:gd name="connsiteY104" fmla="*/ 1592580 h 1737360"/>
              <a:gd name="connsiteX105" fmla="*/ 30480 w 7284720"/>
              <a:gd name="connsiteY105" fmla="*/ 1569720 h 1737360"/>
              <a:gd name="connsiteX106" fmla="*/ 0 w 7284720"/>
              <a:gd name="connsiteY106" fmla="*/ 1501140 h 1737360"/>
              <a:gd name="connsiteX107" fmla="*/ 22860 w 7284720"/>
              <a:gd name="connsiteY107" fmla="*/ 1242060 h 1737360"/>
              <a:gd name="connsiteX108" fmla="*/ 38100 w 7284720"/>
              <a:gd name="connsiteY108" fmla="*/ 1196340 h 1737360"/>
              <a:gd name="connsiteX109" fmla="*/ 60960 w 7284720"/>
              <a:gd name="connsiteY109" fmla="*/ 1165860 h 1737360"/>
              <a:gd name="connsiteX110" fmla="*/ 76200 w 7284720"/>
              <a:gd name="connsiteY110" fmla="*/ 1143000 h 1737360"/>
              <a:gd name="connsiteX111" fmla="*/ 137160 w 7284720"/>
              <a:gd name="connsiteY111" fmla="*/ 1089660 h 1737360"/>
              <a:gd name="connsiteX112" fmla="*/ 152400 w 7284720"/>
              <a:gd name="connsiteY112" fmla="*/ 1066800 h 1737360"/>
              <a:gd name="connsiteX113" fmla="*/ 198120 w 7284720"/>
              <a:gd name="connsiteY113" fmla="*/ 1051560 h 1737360"/>
              <a:gd name="connsiteX114" fmla="*/ 251460 w 7284720"/>
              <a:gd name="connsiteY114" fmla="*/ 1021080 h 1737360"/>
              <a:gd name="connsiteX115" fmla="*/ 274320 w 7284720"/>
              <a:gd name="connsiteY115" fmla="*/ 1005840 h 1737360"/>
              <a:gd name="connsiteX116" fmla="*/ 297180 w 7284720"/>
              <a:gd name="connsiteY116" fmla="*/ 998220 h 1737360"/>
              <a:gd name="connsiteX117" fmla="*/ 342900 w 7284720"/>
              <a:gd name="connsiteY117" fmla="*/ 967740 h 1737360"/>
              <a:gd name="connsiteX118" fmla="*/ 381000 w 7284720"/>
              <a:gd name="connsiteY118" fmla="*/ 952500 h 1737360"/>
              <a:gd name="connsiteX119" fmla="*/ 403860 w 7284720"/>
              <a:gd name="connsiteY119" fmla="*/ 937260 h 1737360"/>
              <a:gd name="connsiteX120" fmla="*/ 426720 w 7284720"/>
              <a:gd name="connsiteY120" fmla="*/ 929640 h 1737360"/>
              <a:gd name="connsiteX121" fmla="*/ 472440 w 7284720"/>
              <a:gd name="connsiteY121" fmla="*/ 906780 h 1737360"/>
              <a:gd name="connsiteX122" fmla="*/ 518160 w 7284720"/>
              <a:gd name="connsiteY122" fmla="*/ 876300 h 1737360"/>
              <a:gd name="connsiteX123" fmla="*/ 556260 w 7284720"/>
              <a:gd name="connsiteY123" fmla="*/ 853440 h 1737360"/>
              <a:gd name="connsiteX124" fmla="*/ 579120 w 7284720"/>
              <a:gd name="connsiteY124" fmla="*/ 838200 h 1737360"/>
              <a:gd name="connsiteX125" fmla="*/ 609600 w 7284720"/>
              <a:gd name="connsiteY125" fmla="*/ 830580 h 1737360"/>
              <a:gd name="connsiteX126" fmla="*/ 655320 w 7284720"/>
              <a:gd name="connsiteY126" fmla="*/ 807720 h 1737360"/>
              <a:gd name="connsiteX127" fmla="*/ 678180 w 7284720"/>
              <a:gd name="connsiteY127" fmla="*/ 792480 h 1737360"/>
              <a:gd name="connsiteX128" fmla="*/ 731520 w 7284720"/>
              <a:gd name="connsiteY128" fmla="*/ 777240 h 1737360"/>
              <a:gd name="connsiteX129" fmla="*/ 784860 w 7284720"/>
              <a:gd name="connsiteY129" fmla="*/ 746760 h 1737360"/>
              <a:gd name="connsiteX130" fmla="*/ 815340 w 7284720"/>
              <a:gd name="connsiteY130" fmla="*/ 731520 h 1737360"/>
              <a:gd name="connsiteX131" fmla="*/ 838200 w 7284720"/>
              <a:gd name="connsiteY131" fmla="*/ 716280 h 1737360"/>
              <a:gd name="connsiteX132" fmla="*/ 906780 w 7284720"/>
              <a:gd name="connsiteY132" fmla="*/ 685800 h 1737360"/>
              <a:gd name="connsiteX133" fmla="*/ 952500 w 7284720"/>
              <a:gd name="connsiteY133" fmla="*/ 655320 h 1737360"/>
              <a:gd name="connsiteX134" fmla="*/ 982980 w 7284720"/>
              <a:gd name="connsiteY134" fmla="*/ 640080 h 1737360"/>
              <a:gd name="connsiteX135" fmla="*/ 1005840 w 7284720"/>
              <a:gd name="connsiteY135" fmla="*/ 617220 h 1737360"/>
              <a:gd name="connsiteX136" fmla="*/ 1051560 w 7284720"/>
              <a:gd name="connsiteY136" fmla="*/ 594360 h 1737360"/>
              <a:gd name="connsiteX137" fmla="*/ 1082040 w 7284720"/>
              <a:gd name="connsiteY137" fmla="*/ 571500 h 1737360"/>
              <a:gd name="connsiteX138" fmla="*/ 1104900 w 7284720"/>
              <a:gd name="connsiteY138" fmla="*/ 548640 h 1737360"/>
              <a:gd name="connsiteX139" fmla="*/ 1135380 w 7284720"/>
              <a:gd name="connsiteY139" fmla="*/ 533400 h 1737360"/>
              <a:gd name="connsiteX140" fmla="*/ 1158240 w 7284720"/>
              <a:gd name="connsiteY140" fmla="*/ 518160 h 1737360"/>
              <a:gd name="connsiteX141" fmla="*/ 1173480 w 7284720"/>
              <a:gd name="connsiteY141" fmla="*/ 495300 h 1737360"/>
              <a:gd name="connsiteX142" fmla="*/ 1219200 w 7284720"/>
              <a:gd name="connsiteY142" fmla="*/ 449580 h 1737360"/>
              <a:gd name="connsiteX143" fmla="*/ 1257300 w 7284720"/>
              <a:gd name="connsiteY143" fmla="*/ 396240 h 1737360"/>
              <a:gd name="connsiteX144" fmla="*/ 1280160 w 7284720"/>
              <a:gd name="connsiteY144" fmla="*/ 381000 h 1737360"/>
              <a:gd name="connsiteX145" fmla="*/ 1310640 w 7284720"/>
              <a:gd name="connsiteY145" fmla="*/ 320040 h 1737360"/>
              <a:gd name="connsiteX146" fmla="*/ 1356360 w 7284720"/>
              <a:gd name="connsiteY146" fmla="*/ 259080 h 1737360"/>
              <a:gd name="connsiteX147" fmla="*/ 1379220 w 7284720"/>
              <a:gd name="connsiteY147" fmla="*/ 205740 h 1737360"/>
              <a:gd name="connsiteX148" fmla="*/ 1386840 w 7284720"/>
              <a:gd name="connsiteY148" fmla="*/ 182880 h 1737360"/>
              <a:gd name="connsiteX149" fmla="*/ 1402080 w 7284720"/>
              <a:gd name="connsiteY149" fmla="*/ 160020 h 1737360"/>
              <a:gd name="connsiteX150" fmla="*/ 1417320 w 7284720"/>
              <a:gd name="connsiteY150" fmla="*/ 106680 h 1737360"/>
              <a:gd name="connsiteX151" fmla="*/ 1424940 w 7284720"/>
              <a:gd name="connsiteY151" fmla="*/ 0 h 173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7284720" h="1737360">
                <a:moveTo>
                  <a:pt x="7284720" y="236220"/>
                </a:moveTo>
                <a:cubicBezTo>
                  <a:pt x="7272020" y="238760"/>
                  <a:pt x="7259263" y="241030"/>
                  <a:pt x="7246620" y="243840"/>
                </a:cubicBezTo>
                <a:cubicBezTo>
                  <a:pt x="7236397" y="246112"/>
                  <a:pt x="7226613" y="251460"/>
                  <a:pt x="7216140" y="251460"/>
                </a:cubicBezTo>
                <a:cubicBezTo>
                  <a:pt x="7127204" y="251460"/>
                  <a:pt x="7038340" y="246380"/>
                  <a:pt x="6949440" y="243840"/>
                </a:cubicBezTo>
                <a:cubicBezTo>
                  <a:pt x="6903668" y="228583"/>
                  <a:pt x="6947665" y="241734"/>
                  <a:pt x="6873240" y="228600"/>
                </a:cubicBezTo>
                <a:cubicBezTo>
                  <a:pt x="6847572" y="224070"/>
                  <a:pt x="6764701" y="207660"/>
                  <a:pt x="6736080" y="198120"/>
                </a:cubicBezTo>
                <a:cubicBezTo>
                  <a:pt x="6652710" y="170330"/>
                  <a:pt x="6778990" y="214651"/>
                  <a:pt x="6690360" y="175260"/>
                </a:cubicBezTo>
                <a:cubicBezTo>
                  <a:pt x="6675680" y="168736"/>
                  <a:pt x="6659880" y="165100"/>
                  <a:pt x="6644640" y="160020"/>
                </a:cubicBezTo>
                <a:lnTo>
                  <a:pt x="6621780" y="152400"/>
                </a:lnTo>
                <a:cubicBezTo>
                  <a:pt x="6614160" y="149860"/>
                  <a:pt x="6606843" y="146100"/>
                  <a:pt x="6598920" y="144780"/>
                </a:cubicBezTo>
                <a:cubicBezTo>
                  <a:pt x="6542870" y="135438"/>
                  <a:pt x="6568189" y="140907"/>
                  <a:pt x="6522720" y="129540"/>
                </a:cubicBezTo>
                <a:cubicBezTo>
                  <a:pt x="5561619" y="146703"/>
                  <a:pt x="6740131" y="129540"/>
                  <a:pt x="5288280" y="129540"/>
                </a:cubicBezTo>
                <a:cubicBezTo>
                  <a:pt x="5138398" y="129540"/>
                  <a:pt x="4988560" y="134620"/>
                  <a:pt x="4838700" y="137160"/>
                </a:cubicBezTo>
                <a:cubicBezTo>
                  <a:pt x="4815840" y="139700"/>
                  <a:pt x="4792771" y="140783"/>
                  <a:pt x="4770120" y="144780"/>
                </a:cubicBezTo>
                <a:cubicBezTo>
                  <a:pt x="4699072" y="157318"/>
                  <a:pt x="4729911" y="155180"/>
                  <a:pt x="4686300" y="167640"/>
                </a:cubicBezTo>
                <a:cubicBezTo>
                  <a:pt x="4676230" y="170517"/>
                  <a:pt x="4665851" y="172251"/>
                  <a:pt x="4655820" y="175260"/>
                </a:cubicBezTo>
                <a:cubicBezTo>
                  <a:pt x="4640433" y="179876"/>
                  <a:pt x="4625340" y="185420"/>
                  <a:pt x="4610100" y="190500"/>
                </a:cubicBezTo>
                <a:cubicBezTo>
                  <a:pt x="4602480" y="193040"/>
                  <a:pt x="4595032" y="196172"/>
                  <a:pt x="4587240" y="198120"/>
                </a:cubicBezTo>
                <a:cubicBezTo>
                  <a:pt x="4566920" y="203200"/>
                  <a:pt x="4546419" y="207606"/>
                  <a:pt x="4526280" y="213360"/>
                </a:cubicBezTo>
                <a:cubicBezTo>
                  <a:pt x="4510834" y="217773"/>
                  <a:pt x="4496145" y="224704"/>
                  <a:pt x="4480560" y="228600"/>
                </a:cubicBezTo>
                <a:cubicBezTo>
                  <a:pt x="4470400" y="231140"/>
                  <a:pt x="4460150" y="233343"/>
                  <a:pt x="4450080" y="236220"/>
                </a:cubicBezTo>
                <a:cubicBezTo>
                  <a:pt x="4442357" y="238427"/>
                  <a:pt x="4435061" y="242098"/>
                  <a:pt x="4427220" y="243840"/>
                </a:cubicBezTo>
                <a:cubicBezTo>
                  <a:pt x="4412138" y="247192"/>
                  <a:pt x="4396489" y="247713"/>
                  <a:pt x="4381500" y="251460"/>
                </a:cubicBezTo>
                <a:cubicBezTo>
                  <a:pt x="4365915" y="255356"/>
                  <a:pt x="4351020" y="261620"/>
                  <a:pt x="4335780" y="266700"/>
                </a:cubicBezTo>
                <a:lnTo>
                  <a:pt x="4244340" y="297180"/>
                </a:lnTo>
                <a:lnTo>
                  <a:pt x="4221480" y="304800"/>
                </a:lnTo>
                <a:cubicBezTo>
                  <a:pt x="4213860" y="307340"/>
                  <a:pt x="4206412" y="310472"/>
                  <a:pt x="4198620" y="312420"/>
                </a:cubicBezTo>
                <a:lnTo>
                  <a:pt x="4168140" y="320040"/>
                </a:lnTo>
                <a:cubicBezTo>
                  <a:pt x="4160520" y="325120"/>
                  <a:pt x="4153649" y="331561"/>
                  <a:pt x="4145280" y="335280"/>
                </a:cubicBezTo>
                <a:cubicBezTo>
                  <a:pt x="4130600" y="341804"/>
                  <a:pt x="4114800" y="345440"/>
                  <a:pt x="4099560" y="350520"/>
                </a:cubicBezTo>
                <a:cubicBezTo>
                  <a:pt x="4091940" y="353060"/>
                  <a:pt x="4084492" y="356192"/>
                  <a:pt x="4076700" y="358140"/>
                </a:cubicBezTo>
                <a:cubicBezTo>
                  <a:pt x="4066540" y="360680"/>
                  <a:pt x="4056251" y="362751"/>
                  <a:pt x="4046220" y="365760"/>
                </a:cubicBezTo>
                <a:cubicBezTo>
                  <a:pt x="4030833" y="370376"/>
                  <a:pt x="4016252" y="377850"/>
                  <a:pt x="4000500" y="381000"/>
                </a:cubicBezTo>
                <a:cubicBezTo>
                  <a:pt x="3987800" y="383540"/>
                  <a:pt x="3974895" y="385212"/>
                  <a:pt x="3962400" y="388620"/>
                </a:cubicBezTo>
                <a:cubicBezTo>
                  <a:pt x="3946902" y="392847"/>
                  <a:pt x="3931920" y="398780"/>
                  <a:pt x="3916680" y="403860"/>
                </a:cubicBezTo>
                <a:lnTo>
                  <a:pt x="3893820" y="411480"/>
                </a:lnTo>
                <a:cubicBezTo>
                  <a:pt x="3886200" y="414020"/>
                  <a:pt x="3878836" y="417525"/>
                  <a:pt x="3870960" y="419100"/>
                </a:cubicBezTo>
                <a:lnTo>
                  <a:pt x="3832860" y="426720"/>
                </a:lnTo>
                <a:cubicBezTo>
                  <a:pt x="3825240" y="431800"/>
                  <a:pt x="3818418" y="438352"/>
                  <a:pt x="3810000" y="441960"/>
                </a:cubicBezTo>
                <a:cubicBezTo>
                  <a:pt x="3800374" y="446085"/>
                  <a:pt x="3789551" y="446571"/>
                  <a:pt x="3779520" y="449580"/>
                </a:cubicBezTo>
                <a:cubicBezTo>
                  <a:pt x="3764133" y="454196"/>
                  <a:pt x="3749385" y="460924"/>
                  <a:pt x="3733800" y="464820"/>
                </a:cubicBezTo>
                <a:cubicBezTo>
                  <a:pt x="3723640" y="467360"/>
                  <a:pt x="3712987" y="468412"/>
                  <a:pt x="3703320" y="472440"/>
                </a:cubicBezTo>
                <a:cubicBezTo>
                  <a:pt x="3635259" y="500799"/>
                  <a:pt x="3657834" y="496932"/>
                  <a:pt x="3604260" y="525780"/>
                </a:cubicBezTo>
                <a:cubicBezTo>
                  <a:pt x="3584257" y="536551"/>
                  <a:pt x="3561475" y="542629"/>
                  <a:pt x="3543300" y="556260"/>
                </a:cubicBezTo>
                <a:cubicBezTo>
                  <a:pt x="3498167" y="590110"/>
                  <a:pt x="3523387" y="572075"/>
                  <a:pt x="3467100" y="609600"/>
                </a:cubicBezTo>
                <a:cubicBezTo>
                  <a:pt x="3459480" y="614680"/>
                  <a:pt x="3450716" y="618364"/>
                  <a:pt x="3444240" y="624840"/>
                </a:cubicBezTo>
                <a:cubicBezTo>
                  <a:pt x="3413975" y="655105"/>
                  <a:pt x="3431835" y="645086"/>
                  <a:pt x="3390900" y="655320"/>
                </a:cubicBezTo>
                <a:cubicBezTo>
                  <a:pt x="3376989" y="665753"/>
                  <a:pt x="3325957" y="704908"/>
                  <a:pt x="3314700" y="708660"/>
                </a:cubicBezTo>
                <a:cubicBezTo>
                  <a:pt x="3291051" y="716543"/>
                  <a:pt x="3284900" y="717396"/>
                  <a:pt x="3261360" y="731520"/>
                </a:cubicBezTo>
                <a:cubicBezTo>
                  <a:pt x="3245654" y="740944"/>
                  <a:pt x="3230880" y="751840"/>
                  <a:pt x="3215640" y="762000"/>
                </a:cubicBezTo>
                <a:lnTo>
                  <a:pt x="3192780" y="777240"/>
                </a:lnTo>
                <a:cubicBezTo>
                  <a:pt x="3185160" y="782320"/>
                  <a:pt x="3178608" y="789584"/>
                  <a:pt x="3169920" y="792480"/>
                </a:cubicBezTo>
                <a:cubicBezTo>
                  <a:pt x="3147009" y="800117"/>
                  <a:pt x="3143895" y="798927"/>
                  <a:pt x="3124200" y="815340"/>
                </a:cubicBezTo>
                <a:cubicBezTo>
                  <a:pt x="3115921" y="822239"/>
                  <a:pt x="3110109" y="831936"/>
                  <a:pt x="3101340" y="838200"/>
                </a:cubicBezTo>
                <a:cubicBezTo>
                  <a:pt x="3092097" y="844802"/>
                  <a:pt x="3080493" y="847420"/>
                  <a:pt x="3070860" y="853440"/>
                </a:cubicBezTo>
                <a:cubicBezTo>
                  <a:pt x="3060090" y="860171"/>
                  <a:pt x="3050784" y="869017"/>
                  <a:pt x="3040380" y="876300"/>
                </a:cubicBezTo>
                <a:cubicBezTo>
                  <a:pt x="3025375" y="886804"/>
                  <a:pt x="3009900" y="896620"/>
                  <a:pt x="2994660" y="906780"/>
                </a:cubicBezTo>
                <a:cubicBezTo>
                  <a:pt x="2987040" y="911860"/>
                  <a:pt x="2979126" y="916525"/>
                  <a:pt x="2971800" y="922020"/>
                </a:cubicBezTo>
                <a:cubicBezTo>
                  <a:pt x="2872187" y="996730"/>
                  <a:pt x="2996456" y="904408"/>
                  <a:pt x="2918460" y="960120"/>
                </a:cubicBezTo>
                <a:cubicBezTo>
                  <a:pt x="2839477" y="1016536"/>
                  <a:pt x="2947366" y="943389"/>
                  <a:pt x="2842260" y="1013460"/>
                </a:cubicBezTo>
                <a:lnTo>
                  <a:pt x="2819400" y="1028700"/>
                </a:lnTo>
                <a:cubicBezTo>
                  <a:pt x="2811780" y="1033780"/>
                  <a:pt x="2803016" y="1037464"/>
                  <a:pt x="2796540" y="1043940"/>
                </a:cubicBezTo>
                <a:cubicBezTo>
                  <a:pt x="2737520" y="1102960"/>
                  <a:pt x="2767054" y="1089329"/>
                  <a:pt x="2720340" y="1104900"/>
                </a:cubicBezTo>
                <a:cubicBezTo>
                  <a:pt x="2712720" y="1112520"/>
                  <a:pt x="2704379" y="1119481"/>
                  <a:pt x="2697480" y="1127760"/>
                </a:cubicBezTo>
                <a:cubicBezTo>
                  <a:pt x="2691617" y="1134795"/>
                  <a:pt x="2688716" y="1144144"/>
                  <a:pt x="2682240" y="1150620"/>
                </a:cubicBezTo>
                <a:cubicBezTo>
                  <a:pt x="2675764" y="1157096"/>
                  <a:pt x="2666415" y="1159997"/>
                  <a:pt x="2659380" y="1165860"/>
                </a:cubicBezTo>
                <a:cubicBezTo>
                  <a:pt x="2621327" y="1197571"/>
                  <a:pt x="2653834" y="1182949"/>
                  <a:pt x="2613660" y="1196340"/>
                </a:cubicBezTo>
                <a:cubicBezTo>
                  <a:pt x="2593936" y="1216064"/>
                  <a:pt x="2572423" y="1240566"/>
                  <a:pt x="2545080" y="1249680"/>
                </a:cubicBezTo>
                <a:cubicBezTo>
                  <a:pt x="2522858" y="1257087"/>
                  <a:pt x="2513262" y="1259088"/>
                  <a:pt x="2491740" y="1272540"/>
                </a:cubicBezTo>
                <a:cubicBezTo>
                  <a:pt x="2480970" y="1279271"/>
                  <a:pt x="2472865" y="1290242"/>
                  <a:pt x="2461260" y="1295400"/>
                </a:cubicBezTo>
                <a:cubicBezTo>
                  <a:pt x="2383006" y="1330179"/>
                  <a:pt x="2455464" y="1283058"/>
                  <a:pt x="2400300" y="1310640"/>
                </a:cubicBezTo>
                <a:cubicBezTo>
                  <a:pt x="2392109" y="1314736"/>
                  <a:pt x="2385858" y="1322272"/>
                  <a:pt x="2377440" y="1325880"/>
                </a:cubicBezTo>
                <a:cubicBezTo>
                  <a:pt x="2367814" y="1330005"/>
                  <a:pt x="2357064" y="1330744"/>
                  <a:pt x="2346960" y="1333500"/>
                </a:cubicBezTo>
                <a:cubicBezTo>
                  <a:pt x="2329120" y="1338365"/>
                  <a:pt x="2311460" y="1343875"/>
                  <a:pt x="2293620" y="1348740"/>
                </a:cubicBezTo>
                <a:cubicBezTo>
                  <a:pt x="2223662" y="1367819"/>
                  <a:pt x="2311240" y="1341168"/>
                  <a:pt x="2209800" y="1371600"/>
                </a:cubicBezTo>
                <a:cubicBezTo>
                  <a:pt x="2202107" y="1373908"/>
                  <a:pt x="2194781" y="1377478"/>
                  <a:pt x="2186940" y="1379220"/>
                </a:cubicBezTo>
                <a:cubicBezTo>
                  <a:pt x="2171858" y="1382572"/>
                  <a:pt x="2156302" y="1383488"/>
                  <a:pt x="2141220" y="1386840"/>
                </a:cubicBezTo>
                <a:cubicBezTo>
                  <a:pt x="2133379" y="1388582"/>
                  <a:pt x="2126083" y="1392253"/>
                  <a:pt x="2118360" y="1394460"/>
                </a:cubicBezTo>
                <a:cubicBezTo>
                  <a:pt x="2037747" y="1417492"/>
                  <a:pt x="2150810" y="1381103"/>
                  <a:pt x="2042160" y="1417320"/>
                </a:cubicBezTo>
                <a:cubicBezTo>
                  <a:pt x="2034540" y="1419860"/>
                  <a:pt x="2026484" y="1421348"/>
                  <a:pt x="2019300" y="1424940"/>
                </a:cubicBezTo>
                <a:cubicBezTo>
                  <a:pt x="2009140" y="1430020"/>
                  <a:pt x="1999456" y="1436192"/>
                  <a:pt x="1988820" y="1440180"/>
                </a:cubicBezTo>
                <a:cubicBezTo>
                  <a:pt x="1979014" y="1443857"/>
                  <a:pt x="1968146" y="1444123"/>
                  <a:pt x="1958340" y="1447800"/>
                </a:cubicBezTo>
                <a:cubicBezTo>
                  <a:pt x="1886230" y="1474841"/>
                  <a:pt x="1973256" y="1453961"/>
                  <a:pt x="1889760" y="1470660"/>
                </a:cubicBezTo>
                <a:cubicBezTo>
                  <a:pt x="1862121" y="1482505"/>
                  <a:pt x="1841034" y="1493290"/>
                  <a:pt x="1813560" y="1501140"/>
                </a:cubicBezTo>
                <a:cubicBezTo>
                  <a:pt x="1803490" y="1504017"/>
                  <a:pt x="1792886" y="1505083"/>
                  <a:pt x="1783080" y="1508760"/>
                </a:cubicBezTo>
                <a:cubicBezTo>
                  <a:pt x="1729643" y="1528799"/>
                  <a:pt x="1773956" y="1517132"/>
                  <a:pt x="1729740" y="1539240"/>
                </a:cubicBezTo>
                <a:cubicBezTo>
                  <a:pt x="1722556" y="1542832"/>
                  <a:pt x="1714064" y="1543268"/>
                  <a:pt x="1706880" y="1546860"/>
                </a:cubicBezTo>
                <a:cubicBezTo>
                  <a:pt x="1698689" y="1550956"/>
                  <a:pt x="1692211" y="1558004"/>
                  <a:pt x="1684020" y="1562100"/>
                </a:cubicBezTo>
                <a:cubicBezTo>
                  <a:pt x="1658117" y="1575052"/>
                  <a:pt x="1626103" y="1572008"/>
                  <a:pt x="1600200" y="1584960"/>
                </a:cubicBezTo>
                <a:cubicBezTo>
                  <a:pt x="1590040" y="1590040"/>
                  <a:pt x="1580356" y="1596212"/>
                  <a:pt x="1569720" y="1600200"/>
                </a:cubicBezTo>
                <a:cubicBezTo>
                  <a:pt x="1518163" y="1619534"/>
                  <a:pt x="1559364" y="1597018"/>
                  <a:pt x="1516380" y="1615440"/>
                </a:cubicBezTo>
                <a:cubicBezTo>
                  <a:pt x="1445398" y="1645861"/>
                  <a:pt x="1530010" y="1617748"/>
                  <a:pt x="1447800" y="1638300"/>
                </a:cubicBezTo>
                <a:cubicBezTo>
                  <a:pt x="1396426" y="1651143"/>
                  <a:pt x="1454228" y="1638811"/>
                  <a:pt x="1402080" y="1661160"/>
                </a:cubicBezTo>
                <a:cubicBezTo>
                  <a:pt x="1392454" y="1665285"/>
                  <a:pt x="1381670" y="1665903"/>
                  <a:pt x="1371600" y="1668780"/>
                </a:cubicBezTo>
                <a:cubicBezTo>
                  <a:pt x="1322278" y="1682872"/>
                  <a:pt x="1362705" y="1680369"/>
                  <a:pt x="1272540" y="1691640"/>
                </a:cubicBezTo>
                <a:cubicBezTo>
                  <a:pt x="1156395" y="1706158"/>
                  <a:pt x="1237764" y="1697570"/>
                  <a:pt x="1051560" y="1706880"/>
                </a:cubicBezTo>
                <a:lnTo>
                  <a:pt x="906780" y="1714500"/>
                </a:lnTo>
                <a:cubicBezTo>
                  <a:pt x="761670" y="1720546"/>
                  <a:pt x="659418" y="1721431"/>
                  <a:pt x="518160" y="1729740"/>
                </a:cubicBezTo>
                <a:cubicBezTo>
                  <a:pt x="487627" y="1731536"/>
                  <a:pt x="457200" y="1734820"/>
                  <a:pt x="426720" y="1737360"/>
                </a:cubicBezTo>
                <a:cubicBezTo>
                  <a:pt x="358140" y="1732280"/>
                  <a:pt x="289303" y="1729928"/>
                  <a:pt x="220980" y="1722120"/>
                </a:cubicBezTo>
                <a:cubicBezTo>
                  <a:pt x="200170" y="1719742"/>
                  <a:pt x="179891" y="1713504"/>
                  <a:pt x="160020" y="1706880"/>
                </a:cubicBezTo>
                <a:cubicBezTo>
                  <a:pt x="152400" y="1704340"/>
                  <a:pt x="144181" y="1703161"/>
                  <a:pt x="137160" y="1699260"/>
                </a:cubicBezTo>
                <a:cubicBezTo>
                  <a:pt x="121149" y="1690365"/>
                  <a:pt x="102430" y="1683433"/>
                  <a:pt x="91440" y="1668780"/>
                </a:cubicBezTo>
                <a:cubicBezTo>
                  <a:pt x="86263" y="1661877"/>
                  <a:pt x="58911" y="1626582"/>
                  <a:pt x="53340" y="1615440"/>
                </a:cubicBezTo>
                <a:cubicBezTo>
                  <a:pt x="49748" y="1608256"/>
                  <a:pt x="49312" y="1599764"/>
                  <a:pt x="45720" y="1592580"/>
                </a:cubicBezTo>
                <a:cubicBezTo>
                  <a:pt x="41624" y="1584389"/>
                  <a:pt x="34199" y="1578089"/>
                  <a:pt x="30480" y="1569720"/>
                </a:cubicBezTo>
                <a:cubicBezTo>
                  <a:pt x="-5792" y="1488108"/>
                  <a:pt x="34490" y="1552875"/>
                  <a:pt x="0" y="1501140"/>
                </a:cubicBezTo>
                <a:cubicBezTo>
                  <a:pt x="4135" y="1393622"/>
                  <a:pt x="-7049" y="1331788"/>
                  <a:pt x="22860" y="1242060"/>
                </a:cubicBezTo>
                <a:cubicBezTo>
                  <a:pt x="27940" y="1226820"/>
                  <a:pt x="28461" y="1209191"/>
                  <a:pt x="38100" y="1196340"/>
                </a:cubicBezTo>
                <a:cubicBezTo>
                  <a:pt x="45720" y="1186180"/>
                  <a:pt x="53578" y="1176194"/>
                  <a:pt x="60960" y="1165860"/>
                </a:cubicBezTo>
                <a:cubicBezTo>
                  <a:pt x="66283" y="1158408"/>
                  <a:pt x="70240" y="1149953"/>
                  <a:pt x="76200" y="1143000"/>
                </a:cubicBezTo>
                <a:cubicBezTo>
                  <a:pt x="147433" y="1059894"/>
                  <a:pt x="67101" y="1159719"/>
                  <a:pt x="137160" y="1089660"/>
                </a:cubicBezTo>
                <a:cubicBezTo>
                  <a:pt x="143636" y="1083184"/>
                  <a:pt x="144634" y="1071654"/>
                  <a:pt x="152400" y="1066800"/>
                </a:cubicBezTo>
                <a:cubicBezTo>
                  <a:pt x="166023" y="1058286"/>
                  <a:pt x="198120" y="1051560"/>
                  <a:pt x="198120" y="1051560"/>
                </a:cubicBezTo>
                <a:cubicBezTo>
                  <a:pt x="271822" y="996283"/>
                  <a:pt x="193280" y="1050170"/>
                  <a:pt x="251460" y="1021080"/>
                </a:cubicBezTo>
                <a:cubicBezTo>
                  <a:pt x="259651" y="1016984"/>
                  <a:pt x="266129" y="1009936"/>
                  <a:pt x="274320" y="1005840"/>
                </a:cubicBezTo>
                <a:cubicBezTo>
                  <a:pt x="281504" y="1002248"/>
                  <a:pt x="290159" y="1002121"/>
                  <a:pt x="297180" y="998220"/>
                </a:cubicBezTo>
                <a:cubicBezTo>
                  <a:pt x="313191" y="989325"/>
                  <a:pt x="325894" y="974542"/>
                  <a:pt x="342900" y="967740"/>
                </a:cubicBezTo>
                <a:cubicBezTo>
                  <a:pt x="355600" y="962660"/>
                  <a:pt x="368766" y="958617"/>
                  <a:pt x="381000" y="952500"/>
                </a:cubicBezTo>
                <a:cubicBezTo>
                  <a:pt x="389191" y="948404"/>
                  <a:pt x="395669" y="941356"/>
                  <a:pt x="403860" y="937260"/>
                </a:cubicBezTo>
                <a:cubicBezTo>
                  <a:pt x="411044" y="933668"/>
                  <a:pt x="419536" y="933232"/>
                  <a:pt x="426720" y="929640"/>
                </a:cubicBezTo>
                <a:cubicBezTo>
                  <a:pt x="485806" y="900097"/>
                  <a:pt x="414981" y="925933"/>
                  <a:pt x="472440" y="906780"/>
                </a:cubicBezTo>
                <a:cubicBezTo>
                  <a:pt x="515775" y="863445"/>
                  <a:pt x="474049" y="898356"/>
                  <a:pt x="518160" y="876300"/>
                </a:cubicBezTo>
                <a:cubicBezTo>
                  <a:pt x="531407" y="869676"/>
                  <a:pt x="543701" y="861290"/>
                  <a:pt x="556260" y="853440"/>
                </a:cubicBezTo>
                <a:cubicBezTo>
                  <a:pt x="564026" y="848586"/>
                  <a:pt x="570702" y="841808"/>
                  <a:pt x="579120" y="838200"/>
                </a:cubicBezTo>
                <a:cubicBezTo>
                  <a:pt x="588746" y="834075"/>
                  <a:pt x="599440" y="833120"/>
                  <a:pt x="609600" y="830580"/>
                </a:cubicBezTo>
                <a:cubicBezTo>
                  <a:pt x="675114" y="786904"/>
                  <a:pt x="592224" y="839268"/>
                  <a:pt x="655320" y="807720"/>
                </a:cubicBezTo>
                <a:cubicBezTo>
                  <a:pt x="663511" y="803624"/>
                  <a:pt x="669989" y="796576"/>
                  <a:pt x="678180" y="792480"/>
                </a:cubicBezTo>
                <a:cubicBezTo>
                  <a:pt x="696602" y="783269"/>
                  <a:pt x="711988" y="784564"/>
                  <a:pt x="731520" y="777240"/>
                </a:cubicBezTo>
                <a:cubicBezTo>
                  <a:pt x="765014" y="764680"/>
                  <a:pt x="756723" y="762838"/>
                  <a:pt x="784860" y="746760"/>
                </a:cubicBezTo>
                <a:cubicBezTo>
                  <a:pt x="794723" y="741124"/>
                  <a:pt x="805477" y="737156"/>
                  <a:pt x="815340" y="731520"/>
                </a:cubicBezTo>
                <a:cubicBezTo>
                  <a:pt x="823291" y="726976"/>
                  <a:pt x="830009" y="720376"/>
                  <a:pt x="838200" y="716280"/>
                </a:cubicBezTo>
                <a:cubicBezTo>
                  <a:pt x="884059" y="693351"/>
                  <a:pt x="866381" y="710039"/>
                  <a:pt x="906780" y="685800"/>
                </a:cubicBezTo>
                <a:cubicBezTo>
                  <a:pt x="922486" y="676376"/>
                  <a:pt x="936117" y="663511"/>
                  <a:pt x="952500" y="655320"/>
                </a:cubicBezTo>
                <a:cubicBezTo>
                  <a:pt x="962660" y="650240"/>
                  <a:pt x="973737" y="646682"/>
                  <a:pt x="982980" y="640080"/>
                </a:cubicBezTo>
                <a:cubicBezTo>
                  <a:pt x="991749" y="633816"/>
                  <a:pt x="997561" y="624119"/>
                  <a:pt x="1005840" y="617220"/>
                </a:cubicBezTo>
                <a:cubicBezTo>
                  <a:pt x="1025535" y="600807"/>
                  <a:pt x="1028649" y="601997"/>
                  <a:pt x="1051560" y="594360"/>
                </a:cubicBezTo>
                <a:cubicBezTo>
                  <a:pt x="1061720" y="586740"/>
                  <a:pt x="1072397" y="579765"/>
                  <a:pt x="1082040" y="571500"/>
                </a:cubicBezTo>
                <a:cubicBezTo>
                  <a:pt x="1090222" y="564487"/>
                  <a:pt x="1096131" y="554904"/>
                  <a:pt x="1104900" y="548640"/>
                </a:cubicBezTo>
                <a:cubicBezTo>
                  <a:pt x="1114143" y="542038"/>
                  <a:pt x="1125517" y="539036"/>
                  <a:pt x="1135380" y="533400"/>
                </a:cubicBezTo>
                <a:cubicBezTo>
                  <a:pt x="1143331" y="528856"/>
                  <a:pt x="1150620" y="523240"/>
                  <a:pt x="1158240" y="518160"/>
                </a:cubicBezTo>
                <a:cubicBezTo>
                  <a:pt x="1163320" y="510540"/>
                  <a:pt x="1167396" y="502145"/>
                  <a:pt x="1173480" y="495300"/>
                </a:cubicBezTo>
                <a:cubicBezTo>
                  <a:pt x="1187799" y="479191"/>
                  <a:pt x="1207245" y="467513"/>
                  <a:pt x="1219200" y="449580"/>
                </a:cubicBezTo>
                <a:cubicBezTo>
                  <a:pt x="1227853" y="436600"/>
                  <a:pt x="1247848" y="405692"/>
                  <a:pt x="1257300" y="396240"/>
                </a:cubicBezTo>
                <a:cubicBezTo>
                  <a:pt x="1263776" y="389764"/>
                  <a:pt x="1272540" y="386080"/>
                  <a:pt x="1280160" y="381000"/>
                </a:cubicBezTo>
                <a:cubicBezTo>
                  <a:pt x="1290320" y="360680"/>
                  <a:pt x="1297009" y="338215"/>
                  <a:pt x="1310640" y="320040"/>
                </a:cubicBezTo>
                <a:lnTo>
                  <a:pt x="1356360" y="259080"/>
                </a:lnTo>
                <a:cubicBezTo>
                  <a:pt x="1374230" y="205469"/>
                  <a:pt x="1350972" y="271652"/>
                  <a:pt x="1379220" y="205740"/>
                </a:cubicBezTo>
                <a:cubicBezTo>
                  <a:pt x="1382384" y="198357"/>
                  <a:pt x="1383248" y="190064"/>
                  <a:pt x="1386840" y="182880"/>
                </a:cubicBezTo>
                <a:cubicBezTo>
                  <a:pt x="1390936" y="174689"/>
                  <a:pt x="1397984" y="168211"/>
                  <a:pt x="1402080" y="160020"/>
                </a:cubicBezTo>
                <a:cubicBezTo>
                  <a:pt x="1406743" y="150693"/>
                  <a:pt x="1415925" y="114353"/>
                  <a:pt x="1417320" y="106680"/>
                </a:cubicBezTo>
                <a:cubicBezTo>
                  <a:pt x="1427454" y="50940"/>
                  <a:pt x="1424940" y="56252"/>
                  <a:pt x="142494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2" name="Frihandsfigur: Form 41">
            <a:extLst>
              <a:ext uri="{FF2B5EF4-FFF2-40B4-BE49-F238E27FC236}">
                <a16:creationId xmlns:a16="http://schemas.microsoft.com/office/drawing/2014/main" id="{04F79D81-4E00-47F6-BDF5-5F0559D9F771}"/>
              </a:ext>
            </a:extLst>
          </p:cNvPr>
          <p:cNvSpPr/>
          <p:nvPr/>
        </p:nvSpPr>
        <p:spPr>
          <a:xfrm>
            <a:off x="4335780" y="881332"/>
            <a:ext cx="7353300" cy="1816148"/>
          </a:xfrm>
          <a:custGeom>
            <a:avLst/>
            <a:gdLst>
              <a:gd name="connsiteX0" fmla="*/ 7353300 w 7353300"/>
              <a:gd name="connsiteY0" fmla="*/ 1816148 h 1816148"/>
              <a:gd name="connsiteX1" fmla="*/ 7124700 w 7353300"/>
              <a:gd name="connsiteY1" fmla="*/ 1808528 h 1816148"/>
              <a:gd name="connsiteX2" fmla="*/ 7063740 w 7353300"/>
              <a:gd name="connsiteY2" fmla="*/ 1800908 h 1816148"/>
              <a:gd name="connsiteX3" fmla="*/ 6858000 w 7353300"/>
              <a:gd name="connsiteY3" fmla="*/ 1785668 h 1816148"/>
              <a:gd name="connsiteX4" fmla="*/ 6812280 w 7353300"/>
              <a:gd name="connsiteY4" fmla="*/ 1778048 h 1816148"/>
              <a:gd name="connsiteX5" fmla="*/ 6751320 w 7353300"/>
              <a:gd name="connsiteY5" fmla="*/ 1770428 h 1816148"/>
              <a:gd name="connsiteX6" fmla="*/ 6720840 w 7353300"/>
              <a:gd name="connsiteY6" fmla="*/ 1762808 h 1816148"/>
              <a:gd name="connsiteX7" fmla="*/ 6659880 w 7353300"/>
              <a:gd name="connsiteY7" fmla="*/ 1755188 h 1816148"/>
              <a:gd name="connsiteX8" fmla="*/ 6598920 w 7353300"/>
              <a:gd name="connsiteY8" fmla="*/ 1739948 h 1816148"/>
              <a:gd name="connsiteX9" fmla="*/ 6568440 w 7353300"/>
              <a:gd name="connsiteY9" fmla="*/ 1732328 h 1816148"/>
              <a:gd name="connsiteX10" fmla="*/ 6499860 w 7353300"/>
              <a:gd name="connsiteY10" fmla="*/ 1724708 h 1816148"/>
              <a:gd name="connsiteX11" fmla="*/ 6408420 w 7353300"/>
              <a:gd name="connsiteY11" fmla="*/ 1709468 h 1816148"/>
              <a:gd name="connsiteX12" fmla="*/ 6385560 w 7353300"/>
              <a:gd name="connsiteY12" fmla="*/ 1701848 h 1816148"/>
              <a:gd name="connsiteX13" fmla="*/ 6355080 w 7353300"/>
              <a:gd name="connsiteY13" fmla="*/ 1694228 h 1816148"/>
              <a:gd name="connsiteX14" fmla="*/ 6271260 w 7353300"/>
              <a:gd name="connsiteY14" fmla="*/ 1678988 h 1816148"/>
              <a:gd name="connsiteX15" fmla="*/ 6202680 w 7353300"/>
              <a:gd name="connsiteY15" fmla="*/ 1656128 h 1816148"/>
              <a:gd name="connsiteX16" fmla="*/ 6179820 w 7353300"/>
              <a:gd name="connsiteY16" fmla="*/ 1648508 h 1816148"/>
              <a:gd name="connsiteX17" fmla="*/ 6149340 w 7353300"/>
              <a:gd name="connsiteY17" fmla="*/ 1633268 h 1816148"/>
              <a:gd name="connsiteX18" fmla="*/ 6111240 w 7353300"/>
              <a:gd name="connsiteY18" fmla="*/ 1625648 h 1816148"/>
              <a:gd name="connsiteX19" fmla="*/ 6050280 w 7353300"/>
              <a:gd name="connsiteY19" fmla="*/ 1595168 h 1816148"/>
              <a:gd name="connsiteX20" fmla="*/ 6019800 w 7353300"/>
              <a:gd name="connsiteY20" fmla="*/ 1579928 h 1816148"/>
              <a:gd name="connsiteX21" fmla="*/ 5989320 w 7353300"/>
              <a:gd name="connsiteY21" fmla="*/ 1572308 h 1816148"/>
              <a:gd name="connsiteX22" fmla="*/ 5958840 w 7353300"/>
              <a:gd name="connsiteY22" fmla="*/ 1557068 h 1816148"/>
              <a:gd name="connsiteX23" fmla="*/ 5928360 w 7353300"/>
              <a:gd name="connsiteY23" fmla="*/ 1549448 h 1816148"/>
              <a:gd name="connsiteX24" fmla="*/ 5905500 w 7353300"/>
              <a:gd name="connsiteY24" fmla="*/ 1541828 h 1816148"/>
              <a:gd name="connsiteX25" fmla="*/ 5867400 w 7353300"/>
              <a:gd name="connsiteY25" fmla="*/ 1534208 h 1816148"/>
              <a:gd name="connsiteX26" fmla="*/ 5829300 w 7353300"/>
              <a:gd name="connsiteY26" fmla="*/ 1518968 h 1816148"/>
              <a:gd name="connsiteX27" fmla="*/ 5783580 w 7353300"/>
              <a:gd name="connsiteY27" fmla="*/ 1503728 h 1816148"/>
              <a:gd name="connsiteX28" fmla="*/ 5745480 w 7353300"/>
              <a:gd name="connsiteY28" fmla="*/ 1488488 h 1816148"/>
              <a:gd name="connsiteX29" fmla="*/ 5684520 w 7353300"/>
              <a:gd name="connsiteY29" fmla="*/ 1473248 h 1816148"/>
              <a:gd name="connsiteX30" fmla="*/ 5661660 w 7353300"/>
              <a:gd name="connsiteY30" fmla="*/ 1450388 h 1816148"/>
              <a:gd name="connsiteX31" fmla="*/ 5623560 w 7353300"/>
              <a:gd name="connsiteY31" fmla="*/ 1442768 h 1816148"/>
              <a:gd name="connsiteX32" fmla="*/ 5585460 w 7353300"/>
              <a:gd name="connsiteY32" fmla="*/ 1427528 h 1816148"/>
              <a:gd name="connsiteX33" fmla="*/ 5562600 w 7353300"/>
              <a:gd name="connsiteY33" fmla="*/ 1419908 h 1816148"/>
              <a:gd name="connsiteX34" fmla="*/ 5486400 w 7353300"/>
              <a:gd name="connsiteY34" fmla="*/ 1381808 h 1816148"/>
              <a:gd name="connsiteX35" fmla="*/ 5463540 w 7353300"/>
              <a:gd name="connsiteY35" fmla="*/ 1374188 h 1816148"/>
              <a:gd name="connsiteX36" fmla="*/ 5433060 w 7353300"/>
              <a:gd name="connsiteY36" fmla="*/ 1358948 h 1816148"/>
              <a:gd name="connsiteX37" fmla="*/ 5410200 w 7353300"/>
              <a:gd name="connsiteY37" fmla="*/ 1351328 h 1816148"/>
              <a:gd name="connsiteX38" fmla="*/ 5349240 w 7353300"/>
              <a:gd name="connsiteY38" fmla="*/ 1328468 h 1816148"/>
              <a:gd name="connsiteX39" fmla="*/ 5280660 w 7353300"/>
              <a:gd name="connsiteY39" fmla="*/ 1290368 h 1816148"/>
              <a:gd name="connsiteX40" fmla="*/ 5219700 w 7353300"/>
              <a:gd name="connsiteY40" fmla="*/ 1259888 h 1816148"/>
              <a:gd name="connsiteX41" fmla="*/ 5189220 w 7353300"/>
              <a:gd name="connsiteY41" fmla="*/ 1244648 h 1816148"/>
              <a:gd name="connsiteX42" fmla="*/ 5151120 w 7353300"/>
              <a:gd name="connsiteY42" fmla="*/ 1229408 h 1816148"/>
              <a:gd name="connsiteX43" fmla="*/ 5052060 w 7353300"/>
              <a:gd name="connsiteY43" fmla="*/ 1191308 h 1816148"/>
              <a:gd name="connsiteX44" fmla="*/ 4998720 w 7353300"/>
              <a:gd name="connsiteY44" fmla="*/ 1160828 h 1816148"/>
              <a:gd name="connsiteX45" fmla="*/ 4975860 w 7353300"/>
              <a:gd name="connsiteY45" fmla="*/ 1153208 h 1816148"/>
              <a:gd name="connsiteX46" fmla="*/ 4953000 w 7353300"/>
              <a:gd name="connsiteY46" fmla="*/ 1137968 h 1816148"/>
              <a:gd name="connsiteX47" fmla="*/ 4922520 w 7353300"/>
              <a:gd name="connsiteY47" fmla="*/ 1122728 h 1816148"/>
              <a:gd name="connsiteX48" fmla="*/ 4876800 w 7353300"/>
              <a:gd name="connsiteY48" fmla="*/ 1092248 h 1816148"/>
              <a:gd name="connsiteX49" fmla="*/ 4838700 w 7353300"/>
              <a:gd name="connsiteY49" fmla="*/ 1077008 h 1816148"/>
              <a:gd name="connsiteX50" fmla="*/ 4770120 w 7353300"/>
              <a:gd name="connsiteY50" fmla="*/ 1038908 h 1816148"/>
              <a:gd name="connsiteX51" fmla="*/ 4724400 w 7353300"/>
              <a:gd name="connsiteY51" fmla="*/ 1000808 h 1816148"/>
              <a:gd name="connsiteX52" fmla="*/ 4693920 w 7353300"/>
              <a:gd name="connsiteY52" fmla="*/ 985568 h 1816148"/>
              <a:gd name="connsiteX53" fmla="*/ 4671060 w 7353300"/>
              <a:gd name="connsiteY53" fmla="*/ 970328 h 1816148"/>
              <a:gd name="connsiteX54" fmla="*/ 4617720 w 7353300"/>
              <a:gd name="connsiteY54" fmla="*/ 932228 h 1816148"/>
              <a:gd name="connsiteX55" fmla="*/ 4579620 w 7353300"/>
              <a:gd name="connsiteY55" fmla="*/ 916988 h 1816148"/>
              <a:gd name="connsiteX56" fmla="*/ 4549140 w 7353300"/>
              <a:gd name="connsiteY56" fmla="*/ 894128 h 1816148"/>
              <a:gd name="connsiteX57" fmla="*/ 4526280 w 7353300"/>
              <a:gd name="connsiteY57" fmla="*/ 878888 h 1816148"/>
              <a:gd name="connsiteX58" fmla="*/ 4434840 w 7353300"/>
              <a:gd name="connsiteY58" fmla="*/ 833168 h 1816148"/>
              <a:gd name="connsiteX59" fmla="*/ 4404360 w 7353300"/>
              <a:gd name="connsiteY59" fmla="*/ 817928 h 1816148"/>
              <a:gd name="connsiteX60" fmla="*/ 4381500 w 7353300"/>
              <a:gd name="connsiteY60" fmla="*/ 795068 h 1816148"/>
              <a:gd name="connsiteX61" fmla="*/ 4343400 w 7353300"/>
              <a:gd name="connsiteY61" fmla="*/ 779828 h 1816148"/>
              <a:gd name="connsiteX62" fmla="*/ 4312920 w 7353300"/>
              <a:gd name="connsiteY62" fmla="*/ 764588 h 1816148"/>
              <a:gd name="connsiteX63" fmla="*/ 4251960 w 7353300"/>
              <a:gd name="connsiteY63" fmla="*/ 741728 h 1816148"/>
              <a:gd name="connsiteX64" fmla="*/ 4221480 w 7353300"/>
              <a:gd name="connsiteY64" fmla="*/ 718868 h 1816148"/>
              <a:gd name="connsiteX65" fmla="*/ 4152900 w 7353300"/>
              <a:gd name="connsiteY65" fmla="*/ 688388 h 1816148"/>
              <a:gd name="connsiteX66" fmla="*/ 4084320 w 7353300"/>
              <a:gd name="connsiteY66" fmla="*/ 650288 h 1816148"/>
              <a:gd name="connsiteX67" fmla="*/ 4023360 w 7353300"/>
              <a:gd name="connsiteY67" fmla="*/ 619808 h 1816148"/>
              <a:gd name="connsiteX68" fmla="*/ 4000500 w 7353300"/>
              <a:gd name="connsiteY68" fmla="*/ 604568 h 1816148"/>
              <a:gd name="connsiteX69" fmla="*/ 3970020 w 7353300"/>
              <a:gd name="connsiteY69" fmla="*/ 596948 h 1816148"/>
              <a:gd name="connsiteX70" fmla="*/ 3931920 w 7353300"/>
              <a:gd name="connsiteY70" fmla="*/ 581708 h 1816148"/>
              <a:gd name="connsiteX71" fmla="*/ 3909060 w 7353300"/>
              <a:gd name="connsiteY71" fmla="*/ 574088 h 1816148"/>
              <a:gd name="connsiteX72" fmla="*/ 3825240 w 7353300"/>
              <a:gd name="connsiteY72" fmla="*/ 535988 h 1816148"/>
              <a:gd name="connsiteX73" fmla="*/ 3771900 w 7353300"/>
              <a:gd name="connsiteY73" fmla="*/ 520748 h 1816148"/>
              <a:gd name="connsiteX74" fmla="*/ 3688080 w 7353300"/>
              <a:gd name="connsiteY74" fmla="*/ 497888 h 1816148"/>
              <a:gd name="connsiteX75" fmla="*/ 3589020 w 7353300"/>
              <a:gd name="connsiteY75" fmla="*/ 459788 h 1816148"/>
              <a:gd name="connsiteX76" fmla="*/ 3589020 w 7353300"/>
              <a:gd name="connsiteY76" fmla="*/ 459788 h 1816148"/>
              <a:gd name="connsiteX77" fmla="*/ 3520440 w 7353300"/>
              <a:gd name="connsiteY77" fmla="*/ 436928 h 1816148"/>
              <a:gd name="connsiteX78" fmla="*/ 3474720 w 7353300"/>
              <a:gd name="connsiteY78" fmla="*/ 421688 h 1816148"/>
              <a:gd name="connsiteX79" fmla="*/ 3390900 w 7353300"/>
              <a:gd name="connsiteY79" fmla="*/ 406448 h 1816148"/>
              <a:gd name="connsiteX80" fmla="*/ 3352800 w 7353300"/>
              <a:gd name="connsiteY80" fmla="*/ 391208 h 1816148"/>
              <a:gd name="connsiteX81" fmla="*/ 3299460 w 7353300"/>
              <a:gd name="connsiteY81" fmla="*/ 360728 h 1816148"/>
              <a:gd name="connsiteX82" fmla="*/ 3253740 w 7353300"/>
              <a:gd name="connsiteY82" fmla="*/ 345488 h 1816148"/>
              <a:gd name="connsiteX83" fmla="*/ 3230880 w 7353300"/>
              <a:gd name="connsiteY83" fmla="*/ 330248 h 1816148"/>
              <a:gd name="connsiteX84" fmla="*/ 3177540 w 7353300"/>
              <a:gd name="connsiteY84" fmla="*/ 315008 h 1816148"/>
              <a:gd name="connsiteX85" fmla="*/ 3139440 w 7353300"/>
              <a:gd name="connsiteY85" fmla="*/ 299768 h 1816148"/>
              <a:gd name="connsiteX86" fmla="*/ 3093720 w 7353300"/>
              <a:gd name="connsiteY86" fmla="*/ 284528 h 1816148"/>
              <a:gd name="connsiteX87" fmla="*/ 3040380 w 7353300"/>
              <a:gd name="connsiteY87" fmla="*/ 261668 h 1816148"/>
              <a:gd name="connsiteX88" fmla="*/ 3009900 w 7353300"/>
              <a:gd name="connsiteY88" fmla="*/ 246428 h 1816148"/>
              <a:gd name="connsiteX89" fmla="*/ 2971800 w 7353300"/>
              <a:gd name="connsiteY89" fmla="*/ 238808 h 1816148"/>
              <a:gd name="connsiteX90" fmla="*/ 2948940 w 7353300"/>
              <a:gd name="connsiteY90" fmla="*/ 231188 h 1816148"/>
              <a:gd name="connsiteX91" fmla="*/ 2872740 w 7353300"/>
              <a:gd name="connsiteY91" fmla="*/ 223568 h 1816148"/>
              <a:gd name="connsiteX92" fmla="*/ 2819400 w 7353300"/>
              <a:gd name="connsiteY92" fmla="*/ 215948 h 1816148"/>
              <a:gd name="connsiteX93" fmla="*/ 2781300 w 7353300"/>
              <a:gd name="connsiteY93" fmla="*/ 208328 h 1816148"/>
              <a:gd name="connsiteX94" fmla="*/ 2735580 w 7353300"/>
              <a:gd name="connsiteY94" fmla="*/ 200708 h 1816148"/>
              <a:gd name="connsiteX95" fmla="*/ 2712720 w 7353300"/>
              <a:gd name="connsiteY95" fmla="*/ 193088 h 1816148"/>
              <a:gd name="connsiteX96" fmla="*/ 2583180 w 7353300"/>
              <a:gd name="connsiteY96" fmla="*/ 177848 h 1816148"/>
              <a:gd name="connsiteX97" fmla="*/ 2522220 w 7353300"/>
              <a:gd name="connsiteY97" fmla="*/ 170228 h 1816148"/>
              <a:gd name="connsiteX98" fmla="*/ 2293620 w 7353300"/>
              <a:gd name="connsiteY98" fmla="*/ 162608 h 1816148"/>
              <a:gd name="connsiteX99" fmla="*/ 2171700 w 7353300"/>
              <a:gd name="connsiteY99" fmla="*/ 147368 h 1816148"/>
              <a:gd name="connsiteX100" fmla="*/ 2095500 w 7353300"/>
              <a:gd name="connsiteY100" fmla="*/ 139748 h 1816148"/>
              <a:gd name="connsiteX101" fmla="*/ 1988820 w 7353300"/>
              <a:gd name="connsiteY101" fmla="*/ 132128 h 1816148"/>
              <a:gd name="connsiteX102" fmla="*/ 1935480 w 7353300"/>
              <a:gd name="connsiteY102" fmla="*/ 124508 h 1816148"/>
              <a:gd name="connsiteX103" fmla="*/ 1866900 w 7353300"/>
              <a:gd name="connsiteY103" fmla="*/ 116888 h 1816148"/>
              <a:gd name="connsiteX104" fmla="*/ 1691640 w 7353300"/>
              <a:gd name="connsiteY104" fmla="*/ 101648 h 1816148"/>
              <a:gd name="connsiteX105" fmla="*/ 1516380 w 7353300"/>
              <a:gd name="connsiteY105" fmla="*/ 86408 h 1816148"/>
              <a:gd name="connsiteX106" fmla="*/ 1470660 w 7353300"/>
              <a:gd name="connsiteY106" fmla="*/ 71168 h 1816148"/>
              <a:gd name="connsiteX107" fmla="*/ 1447800 w 7353300"/>
              <a:gd name="connsiteY107" fmla="*/ 63548 h 1816148"/>
              <a:gd name="connsiteX108" fmla="*/ 1356360 w 7353300"/>
              <a:gd name="connsiteY108" fmla="*/ 55928 h 1816148"/>
              <a:gd name="connsiteX109" fmla="*/ 1318260 w 7353300"/>
              <a:gd name="connsiteY109" fmla="*/ 48308 h 1816148"/>
              <a:gd name="connsiteX110" fmla="*/ 1295400 w 7353300"/>
              <a:gd name="connsiteY110" fmla="*/ 40688 h 1816148"/>
              <a:gd name="connsiteX111" fmla="*/ 1181100 w 7353300"/>
              <a:gd name="connsiteY111" fmla="*/ 33068 h 1816148"/>
              <a:gd name="connsiteX112" fmla="*/ 1120140 w 7353300"/>
              <a:gd name="connsiteY112" fmla="*/ 25448 h 1816148"/>
              <a:gd name="connsiteX113" fmla="*/ 960120 w 7353300"/>
              <a:gd name="connsiteY113" fmla="*/ 17828 h 1816148"/>
              <a:gd name="connsiteX114" fmla="*/ 213360 w 7353300"/>
              <a:gd name="connsiteY114" fmla="*/ 17828 h 1816148"/>
              <a:gd name="connsiteX115" fmla="*/ 182880 w 7353300"/>
              <a:gd name="connsiteY115" fmla="*/ 25448 h 1816148"/>
              <a:gd name="connsiteX116" fmla="*/ 137160 w 7353300"/>
              <a:gd name="connsiteY116" fmla="*/ 48308 h 1816148"/>
              <a:gd name="connsiteX117" fmla="*/ 114300 w 7353300"/>
              <a:gd name="connsiteY117" fmla="*/ 71168 h 1816148"/>
              <a:gd name="connsiteX118" fmla="*/ 91440 w 7353300"/>
              <a:gd name="connsiteY118" fmla="*/ 78788 h 1816148"/>
              <a:gd name="connsiteX119" fmla="*/ 60960 w 7353300"/>
              <a:gd name="connsiteY119" fmla="*/ 124508 h 1816148"/>
              <a:gd name="connsiteX120" fmla="*/ 45720 w 7353300"/>
              <a:gd name="connsiteY120" fmla="*/ 147368 h 1816148"/>
              <a:gd name="connsiteX121" fmla="*/ 30480 w 7353300"/>
              <a:gd name="connsiteY121" fmla="*/ 193088 h 1816148"/>
              <a:gd name="connsiteX122" fmla="*/ 15240 w 7353300"/>
              <a:gd name="connsiteY122" fmla="*/ 215948 h 1816148"/>
              <a:gd name="connsiteX123" fmla="*/ 0 w 7353300"/>
              <a:gd name="connsiteY123" fmla="*/ 261668 h 1816148"/>
              <a:gd name="connsiteX124" fmla="*/ 22860 w 7353300"/>
              <a:gd name="connsiteY124" fmla="*/ 315008 h 1816148"/>
              <a:gd name="connsiteX125" fmla="*/ 45720 w 7353300"/>
              <a:gd name="connsiteY125" fmla="*/ 360728 h 1816148"/>
              <a:gd name="connsiteX126" fmla="*/ 76200 w 7353300"/>
              <a:gd name="connsiteY126" fmla="*/ 368348 h 1816148"/>
              <a:gd name="connsiteX127" fmla="*/ 167640 w 7353300"/>
              <a:gd name="connsiteY127" fmla="*/ 429308 h 1816148"/>
              <a:gd name="connsiteX128" fmla="*/ 190500 w 7353300"/>
              <a:gd name="connsiteY128" fmla="*/ 444548 h 1816148"/>
              <a:gd name="connsiteX129" fmla="*/ 243840 w 7353300"/>
              <a:gd name="connsiteY129" fmla="*/ 459788 h 1816148"/>
              <a:gd name="connsiteX130" fmla="*/ 289560 w 7353300"/>
              <a:gd name="connsiteY130" fmla="*/ 490268 h 1816148"/>
              <a:gd name="connsiteX131" fmla="*/ 381000 w 7353300"/>
              <a:gd name="connsiteY131" fmla="*/ 535988 h 1816148"/>
              <a:gd name="connsiteX132" fmla="*/ 411480 w 7353300"/>
              <a:gd name="connsiteY132" fmla="*/ 551228 h 1816148"/>
              <a:gd name="connsiteX133" fmla="*/ 464820 w 7353300"/>
              <a:gd name="connsiteY133" fmla="*/ 581708 h 1816148"/>
              <a:gd name="connsiteX134" fmla="*/ 518160 w 7353300"/>
              <a:gd name="connsiteY134" fmla="*/ 612188 h 1816148"/>
              <a:gd name="connsiteX135" fmla="*/ 541020 w 7353300"/>
              <a:gd name="connsiteY135" fmla="*/ 619808 h 1816148"/>
              <a:gd name="connsiteX136" fmla="*/ 594360 w 7353300"/>
              <a:gd name="connsiteY136" fmla="*/ 642668 h 1816148"/>
              <a:gd name="connsiteX137" fmla="*/ 617220 w 7353300"/>
              <a:gd name="connsiteY137" fmla="*/ 657908 h 1816148"/>
              <a:gd name="connsiteX138" fmla="*/ 640080 w 7353300"/>
              <a:gd name="connsiteY138" fmla="*/ 680768 h 1816148"/>
              <a:gd name="connsiteX139" fmla="*/ 685800 w 7353300"/>
              <a:gd name="connsiteY139" fmla="*/ 696008 h 1816148"/>
              <a:gd name="connsiteX140" fmla="*/ 731520 w 7353300"/>
              <a:gd name="connsiteY140" fmla="*/ 718868 h 1816148"/>
              <a:gd name="connsiteX141" fmla="*/ 754380 w 7353300"/>
              <a:gd name="connsiteY141" fmla="*/ 734108 h 1816148"/>
              <a:gd name="connsiteX142" fmla="*/ 784860 w 7353300"/>
              <a:gd name="connsiteY142" fmla="*/ 749348 h 1816148"/>
              <a:gd name="connsiteX143" fmla="*/ 815340 w 7353300"/>
              <a:gd name="connsiteY143" fmla="*/ 802688 h 1816148"/>
              <a:gd name="connsiteX144" fmla="*/ 838200 w 7353300"/>
              <a:gd name="connsiteY144" fmla="*/ 825548 h 1816148"/>
              <a:gd name="connsiteX145" fmla="*/ 853440 w 7353300"/>
              <a:gd name="connsiteY145" fmla="*/ 871268 h 1816148"/>
              <a:gd name="connsiteX146" fmla="*/ 861060 w 7353300"/>
              <a:gd name="connsiteY146" fmla="*/ 894128 h 1816148"/>
              <a:gd name="connsiteX147" fmla="*/ 876300 w 7353300"/>
              <a:gd name="connsiteY147" fmla="*/ 916988 h 1816148"/>
              <a:gd name="connsiteX148" fmla="*/ 891540 w 7353300"/>
              <a:gd name="connsiteY148" fmla="*/ 962708 h 1816148"/>
              <a:gd name="connsiteX149" fmla="*/ 906780 w 7353300"/>
              <a:gd name="connsiteY149" fmla="*/ 985568 h 1816148"/>
              <a:gd name="connsiteX150" fmla="*/ 906780 w 7353300"/>
              <a:gd name="connsiteY150" fmla="*/ 1069388 h 1816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7353300" h="1816148">
                <a:moveTo>
                  <a:pt x="7353300" y="1816148"/>
                </a:moveTo>
                <a:lnTo>
                  <a:pt x="7124700" y="1808528"/>
                </a:lnTo>
                <a:cubicBezTo>
                  <a:pt x="7104250" y="1807452"/>
                  <a:pt x="7084147" y="1802609"/>
                  <a:pt x="7063740" y="1800908"/>
                </a:cubicBezTo>
                <a:cubicBezTo>
                  <a:pt x="6963456" y="1792551"/>
                  <a:pt x="6948173" y="1796277"/>
                  <a:pt x="6858000" y="1785668"/>
                </a:cubicBezTo>
                <a:cubicBezTo>
                  <a:pt x="6842656" y="1783863"/>
                  <a:pt x="6827575" y="1780233"/>
                  <a:pt x="6812280" y="1778048"/>
                </a:cubicBezTo>
                <a:cubicBezTo>
                  <a:pt x="6792008" y="1775152"/>
                  <a:pt x="6771520" y="1773795"/>
                  <a:pt x="6751320" y="1770428"/>
                </a:cubicBezTo>
                <a:cubicBezTo>
                  <a:pt x="6740990" y="1768706"/>
                  <a:pt x="6731170" y="1764530"/>
                  <a:pt x="6720840" y="1762808"/>
                </a:cubicBezTo>
                <a:cubicBezTo>
                  <a:pt x="6700640" y="1759441"/>
                  <a:pt x="6680200" y="1757728"/>
                  <a:pt x="6659880" y="1755188"/>
                </a:cubicBezTo>
                <a:cubicBezTo>
                  <a:pt x="6619030" y="1741571"/>
                  <a:pt x="6654091" y="1752208"/>
                  <a:pt x="6598920" y="1739948"/>
                </a:cubicBezTo>
                <a:cubicBezTo>
                  <a:pt x="6588697" y="1737676"/>
                  <a:pt x="6578791" y="1733920"/>
                  <a:pt x="6568440" y="1732328"/>
                </a:cubicBezTo>
                <a:cubicBezTo>
                  <a:pt x="6545707" y="1728831"/>
                  <a:pt x="6522720" y="1727248"/>
                  <a:pt x="6499860" y="1724708"/>
                </a:cubicBezTo>
                <a:cubicBezTo>
                  <a:pt x="6446267" y="1706844"/>
                  <a:pt x="6510504" y="1726482"/>
                  <a:pt x="6408420" y="1709468"/>
                </a:cubicBezTo>
                <a:cubicBezTo>
                  <a:pt x="6400497" y="1708148"/>
                  <a:pt x="6393283" y="1704055"/>
                  <a:pt x="6385560" y="1701848"/>
                </a:cubicBezTo>
                <a:cubicBezTo>
                  <a:pt x="6375490" y="1698971"/>
                  <a:pt x="6365349" y="1696282"/>
                  <a:pt x="6355080" y="1694228"/>
                </a:cubicBezTo>
                <a:cubicBezTo>
                  <a:pt x="6333298" y="1689872"/>
                  <a:pt x="6293734" y="1685117"/>
                  <a:pt x="6271260" y="1678988"/>
                </a:cubicBezTo>
                <a:lnTo>
                  <a:pt x="6202680" y="1656128"/>
                </a:lnTo>
                <a:cubicBezTo>
                  <a:pt x="6195060" y="1653588"/>
                  <a:pt x="6187004" y="1652100"/>
                  <a:pt x="6179820" y="1648508"/>
                </a:cubicBezTo>
                <a:cubicBezTo>
                  <a:pt x="6169660" y="1643428"/>
                  <a:pt x="6160116" y="1636860"/>
                  <a:pt x="6149340" y="1633268"/>
                </a:cubicBezTo>
                <a:cubicBezTo>
                  <a:pt x="6137053" y="1629172"/>
                  <a:pt x="6123940" y="1628188"/>
                  <a:pt x="6111240" y="1625648"/>
                </a:cubicBezTo>
                <a:lnTo>
                  <a:pt x="6050280" y="1595168"/>
                </a:lnTo>
                <a:cubicBezTo>
                  <a:pt x="6040120" y="1590088"/>
                  <a:pt x="6030820" y="1582683"/>
                  <a:pt x="6019800" y="1579928"/>
                </a:cubicBezTo>
                <a:cubicBezTo>
                  <a:pt x="6009640" y="1577388"/>
                  <a:pt x="5999126" y="1575985"/>
                  <a:pt x="5989320" y="1572308"/>
                </a:cubicBezTo>
                <a:cubicBezTo>
                  <a:pt x="5978684" y="1568320"/>
                  <a:pt x="5969476" y="1561056"/>
                  <a:pt x="5958840" y="1557068"/>
                </a:cubicBezTo>
                <a:cubicBezTo>
                  <a:pt x="5949034" y="1553391"/>
                  <a:pt x="5938430" y="1552325"/>
                  <a:pt x="5928360" y="1549448"/>
                </a:cubicBezTo>
                <a:cubicBezTo>
                  <a:pt x="5920637" y="1547241"/>
                  <a:pt x="5913292" y="1543776"/>
                  <a:pt x="5905500" y="1541828"/>
                </a:cubicBezTo>
                <a:cubicBezTo>
                  <a:pt x="5892935" y="1538687"/>
                  <a:pt x="5879805" y="1537930"/>
                  <a:pt x="5867400" y="1534208"/>
                </a:cubicBezTo>
                <a:cubicBezTo>
                  <a:pt x="5854299" y="1530278"/>
                  <a:pt x="5842155" y="1523642"/>
                  <a:pt x="5829300" y="1518968"/>
                </a:cubicBezTo>
                <a:cubicBezTo>
                  <a:pt x="5814203" y="1513478"/>
                  <a:pt x="5798495" y="1509694"/>
                  <a:pt x="5783580" y="1503728"/>
                </a:cubicBezTo>
                <a:cubicBezTo>
                  <a:pt x="5770880" y="1498648"/>
                  <a:pt x="5758553" y="1492511"/>
                  <a:pt x="5745480" y="1488488"/>
                </a:cubicBezTo>
                <a:cubicBezTo>
                  <a:pt x="5725461" y="1482328"/>
                  <a:pt x="5684520" y="1473248"/>
                  <a:pt x="5684520" y="1473248"/>
                </a:cubicBezTo>
                <a:cubicBezTo>
                  <a:pt x="5676900" y="1465628"/>
                  <a:pt x="5671299" y="1455207"/>
                  <a:pt x="5661660" y="1450388"/>
                </a:cubicBezTo>
                <a:cubicBezTo>
                  <a:pt x="5650076" y="1444596"/>
                  <a:pt x="5635965" y="1446490"/>
                  <a:pt x="5623560" y="1442768"/>
                </a:cubicBezTo>
                <a:cubicBezTo>
                  <a:pt x="5610459" y="1438838"/>
                  <a:pt x="5598267" y="1432331"/>
                  <a:pt x="5585460" y="1427528"/>
                </a:cubicBezTo>
                <a:cubicBezTo>
                  <a:pt x="5577939" y="1424708"/>
                  <a:pt x="5570121" y="1422728"/>
                  <a:pt x="5562600" y="1419908"/>
                </a:cubicBezTo>
                <a:cubicBezTo>
                  <a:pt x="5484303" y="1390547"/>
                  <a:pt x="5564864" y="1421040"/>
                  <a:pt x="5486400" y="1381808"/>
                </a:cubicBezTo>
                <a:cubicBezTo>
                  <a:pt x="5479216" y="1378216"/>
                  <a:pt x="5470923" y="1377352"/>
                  <a:pt x="5463540" y="1374188"/>
                </a:cubicBezTo>
                <a:cubicBezTo>
                  <a:pt x="5453099" y="1369713"/>
                  <a:pt x="5443501" y="1363423"/>
                  <a:pt x="5433060" y="1358948"/>
                </a:cubicBezTo>
                <a:cubicBezTo>
                  <a:pt x="5425677" y="1355784"/>
                  <a:pt x="5417721" y="1354148"/>
                  <a:pt x="5410200" y="1351328"/>
                </a:cubicBezTo>
                <a:cubicBezTo>
                  <a:pt x="5337308" y="1323993"/>
                  <a:pt x="5401128" y="1345764"/>
                  <a:pt x="5349240" y="1328468"/>
                </a:cubicBezTo>
                <a:cubicBezTo>
                  <a:pt x="5297935" y="1289989"/>
                  <a:pt x="5341195" y="1318307"/>
                  <a:pt x="5280660" y="1290368"/>
                </a:cubicBezTo>
                <a:cubicBezTo>
                  <a:pt x="5260033" y="1280848"/>
                  <a:pt x="5240020" y="1270048"/>
                  <a:pt x="5219700" y="1259888"/>
                </a:cubicBezTo>
                <a:cubicBezTo>
                  <a:pt x="5209540" y="1254808"/>
                  <a:pt x="5199767" y="1248867"/>
                  <a:pt x="5189220" y="1244648"/>
                </a:cubicBezTo>
                <a:cubicBezTo>
                  <a:pt x="5176520" y="1239568"/>
                  <a:pt x="5163927" y="1234211"/>
                  <a:pt x="5151120" y="1229408"/>
                </a:cubicBezTo>
                <a:cubicBezTo>
                  <a:pt x="5117791" y="1216910"/>
                  <a:pt x="5082981" y="1211922"/>
                  <a:pt x="5052060" y="1191308"/>
                </a:cubicBezTo>
                <a:cubicBezTo>
                  <a:pt x="5029102" y="1176003"/>
                  <a:pt x="5025790" y="1172429"/>
                  <a:pt x="4998720" y="1160828"/>
                </a:cubicBezTo>
                <a:cubicBezTo>
                  <a:pt x="4991337" y="1157664"/>
                  <a:pt x="4983044" y="1156800"/>
                  <a:pt x="4975860" y="1153208"/>
                </a:cubicBezTo>
                <a:cubicBezTo>
                  <a:pt x="4967669" y="1149112"/>
                  <a:pt x="4960951" y="1142512"/>
                  <a:pt x="4953000" y="1137968"/>
                </a:cubicBezTo>
                <a:cubicBezTo>
                  <a:pt x="4943137" y="1132332"/>
                  <a:pt x="4932260" y="1128572"/>
                  <a:pt x="4922520" y="1122728"/>
                </a:cubicBezTo>
                <a:cubicBezTo>
                  <a:pt x="4906814" y="1113304"/>
                  <a:pt x="4893806" y="1099050"/>
                  <a:pt x="4876800" y="1092248"/>
                </a:cubicBezTo>
                <a:cubicBezTo>
                  <a:pt x="4864100" y="1087168"/>
                  <a:pt x="4850657" y="1083651"/>
                  <a:pt x="4838700" y="1077008"/>
                </a:cubicBezTo>
                <a:cubicBezTo>
                  <a:pt x="4745499" y="1025230"/>
                  <a:pt x="4875779" y="1081171"/>
                  <a:pt x="4770120" y="1038908"/>
                </a:cubicBezTo>
                <a:cubicBezTo>
                  <a:pt x="4754880" y="1026208"/>
                  <a:pt x="4740652" y="1012184"/>
                  <a:pt x="4724400" y="1000808"/>
                </a:cubicBezTo>
                <a:cubicBezTo>
                  <a:pt x="4715094" y="994294"/>
                  <a:pt x="4703783" y="991204"/>
                  <a:pt x="4693920" y="985568"/>
                </a:cubicBezTo>
                <a:cubicBezTo>
                  <a:pt x="4685969" y="981024"/>
                  <a:pt x="4678512" y="975651"/>
                  <a:pt x="4671060" y="970328"/>
                </a:cubicBezTo>
                <a:cubicBezTo>
                  <a:pt x="4663006" y="964575"/>
                  <a:pt x="4629692" y="938214"/>
                  <a:pt x="4617720" y="932228"/>
                </a:cubicBezTo>
                <a:cubicBezTo>
                  <a:pt x="4605486" y="926111"/>
                  <a:pt x="4591577" y="923631"/>
                  <a:pt x="4579620" y="916988"/>
                </a:cubicBezTo>
                <a:cubicBezTo>
                  <a:pt x="4568518" y="910820"/>
                  <a:pt x="4559474" y="901510"/>
                  <a:pt x="4549140" y="894128"/>
                </a:cubicBezTo>
                <a:cubicBezTo>
                  <a:pt x="4541688" y="888805"/>
                  <a:pt x="4534320" y="883273"/>
                  <a:pt x="4526280" y="878888"/>
                </a:cubicBezTo>
                <a:lnTo>
                  <a:pt x="4434840" y="833168"/>
                </a:lnTo>
                <a:cubicBezTo>
                  <a:pt x="4424680" y="828088"/>
                  <a:pt x="4412392" y="825960"/>
                  <a:pt x="4404360" y="817928"/>
                </a:cubicBezTo>
                <a:cubicBezTo>
                  <a:pt x="4396740" y="810308"/>
                  <a:pt x="4390638" y="800779"/>
                  <a:pt x="4381500" y="795068"/>
                </a:cubicBezTo>
                <a:cubicBezTo>
                  <a:pt x="4369901" y="787819"/>
                  <a:pt x="4355899" y="785383"/>
                  <a:pt x="4343400" y="779828"/>
                </a:cubicBezTo>
                <a:cubicBezTo>
                  <a:pt x="4333020" y="775215"/>
                  <a:pt x="4323405" y="768957"/>
                  <a:pt x="4312920" y="764588"/>
                </a:cubicBezTo>
                <a:cubicBezTo>
                  <a:pt x="4292888" y="756241"/>
                  <a:pt x="4271371" y="751433"/>
                  <a:pt x="4251960" y="741728"/>
                </a:cubicBezTo>
                <a:cubicBezTo>
                  <a:pt x="4240601" y="736048"/>
                  <a:pt x="4232582" y="725036"/>
                  <a:pt x="4221480" y="718868"/>
                </a:cubicBezTo>
                <a:cubicBezTo>
                  <a:pt x="4118298" y="661545"/>
                  <a:pt x="4240903" y="741190"/>
                  <a:pt x="4152900" y="688388"/>
                </a:cubicBezTo>
                <a:cubicBezTo>
                  <a:pt x="4087396" y="649086"/>
                  <a:pt x="4130301" y="665615"/>
                  <a:pt x="4084320" y="650288"/>
                </a:cubicBezTo>
                <a:cubicBezTo>
                  <a:pt x="4016627" y="599518"/>
                  <a:pt x="4089939" y="648342"/>
                  <a:pt x="4023360" y="619808"/>
                </a:cubicBezTo>
                <a:cubicBezTo>
                  <a:pt x="4014942" y="616200"/>
                  <a:pt x="4008918" y="608176"/>
                  <a:pt x="4000500" y="604568"/>
                </a:cubicBezTo>
                <a:cubicBezTo>
                  <a:pt x="3990874" y="600443"/>
                  <a:pt x="3979955" y="600260"/>
                  <a:pt x="3970020" y="596948"/>
                </a:cubicBezTo>
                <a:cubicBezTo>
                  <a:pt x="3957044" y="592623"/>
                  <a:pt x="3944727" y="586511"/>
                  <a:pt x="3931920" y="581708"/>
                </a:cubicBezTo>
                <a:cubicBezTo>
                  <a:pt x="3924399" y="578888"/>
                  <a:pt x="3916581" y="576908"/>
                  <a:pt x="3909060" y="574088"/>
                </a:cubicBezTo>
                <a:cubicBezTo>
                  <a:pt x="3837332" y="547190"/>
                  <a:pt x="3905377" y="571605"/>
                  <a:pt x="3825240" y="535988"/>
                </a:cubicBezTo>
                <a:cubicBezTo>
                  <a:pt x="3807511" y="528108"/>
                  <a:pt x="3790528" y="526337"/>
                  <a:pt x="3771900" y="520748"/>
                </a:cubicBezTo>
                <a:cubicBezTo>
                  <a:pt x="3694557" y="497545"/>
                  <a:pt x="3757521" y="511776"/>
                  <a:pt x="3688080" y="497888"/>
                </a:cubicBezTo>
                <a:cubicBezTo>
                  <a:pt x="3632019" y="464252"/>
                  <a:pt x="3664348" y="478620"/>
                  <a:pt x="3589020" y="459788"/>
                </a:cubicBezTo>
                <a:lnTo>
                  <a:pt x="3589020" y="459788"/>
                </a:lnTo>
                <a:cubicBezTo>
                  <a:pt x="3533137" y="431846"/>
                  <a:pt x="3585435" y="454654"/>
                  <a:pt x="3520440" y="436928"/>
                </a:cubicBezTo>
                <a:cubicBezTo>
                  <a:pt x="3504942" y="432701"/>
                  <a:pt x="3490218" y="425915"/>
                  <a:pt x="3474720" y="421688"/>
                </a:cubicBezTo>
                <a:cubicBezTo>
                  <a:pt x="3457984" y="417124"/>
                  <a:pt x="3405836" y="408937"/>
                  <a:pt x="3390900" y="406448"/>
                </a:cubicBezTo>
                <a:cubicBezTo>
                  <a:pt x="3378200" y="401368"/>
                  <a:pt x="3365034" y="397325"/>
                  <a:pt x="3352800" y="391208"/>
                </a:cubicBezTo>
                <a:cubicBezTo>
                  <a:pt x="3297814" y="363715"/>
                  <a:pt x="3366256" y="387446"/>
                  <a:pt x="3299460" y="360728"/>
                </a:cubicBezTo>
                <a:cubicBezTo>
                  <a:pt x="3284545" y="354762"/>
                  <a:pt x="3267106" y="354399"/>
                  <a:pt x="3253740" y="345488"/>
                </a:cubicBezTo>
                <a:cubicBezTo>
                  <a:pt x="3246120" y="340408"/>
                  <a:pt x="3239071" y="334344"/>
                  <a:pt x="3230880" y="330248"/>
                </a:cubicBezTo>
                <a:cubicBezTo>
                  <a:pt x="3216203" y="322910"/>
                  <a:pt x="3192189" y="319891"/>
                  <a:pt x="3177540" y="315008"/>
                </a:cubicBezTo>
                <a:cubicBezTo>
                  <a:pt x="3164564" y="310683"/>
                  <a:pt x="3152295" y="304442"/>
                  <a:pt x="3139440" y="299768"/>
                </a:cubicBezTo>
                <a:cubicBezTo>
                  <a:pt x="3124343" y="294278"/>
                  <a:pt x="3107086" y="293439"/>
                  <a:pt x="3093720" y="284528"/>
                </a:cubicBezTo>
                <a:cubicBezTo>
                  <a:pt x="3047393" y="253644"/>
                  <a:pt x="3096615" y="282756"/>
                  <a:pt x="3040380" y="261668"/>
                </a:cubicBezTo>
                <a:cubicBezTo>
                  <a:pt x="3029744" y="257680"/>
                  <a:pt x="3020676" y="250020"/>
                  <a:pt x="3009900" y="246428"/>
                </a:cubicBezTo>
                <a:cubicBezTo>
                  <a:pt x="2997613" y="242332"/>
                  <a:pt x="2984365" y="241949"/>
                  <a:pt x="2971800" y="238808"/>
                </a:cubicBezTo>
                <a:cubicBezTo>
                  <a:pt x="2964008" y="236860"/>
                  <a:pt x="2956879" y="232409"/>
                  <a:pt x="2948940" y="231188"/>
                </a:cubicBezTo>
                <a:cubicBezTo>
                  <a:pt x="2923710" y="227306"/>
                  <a:pt x="2898092" y="226551"/>
                  <a:pt x="2872740" y="223568"/>
                </a:cubicBezTo>
                <a:cubicBezTo>
                  <a:pt x="2854903" y="221469"/>
                  <a:pt x="2837116" y="218901"/>
                  <a:pt x="2819400" y="215948"/>
                </a:cubicBezTo>
                <a:cubicBezTo>
                  <a:pt x="2806625" y="213819"/>
                  <a:pt x="2794043" y="210645"/>
                  <a:pt x="2781300" y="208328"/>
                </a:cubicBezTo>
                <a:cubicBezTo>
                  <a:pt x="2766099" y="205564"/>
                  <a:pt x="2750662" y="204060"/>
                  <a:pt x="2735580" y="200708"/>
                </a:cubicBezTo>
                <a:cubicBezTo>
                  <a:pt x="2727739" y="198966"/>
                  <a:pt x="2720623" y="194525"/>
                  <a:pt x="2712720" y="193088"/>
                </a:cubicBezTo>
                <a:cubicBezTo>
                  <a:pt x="2695055" y="189876"/>
                  <a:pt x="2597850" y="179574"/>
                  <a:pt x="2583180" y="177848"/>
                </a:cubicBezTo>
                <a:cubicBezTo>
                  <a:pt x="2562842" y="175455"/>
                  <a:pt x="2542670" y="171304"/>
                  <a:pt x="2522220" y="170228"/>
                </a:cubicBezTo>
                <a:cubicBezTo>
                  <a:pt x="2446083" y="166221"/>
                  <a:pt x="2369820" y="165148"/>
                  <a:pt x="2293620" y="162608"/>
                </a:cubicBezTo>
                <a:cubicBezTo>
                  <a:pt x="2226165" y="149117"/>
                  <a:pt x="2272415" y="156960"/>
                  <a:pt x="2171700" y="147368"/>
                </a:cubicBezTo>
                <a:lnTo>
                  <a:pt x="2095500" y="139748"/>
                </a:lnTo>
                <a:cubicBezTo>
                  <a:pt x="2059973" y="136787"/>
                  <a:pt x="2024310" y="135508"/>
                  <a:pt x="1988820" y="132128"/>
                </a:cubicBezTo>
                <a:cubicBezTo>
                  <a:pt x="1970940" y="130425"/>
                  <a:pt x="1953302" y="126736"/>
                  <a:pt x="1935480" y="124508"/>
                </a:cubicBezTo>
                <a:cubicBezTo>
                  <a:pt x="1912657" y="121655"/>
                  <a:pt x="1889800" y="119035"/>
                  <a:pt x="1866900" y="116888"/>
                </a:cubicBezTo>
                <a:lnTo>
                  <a:pt x="1691640" y="101648"/>
                </a:lnTo>
                <a:cubicBezTo>
                  <a:pt x="1596843" y="77949"/>
                  <a:pt x="1752066" y="114690"/>
                  <a:pt x="1516380" y="86408"/>
                </a:cubicBezTo>
                <a:cubicBezTo>
                  <a:pt x="1500430" y="84494"/>
                  <a:pt x="1485900" y="76248"/>
                  <a:pt x="1470660" y="71168"/>
                </a:cubicBezTo>
                <a:cubicBezTo>
                  <a:pt x="1463040" y="68628"/>
                  <a:pt x="1455804" y="64215"/>
                  <a:pt x="1447800" y="63548"/>
                </a:cubicBezTo>
                <a:lnTo>
                  <a:pt x="1356360" y="55928"/>
                </a:lnTo>
                <a:cubicBezTo>
                  <a:pt x="1343660" y="53388"/>
                  <a:pt x="1330825" y="51449"/>
                  <a:pt x="1318260" y="48308"/>
                </a:cubicBezTo>
                <a:cubicBezTo>
                  <a:pt x="1310468" y="46360"/>
                  <a:pt x="1303383" y="41575"/>
                  <a:pt x="1295400" y="40688"/>
                </a:cubicBezTo>
                <a:cubicBezTo>
                  <a:pt x="1257449" y="36471"/>
                  <a:pt x="1219141" y="36376"/>
                  <a:pt x="1181100" y="33068"/>
                </a:cubicBezTo>
                <a:cubicBezTo>
                  <a:pt x="1160699" y="31294"/>
                  <a:pt x="1140570" y="26857"/>
                  <a:pt x="1120140" y="25448"/>
                </a:cubicBezTo>
                <a:cubicBezTo>
                  <a:pt x="1066866" y="21774"/>
                  <a:pt x="1013460" y="20368"/>
                  <a:pt x="960120" y="17828"/>
                </a:cubicBezTo>
                <a:cubicBezTo>
                  <a:pt x="672373" y="-14144"/>
                  <a:pt x="860242" y="3917"/>
                  <a:pt x="213360" y="17828"/>
                </a:cubicBezTo>
                <a:cubicBezTo>
                  <a:pt x="202890" y="18053"/>
                  <a:pt x="192950" y="22571"/>
                  <a:pt x="182880" y="25448"/>
                </a:cubicBezTo>
                <a:cubicBezTo>
                  <a:pt x="161961" y="31425"/>
                  <a:pt x="154584" y="33788"/>
                  <a:pt x="137160" y="48308"/>
                </a:cubicBezTo>
                <a:cubicBezTo>
                  <a:pt x="128881" y="55207"/>
                  <a:pt x="123266" y="65190"/>
                  <a:pt x="114300" y="71168"/>
                </a:cubicBezTo>
                <a:cubicBezTo>
                  <a:pt x="107617" y="75623"/>
                  <a:pt x="99060" y="76248"/>
                  <a:pt x="91440" y="78788"/>
                </a:cubicBezTo>
                <a:lnTo>
                  <a:pt x="60960" y="124508"/>
                </a:lnTo>
                <a:cubicBezTo>
                  <a:pt x="55880" y="132128"/>
                  <a:pt x="48616" y="138680"/>
                  <a:pt x="45720" y="147368"/>
                </a:cubicBezTo>
                <a:cubicBezTo>
                  <a:pt x="40640" y="162608"/>
                  <a:pt x="39391" y="179722"/>
                  <a:pt x="30480" y="193088"/>
                </a:cubicBezTo>
                <a:cubicBezTo>
                  <a:pt x="25400" y="200708"/>
                  <a:pt x="18959" y="207579"/>
                  <a:pt x="15240" y="215948"/>
                </a:cubicBezTo>
                <a:cubicBezTo>
                  <a:pt x="8716" y="230628"/>
                  <a:pt x="0" y="261668"/>
                  <a:pt x="0" y="261668"/>
                </a:cubicBezTo>
                <a:cubicBezTo>
                  <a:pt x="15859" y="325103"/>
                  <a:pt x="-3452" y="262385"/>
                  <a:pt x="22860" y="315008"/>
                </a:cubicBezTo>
                <a:cubicBezTo>
                  <a:pt x="30467" y="330222"/>
                  <a:pt x="29342" y="349809"/>
                  <a:pt x="45720" y="360728"/>
                </a:cubicBezTo>
                <a:cubicBezTo>
                  <a:pt x="54434" y="366537"/>
                  <a:pt x="66040" y="365808"/>
                  <a:pt x="76200" y="368348"/>
                </a:cubicBezTo>
                <a:lnTo>
                  <a:pt x="167640" y="429308"/>
                </a:lnTo>
                <a:cubicBezTo>
                  <a:pt x="175260" y="434388"/>
                  <a:pt x="181615" y="442327"/>
                  <a:pt x="190500" y="444548"/>
                </a:cubicBezTo>
                <a:cubicBezTo>
                  <a:pt x="197674" y="446342"/>
                  <a:pt x="234896" y="454819"/>
                  <a:pt x="243840" y="459788"/>
                </a:cubicBezTo>
                <a:cubicBezTo>
                  <a:pt x="259851" y="468683"/>
                  <a:pt x="273177" y="482077"/>
                  <a:pt x="289560" y="490268"/>
                </a:cubicBezTo>
                <a:lnTo>
                  <a:pt x="381000" y="535988"/>
                </a:lnTo>
                <a:cubicBezTo>
                  <a:pt x="391160" y="541068"/>
                  <a:pt x="402029" y="544927"/>
                  <a:pt x="411480" y="551228"/>
                </a:cubicBezTo>
                <a:cubicBezTo>
                  <a:pt x="467175" y="588358"/>
                  <a:pt x="397145" y="543037"/>
                  <a:pt x="464820" y="581708"/>
                </a:cubicBezTo>
                <a:cubicBezTo>
                  <a:pt x="503084" y="603573"/>
                  <a:pt x="472106" y="592451"/>
                  <a:pt x="518160" y="612188"/>
                </a:cubicBezTo>
                <a:cubicBezTo>
                  <a:pt x="525543" y="615352"/>
                  <a:pt x="533836" y="616216"/>
                  <a:pt x="541020" y="619808"/>
                </a:cubicBezTo>
                <a:cubicBezTo>
                  <a:pt x="593643" y="646120"/>
                  <a:pt x="530925" y="626809"/>
                  <a:pt x="594360" y="642668"/>
                </a:cubicBezTo>
                <a:cubicBezTo>
                  <a:pt x="601980" y="647748"/>
                  <a:pt x="610185" y="652045"/>
                  <a:pt x="617220" y="657908"/>
                </a:cubicBezTo>
                <a:cubicBezTo>
                  <a:pt x="625499" y="664807"/>
                  <a:pt x="630660" y="675535"/>
                  <a:pt x="640080" y="680768"/>
                </a:cubicBezTo>
                <a:cubicBezTo>
                  <a:pt x="654123" y="688570"/>
                  <a:pt x="672434" y="687097"/>
                  <a:pt x="685800" y="696008"/>
                </a:cubicBezTo>
                <a:cubicBezTo>
                  <a:pt x="751314" y="739684"/>
                  <a:pt x="668424" y="687320"/>
                  <a:pt x="731520" y="718868"/>
                </a:cubicBezTo>
                <a:cubicBezTo>
                  <a:pt x="739711" y="722964"/>
                  <a:pt x="746429" y="729564"/>
                  <a:pt x="754380" y="734108"/>
                </a:cubicBezTo>
                <a:cubicBezTo>
                  <a:pt x="764243" y="739744"/>
                  <a:pt x="774700" y="744268"/>
                  <a:pt x="784860" y="749348"/>
                </a:cubicBezTo>
                <a:cubicBezTo>
                  <a:pt x="794176" y="767981"/>
                  <a:pt x="801877" y="786532"/>
                  <a:pt x="815340" y="802688"/>
                </a:cubicBezTo>
                <a:cubicBezTo>
                  <a:pt x="822239" y="810967"/>
                  <a:pt x="830580" y="817928"/>
                  <a:pt x="838200" y="825548"/>
                </a:cubicBezTo>
                <a:lnTo>
                  <a:pt x="853440" y="871268"/>
                </a:lnTo>
                <a:cubicBezTo>
                  <a:pt x="855980" y="878888"/>
                  <a:pt x="856605" y="887445"/>
                  <a:pt x="861060" y="894128"/>
                </a:cubicBezTo>
                <a:cubicBezTo>
                  <a:pt x="866140" y="901748"/>
                  <a:pt x="872581" y="908619"/>
                  <a:pt x="876300" y="916988"/>
                </a:cubicBezTo>
                <a:cubicBezTo>
                  <a:pt x="882824" y="931668"/>
                  <a:pt x="882629" y="949342"/>
                  <a:pt x="891540" y="962708"/>
                </a:cubicBezTo>
                <a:cubicBezTo>
                  <a:pt x="896620" y="970328"/>
                  <a:pt x="905485" y="976502"/>
                  <a:pt x="906780" y="985568"/>
                </a:cubicBezTo>
                <a:cubicBezTo>
                  <a:pt x="910731" y="1013227"/>
                  <a:pt x="906780" y="1041448"/>
                  <a:pt x="906780" y="1069388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4" name="Frihandsfigur: Form 43">
            <a:extLst>
              <a:ext uri="{FF2B5EF4-FFF2-40B4-BE49-F238E27FC236}">
                <a16:creationId xmlns:a16="http://schemas.microsoft.com/office/drawing/2014/main" id="{92956571-3C91-4681-AE2F-F6C818D1B769}"/>
              </a:ext>
            </a:extLst>
          </p:cNvPr>
          <p:cNvSpPr/>
          <p:nvPr/>
        </p:nvSpPr>
        <p:spPr>
          <a:xfrm>
            <a:off x="6103620" y="1226820"/>
            <a:ext cx="1973580" cy="1417320"/>
          </a:xfrm>
          <a:custGeom>
            <a:avLst/>
            <a:gdLst>
              <a:gd name="connsiteX0" fmla="*/ 1874520 w 1973580"/>
              <a:gd name="connsiteY0" fmla="*/ 1417320 h 1417320"/>
              <a:gd name="connsiteX1" fmla="*/ 1866900 w 1973580"/>
              <a:gd name="connsiteY1" fmla="*/ 1379220 h 1417320"/>
              <a:gd name="connsiteX2" fmla="*/ 1874520 w 1973580"/>
              <a:gd name="connsiteY2" fmla="*/ 1287780 h 1417320"/>
              <a:gd name="connsiteX3" fmla="*/ 1889760 w 1973580"/>
              <a:gd name="connsiteY3" fmla="*/ 1242060 h 1417320"/>
              <a:gd name="connsiteX4" fmla="*/ 1897380 w 1973580"/>
              <a:gd name="connsiteY4" fmla="*/ 1219200 h 1417320"/>
              <a:gd name="connsiteX5" fmla="*/ 1905000 w 1973580"/>
              <a:gd name="connsiteY5" fmla="*/ 1196340 h 1417320"/>
              <a:gd name="connsiteX6" fmla="*/ 1920240 w 1973580"/>
              <a:gd name="connsiteY6" fmla="*/ 1173480 h 1417320"/>
              <a:gd name="connsiteX7" fmla="*/ 1935480 w 1973580"/>
              <a:gd name="connsiteY7" fmla="*/ 1127760 h 1417320"/>
              <a:gd name="connsiteX8" fmla="*/ 1958340 w 1973580"/>
              <a:gd name="connsiteY8" fmla="*/ 1059180 h 1417320"/>
              <a:gd name="connsiteX9" fmla="*/ 1965960 w 1973580"/>
              <a:gd name="connsiteY9" fmla="*/ 1036320 h 1417320"/>
              <a:gd name="connsiteX10" fmla="*/ 1973580 w 1973580"/>
              <a:gd name="connsiteY10" fmla="*/ 1013460 h 1417320"/>
              <a:gd name="connsiteX11" fmla="*/ 1965960 w 1973580"/>
              <a:gd name="connsiteY11" fmla="*/ 822960 h 1417320"/>
              <a:gd name="connsiteX12" fmla="*/ 1950720 w 1973580"/>
              <a:gd name="connsiteY12" fmla="*/ 777240 h 1417320"/>
              <a:gd name="connsiteX13" fmla="*/ 1943100 w 1973580"/>
              <a:gd name="connsiteY13" fmla="*/ 754380 h 1417320"/>
              <a:gd name="connsiteX14" fmla="*/ 1935480 w 1973580"/>
              <a:gd name="connsiteY14" fmla="*/ 731520 h 1417320"/>
              <a:gd name="connsiteX15" fmla="*/ 1927860 w 1973580"/>
              <a:gd name="connsiteY15" fmla="*/ 708660 h 1417320"/>
              <a:gd name="connsiteX16" fmla="*/ 1889760 w 1973580"/>
              <a:gd name="connsiteY16" fmla="*/ 640080 h 1417320"/>
              <a:gd name="connsiteX17" fmla="*/ 1866900 w 1973580"/>
              <a:gd name="connsiteY17" fmla="*/ 624840 h 1417320"/>
              <a:gd name="connsiteX18" fmla="*/ 1851660 w 1973580"/>
              <a:gd name="connsiteY18" fmla="*/ 601980 h 1417320"/>
              <a:gd name="connsiteX19" fmla="*/ 1805940 w 1973580"/>
              <a:gd name="connsiteY19" fmla="*/ 563880 h 1417320"/>
              <a:gd name="connsiteX20" fmla="*/ 1790700 w 1973580"/>
              <a:gd name="connsiteY20" fmla="*/ 541020 h 1417320"/>
              <a:gd name="connsiteX21" fmla="*/ 1744980 w 1973580"/>
              <a:gd name="connsiteY21" fmla="*/ 510540 h 1417320"/>
              <a:gd name="connsiteX22" fmla="*/ 1722120 w 1973580"/>
              <a:gd name="connsiteY22" fmla="*/ 495300 h 1417320"/>
              <a:gd name="connsiteX23" fmla="*/ 1653540 w 1973580"/>
              <a:gd name="connsiteY23" fmla="*/ 449580 h 1417320"/>
              <a:gd name="connsiteX24" fmla="*/ 1630680 w 1973580"/>
              <a:gd name="connsiteY24" fmla="*/ 434340 h 1417320"/>
              <a:gd name="connsiteX25" fmla="*/ 1577340 w 1973580"/>
              <a:gd name="connsiteY25" fmla="*/ 411480 h 1417320"/>
              <a:gd name="connsiteX26" fmla="*/ 1554480 w 1973580"/>
              <a:gd name="connsiteY26" fmla="*/ 396240 h 1417320"/>
              <a:gd name="connsiteX27" fmla="*/ 1508760 w 1973580"/>
              <a:gd name="connsiteY27" fmla="*/ 381000 h 1417320"/>
              <a:gd name="connsiteX28" fmla="*/ 1485900 w 1973580"/>
              <a:gd name="connsiteY28" fmla="*/ 373380 h 1417320"/>
              <a:gd name="connsiteX29" fmla="*/ 1463040 w 1973580"/>
              <a:gd name="connsiteY29" fmla="*/ 358140 h 1417320"/>
              <a:gd name="connsiteX30" fmla="*/ 1417320 w 1973580"/>
              <a:gd name="connsiteY30" fmla="*/ 342900 h 1417320"/>
              <a:gd name="connsiteX31" fmla="*/ 1394460 w 1973580"/>
              <a:gd name="connsiteY31" fmla="*/ 335280 h 1417320"/>
              <a:gd name="connsiteX32" fmla="*/ 1371600 w 1973580"/>
              <a:gd name="connsiteY32" fmla="*/ 327660 h 1417320"/>
              <a:gd name="connsiteX33" fmla="*/ 1348740 w 1973580"/>
              <a:gd name="connsiteY33" fmla="*/ 320040 h 1417320"/>
              <a:gd name="connsiteX34" fmla="*/ 1303020 w 1973580"/>
              <a:gd name="connsiteY34" fmla="*/ 289560 h 1417320"/>
              <a:gd name="connsiteX35" fmla="*/ 1257300 w 1973580"/>
              <a:gd name="connsiteY35" fmla="*/ 274320 h 1417320"/>
              <a:gd name="connsiteX36" fmla="*/ 1234440 w 1973580"/>
              <a:gd name="connsiteY36" fmla="*/ 266700 h 1417320"/>
              <a:gd name="connsiteX37" fmla="*/ 1203960 w 1973580"/>
              <a:gd name="connsiteY37" fmla="*/ 251460 h 1417320"/>
              <a:gd name="connsiteX38" fmla="*/ 1181100 w 1973580"/>
              <a:gd name="connsiteY38" fmla="*/ 228600 h 1417320"/>
              <a:gd name="connsiteX39" fmla="*/ 1135380 w 1973580"/>
              <a:gd name="connsiteY39" fmla="*/ 213360 h 1417320"/>
              <a:gd name="connsiteX40" fmla="*/ 1066800 w 1973580"/>
              <a:gd name="connsiteY40" fmla="*/ 198120 h 1417320"/>
              <a:gd name="connsiteX41" fmla="*/ 982980 w 1973580"/>
              <a:gd name="connsiteY41" fmla="*/ 182880 h 1417320"/>
              <a:gd name="connsiteX42" fmla="*/ 952500 w 1973580"/>
              <a:gd name="connsiteY42" fmla="*/ 175260 h 1417320"/>
              <a:gd name="connsiteX43" fmla="*/ 899160 w 1973580"/>
              <a:gd name="connsiteY43" fmla="*/ 167640 h 1417320"/>
              <a:gd name="connsiteX44" fmla="*/ 853440 w 1973580"/>
              <a:gd name="connsiteY44" fmla="*/ 152400 h 1417320"/>
              <a:gd name="connsiteX45" fmla="*/ 830580 w 1973580"/>
              <a:gd name="connsiteY45" fmla="*/ 144780 h 1417320"/>
              <a:gd name="connsiteX46" fmla="*/ 769620 w 1973580"/>
              <a:gd name="connsiteY46" fmla="*/ 129540 h 1417320"/>
              <a:gd name="connsiteX47" fmla="*/ 739140 w 1973580"/>
              <a:gd name="connsiteY47" fmla="*/ 121920 h 1417320"/>
              <a:gd name="connsiteX48" fmla="*/ 693420 w 1973580"/>
              <a:gd name="connsiteY48" fmla="*/ 106680 h 1417320"/>
              <a:gd name="connsiteX49" fmla="*/ 579120 w 1973580"/>
              <a:gd name="connsiteY49" fmla="*/ 91440 h 1417320"/>
              <a:gd name="connsiteX50" fmla="*/ 457200 w 1973580"/>
              <a:gd name="connsiteY50" fmla="*/ 83820 h 1417320"/>
              <a:gd name="connsiteX51" fmla="*/ 358140 w 1973580"/>
              <a:gd name="connsiteY51" fmla="*/ 68580 h 1417320"/>
              <a:gd name="connsiteX52" fmla="*/ 198120 w 1973580"/>
              <a:gd name="connsiteY52" fmla="*/ 53340 h 1417320"/>
              <a:gd name="connsiteX53" fmla="*/ 91440 w 1973580"/>
              <a:gd name="connsiteY53" fmla="*/ 30480 h 1417320"/>
              <a:gd name="connsiteX54" fmla="*/ 68580 w 1973580"/>
              <a:gd name="connsiteY54" fmla="*/ 22860 h 1417320"/>
              <a:gd name="connsiteX55" fmla="*/ 0 w 1973580"/>
              <a:gd name="connsiteY55" fmla="*/ 0 h 141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973580" h="1417320">
                <a:moveTo>
                  <a:pt x="1874520" y="1417320"/>
                </a:moveTo>
                <a:cubicBezTo>
                  <a:pt x="1871980" y="1404620"/>
                  <a:pt x="1866900" y="1392172"/>
                  <a:pt x="1866900" y="1379220"/>
                </a:cubicBezTo>
                <a:cubicBezTo>
                  <a:pt x="1866900" y="1348634"/>
                  <a:pt x="1869492" y="1317949"/>
                  <a:pt x="1874520" y="1287780"/>
                </a:cubicBezTo>
                <a:cubicBezTo>
                  <a:pt x="1877161" y="1271934"/>
                  <a:pt x="1884680" y="1257300"/>
                  <a:pt x="1889760" y="1242060"/>
                </a:cubicBezTo>
                <a:lnTo>
                  <a:pt x="1897380" y="1219200"/>
                </a:lnTo>
                <a:cubicBezTo>
                  <a:pt x="1899920" y="1211580"/>
                  <a:pt x="1900545" y="1203023"/>
                  <a:pt x="1905000" y="1196340"/>
                </a:cubicBezTo>
                <a:cubicBezTo>
                  <a:pt x="1910080" y="1188720"/>
                  <a:pt x="1916521" y="1181849"/>
                  <a:pt x="1920240" y="1173480"/>
                </a:cubicBezTo>
                <a:cubicBezTo>
                  <a:pt x="1926764" y="1158800"/>
                  <a:pt x="1930400" y="1143000"/>
                  <a:pt x="1935480" y="1127760"/>
                </a:cubicBezTo>
                <a:lnTo>
                  <a:pt x="1958340" y="1059180"/>
                </a:lnTo>
                <a:lnTo>
                  <a:pt x="1965960" y="1036320"/>
                </a:lnTo>
                <a:lnTo>
                  <a:pt x="1973580" y="1013460"/>
                </a:lnTo>
                <a:cubicBezTo>
                  <a:pt x="1971040" y="949960"/>
                  <a:pt x="1972081" y="886215"/>
                  <a:pt x="1965960" y="822960"/>
                </a:cubicBezTo>
                <a:cubicBezTo>
                  <a:pt x="1964413" y="806970"/>
                  <a:pt x="1955800" y="792480"/>
                  <a:pt x="1950720" y="777240"/>
                </a:cubicBezTo>
                <a:lnTo>
                  <a:pt x="1943100" y="754380"/>
                </a:lnTo>
                <a:lnTo>
                  <a:pt x="1935480" y="731520"/>
                </a:lnTo>
                <a:lnTo>
                  <a:pt x="1927860" y="708660"/>
                </a:lnTo>
                <a:cubicBezTo>
                  <a:pt x="1919919" y="684838"/>
                  <a:pt x="1912219" y="655052"/>
                  <a:pt x="1889760" y="640080"/>
                </a:cubicBezTo>
                <a:lnTo>
                  <a:pt x="1866900" y="624840"/>
                </a:lnTo>
                <a:cubicBezTo>
                  <a:pt x="1861820" y="617220"/>
                  <a:pt x="1857523" y="609015"/>
                  <a:pt x="1851660" y="601980"/>
                </a:cubicBezTo>
                <a:cubicBezTo>
                  <a:pt x="1833325" y="579978"/>
                  <a:pt x="1828417" y="578865"/>
                  <a:pt x="1805940" y="563880"/>
                </a:cubicBezTo>
                <a:cubicBezTo>
                  <a:pt x="1800860" y="556260"/>
                  <a:pt x="1797592" y="547051"/>
                  <a:pt x="1790700" y="541020"/>
                </a:cubicBezTo>
                <a:cubicBezTo>
                  <a:pt x="1776916" y="528959"/>
                  <a:pt x="1760220" y="520700"/>
                  <a:pt x="1744980" y="510540"/>
                </a:cubicBezTo>
                <a:lnTo>
                  <a:pt x="1722120" y="495300"/>
                </a:lnTo>
                <a:lnTo>
                  <a:pt x="1653540" y="449580"/>
                </a:lnTo>
                <a:cubicBezTo>
                  <a:pt x="1645920" y="444500"/>
                  <a:pt x="1639368" y="437236"/>
                  <a:pt x="1630680" y="434340"/>
                </a:cubicBezTo>
                <a:cubicBezTo>
                  <a:pt x="1605033" y="425791"/>
                  <a:pt x="1603705" y="426546"/>
                  <a:pt x="1577340" y="411480"/>
                </a:cubicBezTo>
                <a:cubicBezTo>
                  <a:pt x="1569389" y="406936"/>
                  <a:pt x="1562849" y="399959"/>
                  <a:pt x="1554480" y="396240"/>
                </a:cubicBezTo>
                <a:cubicBezTo>
                  <a:pt x="1539800" y="389716"/>
                  <a:pt x="1524000" y="386080"/>
                  <a:pt x="1508760" y="381000"/>
                </a:cubicBezTo>
                <a:cubicBezTo>
                  <a:pt x="1501140" y="378460"/>
                  <a:pt x="1492583" y="377835"/>
                  <a:pt x="1485900" y="373380"/>
                </a:cubicBezTo>
                <a:cubicBezTo>
                  <a:pt x="1478280" y="368300"/>
                  <a:pt x="1471409" y="361859"/>
                  <a:pt x="1463040" y="358140"/>
                </a:cubicBezTo>
                <a:cubicBezTo>
                  <a:pt x="1448360" y="351616"/>
                  <a:pt x="1432560" y="347980"/>
                  <a:pt x="1417320" y="342900"/>
                </a:cubicBezTo>
                <a:lnTo>
                  <a:pt x="1394460" y="335280"/>
                </a:lnTo>
                <a:lnTo>
                  <a:pt x="1371600" y="327660"/>
                </a:lnTo>
                <a:cubicBezTo>
                  <a:pt x="1363980" y="325120"/>
                  <a:pt x="1355423" y="324495"/>
                  <a:pt x="1348740" y="320040"/>
                </a:cubicBezTo>
                <a:cubicBezTo>
                  <a:pt x="1333500" y="309880"/>
                  <a:pt x="1320396" y="295352"/>
                  <a:pt x="1303020" y="289560"/>
                </a:cubicBezTo>
                <a:lnTo>
                  <a:pt x="1257300" y="274320"/>
                </a:lnTo>
                <a:cubicBezTo>
                  <a:pt x="1249680" y="271780"/>
                  <a:pt x="1241624" y="270292"/>
                  <a:pt x="1234440" y="266700"/>
                </a:cubicBezTo>
                <a:cubicBezTo>
                  <a:pt x="1224280" y="261620"/>
                  <a:pt x="1213203" y="258062"/>
                  <a:pt x="1203960" y="251460"/>
                </a:cubicBezTo>
                <a:cubicBezTo>
                  <a:pt x="1195191" y="245196"/>
                  <a:pt x="1190520" y="233833"/>
                  <a:pt x="1181100" y="228600"/>
                </a:cubicBezTo>
                <a:cubicBezTo>
                  <a:pt x="1167057" y="220798"/>
                  <a:pt x="1150965" y="217256"/>
                  <a:pt x="1135380" y="213360"/>
                </a:cubicBezTo>
                <a:cubicBezTo>
                  <a:pt x="1102765" y="205206"/>
                  <a:pt x="1102271" y="204569"/>
                  <a:pt x="1066800" y="198120"/>
                </a:cubicBezTo>
                <a:cubicBezTo>
                  <a:pt x="1021307" y="189849"/>
                  <a:pt x="1025331" y="192291"/>
                  <a:pt x="982980" y="182880"/>
                </a:cubicBezTo>
                <a:cubicBezTo>
                  <a:pt x="972757" y="180608"/>
                  <a:pt x="962804" y="177133"/>
                  <a:pt x="952500" y="175260"/>
                </a:cubicBezTo>
                <a:cubicBezTo>
                  <a:pt x="934829" y="172047"/>
                  <a:pt x="916940" y="170180"/>
                  <a:pt x="899160" y="167640"/>
                </a:cubicBezTo>
                <a:lnTo>
                  <a:pt x="853440" y="152400"/>
                </a:lnTo>
                <a:cubicBezTo>
                  <a:pt x="845820" y="149860"/>
                  <a:pt x="838456" y="146355"/>
                  <a:pt x="830580" y="144780"/>
                </a:cubicBezTo>
                <a:cubicBezTo>
                  <a:pt x="753119" y="129288"/>
                  <a:pt x="824293" y="145161"/>
                  <a:pt x="769620" y="129540"/>
                </a:cubicBezTo>
                <a:cubicBezTo>
                  <a:pt x="759550" y="126663"/>
                  <a:pt x="749171" y="124929"/>
                  <a:pt x="739140" y="121920"/>
                </a:cubicBezTo>
                <a:cubicBezTo>
                  <a:pt x="723753" y="117304"/>
                  <a:pt x="709323" y="108952"/>
                  <a:pt x="693420" y="106680"/>
                </a:cubicBezTo>
                <a:cubicBezTo>
                  <a:pt x="668175" y="103074"/>
                  <a:pt x="602755" y="93410"/>
                  <a:pt x="579120" y="91440"/>
                </a:cubicBezTo>
                <a:cubicBezTo>
                  <a:pt x="538541" y="88058"/>
                  <a:pt x="497779" y="87202"/>
                  <a:pt x="457200" y="83820"/>
                </a:cubicBezTo>
                <a:cubicBezTo>
                  <a:pt x="366792" y="76286"/>
                  <a:pt x="426817" y="79146"/>
                  <a:pt x="358140" y="68580"/>
                </a:cubicBezTo>
                <a:cubicBezTo>
                  <a:pt x="299501" y="59559"/>
                  <a:pt x="260699" y="58154"/>
                  <a:pt x="198120" y="53340"/>
                </a:cubicBezTo>
                <a:cubicBezTo>
                  <a:pt x="168961" y="47508"/>
                  <a:pt x="123879" y="39748"/>
                  <a:pt x="91440" y="30480"/>
                </a:cubicBezTo>
                <a:cubicBezTo>
                  <a:pt x="83717" y="28273"/>
                  <a:pt x="76329" y="24973"/>
                  <a:pt x="68580" y="22860"/>
                </a:cubicBezTo>
                <a:cubicBezTo>
                  <a:pt x="2121" y="4735"/>
                  <a:pt x="22776" y="22776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45" name="Rak pilkoppling 44">
            <a:extLst>
              <a:ext uri="{FF2B5EF4-FFF2-40B4-BE49-F238E27FC236}">
                <a16:creationId xmlns:a16="http://schemas.microsoft.com/office/drawing/2014/main" id="{5CB574BE-47A5-4C08-B66D-40B1C32413D9}"/>
              </a:ext>
            </a:extLst>
          </p:cNvPr>
          <p:cNvCxnSpPr>
            <a:cxnSpLocks/>
          </p:cNvCxnSpPr>
          <p:nvPr/>
        </p:nvCxnSpPr>
        <p:spPr>
          <a:xfrm flipH="1" flipV="1">
            <a:off x="6086960" y="1375348"/>
            <a:ext cx="47834" cy="102090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595EA174-FE9A-4179-81C2-DB51B02A5953}"/>
              </a:ext>
            </a:extLst>
          </p:cNvPr>
          <p:cNvCxnSpPr>
            <a:cxnSpLocks/>
          </p:cNvCxnSpPr>
          <p:nvPr/>
        </p:nvCxnSpPr>
        <p:spPr>
          <a:xfrm flipH="1" flipV="1">
            <a:off x="5305798" y="1935480"/>
            <a:ext cx="730245" cy="460768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pilkoppling 49">
            <a:extLst>
              <a:ext uri="{FF2B5EF4-FFF2-40B4-BE49-F238E27FC236}">
                <a16:creationId xmlns:a16="http://schemas.microsoft.com/office/drawing/2014/main" id="{98D9FC71-A1A5-4502-9ED5-968C4592CB5E}"/>
              </a:ext>
            </a:extLst>
          </p:cNvPr>
          <p:cNvCxnSpPr>
            <a:cxnSpLocks/>
          </p:cNvCxnSpPr>
          <p:nvPr/>
        </p:nvCxnSpPr>
        <p:spPr>
          <a:xfrm flipH="1">
            <a:off x="5788228" y="2493353"/>
            <a:ext cx="315392" cy="1609202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ruta 55">
            <a:extLst>
              <a:ext uri="{FF2B5EF4-FFF2-40B4-BE49-F238E27FC236}">
                <a16:creationId xmlns:a16="http://schemas.microsoft.com/office/drawing/2014/main" id="{8012A46E-8C40-4137-8CC6-586C7557EB0A}"/>
              </a:ext>
            </a:extLst>
          </p:cNvPr>
          <p:cNvSpPr txBox="1"/>
          <p:nvPr/>
        </p:nvSpPr>
        <p:spPr>
          <a:xfrm>
            <a:off x="11591911" y="3609331"/>
            <a:ext cx="595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x </a:t>
            </a:r>
            <a:r>
              <a:rPr lang="sv-SE" sz="1000" dirty="0" err="1"/>
              <a:t>x</a:t>
            </a:r>
            <a:r>
              <a:rPr lang="sv-SE" sz="1000" dirty="0"/>
              <a:t> </a:t>
            </a:r>
            <a:r>
              <a:rPr lang="sv-SE" sz="1000" dirty="0" err="1"/>
              <a:t>x</a:t>
            </a:r>
            <a:endParaRPr lang="sv-SE" sz="1000" dirty="0"/>
          </a:p>
          <a:p>
            <a:r>
              <a:rPr lang="sv-SE" dirty="0" err="1"/>
              <a:t>DMf</a:t>
            </a:r>
            <a:endParaRPr lang="en-SE" dirty="0"/>
          </a:p>
        </p:txBody>
      </p:sp>
      <p:sp>
        <p:nvSpPr>
          <p:cNvPr id="57" name="textruta 56">
            <a:extLst>
              <a:ext uri="{FF2B5EF4-FFF2-40B4-BE49-F238E27FC236}">
                <a16:creationId xmlns:a16="http://schemas.microsoft.com/office/drawing/2014/main" id="{A9BCE7DA-351C-4A86-9FC1-D86C09094442}"/>
              </a:ext>
            </a:extLst>
          </p:cNvPr>
          <p:cNvSpPr txBox="1"/>
          <p:nvPr/>
        </p:nvSpPr>
        <p:spPr>
          <a:xfrm>
            <a:off x="11606287" y="5554457"/>
            <a:ext cx="498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x </a:t>
            </a:r>
            <a:r>
              <a:rPr lang="sv-SE" sz="1000" dirty="0" err="1"/>
              <a:t>x</a:t>
            </a:r>
            <a:r>
              <a:rPr lang="sv-SE" sz="1000" dirty="0"/>
              <a:t> </a:t>
            </a:r>
            <a:r>
              <a:rPr lang="sv-SE" sz="1000" dirty="0" err="1"/>
              <a:t>x</a:t>
            </a:r>
            <a:r>
              <a:rPr lang="sv-SE" sz="1000" dirty="0"/>
              <a:t> </a:t>
            </a:r>
            <a:r>
              <a:rPr lang="sv-SE" dirty="0"/>
              <a:t>H</a:t>
            </a:r>
            <a:endParaRPr lang="en-SE" dirty="0"/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723BB276-2F88-49B1-A569-6E56A76749F0}"/>
              </a:ext>
            </a:extLst>
          </p:cNvPr>
          <p:cNvSpPr txBox="1"/>
          <p:nvPr/>
        </p:nvSpPr>
        <p:spPr>
          <a:xfrm>
            <a:off x="11619685" y="4220543"/>
            <a:ext cx="498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x </a:t>
            </a:r>
            <a:r>
              <a:rPr lang="sv-SE" sz="1000" dirty="0" err="1"/>
              <a:t>x</a:t>
            </a:r>
            <a:r>
              <a:rPr lang="sv-SE" sz="1000" dirty="0"/>
              <a:t> </a:t>
            </a:r>
            <a:r>
              <a:rPr lang="sv-SE" sz="1000" dirty="0" err="1"/>
              <a:t>x</a:t>
            </a:r>
            <a:endParaRPr lang="sv-SE" sz="1000" dirty="0"/>
          </a:p>
          <a:p>
            <a:r>
              <a:rPr lang="sv-SE" dirty="0"/>
              <a:t>F</a:t>
            </a:r>
            <a:endParaRPr lang="en-SE" dirty="0"/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AE49E256-0971-43D0-AF6D-EF3414F3CEB2}"/>
              </a:ext>
            </a:extLst>
          </p:cNvPr>
          <p:cNvSpPr txBox="1"/>
          <p:nvPr/>
        </p:nvSpPr>
        <p:spPr>
          <a:xfrm>
            <a:off x="11633341" y="5077136"/>
            <a:ext cx="498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x </a:t>
            </a:r>
            <a:r>
              <a:rPr lang="sv-SE" sz="1000" dirty="0" err="1"/>
              <a:t>x</a:t>
            </a:r>
            <a:r>
              <a:rPr lang="sv-SE" sz="1000" dirty="0"/>
              <a:t> </a:t>
            </a:r>
            <a:r>
              <a:rPr lang="sv-SE" sz="1000" dirty="0" err="1"/>
              <a:t>x</a:t>
            </a:r>
            <a:endParaRPr lang="sv-SE" sz="1000" dirty="0"/>
          </a:p>
          <a:p>
            <a:r>
              <a:rPr lang="sv-SE" dirty="0"/>
              <a:t>Mf</a:t>
            </a:r>
            <a:endParaRPr lang="en-SE" dirty="0"/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EEC2BFEC-F8A7-4C36-8E4F-7FFB138449FB}"/>
              </a:ext>
            </a:extLst>
          </p:cNvPr>
          <p:cNvSpPr txBox="1"/>
          <p:nvPr/>
        </p:nvSpPr>
        <p:spPr>
          <a:xfrm>
            <a:off x="5189319" y="1556216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</a:t>
            </a:r>
            <a:endParaRPr lang="en-SE" dirty="0"/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30AA6B2C-631A-4D5B-BFB1-6A59183DDB71}"/>
              </a:ext>
            </a:extLst>
          </p:cNvPr>
          <p:cNvSpPr txBox="1"/>
          <p:nvPr/>
        </p:nvSpPr>
        <p:spPr>
          <a:xfrm>
            <a:off x="5720121" y="4080521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</a:t>
            </a:r>
            <a:endParaRPr lang="en-SE" dirty="0"/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547B8172-5132-4481-A922-DCD1D795B493}"/>
              </a:ext>
            </a:extLst>
          </p:cNvPr>
          <p:cNvSpPr txBox="1"/>
          <p:nvPr/>
        </p:nvSpPr>
        <p:spPr>
          <a:xfrm>
            <a:off x="7310581" y="2107319"/>
            <a:ext cx="35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</a:t>
            </a:r>
            <a:endParaRPr lang="en-SE" dirty="0"/>
          </a:p>
        </p:txBody>
      </p:sp>
      <p:sp>
        <p:nvSpPr>
          <p:cNvPr id="63" name="Frihandsfigur: Form 62">
            <a:extLst>
              <a:ext uri="{FF2B5EF4-FFF2-40B4-BE49-F238E27FC236}">
                <a16:creationId xmlns:a16="http://schemas.microsoft.com/office/drawing/2014/main" id="{C36E54D5-969B-401D-8B1A-C1542C4D7E7F}"/>
              </a:ext>
            </a:extLst>
          </p:cNvPr>
          <p:cNvSpPr/>
          <p:nvPr/>
        </p:nvSpPr>
        <p:spPr>
          <a:xfrm>
            <a:off x="3131127" y="5384800"/>
            <a:ext cx="5227782" cy="572655"/>
          </a:xfrm>
          <a:custGeom>
            <a:avLst/>
            <a:gdLst>
              <a:gd name="connsiteX0" fmla="*/ 4959928 w 5227782"/>
              <a:gd name="connsiteY0" fmla="*/ 0 h 572655"/>
              <a:gd name="connsiteX1" fmla="*/ 5006109 w 5227782"/>
              <a:gd name="connsiteY1" fmla="*/ 46182 h 572655"/>
              <a:gd name="connsiteX2" fmla="*/ 5033818 w 5227782"/>
              <a:gd name="connsiteY2" fmla="*/ 55418 h 572655"/>
              <a:gd name="connsiteX3" fmla="*/ 5061528 w 5227782"/>
              <a:gd name="connsiteY3" fmla="*/ 73891 h 572655"/>
              <a:gd name="connsiteX4" fmla="*/ 5080000 w 5227782"/>
              <a:gd name="connsiteY4" fmla="*/ 101600 h 572655"/>
              <a:gd name="connsiteX5" fmla="*/ 5107709 w 5227782"/>
              <a:gd name="connsiteY5" fmla="*/ 110836 h 572655"/>
              <a:gd name="connsiteX6" fmla="*/ 5144655 w 5227782"/>
              <a:gd name="connsiteY6" fmla="*/ 147782 h 572655"/>
              <a:gd name="connsiteX7" fmla="*/ 5200073 w 5227782"/>
              <a:gd name="connsiteY7" fmla="*/ 230909 h 572655"/>
              <a:gd name="connsiteX8" fmla="*/ 5218546 w 5227782"/>
              <a:gd name="connsiteY8" fmla="*/ 258618 h 572655"/>
              <a:gd name="connsiteX9" fmla="*/ 5227782 w 5227782"/>
              <a:gd name="connsiteY9" fmla="*/ 286327 h 572655"/>
              <a:gd name="connsiteX10" fmla="*/ 5209309 w 5227782"/>
              <a:gd name="connsiteY10" fmla="*/ 406400 h 572655"/>
              <a:gd name="connsiteX11" fmla="*/ 5172364 w 5227782"/>
              <a:gd name="connsiteY11" fmla="*/ 461818 h 572655"/>
              <a:gd name="connsiteX12" fmla="*/ 5144655 w 5227782"/>
              <a:gd name="connsiteY12" fmla="*/ 480291 h 572655"/>
              <a:gd name="connsiteX13" fmla="*/ 5126182 w 5227782"/>
              <a:gd name="connsiteY13" fmla="*/ 508000 h 572655"/>
              <a:gd name="connsiteX14" fmla="*/ 5070764 w 5227782"/>
              <a:gd name="connsiteY14" fmla="*/ 526473 h 572655"/>
              <a:gd name="connsiteX15" fmla="*/ 5043055 w 5227782"/>
              <a:gd name="connsiteY15" fmla="*/ 535709 h 572655"/>
              <a:gd name="connsiteX16" fmla="*/ 5015346 w 5227782"/>
              <a:gd name="connsiteY16" fmla="*/ 544945 h 572655"/>
              <a:gd name="connsiteX17" fmla="*/ 4950691 w 5227782"/>
              <a:gd name="connsiteY17" fmla="*/ 554182 h 572655"/>
              <a:gd name="connsiteX18" fmla="*/ 4904509 w 5227782"/>
              <a:gd name="connsiteY18" fmla="*/ 563418 h 572655"/>
              <a:gd name="connsiteX19" fmla="*/ 4775200 w 5227782"/>
              <a:gd name="connsiteY19" fmla="*/ 572655 h 572655"/>
              <a:gd name="connsiteX20" fmla="*/ 4156364 w 5227782"/>
              <a:gd name="connsiteY20" fmla="*/ 563418 h 572655"/>
              <a:gd name="connsiteX21" fmla="*/ 4008582 w 5227782"/>
              <a:gd name="connsiteY21" fmla="*/ 544945 h 572655"/>
              <a:gd name="connsiteX22" fmla="*/ 3823855 w 5227782"/>
              <a:gd name="connsiteY22" fmla="*/ 535709 h 572655"/>
              <a:gd name="connsiteX23" fmla="*/ 1089891 w 5227782"/>
              <a:gd name="connsiteY23" fmla="*/ 517236 h 572655"/>
              <a:gd name="connsiteX24" fmla="*/ 877455 w 5227782"/>
              <a:gd name="connsiteY24" fmla="*/ 508000 h 572655"/>
              <a:gd name="connsiteX25" fmla="*/ 812800 w 5227782"/>
              <a:gd name="connsiteY25" fmla="*/ 498764 h 572655"/>
              <a:gd name="connsiteX26" fmla="*/ 424873 w 5227782"/>
              <a:gd name="connsiteY26" fmla="*/ 480291 h 572655"/>
              <a:gd name="connsiteX27" fmla="*/ 267855 w 5227782"/>
              <a:gd name="connsiteY27" fmla="*/ 461818 h 572655"/>
              <a:gd name="connsiteX28" fmla="*/ 221673 w 5227782"/>
              <a:gd name="connsiteY28" fmla="*/ 452582 h 572655"/>
              <a:gd name="connsiteX29" fmla="*/ 147782 w 5227782"/>
              <a:gd name="connsiteY29" fmla="*/ 434109 h 572655"/>
              <a:gd name="connsiteX30" fmla="*/ 55418 w 5227782"/>
              <a:gd name="connsiteY30" fmla="*/ 424873 h 572655"/>
              <a:gd name="connsiteX31" fmla="*/ 27709 w 5227782"/>
              <a:gd name="connsiteY31" fmla="*/ 406400 h 572655"/>
              <a:gd name="connsiteX32" fmla="*/ 0 w 5227782"/>
              <a:gd name="connsiteY32" fmla="*/ 397164 h 572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227782" h="572655">
                <a:moveTo>
                  <a:pt x="4959928" y="0"/>
                </a:moveTo>
                <a:cubicBezTo>
                  <a:pt x="4975322" y="15394"/>
                  <a:pt x="4988693" y="33120"/>
                  <a:pt x="5006109" y="46182"/>
                </a:cubicBezTo>
                <a:cubicBezTo>
                  <a:pt x="5013898" y="52024"/>
                  <a:pt x="5025110" y="51064"/>
                  <a:pt x="5033818" y="55418"/>
                </a:cubicBezTo>
                <a:cubicBezTo>
                  <a:pt x="5043747" y="60382"/>
                  <a:pt x="5052291" y="67733"/>
                  <a:pt x="5061528" y="73891"/>
                </a:cubicBezTo>
                <a:cubicBezTo>
                  <a:pt x="5067685" y="83127"/>
                  <a:pt x="5071332" y="94666"/>
                  <a:pt x="5080000" y="101600"/>
                </a:cubicBezTo>
                <a:cubicBezTo>
                  <a:pt x="5087602" y="107682"/>
                  <a:pt x="5100825" y="103952"/>
                  <a:pt x="5107709" y="110836"/>
                </a:cubicBezTo>
                <a:cubicBezTo>
                  <a:pt x="5156972" y="160098"/>
                  <a:pt x="5070762" y="123149"/>
                  <a:pt x="5144655" y="147782"/>
                </a:cubicBezTo>
                <a:lnTo>
                  <a:pt x="5200073" y="230909"/>
                </a:lnTo>
                <a:lnTo>
                  <a:pt x="5218546" y="258618"/>
                </a:lnTo>
                <a:cubicBezTo>
                  <a:pt x="5221625" y="267854"/>
                  <a:pt x="5227782" y="276591"/>
                  <a:pt x="5227782" y="286327"/>
                </a:cubicBezTo>
                <a:cubicBezTo>
                  <a:pt x="5227782" y="297478"/>
                  <a:pt x="5225120" y="377940"/>
                  <a:pt x="5209309" y="406400"/>
                </a:cubicBezTo>
                <a:cubicBezTo>
                  <a:pt x="5198527" y="425807"/>
                  <a:pt x="5190837" y="449503"/>
                  <a:pt x="5172364" y="461818"/>
                </a:cubicBezTo>
                <a:lnTo>
                  <a:pt x="5144655" y="480291"/>
                </a:lnTo>
                <a:cubicBezTo>
                  <a:pt x="5138497" y="489527"/>
                  <a:pt x="5135595" y="502117"/>
                  <a:pt x="5126182" y="508000"/>
                </a:cubicBezTo>
                <a:cubicBezTo>
                  <a:pt x="5109670" y="518320"/>
                  <a:pt x="5089237" y="520315"/>
                  <a:pt x="5070764" y="526473"/>
                </a:cubicBezTo>
                <a:lnTo>
                  <a:pt x="5043055" y="535709"/>
                </a:lnTo>
                <a:cubicBezTo>
                  <a:pt x="5033819" y="538788"/>
                  <a:pt x="5024984" y="543568"/>
                  <a:pt x="5015346" y="544945"/>
                </a:cubicBezTo>
                <a:cubicBezTo>
                  <a:pt x="4993794" y="548024"/>
                  <a:pt x="4972165" y="550603"/>
                  <a:pt x="4950691" y="554182"/>
                </a:cubicBezTo>
                <a:cubicBezTo>
                  <a:pt x="4935206" y="556763"/>
                  <a:pt x="4920122" y="561775"/>
                  <a:pt x="4904509" y="563418"/>
                </a:cubicBezTo>
                <a:cubicBezTo>
                  <a:pt x="4861534" y="567942"/>
                  <a:pt x="4818303" y="569576"/>
                  <a:pt x="4775200" y="572655"/>
                </a:cubicBezTo>
                <a:lnTo>
                  <a:pt x="4156364" y="563418"/>
                </a:lnTo>
                <a:cubicBezTo>
                  <a:pt x="4067429" y="561078"/>
                  <a:pt x="4088475" y="550863"/>
                  <a:pt x="4008582" y="544945"/>
                </a:cubicBezTo>
                <a:cubicBezTo>
                  <a:pt x="3947098" y="540391"/>
                  <a:pt x="3885431" y="538788"/>
                  <a:pt x="3823855" y="535709"/>
                </a:cubicBezTo>
                <a:cubicBezTo>
                  <a:pt x="2918086" y="435072"/>
                  <a:pt x="2001214" y="523116"/>
                  <a:pt x="1089891" y="517236"/>
                </a:cubicBezTo>
                <a:cubicBezTo>
                  <a:pt x="1019014" y="516779"/>
                  <a:pt x="948267" y="511079"/>
                  <a:pt x="877455" y="508000"/>
                </a:cubicBezTo>
                <a:cubicBezTo>
                  <a:pt x="855903" y="504921"/>
                  <a:pt x="834501" y="500500"/>
                  <a:pt x="812800" y="498764"/>
                </a:cubicBezTo>
                <a:cubicBezTo>
                  <a:pt x="725780" y="491802"/>
                  <a:pt x="498038" y="483339"/>
                  <a:pt x="424873" y="480291"/>
                </a:cubicBezTo>
                <a:cubicBezTo>
                  <a:pt x="359192" y="473723"/>
                  <a:pt x="329125" y="472030"/>
                  <a:pt x="267855" y="461818"/>
                </a:cubicBezTo>
                <a:cubicBezTo>
                  <a:pt x="252370" y="459237"/>
                  <a:pt x="236903" y="456390"/>
                  <a:pt x="221673" y="452582"/>
                </a:cubicBezTo>
                <a:cubicBezTo>
                  <a:pt x="168383" y="439259"/>
                  <a:pt x="220745" y="443837"/>
                  <a:pt x="147782" y="434109"/>
                </a:cubicBezTo>
                <a:cubicBezTo>
                  <a:pt x="117112" y="430020"/>
                  <a:pt x="86206" y="427952"/>
                  <a:pt x="55418" y="424873"/>
                </a:cubicBezTo>
                <a:cubicBezTo>
                  <a:pt x="46182" y="418715"/>
                  <a:pt x="37638" y="411364"/>
                  <a:pt x="27709" y="406400"/>
                </a:cubicBezTo>
                <a:cubicBezTo>
                  <a:pt x="19001" y="402046"/>
                  <a:pt x="0" y="397164"/>
                  <a:pt x="0" y="397164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80BC237C-C585-46FC-B460-76D9EBD7DA5A}"/>
              </a:ext>
            </a:extLst>
          </p:cNvPr>
          <p:cNvSpPr txBox="1"/>
          <p:nvPr/>
        </p:nvSpPr>
        <p:spPr>
          <a:xfrm>
            <a:off x="3258739" y="5446735"/>
            <a:ext cx="35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</a:t>
            </a:r>
            <a:endParaRPr lang="en-SE" dirty="0"/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D1B29397-9A26-4ECF-81C8-5C34D47851FB}"/>
              </a:ext>
            </a:extLst>
          </p:cNvPr>
          <p:cNvSpPr txBox="1"/>
          <p:nvPr/>
        </p:nvSpPr>
        <p:spPr>
          <a:xfrm>
            <a:off x="6132177" y="1215093"/>
            <a:ext cx="538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Mf</a:t>
            </a:r>
            <a:endParaRPr lang="en-SE" dirty="0"/>
          </a:p>
        </p:txBody>
      </p:sp>
      <p:sp>
        <p:nvSpPr>
          <p:cNvPr id="67" name="Frihandsfigur: Form 66">
            <a:extLst>
              <a:ext uri="{FF2B5EF4-FFF2-40B4-BE49-F238E27FC236}">
                <a16:creationId xmlns:a16="http://schemas.microsoft.com/office/drawing/2014/main" id="{0656D341-5C9A-4C1D-9220-99F55F8C3402}"/>
              </a:ext>
            </a:extLst>
          </p:cNvPr>
          <p:cNvSpPr/>
          <p:nvPr/>
        </p:nvSpPr>
        <p:spPr>
          <a:xfrm>
            <a:off x="6511636" y="2466109"/>
            <a:ext cx="1413164" cy="2189018"/>
          </a:xfrm>
          <a:custGeom>
            <a:avLst/>
            <a:gdLst>
              <a:gd name="connsiteX0" fmla="*/ 0 w 1413164"/>
              <a:gd name="connsiteY0" fmla="*/ 1874982 h 2189018"/>
              <a:gd name="connsiteX1" fmla="*/ 18473 w 1413164"/>
              <a:gd name="connsiteY1" fmla="*/ 1921164 h 2189018"/>
              <a:gd name="connsiteX2" fmla="*/ 55419 w 1413164"/>
              <a:gd name="connsiteY2" fmla="*/ 1976582 h 2189018"/>
              <a:gd name="connsiteX3" fmla="*/ 92364 w 1413164"/>
              <a:gd name="connsiteY3" fmla="*/ 2022764 h 2189018"/>
              <a:gd name="connsiteX4" fmla="*/ 129309 w 1413164"/>
              <a:gd name="connsiteY4" fmla="*/ 2059709 h 2189018"/>
              <a:gd name="connsiteX5" fmla="*/ 166255 w 1413164"/>
              <a:gd name="connsiteY5" fmla="*/ 2096655 h 2189018"/>
              <a:gd name="connsiteX6" fmla="*/ 184728 w 1413164"/>
              <a:gd name="connsiteY6" fmla="*/ 2124364 h 2189018"/>
              <a:gd name="connsiteX7" fmla="*/ 240146 w 1413164"/>
              <a:gd name="connsiteY7" fmla="*/ 2142836 h 2189018"/>
              <a:gd name="connsiteX8" fmla="*/ 323273 w 1413164"/>
              <a:gd name="connsiteY8" fmla="*/ 2170546 h 2189018"/>
              <a:gd name="connsiteX9" fmla="*/ 350982 w 1413164"/>
              <a:gd name="connsiteY9" fmla="*/ 2179782 h 2189018"/>
              <a:gd name="connsiteX10" fmla="*/ 406400 w 1413164"/>
              <a:gd name="connsiteY10" fmla="*/ 2189018 h 2189018"/>
              <a:gd name="connsiteX11" fmla="*/ 572655 w 1413164"/>
              <a:gd name="connsiteY11" fmla="*/ 2179782 h 2189018"/>
              <a:gd name="connsiteX12" fmla="*/ 665019 w 1413164"/>
              <a:gd name="connsiteY12" fmla="*/ 2152073 h 2189018"/>
              <a:gd name="connsiteX13" fmla="*/ 701964 w 1413164"/>
              <a:gd name="connsiteY13" fmla="*/ 2142836 h 2189018"/>
              <a:gd name="connsiteX14" fmla="*/ 757382 w 1413164"/>
              <a:gd name="connsiteY14" fmla="*/ 2124364 h 2189018"/>
              <a:gd name="connsiteX15" fmla="*/ 785091 w 1413164"/>
              <a:gd name="connsiteY15" fmla="*/ 2115127 h 2189018"/>
              <a:gd name="connsiteX16" fmla="*/ 840509 w 1413164"/>
              <a:gd name="connsiteY16" fmla="*/ 2078182 h 2189018"/>
              <a:gd name="connsiteX17" fmla="*/ 868219 w 1413164"/>
              <a:gd name="connsiteY17" fmla="*/ 2059709 h 2189018"/>
              <a:gd name="connsiteX18" fmla="*/ 895928 w 1413164"/>
              <a:gd name="connsiteY18" fmla="*/ 2050473 h 2189018"/>
              <a:gd name="connsiteX19" fmla="*/ 942109 w 1413164"/>
              <a:gd name="connsiteY19" fmla="*/ 2013527 h 2189018"/>
              <a:gd name="connsiteX20" fmla="*/ 997528 w 1413164"/>
              <a:gd name="connsiteY20" fmla="*/ 1976582 h 2189018"/>
              <a:gd name="connsiteX21" fmla="*/ 1034473 w 1413164"/>
              <a:gd name="connsiteY21" fmla="*/ 1939636 h 2189018"/>
              <a:gd name="connsiteX22" fmla="*/ 1052946 w 1413164"/>
              <a:gd name="connsiteY22" fmla="*/ 1911927 h 2189018"/>
              <a:gd name="connsiteX23" fmla="*/ 1080655 w 1413164"/>
              <a:gd name="connsiteY23" fmla="*/ 1893455 h 2189018"/>
              <a:gd name="connsiteX24" fmla="*/ 1108364 w 1413164"/>
              <a:gd name="connsiteY24" fmla="*/ 1865746 h 2189018"/>
              <a:gd name="connsiteX25" fmla="*/ 1126837 w 1413164"/>
              <a:gd name="connsiteY25" fmla="*/ 1838036 h 2189018"/>
              <a:gd name="connsiteX26" fmla="*/ 1154546 w 1413164"/>
              <a:gd name="connsiteY26" fmla="*/ 1828800 h 2189018"/>
              <a:gd name="connsiteX27" fmla="*/ 1219200 w 1413164"/>
              <a:gd name="connsiteY27" fmla="*/ 1745673 h 2189018"/>
              <a:gd name="connsiteX28" fmla="*/ 1228437 w 1413164"/>
              <a:gd name="connsiteY28" fmla="*/ 1717964 h 2189018"/>
              <a:gd name="connsiteX29" fmla="*/ 1265382 w 1413164"/>
              <a:gd name="connsiteY29" fmla="*/ 1662546 h 2189018"/>
              <a:gd name="connsiteX30" fmla="*/ 1274619 w 1413164"/>
              <a:gd name="connsiteY30" fmla="*/ 1634836 h 2189018"/>
              <a:gd name="connsiteX31" fmla="*/ 1293091 w 1413164"/>
              <a:gd name="connsiteY31" fmla="*/ 1607127 h 2189018"/>
              <a:gd name="connsiteX32" fmla="*/ 1311564 w 1413164"/>
              <a:gd name="connsiteY32" fmla="*/ 1551709 h 2189018"/>
              <a:gd name="connsiteX33" fmla="*/ 1320800 w 1413164"/>
              <a:gd name="connsiteY33" fmla="*/ 1524000 h 2189018"/>
              <a:gd name="connsiteX34" fmla="*/ 1339273 w 1413164"/>
              <a:gd name="connsiteY34" fmla="*/ 1496291 h 2189018"/>
              <a:gd name="connsiteX35" fmla="*/ 1357746 w 1413164"/>
              <a:gd name="connsiteY35" fmla="*/ 1413164 h 2189018"/>
              <a:gd name="connsiteX36" fmla="*/ 1366982 w 1413164"/>
              <a:gd name="connsiteY36" fmla="*/ 1385455 h 2189018"/>
              <a:gd name="connsiteX37" fmla="*/ 1376219 w 1413164"/>
              <a:gd name="connsiteY37" fmla="*/ 1348509 h 2189018"/>
              <a:gd name="connsiteX38" fmla="*/ 1394691 w 1413164"/>
              <a:gd name="connsiteY38" fmla="*/ 1274618 h 2189018"/>
              <a:gd name="connsiteX39" fmla="*/ 1413164 w 1413164"/>
              <a:gd name="connsiteY39" fmla="*/ 1145309 h 2189018"/>
              <a:gd name="connsiteX40" fmla="*/ 1403928 w 1413164"/>
              <a:gd name="connsiteY40" fmla="*/ 831273 h 2189018"/>
              <a:gd name="connsiteX41" fmla="*/ 1394691 w 1413164"/>
              <a:gd name="connsiteY41" fmla="*/ 803564 h 2189018"/>
              <a:gd name="connsiteX42" fmla="*/ 1366982 w 1413164"/>
              <a:gd name="connsiteY42" fmla="*/ 655782 h 2189018"/>
              <a:gd name="connsiteX43" fmla="*/ 1339273 w 1413164"/>
              <a:gd name="connsiteY43" fmla="*/ 572655 h 2189018"/>
              <a:gd name="connsiteX44" fmla="*/ 1330037 w 1413164"/>
              <a:gd name="connsiteY44" fmla="*/ 544946 h 2189018"/>
              <a:gd name="connsiteX45" fmla="*/ 1311564 w 1413164"/>
              <a:gd name="connsiteY45" fmla="*/ 517236 h 2189018"/>
              <a:gd name="connsiteX46" fmla="*/ 1293091 w 1413164"/>
              <a:gd name="connsiteY46" fmla="*/ 461818 h 2189018"/>
              <a:gd name="connsiteX47" fmla="*/ 1283855 w 1413164"/>
              <a:gd name="connsiteY47" fmla="*/ 434109 h 2189018"/>
              <a:gd name="connsiteX48" fmla="*/ 1265382 w 1413164"/>
              <a:gd name="connsiteY48" fmla="*/ 406400 h 2189018"/>
              <a:gd name="connsiteX49" fmla="*/ 1237673 w 1413164"/>
              <a:gd name="connsiteY49" fmla="*/ 350982 h 2189018"/>
              <a:gd name="connsiteX50" fmla="*/ 1228437 w 1413164"/>
              <a:gd name="connsiteY50" fmla="*/ 323273 h 2189018"/>
              <a:gd name="connsiteX51" fmla="*/ 1191491 w 1413164"/>
              <a:gd name="connsiteY51" fmla="*/ 267855 h 2189018"/>
              <a:gd name="connsiteX52" fmla="*/ 1154546 w 1413164"/>
              <a:gd name="connsiteY52" fmla="*/ 212436 h 2189018"/>
              <a:gd name="connsiteX53" fmla="*/ 1126837 w 1413164"/>
              <a:gd name="connsiteY53" fmla="*/ 175491 h 2189018"/>
              <a:gd name="connsiteX54" fmla="*/ 1099128 w 1413164"/>
              <a:gd name="connsiteY54" fmla="*/ 157018 h 2189018"/>
              <a:gd name="connsiteX55" fmla="*/ 1071419 w 1413164"/>
              <a:gd name="connsiteY55" fmla="*/ 129309 h 2189018"/>
              <a:gd name="connsiteX56" fmla="*/ 1052946 w 1413164"/>
              <a:gd name="connsiteY56" fmla="*/ 101600 h 2189018"/>
              <a:gd name="connsiteX57" fmla="*/ 1025237 w 1413164"/>
              <a:gd name="connsiteY57" fmla="*/ 92364 h 2189018"/>
              <a:gd name="connsiteX58" fmla="*/ 997528 w 1413164"/>
              <a:gd name="connsiteY58" fmla="*/ 64655 h 2189018"/>
              <a:gd name="connsiteX59" fmla="*/ 979055 w 1413164"/>
              <a:gd name="connsiteY59" fmla="*/ 36946 h 2189018"/>
              <a:gd name="connsiteX60" fmla="*/ 951346 w 1413164"/>
              <a:gd name="connsiteY60" fmla="*/ 27709 h 2189018"/>
              <a:gd name="connsiteX61" fmla="*/ 932873 w 1413164"/>
              <a:gd name="connsiteY61" fmla="*/ 0 h 218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13164" h="2189018">
                <a:moveTo>
                  <a:pt x="0" y="1874982"/>
                </a:moveTo>
                <a:cubicBezTo>
                  <a:pt x="6158" y="1890376"/>
                  <a:pt x="10534" y="1906609"/>
                  <a:pt x="18473" y="1921164"/>
                </a:cubicBezTo>
                <a:cubicBezTo>
                  <a:pt x="29104" y="1940655"/>
                  <a:pt x="55419" y="1976582"/>
                  <a:pt x="55419" y="1976582"/>
                </a:cubicBezTo>
                <a:cubicBezTo>
                  <a:pt x="78634" y="2046229"/>
                  <a:pt x="44618" y="1963081"/>
                  <a:pt x="92364" y="2022764"/>
                </a:cubicBezTo>
                <a:cubicBezTo>
                  <a:pt x="128189" y="2067546"/>
                  <a:pt x="68853" y="2039558"/>
                  <a:pt x="129309" y="2059709"/>
                </a:cubicBezTo>
                <a:cubicBezTo>
                  <a:pt x="149462" y="2120165"/>
                  <a:pt x="121472" y="2060828"/>
                  <a:pt x="166255" y="2096655"/>
                </a:cubicBezTo>
                <a:cubicBezTo>
                  <a:pt x="174923" y="2103590"/>
                  <a:pt x="175315" y="2118481"/>
                  <a:pt x="184728" y="2124364"/>
                </a:cubicBezTo>
                <a:cubicBezTo>
                  <a:pt x="201240" y="2134684"/>
                  <a:pt x="221673" y="2136678"/>
                  <a:pt x="240146" y="2142836"/>
                </a:cubicBezTo>
                <a:lnTo>
                  <a:pt x="323273" y="2170546"/>
                </a:lnTo>
                <a:cubicBezTo>
                  <a:pt x="332509" y="2173625"/>
                  <a:pt x="341379" y="2178181"/>
                  <a:pt x="350982" y="2179782"/>
                </a:cubicBezTo>
                <a:lnTo>
                  <a:pt x="406400" y="2189018"/>
                </a:lnTo>
                <a:cubicBezTo>
                  <a:pt x="461818" y="2185939"/>
                  <a:pt x="517379" y="2184807"/>
                  <a:pt x="572655" y="2179782"/>
                </a:cubicBezTo>
                <a:cubicBezTo>
                  <a:pt x="595692" y="2177688"/>
                  <a:pt x="647871" y="2156360"/>
                  <a:pt x="665019" y="2152073"/>
                </a:cubicBezTo>
                <a:cubicBezTo>
                  <a:pt x="677334" y="2148994"/>
                  <a:pt x="689805" y="2146484"/>
                  <a:pt x="701964" y="2142836"/>
                </a:cubicBezTo>
                <a:cubicBezTo>
                  <a:pt x="720615" y="2137241"/>
                  <a:pt x="738909" y="2130522"/>
                  <a:pt x="757382" y="2124364"/>
                </a:cubicBezTo>
                <a:cubicBezTo>
                  <a:pt x="766618" y="2121285"/>
                  <a:pt x="776990" y="2120528"/>
                  <a:pt x="785091" y="2115127"/>
                </a:cubicBezTo>
                <a:lnTo>
                  <a:pt x="840509" y="2078182"/>
                </a:lnTo>
                <a:cubicBezTo>
                  <a:pt x="849746" y="2072024"/>
                  <a:pt x="857688" y="2063219"/>
                  <a:pt x="868219" y="2059709"/>
                </a:cubicBezTo>
                <a:lnTo>
                  <a:pt x="895928" y="2050473"/>
                </a:lnTo>
                <a:cubicBezTo>
                  <a:pt x="930057" y="1999277"/>
                  <a:pt x="894873" y="2039769"/>
                  <a:pt x="942109" y="2013527"/>
                </a:cubicBezTo>
                <a:cubicBezTo>
                  <a:pt x="961517" y="2002745"/>
                  <a:pt x="997528" y="1976582"/>
                  <a:pt x="997528" y="1976582"/>
                </a:cubicBezTo>
                <a:cubicBezTo>
                  <a:pt x="1017679" y="1916127"/>
                  <a:pt x="989692" y="1975462"/>
                  <a:pt x="1034473" y="1939636"/>
                </a:cubicBezTo>
                <a:cubicBezTo>
                  <a:pt x="1043141" y="1932701"/>
                  <a:pt x="1045096" y="1919776"/>
                  <a:pt x="1052946" y="1911927"/>
                </a:cubicBezTo>
                <a:cubicBezTo>
                  <a:pt x="1060795" y="1904078"/>
                  <a:pt x="1072127" y="1900561"/>
                  <a:pt x="1080655" y="1893455"/>
                </a:cubicBezTo>
                <a:cubicBezTo>
                  <a:pt x="1090690" y="1885093"/>
                  <a:pt x="1100002" y="1875781"/>
                  <a:pt x="1108364" y="1865746"/>
                </a:cubicBezTo>
                <a:cubicBezTo>
                  <a:pt x="1115471" y="1857218"/>
                  <a:pt x="1118169" y="1844971"/>
                  <a:pt x="1126837" y="1838036"/>
                </a:cubicBezTo>
                <a:cubicBezTo>
                  <a:pt x="1134439" y="1831954"/>
                  <a:pt x="1145310" y="1831879"/>
                  <a:pt x="1154546" y="1828800"/>
                </a:cubicBezTo>
                <a:cubicBezTo>
                  <a:pt x="1198737" y="1762514"/>
                  <a:pt x="1175792" y="1789081"/>
                  <a:pt x="1219200" y="1745673"/>
                </a:cubicBezTo>
                <a:cubicBezTo>
                  <a:pt x="1222279" y="1736437"/>
                  <a:pt x="1223709" y="1726475"/>
                  <a:pt x="1228437" y="1717964"/>
                </a:cubicBezTo>
                <a:cubicBezTo>
                  <a:pt x="1239219" y="1698557"/>
                  <a:pt x="1258361" y="1683608"/>
                  <a:pt x="1265382" y="1662546"/>
                </a:cubicBezTo>
                <a:cubicBezTo>
                  <a:pt x="1268461" y="1653309"/>
                  <a:pt x="1270265" y="1643544"/>
                  <a:pt x="1274619" y="1634836"/>
                </a:cubicBezTo>
                <a:cubicBezTo>
                  <a:pt x="1279583" y="1624907"/>
                  <a:pt x="1288583" y="1617271"/>
                  <a:pt x="1293091" y="1607127"/>
                </a:cubicBezTo>
                <a:cubicBezTo>
                  <a:pt x="1300999" y="1589333"/>
                  <a:pt x="1305406" y="1570182"/>
                  <a:pt x="1311564" y="1551709"/>
                </a:cubicBezTo>
                <a:cubicBezTo>
                  <a:pt x="1314643" y="1542473"/>
                  <a:pt x="1315399" y="1532101"/>
                  <a:pt x="1320800" y="1524000"/>
                </a:cubicBezTo>
                <a:lnTo>
                  <a:pt x="1339273" y="1496291"/>
                </a:lnTo>
                <a:cubicBezTo>
                  <a:pt x="1360065" y="1433914"/>
                  <a:pt x="1336072" y="1510696"/>
                  <a:pt x="1357746" y="1413164"/>
                </a:cubicBezTo>
                <a:cubicBezTo>
                  <a:pt x="1359858" y="1403660"/>
                  <a:pt x="1364307" y="1394816"/>
                  <a:pt x="1366982" y="1385455"/>
                </a:cubicBezTo>
                <a:cubicBezTo>
                  <a:pt x="1370469" y="1373249"/>
                  <a:pt x="1372732" y="1360715"/>
                  <a:pt x="1376219" y="1348509"/>
                </a:cubicBezTo>
                <a:cubicBezTo>
                  <a:pt x="1389672" y="1301423"/>
                  <a:pt x="1384750" y="1337577"/>
                  <a:pt x="1394691" y="1274618"/>
                </a:cubicBezTo>
                <a:cubicBezTo>
                  <a:pt x="1401482" y="1231610"/>
                  <a:pt x="1413164" y="1145309"/>
                  <a:pt x="1413164" y="1145309"/>
                </a:cubicBezTo>
                <a:cubicBezTo>
                  <a:pt x="1410085" y="1040630"/>
                  <a:pt x="1409581" y="935844"/>
                  <a:pt x="1403928" y="831273"/>
                </a:cubicBezTo>
                <a:cubicBezTo>
                  <a:pt x="1403402" y="821551"/>
                  <a:pt x="1396433" y="813143"/>
                  <a:pt x="1394691" y="803564"/>
                </a:cubicBezTo>
                <a:cubicBezTo>
                  <a:pt x="1379498" y="720003"/>
                  <a:pt x="1394348" y="737877"/>
                  <a:pt x="1366982" y="655782"/>
                </a:cubicBezTo>
                <a:lnTo>
                  <a:pt x="1339273" y="572655"/>
                </a:lnTo>
                <a:cubicBezTo>
                  <a:pt x="1336194" y="563419"/>
                  <a:pt x="1335437" y="553047"/>
                  <a:pt x="1330037" y="544946"/>
                </a:cubicBezTo>
                <a:lnTo>
                  <a:pt x="1311564" y="517236"/>
                </a:lnTo>
                <a:lnTo>
                  <a:pt x="1293091" y="461818"/>
                </a:lnTo>
                <a:cubicBezTo>
                  <a:pt x="1290012" y="452582"/>
                  <a:pt x="1289256" y="442210"/>
                  <a:pt x="1283855" y="434109"/>
                </a:cubicBezTo>
                <a:lnTo>
                  <a:pt x="1265382" y="406400"/>
                </a:lnTo>
                <a:cubicBezTo>
                  <a:pt x="1242167" y="336753"/>
                  <a:pt x="1273483" y="422601"/>
                  <a:pt x="1237673" y="350982"/>
                </a:cubicBezTo>
                <a:cubicBezTo>
                  <a:pt x="1233319" y="342274"/>
                  <a:pt x="1233165" y="331784"/>
                  <a:pt x="1228437" y="323273"/>
                </a:cubicBezTo>
                <a:cubicBezTo>
                  <a:pt x="1217655" y="303865"/>
                  <a:pt x="1203806" y="286328"/>
                  <a:pt x="1191491" y="267855"/>
                </a:cubicBezTo>
                <a:lnTo>
                  <a:pt x="1154546" y="212436"/>
                </a:lnTo>
                <a:cubicBezTo>
                  <a:pt x="1145310" y="200121"/>
                  <a:pt x="1137722" y="186376"/>
                  <a:pt x="1126837" y="175491"/>
                </a:cubicBezTo>
                <a:cubicBezTo>
                  <a:pt x="1118988" y="167642"/>
                  <a:pt x="1107656" y="164125"/>
                  <a:pt x="1099128" y="157018"/>
                </a:cubicBezTo>
                <a:cubicBezTo>
                  <a:pt x="1089093" y="148656"/>
                  <a:pt x="1079781" y="139344"/>
                  <a:pt x="1071419" y="129309"/>
                </a:cubicBezTo>
                <a:cubicBezTo>
                  <a:pt x="1064312" y="120781"/>
                  <a:pt x="1061614" y="108535"/>
                  <a:pt x="1052946" y="101600"/>
                </a:cubicBezTo>
                <a:cubicBezTo>
                  <a:pt x="1045343" y="95518"/>
                  <a:pt x="1034473" y="95443"/>
                  <a:pt x="1025237" y="92364"/>
                </a:cubicBezTo>
                <a:cubicBezTo>
                  <a:pt x="1016001" y="83128"/>
                  <a:pt x="1005890" y="74690"/>
                  <a:pt x="997528" y="64655"/>
                </a:cubicBezTo>
                <a:cubicBezTo>
                  <a:pt x="990421" y="56127"/>
                  <a:pt x="987723" y="43881"/>
                  <a:pt x="979055" y="36946"/>
                </a:cubicBezTo>
                <a:cubicBezTo>
                  <a:pt x="971452" y="30864"/>
                  <a:pt x="960582" y="30788"/>
                  <a:pt x="951346" y="27709"/>
                </a:cubicBezTo>
                <a:lnTo>
                  <a:pt x="932873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D6BBE4AD-DFE0-4DC8-8EE2-1C0D5E60D080}"/>
              </a:ext>
            </a:extLst>
          </p:cNvPr>
          <p:cNvSpPr txBox="1"/>
          <p:nvPr/>
        </p:nvSpPr>
        <p:spPr>
          <a:xfrm>
            <a:off x="6180084" y="2112248"/>
            <a:ext cx="643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DMf</a:t>
            </a:r>
            <a:endParaRPr lang="en-SE" dirty="0"/>
          </a:p>
        </p:txBody>
      </p:sp>
      <p:sp>
        <p:nvSpPr>
          <p:cNvPr id="69" name="textruta 68">
            <a:extLst>
              <a:ext uri="{FF2B5EF4-FFF2-40B4-BE49-F238E27FC236}">
                <a16:creationId xmlns:a16="http://schemas.microsoft.com/office/drawing/2014/main" id="{41C8F10B-8204-4DDE-9573-81A4E0480FBC}"/>
              </a:ext>
            </a:extLst>
          </p:cNvPr>
          <p:cNvSpPr txBox="1"/>
          <p:nvPr/>
        </p:nvSpPr>
        <p:spPr>
          <a:xfrm>
            <a:off x="8112559" y="2493353"/>
            <a:ext cx="24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AAC47A17-49FB-4F59-8078-9855ABEB7976}"/>
              </a:ext>
            </a:extLst>
          </p:cNvPr>
          <p:cNvSpPr txBox="1"/>
          <p:nvPr/>
        </p:nvSpPr>
        <p:spPr>
          <a:xfrm>
            <a:off x="8745770" y="5061642"/>
            <a:ext cx="24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67E6DB18-175C-4C64-9352-C870FED4376B}"/>
              </a:ext>
            </a:extLst>
          </p:cNvPr>
          <p:cNvSpPr txBox="1"/>
          <p:nvPr/>
        </p:nvSpPr>
        <p:spPr>
          <a:xfrm>
            <a:off x="6816216" y="3976309"/>
            <a:ext cx="24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BE194468-0F17-4D7A-BA1F-D20D4FE6F0B8}"/>
              </a:ext>
            </a:extLst>
          </p:cNvPr>
          <p:cNvSpPr txBox="1"/>
          <p:nvPr/>
        </p:nvSpPr>
        <p:spPr>
          <a:xfrm>
            <a:off x="5669827" y="2260135"/>
            <a:ext cx="24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5</a:t>
            </a:r>
            <a:endParaRPr lang="en-SE" dirty="0">
              <a:solidFill>
                <a:srgbClr val="FF0000"/>
              </a:solidFill>
            </a:endParaRPr>
          </a:p>
        </p:txBody>
      </p:sp>
      <p:cxnSp>
        <p:nvCxnSpPr>
          <p:cNvPr id="73" name="Rak pilkoppling 72">
            <a:extLst>
              <a:ext uri="{FF2B5EF4-FFF2-40B4-BE49-F238E27FC236}">
                <a16:creationId xmlns:a16="http://schemas.microsoft.com/office/drawing/2014/main" id="{5074F196-F122-4150-83AC-2F5CB5703F40}"/>
              </a:ext>
            </a:extLst>
          </p:cNvPr>
          <p:cNvCxnSpPr>
            <a:cxnSpLocks/>
          </p:cNvCxnSpPr>
          <p:nvPr/>
        </p:nvCxnSpPr>
        <p:spPr>
          <a:xfrm flipH="1">
            <a:off x="1782619" y="3315855"/>
            <a:ext cx="905163" cy="0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ruta 76">
            <a:extLst>
              <a:ext uri="{FF2B5EF4-FFF2-40B4-BE49-F238E27FC236}">
                <a16:creationId xmlns:a16="http://schemas.microsoft.com/office/drawing/2014/main" id="{111E9D45-6178-4F5E-A9B6-198E6876A069}"/>
              </a:ext>
            </a:extLst>
          </p:cNvPr>
          <p:cNvSpPr txBox="1"/>
          <p:nvPr/>
        </p:nvSpPr>
        <p:spPr>
          <a:xfrm>
            <a:off x="594360" y="3131189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78" name="Likbent triangel 77">
            <a:extLst>
              <a:ext uri="{FF2B5EF4-FFF2-40B4-BE49-F238E27FC236}">
                <a16:creationId xmlns:a16="http://schemas.microsoft.com/office/drawing/2014/main" id="{2A1BB5D4-AEAE-45FD-9C7A-A0F1C5170DF7}"/>
              </a:ext>
            </a:extLst>
          </p:cNvPr>
          <p:cNvSpPr/>
          <p:nvPr/>
        </p:nvSpPr>
        <p:spPr>
          <a:xfrm>
            <a:off x="4492799" y="1047019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79" name="Likbent triangel 78">
            <a:extLst>
              <a:ext uri="{FF2B5EF4-FFF2-40B4-BE49-F238E27FC236}">
                <a16:creationId xmlns:a16="http://schemas.microsoft.com/office/drawing/2014/main" id="{A40763B0-B374-47DA-8D51-663202DD7851}"/>
              </a:ext>
            </a:extLst>
          </p:cNvPr>
          <p:cNvSpPr/>
          <p:nvPr/>
        </p:nvSpPr>
        <p:spPr>
          <a:xfrm>
            <a:off x="4583610" y="5512999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3" name="Ellips 82">
            <a:extLst>
              <a:ext uri="{FF2B5EF4-FFF2-40B4-BE49-F238E27FC236}">
                <a16:creationId xmlns:a16="http://schemas.microsoft.com/office/drawing/2014/main" id="{A9E41A91-65E4-4F59-92ED-97651F5526A1}"/>
              </a:ext>
            </a:extLst>
          </p:cNvPr>
          <p:cNvSpPr/>
          <p:nvPr/>
        </p:nvSpPr>
        <p:spPr>
          <a:xfrm>
            <a:off x="7561098" y="4715349"/>
            <a:ext cx="92364" cy="92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4" name="Rektangel 83">
            <a:extLst>
              <a:ext uri="{FF2B5EF4-FFF2-40B4-BE49-F238E27FC236}">
                <a16:creationId xmlns:a16="http://schemas.microsoft.com/office/drawing/2014/main" id="{38F5ADDF-5FD5-4876-BA00-38C30FF9AC9C}"/>
              </a:ext>
            </a:extLst>
          </p:cNvPr>
          <p:cNvSpPr/>
          <p:nvPr/>
        </p:nvSpPr>
        <p:spPr>
          <a:xfrm>
            <a:off x="7561098" y="4807713"/>
            <a:ext cx="92364" cy="230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5" name="Ellips 84">
            <a:extLst>
              <a:ext uri="{FF2B5EF4-FFF2-40B4-BE49-F238E27FC236}">
                <a16:creationId xmlns:a16="http://schemas.microsoft.com/office/drawing/2014/main" id="{1E9D2223-4516-4CE2-921C-6A3F3624E19A}"/>
              </a:ext>
            </a:extLst>
          </p:cNvPr>
          <p:cNvSpPr/>
          <p:nvPr/>
        </p:nvSpPr>
        <p:spPr>
          <a:xfrm>
            <a:off x="7751995" y="2485598"/>
            <a:ext cx="92364" cy="92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6" name="Rektangel 85">
            <a:extLst>
              <a:ext uri="{FF2B5EF4-FFF2-40B4-BE49-F238E27FC236}">
                <a16:creationId xmlns:a16="http://schemas.microsoft.com/office/drawing/2014/main" id="{6EFBE01A-CDCF-4A74-8B6E-E4A3C92BD4EB}"/>
              </a:ext>
            </a:extLst>
          </p:cNvPr>
          <p:cNvSpPr/>
          <p:nvPr/>
        </p:nvSpPr>
        <p:spPr>
          <a:xfrm>
            <a:off x="7751995" y="2577962"/>
            <a:ext cx="92364" cy="230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7" name="Ellips 86">
            <a:extLst>
              <a:ext uri="{FF2B5EF4-FFF2-40B4-BE49-F238E27FC236}">
                <a16:creationId xmlns:a16="http://schemas.microsoft.com/office/drawing/2014/main" id="{01F7A437-36D7-496E-AD26-DF4D155BE2F8}"/>
              </a:ext>
            </a:extLst>
          </p:cNvPr>
          <p:cNvSpPr/>
          <p:nvPr/>
        </p:nvSpPr>
        <p:spPr>
          <a:xfrm>
            <a:off x="6252551" y="3771669"/>
            <a:ext cx="92364" cy="92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8" name="Rektangel 87">
            <a:extLst>
              <a:ext uri="{FF2B5EF4-FFF2-40B4-BE49-F238E27FC236}">
                <a16:creationId xmlns:a16="http://schemas.microsoft.com/office/drawing/2014/main" id="{54E4C98D-7089-4C4F-BC59-5D16846EFD68}"/>
              </a:ext>
            </a:extLst>
          </p:cNvPr>
          <p:cNvSpPr/>
          <p:nvPr/>
        </p:nvSpPr>
        <p:spPr>
          <a:xfrm>
            <a:off x="6252551" y="3864033"/>
            <a:ext cx="92364" cy="230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54" name="Rak pilkoppling 53">
            <a:extLst>
              <a:ext uri="{FF2B5EF4-FFF2-40B4-BE49-F238E27FC236}">
                <a16:creationId xmlns:a16="http://schemas.microsoft.com/office/drawing/2014/main" id="{873CB126-12AD-40DE-9D11-967720F1875B}"/>
              </a:ext>
            </a:extLst>
          </p:cNvPr>
          <p:cNvCxnSpPr>
            <a:cxnSpLocks/>
          </p:cNvCxnSpPr>
          <p:nvPr/>
        </p:nvCxnSpPr>
        <p:spPr>
          <a:xfrm flipH="1">
            <a:off x="10880436" y="3429000"/>
            <a:ext cx="443347" cy="226983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ruta 64">
            <a:extLst>
              <a:ext uri="{FF2B5EF4-FFF2-40B4-BE49-F238E27FC236}">
                <a16:creationId xmlns:a16="http://schemas.microsoft.com/office/drawing/2014/main" id="{6F9B67C6-6356-44F6-9431-6CC60C97458C}"/>
              </a:ext>
            </a:extLst>
          </p:cNvPr>
          <p:cNvSpPr txBox="1"/>
          <p:nvPr/>
        </p:nvSpPr>
        <p:spPr>
          <a:xfrm>
            <a:off x="3517669" y="302851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Uppspel – start på halv</a:t>
            </a:r>
            <a:endParaRPr lang="en-SE" sz="2400" dirty="0"/>
          </a:p>
        </p:txBody>
      </p:sp>
    </p:spTree>
    <p:extLst>
      <p:ext uri="{BB962C8B-B14F-4D97-AF65-F5344CB8AC3E}">
        <p14:creationId xmlns:p14="http://schemas.microsoft.com/office/powerpoint/2010/main" val="3470553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89CFBA-52B4-4023-8AED-156ACF763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Uppspel - start på halv</a:t>
            </a:r>
            <a:endParaRPr lang="en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567DCA-7974-4F77-AA13-8DB16A6A7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Typisk spelstart efter hörna </a:t>
            </a:r>
            <a:r>
              <a:rPr lang="sv-SE" dirty="0" err="1"/>
              <a:t>e.dyl</a:t>
            </a:r>
            <a:r>
              <a:rPr lang="sv-SE" dirty="0"/>
              <a:t>. (målvaktens boll). Forwards rusar på kontring för att dra isär försvarande lag. </a:t>
            </a:r>
          </a:p>
          <a:p>
            <a:r>
              <a:rPr lang="sv-SE" dirty="0"/>
              <a:t>Målvakt startar spel på halv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).</a:t>
            </a:r>
          </a:p>
          <a:p>
            <a:r>
              <a:rPr lang="sv-SE" dirty="0"/>
              <a:t>Halv vänder ur, vid gubbe, och passar bakåt (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/>
              <a:t>) till mittfält. Halv vänder hemåt, tar fart gör sig spelbar på kanten.</a:t>
            </a:r>
          </a:p>
          <a:p>
            <a:r>
              <a:rPr lang="sv-SE" dirty="0"/>
              <a:t>Mittfält åker diagonalt och passar bakåt (</a:t>
            </a:r>
            <a:r>
              <a:rPr lang="sv-SE" dirty="0">
                <a:solidFill>
                  <a:srgbClr val="FF0000"/>
                </a:solidFill>
              </a:rPr>
              <a:t>3</a:t>
            </a:r>
            <a:r>
              <a:rPr lang="sv-SE" dirty="0"/>
              <a:t>) till halv, vid gubbe. Mittfält går med upp i anfall och gör sig spelbar. </a:t>
            </a:r>
          </a:p>
          <a:p>
            <a:r>
              <a:rPr lang="sv-SE" dirty="0"/>
              <a:t>Halv hotar, vänder ur och passar bakåt (</a:t>
            </a:r>
            <a:r>
              <a:rPr lang="sv-SE" dirty="0">
                <a:solidFill>
                  <a:srgbClr val="FF0000"/>
                </a:solidFill>
              </a:rPr>
              <a:t>4</a:t>
            </a:r>
            <a:r>
              <a:rPr lang="sv-SE" dirty="0"/>
              <a:t>) till </a:t>
            </a:r>
            <a:r>
              <a:rPr lang="sv-SE" dirty="0" err="1"/>
              <a:t>def</a:t>
            </a:r>
            <a:r>
              <a:rPr lang="sv-SE" dirty="0"/>
              <a:t> mitt, vid gubbe. Halv bågar hemåt, tar fart och går med upp i anfall (andravåg).</a:t>
            </a:r>
          </a:p>
          <a:p>
            <a:r>
              <a:rPr lang="sv-SE" dirty="0"/>
              <a:t>Def. mitt hotar i mitten, letar passningsalternativ på hemvändande forwards som åkt i åttor eller mittfält till höger (</a:t>
            </a:r>
            <a:r>
              <a:rPr lang="sv-SE" dirty="0">
                <a:solidFill>
                  <a:srgbClr val="FF0000"/>
                </a:solidFill>
              </a:rPr>
              <a:t>5</a:t>
            </a:r>
            <a:r>
              <a:rPr lang="sv-SE" dirty="0"/>
              <a:t>).</a:t>
            </a:r>
          </a:p>
          <a:p>
            <a:r>
              <a:rPr lang="sv-SE" dirty="0"/>
              <a:t>Fritt härifrån. Uppmuntra till passningar. Bra att ha tränat 3vs3 innan.</a:t>
            </a:r>
          </a:p>
          <a:p>
            <a:r>
              <a:rPr lang="sv-SE" dirty="0"/>
              <a:t>Övningen kan efterhand spelas mot försvarare, i början konor, sen passiva försvarare och sist aktiva försvarare.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79015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299429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Uppspel - start på </a:t>
            </a:r>
            <a:r>
              <a:rPr lang="sv-SE" sz="2400" dirty="0" err="1"/>
              <a:t>def</a:t>
            </a:r>
            <a:r>
              <a:rPr lang="sv-SE" sz="2400" dirty="0"/>
              <a:t> mitt</a:t>
            </a:r>
            <a:endParaRPr lang="en-SE" sz="240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1F0CE341-D34B-406F-8CAF-05A1CC29FFA3}"/>
              </a:ext>
            </a:extLst>
          </p:cNvPr>
          <p:cNvSpPr txBox="1"/>
          <p:nvPr/>
        </p:nvSpPr>
        <p:spPr>
          <a:xfrm>
            <a:off x="631082" y="3254494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DC390CB0-47F6-4F65-8E59-6AB87EC53423}"/>
              </a:ext>
            </a:extLst>
          </p:cNvPr>
          <p:cNvSpPr txBox="1"/>
          <p:nvPr/>
        </p:nvSpPr>
        <p:spPr>
          <a:xfrm>
            <a:off x="11185971" y="3202530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46300D72-EA5C-4811-AA2E-72BFCEF42682}"/>
              </a:ext>
            </a:extLst>
          </p:cNvPr>
          <p:cNvSpPr/>
          <p:nvPr/>
        </p:nvSpPr>
        <p:spPr>
          <a:xfrm>
            <a:off x="2262910" y="5006109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24790ED4-B1EF-4C31-A9F9-554118C2E0F8}"/>
              </a:ext>
            </a:extLst>
          </p:cNvPr>
          <p:cNvSpPr/>
          <p:nvPr/>
        </p:nvSpPr>
        <p:spPr>
          <a:xfrm>
            <a:off x="4544291" y="554181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5" name="Likbent triangel 14">
            <a:extLst>
              <a:ext uri="{FF2B5EF4-FFF2-40B4-BE49-F238E27FC236}">
                <a16:creationId xmlns:a16="http://schemas.microsoft.com/office/drawing/2014/main" id="{8C3720C0-65D5-4D95-BB36-A2E155943B4F}"/>
              </a:ext>
            </a:extLst>
          </p:cNvPr>
          <p:cNvSpPr/>
          <p:nvPr/>
        </p:nvSpPr>
        <p:spPr>
          <a:xfrm>
            <a:off x="720437" y="905164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D206587E-57C7-421F-9EF5-5DA9D002000B}"/>
              </a:ext>
            </a:extLst>
          </p:cNvPr>
          <p:cNvSpPr/>
          <p:nvPr/>
        </p:nvSpPr>
        <p:spPr>
          <a:xfrm>
            <a:off x="1560945" y="4073236"/>
            <a:ext cx="655782" cy="868219"/>
          </a:xfrm>
          <a:custGeom>
            <a:avLst/>
            <a:gdLst>
              <a:gd name="connsiteX0" fmla="*/ 655782 w 655782"/>
              <a:gd name="connsiteY0" fmla="*/ 868219 h 868219"/>
              <a:gd name="connsiteX1" fmla="*/ 609600 w 655782"/>
              <a:gd name="connsiteY1" fmla="*/ 840509 h 868219"/>
              <a:gd name="connsiteX2" fmla="*/ 563419 w 655782"/>
              <a:gd name="connsiteY2" fmla="*/ 803564 h 868219"/>
              <a:gd name="connsiteX3" fmla="*/ 544946 w 655782"/>
              <a:gd name="connsiteY3" fmla="*/ 775855 h 868219"/>
              <a:gd name="connsiteX4" fmla="*/ 517237 w 655782"/>
              <a:gd name="connsiteY4" fmla="*/ 766619 h 868219"/>
              <a:gd name="connsiteX5" fmla="*/ 489528 w 655782"/>
              <a:gd name="connsiteY5" fmla="*/ 748146 h 868219"/>
              <a:gd name="connsiteX6" fmla="*/ 452582 w 655782"/>
              <a:gd name="connsiteY6" fmla="*/ 692728 h 868219"/>
              <a:gd name="connsiteX7" fmla="*/ 443346 w 655782"/>
              <a:gd name="connsiteY7" fmla="*/ 665019 h 868219"/>
              <a:gd name="connsiteX8" fmla="*/ 415637 w 655782"/>
              <a:gd name="connsiteY8" fmla="*/ 646546 h 868219"/>
              <a:gd name="connsiteX9" fmla="*/ 387928 w 655782"/>
              <a:gd name="connsiteY9" fmla="*/ 591128 h 868219"/>
              <a:gd name="connsiteX10" fmla="*/ 369455 w 655782"/>
              <a:gd name="connsiteY10" fmla="*/ 535709 h 868219"/>
              <a:gd name="connsiteX11" fmla="*/ 360219 w 655782"/>
              <a:gd name="connsiteY11" fmla="*/ 508000 h 868219"/>
              <a:gd name="connsiteX12" fmla="*/ 304800 w 655782"/>
              <a:gd name="connsiteY12" fmla="*/ 424873 h 868219"/>
              <a:gd name="connsiteX13" fmla="*/ 286328 w 655782"/>
              <a:gd name="connsiteY13" fmla="*/ 397164 h 868219"/>
              <a:gd name="connsiteX14" fmla="*/ 258619 w 655782"/>
              <a:gd name="connsiteY14" fmla="*/ 378691 h 868219"/>
              <a:gd name="connsiteX15" fmla="*/ 221673 w 655782"/>
              <a:gd name="connsiteY15" fmla="*/ 332509 h 868219"/>
              <a:gd name="connsiteX16" fmla="*/ 184728 w 655782"/>
              <a:gd name="connsiteY16" fmla="*/ 286328 h 868219"/>
              <a:gd name="connsiteX17" fmla="*/ 138546 w 655782"/>
              <a:gd name="connsiteY17" fmla="*/ 203200 h 868219"/>
              <a:gd name="connsiteX18" fmla="*/ 110837 w 655782"/>
              <a:gd name="connsiteY18" fmla="*/ 184728 h 868219"/>
              <a:gd name="connsiteX19" fmla="*/ 64655 w 655782"/>
              <a:gd name="connsiteY19" fmla="*/ 101600 h 868219"/>
              <a:gd name="connsiteX20" fmla="*/ 46182 w 655782"/>
              <a:gd name="connsiteY20" fmla="*/ 73891 h 868219"/>
              <a:gd name="connsiteX21" fmla="*/ 36946 w 655782"/>
              <a:gd name="connsiteY21" fmla="*/ 46182 h 868219"/>
              <a:gd name="connsiteX22" fmla="*/ 0 w 655782"/>
              <a:gd name="connsiteY22" fmla="*/ 0 h 86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55782" h="868219">
                <a:moveTo>
                  <a:pt x="655782" y="868219"/>
                </a:moveTo>
                <a:cubicBezTo>
                  <a:pt x="640388" y="858982"/>
                  <a:pt x="623230" y="852192"/>
                  <a:pt x="609600" y="840509"/>
                </a:cubicBezTo>
                <a:cubicBezTo>
                  <a:pt x="556430" y="794934"/>
                  <a:pt x="627355" y="824875"/>
                  <a:pt x="563419" y="803564"/>
                </a:cubicBezTo>
                <a:cubicBezTo>
                  <a:pt x="557261" y="794328"/>
                  <a:pt x="553614" y="782790"/>
                  <a:pt x="544946" y="775855"/>
                </a:cubicBezTo>
                <a:cubicBezTo>
                  <a:pt x="537343" y="769773"/>
                  <a:pt x="525945" y="770973"/>
                  <a:pt x="517237" y="766619"/>
                </a:cubicBezTo>
                <a:cubicBezTo>
                  <a:pt x="507308" y="761655"/>
                  <a:pt x="498764" y="754304"/>
                  <a:pt x="489528" y="748146"/>
                </a:cubicBezTo>
                <a:cubicBezTo>
                  <a:pt x="477213" y="729673"/>
                  <a:pt x="459603" y="713790"/>
                  <a:pt x="452582" y="692728"/>
                </a:cubicBezTo>
                <a:cubicBezTo>
                  <a:pt x="449503" y="683492"/>
                  <a:pt x="449428" y="672622"/>
                  <a:pt x="443346" y="665019"/>
                </a:cubicBezTo>
                <a:cubicBezTo>
                  <a:pt x="436411" y="656351"/>
                  <a:pt x="424873" y="652704"/>
                  <a:pt x="415637" y="646546"/>
                </a:cubicBezTo>
                <a:cubicBezTo>
                  <a:pt x="381944" y="545475"/>
                  <a:pt x="435681" y="698575"/>
                  <a:pt x="387928" y="591128"/>
                </a:cubicBezTo>
                <a:cubicBezTo>
                  <a:pt x="380020" y="573334"/>
                  <a:pt x="375613" y="554182"/>
                  <a:pt x="369455" y="535709"/>
                </a:cubicBezTo>
                <a:cubicBezTo>
                  <a:pt x="366376" y="526473"/>
                  <a:pt x="365620" y="516101"/>
                  <a:pt x="360219" y="508000"/>
                </a:cubicBezTo>
                <a:lnTo>
                  <a:pt x="304800" y="424873"/>
                </a:lnTo>
                <a:cubicBezTo>
                  <a:pt x="298643" y="415637"/>
                  <a:pt x="295564" y="403322"/>
                  <a:pt x="286328" y="397164"/>
                </a:cubicBezTo>
                <a:lnTo>
                  <a:pt x="258619" y="378691"/>
                </a:lnTo>
                <a:cubicBezTo>
                  <a:pt x="235401" y="309041"/>
                  <a:pt x="269421" y="392195"/>
                  <a:pt x="221673" y="332509"/>
                </a:cubicBezTo>
                <a:cubicBezTo>
                  <a:pt x="170689" y="268778"/>
                  <a:pt x="264135" y="339264"/>
                  <a:pt x="184728" y="286328"/>
                </a:cubicBezTo>
                <a:cubicBezTo>
                  <a:pt x="175103" y="257455"/>
                  <a:pt x="165766" y="221346"/>
                  <a:pt x="138546" y="203200"/>
                </a:cubicBezTo>
                <a:lnTo>
                  <a:pt x="110837" y="184728"/>
                </a:lnTo>
                <a:cubicBezTo>
                  <a:pt x="94579" y="135958"/>
                  <a:pt x="107000" y="165118"/>
                  <a:pt x="64655" y="101600"/>
                </a:cubicBezTo>
                <a:lnTo>
                  <a:pt x="46182" y="73891"/>
                </a:lnTo>
                <a:cubicBezTo>
                  <a:pt x="43103" y="64655"/>
                  <a:pt x="41300" y="54890"/>
                  <a:pt x="36946" y="46182"/>
                </a:cubicBezTo>
                <a:cubicBezTo>
                  <a:pt x="25295" y="22880"/>
                  <a:pt x="17181" y="17181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E982754F-5DFA-40B5-A37B-56DD02176CDD}"/>
              </a:ext>
            </a:extLst>
          </p:cNvPr>
          <p:cNvSpPr/>
          <p:nvPr/>
        </p:nvSpPr>
        <p:spPr>
          <a:xfrm>
            <a:off x="1320800" y="2900218"/>
            <a:ext cx="544945" cy="1117600"/>
          </a:xfrm>
          <a:custGeom>
            <a:avLst/>
            <a:gdLst>
              <a:gd name="connsiteX0" fmla="*/ 221673 w 544945"/>
              <a:gd name="connsiteY0" fmla="*/ 1117600 h 1117600"/>
              <a:gd name="connsiteX1" fmla="*/ 175491 w 544945"/>
              <a:gd name="connsiteY1" fmla="*/ 1089891 h 1117600"/>
              <a:gd name="connsiteX2" fmla="*/ 193964 w 544945"/>
              <a:gd name="connsiteY2" fmla="*/ 1034473 h 1117600"/>
              <a:gd name="connsiteX3" fmla="*/ 166255 w 544945"/>
              <a:gd name="connsiteY3" fmla="*/ 1016000 h 1117600"/>
              <a:gd name="connsiteX4" fmla="*/ 129309 w 544945"/>
              <a:gd name="connsiteY4" fmla="*/ 997527 h 1117600"/>
              <a:gd name="connsiteX5" fmla="*/ 120073 w 544945"/>
              <a:gd name="connsiteY5" fmla="*/ 969818 h 1117600"/>
              <a:gd name="connsiteX6" fmla="*/ 147782 w 544945"/>
              <a:gd name="connsiteY6" fmla="*/ 951346 h 1117600"/>
              <a:gd name="connsiteX7" fmla="*/ 138545 w 544945"/>
              <a:gd name="connsiteY7" fmla="*/ 849746 h 1117600"/>
              <a:gd name="connsiteX8" fmla="*/ 101600 w 544945"/>
              <a:gd name="connsiteY8" fmla="*/ 794327 h 1117600"/>
              <a:gd name="connsiteX9" fmla="*/ 120073 w 544945"/>
              <a:gd name="connsiteY9" fmla="*/ 701964 h 1117600"/>
              <a:gd name="connsiteX10" fmla="*/ 92364 w 544945"/>
              <a:gd name="connsiteY10" fmla="*/ 692727 h 1117600"/>
              <a:gd name="connsiteX11" fmla="*/ 36945 w 544945"/>
              <a:gd name="connsiteY11" fmla="*/ 655782 h 1117600"/>
              <a:gd name="connsiteX12" fmla="*/ 27709 w 544945"/>
              <a:gd name="connsiteY12" fmla="*/ 628073 h 1117600"/>
              <a:gd name="connsiteX13" fmla="*/ 55418 w 544945"/>
              <a:gd name="connsiteY13" fmla="*/ 600364 h 1117600"/>
              <a:gd name="connsiteX14" fmla="*/ 73891 w 544945"/>
              <a:gd name="connsiteY14" fmla="*/ 572655 h 1117600"/>
              <a:gd name="connsiteX15" fmla="*/ 64655 w 544945"/>
              <a:gd name="connsiteY15" fmla="*/ 517237 h 1117600"/>
              <a:gd name="connsiteX16" fmla="*/ 36945 w 544945"/>
              <a:gd name="connsiteY16" fmla="*/ 498764 h 1117600"/>
              <a:gd name="connsiteX17" fmla="*/ 9236 w 544945"/>
              <a:gd name="connsiteY17" fmla="*/ 471055 h 1117600"/>
              <a:gd name="connsiteX18" fmla="*/ 18473 w 544945"/>
              <a:gd name="connsiteY18" fmla="*/ 443346 h 1117600"/>
              <a:gd name="connsiteX19" fmla="*/ 36945 w 544945"/>
              <a:gd name="connsiteY19" fmla="*/ 415637 h 1117600"/>
              <a:gd name="connsiteX20" fmla="*/ 0 w 544945"/>
              <a:gd name="connsiteY20" fmla="*/ 360218 h 1117600"/>
              <a:gd name="connsiteX21" fmla="*/ 9236 w 544945"/>
              <a:gd name="connsiteY21" fmla="*/ 314037 h 1117600"/>
              <a:gd name="connsiteX22" fmla="*/ 64655 w 544945"/>
              <a:gd name="connsiteY22" fmla="*/ 277091 h 1117600"/>
              <a:gd name="connsiteX23" fmla="*/ 83127 w 544945"/>
              <a:gd name="connsiteY23" fmla="*/ 249382 h 1117600"/>
              <a:gd name="connsiteX24" fmla="*/ 129309 w 544945"/>
              <a:gd name="connsiteY24" fmla="*/ 157018 h 1117600"/>
              <a:gd name="connsiteX25" fmla="*/ 166255 w 544945"/>
              <a:gd name="connsiteY25" fmla="*/ 147782 h 1117600"/>
              <a:gd name="connsiteX26" fmla="*/ 175491 w 544945"/>
              <a:gd name="connsiteY26" fmla="*/ 120073 h 1117600"/>
              <a:gd name="connsiteX27" fmla="*/ 184727 w 544945"/>
              <a:gd name="connsiteY27" fmla="*/ 36946 h 1117600"/>
              <a:gd name="connsiteX28" fmla="*/ 240145 w 544945"/>
              <a:gd name="connsiteY28" fmla="*/ 18473 h 1117600"/>
              <a:gd name="connsiteX29" fmla="*/ 314036 w 544945"/>
              <a:gd name="connsiteY29" fmla="*/ 0 h 1117600"/>
              <a:gd name="connsiteX30" fmla="*/ 360218 w 544945"/>
              <a:gd name="connsiteY30" fmla="*/ 9237 h 1117600"/>
              <a:gd name="connsiteX31" fmla="*/ 387927 w 544945"/>
              <a:gd name="connsiteY31" fmla="*/ 18473 h 1117600"/>
              <a:gd name="connsiteX32" fmla="*/ 471055 w 544945"/>
              <a:gd name="connsiteY32" fmla="*/ 27709 h 1117600"/>
              <a:gd name="connsiteX33" fmla="*/ 544945 w 544945"/>
              <a:gd name="connsiteY33" fmla="*/ 36946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44945" h="1117600">
                <a:moveTo>
                  <a:pt x="221673" y="1117600"/>
                </a:moveTo>
                <a:cubicBezTo>
                  <a:pt x="206279" y="1108364"/>
                  <a:pt x="181168" y="1106922"/>
                  <a:pt x="175491" y="1089891"/>
                </a:cubicBezTo>
                <a:lnTo>
                  <a:pt x="193964" y="1034473"/>
                </a:lnTo>
                <a:cubicBezTo>
                  <a:pt x="184728" y="1028315"/>
                  <a:pt x="175893" y="1021508"/>
                  <a:pt x="166255" y="1016000"/>
                </a:cubicBezTo>
                <a:cubicBezTo>
                  <a:pt x="154300" y="1009169"/>
                  <a:pt x="139045" y="1007263"/>
                  <a:pt x="129309" y="997527"/>
                </a:cubicBezTo>
                <a:cubicBezTo>
                  <a:pt x="122425" y="990643"/>
                  <a:pt x="123152" y="979054"/>
                  <a:pt x="120073" y="969818"/>
                </a:cubicBezTo>
                <a:cubicBezTo>
                  <a:pt x="129309" y="963661"/>
                  <a:pt x="140848" y="960014"/>
                  <a:pt x="147782" y="951346"/>
                </a:cubicBezTo>
                <a:cubicBezTo>
                  <a:pt x="169762" y="923871"/>
                  <a:pt x="147081" y="869664"/>
                  <a:pt x="138545" y="849746"/>
                </a:cubicBezTo>
                <a:cubicBezTo>
                  <a:pt x="129799" y="829339"/>
                  <a:pt x="101600" y="794327"/>
                  <a:pt x="101600" y="794327"/>
                </a:cubicBezTo>
                <a:cubicBezTo>
                  <a:pt x="140605" y="768324"/>
                  <a:pt x="151609" y="772922"/>
                  <a:pt x="120073" y="701964"/>
                </a:cubicBezTo>
                <a:cubicBezTo>
                  <a:pt x="116119" y="693067"/>
                  <a:pt x="100875" y="697455"/>
                  <a:pt x="92364" y="692727"/>
                </a:cubicBezTo>
                <a:cubicBezTo>
                  <a:pt x="72956" y="681945"/>
                  <a:pt x="36945" y="655782"/>
                  <a:pt x="36945" y="655782"/>
                </a:cubicBezTo>
                <a:cubicBezTo>
                  <a:pt x="33866" y="646546"/>
                  <a:pt x="24630" y="637309"/>
                  <a:pt x="27709" y="628073"/>
                </a:cubicBezTo>
                <a:cubicBezTo>
                  <a:pt x="31840" y="615681"/>
                  <a:pt x="47056" y="610399"/>
                  <a:pt x="55418" y="600364"/>
                </a:cubicBezTo>
                <a:cubicBezTo>
                  <a:pt x="62525" y="591836"/>
                  <a:pt x="67733" y="581891"/>
                  <a:pt x="73891" y="572655"/>
                </a:cubicBezTo>
                <a:cubicBezTo>
                  <a:pt x="70812" y="554182"/>
                  <a:pt x="73030" y="533987"/>
                  <a:pt x="64655" y="517237"/>
                </a:cubicBezTo>
                <a:cubicBezTo>
                  <a:pt x="59690" y="507308"/>
                  <a:pt x="45473" y="505871"/>
                  <a:pt x="36945" y="498764"/>
                </a:cubicBezTo>
                <a:cubicBezTo>
                  <a:pt x="26910" y="490402"/>
                  <a:pt x="18472" y="480291"/>
                  <a:pt x="9236" y="471055"/>
                </a:cubicBezTo>
                <a:cubicBezTo>
                  <a:pt x="12315" y="461819"/>
                  <a:pt x="14119" y="452054"/>
                  <a:pt x="18473" y="443346"/>
                </a:cubicBezTo>
                <a:cubicBezTo>
                  <a:pt x="23437" y="433417"/>
                  <a:pt x="39353" y="426473"/>
                  <a:pt x="36945" y="415637"/>
                </a:cubicBezTo>
                <a:cubicBezTo>
                  <a:pt x="32129" y="393964"/>
                  <a:pt x="0" y="360218"/>
                  <a:pt x="0" y="360218"/>
                </a:cubicBezTo>
                <a:cubicBezTo>
                  <a:pt x="3079" y="344824"/>
                  <a:pt x="-402" y="326429"/>
                  <a:pt x="9236" y="314037"/>
                </a:cubicBezTo>
                <a:cubicBezTo>
                  <a:pt x="22867" y="296512"/>
                  <a:pt x="64655" y="277091"/>
                  <a:pt x="64655" y="277091"/>
                </a:cubicBezTo>
                <a:cubicBezTo>
                  <a:pt x="70812" y="267855"/>
                  <a:pt x="79617" y="259913"/>
                  <a:pt x="83127" y="249382"/>
                </a:cubicBezTo>
                <a:cubicBezTo>
                  <a:pt x="101988" y="192798"/>
                  <a:pt x="72834" y="192315"/>
                  <a:pt x="129309" y="157018"/>
                </a:cubicBezTo>
                <a:cubicBezTo>
                  <a:pt x="140074" y="150290"/>
                  <a:pt x="153940" y="150861"/>
                  <a:pt x="166255" y="147782"/>
                </a:cubicBezTo>
                <a:cubicBezTo>
                  <a:pt x="169334" y="138546"/>
                  <a:pt x="173890" y="129676"/>
                  <a:pt x="175491" y="120073"/>
                </a:cubicBezTo>
                <a:cubicBezTo>
                  <a:pt x="180074" y="92573"/>
                  <a:pt x="169759" y="60467"/>
                  <a:pt x="184727" y="36946"/>
                </a:cubicBezTo>
                <a:cubicBezTo>
                  <a:pt x="195181" y="20518"/>
                  <a:pt x="221672" y="24631"/>
                  <a:pt x="240145" y="18473"/>
                </a:cubicBezTo>
                <a:cubicBezTo>
                  <a:pt x="282742" y="4274"/>
                  <a:pt x="258318" y="11145"/>
                  <a:pt x="314036" y="0"/>
                </a:cubicBezTo>
                <a:cubicBezTo>
                  <a:pt x="329430" y="3079"/>
                  <a:pt x="344988" y="5429"/>
                  <a:pt x="360218" y="9237"/>
                </a:cubicBezTo>
                <a:cubicBezTo>
                  <a:pt x="369663" y="11598"/>
                  <a:pt x="378324" y="16872"/>
                  <a:pt x="387927" y="18473"/>
                </a:cubicBezTo>
                <a:cubicBezTo>
                  <a:pt x="415428" y="23056"/>
                  <a:pt x="443390" y="24251"/>
                  <a:pt x="471055" y="27709"/>
                </a:cubicBezTo>
                <a:cubicBezTo>
                  <a:pt x="548433" y="37381"/>
                  <a:pt x="512570" y="36946"/>
                  <a:pt x="544945" y="36946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28DC2495-E423-438A-B1CB-F7142D1ECE1E}"/>
              </a:ext>
            </a:extLst>
          </p:cNvPr>
          <p:cNvSpPr/>
          <p:nvPr/>
        </p:nvSpPr>
        <p:spPr>
          <a:xfrm>
            <a:off x="2789382" y="3362036"/>
            <a:ext cx="1782618" cy="2105891"/>
          </a:xfrm>
          <a:custGeom>
            <a:avLst/>
            <a:gdLst>
              <a:gd name="connsiteX0" fmla="*/ 1782618 w 1782618"/>
              <a:gd name="connsiteY0" fmla="*/ 2105891 h 2105891"/>
              <a:gd name="connsiteX1" fmla="*/ 1662545 w 1782618"/>
              <a:gd name="connsiteY1" fmla="*/ 2087419 h 2105891"/>
              <a:gd name="connsiteX2" fmla="*/ 1607127 w 1782618"/>
              <a:gd name="connsiteY2" fmla="*/ 2068946 h 2105891"/>
              <a:gd name="connsiteX3" fmla="*/ 1579418 w 1782618"/>
              <a:gd name="connsiteY3" fmla="*/ 2059709 h 2105891"/>
              <a:gd name="connsiteX4" fmla="*/ 1551709 w 1782618"/>
              <a:gd name="connsiteY4" fmla="*/ 2041237 h 2105891"/>
              <a:gd name="connsiteX5" fmla="*/ 1524000 w 1782618"/>
              <a:gd name="connsiteY5" fmla="*/ 2032000 h 2105891"/>
              <a:gd name="connsiteX6" fmla="*/ 1496291 w 1782618"/>
              <a:gd name="connsiteY6" fmla="*/ 2013528 h 2105891"/>
              <a:gd name="connsiteX7" fmla="*/ 1468582 w 1782618"/>
              <a:gd name="connsiteY7" fmla="*/ 2004291 h 2105891"/>
              <a:gd name="connsiteX8" fmla="*/ 1413163 w 1782618"/>
              <a:gd name="connsiteY8" fmla="*/ 1967346 h 2105891"/>
              <a:gd name="connsiteX9" fmla="*/ 1366982 w 1782618"/>
              <a:gd name="connsiteY9" fmla="*/ 1930400 h 2105891"/>
              <a:gd name="connsiteX10" fmla="*/ 1348509 w 1782618"/>
              <a:gd name="connsiteY10" fmla="*/ 1902691 h 2105891"/>
              <a:gd name="connsiteX11" fmla="*/ 1293091 w 1782618"/>
              <a:gd name="connsiteY11" fmla="*/ 1856509 h 2105891"/>
              <a:gd name="connsiteX12" fmla="*/ 1274618 w 1782618"/>
              <a:gd name="connsiteY12" fmla="*/ 1828800 h 2105891"/>
              <a:gd name="connsiteX13" fmla="*/ 1246909 w 1782618"/>
              <a:gd name="connsiteY13" fmla="*/ 1819564 h 2105891"/>
              <a:gd name="connsiteX14" fmla="*/ 1219200 w 1782618"/>
              <a:gd name="connsiteY14" fmla="*/ 1801091 h 2105891"/>
              <a:gd name="connsiteX15" fmla="*/ 1191491 w 1782618"/>
              <a:gd name="connsiteY15" fmla="*/ 1773382 h 2105891"/>
              <a:gd name="connsiteX16" fmla="*/ 1136073 w 1782618"/>
              <a:gd name="connsiteY16" fmla="*/ 1745673 h 2105891"/>
              <a:gd name="connsiteX17" fmla="*/ 1089891 w 1782618"/>
              <a:gd name="connsiteY17" fmla="*/ 1708728 h 2105891"/>
              <a:gd name="connsiteX18" fmla="*/ 1043709 w 1782618"/>
              <a:gd name="connsiteY18" fmla="*/ 1671782 h 2105891"/>
              <a:gd name="connsiteX19" fmla="*/ 997527 w 1782618"/>
              <a:gd name="connsiteY19" fmla="*/ 1634837 h 2105891"/>
              <a:gd name="connsiteX20" fmla="*/ 979054 w 1782618"/>
              <a:gd name="connsiteY20" fmla="*/ 1607128 h 2105891"/>
              <a:gd name="connsiteX21" fmla="*/ 951345 w 1782618"/>
              <a:gd name="connsiteY21" fmla="*/ 1588655 h 2105891"/>
              <a:gd name="connsiteX22" fmla="*/ 895927 w 1782618"/>
              <a:gd name="connsiteY22" fmla="*/ 1542473 h 2105891"/>
              <a:gd name="connsiteX23" fmla="*/ 849745 w 1782618"/>
              <a:gd name="connsiteY23" fmla="*/ 1496291 h 2105891"/>
              <a:gd name="connsiteX24" fmla="*/ 831273 w 1782618"/>
              <a:gd name="connsiteY24" fmla="*/ 1468582 h 2105891"/>
              <a:gd name="connsiteX25" fmla="*/ 803563 w 1782618"/>
              <a:gd name="connsiteY25" fmla="*/ 1450109 h 2105891"/>
              <a:gd name="connsiteX26" fmla="*/ 775854 w 1782618"/>
              <a:gd name="connsiteY26" fmla="*/ 1422400 h 2105891"/>
              <a:gd name="connsiteX27" fmla="*/ 757382 w 1782618"/>
              <a:gd name="connsiteY27" fmla="*/ 1394691 h 2105891"/>
              <a:gd name="connsiteX28" fmla="*/ 729673 w 1782618"/>
              <a:gd name="connsiteY28" fmla="*/ 1385455 h 2105891"/>
              <a:gd name="connsiteX29" fmla="*/ 683491 w 1782618"/>
              <a:gd name="connsiteY29" fmla="*/ 1339273 h 2105891"/>
              <a:gd name="connsiteX30" fmla="*/ 665018 w 1782618"/>
              <a:gd name="connsiteY30" fmla="*/ 1311564 h 2105891"/>
              <a:gd name="connsiteX31" fmla="*/ 609600 w 1782618"/>
              <a:gd name="connsiteY31" fmla="*/ 1274619 h 2105891"/>
              <a:gd name="connsiteX32" fmla="*/ 572654 w 1782618"/>
              <a:gd name="connsiteY32" fmla="*/ 1228437 h 2105891"/>
              <a:gd name="connsiteX33" fmla="*/ 554182 w 1782618"/>
              <a:gd name="connsiteY33" fmla="*/ 1200728 h 2105891"/>
              <a:gd name="connsiteX34" fmla="*/ 526473 w 1782618"/>
              <a:gd name="connsiteY34" fmla="*/ 1173019 h 2105891"/>
              <a:gd name="connsiteX35" fmla="*/ 461818 w 1782618"/>
              <a:gd name="connsiteY35" fmla="*/ 1099128 h 2105891"/>
              <a:gd name="connsiteX36" fmla="*/ 424873 w 1782618"/>
              <a:gd name="connsiteY36" fmla="*/ 1052946 h 2105891"/>
              <a:gd name="connsiteX37" fmla="*/ 387927 w 1782618"/>
              <a:gd name="connsiteY37" fmla="*/ 997528 h 2105891"/>
              <a:gd name="connsiteX38" fmla="*/ 332509 w 1782618"/>
              <a:gd name="connsiteY38" fmla="*/ 960582 h 2105891"/>
              <a:gd name="connsiteX39" fmla="*/ 286327 w 1782618"/>
              <a:gd name="connsiteY39" fmla="*/ 914400 h 2105891"/>
              <a:gd name="connsiteX40" fmla="*/ 230909 w 1782618"/>
              <a:gd name="connsiteY40" fmla="*/ 868219 h 2105891"/>
              <a:gd name="connsiteX41" fmla="*/ 203200 w 1782618"/>
              <a:gd name="connsiteY41" fmla="*/ 812800 h 2105891"/>
              <a:gd name="connsiteX42" fmla="*/ 175491 w 1782618"/>
              <a:gd name="connsiteY42" fmla="*/ 794328 h 2105891"/>
              <a:gd name="connsiteX43" fmla="*/ 147782 w 1782618"/>
              <a:gd name="connsiteY43" fmla="*/ 738909 h 2105891"/>
              <a:gd name="connsiteX44" fmla="*/ 138545 w 1782618"/>
              <a:gd name="connsiteY44" fmla="*/ 711200 h 2105891"/>
              <a:gd name="connsiteX45" fmla="*/ 120073 w 1782618"/>
              <a:gd name="connsiteY45" fmla="*/ 683491 h 2105891"/>
              <a:gd name="connsiteX46" fmla="*/ 92363 w 1782618"/>
              <a:gd name="connsiteY46" fmla="*/ 628073 h 2105891"/>
              <a:gd name="connsiteX47" fmla="*/ 64654 w 1782618"/>
              <a:gd name="connsiteY47" fmla="*/ 572655 h 2105891"/>
              <a:gd name="connsiteX48" fmla="*/ 46182 w 1782618"/>
              <a:gd name="connsiteY48" fmla="*/ 517237 h 2105891"/>
              <a:gd name="connsiteX49" fmla="*/ 27709 w 1782618"/>
              <a:gd name="connsiteY49" fmla="*/ 461819 h 2105891"/>
              <a:gd name="connsiteX50" fmla="*/ 18473 w 1782618"/>
              <a:gd name="connsiteY50" fmla="*/ 424873 h 2105891"/>
              <a:gd name="connsiteX51" fmla="*/ 0 w 1782618"/>
              <a:gd name="connsiteY51" fmla="*/ 369455 h 2105891"/>
              <a:gd name="connsiteX52" fmla="*/ 9236 w 1782618"/>
              <a:gd name="connsiteY52" fmla="*/ 166255 h 2105891"/>
              <a:gd name="connsiteX53" fmla="*/ 18473 w 1782618"/>
              <a:gd name="connsiteY53" fmla="*/ 138546 h 2105891"/>
              <a:gd name="connsiteX54" fmla="*/ 18473 w 1782618"/>
              <a:gd name="connsiteY54" fmla="*/ 0 h 2105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782618" h="2105891">
                <a:moveTo>
                  <a:pt x="1782618" y="2105891"/>
                </a:moveTo>
                <a:cubicBezTo>
                  <a:pt x="1748048" y="2101570"/>
                  <a:pt x="1698346" y="2097183"/>
                  <a:pt x="1662545" y="2087419"/>
                </a:cubicBezTo>
                <a:cubicBezTo>
                  <a:pt x="1643759" y="2082296"/>
                  <a:pt x="1625600" y="2075104"/>
                  <a:pt x="1607127" y="2068946"/>
                </a:cubicBezTo>
                <a:cubicBezTo>
                  <a:pt x="1597891" y="2065867"/>
                  <a:pt x="1587519" y="2065109"/>
                  <a:pt x="1579418" y="2059709"/>
                </a:cubicBezTo>
                <a:cubicBezTo>
                  <a:pt x="1570182" y="2053552"/>
                  <a:pt x="1561638" y="2046201"/>
                  <a:pt x="1551709" y="2041237"/>
                </a:cubicBezTo>
                <a:cubicBezTo>
                  <a:pt x="1543001" y="2036883"/>
                  <a:pt x="1532708" y="2036354"/>
                  <a:pt x="1524000" y="2032000"/>
                </a:cubicBezTo>
                <a:cubicBezTo>
                  <a:pt x="1514071" y="2027036"/>
                  <a:pt x="1506220" y="2018492"/>
                  <a:pt x="1496291" y="2013528"/>
                </a:cubicBezTo>
                <a:cubicBezTo>
                  <a:pt x="1487583" y="2009174"/>
                  <a:pt x="1477093" y="2009019"/>
                  <a:pt x="1468582" y="2004291"/>
                </a:cubicBezTo>
                <a:cubicBezTo>
                  <a:pt x="1449174" y="1993509"/>
                  <a:pt x="1413163" y="1967346"/>
                  <a:pt x="1413163" y="1967346"/>
                </a:cubicBezTo>
                <a:cubicBezTo>
                  <a:pt x="1360227" y="1887939"/>
                  <a:pt x="1430713" y="1981385"/>
                  <a:pt x="1366982" y="1930400"/>
                </a:cubicBezTo>
                <a:cubicBezTo>
                  <a:pt x="1358314" y="1923465"/>
                  <a:pt x="1355616" y="1911219"/>
                  <a:pt x="1348509" y="1902691"/>
                </a:cubicBezTo>
                <a:cubicBezTo>
                  <a:pt x="1326285" y="1876022"/>
                  <a:pt x="1320336" y="1874673"/>
                  <a:pt x="1293091" y="1856509"/>
                </a:cubicBezTo>
                <a:cubicBezTo>
                  <a:pt x="1286933" y="1847273"/>
                  <a:pt x="1283286" y="1835735"/>
                  <a:pt x="1274618" y="1828800"/>
                </a:cubicBezTo>
                <a:cubicBezTo>
                  <a:pt x="1267015" y="1822718"/>
                  <a:pt x="1255617" y="1823918"/>
                  <a:pt x="1246909" y="1819564"/>
                </a:cubicBezTo>
                <a:cubicBezTo>
                  <a:pt x="1236980" y="1814600"/>
                  <a:pt x="1227728" y="1808198"/>
                  <a:pt x="1219200" y="1801091"/>
                </a:cubicBezTo>
                <a:cubicBezTo>
                  <a:pt x="1209165" y="1792729"/>
                  <a:pt x="1201526" y="1781744"/>
                  <a:pt x="1191491" y="1773382"/>
                </a:cubicBezTo>
                <a:cubicBezTo>
                  <a:pt x="1167617" y="1753487"/>
                  <a:pt x="1163845" y="1754930"/>
                  <a:pt x="1136073" y="1745673"/>
                </a:cubicBezTo>
                <a:cubicBezTo>
                  <a:pt x="1083132" y="1666262"/>
                  <a:pt x="1153625" y="1759714"/>
                  <a:pt x="1089891" y="1708728"/>
                </a:cubicBezTo>
                <a:cubicBezTo>
                  <a:pt x="1030205" y="1660980"/>
                  <a:pt x="1113359" y="1695000"/>
                  <a:pt x="1043709" y="1671782"/>
                </a:cubicBezTo>
                <a:cubicBezTo>
                  <a:pt x="990768" y="1592371"/>
                  <a:pt x="1061261" y="1685823"/>
                  <a:pt x="997527" y="1634837"/>
                </a:cubicBezTo>
                <a:cubicBezTo>
                  <a:pt x="988859" y="1627902"/>
                  <a:pt x="986903" y="1614977"/>
                  <a:pt x="979054" y="1607128"/>
                </a:cubicBezTo>
                <a:cubicBezTo>
                  <a:pt x="971205" y="1599279"/>
                  <a:pt x="959873" y="1595762"/>
                  <a:pt x="951345" y="1588655"/>
                </a:cubicBezTo>
                <a:cubicBezTo>
                  <a:pt x="880228" y="1529391"/>
                  <a:pt x="964723" y="1588338"/>
                  <a:pt x="895927" y="1542473"/>
                </a:cubicBezTo>
                <a:cubicBezTo>
                  <a:pt x="846663" y="1468578"/>
                  <a:pt x="911324" y="1557871"/>
                  <a:pt x="849745" y="1496291"/>
                </a:cubicBezTo>
                <a:cubicBezTo>
                  <a:pt x="841896" y="1488442"/>
                  <a:pt x="839122" y="1476431"/>
                  <a:pt x="831273" y="1468582"/>
                </a:cubicBezTo>
                <a:cubicBezTo>
                  <a:pt x="823423" y="1460732"/>
                  <a:pt x="812091" y="1457216"/>
                  <a:pt x="803563" y="1450109"/>
                </a:cubicBezTo>
                <a:cubicBezTo>
                  <a:pt x="793528" y="1441747"/>
                  <a:pt x="784216" y="1432435"/>
                  <a:pt x="775854" y="1422400"/>
                </a:cubicBezTo>
                <a:cubicBezTo>
                  <a:pt x="768748" y="1413872"/>
                  <a:pt x="766050" y="1401625"/>
                  <a:pt x="757382" y="1394691"/>
                </a:cubicBezTo>
                <a:cubicBezTo>
                  <a:pt x="749780" y="1388609"/>
                  <a:pt x="738909" y="1388534"/>
                  <a:pt x="729673" y="1385455"/>
                </a:cubicBezTo>
                <a:cubicBezTo>
                  <a:pt x="680412" y="1311564"/>
                  <a:pt x="745067" y="1400849"/>
                  <a:pt x="683491" y="1339273"/>
                </a:cubicBezTo>
                <a:cubicBezTo>
                  <a:pt x="675642" y="1331424"/>
                  <a:pt x="673372" y="1318874"/>
                  <a:pt x="665018" y="1311564"/>
                </a:cubicBezTo>
                <a:cubicBezTo>
                  <a:pt x="648310" y="1296944"/>
                  <a:pt x="609600" y="1274619"/>
                  <a:pt x="609600" y="1274619"/>
                </a:cubicBezTo>
                <a:cubicBezTo>
                  <a:pt x="591617" y="1220672"/>
                  <a:pt x="614433" y="1270216"/>
                  <a:pt x="572654" y="1228437"/>
                </a:cubicBezTo>
                <a:cubicBezTo>
                  <a:pt x="564805" y="1220588"/>
                  <a:pt x="561288" y="1209256"/>
                  <a:pt x="554182" y="1200728"/>
                </a:cubicBezTo>
                <a:cubicBezTo>
                  <a:pt x="545820" y="1190693"/>
                  <a:pt x="534492" y="1183330"/>
                  <a:pt x="526473" y="1173019"/>
                </a:cubicBezTo>
                <a:cubicBezTo>
                  <a:pt x="468450" y="1098418"/>
                  <a:pt x="515460" y="1134888"/>
                  <a:pt x="461818" y="1099128"/>
                </a:cubicBezTo>
                <a:cubicBezTo>
                  <a:pt x="441020" y="1036730"/>
                  <a:pt x="469864" y="1104364"/>
                  <a:pt x="424873" y="1052946"/>
                </a:cubicBezTo>
                <a:cubicBezTo>
                  <a:pt x="410253" y="1036238"/>
                  <a:pt x="406400" y="1009843"/>
                  <a:pt x="387927" y="997528"/>
                </a:cubicBezTo>
                <a:lnTo>
                  <a:pt x="332509" y="960582"/>
                </a:lnTo>
                <a:cubicBezTo>
                  <a:pt x="298642" y="909782"/>
                  <a:pt x="332509" y="952885"/>
                  <a:pt x="286327" y="914400"/>
                </a:cubicBezTo>
                <a:cubicBezTo>
                  <a:pt x="215218" y="855142"/>
                  <a:pt x="299698" y="914077"/>
                  <a:pt x="230909" y="868219"/>
                </a:cubicBezTo>
                <a:cubicBezTo>
                  <a:pt x="223397" y="845681"/>
                  <a:pt x="221106" y="830706"/>
                  <a:pt x="203200" y="812800"/>
                </a:cubicBezTo>
                <a:cubicBezTo>
                  <a:pt x="195351" y="804951"/>
                  <a:pt x="184727" y="800485"/>
                  <a:pt x="175491" y="794328"/>
                </a:cubicBezTo>
                <a:cubicBezTo>
                  <a:pt x="152274" y="724681"/>
                  <a:pt x="183592" y="810530"/>
                  <a:pt x="147782" y="738909"/>
                </a:cubicBezTo>
                <a:cubicBezTo>
                  <a:pt x="143428" y="730201"/>
                  <a:pt x="142899" y="719908"/>
                  <a:pt x="138545" y="711200"/>
                </a:cubicBezTo>
                <a:cubicBezTo>
                  <a:pt x="133581" y="701271"/>
                  <a:pt x="125037" y="693420"/>
                  <a:pt x="120073" y="683491"/>
                </a:cubicBezTo>
                <a:cubicBezTo>
                  <a:pt x="81837" y="607019"/>
                  <a:pt x="145298" y="707474"/>
                  <a:pt x="92363" y="628073"/>
                </a:cubicBezTo>
                <a:cubicBezTo>
                  <a:pt x="58680" y="527019"/>
                  <a:pt x="112400" y="680084"/>
                  <a:pt x="64654" y="572655"/>
                </a:cubicBezTo>
                <a:cubicBezTo>
                  <a:pt x="56746" y="554861"/>
                  <a:pt x="52340" y="535710"/>
                  <a:pt x="46182" y="517237"/>
                </a:cubicBezTo>
                <a:lnTo>
                  <a:pt x="27709" y="461819"/>
                </a:lnTo>
                <a:cubicBezTo>
                  <a:pt x="24630" y="449504"/>
                  <a:pt x="22121" y="437032"/>
                  <a:pt x="18473" y="424873"/>
                </a:cubicBezTo>
                <a:cubicBezTo>
                  <a:pt x="12878" y="406222"/>
                  <a:pt x="0" y="369455"/>
                  <a:pt x="0" y="369455"/>
                </a:cubicBezTo>
                <a:cubicBezTo>
                  <a:pt x="3079" y="301722"/>
                  <a:pt x="3829" y="233842"/>
                  <a:pt x="9236" y="166255"/>
                </a:cubicBezTo>
                <a:cubicBezTo>
                  <a:pt x="10012" y="156550"/>
                  <a:pt x="17933" y="148267"/>
                  <a:pt x="18473" y="138546"/>
                </a:cubicBezTo>
                <a:cubicBezTo>
                  <a:pt x="21035" y="92435"/>
                  <a:pt x="18473" y="46182"/>
                  <a:pt x="18473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19554C74-AE38-4DF9-91BD-3255460B66E9}"/>
              </a:ext>
            </a:extLst>
          </p:cNvPr>
          <p:cNvSpPr/>
          <p:nvPr/>
        </p:nvSpPr>
        <p:spPr>
          <a:xfrm>
            <a:off x="2741490" y="2650836"/>
            <a:ext cx="103310" cy="674255"/>
          </a:xfrm>
          <a:custGeom>
            <a:avLst/>
            <a:gdLst>
              <a:gd name="connsiteX0" fmla="*/ 66365 w 103310"/>
              <a:gd name="connsiteY0" fmla="*/ 674255 h 674255"/>
              <a:gd name="connsiteX1" fmla="*/ 20183 w 103310"/>
              <a:gd name="connsiteY1" fmla="*/ 665019 h 674255"/>
              <a:gd name="connsiteX2" fmla="*/ 1710 w 103310"/>
              <a:gd name="connsiteY2" fmla="*/ 637309 h 674255"/>
              <a:gd name="connsiteX3" fmla="*/ 57128 w 103310"/>
              <a:gd name="connsiteY3" fmla="*/ 618837 h 674255"/>
              <a:gd name="connsiteX4" fmla="*/ 47892 w 103310"/>
              <a:gd name="connsiteY4" fmla="*/ 554182 h 674255"/>
              <a:gd name="connsiteX5" fmla="*/ 47892 w 103310"/>
              <a:gd name="connsiteY5" fmla="*/ 498764 h 674255"/>
              <a:gd name="connsiteX6" fmla="*/ 75601 w 103310"/>
              <a:gd name="connsiteY6" fmla="*/ 480291 h 674255"/>
              <a:gd name="connsiteX7" fmla="*/ 84837 w 103310"/>
              <a:gd name="connsiteY7" fmla="*/ 452582 h 674255"/>
              <a:gd name="connsiteX8" fmla="*/ 38655 w 103310"/>
              <a:gd name="connsiteY8" fmla="*/ 406400 h 674255"/>
              <a:gd name="connsiteX9" fmla="*/ 66365 w 103310"/>
              <a:gd name="connsiteY9" fmla="*/ 387928 h 674255"/>
              <a:gd name="connsiteX10" fmla="*/ 75601 w 103310"/>
              <a:gd name="connsiteY10" fmla="*/ 360219 h 674255"/>
              <a:gd name="connsiteX11" fmla="*/ 66365 w 103310"/>
              <a:gd name="connsiteY11" fmla="*/ 304800 h 674255"/>
              <a:gd name="connsiteX12" fmla="*/ 10946 w 103310"/>
              <a:gd name="connsiteY12" fmla="*/ 258619 h 674255"/>
              <a:gd name="connsiteX13" fmla="*/ 38655 w 103310"/>
              <a:gd name="connsiteY13" fmla="*/ 230909 h 674255"/>
              <a:gd name="connsiteX14" fmla="*/ 66365 w 103310"/>
              <a:gd name="connsiteY14" fmla="*/ 221673 h 674255"/>
              <a:gd name="connsiteX15" fmla="*/ 75601 w 103310"/>
              <a:gd name="connsiteY15" fmla="*/ 193964 h 674255"/>
              <a:gd name="connsiteX16" fmla="*/ 84837 w 103310"/>
              <a:gd name="connsiteY16" fmla="*/ 101600 h 674255"/>
              <a:gd name="connsiteX17" fmla="*/ 103310 w 103310"/>
              <a:gd name="connsiteY17" fmla="*/ 73891 h 674255"/>
              <a:gd name="connsiteX18" fmla="*/ 84837 w 103310"/>
              <a:gd name="connsiteY18" fmla="*/ 46182 h 674255"/>
              <a:gd name="connsiteX19" fmla="*/ 75601 w 103310"/>
              <a:gd name="connsiteY19" fmla="*/ 18473 h 674255"/>
              <a:gd name="connsiteX20" fmla="*/ 103310 w 103310"/>
              <a:gd name="connsiteY20" fmla="*/ 0 h 674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3310" h="674255">
                <a:moveTo>
                  <a:pt x="66365" y="674255"/>
                </a:moveTo>
                <a:cubicBezTo>
                  <a:pt x="50971" y="671176"/>
                  <a:pt x="33813" y="672808"/>
                  <a:pt x="20183" y="665019"/>
                </a:cubicBezTo>
                <a:cubicBezTo>
                  <a:pt x="10545" y="659511"/>
                  <a:pt x="-5225" y="645978"/>
                  <a:pt x="1710" y="637309"/>
                </a:cubicBezTo>
                <a:cubicBezTo>
                  <a:pt x="13874" y="622104"/>
                  <a:pt x="57128" y="618837"/>
                  <a:pt x="57128" y="618837"/>
                </a:cubicBezTo>
                <a:cubicBezTo>
                  <a:pt x="54049" y="597285"/>
                  <a:pt x="52162" y="575530"/>
                  <a:pt x="47892" y="554182"/>
                </a:cubicBezTo>
                <a:cubicBezTo>
                  <a:pt x="42966" y="529550"/>
                  <a:pt x="28186" y="523396"/>
                  <a:pt x="47892" y="498764"/>
                </a:cubicBezTo>
                <a:cubicBezTo>
                  <a:pt x="54827" y="490096"/>
                  <a:pt x="66365" y="486449"/>
                  <a:pt x="75601" y="480291"/>
                </a:cubicBezTo>
                <a:cubicBezTo>
                  <a:pt x="78680" y="471055"/>
                  <a:pt x="86438" y="462185"/>
                  <a:pt x="84837" y="452582"/>
                </a:cubicBezTo>
                <a:cubicBezTo>
                  <a:pt x="80988" y="429490"/>
                  <a:pt x="54819" y="417176"/>
                  <a:pt x="38655" y="406400"/>
                </a:cubicBezTo>
                <a:cubicBezTo>
                  <a:pt x="47892" y="400243"/>
                  <a:pt x="59430" y="396596"/>
                  <a:pt x="66365" y="387928"/>
                </a:cubicBezTo>
                <a:cubicBezTo>
                  <a:pt x="72447" y="380326"/>
                  <a:pt x="75601" y="369955"/>
                  <a:pt x="75601" y="360219"/>
                </a:cubicBezTo>
                <a:cubicBezTo>
                  <a:pt x="75601" y="341491"/>
                  <a:pt x="73971" y="321914"/>
                  <a:pt x="66365" y="304800"/>
                </a:cubicBezTo>
                <a:cubicBezTo>
                  <a:pt x="58879" y="287957"/>
                  <a:pt x="25666" y="268432"/>
                  <a:pt x="10946" y="258619"/>
                </a:cubicBezTo>
                <a:cubicBezTo>
                  <a:pt x="20182" y="249382"/>
                  <a:pt x="27786" y="238155"/>
                  <a:pt x="38655" y="230909"/>
                </a:cubicBezTo>
                <a:cubicBezTo>
                  <a:pt x="46756" y="225508"/>
                  <a:pt x="59480" y="228557"/>
                  <a:pt x="66365" y="221673"/>
                </a:cubicBezTo>
                <a:cubicBezTo>
                  <a:pt x="73249" y="214789"/>
                  <a:pt x="72522" y="203200"/>
                  <a:pt x="75601" y="193964"/>
                </a:cubicBezTo>
                <a:cubicBezTo>
                  <a:pt x="78680" y="163176"/>
                  <a:pt x="77880" y="131749"/>
                  <a:pt x="84837" y="101600"/>
                </a:cubicBezTo>
                <a:cubicBezTo>
                  <a:pt x="87333" y="90784"/>
                  <a:pt x="103310" y="84992"/>
                  <a:pt x="103310" y="73891"/>
                </a:cubicBezTo>
                <a:cubicBezTo>
                  <a:pt x="103310" y="62790"/>
                  <a:pt x="90995" y="55418"/>
                  <a:pt x="84837" y="46182"/>
                </a:cubicBezTo>
                <a:cubicBezTo>
                  <a:pt x="81758" y="36946"/>
                  <a:pt x="71985" y="27513"/>
                  <a:pt x="75601" y="18473"/>
                </a:cubicBezTo>
                <a:cubicBezTo>
                  <a:pt x="79724" y="8166"/>
                  <a:pt x="103310" y="0"/>
                  <a:pt x="10331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64827CC0-A601-41F7-9FFB-5AF89F5CADD0}"/>
              </a:ext>
            </a:extLst>
          </p:cNvPr>
          <p:cNvSpPr/>
          <p:nvPr/>
        </p:nvSpPr>
        <p:spPr>
          <a:xfrm>
            <a:off x="868218" y="877455"/>
            <a:ext cx="1985818" cy="64847"/>
          </a:xfrm>
          <a:custGeom>
            <a:avLst/>
            <a:gdLst>
              <a:gd name="connsiteX0" fmla="*/ 0 w 1985818"/>
              <a:gd name="connsiteY0" fmla="*/ 0 h 64847"/>
              <a:gd name="connsiteX1" fmla="*/ 157018 w 1985818"/>
              <a:gd name="connsiteY1" fmla="*/ 9236 h 64847"/>
              <a:gd name="connsiteX2" fmla="*/ 258618 w 1985818"/>
              <a:gd name="connsiteY2" fmla="*/ 18472 h 64847"/>
              <a:gd name="connsiteX3" fmla="*/ 895927 w 1985818"/>
              <a:gd name="connsiteY3" fmla="*/ 0 h 64847"/>
              <a:gd name="connsiteX4" fmla="*/ 1616364 w 1985818"/>
              <a:gd name="connsiteY4" fmla="*/ 9236 h 64847"/>
              <a:gd name="connsiteX5" fmla="*/ 1653309 w 1985818"/>
              <a:gd name="connsiteY5" fmla="*/ 18472 h 64847"/>
              <a:gd name="connsiteX6" fmla="*/ 1865746 w 1985818"/>
              <a:gd name="connsiteY6" fmla="*/ 27709 h 64847"/>
              <a:gd name="connsiteX7" fmla="*/ 1939637 w 1985818"/>
              <a:gd name="connsiteY7" fmla="*/ 46181 h 64847"/>
              <a:gd name="connsiteX8" fmla="*/ 1985818 w 1985818"/>
              <a:gd name="connsiteY8" fmla="*/ 64654 h 6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85818" h="64847">
                <a:moveTo>
                  <a:pt x="0" y="0"/>
                </a:moveTo>
                <a:lnTo>
                  <a:pt x="157018" y="9236"/>
                </a:lnTo>
                <a:cubicBezTo>
                  <a:pt x="190938" y="11659"/>
                  <a:pt x="224612" y="18472"/>
                  <a:pt x="258618" y="18472"/>
                </a:cubicBezTo>
                <a:cubicBezTo>
                  <a:pt x="447299" y="18472"/>
                  <a:pt x="698021" y="7611"/>
                  <a:pt x="895927" y="0"/>
                </a:cubicBezTo>
                <a:lnTo>
                  <a:pt x="1616364" y="9236"/>
                </a:lnTo>
                <a:cubicBezTo>
                  <a:pt x="1629054" y="9546"/>
                  <a:pt x="1640650" y="17534"/>
                  <a:pt x="1653309" y="18472"/>
                </a:cubicBezTo>
                <a:cubicBezTo>
                  <a:pt x="1723995" y="23708"/>
                  <a:pt x="1794934" y="24630"/>
                  <a:pt x="1865746" y="27709"/>
                </a:cubicBezTo>
                <a:cubicBezTo>
                  <a:pt x="1883308" y="31221"/>
                  <a:pt x="1920705" y="36715"/>
                  <a:pt x="1939637" y="46181"/>
                </a:cubicBezTo>
                <a:cubicBezTo>
                  <a:pt x="1983415" y="68070"/>
                  <a:pt x="1950174" y="64654"/>
                  <a:pt x="1985818" y="64654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E36F87F3-4176-4C63-8F90-5754DA3413A6}"/>
              </a:ext>
            </a:extLst>
          </p:cNvPr>
          <p:cNvSpPr/>
          <p:nvPr/>
        </p:nvSpPr>
        <p:spPr>
          <a:xfrm>
            <a:off x="2927927" y="969818"/>
            <a:ext cx="1690255" cy="1976582"/>
          </a:xfrm>
          <a:custGeom>
            <a:avLst/>
            <a:gdLst>
              <a:gd name="connsiteX0" fmla="*/ 0 w 1690255"/>
              <a:gd name="connsiteY0" fmla="*/ 0 h 1976582"/>
              <a:gd name="connsiteX1" fmla="*/ 101600 w 1690255"/>
              <a:gd name="connsiteY1" fmla="*/ 36946 h 1976582"/>
              <a:gd name="connsiteX2" fmla="*/ 147782 w 1690255"/>
              <a:gd name="connsiteY2" fmla="*/ 46182 h 1976582"/>
              <a:gd name="connsiteX3" fmla="*/ 157018 w 1690255"/>
              <a:gd name="connsiteY3" fmla="*/ 73891 h 1976582"/>
              <a:gd name="connsiteX4" fmla="*/ 221673 w 1690255"/>
              <a:gd name="connsiteY4" fmla="*/ 101600 h 1976582"/>
              <a:gd name="connsiteX5" fmla="*/ 240146 w 1690255"/>
              <a:gd name="connsiteY5" fmla="*/ 129309 h 1976582"/>
              <a:gd name="connsiteX6" fmla="*/ 286328 w 1690255"/>
              <a:gd name="connsiteY6" fmla="*/ 203200 h 1976582"/>
              <a:gd name="connsiteX7" fmla="*/ 369455 w 1690255"/>
              <a:gd name="connsiteY7" fmla="*/ 212437 h 1976582"/>
              <a:gd name="connsiteX8" fmla="*/ 378691 w 1690255"/>
              <a:gd name="connsiteY8" fmla="*/ 295564 h 1976582"/>
              <a:gd name="connsiteX9" fmla="*/ 406400 w 1690255"/>
              <a:gd name="connsiteY9" fmla="*/ 304800 h 1976582"/>
              <a:gd name="connsiteX10" fmla="*/ 434109 w 1690255"/>
              <a:gd name="connsiteY10" fmla="*/ 323273 h 1976582"/>
              <a:gd name="connsiteX11" fmla="*/ 480291 w 1690255"/>
              <a:gd name="connsiteY11" fmla="*/ 332509 h 1976582"/>
              <a:gd name="connsiteX12" fmla="*/ 508000 w 1690255"/>
              <a:gd name="connsiteY12" fmla="*/ 341746 h 1976582"/>
              <a:gd name="connsiteX13" fmla="*/ 517237 w 1690255"/>
              <a:gd name="connsiteY13" fmla="*/ 369455 h 1976582"/>
              <a:gd name="connsiteX14" fmla="*/ 517237 w 1690255"/>
              <a:gd name="connsiteY14" fmla="*/ 443346 h 1976582"/>
              <a:gd name="connsiteX15" fmla="*/ 544946 w 1690255"/>
              <a:gd name="connsiteY15" fmla="*/ 452582 h 1976582"/>
              <a:gd name="connsiteX16" fmla="*/ 637309 w 1690255"/>
              <a:gd name="connsiteY16" fmla="*/ 471055 h 1976582"/>
              <a:gd name="connsiteX17" fmla="*/ 655782 w 1690255"/>
              <a:gd name="connsiteY17" fmla="*/ 554182 h 1976582"/>
              <a:gd name="connsiteX18" fmla="*/ 674255 w 1690255"/>
              <a:gd name="connsiteY18" fmla="*/ 609600 h 1976582"/>
              <a:gd name="connsiteX19" fmla="*/ 683491 w 1690255"/>
              <a:gd name="connsiteY19" fmla="*/ 655782 h 1976582"/>
              <a:gd name="connsiteX20" fmla="*/ 711200 w 1690255"/>
              <a:gd name="connsiteY20" fmla="*/ 665018 h 1976582"/>
              <a:gd name="connsiteX21" fmla="*/ 748146 w 1690255"/>
              <a:gd name="connsiteY21" fmla="*/ 674255 h 1976582"/>
              <a:gd name="connsiteX22" fmla="*/ 775855 w 1690255"/>
              <a:gd name="connsiteY22" fmla="*/ 683491 h 1976582"/>
              <a:gd name="connsiteX23" fmla="*/ 831273 w 1690255"/>
              <a:gd name="connsiteY23" fmla="*/ 692727 h 1976582"/>
              <a:gd name="connsiteX24" fmla="*/ 868218 w 1690255"/>
              <a:gd name="connsiteY24" fmla="*/ 812800 h 1976582"/>
              <a:gd name="connsiteX25" fmla="*/ 905164 w 1690255"/>
              <a:gd name="connsiteY25" fmla="*/ 831273 h 1976582"/>
              <a:gd name="connsiteX26" fmla="*/ 951346 w 1690255"/>
              <a:gd name="connsiteY26" fmla="*/ 840509 h 1976582"/>
              <a:gd name="connsiteX27" fmla="*/ 979055 w 1690255"/>
              <a:gd name="connsiteY27" fmla="*/ 849746 h 1976582"/>
              <a:gd name="connsiteX28" fmla="*/ 1062182 w 1690255"/>
              <a:gd name="connsiteY28" fmla="*/ 868218 h 1976582"/>
              <a:gd name="connsiteX29" fmla="*/ 1071418 w 1690255"/>
              <a:gd name="connsiteY29" fmla="*/ 997527 h 1976582"/>
              <a:gd name="connsiteX30" fmla="*/ 1099128 w 1690255"/>
              <a:gd name="connsiteY30" fmla="*/ 1006764 h 1976582"/>
              <a:gd name="connsiteX31" fmla="*/ 1182255 w 1690255"/>
              <a:gd name="connsiteY31" fmla="*/ 1043709 h 1976582"/>
              <a:gd name="connsiteX32" fmla="*/ 1209964 w 1690255"/>
              <a:gd name="connsiteY32" fmla="*/ 1062182 h 1976582"/>
              <a:gd name="connsiteX33" fmla="*/ 1237673 w 1690255"/>
              <a:gd name="connsiteY33" fmla="*/ 1071418 h 1976582"/>
              <a:gd name="connsiteX34" fmla="*/ 1228437 w 1690255"/>
              <a:gd name="connsiteY34" fmla="*/ 1099127 h 1976582"/>
              <a:gd name="connsiteX35" fmla="*/ 1265382 w 1690255"/>
              <a:gd name="connsiteY35" fmla="*/ 1191491 h 1976582"/>
              <a:gd name="connsiteX36" fmla="*/ 1274618 w 1690255"/>
              <a:gd name="connsiteY36" fmla="*/ 1219200 h 1976582"/>
              <a:gd name="connsiteX37" fmla="*/ 1293091 w 1690255"/>
              <a:gd name="connsiteY37" fmla="*/ 1311564 h 1976582"/>
              <a:gd name="connsiteX38" fmla="*/ 1320800 w 1690255"/>
              <a:gd name="connsiteY38" fmla="*/ 1339273 h 1976582"/>
              <a:gd name="connsiteX39" fmla="*/ 1385455 w 1690255"/>
              <a:gd name="connsiteY39" fmla="*/ 1366982 h 1976582"/>
              <a:gd name="connsiteX40" fmla="*/ 1394691 w 1690255"/>
              <a:gd name="connsiteY40" fmla="*/ 1394691 h 1976582"/>
              <a:gd name="connsiteX41" fmla="*/ 1403928 w 1690255"/>
              <a:gd name="connsiteY41" fmla="*/ 1487055 h 1976582"/>
              <a:gd name="connsiteX42" fmla="*/ 1468582 w 1690255"/>
              <a:gd name="connsiteY42" fmla="*/ 1514764 h 1976582"/>
              <a:gd name="connsiteX43" fmla="*/ 1496291 w 1690255"/>
              <a:gd name="connsiteY43" fmla="*/ 1570182 h 1976582"/>
              <a:gd name="connsiteX44" fmla="*/ 1505528 w 1690255"/>
              <a:gd name="connsiteY44" fmla="*/ 1671782 h 1976582"/>
              <a:gd name="connsiteX45" fmla="*/ 1570182 w 1690255"/>
              <a:gd name="connsiteY45" fmla="*/ 1708727 h 1976582"/>
              <a:gd name="connsiteX46" fmla="*/ 1579418 w 1690255"/>
              <a:gd name="connsiteY46" fmla="*/ 1801091 h 1976582"/>
              <a:gd name="connsiteX47" fmla="*/ 1607128 w 1690255"/>
              <a:gd name="connsiteY47" fmla="*/ 1828800 h 1976582"/>
              <a:gd name="connsiteX48" fmla="*/ 1625600 w 1690255"/>
              <a:gd name="connsiteY48" fmla="*/ 1856509 h 1976582"/>
              <a:gd name="connsiteX49" fmla="*/ 1616364 w 1690255"/>
              <a:gd name="connsiteY49" fmla="*/ 1884218 h 1976582"/>
              <a:gd name="connsiteX50" fmla="*/ 1653309 w 1690255"/>
              <a:gd name="connsiteY50" fmla="*/ 1939637 h 1976582"/>
              <a:gd name="connsiteX51" fmla="*/ 1681018 w 1690255"/>
              <a:gd name="connsiteY51" fmla="*/ 1948873 h 1976582"/>
              <a:gd name="connsiteX52" fmla="*/ 1690255 w 1690255"/>
              <a:gd name="connsiteY52" fmla="*/ 1976582 h 197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690255" h="1976582">
                <a:moveTo>
                  <a:pt x="0" y="0"/>
                </a:moveTo>
                <a:cubicBezTo>
                  <a:pt x="23873" y="9549"/>
                  <a:pt x="77886" y="32203"/>
                  <a:pt x="101600" y="36946"/>
                </a:cubicBezTo>
                <a:lnTo>
                  <a:pt x="147782" y="46182"/>
                </a:lnTo>
                <a:cubicBezTo>
                  <a:pt x="150861" y="55418"/>
                  <a:pt x="150936" y="66289"/>
                  <a:pt x="157018" y="73891"/>
                </a:cubicBezTo>
                <a:cubicBezTo>
                  <a:pt x="172965" y="93824"/>
                  <a:pt x="199488" y="96054"/>
                  <a:pt x="221673" y="101600"/>
                </a:cubicBezTo>
                <a:cubicBezTo>
                  <a:pt x="227831" y="110836"/>
                  <a:pt x="235638" y="119165"/>
                  <a:pt x="240146" y="129309"/>
                </a:cubicBezTo>
                <a:cubicBezTo>
                  <a:pt x="254327" y="161216"/>
                  <a:pt x="246864" y="193334"/>
                  <a:pt x="286328" y="203200"/>
                </a:cubicBezTo>
                <a:cubicBezTo>
                  <a:pt x="313375" y="209962"/>
                  <a:pt x="341746" y="209358"/>
                  <a:pt x="369455" y="212437"/>
                </a:cubicBezTo>
                <a:cubicBezTo>
                  <a:pt x="372534" y="240146"/>
                  <a:pt x="368337" y="269679"/>
                  <a:pt x="378691" y="295564"/>
                </a:cubicBezTo>
                <a:cubicBezTo>
                  <a:pt x="382307" y="304604"/>
                  <a:pt x="397692" y="300446"/>
                  <a:pt x="406400" y="304800"/>
                </a:cubicBezTo>
                <a:cubicBezTo>
                  <a:pt x="416329" y="309764"/>
                  <a:pt x="423715" y="319375"/>
                  <a:pt x="434109" y="323273"/>
                </a:cubicBezTo>
                <a:cubicBezTo>
                  <a:pt x="448808" y="328785"/>
                  <a:pt x="465061" y="328701"/>
                  <a:pt x="480291" y="332509"/>
                </a:cubicBezTo>
                <a:cubicBezTo>
                  <a:pt x="489736" y="334870"/>
                  <a:pt x="498764" y="338667"/>
                  <a:pt x="508000" y="341746"/>
                </a:cubicBezTo>
                <a:cubicBezTo>
                  <a:pt x="511079" y="350982"/>
                  <a:pt x="517237" y="359719"/>
                  <a:pt x="517237" y="369455"/>
                </a:cubicBezTo>
                <a:cubicBezTo>
                  <a:pt x="517237" y="390535"/>
                  <a:pt x="496122" y="422232"/>
                  <a:pt x="517237" y="443346"/>
                </a:cubicBezTo>
                <a:cubicBezTo>
                  <a:pt x="524121" y="450230"/>
                  <a:pt x="535459" y="450393"/>
                  <a:pt x="544946" y="452582"/>
                </a:cubicBezTo>
                <a:cubicBezTo>
                  <a:pt x="575539" y="459642"/>
                  <a:pt x="637309" y="471055"/>
                  <a:pt x="637309" y="471055"/>
                </a:cubicBezTo>
                <a:cubicBezTo>
                  <a:pt x="663735" y="550326"/>
                  <a:pt x="623275" y="424153"/>
                  <a:pt x="655782" y="554182"/>
                </a:cubicBezTo>
                <a:cubicBezTo>
                  <a:pt x="660505" y="573073"/>
                  <a:pt x="670436" y="590506"/>
                  <a:pt x="674255" y="609600"/>
                </a:cubicBezTo>
                <a:cubicBezTo>
                  <a:pt x="677334" y="624994"/>
                  <a:pt x="674783" y="642720"/>
                  <a:pt x="683491" y="655782"/>
                </a:cubicBezTo>
                <a:cubicBezTo>
                  <a:pt x="688891" y="663883"/>
                  <a:pt x="701839" y="662343"/>
                  <a:pt x="711200" y="665018"/>
                </a:cubicBezTo>
                <a:cubicBezTo>
                  <a:pt x="723406" y="668505"/>
                  <a:pt x="735940" y="670768"/>
                  <a:pt x="748146" y="674255"/>
                </a:cubicBezTo>
                <a:cubicBezTo>
                  <a:pt x="757507" y="676930"/>
                  <a:pt x="766351" y="681379"/>
                  <a:pt x="775855" y="683491"/>
                </a:cubicBezTo>
                <a:cubicBezTo>
                  <a:pt x="794137" y="687553"/>
                  <a:pt x="812800" y="689648"/>
                  <a:pt x="831273" y="692727"/>
                </a:cubicBezTo>
                <a:cubicBezTo>
                  <a:pt x="903992" y="716968"/>
                  <a:pt x="820708" y="679772"/>
                  <a:pt x="868218" y="812800"/>
                </a:cubicBezTo>
                <a:cubicBezTo>
                  <a:pt x="872849" y="825767"/>
                  <a:pt x="892102" y="826919"/>
                  <a:pt x="905164" y="831273"/>
                </a:cubicBezTo>
                <a:cubicBezTo>
                  <a:pt x="920057" y="836237"/>
                  <a:pt x="936116" y="836701"/>
                  <a:pt x="951346" y="840509"/>
                </a:cubicBezTo>
                <a:cubicBezTo>
                  <a:pt x="960791" y="842870"/>
                  <a:pt x="969551" y="847634"/>
                  <a:pt x="979055" y="849746"/>
                </a:cubicBezTo>
                <a:cubicBezTo>
                  <a:pt x="1076598" y="871423"/>
                  <a:pt x="999800" y="847425"/>
                  <a:pt x="1062182" y="868218"/>
                </a:cubicBezTo>
                <a:cubicBezTo>
                  <a:pt x="1065261" y="911321"/>
                  <a:pt x="1060284" y="955773"/>
                  <a:pt x="1071418" y="997527"/>
                </a:cubicBezTo>
                <a:cubicBezTo>
                  <a:pt x="1073927" y="1006935"/>
                  <a:pt x="1090675" y="1001933"/>
                  <a:pt x="1099128" y="1006764"/>
                </a:cubicBezTo>
                <a:cubicBezTo>
                  <a:pt x="1172432" y="1048652"/>
                  <a:pt x="1096707" y="1026600"/>
                  <a:pt x="1182255" y="1043709"/>
                </a:cubicBezTo>
                <a:cubicBezTo>
                  <a:pt x="1191491" y="1049867"/>
                  <a:pt x="1200035" y="1057218"/>
                  <a:pt x="1209964" y="1062182"/>
                </a:cubicBezTo>
                <a:cubicBezTo>
                  <a:pt x="1218672" y="1066536"/>
                  <a:pt x="1233319" y="1062710"/>
                  <a:pt x="1237673" y="1071418"/>
                </a:cubicBezTo>
                <a:cubicBezTo>
                  <a:pt x="1242027" y="1080126"/>
                  <a:pt x="1231516" y="1089891"/>
                  <a:pt x="1228437" y="1099127"/>
                </a:cubicBezTo>
                <a:cubicBezTo>
                  <a:pt x="1248395" y="1258798"/>
                  <a:pt x="1212841" y="1125813"/>
                  <a:pt x="1265382" y="1191491"/>
                </a:cubicBezTo>
                <a:cubicBezTo>
                  <a:pt x="1271464" y="1199094"/>
                  <a:pt x="1272429" y="1209713"/>
                  <a:pt x="1274618" y="1219200"/>
                </a:cubicBezTo>
                <a:cubicBezTo>
                  <a:pt x="1281678" y="1249794"/>
                  <a:pt x="1281820" y="1282259"/>
                  <a:pt x="1293091" y="1311564"/>
                </a:cubicBezTo>
                <a:cubicBezTo>
                  <a:pt x="1297780" y="1323755"/>
                  <a:pt x="1310765" y="1330911"/>
                  <a:pt x="1320800" y="1339273"/>
                </a:cubicBezTo>
                <a:cubicBezTo>
                  <a:pt x="1348137" y="1362054"/>
                  <a:pt x="1350243" y="1358180"/>
                  <a:pt x="1385455" y="1366982"/>
                </a:cubicBezTo>
                <a:cubicBezTo>
                  <a:pt x="1388534" y="1376218"/>
                  <a:pt x="1393211" y="1385068"/>
                  <a:pt x="1394691" y="1394691"/>
                </a:cubicBezTo>
                <a:cubicBezTo>
                  <a:pt x="1399396" y="1425273"/>
                  <a:pt x="1394143" y="1457701"/>
                  <a:pt x="1403928" y="1487055"/>
                </a:cubicBezTo>
                <a:cubicBezTo>
                  <a:pt x="1409726" y="1504449"/>
                  <a:pt x="1458002" y="1512119"/>
                  <a:pt x="1468582" y="1514764"/>
                </a:cubicBezTo>
                <a:cubicBezTo>
                  <a:pt x="1481886" y="1534720"/>
                  <a:pt x="1492814" y="1545846"/>
                  <a:pt x="1496291" y="1570182"/>
                </a:cubicBezTo>
                <a:cubicBezTo>
                  <a:pt x="1501100" y="1603847"/>
                  <a:pt x="1494090" y="1639757"/>
                  <a:pt x="1505528" y="1671782"/>
                </a:cubicBezTo>
                <a:cubicBezTo>
                  <a:pt x="1513085" y="1692941"/>
                  <a:pt x="1551382" y="1702461"/>
                  <a:pt x="1570182" y="1708727"/>
                </a:cubicBezTo>
                <a:cubicBezTo>
                  <a:pt x="1573261" y="1739515"/>
                  <a:pt x="1570318" y="1771518"/>
                  <a:pt x="1579418" y="1801091"/>
                </a:cubicBezTo>
                <a:cubicBezTo>
                  <a:pt x="1583260" y="1813576"/>
                  <a:pt x="1598766" y="1818765"/>
                  <a:pt x="1607128" y="1828800"/>
                </a:cubicBezTo>
                <a:cubicBezTo>
                  <a:pt x="1614234" y="1837328"/>
                  <a:pt x="1619443" y="1847273"/>
                  <a:pt x="1625600" y="1856509"/>
                </a:cubicBezTo>
                <a:cubicBezTo>
                  <a:pt x="1622521" y="1865745"/>
                  <a:pt x="1616364" y="1874482"/>
                  <a:pt x="1616364" y="1884218"/>
                </a:cubicBezTo>
                <a:cubicBezTo>
                  <a:pt x="1616364" y="1906813"/>
                  <a:pt x="1636649" y="1928530"/>
                  <a:pt x="1653309" y="1939637"/>
                </a:cubicBezTo>
                <a:cubicBezTo>
                  <a:pt x="1661410" y="1945038"/>
                  <a:pt x="1671782" y="1945794"/>
                  <a:pt x="1681018" y="1948873"/>
                </a:cubicBezTo>
                <a:lnTo>
                  <a:pt x="1690255" y="1976582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CCDDA472-4242-4E67-A74C-CA2B381405D1}"/>
              </a:ext>
            </a:extLst>
          </p:cNvPr>
          <p:cNvSpPr/>
          <p:nvPr/>
        </p:nvSpPr>
        <p:spPr>
          <a:xfrm>
            <a:off x="1976582" y="2974109"/>
            <a:ext cx="1736436" cy="47073"/>
          </a:xfrm>
          <a:custGeom>
            <a:avLst/>
            <a:gdLst>
              <a:gd name="connsiteX0" fmla="*/ 0 w 1736436"/>
              <a:gd name="connsiteY0" fmla="*/ 0 h 47073"/>
              <a:gd name="connsiteX1" fmla="*/ 277091 w 1736436"/>
              <a:gd name="connsiteY1" fmla="*/ 9236 h 47073"/>
              <a:gd name="connsiteX2" fmla="*/ 360218 w 1736436"/>
              <a:gd name="connsiteY2" fmla="*/ 18473 h 47073"/>
              <a:gd name="connsiteX3" fmla="*/ 831273 w 1736436"/>
              <a:gd name="connsiteY3" fmla="*/ 27709 h 47073"/>
              <a:gd name="connsiteX4" fmla="*/ 1200727 w 1736436"/>
              <a:gd name="connsiteY4" fmla="*/ 46182 h 47073"/>
              <a:gd name="connsiteX5" fmla="*/ 1736436 w 1736436"/>
              <a:gd name="connsiteY5" fmla="*/ 46182 h 47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6436" h="47073">
                <a:moveTo>
                  <a:pt x="0" y="0"/>
                </a:moveTo>
                <a:lnTo>
                  <a:pt x="277091" y="9236"/>
                </a:lnTo>
                <a:cubicBezTo>
                  <a:pt x="304934" y="10664"/>
                  <a:pt x="332354" y="17544"/>
                  <a:pt x="360218" y="18473"/>
                </a:cubicBezTo>
                <a:cubicBezTo>
                  <a:pt x="517179" y="23705"/>
                  <a:pt x="674255" y="24630"/>
                  <a:pt x="831273" y="27709"/>
                </a:cubicBezTo>
                <a:cubicBezTo>
                  <a:pt x="990002" y="45347"/>
                  <a:pt x="952659" y="43395"/>
                  <a:pt x="1200727" y="46182"/>
                </a:cubicBezTo>
                <a:cubicBezTo>
                  <a:pt x="1379285" y="48188"/>
                  <a:pt x="1557866" y="46182"/>
                  <a:pt x="1736436" y="46182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Frihandsfigur: Form 15">
            <a:extLst>
              <a:ext uri="{FF2B5EF4-FFF2-40B4-BE49-F238E27FC236}">
                <a16:creationId xmlns:a16="http://schemas.microsoft.com/office/drawing/2014/main" id="{55B09FD7-E30E-4180-B6EC-E18612C8638B}"/>
              </a:ext>
            </a:extLst>
          </p:cNvPr>
          <p:cNvSpPr/>
          <p:nvPr/>
        </p:nvSpPr>
        <p:spPr>
          <a:xfrm>
            <a:off x="2872509" y="1208981"/>
            <a:ext cx="2595418" cy="1395674"/>
          </a:xfrm>
          <a:custGeom>
            <a:avLst/>
            <a:gdLst>
              <a:gd name="connsiteX0" fmla="*/ 0 w 2595418"/>
              <a:gd name="connsiteY0" fmla="*/ 1395674 h 1395674"/>
              <a:gd name="connsiteX1" fmla="*/ 27709 w 2595418"/>
              <a:gd name="connsiteY1" fmla="*/ 1284837 h 1395674"/>
              <a:gd name="connsiteX2" fmla="*/ 36946 w 2595418"/>
              <a:gd name="connsiteY2" fmla="*/ 1257128 h 1395674"/>
              <a:gd name="connsiteX3" fmla="*/ 73891 w 2595418"/>
              <a:gd name="connsiteY3" fmla="*/ 1201710 h 1395674"/>
              <a:gd name="connsiteX4" fmla="*/ 120073 w 2595418"/>
              <a:gd name="connsiteY4" fmla="*/ 1118583 h 1395674"/>
              <a:gd name="connsiteX5" fmla="*/ 138546 w 2595418"/>
              <a:gd name="connsiteY5" fmla="*/ 1090874 h 1395674"/>
              <a:gd name="connsiteX6" fmla="*/ 147782 w 2595418"/>
              <a:gd name="connsiteY6" fmla="*/ 1063164 h 1395674"/>
              <a:gd name="connsiteX7" fmla="*/ 184727 w 2595418"/>
              <a:gd name="connsiteY7" fmla="*/ 1007746 h 1395674"/>
              <a:gd name="connsiteX8" fmla="*/ 221673 w 2595418"/>
              <a:gd name="connsiteY8" fmla="*/ 952328 h 1395674"/>
              <a:gd name="connsiteX9" fmla="*/ 240146 w 2595418"/>
              <a:gd name="connsiteY9" fmla="*/ 924619 h 1395674"/>
              <a:gd name="connsiteX10" fmla="*/ 295564 w 2595418"/>
              <a:gd name="connsiteY10" fmla="*/ 878437 h 1395674"/>
              <a:gd name="connsiteX11" fmla="*/ 304800 w 2595418"/>
              <a:gd name="connsiteY11" fmla="*/ 850728 h 1395674"/>
              <a:gd name="connsiteX12" fmla="*/ 332509 w 2595418"/>
              <a:gd name="connsiteY12" fmla="*/ 832255 h 1395674"/>
              <a:gd name="connsiteX13" fmla="*/ 360218 w 2595418"/>
              <a:gd name="connsiteY13" fmla="*/ 804546 h 1395674"/>
              <a:gd name="connsiteX14" fmla="*/ 397164 w 2595418"/>
              <a:gd name="connsiteY14" fmla="*/ 758364 h 1395674"/>
              <a:gd name="connsiteX15" fmla="*/ 415636 w 2595418"/>
              <a:gd name="connsiteY15" fmla="*/ 730655 h 1395674"/>
              <a:gd name="connsiteX16" fmla="*/ 471055 w 2595418"/>
              <a:gd name="connsiteY16" fmla="*/ 684474 h 1395674"/>
              <a:gd name="connsiteX17" fmla="*/ 489527 w 2595418"/>
              <a:gd name="connsiteY17" fmla="*/ 656764 h 1395674"/>
              <a:gd name="connsiteX18" fmla="*/ 572655 w 2595418"/>
              <a:gd name="connsiteY18" fmla="*/ 601346 h 1395674"/>
              <a:gd name="connsiteX19" fmla="*/ 618836 w 2595418"/>
              <a:gd name="connsiteY19" fmla="*/ 564401 h 1395674"/>
              <a:gd name="connsiteX20" fmla="*/ 674255 w 2595418"/>
              <a:gd name="connsiteY20" fmla="*/ 527455 h 1395674"/>
              <a:gd name="connsiteX21" fmla="*/ 701964 w 2595418"/>
              <a:gd name="connsiteY21" fmla="*/ 499746 h 1395674"/>
              <a:gd name="connsiteX22" fmla="*/ 738909 w 2595418"/>
              <a:gd name="connsiteY22" fmla="*/ 481274 h 1395674"/>
              <a:gd name="connsiteX23" fmla="*/ 775855 w 2595418"/>
              <a:gd name="connsiteY23" fmla="*/ 453564 h 1395674"/>
              <a:gd name="connsiteX24" fmla="*/ 868218 w 2595418"/>
              <a:gd name="connsiteY24" fmla="*/ 398146 h 1395674"/>
              <a:gd name="connsiteX25" fmla="*/ 895927 w 2595418"/>
              <a:gd name="connsiteY25" fmla="*/ 379674 h 1395674"/>
              <a:gd name="connsiteX26" fmla="*/ 951346 w 2595418"/>
              <a:gd name="connsiteY26" fmla="*/ 361201 h 1395674"/>
              <a:gd name="connsiteX27" fmla="*/ 1006764 w 2595418"/>
              <a:gd name="connsiteY27" fmla="*/ 333492 h 1395674"/>
              <a:gd name="connsiteX28" fmla="*/ 1034473 w 2595418"/>
              <a:gd name="connsiteY28" fmla="*/ 315019 h 1395674"/>
              <a:gd name="connsiteX29" fmla="*/ 1117600 w 2595418"/>
              <a:gd name="connsiteY29" fmla="*/ 287310 h 1395674"/>
              <a:gd name="connsiteX30" fmla="*/ 1145309 w 2595418"/>
              <a:gd name="connsiteY30" fmla="*/ 278074 h 1395674"/>
              <a:gd name="connsiteX31" fmla="*/ 1209964 w 2595418"/>
              <a:gd name="connsiteY31" fmla="*/ 250364 h 1395674"/>
              <a:gd name="connsiteX32" fmla="*/ 1302327 w 2595418"/>
              <a:gd name="connsiteY32" fmla="*/ 231892 h 1395674"/>
              <a:gd name="connsiteX33" fmla="*/ 1357746 w 2595418"/>
              <a:gd name="connsiteY33" fmla="*/ 213419 h 1395674"/>
              <a:gd name="connsiteX34" fmla="*/ 1496291 w 2595418"/>
              <a:gd name="connsiteY34" fmla="*/ 167237 h 1395674"/>
              <a:gd name="connsiteX35" fmla="*/ 1524000 w 2595418"/>
              <a:gd name="connsiteY35" fmla="*/ 158001 h 1395674"/>
              <a:gd name="connsiteX36" fmla="*/ 1551709 w 2595418"/>
              <a:gd name="connsiteY36" fmla="*/ 148764 h 1395674"/>
              <a:gd name="connsiteX37" fmla="*/ 1588655 w 2595418"/>
              <a:gd name="connsiteY37" fmla="*/ 139528 h 1395674"/>
              <a:gd name="connsiteX38" fmla="*/ 1616364 w 2595418"/>
              <a:gd name="connsiteY38" fmla="*/ 130292 h 1395674"/>
              <a:gd name="connsiteX39" fmla="*/ 1653309 w 2595418"/>
              <a:gd name="connsiteY39" fmla="*/ 121055 h 1395674"/>
              <a:gd name="connsiteX40" fmla="*/ 1681018 w 2595418"/>
              <a:gd name="connsiteY40" fmla="*/ 111819 h 1395674"/>
              <a:gd name="connsiteX41" fmla="*/ 1745673 w 2595418"/>
              <a:gd name="connsiteY41" fmla="*/ 102583 h 1395674"/>
              <a:gd name="connsiteX42" fmla="*/ 1782618 w 2595418"/>
              <a:gd name="connsiteY42" fmla="*/ 93346 h 1395674"/>
              <a:gd name="connsiteX43" fmla="*/ 1902691 w 2595418"/>
              <a:gd name="connsiteY43" fmla="*/ 74874 h 1395674"/>
              <a:gd name="connsiteX44" fmla="*/ 2041236 w 2595418"/>
              <a:gd name="connsiteY44" fmla="*/ 56401 h 1395674"/>
              <a:gd name="connsiteX45" fmla="*/ 2142836 w 2595418"/>
              <a:gd name="connsiteY45" fmla="*/ 37928 h 1395674"/>
              <a:gd name="connsiteX46" fmla="*/ 2179782 w 2595418"/>
              <a:gd name="connsiteY46" fmla="*/ 28692 h 1395674"/>
              <a:gd name="connsiteX47" fmla="*/ 2253673 w 2595418"/>
              <a:gd name="connsiteY47" fmla="*/ 19455 h 1395674"/>
              <a:gd name="connsiteX48" fmla="*/ 2382982 w 2595418"/>
              <a:gd name="connsiteY48" fmla="*/ 983 h 1395674"/>
              <a:gd name="connsiteX49" fmla="*/ 2595418 w 2595418"/>
              <a:gd name="connsiteY49" fmla="*/ 983 h 1395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595418" h="1395674">
                <a:moveTo>
                  <a:pt x="0" y="1395674"/>
                </a:moveTo>
                <a:cubicBezTo>
                  <a:pt x="12437" y="1321051"/>
                  <a:pt x="3314" y="1358019"/>
                  <a:pt x="27709" y="1284837"/>
                </a:cubicBezTo>
                <a:cubicBezTo>
                  <a:pt x="30788" y="1275601"/>
                  <a:pt x="31545" y="1265229"/>
                  <a:pt x="36946" y="1257128"/>
                </a:cubicBezTo>
                <a:lnTo>
                  <a:pt x="73891" y="1201710"/>
                </a:lnTo>
                <a:cubicBezTo>
                  <a:pt x="90148" y="1152939"/>
                  <a:pt x="77726" y="1182102"/>
                  <a:pt x="120073" y="1118583"/>
                </a:cubicBezTo>
                <a:lnTo>
                  <a:pt x="138546" y="1090874"/>
                </a:lnTo>
                <a:cubicBezTo>
                  <a:pt x="141625" y="1081637"/>
                  <a:pt x="143054" y="1071675"/>
                  <a:pt x="147782" y="1063164"/>
                </a:cubicBezTo>
                <a:cubicBezTo>
                  <a:pt x="158564" y="1043756"/>
                  <a:pt x="177706" y="1028808"/>
                  <a:pt x="184727" y="1007746"/>
                </a:cubicBezTo>
                <a:cubicBezTo>
                  <a:pt x="200960" y="959050"/>
                  <a:pt x="183236" y="998453"/>
                  <a:pt x="221673" y="952328"/>
                </a:cubicBezTo>
                <a:cubicBezTo>
                  <a:pt x="228780" y="943800"/>
                  <a:pt x="233039" y="933147"/>
                  <a:pt x="240146" y="924619"/>
                </a:cubicBezTo>
                <a:cubicBezTo>
                  <a:pt x="262370" y="897950"/>
                  <a:pt x="268319" y="896601"/>
                  <a:pt x="295564" y="878437"/>
                </a:cubicBezTo>
                <a:cubicBezTo>
                  <a:pt x="298643" y="869201"/>
                  <a:pt x="298718" y="858331"/>
                  <a:pt x="304800" y="850728"/>
                </a:cubicBezTo>
                <a:cubicBezTo>
                  <a:pt x="311735" y="842060"/>
                  <a:pt x="323981" y="839362"/>
                  <a:pt x="332509" y="832255"/>
                </a:cubicBezTo>
                <a:cubicBezTo>
                  <a:pt x="342544" y="823893"/>
                  <a:pt x="350982" y="813782"/>
                  <a:pt x="360218" y="804546"/>
                </a:cubicBezTo>
                <a:cubicBezTo>
                  <a:pt x="378201" y="750601"/>
                  <a:pt x="355385" y="800144"/>
                  <a:pt x="397164" y="758364"/>
                </a:cubicBezTo>
                <a:cubicBezTo>
                  <a:pt x="405013" y="750515"/>
                  <a:pt x="408530" y="739183"/>
                  <a:pt x="415636" y="730655"/>
                </a:cubicBezTo>
                <a:cubicBezTo>
                  <a:pt x="437859" y="703987"/>
                  <a:pt x="443811" y="702636"/>
                  <a:pt x="471055" y="684474"/>
                </a:cubicBezTo>
                <a:cubicBezTo>
                  <a:pt x="477212" y="675237"/>
                  <a:pt x="481173" y="664074"/>
                  <a:pt x="489527" y="656764"/>
                </a:cubicBezTo>
                <a:cubicBezTo>
                  <a:pt x="538757" y="613687"/>
                  <a:pt x="534186" y="632121"/>
                  <a:pt x="572655" y="601346"/>
                </a:cubicBezTo>
                <a:cubicBezTo>
                  <a:pt x="588049" y="589031"/>
                  <a:pt x="602893" y="575996"/>
                  <a:pt x="618836" y="564401"/>
                </a:cubicBezTo>
                <a:cubicBezTo>
                  <a:pt x="636791" y="551343"/>
                  <a:pt x="658556" y="543154"/>
                  <a:pt x="674255" y="527455"/>
                </a:cubicBezTo>
                <a:cubicBezTo>
                  <a:pt x="683491" y="518219"/>
                  <a:pt x="691335" y="507338"/>
                  <a:pt x="701964" y="499746"/>
                </a:cubicBezTo>
                <a:cubicBezTo>
                  <a:pt x="713168" y="491743"/>
                  <a:pt x="727233" y="488571"/>
                  <a:pt x="738909" y="481274"/>
                </a:cubicBezTo>
                <a:cubicBezTo>
                  <a:pt x="751963" y="473115"/>
                  <a:pt x="763244" y="462392"/>
                  <a:pt x="775855" y="453564"/>
                </a:cubicBezTo>
                <a:cubicBezTo>
                  <a:pt x="876259" y="383281"/>
                  <a:pt x="790621" y="442487"/>
                  <a:pt x="868218" y="398146"/>
                </a:cubicBezTo>
                <a:cubicBezTo>
                  <a:pt x="877856" y="392639"/>
                  <a:pt x="885783" y="384182"/>
                  <a:pt x="895927" y="379674"/>
                </a:cubicBezTo>
                <a:cubicBezTo>
                  <a:pt x="913721" y="371766"/>
                  <a:pt x="951346" y="361201"/>
                  <a:pt x="951346" y="361201"/>
                </a:cubicBezTo>
                <a:cubicBezTo>
                  <a:pt x="1030757" y="308260"/>
                  <a:pt x="930284" y="371732"/>
                  <a:pt x="1006764" y="333492"/>
                </a:cubicBezTo>
                <a:cubicBezTo>
                  <a:pt x="1016693" y="328528"/>
                  <a:pt x="1024329" y="319528"/>
                  <a:pt x="1034473" y="315019"/>
                </a:cubicBezTo>
                <a:cubicBezTo>
                  <a:pt x="1034483" y="315014"/>
                  <a:pt x="1103740" y="291930"/>
                  <a:pt x="1117600" y="287310"/>
                </a:cubicBezTo>
                <a:cubicBezTo>
                  <a:pt x="1126836" y="284231"/>
                  <a:pt x="1136601" y="282428"/>
                  <a:pt x="1145309" y="278074"/>
                </a:cubicBezTo>
                <a:cubicBezTo>
                  <a:pt x="1167895" y="266781"/>
                  <a:pt x="1185504" y="255800"/>
                  <a:pt x="1209964" y="250364"/>
                </a:cubicBezTo>
                <a:cubicBezTo>
                  <a:pt x="1274165" y="236097"/>
                  <a:pt x="1249748" y="247666"/>
                  <a:pt x="1302327" y="231892"/>
                </a:cubicBezTo>
                <a:cubicBezTo>
                  <a:pt x="1320978" y="226297"/>
                  <a:pt x="1339273" y="219577"/>
                  <a:pt x="1357746" y="213419"/>
                </a:cubicBezTo>
                <a:lnTo>
                  <a:pt x="1496291" y="167237"/>
                </a:lnTo>
                <a:lnTo>
                  <a:pt x="1524000" y="158001"/>
                </a:lnTo>
                <a:cubicBezTo>
                  <a:pt x="1533236" y="154922"/>
                  <a:pt x="1542264" y="151125"/>
                  <a:pt x="1551709" y="148764"/>
                </a:cubicBezTo>
                <a:cubicBezTo>
                  <a:pt x="1564024" y="145685"/>
                  <a:pt x="1576449" y="143015"/>
                  <a:pt x="1588655" y="139528"/>
                </a:cubicBezTo>
                <a:cubicBezTo>
                  <a:pt x="1598016" y="136853"/>
                  <a:pt x="1607003" y="132967"/>
                  <a:pt x="1616364" y="130292"/>
                </a:cubicBezTo>
                <a:cubicBezTo>
                  <a:pt x="1628570" y="126805"/>
                  <a:pt x="1641103" y="124542"/>
                  <a:pt x="1653309" y="121055"/>
                </a:cubicBezTo>
                <a:cubicBezTo>
                  <a:pt x="1662670" y="118380"/>
                  <a:pt x="1671471" y="113728"/>
                  <a:pt x="1681018" y="111819"/>
                </a:cubicBezTo>
                <a:cubicBezTo>
                  <a:pt x="1702366" y="107550"/>
                  <a:pt x="1724254" y="106477"/>
                  <a:pt x="1745673" y="102583"/>
                </a:cubicBezTo>
                <a:cubicBezTo>
                  <a:pt x="1758162" y="100312"/>
                  <a:pt x="1770170" y="95836"/>
                  <a:pt x="1782618" y="93346"/>
                </a:cubicBezTo>
                <a:cubicBezTo>
                  <a:pt x="1821014" y="85667"/>
                  <a:pt x="1864248" y="80788"/>
                  <a:pt x="1902691" y="74874"/>
                </a:cubicBezTo>
                <a:cubicBezTo>
                  <a:pt x="2010501" y="58288"/>
                  <a:pt x="1902440" y="71822"/>
                  <a:pt x="2041236" y="56401"/>
                </a:cubicBezTo>
                <a:cubicBezTo>
                  <a:pt x="2100686" y="36584"/>
                  <a:pt x="2038401" y="55333"/>
                  <a:pt x="2142836" y="37928"/>
                </a:cubicBezTo>
                <a:cubicBezTo>
                  <a:pt x="2155358" y="35841"/>
                  <a:pt x="2167260" y="30779"/>
                  <a:pt x="2179782" y="28692"/>
                </a:cubicBezTo>
                <a:cubicBezTo>
                  <a:pt x="2204266" y="24611"/>
                  <a:pt x="2229140" y="23229"/>
                  <a:pt x="2253673" y="19455"/>
                </a:cubicBezTo>
                <a:cubicBezTo>
                  <a:pt x="2318651" y="9458"/>
                  <a:pt x="2299421" y="3594"/>
                  <a:pt x="2382982" y="983"/>
                </a:cubicBezTo>
                <a:cubicBezTo>
                  <a:pt x="2453759" y="-1229"/>
                  <a:pt x="2524606" y="983"/>
                  <a:pt x="2595418" y="983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Frihandsfigur: Form 16">
            <a:extLst>
              <a:ext uri="{FF2B5EF4-FFF2-40B4-BE49-F238E27FC236}">
                <a16:creationId xmlns:a16="http://schemas.microsoft.com/office/drawing/2014/main" id="{23E92795-2EF1-485D-A5C4-39B521BF2A7E}"/>
              </a:ext>
            </a:extLst>
          </p:cNvPr>
          <p:cNvSpPr/>
          <p:nvPr/>
        </p:nvSpPr>
        <p:spPr>
          <a:xfrm>
            <a:off x="4673600" y="3038764"/>
            <a:ext cx="1283855" cy="988291"/>
          </a:xfrm>
          <a:custGeom>
            <a:avLst/>
            <a:gdLst>
              <a:gd name="connsiteX0" fmla="*/ 0 w 1283855"/>
              <a:gd name="connsiteY0" fmla="*/ 0 h 988291"/>
              <a:gd name="connsiteX1" fmla="*/ 18473 w 1283855"/>
              <a:gd name="connsiteY1" fmla="*/ 212436 h 988291"/>
              <a:gd name="connsiteX2" fmla="*/ 27709 w 1283855"/>
              <a:gd name="connsiteY2" fmla="*/ 240145 h 988291"/>
              <a:gd name="connsiteX3" fmla="*/ 55418 w 1283855"/>
              <a:gd name="connsiteY3" fmla="*/ 341745 h 988291"/>
              <a:gd name="connsiteX4" fmla="*/ 64655 w 1283855"/>
              <a:gd name="connsiteY4" fmla="*/ 369454 h 988291"/>
              <a:gd name="connsiteX5" fmla="*/ 73891 w 1283855"/>
              <a:gd name="connsiteY5" fmla="*/ 397163 h 988291"/>
              <a:gd name="connsiteX6" fmla="*/ 92364 w 1283855"/>
              <a:gd name="connsiteY6" fmla="*/ 424872 h 988291"/>
              <a:gd name="connsiteX7" fmla="*/ 101600 w 1283855"/>
              <a:gd name="connsiteY7" fmla="*/ 452581 h 988291"/>
              <a:gd name="connsiteX8" fmla="*/ 138545 w 1283855"/>
              <a:gd name="connsiteY8" fmla="*/ 508000 h 988291"/>
              <a:gd name="connsiteX9" fmla="*/ 147782 w 1283855"/>
              <a:gd name="connsiteY9" fmla="*/ 535709 h 988291"/>
              <a:gd name="connsiteX10" fmla="*/ 175491 w 1283855"/>
              <a:gd name="connsiteY10" fmla="*/ 563418 h 988291"/>
              <a:gd name="connsiteX11" fmla="*/ 212436 w 1283855"/>
              <a:gd name="connsiteY11" fmla="*/ 618836 h 988291"/>
              <a:gd name="connsiteX12" fmla="*/ 230909 w 1283855"/>
              <a:gd name="connsiteY12" fmla="*/ 646545 h 988291"/>
              <a:gd name="connsiteX13" fmla="*/ 258618 w 1283855"/>
              <a:gd name="connsiteY13" fmla="*/ 665018 h 988291"/>
              <a:gd name="connsiteX14" fmla="*/ 295564 w 1283855"/>
              <a:gd name="connsiteY14" fmla="*/ 711200 h 988291"/>
              <a:gd name="connsiteX15" fmla="*/ 314036 w 1283855"/>
              <a:gd name="connsiteY15" fmla="*/ 738909 h 988291"/>
              <a:gd name="connsiteX16" fmla="*/ 369455 w 1283855"/>
              <a:gd name="connsiteY16" fmla="*/ 775854 h 988291"/>
              <a:gd name="connsiteX17" fmla="*/ 424873 w 1283855"/>
              <a:gd name="connsiteY17" fmla="*/ 803563 h 988291"/>
              <a:gd name="connsiteX18" fmla="*/ 452582 w 1283855"/>
              <a:gd name="connsiteY18" fmla="*/ 831272 h 988291"/>
              <a:gd name="connsiteX19" fmla="*/ 480291 w 1283855"/>
              <a:gd name="connsiteY19" fmla="*/ 840509 h 988291"/>
              <a:gd name="connsiteX20" fmla="*/ 517236 w 1283855"/>
              <a:gd name="connsiteY20" fmla="*/ 858981 h 988291"/>
              <a:gd name="connsiteX21" fmla="*/ 544945 w 1283855"/>
              <a:gd name="connsiteY21" fmla="*/ 868218 h 988291"/>
              <a:gd name="connsiteX22" fmla="*/ 581891 w 1283855"/>
              <a:gd name="connsiteY22" fmla="*/ 886691 h 988291"/>
              <a:gd name="connsiteX23" fmla="*/ 637309 w 1283855"/>
              <a:gd name="connsiteY23" fmla="*/ 905163 h 988291"/>
              <a:gd name="connsiteX24" fmla="*/ 665018 w 1283855"/>
              <a:gd name="connsiteY24" fmla="*/ 923636 h 988291"/>
              <a:gd name="connsiteX25" fmla="*/ 701964 w 1283855"/>
              <a:gd name="connsiteY25" fmla="*/ 932872 h 988291"/>
              <a:gd name="connsiteX26" fmla="*/ 729673 w 1283855"/>
              <a:gd name="connsiteY26" fmla="*/ 942109 h 988291"/>
              <a:gd name="connsiteX27" fmla="*/ 877455 w 1283855"/>
              <a:gd name="connsiteY27" fmla="*/ 969818 h 988291"/>
              <a:gd name="connsiteX28" fmla="*/ 979055 w 1283855"/>
              <a:gd name="connsiteY28" fmla="*/ 979054 h 988291"/>
              <a:gd name="connsiteX29" fmla="*/ 1283855 w 1283855"/>
              <a:gd name="connsiteY29" fmla="*/ 988291 h 988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283855" h="988291">
                <a:moveTo>
                  <a:pt x="0" y="0"/>
                </a:moveTo>
                <a:cubicBezTo>
                  <a:pt x="3911" y="62573"/>
                  <a:pt x="5203" y="146089"/>
                  <a:pt x="18473" y="212436"/>
                </a:cubicBezTo>
                <a:cubicBezTo>
                  <a:pt x="20382" y="221983"/>
                  <a:pt x="25348" y="230700"/>
                  <a:pt x="27709" y="240145"/>
                </a:cubicBezTo>
                <a:cubicBezTo>
                  <a:pt x="53814" y="344571"/>
                  <a:pt x="15793" y="222875"/>
                  <a:pt x="55418" y="341745"/>
                </a:cubicBezTo>
                <a:lnTo>
                  <a:pt x="64655" y="369454"/>
                </a:lnTo>
                <a:cubicBezTo>
                  <a:pt x="67734" y="378690"/>
                  <a:pt x="68490" y="389062"/>
                  <a:pt x="73891" y="397163"/>
                </a:cubicBezTo>
                <a:lnTo>
                  <a:pt x="92364" y="424872"/>
                </a:lnTo>
                <a:cubicBezTo>
                  <a:pt x="95443" y="434108"/>
                  <a:pt x="96872" y="444070"/>
                  <a:pt x="101600" y="452581"/>
                </a:cubicBezTo>
                <a:cubicBezTo>
                  <a:pt x="112382" y="471989"/>
                  <a:pt x="131524" y="486938"/>
                  <a:pt x="138545" y="508000"/>
                </a:cubicBezTo>
                <a:cubicBezTo>
                  <a:pt x="141624" y="517236"/>
                  <a:pt x="142381" y="527608"/>
                  <a:pt x="147782" y="535709"/>
                </a:cubicBezTo>
                <a:cubicBezTo>
                  <a:pt x="155028" y="546577"/>
                  <a:pt x="167472" y="553107"/>
                  <a:pt x="175491" y="563418"/>
                </a:cubicBezTo>
                <a:cubicBezTo>
                  <a:pt x="189121" y="580943"/>
                  <a:pt x="200121" y="600363"/>
                  <a:pt x="212436" y="618836"/>
                </a:cubicBezTo>
                <a:cubicBezTo>
                  <a:pt x="218594" y="628072"/>
                  <a:pt x="221673" y="640387"/>
                  <a:pt x="230909" y="646545"/>
                </a:cubicBezTo>
                <a:lnTo>
                  <a:pt x="258618" y="665018"/>
                </a:lnTo>
                <a:cubicBezTo>
                  <a:pt x="276601" y="718963"/>
                  <a:pt x="253785" y="669420"/>
                  <a:pt x="295564" y="711200"/>
                </a:cubicBezTo>
                <a:cubicBezTo>
                  <a:pt x="303413" y="719049"/>
                  <a:pt x="305682" y="731599"/>
                  <a:pt x="314036" y="738909"/>
                </a:cubicBezTo>
                <a:cubicBezTo>
                  <a:pt x="330744" y="753529"/>
                  <a:pt x="350982" y="763539"/>
                  <a:pt x="369455" y="775854"/>
                </a:cubicBezTo>
                <a:cubicBezTo>
                  <a:pt x="405267" y="799728"/>
                  <a:pt x="386631" y="790816"/>
                  <a:pt x="424873" y="803563"/>
                </a:cubicBezTo>
                <a:cubicBezTo>
                  <a:pt x="434109" y="812799"/>
                  <a:pt x="441714" y="824026"/>
                  <a:pt x="452582" y="831272"/>
                </a:cubicBezTo>
                <a:cubicBezTo>
                  <a:pt x="460683" y="836673"/>
                  <a:pt x="471342" y="836674"/>
                  <a:pt x="480291" y="840509"/>
                </a:cubicBezTo>
                <a:cubicBezTo>
                  <a:pt x="492946" y="845933"/>
                  <a:pt x="504581" y="853557"/>
                  <a:pt x="517236" y="858981"/>
                </a:cubicBezTo>
                <a:cubicBezTo>
                  <a:pt x="526185" y="862816"/>
                  <a:pt x="535996" y="864383"/>
                  <a:pt x="544945" y="868218"/>
                </a:cubicBezTo>
                <a:cubicBezTo>
                  <a:pt x="557601" y="873642"/>
                  <a:pt x="569107" y="881577"/>
                  <a:pt x="581891" y="886691"/>
                </a:cubicBezTo>
                <a:cubicBezTo>
                  <a:pt x="599970" y="893923"/>
                  <a:pt x="637309" y="905163"/>
                  <a:pt x="637309" y="905163"/>
                </a:cubicBezTo>
                <a:cubicBezTo>
                  <a:pt x="646545" y="911321"/>
                  <a:pt x="654815" y="919263"/>
                  <a:pt x="665018" y="923636"/>
                </a:cubicBezTo>
                <a:cubicBezTo>
                  <a:pt x="676686" y="928636"/>
                  <a:pt x="689758" y="929385"/>
                  <a:pt x="701964" y="932872"/>
                </a:cubicBezTo>
                <a:cubicBezTo>
                  <a:pt x="711325" y="935547"/>
                  <a:pt x="720312" y="939434"/>
                  <a:pt x="729673" y="942109"/>
                </a:cubicBezTo>
                <a:cubicBezTo>
                  <a:pt x="777705" y="955833"/>
                  <a:pt x="827910" y="964313"/>
                  <a:pt x="877455" y="969818"/>
                </a:cubicBezTo>
                <a:cubicBezTo>
                  <a:pt x="911253" y="973573"/>
                  <a:pt x="945085" y="977474"/>
                  <a:pt x="979055" y="979054"/>
                </a:cubicBezTo>
                <a:cubicBezTo>
                  <a:pt x="1080592" y="983777"/>
                  <a:pt x="1182208" y="988291"/>
                  <a:pt x="1283855" y="98829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5" name="Rak pilkoppling 24">
            <a:extLst>
              <a:ext uri="{FF2B5EF4-FFF2-40B4-BE49-F238E27FC236}">
                <a16:creationId xmlns:a16="http://schemas.microsoft.com/office/drawing/2014/main" id="{F9969A11-95A6-400E-8077-E09189AFFE71}"/>
              </a:ext>
            </a:extLst>
          </p:cNvPr>
          <p:cNvCxnSpPr>
            <a:cxnSpLocks/>
          </p:cNvCxnSpPr>
          <p:nvPr/>
        </p:nvCxnSpPr>
        <p:spPr>
          <a:xfrm>
            <a:off x="1865745" y="2946400"/>
            <a:ext cx="834593" cy="37869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koppling 27">
            <a:extLst>
              <a:ext uri="{FF2B5EF4-FFF2-40B4-BE49-F238E27FC236}">
                <a16:creationId xmlns:a16="http://schemas.microsoft.com/office/drawing/2014/main" id="{8215C7F5-EBDF-4406-8D4C-DEED6C8185FA}"/>
              </a:ext>
            </a:extLst>
          </p:cNvPr>
          <p:cNvCxnSpPr>
            <a:cxnSpLocks/>
          </p:cNvCxnSpPr>
          <p:nvPr/>
        </p:nvCxnSpPr>
        <p:spPr>
          <a:xfrm flipV="1">
            <a:off x="2844800" y="969818"/>
            <a:ext cx="27709" cy="1634837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C4E7D03B-6858-40CE-AB24-33AB27326C9A}"/>
              </a:ext>
            </a:extLst>
          </p:cNvPr>
          <p:cNvCxnSpPr>
            <a:cxnSpLocks/>
          </p:cNvCxnSpPr>
          <p:nvPr/>
        </p:nvCxnSpPr>
        <p:spPr>
          <a:xfrm flipH="1">
            <a:off x="3752850" y="2974109"/>
            <a:ext cx="791442" cy="4707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ihandsfigur: Form 28">
            <a:extLst>
              <a:ext uri="{FF2B5EF4-FFF2-40B4-BE49-F238E27FC236}">
                <a16:creationId xmlns:a16="http://schemas.microsoft.com/office/drawing/2014/main" id="{300DA0A2-3150-49CC-BEEC-201099C2711D}"/>
              </a:ext>
            </a:extLst>
          </p:cNvPr>
          <p:cNvSpPr/>
          <p:nvPr/>
        </p:nvSpPr>
        <p:spPr>
          <a:xfrm>
            <a:off x="3823855" y="2650481"/>
            <a:ext cx="1246909" cy="323634"/>
          </a:xfrm>
          <a:custGeom>
            <a:avLst/>
            <a:gdLst>
              <a:gd name="connsiteX0" fmla="*/ 0 w 1246909"/>
              <a:gd name="connsiteY0" fmla="*/ 314392 h 323634"/>
              <a:gd name="connsiteX1" fmla="*/ 101600 w 1246909"/>
              <a:gd name="connsiteY1" fmla="*/ 314392 h 323634"/>
              <a:gd name="connsiteX2" fmla="*/ 110836 w 1246909"/>
              <a:gd name="connsiteY2" fmla="*/ 286683 h 323634"/>
              <a:gd name="connsiteX3" fmla="*/ 129309 w 1246909"/>
              <a:gd name="connsiteY3" fmla="*/ 258974 h 323634"/>
              <a:gd name="connsiteX4" fmla="*/ 193963 w 1246909"/>
              <a:gd name="connsiteY4" fmla="*/ 240501 h 323634"/>
              <a:gd name="connsiteX5" fmla="*/ 203200 w 1246909"/>
              <a:gd name="connsiteY5" fmla="*/ 212792 h 323634"/>
              <a:gd name="connsiteX6" fmla="*/ 258618 w 1246909"/>
              <a:gd name="connsiteY6" fmla="*/ 175846 h 323634"/>
              <a:gd name="connsiteX7" fmla="*/ 286327 w 1246909"/>
              <a:gd name="connsiteY7" fmla="*/ 185083 h 323634"/>
              <a:gd name="connsiteX8" fmla="*/ 314036 w 1246909"/>
              <a:gd name="connsiteY8" fmla="*/ 203555 h 323634"/>
              <a:gd name="connsiteX9" fmla="*/ 369454 w 1246909"/>
              <a:gd name="connsiteY9" fmla="*/ 222028 h 323634"/>
              <a:gd name="connsiteX10" fmla="*/ 397163 w 1246909"/>
              <a:gd name="connsiteY10" fmla="*/ 240501 h 323634"/>
              <a:gd name="connsiteX11" fmla="*/ 443345 w 1246909"/>
              <a:gd name="connsiteY11" fmla="*/ 185083 h 323634"/>
              <a:gd name="connsiteX12" fmla="*/ 471054 w 1246909"/>
              <a:gd name="connsiteY12" fmla="*/ 166610 h 323634"/>
              <a:gd name="connsiteX13" fmla="*/ 526472 w 1246909"/>
              <a:gd name="connsiteY13" fmla="*/ 175846 h 323634"/>
              <a:gd name="connsiteX14" fmla="*/ 554181 w 1246909"/>
              <a:gd name="connsiteY14" fmla="*/ 185083 h 323634"/>
              <a:gd name="connsiteX15" fmla="*/ 609600 w 1246909"/>
              <a:gd name="connsiteY15" fmla="*/ 166610 h 323634"/>
              <a:gd name="connsiteX16" fmla="*/ 637309 w 1246909"/>
              <a:gd name="connsiteY16" fmla="*/ 138901 h 323634"/>
              <a:gd name="connsiteX17" fmla="*/ 711200 w 1246909"/>
              <a:gd name="connsiteY17" fmla="*/ 157374 h 323634"/>
              <a:gd name="connsiteX18" fmla="*/ 775854 w 1246909"/>
              <a:gd name="connsiteY18" fmla="*/ 74246 h 323634"/>
              <a:gd name="connsiteX19" fmla="*/ 803563 w 1246909"/>
              <a:gd name="connsiteY19" fmla="*/ 55774 h 323634"/>
              <a:gd name="connsiteX20" fmla="*/ 905163 w 1246909"/>
              <a:gd name="connsiteY20" fmla="*/ 46537 h 323634"/>
              <a:gd name="connsiteX21" fmla="*/ 960581 w 1246909"/>
              <a:gd name="connsiteY21" fmla="*/ 355 h 323634"/>
              <a:gd name="connsiteX22" fmla="*/ 1025236 w 1246909"/>
              <a:gd name="connsiteY22" fmla="*/ 9592 h 323634"/>
              <a:gd name="connsiteX23" fmla="*/ 1043709 w 1246909"/>
              <a:gd name="connsiteY23" fmla="*/ 37301 h 323634"/>
              <a:gd name="connsiteX24" fmla="*/ 1071418 w 1246909"/>
              <a:gd name="connsiteY24" fmla="*/ 46537 h 323634"/>
              <a:gd name="connsiteX25" fmla="*/ 1163781 w 1246909"/>
              <a:gd name="connsiteY25" fmla="*/ 9592 h 323634"/>
              <a:gd name="connsiteX26" fmla="*/ 1246909 w 1246909"/>
              <a:gd name="connsiteY26" fmla="*/ 28064 h 323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46909" h="323634">
                <a:moveTo>
                  <a:pt x="0" y="314392"/>
                </a:moveTo>
                <a:cubicBezTo>
                  <a:pt x="19131" y="317125"/>
                  <a:pt x="77406" y="333747"/>
                  <a:pt x="101600" y="314392"/>
                </a:cubicBezTo>
                <a:cubicBezTo>
                  <a:pt x="109203" y="308310"/>
                  <a:pt x="106482" y="295391"/>
                  <a:pt x="110836" y="286683"/>
                </a:cubicBezTo>
                <a:cubicBezTo>
                  <a:pt x="115800" y="276754"/>
                  <a:pt x="123151" y="268210"/>
                  <a:pt x="129309" y="258974"/>
                </a:cubicBezTo>
                <a:cubicBezTo>
                  <a:pt x="168741" y="268832"/>
                  <a:pt x="167759" y="279806"/>
                  <a:pt x="193963" y="240501"/>
                </a:cubicBezTo>
                <a:cubicBezTo>
                  <a:pt x="199364" y="232400"/>
                  <a:pt x="196316" y="219676"/>
                  <a:pt x="203200" y="212792"/>
                </a:cubicBezTo>
                <a:cubicBezTo>
                  <a:pt x="218899" y="197093"/>
                  <a:pt x="258618" y="175846"/>
                  <a:pt x="258618" y="175846"/>
                </a:cubicBezTo>
                <a:cubicBezTo>
                  <a:pt x="267854" y="178925"/>
                  <a:pt x="277619" y="180729"/>
                  <a:pt x="286327" y="185083"/>
                </a:cubicBezTo>
                <a:cubicBezTo>
                  <a:pt x="296256" y="190047"/>
                  <a:pt x="303892" y="199047"/>
                  <a:pt x="314036" y="203555"/>
                </a:cubicBezTo>
                <a:cubicBezTo>
                  <a:pt x="331830" y="211463"/>
                  <a:pt x="369454" y="222028"/>
                  <a:pt x="369454" y="222028"/>
                </a:cubicBezTo>
                <a:cubicBezTo>
                  <a:pt x="378690" y="228186"/>
                  <a:pt x="386213" y="242326"/>
                  <a:pt x="397163" y="240501"/>
                </a:cubicBezTo>
                <a:cubicBezTo>
                  <a:pt x="415320" y="237475"/>
                  <a:pt x="432415" y="196013"/>
                  <a:pt x="443345" y="185083"/>
                </a:cubicBezTo>
                <a:cubicBezTo>
                  <a:pt x="451194" y="177234"/>
                  <a:pt x="461818" y="172768"/>
                  <a:pt x="471054" y="166610"/>
                </a:cubicBezTo>
                <a:cubicBezTo>
                  <a:pt x="489527" y="169689"/>
                  <a:pt x="508191" y="171783"/>
                  <a:pt x="526472" y="175846"/>
                </a:cubicBezTo>
                <a:cubicBezTo>
                  <a:pt x="535976" y="177958"/>
                  <a:pt x="544505" y="186158"/>
                  <a:pt x="554181" y="185083"/>
                </a:cubicBezTo>
                <a:cubicBezTo>
                  <a:pt x="573534" y="182933"/>
                  <a:pt x="609600" y="166610"/>
                  <a:pt x="609600" y="166610"/>
                </a:cubicBezTo>
                <a:cubicBezTo>
                  <a:pt x="618836" y="157374"/>
                  <a:pt x="624637" y="142069"/>
                  <a:pt x="637309" y="138901"/>
                </a:cubicBezTo>
                <a:cubicBezTo>
                  <a:pt x="650048" y="135716"/>
                  <a:pt x="695259" y="152060"/>
                  <a:pt x="711200" y="157374"/>
                </a:cubicBezTo>
                <a:cubicBezTo>
                  <a:pt x="732751" y="129665"/>
                  <a:pt x="746646" y="93718"/>
                  <a:pt x="775854" y="74246"/>
                </a:cubicBezTo>
                <a:cubicBezTo>
                  <a:pt x="785090" y="68089"/>
                  <a:pt x="792709" y="58100"/>
                  <a:pt x="803563" y="55774"/>
                </a:cubicBezTo>
                <a:cubicBezTo>
                  <a:pt x="836814" y="48649"/>
                  <a:pt x="871296" y="49616"/>
                  <a:pt x="905163" y="46537"/>
                </a:cubicBezTo>
                <a:cubicBezTo>
                  <a:pt x="912140" y="39560"/>
                  <a:pt x="946294" y="1784"/>
                  <a:pt x="960581" y="355"/>
                </a:cubicBezTo>
                <a:cubicBezTo>
                  <a:pt x="982243" y="-1811"/>
                  <a:pt x="1003684" y="6513"/>
                  <a:pt x="1025236" y="9592"/>
                </a:cubicBezTo>
                <a:cubicBezTo>
                  <a:pt x="1031394" y="18828"/>
                  <a:pt x="1035041" y="30366"/>
                  <a:pt x="1043709" y="37301"/>
                </a:cubicBezTo>
                <a:cubicBezTo>
                  <a:pt x="1051312" y="43383"/>
                  <a:pt x="1061742" y="47612"/>
                  <a:pt x="1071418" y="46537"/>
                </a:cubicBezTo>
                <a:cubicBezTo>
                  <a:pt x="1100765" y="43276"/>
                  <a:pt x="1137091" y="22937"/>
                  <a:pt x="1163781" y="9592"/>
                </a:cubicBezTo>
                <a:cubicBezTo>
                  <a:pt x="1235251" y="19802"/>
                  <a:pt x="1208964" y="9092"/>
                  <a:pt x="1246909" y="28064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7756046F-D635-4776-9B7D-12132AFB1A26}"/>
              </a:ext>
            </a:extLst>
          </p:cNvPr>
          <p:cNvSpPr txBox="1"/>
          <p:nvPr/>
        </p:nvSpPr>
        <p:spPr>
          <a:xfrm>
            <a:off x="1939910" y="4913807"/>
            <a:ext cx="3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639E5FD0-B012-4DA6-9116-D45B3CA0353A}"/>
              </a:ext>
            </a:extLst>
          </p:cNvPr>
          <p:cNvSpPr txBox="1"/>
          <p:nvPr/>
        </p:nvSpPr>
        <p:spPr>
          <a:xfrm>
            <a:off x="4294983" y="5434771"/>
            <a:ext cx="323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A0C67A47-F2AF-4E68-8185-825CD174BE62}"/>
              </a:ext>
            </a:extLst>
          </p:cNvPr>
          <p:cNvSpPr txBox="1"/>
          <p:nvPr/>
        </p:nvSpPr>
        <p:spPr>
          <a:xfrm>
            <a:off x="806573" y="848763"/>
            <a:ext cx="33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7308CB4F-7EAB-4DB1-A5CC-29720BABD217}"/>
              </a:ext>
            </a:extLst>
          </p:cNvPr>
          <p:cNvSpPr txBox="1"/>
          <p:nvPr/>
        </p:nvSpPr>
        <p:spPr>
          <a:xfrm>
            <a:off x="5164061" y="839649"/>
            <a:ext cx="30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99FED6FB-5E11-42EA-9692-0917B0AB1720}"/>
              </a:ext>
            </a:extLst>
          </p:cNvPr>
          <p:cNvSpPr txBox="1"/>
          <p:nvPr/>
        </p:nvSpPr>
        <p:spPr>
          <a:xfrm>
            <a:off x="4775930" y="2317934"/>
            <a:ext cx="29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E1144110-0B27-4FBD-BED2-BD4CED569964}"/>
              </a:ext>
            </a:extLst>
          </p:cNvPr>
          <p:cNvSpPr txBox="1"/>
          <p:nvPr/>
        </p:nvSpPr>
        <p:spPr>
          <a:xfrm>
            <a:off x="5630518" y="4058168"/>
            <a:ext cx="300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cxnSp>
        <p:nvCxnSpPr>
          <p:cNvPr id="42" name="Rak pilkoppling 41">
            <a:extLst>
              <a:ext uri="{FF2B5EF4-FFF2-40B4-BE49-F238E27FC236}">
                <a16:creationId xmlns:a16="http://schemas.microsoft.com/office/drawing/2014/main" id="{C503D550-B2A2-490A-9833-FC993A76529B}"/>
              </a:ext>
            </a:extLst>
          </p:cNvPr>
          <p:cNvCxnSpPr>
            <a:cxnSpLocks/>
          </p:cNvCxnSpPr>
          <p:nvPr/>
        </p:nvCxnSpPr>
        <p:spPr>
          <a:xfrm>
            <a:off x="5174628" y="2664720"/>
            <a:ext cx="756112" cy="123995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koppling 43">
            <a:extLst>
              <a:ext uri="{FF2B5EF4-FFF2-40B4-BE49-F238E27FC236}">
                <a16:creationId xmlns:a16="http://schemas.microsoft.com/office/drawing/2014/main" id="{5AA9C0F1-67B4-43C9-82FB-B645C66FD794}"/>
              </a:ext>
            </a:extLst>
          </p:cNvPr>
          <p:cNvCxnSpPr>
            <a:cxnSpLocks/>
          </p:cNvCxnSpPr>
          <p:nvPr/>
        </p:nvCxnSpPr>
        <p:spPr>
          <a:xfrm flipV="1">
            <a:off x="5181601" y="1208981"/>
            <a:ext cx="464216" cy="142462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ruta 47">
            <a:extLst>
              <a:ext uri="{FF2B5EF4-FFF2-40B4-BE49-F238E27FC236}">
                <a16:creationId xmlns:a16="http://schemas.microsoft.com/office/drawing/2014/main" id="{EF1B012F-3B25-434E-9F8E-33D0F7B74558}"/>
              </a:ext>
            </a:extLst>
          </p:cNvPr>
          <p:cNvSpPr txBox="1"/>
          <p:nvPr/>
        </p:nvSpPr>
        <p:spPr>
          <a:xfrm>
            <a:off x="2094390" y="2938888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858F564C-4749-45CA-AF9B-EA3DA5BD6342}"/>
              </a:ext>
            </a:extLst>
          </p:cNvPr>
          <p:cNvSpPr txBox="1"/>
          <p:nvPr/>
        </p:nvSpPr>
        <p:spPr>
          <a:xfrm>
            <a:off x="2646737" y="1527851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77FAA22D-9876-49D7-8B5B-91C08431A7AF}"/>
              </a:ext>
            </a:extLst>
          </p:cNvPr>
          <p:cNvSpPr txBox="1"/>
          <p:nvPr/>
        </p:nvSpPr>
        <p:spPr>
          <a:xfrm>
            <a:off x="4047121" y="2880944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51" name="textruta 50">
            <a:extLst>
              <a:ext uri="{FF2B5EF4-FFF2-40B4-BE49-F238E27FC236}">
                <a16:creationId xmlns:a16="http://schemas.microsoft.com/office/drawing/2014/main" id="{481F0086-52D6-43D0-B1E1-D1A23AB09215}"/>
              </a:ext>
            </a:extLst>
          </p:cNvPr>
          <p:cNvSpPr txBox="1"/>
          <p:nvPr/>
        </p:nvSpPr>
        <p:spPr>
          <a:xfrm>
            <a:off x="5375699" y="1799709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5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52" name="textruta 51">
            <a:extLst>
              <a:ext uri="{FF2B5EF4-FFF2-40B4-BE49-F238E27FC236}">
                <a16:creationId xmlns:a16="http://schemas.microsoft.com/office/drawing/2014/main" id="{9C9284DF-ED1C-49E2-80F2-20FDA14E7FA3}"/>
              </a:ext>
            </a:extLst>
          </p:cNvPr>
          <p:cNvSpPr txBox="1"/>
          <p:nvPr/>
        </p:nvSpPr>
        <p:spPr>
          <a:xfrm>
            <a:off x="5292387" y="3163577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5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508FC284-CABA-417E-B293-FFC42321F836}"/>
              </a:ext>
            </a:extLst>
          </p:cNvPr>
          <p:cNvSpPr txBox="1"/>
          <p:nvPr/>
        </p:nvSpPr>
        <p:spPr>
          <a:xfrm>
            <a:off x="6180788" y="1343185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</a:t>
            </a:r>
            <a:endParaRPr lang="en-SE" dirty="0"/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4E623866-EA6E-450F-8835-1470A7D61A1F}"/>
              </a:ext>
            </a:extLst>
          </p:cNvPr>
          <p:cNvSpPr txBox="1"/>
          <p:nvPr/>
        </p:nvSpPr>
        <p:spPr>
          <a:xfrm>
            <a:off x="6374752" y="2133268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</a:t>
            </a:r>
            <a:endParaRPr lang="en-SE" dirty="0"/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E5231030-D961-4C60-AEE7-0F9A0FC3453C}"/>
              </a:ext>
            </a:extLst>
          </p:cNvPr>
          <p:cNvSpPr txBox="1"/>
          <p:nvPr/>
        </p:nvSpPr>
        <p:spPr>
          <a:xfrm>
            <a:off x="6366854" y="2974108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</a:t>
            </a:r>
            <a:endParaRPr lang="en-SE" dirty="0"/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C3FB38B4-7900-4A3E-A298-32864D2310BE}"/>
              </a:ext>
            </a:extLst>
          </p:cNvPr>
          <p:cNvSpPr txBox="1"/>
          <p:nvPr/>
        </p:nvSpPr>
        <p:spPr>
          <a:xfrm>
            <a:off x="7047345" y="1208981"/>
            <a:ext cx="40374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 led</a:t>
            </a:r>
          </a:p>
          <a:p>
            <a:r>
              <a:rPr lang="sv-SE" dirty="0"/>
              <a:t>Målvakt kastar till A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 </a:t>
            </a:r>
          </a:p>
          <a:p>
            <a:r>
              <a:rPr lang="sv-SE" dirty="0"/>
              <a:t>Spelare A vänder uppåt och passar (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/>
              <a:t>) felvänd spelare B.</a:t>
            </a:r>
          </a:p>
          <a:p>
            <a:r>
              <a:rPr lang="sv-SE" dirty="0"/>
              <a:t>Spelare B passar (</a:t>
            </a:r>
            <a:r>
              <a:rPr lang="sv-SE" dirty="0">
                <a:solidFill>
                  <a:srgbClr val="FF0000"/>
                </a:solidFill>
              </a:rPr>
              <a:t>3</a:t>
            </a:r>
            <a:r>
              <a:rPr lang="sv-SE" dirty="0"/>
              <a:t>) spelare C och fortsätter sen framåt på kanten.</a:t>
            </a:r>
          </a:p>
          <a:p>
            <a:r>
              <a:rPr lang="sv-SE" dirty="0"/>
              <a:t>Spelare C anfaller diagonalt och droppar  (</a:t>
            </a:r>
            <a:r>
              <a:rPr lang="sv-SE" dirty="0">
                <a:solidFill>
                  <a:srgbClr val="FF0000"/>
                </a:solidFill>
              </a:rPr>
              <a:t>4</a:t>
            </a:r>
            <a:r>
              <a:rPr lang="sv-SE" dirty="0"/>
              <a:t>) till spelare A.</a:t>
            </a:r>
          </a:p>
          <a:p>
            <a:r>
              <a:rPr lang="sv-SE" dirty="0"/>
              <a:t>Härifrån anfall på 3.</a:t>
            </a:r>
          </a:p>
          <a:p>
            <a:endParaRPr lang="sv-SE" dirty="0"/>
          </a:p>
          <a:p>
            <a:r>
              <a:rPr lang="sv-SE" dirty="0"/>
              <a:t>I början brukade vi ställa några ledare som styrde försvarsspelet i stället för att använda backar.</a:t>
            </a:r>
          </a:p>
          <a:p>
            <a:r>
              <a:rPr lang="sv-SE" dirty="0"/>
              <a:t>Man kan lägga till en fjärde spelare D som breddar på högersidan och är med i anfallet.</a:t>
            </a:r>
            <a:endParaRPr lang="en-SE" dirty="0"/>
          </a:p>
        </p:txBody>
      </p:sp>
      <p:cxnSp>
        <p:nvCxnSpPr>
          <p:cNvPr id="57" name="Rak pilkoppling 56">
            <a:extLst>
              <a:ext uri="{FF2B5EF4-FFF2-40B4-BE49-F238E27FC236}">
                <a16:creationId xmlns:a16="http://schemas.microsoft.com/office/drawing/2014/main" id="{F0B0B0E6-6775-4638-888E-A79AE18AE132}"/>
              </a:ext>
            </a:extLst>
          </p:cNvPr>
          <p:cNvCxnSpPr>
            <a:cxnSpLocks/>
            <a:endCxn id="3" idx="22"/>
          </p:cNvCxnSpPr>
          <p:nvPr/>
        </p:nvCxnSpPr>
        <p:spPr>
          <a:xfrm>
            <a:off x="1039306" y="3476278"/>
            <a:ext cx="521639" cy="596958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ruta 57">
            <a:extLst>
              <a:ext uri="{FF2B5EF4-FFF2-40B4-BE49-F238E27FC236}">
                <a16:creationId xmlns:a16="http://schemas.microsoft.com/office/drawing/2014/main" id="{30E1D768-38AA-46B1-8A73-FA433CE0695B}"/>
              </a:ext>
            </a:extLst>
          </p:cNvPr>
          <p:cNvSpPr txBox="1"/>
          <p:nvPr/>
        </p:nvSpPr>
        <p:spPr>
          <a:xfrm>
            <a:off x="1165858" y="3590091"/>
            <a:ext cx="33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0" name="Likbent triangel 59">
            <a:extLst>
              <a:ext uri="{FF2B5EF4-FFF2-40B4-BE49-F238E27FC236}">
                <a16:creationId xmlns:a16="http://schemas.microsoft.com/office/drawing/2014/main" id="{EFA2CA54-C069-433B-800F-A56A383BD436}"/>
              </a:ext>
            </a:extLst>
          </p:cNvPr>
          <p:cNvSpPr/>
          <p:nvPr/>
        </p:nvSpPr>
        <p:spPr>
          <a:xfrm>
            <a:off x="711086" y="578590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EF9EBA0F-DC23-4140-A9AD-9E3AC41F4232}"/>
              </a:ext>
            </a:extLst>
          </p:cNvPr>
          <p:cNvSpPr txBox="1"/>
          <p:nvPr/>
        </p:nvSpPr>
        <p:spPr>
          <a:xfrm>
            <a:off x="638255" y="5802022"/>
            <a:ext cx="33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</a:t>
            </a:r>
            <a:endParaRPr lang="en-SE" dirty="0"/>
          </a:p>
        </p:txBody>
      </p:sp>
      <p:sp>
        <p:nvSpPr>
          <p:cNvPr id="62" name="Frihandsfigur: Form 61">
            <a:extLst>
              <a:ext uri="{FF2B5EF4-FFF2-40B4-BE49-F238E27FC236}">
                <a16:creationId xmlns:a16="http://schemas.microsoft.com/office/drawing/2014/main" id="{C2A73146-1391-4AF8-9250-22256E88EF7B}"/>
              </a:ext>
            </a:extLst>
          </p:cNvPr>
          <p:cNvSpPr/>
          <p:nvPr/>
        </p:nvSpPr>
        <p:spPr>
          <a:xfrm>
            <a:off x="960582" y="5753142"/>
            <a:ext cx="6049818" cy="158131"/>
          </a:xfrm>
          <a:custGeom>
            <a:avLst/>
            <a:gdLst>
              <a:gd name="connsiteX0" fmla="*/ 0 w 6049818"/>
              <a:gd name="connsiteY0" fmla="*/ 121185 h 158131"/>
              <a:gd name="connsiteX1" fmla="*/ 914400 w 6049818"/>
              <a:gd name="connsiteY1" fmla="*/ 148894 h 158131"/>
              <a:gd name="connsiteX2" fmla="*/ 1080654 w 6049818"/>
              <a:gd name="connsiteY2" fmla="*/ 158131 h 158131"/>
              <a:gd name="connsiteX3" fmla="*/ 1745673 w 6049818"/>
              <a:gd name="connsiteY3" fmla="*/ 148894 h 158131"/>
              <a:gd name="connsiteX4" fmla="*/ 1939636 w 6049818"/>
              <a:gd name="connsiteY4" fmla="*/ 130422 h 158131"/>
              <a:gd name="connsiteX5" fmla="*/ 2401454 w 6049818"/>
              <a:gd name="connsiteY5" fmla="*/ 111949 h 158131"/>
              <a:gd name="connsiteX6" fmla="*/ 3888509 w 6049818"/>
              <a:gd name="connsiteY6" fmla="*/ 121185 h 158131"/>
              <a:gd name="connsiteX7" fmla="*/ 4867563 w 6049818"/>
              <a:gd name="connsiteY7" fmla="*/ 102713 h 158131"/>
              <a:gd name="connsiteX8" fmla="*/ 5384800 w 6049818"/>
              <a:gd name="connsiteY8" fmla="*/ 84240 h 158131"/>
              <a:gd name="connsiteX9" fmla="*/ 5588000 w 6049818"/>
              <a:gd name="connsiteY9" fmla="*/ 65767 h 158131"/>
              <a:gd name="connsiteX10" fmla="*/ 5689600 w 6049818"/>
              <a:gd name="connsiteY10" fmla="*/ 47294 h 158131"/>
              <a:gd name="connsiteX11" fmla="*/ 5846618 w 6049818"/>
              <a:gd name="connsiteY11" fmla="*/ 28822 h 158131"/>
              <a:gd name="connsiteX12" fmla="*/ 5966691 w 6049818"/>
              <a:gd name="connsiteY12" fmla="*/ 10349 h 158131"/>
              <a:gd name="connsiteX13" fmla="*/ 6049818 w 6049818"/>
              <a:gd name="connsiteY13" fmla="*/ 1113 h 158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049818" h="158131">
                <a:moveTo>
                  <a:pt x="0" y="121185"/>
                </a:moveTo>
                <a:lnTo>
                  <a:pt x="914400" y="148894"/>
                </a:lnTo>
                <a:cubicBezTo>
                  <a:pt x="969846" y="151414"/>
                  <a:pt x="1025236" y="155052"/>
                  <a:pt x="1080654" y="158131"/>
                </a:cubicBezTo>
                <a:lnTo>
                  <a:pt x="1745673" y="148894"/>
                </a:lnTo>
                <a:cubicBezTo>
                  <a:pt x="2331212" y="135586"/>
                  <a:pt x="1710802" y="150321"/>
                  <a:pt x="1939636" y="130422"/>
                </a:cubicBezTo>
                <a:cubicBezTo>
                  <a:pt x="2055135" y="120379"/>
                  <a:pt x="2315331" y="114640"/>
                  <a:pt x="2401454" y="111949"/>
                </a:cubicBezTo>
                <a:cubicBezTo>
                  <a:pt x="2895579" y="73941"/>
                  <a:pt x="3397243" y="51007"/>
                  <a:pt x="3888509" y="121185"/>
                </a:cubicBezTo>
                <a:lnTo>
                  <a:pt x="4867563" y="102713"/>
                </a:lnTo>
                <a:cubicBezTo>
                  <a:pt x="5094541" y="77492"/>
                  <a:pt x="4922817" y="94069"/>
                  <a:pt x="5384800" y="84240"/>
                </a:cubicBezTo>
                <a:cubicBezTo>
                  <a:pt x="5572339" y="60796"/>
                  <a:pt x="5310730" y="92173"/>
                  <a:pt x="5588000" y="65767"/>
                </a:cubicBezTo>
                <a:cubicBezTo>
                  <a:pt x="5677658" y="57228"/>
                  <a:pt x="5624282" y="60358"/>
                  <a:pt x="5689600" y="47294"/>
                </a:cubicBezTo>
                <a:cubicBezTo>
                  <a:pt x="5751374" y="34939"/>
                  <a:pt x="5775737" y="35265"/>
                  <a:pt x="5846618" y="28822"/>
                </a:cubicBezTo>
                <a:cubicBezTo>
                  <a:pt x="5913312" y="6589"/>
                  <a:pt x="5834030" y="30758"/>
                  <a:pt x="5966691" y="10349"/>
                </a:cubicBezTo>
                <a:cubicBezTo>
                  <a:pt x="6064698" y="-4728"/>
                  <a:pt x="5884533" y="1113"/>
                  <a:pt x="6049818" y="1113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BFCDC8C9-983D-4BE5-9886-360E22B76211}"/>
              </a:ext>
            </a:extLst>
          </p:cNvPr>
          <p:cNvSpPr txBox="1"/>
          <p:nvPr/>
        </p:nvSpPr>
        <p:spPr>
          <a:xfrm>
            <a:off x="6688060" y="5467927"/>
            <a:ext cx="33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</a:t>
            </a:r>
            <a:endParaRPr lang="en-SE" dirty="0"/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3CF8E9E9-B8DD-4020-9091-DAF27EEDD96B}"/>
              </a:ext>
            </a:extLst>
          </p:cNvPr>
          <p:cNvSpPr txBox="1"/>
          <p:nvPr/>
        </p:nvSpPr>
        <p:spPr>
          <a:xfrm>
            <a:off x="2802272" y="496728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65" name="textruta 64">
            <a:extLst>
              <a:ext uri="{FF2B5EF4-FFF2-40B4-BE49-F238E27FC236}">
                <a16:creationId xmlns:a16="http://schemas.microsoft.com/office/drawing/2014/main" id="{0B1A2B00-C758-4A93-A4A4-1940F489E0CC}"/>
              </a:ext>
            </a:extLst>
          </p:cNvPr>
          <p:cNvSpPr txBox="1"/>
          <p:nvPr/>
        </p:nvSpPr>
        <p:spPr>
          <a:xfrm>
            <a:off x="2575028" y="496728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A0F42F3C-6B59-4148-81B8-7B43794B3729}"/>
              </a:ext>
            </a:extLst>
          </p:cNvPr>
          <p:cNvSpPr txBox="1"/>
          <p:nvPr/>
        </p:nvSpPr>
        <p:spPr>
          <a:xfrm>
            <a:off x="2348831" y="496728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67" name="textruta 66">
            <a:extLst>
              <a:ext uri="{FF2B5EF4-FFF2-40B4-BE49-F238E27FC236}">
                <a16:creationId xmlns:a16="http://schemas.microsoft.com/office/drawing/2014/main" id="{C69F2539-1D4D-48A7-A1A9-0AF89A14A276}"/>
              </a:ext>
            </a:extLst>
          </p:cNvPr>
          <p:cNvSpPr txBox="1"/>
          <p:nvPr/>
        </p:nvSpPr>
        <p:spPr>
          <a:xfrm>
            <a:off x="5127865" y="5404069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333DDDCA-20EC-4B5C-915C-CD5C246961AE}"/>
              </a:ext>
            </a:extLst>
          </p:cNvPr>
          <p:cNvSpPr txBox="1"/>
          <p:nvPr/>
        </p:nvSpPr>
        <p:spPr>
          <a:xfrm>
            <a:off x="4900621" y="5404069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69" name="textruta 68">
            <a:extLst>
              <a:ext uri="{FF2B5EF4-FFF2-40B4-BE49-F238E27FC236}">
                <a16:creationId xmlns:a16="http://schemas.microsoft.com/office/drawing/2014/main" id="{DBAD2DE1-63E9-478D-B4C0-346390A1B9FE}"/>
              </a:ext>
            </a:extLst>
          </p:cNvPr>
          <p:cNvSpPr txBox="1"/>
          <p:nvPr/>
        </p:nvSpPr>
        <p:spPr>
          <a:xfrm>
            <a:off x="4674424" y="5404069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19B1C1D9-7887-4702-AF5E-82961C033CA9}"/>
              </a:ext>
            </a:extLst>
          </p:cNvPr>
          <p:cNvSpPr txBox="1"/>
          <p:nvPr/>
        </p:nvSpPr>
        <p:spPr>
          <a:xfrm>
            <a:off x="452506" y="5525827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F88FD084-9FD0-4C02-A94B-C9B50F268A1B}"/>
              </a:ext>
            </a:extLst>
          </p:cNvPr>
          <p:cNvSpPr txBox="1"/>
          <p:nvPr/>
        </p:nvSpPr>
        <p:spPr>
          <a:xfrm>
            <a:off x="294546" y="5345306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FA0376F4-2451-409D-A54C-B86F359D69A2}"/>
              </a:ext>
            </a:extLst>
          </p:cNvPr>
          <p:cNvSpPr txBox="1"/>
          <p:nvPr/>
        </p:nvSpPr>
        <p:spPr>
          <a:xfrm>
            <a:off x="193196" y="5151949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0AD25748-043D-48A6-8C0D-0C489059ED59}"/>
              </a:ext>
            </a:extLst>
          </p:cNvPr>
          <p:cNvSpPr txBox="1"/>
          <p:nvPr/>
        </p:nvSpPr>
        <p:spPr>
          <a:xfrm>
            <a:off x="473018" y="962841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AD4A9058-DBF1-406F-A469-B4A79F7636CF}"/>
              </a:ext>
            </a:extLst>
          </p:cNvPr>
          <p:cNvSpPr txBox="1"/>
          <p:nvPr/>
        </p:nvSpPr>
        <p:spPr>
          <a:xfrm>
            <a:off x="354509" y="1147507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5031AB5D-E541-458E-9144-167B41A03420}"/>
              </a:ext>
            </a:extLst>
          </p:cNvPr>
          <p:cNvSpPr txBox="1"/>
          <p:nvPr/>
        </p:nvSpPr>
        <p:spPr>
          <a:xfrm>
            <a:off x="250664" y="1386618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187738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931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Uppspel – start på </a:t>
            </a:r>
            <a:r>
              <a:rPr lang="sv-SE" sz="2400" dirty="0" err="1"/>
              <a:t>def</a:t>
            </a:r>
            <a:r>
              <a:rPr lang="sv-SE" sz="2400" dirty="0"/>
              <a:t> mitt</a:t>
            </a:r>
            <a:endParaRPr lang="en-SE" sz="240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D07977B4-A403-4DD9-9173-DEC995476599}"/>
              </a:ext>
            </a:extLst>
          </p:cNvPr>
          <p:cNvSpPr txBox="1"/>
          <p:nvPr/>
        </p:nvSpPr>
        <p:spPr>
          <a:xfrm>
            <a:off x="11109163" y="3193964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17AC8FF5-491E-4323-A242-5AD7A79CD0B4}"/>
              </a:ext>
            </a:extLst>
          </p:cNvPr>
          <p:cNvSpPr/>
          <p:nvPr/>
        </p:nvSpPr>
        <p:spPr>
          <a:xfrm>
            <a:off x="11374249" y="986490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179E865C-CEC5-4C16-BAB2-7CB04DF05DAD}"/>
              </a:ext>
            </a:extLst>
          </p:cNvPr>
          <p:cNvSpPr/>
          <p:nvPr/>
        </p:nvSpPr>
        <p:spPr>
          <a:xfrm>
            <a:off x="11374249" y="164663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F7E36D71-E2AC-4553-BEA3-7BA27C6A6AC4}"/>
              </a:ext>
            </a:extLst>
          </p:cNvPr>
          <p:cNvSpPr/>
          <p:nvPr/>
        </p:nvSpPr>
        <p:spPr>
          <a:xfrm>
            <a:off x="11374250" y="456973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5" name="Likbent triangel 14">
            <a:extLst>
              <a:ext uri="{FF2B5EF4-FFF2-40B4-BE49-F238E27FC236}">
                <a16:creationId xmlns:a16="http://schemas.microsoft.com/office/drawing/2014/main" id="{01E24F5E-EEA5-42BA-A365-6980674AF0D6}"/>
              </a:ext>
            </a:extLst>
          </p:cNvPr>
          <p:cNvSpPr/>
          <p:nvPr/>
        </p:nvSpPr>
        <p:spPr>
          <a:xfrm>
            <a:off x="11374249" y="5547609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ED755ACA-C837-4865-9417-A7C55411576A}"/>
              </a:ext>
            </a:extLst>
          </p:cNvPr>
          <p:cNvSpPr txBox="1"/>
          <p:nvPr/>
        </p:nvSpPr>
        <p:spPr>
          <a:xfrm>
            <a:off x="11374249" y="1678531"/>
            <a:ext cx="338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</a:t>
            </a:r>
            <a:endParaRPr lang="en-SE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D8483D14-BFB9-4A62-B842-DBFF961CE32D}"/>
              </a:ext>
            </a:extLst>
          </p:cNvPr>
          <p:cNvSpPr txBox="1"/>
          <p:nvPr/>
        </p:nvSpPr>
        <p:spPr>
          <a:xfrm>
            <a:off x="11403725" y="684737"/>
            <a:ext cx="321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10BA5CE8-2C23-4238-9844-EBC07C7A01D3}"/>
              </a:ext>
            </a:extLst>
          </p:cNvPr>
          <p:cNvSpPr txBox="1"/>
          <p:nvPr/>
        </p:nvSpPr>
        <p:spPr>
          <a:xfrm>
            <a:off x="11324618" y="4629234"/>
            <a:ext cx="28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0FDCD053-B182-422D-9DD2-511EB4A2E680}"/>
              </a:ext>
            </a:extLst>
          </p:cNvPr>
          <p:cNvSpPr txBox="1"/>
          <p:nvPr/>
        </p:nvSpPr>
        <p:spPr>
          <a:xfrm>
            <a:off x="11379692" y="5599992"/>
            <a:ext cx="283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346F72E6-6D62-401E-8249-7A14CC1FD0EF}"/>
              </a:ext>
            </a:extLst>
          </p:cNvPr>
          <p:cNvSpPr/>
          <p:nvPr/>
        </p:nvSpPr>
        <p:spPr>
          <a:xfrm>
            <a:off x="10624088" y="4478948"/>
            <a:ext cx="697424" cy="186042"/>
          </a:xfrm>
          <a:custGeom>
            <a:avLst/>
            <a:gdLst>
              <a:gd name="connsiteX0" fmla="*/ 697424 w 697424"/>
              <a:gd name="connsiteY0" fmla="*/ 170544 h 186042"/>
              <a:gd name="connsiteX1" fmla="*/ 635431 w 697424"/>
              <a:gd name="connsiteY1" fmla="*/ 178293 h 186042"/>
              <a:gd name="connsiteX2" fmla="*/ 596685 w 697424"/>
              <a:gd name="connsiteY2" fmla="*/ 186042 h 186042"/>
              <a:gd name="connsiteX3" fmla="*/ 356461 w 697424"/>
              <a:gd name="connsiteY3" fmla="*/ 178293 h 186042"/>
              <a:gd name="connsiteX4" fmla="*/ 278970 w 697424"/>
              <a:gd name="connsiteY4" fmla="*/ 155045 h 186042"/>
              <a:gd name="connsiteX5" fmla="*/ 255722 w 697424"/>
              <a:gd name="connsiteY5" fmla="*/ 147296 h 186042"/>
              <a:gd name="connsiteX6" fmla="*/ 224726 w 697424"/>
              <a:gd name="connsiteY6" fmla="*/ 131798 h 186042"/>
              <a:gd name="connsiteX7" fmla="*/ 178231 w 697424"/>
              <a:gd name="connsiteY7" fmla="*/ 116299 h 186042"/>
              <a:gd name="connsiteX8" fmla="*/ 131736 w 697424"/>
              <a:gd name="connsiteY8" fmla="*/ 93052 h 186042"/>
              <a:gd name="connsiteX9" fmla="*/ 92990 w 697424"/>
              <a:gd name="connsiteY9" fmla="*/ 69805 h 186042"/>
              <a:gd name="connsiteX10" fmla="*/ 77492 w 697424"/>
              <a:gd name="connsiteY10" fmla="*/ 54306 h 186042"/>
              <a:gd name="connsiteX11" fmla="*/ 30997 w 697424"/>
              <a:gd name="connsiteY11" fmla="*/ 38808 h 186042"/>
              <a:gd name="connsiteX12" fmla="*/ 15498 w 697424"/>
              <a:gd name="connsiteY12" fmla="*/ 23310 h 186042"/>
              <a:gd name="connsiteX13" fmla="*/ 0 w 697424"/>
              <a:gd name="connsiteY13" fmla="*/ 62 h 186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97424" h="186042">
                <a:moveTo>
                  <a:pt x="697424" y="170544"/>
                </a:moveTo>
                <a:cubicBezTo>
                  <a:pt x="676760" y="173127"/>
                  <a:pt x="656014" y="175126"/>
                  <a:pt x="635431" y="178293"/>
                </a:cubicBezTo>
                <a:cubicBezTo>
                  <a:pt x="622413" y="180296"/>
                  <a:pt x="609856" y="186042"/>
                  <a:pt x="596685" y="186042"/>
                </a:cubicBezTo>
                <a:cubicBezTo>
                  <a:pt x="516569" y="186042"/>
                  <a:pt x="436536" y="180876"/>
                  <a:pt x="356461" y="178293"/>
                </a:cubicBezTo>
                <a:cubicBezTo>
                  <a:pt x="309612" y="166581"/>
                  <a:pt x="335575" y="173914"/>
                  <a:pt x="278970" y="155045"/>
                </a:cubicBezTo>
                <a:cubicBezTo>
                  <a:pt x="271221" y="152462"/>
                  <a:pt x="263028" y="150949"/>
                  <a:pt x="255722" y="147296"/>
                </a:cubicBezTo>
                <a:cubicBezTo>
                  <a:pt x="245390" y="142130"/>
                  <a:pt x="235451" y="136088"/>
                  <a:pt x="224726" y="131798"/>
                </a:cubicBezTo>
                <a:cubicBezTo>
                  <a:pt x="209558" y="125731"/>
                  <a:pt x="191824" y="125361"/>
                  <a:pt x="178231" y="116299"/>
                </a:cubicBezTo>
                <a:cubicBezTo>
                  <a:pt x="148187" y="96270"/>
                  <a:pt x="163818" y="103746"/>
                  <a:pt x="131736" y="93052"/>
                </a:cubicBezTo>
                <a:cubicBezTo>
                  <a:pt x="92460" y="53778"/>
                  <a:pt x="143293" y="99988"/>
                  <a:pt x="92990" y="69805"/>
                </a:cubicBezTo>
                <a:cubicBezTo>
                  <a:pt x="86725" y="66046"/>
                  <a:pt x="84027" y="57573"/>
                  <a:pt x="77492" y="54306"/>
                </a:cubicBezTo>
                <a:cubicBezTo>
                  <a:pt x="62880" y="47000"/>
                  <a:pt x="30997" y="38808"/>
                  <a:pt x="30997" y="38808"/>
                </a:cubicBezTo>
                <a:cubicBezTo>
                  <a:pt x="25831" y="33642"/>
                  <a:pt x="19257" y="29575"/>
                  <a:pt x="15498" y="23310"/>
                </a:cubicBezTo>
                <a:cubicBezTo>
                  <a:pt x="79" y="-2388"/>
                  <a:pt x="18085" y="62"/>
                  <a:pt x="0" y="62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2A5677EA-3471-4F35-8556-A7E351637A81}"/>
              </a:ext>
            </a:extLst>
          </p:cNvPr>
          <p:cNvSpPr/>
          <p:nvPr/>
        </p:nvSpPr>
        <p:spPr>
          <a:xfrm>
            <a:off x="9694190" y="3665349"/>
            <a:ext cx="906651" cy="782665"/>
          </a:xfrm>
          <a:custGeom>
            <a:avLst/>
            <a:gdLst>
              <a:gd name="connsiteX0" fmla="*/ 906651 w 906651"/>
              <a:gd name="connsiteY0" fmla="*/ 782665 h 782665"/>
              <a:gd name="connsiteX1" fmla="*/ 844657 w 906651"/>
              <a:gd name="connsiteY1" fmla="*/ 759417 h 782665"/>
              <a:gd name="connsiteX2" fmla="*/ 852407 w 906651"/>
              <a:gd name="connsiteY2" fmla="*/ 728420 h 782665"/>
              <a:gd name="connsiteX3" fmla="*/ 774915 w 906651"/>
              <a:gd name="connsiteY3" fmla="*/ 712922 h 782665"/>
              <a:gd name="connsiteX4" fmla="*/ 759417 w 906651"/>
              <a:gd name="connsiteY4" fmla="*/ 666427 h 782665"/>
              <a:gd name="connsiteX5" fmla="*/ 736169 w 906651"/>
              <a:gd name="connsiteY5" fmla="*/ 627682 h 782665"/>
              <a:gd name="connsiteX6" fmla="*/ 705173 w 906651"/>
              <a:gd name="connsiteY6" fmla="*/ 619932 h 782665"/>
              <a:gd name="connsiteX7" fmla="*/ 658678 w 906651"/>
              <a:gd name="connsiteY7" fmla="*/ 604434 h 782665"/>
              <a:gd name="connsiteX8" fmla="*/ 635430 w 906651"/>
              <a:gd name="connsiteY8" fmla="*/ 596685 h 782665"/>
              <a:gd name="connsiteX9" fmla="*/ 612183 w 906651"/>
              <a:gd name="connsiteY9" fmla="*/ 588936 h 782665"/>
              <a:gd name="connsiteX10" fmla="*/ 612183 w 906651"/>
              <a:gd name="connsiteY10" fmla="*/ 526943 h 782665"/>
              <a:gd name="connsiteX11" fmla="*/ 588935 w 906651"/>
              <a:gd name="connsiteY11" fmla="*/ 519193 h 782665"/>
              <a:gd name="connsiteX12" fmla="*/ 557939 w 906651"/>
              <a:gd name="connsiteY12" fmla="*/ 495946 h 782665"/>
              <a:gd name="connsiteX13" fmla="*/ 534691 w 906651"/>
              <a:gd name="connsiteY13" fmla="*/ 472698 h 782665"/>
              <a:gd name="connsiteX14" fmla="*/ 526942 w 906651"/>
              <a:gd name="connsiteY14" fmla="*/ 449451 h 782665"/>
              <a:gd name="connsiteX15" fmla="*/ 503695 w 906651"/>
              <a:gd name="connsiteY15" fmla="*/ 441702 h 782665"/>
              <a:gd name="connsiteX16" fmla="*/ 449451 w 906651"/>
              <a:gd name="connsiteY16" fmla="*/ 426204 h 782665"/>
              <a:gd name="connsiteX17" fmla="*/ 441702 w 906651"/>
              <a:gd name="connsiteY17" fmla="*/ 371959 h 782665"/>
              <a:gd name="connsiteX18" fmla="*/ 426203 w 906651"/>
              <a:gd name="connsiteY18" fmla="*/ 356461 h 782665"/>
              <a:gd name="connsiteX19" fmla="*/ 340963 w 906651"/>
              <a:gd name="connsiteY19" fmla="*/ 348712 h 782665"/>
              <a:gd name="connsiteX20" fmla="*/ 333213 w 906651"/>
              <a:gd name="connsiteY20" fmla="*/ 240224 h 782665"/>
              <a:gd name="connsiteX21" fmla="*/ 286718 w 906651"/>
              <a:gd name="connsiteY21" fmla="*/ 232475 h 782665"/>
              <a:gd name="connsiteX22" fmla="*/ 278969 w 906651"/>
              <a:gd name="connsiteY22" fmla="*/ 209227 h 782665"/>
              <a:gd name="connsiteX23" fmla="*/ 255722 w 906651"/>
              <a:gd name="connsiteY23" fmla="*/ 185980 h 782665"/>
              <a:gd name="connsiteX24" fmla="*/ 224725 w 906651"/>
              <a:gd name="connsiteY24" fmla="*/ 178231 h 782665"/>
              <a:gd name="connsiteX25" fmla="*/ 154983 w 906651"/>
              <a:gd name="connsiteY25" fmla="*/ 162732 h 782665"/>
              <a:gd name="connsiteX26" fmla="*/ 123986 w 906651"/>
              <a:gd name="connsiteY26" fmla="*/ 116237 h 782665"/>
              <a:gd name="connsiteX27" fmla="*/ 116237 w 906651"/>
              <a:gd name="connsiteY27" fmla="*/ 92990 h 782665"/>
              <a:gd name="connsiteX28" fmla="*/ 69742 w 906651"/>
              <a:gd name="connsiteY28" fmla="*/ 77492 h 782665"/>
              <a:gd name="connsiteX29" fmla="*/ 46495 w 906651"/>
              <a:gd name="connsiteY29" fmla="*/ 69743 h 782665"/>
              <a:gd name="connsiteX30" fmla="*/ 23247 w 906651"/>
              <a:gd name="connsiteY30" fmla="*/ 15498 h 782665"/>
              <a:gd name="connsiteX31" fmla="*/ 0 w 906651"/>
              <a:gd name="connsiteY31" fmla="*/ 0 h 782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06651" h="782665">
                <a:moveTo>
                  <a:pt x="906651" y="782665"/>
                </a:moveTo>
                <a:cubicBezTo>
                  <a:pt x="899087" y="781152"/>
                  <a:pt x="850358" y="776519"/>
                  <a:pt x="844657" y="759417"/>
                </a:cubicBezTo>
                <a:cubicBezTo>
                  <a:pt x="841289" y="749313"/>
                  <a:pt x="849824" y="738752"/>
                  <a:pt x="852407" y="728420"/>
                </a:cubicBezTo>
                <a:cubicBezTo>
                  <a:pt x="831216" y="664856"/>
                  <a:pt x="870080" y="756180"/>
                  <a:pt x="774915" y="712922"/>
                </a:cubicBezTo>
                <a:cubicBezTo>
                  <a:pt x="760043" y="706162"/>
                  <a:pt x="764583" y="681925"/>
                  <a:pt x="759417" y="666427"/>
                </a:cubicBezTo>
                <a:cubicBezTo>
                  <a:pt x="754114" y="650518"/>
                  <a:pt x="753190" y="636192"/>
                  <a:pt x="736169" y="627682"/>
                </a:cubicBezTo>
                <a:cubicBezTo>
                  <a:pt x="726643" y="622919"/>
                  <a:pt x="715374" y="622992"/>
                  <a:pt x="705173" y="619932"/>
                </a:cubicBezTo>
                <a:cubicBezTo>
                  <a:pt x="689525" y="615238"/>
                  <a:pt x="674176" y="609600"/>
                  <a:pt x="658678" y="604434"/>
                </a:cubicBezTo>
                <a:lnTo>
                  <a:pt x="635430" y="596685"/>
                </a:lnTo>
                <a:lnTo>
                  <a:pt x="612183" y="588936"/>
                </a:lnTo>
                <a:cubicBezTo>
                  <a:pt x="617103" y="569256"/>
                  <a:pt x="627927" y="546623"/>
                  <a:pt x="612183" y="526943"/>
                </a:cubicBezTo>
                <a:cubicBezTo>
                  <a:pt x="607080" y="520564"/>
                  <a:pt x="596684" y="521776"/>
                  <a:pt x="588935" y="519193"/>
                </a:cubicBezTo>
                <a:cubicBezTo>
                  <a:pt x="547525" y="532998"/>
                  <a:pt x="578178" y="531364"/>
                  <a:pt x="557939" y="495946"/>
                </a:cubicBezTo>
                <a:cubicBezTo>
                  <a:pt x="552502" y="486431"/>
                  <a:pt x="542440" y="480447"/>
                  <a:pt x="534691" y="472698"/>
                </a:cubicBezTo>
                <a:cubicBezTo>
                  <a:pt x="532108" y="464949"/>
                  <a:pt x="532718" y="455227"/>
                  <a:pt x="526942" y="449451"/>
                </a:cubicBezTo>
                <a:cubicBezTo>
                  <a:pt x="521166" y="443675"/>
                  <a:pt x="511549" y="443946"/>
                  <a:pt x="503695" y="441702"/>
                </a:cubicBezTo>
                <a:cubicBezTo>
                  <a:pt x="435584" y="422242"/>
                  <a:pt x="505189" y="444783"/>
                  <a:pt x="449451" y="426204"/>
                </a:cubicBezTo>
                <a:cubicBezTo>
                  <a:pt x="446868" y="408122"/>
                  <a:pt x="447478" y="389287"/>
                  <a:pt x="441702" y="371959"/>
                </a:cubicBezTo>
                <a:cubicBezTo>
                  <a:pt x="439392" y="365028"/>
                  <a:pt x="433322" y="358104"/>
                  <a:pt x="426203" y="356461"/>
                </a:cubicBezTo>
                <a:cubicBezTo>
                  <a:pt x="398403" y="350046"/>
                  <a:pt x="369376" y="351295"/>
                  <a:pt x="340963" y="348712"/>
                </a:cubicBezTo>
                <a:cubicBezTo>
                  <a:pt x="338380" y="312549"/>
                  <a:pt x="348545" y="273077"/>
                  <a:pt x="333213" y="240224"/>
                </a:cubicBezTo>
                <a:cubicBezTo>
                  <a:pt x="326568" y="225986"/>
                  <a:pt x="300360" y="240270"/>
                  <a:pt x="286718" y="232475"/>
                </a:cubicBezTo>
                <a:cubicBezTo>
                  <a:pt x="279626" y="228422"/>
                  <a:pt x="283500" y="216024"/>
                  <a:pt x="278969" y="209227"/>
                </a:cubicBezTo>
                <a:cubicBezTo>
                  <a:pt x="272890" y="200109"/>
                  <a:pt x="265237" y="191417"/>
                  <a:pt x="255722" y="185980"/>
                </a:cubicBezTo>
                <a:cubicBezTo>
                  <a:pt x="246475" y="180696"/>
                  <a:pt x="234966" y="181157"/>
                  <a:pt x="224725" y="178231"/>
                </a:cubicBezTo>
                <a:cubicBezTo>
                  <a:pt x="171306" y="162969"/>
                  <a:pt x="238900" y="176720"/>
                  <a:pt x="154983" y="162732"/>
                </a:cubicBezTo>
                <a:cubicBezTo>
                  <a:pt x="144651" y="147234"/>
                  <a:pt x="129876" y="133908"/>
                  <a:pt x="123986" y="116237"/>
                </a:cubicBezTo>
                <a:cubicBezTo>
                  <a:pt x="121403" y="108488"/>
                  <a:pt x="122884" y="97738"/>
                  <a:pt x="116237" y="92990"/>
                </a:cubicBezTo>
                <a:cubicBezTo>
                  <a:pt x="102943" y="83495"/>
                  <a:pt x="85240" y="82658"/>
                  <a:pt x="69742" y="77492"/>
                </a:cubicBezTo>
                <a:lnTo>
                  <a:pt x="46495" y="69743"/>
                </a:lnTo>
                <a:cubicBezTo>
                  <a:pt x="39443" y="34482"/>
                  <a:pt x="46878" y="34403"/>
                  <a:pt x="23247" y="15498"/>
                </a:cubicBezTo>
                <a:cubicBezTo>
                  <a:pt x="15975" y="9680"/>
                  <a:pt x="0" y="0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32C0ED24-1C72-4F0C-BB0E-7385D4EE0AAB}"/>
              </a:ext>
            </a:extLst>
          </p:cNvPr>
          <p:cNvSpPr/>
          <p:nvPr/>
        </p:nvSpPr>
        <p:spPr>
          <a:xfrm>
            <a:off x="8857281" y="1053885"/>
            <a:ext cx="2417736" cy="542440"/>
          </a:xfrm>
          <a:custGeom>
            <a:avLst/>
            <a:gdLst>
              <a:gd name="connsiteX0" fmla="*/ 2417736 w 2417736"/>
              <a:gd name="connsiteY0" fmla="*/ 0 h 542440"/>
              <a:gd name="connsiteX1" fmla="*/ 2340244 w 2417736"/>
              <a:gd name="connsiteY1" fmla="*/ 15498 h 542440"/>
              <a:gd name="connsiteX2" fmla="*/ 2309248 w 2417736"/>
              <a:gd name="connsiteY2" fmla="*/ 23247 h 542440"/>
              <a:gd name="connsiteX3" fmla="*/ 2185261 w 2417736"/>
              <a:gd name="connsiteY3" fmla="*/ 38746 h 542440"/>
              <a:gd name="connsiteX4" fmla="*/ 2069024 w 2417736"/>
              <a:gd name="connsiteY4" fmla="*/ 54244 h 542440"/>
              <a:gd name="connsiteX5" fmla="*/ 2038027 w 2417736"/>
              <a:gd name="connsiteY5" fmla="*/ 61993 h 542440"/>
              <a:gd name="connsiteX6" fmla="*/ 1867546 w 2417736"/>
              <a:gd name="connsiteY6" fmla="*/ 77491 h 542440"/>
              <a:gd name="connsiteX7" fmla="*/ 1782305 w 2417736"/>
              <a:gd name="connsiteY7" fmla="*/ 92990 h 542440"/>
              <a:gd name="connsiteX8" fmla="*/ 1759058 w 2417736"/>
              <a:gd name="connsiteY8" fmla="*/ 100739 h 542440"/>
              <a:gd name="connsiteX9" fmla="*/ 1697065 w 2417736"/>
              <a:gd name="connsiteY9" fmla="*/ 108488 h 542440"/>
              <a:gd name="connsiteX10" fmla="*/ 1635072 w 2417736"/>
              <a:gd name="connsiteY10" fmla="*/ 123986 h 542440"/>
              <a:gd name="connsiteX11" fmla="*/ 1511085 w 2417736"/>
              <a:gd name="connsiteY11" fmla="*/ 139484 h 542440"/>
              <a:gd name="connsiteX12" fmla="*/ 1487838 w 2417736"/>
              <a:gd name="connsiteY12" fmla="*/ 147234 h 542440"/>
              <a:gd name="connsiteX13" fmla="*/ 1356102 w 2417736"/>
              <a:gd name="connsiteY13" fmla="*/ 162732 h 542440"/>
              <a:gd name="connsiteX14" fmla="*/ 1084882 w 2417736"/>
              <a:gd name="connsiteY14" fmla="*/ 185979 h 542440"/>
              <a:gd name="connsiteX15" fmla="*/ 1061634 w 2417736"/>
              <a:gd name="connsiteY15" fmla="*/ 193729 h 542440"/>
              <a:gd name="connsiteX16" fmla="*/ 1007390 w 2417736"/>
              <a:gd name="connsiteY16" fmla="*/ 201478 h 542440"/>
              <a:gd name="connsiteX17" fmla="*/ 960895 w 2417736"/>
              <a:gd name="connsiteY17" fmla="*/ 209227 h 542440"/>
              <a:gd name="connsiteX18" fmla="*/ 914400 w 2417736"/>
              <a:gd name="connsiteY18" fmla="*/ 224725 h 542440"/>
              <a:gd name="connsiteX19" fmla="*/ 891153 w 2417736"/>
              <a:gd name="connsiteY19" fmla="*/ 232474 h 542440"/>
              <a:gd name="connsiteX20" fmla="*/ 860156 w 2417736"/>
              <a:gd name="connsiteY20" fmla="*/ 240223 h 542440"/>
              <a:gd name="connsiteX21" fmla="*/ 836909 w 2417736"/>
              <a:gd name="connsiteY21" fmla="*/ 247973 h 542440"/>
              <a:gd name="connsiteX22" fmla="*/ 743919 w 2417736"/>
              <a:gd name="connsiteY22" fmla="*/ 263471 h 542440"/>
              <a:gd name="connsiteX23" fmla="*/ 689675 w 2417736"/>
              <a:gd name="connsiteY23" fmla="*/ 278969 h 542440"/>
              <a:gd name="connsiteX24" fmla="*/ 650929 w 2417736"/>
              <a:gd name="connsiteY24" fmla="*/ 286718 h 542440"/>
              <a:gd name="connsiteX25" fmla="*/ 627682 w 2417736"/>
              <a:gd name="connsiteY25" fmla="*/ 294468 h 542440"/>
              <a:gd name="connsiteX26" fmla="*/ 565688 w 2417736"/>
              <a:gd name="connsiteY26" fmla="*/ 309966 h 542440"/>
              <a:gd name="connsiteX27" fmla="*/ 526943 w 2417736"/>
              <a:gd name="connsiteY27" fmla="*/ 317715 h 542440"/>
              <a:gd name="connsiteX28" fmla="*/ 480448 w 2417736"/>
              <a:gd name="connsiteY28" fmla="*/ 333213 h 542440"/>
              <a:gd name="connsiteX29" fmla="*/ 457200 w 2417736"/>
              <a:gd name="connsiteY29" fmla="*/ 340962 h 542440"/>
              <a:gd name="connsiteX30" fmla="*/ 433953 w 2417736"/>
              <a:gd name="connsiteY30" fmla="*/ 348712 h 542440"/>
              <a:gd name="connsiteX31" fmla="*/ 402956 w 2417736"/>
              <a:gd name="connsiteY31" fmla="*/ 356461 h 542440"/>
              <a:gd name="connsiteX32" fmla="*/ 371960 w 2417736"/>
              <a:gd name="connsiteY32" fmla="*/ 371959 h 542440"/>
              <a:gd name="connsiteX33" fmla="*/ 325465 w 2417736"/>
              <a:gd name="connsiteY33" fmla="*/ 387457 h 542440"/>
              <a:gd name="connsiteX34" fmla="*/ 302217 w 2417736"/>
              <a:gd name="connsiteY34" fmla="*/ 402956 h 542440"/>
              <a:gd name="connsiteX35" fmla="*/ 255722 w 2417736"/>
              <a:gd name="connsiteY35" fmla="*/ 418454 h 542440"/>
              <a:gd name="connsiteX36" fmla="*/ 209227 w 2417736"/>
              <a:gd name="connsiteY36" fmla="*/ 441701 h 542440"/>
              <a:gd name="connsiteX37" fmla="*/ 154983 w 2417736"/>
              <a:gd name="connsiteY37" fmla="*/ 464949 h 542440"/>
              <a:gd name="connsiteX38" fmla="*/ 131736 w 2417736"/>
              <a:gd name="connsiteY38" fmla="*/ 480447 h 542440"/>
              <a:gd name="connsiteX39" fmla="*/ 108488 w 2417736"/>
              <a:gd name="connsiteY39" fmla="*/ 488196 h 542440"/>
              <a:gd name="connsiteX40" fmla="*/ 92990 w 2417736"/>
              <a:gd name="connsiteY40" fmla="*/ 503695 h 542440"/>
              <a:gd name="connsiteX41" fmla="*/ 46495 w 2417736"/>
              <a:gd name="connsiteY41" fmla="*/ 519193 h 542440"/>
              <a:gd name="connsiteX42" fmla="*/ 23248 w 2417736"/>
              <a:gd name="connsiteY42" fmla="*/ 534691 h 542440"/>
              <a:gd name="connsiteX43" fmla="*/ 0 w 2417736"/>
              <a:gd name="connsiteY43" fmla="*/ 542440 h 54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417736" h="542440">
                <a:moveTo>
                  <a:pt x="2417736" y="0"/>
                </a:moveTo>
                <a:cubicBezTo>
                  <a:pt x="2391905" y="5166"/>
                  <a:pt x="2365800" y="9109"/>
                  <a:pt x="2340244" y="15498"/>
                </a:cubicBezTo>
                <a:cubicBezTo>
                  <a:pt x="2329912" y="18081"/>
                  <a:pt x="2319780" y="21667"/>
                  <a:pt x="2309248" y="23247"/>
                </a:cubicBezTo>
                <a:cubicBezTo>
                  <a:pt x="2268058" y="29426"/>
                  <a:pt x="2225668" y="28644"/>
                  <a:pt x="2185261" y="38746"/>
                </a:cubicBezTo>
                <a:cubicBezTo>
                  <a:pt x="2126586" y="53415"/>
                  <a:pt x="2164871" y="45531"/>
                  <a:pt x="2069024" y="54244"/>
                </a:cubicBezTo>
                <a:cubicBezTo>
                  <a:pt x="2058692" y="56827"/>
                  <a:pt x="2048607" y="60772"/>
                  <a:pt x="2038027" y="61993"/>
                </a:cubicBezTo>
                <a:cubicBezTo>
                  <a:pt x="1981342" y="68533"/>
                  <a:pt x="1867546" y="77491"/>
                  <a:pt x="1867546" y="77491"/>
                </a:cubicBezTo>
                <a:cubicBezTo>
                  <a:pt x="1814232" y="95262"/>
                  <a:pt x="1878690" y="75465"/>
                  <a:pt x="1782305" y="92990"/>
                </a:cubicBezTo>
                <a:cubicBezTo>
                  <a:pt x="1774269" y="94451"/>
                  <a:pt x="1767094" y="99278"/>
                  <a:pt x="1759058" y="100739"/>
                </a:cubicBezTo>
                <a:cubicBezTo>
                  <a:pt x="1738569" y="104464"/>
                  <a:pt x="1717533" y="104650"/>
                  <a:pt x="1697065" y="108488"/>
                </a:cubicBezTo>
                <a:cubicBezTo>
                  <a:pt x="1676130" y="112413"/>
                  <a:pt x="1656242" y="121634"/>
                  <a:pt x="1635072" y="123986"/>
                </a:cubicBezTo>
                <a:cubicBezTo>
                  <a:pt x="1547176" y="133752"/>
                  <a:pt x="1588485" y="128427"/>
                  <a:pt x="1511085" y="139484"/>
                </a:cubicBezTo>
                <a:cubicBezTo>
                  <a:pt x="1503336" y="142067"/>
                  <a:pt x="1495848" y="145632"/>
                  <a:pt x="1487838" y="147234"/>
                </a:cubicBezTo>
                <a:cubicBezTo>
                  <a:pt x="1457342" y="153334"/>
                  <a:pt x="1381492" y="160728"/>
                  <a:pt x="1356102" y="162732"/>
                </a:cubicBezTo>
                <a:cubicBezTo>
                  <a:pt x="1093238" y="183484"/>
                  <a:pt x="1217877" y="166980"/>
                  <a:pt x="1084882" y="185979"/>
                </a:cubicBezTo>
                <a:cubicBezTo>
                  <a:pt x="1077133" y="188562"/>
                  <a:pt x="1069644" y="192127"/>
                  <a:pt x="1061634" y="193729"/>
                </a:cubicBezTo>
                <a:cubicBezTo>
                  <a:pt x="1043724" y="197311"/>
                  <a:pt x="1025443" y="198701"/>
                  <a:pt x="1007390" y="201478"/>
                </a:cubicBezTo>
                <a:cubicBezTo>
                  <a:pt x="991861" y="203867"/>
                  <a:pt x="976393" y="206644"/>
                  <a:pt x="960895" y="209227"/>
                </a:cubicBezTo>
                <a:lnTo>
                  <a:pt x="914400" y="224725"/>
                </a:lnTo>
                <a:cubicBezTo>
                  <a:pt x="906651" y="227308"/>
                  <a:pt x="899077" y="230493"/>
                  <a:pt x="891153" y="232474"/>
                </a:cubicBezTo>
                <a:cubicBezTo>
                  <a:pt x="880821" y="235057"/>
                  <a:pt x="870396" y="237297"/>
                  <a:pt x="860156" y="240223"/>
                </a:cubicBezTo>
                <a:cubicBezTo>
                  <a:pt x="852302" y="242467"/>
                  <a:pt x="844919" y="246371"/>
                  <a:pt x="836909" y="247973"/>
                </a:cubicBezTo>
                <a:cubicBezTo>
                  <a:pt x="806095" y="254136"/>
                  <a:pt x="743919" y="263471"/>
                  <a:pt x="743919" y="263471"/>
                </a:cubicBezTo>
                <a:cubicBezTo>
                  <a:pt x="718030" y="272101"/>
                  <a:pt x="718867" y="272482"/>
                  <a:pt x="689675" y="278969"/>
                </a:cubicBezTo>
                <a:cubicBezTo>
                  <a:pt x="676818" y="281826"/>
                  <a:pt x="663707" y="283523"/>
                  <a:pt x="650929" y="286718"/>
                </a:cubicBezTo>
                <a:cubicBezTo>
                  <a:pt x="643005" y="288699"/>
                  <a:pt x="635562" y="292319"/>
                  <a:pt x="627682" y="294468"/>
                </a:cubicBezTo>
                <a:cubicBezTo>
                  <a:pt x="607132" y="300073"/>
                  <a:pt x="586575" y="305789"/>
                  <a:pt x="565688" y="309966"/>
                </a:cubicBezTo>
                <a:cubicBezTo>
                  <a:pt x="552773" y="312549"/>
                  <a:pt x="539650" y="314250"/>
                  <a:pt x="526943" y="317715"/>
                </a:cubicBezTo>
                <a:cubicBezTo>
                  <a:pt x="511182" y="322013"/>
                  <a:pt x="495946" y="328047"/>
                  <a:pt x="480448" y="333213"/>
                </a:cubicBezTo>
                <a:lnTo>
                  <a:pt x="457200" y="340962"/>
                </a:lnTo>
                <a:cubicBezTo>
                  <a:pt x="449451" y="343545"/>
                  <a:pt x="441877" y="346731"/>
                  <a:pt x="433953" y="348712"/>
                </a:cubicBezTo>
                <a:lnTo>
                  <a:pt x="402956" y="356461"/>
                </a:lnTo>
                <a:cubicBezTo>
                  <a:pt x="392624" y="361627"/>
                  <a:pt x="382685" y="367669"/>
                  <a:pt x="371960" y="371959"/>
                </a:cubicBezTo>
                <a:cubicBezTo>
                  <a:pt x="356792" y="378026"/>
                  <a:pt x="325465" y="387457"/>
                  <a:pt x="325465" y="387457"/>
                </a:cubicBezTo>
                <a:cubicBezTo>
                  <a:pt x="317716" y="392623"/>
                  <a:pt x="310728" y="399173"/>
                  <a:pt x="302217" y="402956"/>
                </a:cubicBezTo>
                <a:cubicBezTo>
                  <a:pt x="287288" y="409591"/>
                  <a:pt x="255722" y="418454"/>
                  <a:pt x="255722" y="418454"/>
                </a:cubicBezTo>
                <a:cubicBezTo>
                  <a:pt x="189091" y="462874"/>
                  <a:pt x="273400" y="409614"/>
                  <a:pt x="209227" y="441701"/>
                </a:cubicBezTo>
                <a:cubicBezTo>
                  <a:pt x="155710" y="468460"/>
                  <a:pt x="219497" y="448821"/>
                  <a:pt x="154983" y="464949"/>
                </a:cubicBezTo>
                <a:cubicBezTo>
                  <a:pt x="147234" y="470115"/>
                  <a:pt x="140066" y="476282"/>
                  <a:pt x="131736" y="480447"/>
                </a:cubicBezTo>
                <a:cubicBezTo>
                  <a:pt x="124430" y="484100"/>
                  <a:pt x="115492" y="483993"/>
                  <a:pt x="108488" y="488196"/>
                </a:cubicBezTo>
                <a:cubicBezTo>
                  <a:pt x="102223" y="491955"/>
                  <a:pt x="99525" y="500428"/>
                  <a:pt x="92990" y="503695"/>
                </a:cubicBezTo>
                <a:cubicBezTo>
                  <a:pt x="78378" y="511001"/>
                  <a:pt x="46495" y="519193"/>
                  <a:pt x="46495" y="519193"/>
                </a:cubicBezTo>
                <a:cubicBezTo>
                  <a:pt x="38746" y="524359"/>
                  <a:pt x="31578" y="530526"/>
                  <a:pt x="23248" y="534691"/>
                </a:cubicBezTo>
                <a:cubicBezTo>
                  <a:pt x="15942" y="538344"/>
                  <a:pt x="0" y="542440"/>
                  <a:pt x="0" y="54244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49D0CF2C-3C14-4AD3-9DC0-A28C0D399C82}"/>
              </a:ext>
            </a:extLst>
          </p:cNvPr>
          <p:cNvSpPr/>
          <p:nvPr/>
        </p:nvSpPr>
        <p:spPr>
          <a:xfrm>
            <a:off x="5740876" y="1650569"/>
            <a:ext cx="3038914" cy="2286000"/>
          </a:xfrm>
          <a:custGeom>
            <a:avLst/>
            <a:gdLst>
              <a:gd name="connsiteX0" fmla="*/ 3038914 w 3038914"/>
              <a:gd name="connsiteY0" fmla="*/ 0 h 2286000"/>
              <a:gd name="connsiteX1" fmla="*/ 2992419 w 3038914"/>
              <a:gd name="connsiteY1" fmla="*/ 7750 h 2286000"/>
              <a:gd name="connsiteX2" fmla="*/ 2969171 w 3038914"/>
              <a:gd name="connsiteY2" fmla="*/ 46495 h 2286000"/>
              <a:gd name="connsiteX3" fmla="*/ 2922677 w 3038914"/>
              <a:gd name="connsiteY3" fmla="*/ 54245 h 2286000"/>
              <a:gd name="connsiteX4" fmla="*/ 2914927 w 3038914"/>
              <a:gd name="connsiteY4" fmla="*/ 92990 h 2286000"/>
              <a:gd name="connsiteX5" fmla="*/ 2883931 w 3038914"/>
              <a:gd name="connsiteY5" fmla="*/ 100739 h 2286000"/>
              <a:gd name="connsiteX6" fmla="*/ 2783192 w 3038914"/>
              <a:gd name="connsiteY6" fmla="*/ 108489 h 2286000"/>
              <a:gd name="connsiteX7" fmla="*/ 2775443 w 3038914"/>
              <a:gd name="connsiteY7" fmla="*/ 131736 h 2286000"/>
              <a:gd name="connsiteX8" fmla="*/ 2713449 w 3038914"/>
              <a:gd name="connsiteY8" fmla="*/ 154984 h 2286000"/>
              <a:gd name="connsiteX9" fmla="*/ 2690202 w 3038914"/>
              <a:gd name="connsiteY9" fmla="*/ 178231 h 2286000"/>
              <a:gd name="connsiteX10" fmla="*/ 2666955 w 3038914"/>
              <a:gd name="connsiteY10" fmla="*/ 185980 h 2286000"/>
              <a:gd name="connsiteX11" fmla="*/ 2566216 w 3038914"/>
              <a:gd name="connsiteY11" fmla="*/ 201478 h 2286000"/>
              <a:gd name="connsiteX12" fmla="*/ 2550717 w 3038914"/>
              <a:gd name="connsiteY12" fmla="*/ 216977 h 2286000"/>
              <a:gd name="connsiteX13" fmla="*/ 2535219 w 3038914"/>
              <a:gd name="connsiteY13" fmla="*/ 240224 h 2286000"/>
              <a:gd name="connsiteX14" fmla="*/ 2511971 w 3038914"/>
              <a:gd name="connsiteY14" fmla="*/ 247973 h 2286000"/>
              <a:gd name="connsiteX15" fmla="*/ 2465477 w 3038914"/>
              <a:gd name="connsiteY15" fmla="*/ 240224 h 2286000"/>
              <a:gd name="connsiteX16" fmla="*/ 2411232 w 3038914"/>
              <a:gd name="connsiteY16" fmla="*/ 232475 h 2286000"/>
              <a:gd name="connsiteX17" fmla="*/ 2403483 w 3038914"/>
              <a:gd name="connsiteY17" fmla="*/ 255723 h 2286000"/>
              <a:gd name="connsiteX18" fmla="*/ 2380236 w 3038914"/>
              <a:gd name="connsiteY18" fmla="*/ 263472 h 2286000"/>
              <a:gd name="connsiteX19" fmla="*/ 2318243 w 3038914"/>
              <a:gd name="connsiteY19" fmla="*/ 271221 h 2286000"/>
              <a:gd name="connsiteX20" fmla="*/ 2256249 w 3038914"/>
              <a:gd name="connsiteY20" fmla="*/ 325465 h 2286000"/>
              <a:gd name="connsiteX21" fmla="*/ 2171009 w 3038914"/>
              <a:gd name="connsiteY21" fmla="*/ 333214 h 2286000"/>
              <a:gd name="connsiteX22" fmla="*/ 2147761 w 3038914"/>
              <a:gd name="connsiteY22" fmla="*/ 379709 h 2286000"/>
              <a:gd name="connsiteX23" fmla="*/ 2116765 w 3038914"/>
              <a:gd name="connsiteY23" fmla="*/ 387458 h 2286000"/>
              <a:gd name="connsiteX24" fmla="*/ 2101266 w 3038914"/>
              <a:gd name="connsiteY24" fmla="*/ 449451 h 2286000"/>
              <a:gd name="connsiteX25" fmla="*/ 2085768 w 3038914"/>
              <a:gd name="connsiteY25" fmla="*/ 464950 h 2286000"/>
              <a:gd name="connsiteX26" fmla="*/ 2000527 w 3038914"/>
              <a:gd name="connsiteY26" fmla="*/ 472699 h 2286000"/>
              <a:gd name="connsiteX27" fmla="*/ 1977280 w 3038914"/>
              <a:gd name="connsiteY27" fmla="*/ 503695 h 2286000"/>
              <a:gd name="connsiteX28" fmla="*/ 1892039 w 3038914"/>
              <a:gd name="connsiteY28" fmla="*/ 488197 h 2286000"/>
              <a:gd name="connsiteX29" fmla="*/ 1861043 w 3038914"/>
              <a:gd name="connsiteY29" fmla="*/ 480448 h 2286000"/>
              <a:gd name="connsiteX30" fmla="*/ 1845544 w 3038914"/>
              <a:gd name="connsiteY30" fmla="*/ 495946 h 2286000"/>
              <a:gd name="connsiteX31" fmla="*/ 1837795 w 3038914"/>
              <a:gd name="connsiteY31" fmla="*/ 519194 h 2286000"/>
              <a:gd name="connsiteX32" fmla="*/ 1791300 w 3038914"/>
              <a:gd name="connsiteY32" fmla="*/ 526943 h 2286000"/>
              <a:gd name="connsiteX33" fmla="*/ 1775802 w 3038914"/>
              <a:gd name="connsiteY33" fmla="*/ 557939 h 2286000"/>
              <a:gd name="connsiteX34" fmla="*/ 1752555 w 3038914"/>
              <a:gd name="connsiteY34" fmla="*/ 604434 h 2286000"/>
              <a:gd name="connsiteX35" fmla="*/ 1737056 w 3038914"/>
              <a:gd name="connsiteY35" fmla="*/ 619933 h 2286000"/>
              <a:gd name="connsiteX36" fmla="*/ 1675063 w 3038914"/>
              <a:gd name="connsiteY36" fmla="*/ 627682 h 2286000"/>
              <a:gd name="connsiteX37" fmla="*/ 1651816 w 3038914"/>
              <a:gd name="connsiteY37" fmla="*/ 643180 h 2286000"/>
              <a:gd name="connsiteX38" fmla="*/ 1613070 w 3038914"/>
              <a:gd name="connsiteY38" fmla="*/ 658678 h 2286000"/>
              <a:gd name="connsiteX39" fmla="*/ 1566575 w 3038914"/>
              <a:gd name="connsiteY39" fmla="*/ 720672 h 2286000"/>
              <a:gd name="connsiteX40" fmla="*/ 1504582 w 3038914"/>
              <a:gd name="connsiteY40" fmla="*/ 743919 h 2286000"/>
              <a:gd name="connsiteX41" fmla="*/ 1458087 w 3038914"/>
              <a:gd name="connsiteY41" fmla="*/ 774916 h 2286000"/>
              <a:gd name="connsiteX42" fmla="*/ 1450338 w 3038914"/>
              <a:gd name="connsiteY42" fmla="*/ 798163 h 2286000"/>
              <a:gd name="connsiteX43" fmla="*/ 1396093 w 3038914"/>
              <a:gd name="connsiteY43" fmla="*/ 790414 h 2286000"/>
              <a:gd name="connsiteX44" fmla="*/ 1365097 w 3038914"/>
              <a:gd name="connsiteY44" fmla="*/ 774916 h 2286000"/>
              <a:gd name="connsiteX45" fmla="*/ 1349599 w 3038914"/>
              <a:gd name="connsiteY45" fmla="*/ 798163 h 2286000"/>
              <a:gd name="connsiteX46" fmla="*/ 1279856 w 3038914"/>
              <a:gd name="connsiteY46" fmla="*/ 821411 h 2286000"/>
              <a:gd name="connsiteX47" fmla="*/ 1256609 w 3038914"/>
              <a:gd name="connsiteY47" fmla="*/ 829160 h 2286000"/>
              <a:gd name="connsiteX48" fmla="*/ 1217863 w 3038914"/>
              <a:gd name="connsiteY48" fmla="*/ 898902 h 2286000"/>
              <a:gd name="connsiteX49" fmla="*/ 1171368 w 3038914"/>
              <a:gd name="connsiteY49" fmla="*/ 906651 h 2286000"/>
              <a:gd name="connsiteX50" fmla="*/ 1148121 w 3038914"/>
              <a:gd name="connsiteY50" fmla="*/ 914400 h 2286000"/>
              <a:gd name="connsiteX51" fmla="*/ 1140371 w 3038914"/>
              <a:gd name="connsiteY51" fmla="*/ 945397 h 2286000"/>
              <a:gd name="connsiteX52" fmla="*/ 1124873 w 3038914"/>
              <a:gd name="connsiteY52" fmla="*/ 968645 h 2286000"/>
              <a:gd name="connsiteX53" fmla="*/ 1117124 w 3038914"/>
              <a:gd name="connsiteY53" fmla="*/ 991892 h 2286000"/>
              <a:gd name="connsiteX54" fmla="*/ 1016385 w 3038914"/>
              <a:gd name="connsiteY54" fmla="*/ 984143 h 2286000"/>
              <a:gd name="connsiteX55" fmla="*/ 1000887 w 3038914"/>
              <a:gd name="connsiteY55" fmla="*/ 1030638 h 2286000"/>
              <a:gd name="connsiteX56" fmla="*/ 876900 w 3038914"/>
              <a:gd name="connsiteY56" fmla="*/ 1053885 h 2286000"/>
              <a:gd name="connsiteX57" fmla="*/ 861402 w 3038914"/>
              <a:gd name="connsiteY57" fmla="*/ 1077133 h 2286000"/>
              <a:gd name="connsiteX58" fmla="*/ 853653 w 3038914"/>
              <a:gd name="connsiteY58" fmla="*/ 1100380 h 2286000"/>
              <a:gd name="connsiteX59" fmla="*/ 830405 w 3038914"/>
              <a:gd name="connsiteY59" fmla="*/ 1108129 h 2286000"/>
              <a:gd name="connsiteX60" fmla="*/ 690921 w 3038914"/>
              <a:gd name="connsiteY60" fmla="*/ 1115878 h 2286000"/>
              <a:gd name="connsiteX61" fmla="*/ 683171 w 3038914"/>
              <a:gd name="connsiteY61" fmla="*/ 1146875 h 2286000"/>
              <a:gd name="connsiteX62" fmla="*/ 520439 w 3038914"/>
              <a:gd name="connsiteY62" fmla="*/ 1177872 h 2286000"/>
              <a:gd name="connsiteX63" fmla="*/ 497192 w 3038914"/>
              <a:gd name="connsiteY63" fmla="*/ 1201119 h 2286000"/>
              <a:gd name="connsiteX64" fmla="*/ 481693 w 3038914"/>
              <a:gd name="connsiteY64" fmla="*/ 1224367 h 2286000"/>
              <a:gd name="connsiteX65" fmla="*/ 458446 w 3038914"/>
              <a:gd name="connsiteY65" fmla="*/ 1232116 h 2286000"/>
              <a:gd name="connsiteX66" fmla="*/ 419700 w 3038914"/>
              <a:gd name="connsiteY66" fmla="*/ 1224367 h 2286000"/>
              <a:gd name="connsiteX67" fmla="*/ 272466 w 3038914"/>
              <a:gd name="connsiteY67" fmla="*/ 1239865 h 2286000"/>
              <a:gd name="connsiteX68" fmla="*/ 256968 w 3038914"/>
              <a:gd name="connsiteY68" fmla="*/ 1263112 h 2286000"/>
              <a:gd name="connsiteX69" fmla="*/ 241470 w 3038914"/>
              <a:gd name="connsiteY69" fmla="*/ 1332855 h 2286000"/>
              <a:gd name="connsiteX70" fmla="*/ 187226 w 3038914"/>
              <a:gd name="connsiteY70" fmla="*/ 1371600 h 2286000"/>
              <a:gd name="connsiteX71" fmla="*/ 179477 w 3038914"/>
              <a:gd name="connsiteY71" fmla="*/ 1394848 h 2286000"/>
              <a:gd name="connsiteX72" fmla="*/ 171727 w 3038914"/>
              <a:gd name="connsiteY72" fmla="*/ 1456841 h 2286000"/>
              <a:gd name="connsiteX73" fmla="*/ 125232 w 3038914"/>
              <a:gd name="connsiteY73" fmla="*/ 1480089 h 2286000"/>
              <a:gd name="connsiteX74" fmla="*/ 78738 w 3038914"/>
              <a:gd name="connsiteY74" fmla="*/ 1518834 h 2286000"/>
              <a:gd name="connsiteX75" fmla="*/ 70988 w 3038914"/>
              <a:gd name="connsiteY75" fmla="*/ 1542082 h 2286000"/>
              <a:gd name="connsiteX76" fmla="*/ 39992 w 3038914"/>
              <a:gd name="connsiteY76" fmla="*/ 1565329 h 2286000"/>
              <a:gd name="connsiteX77" fmla="*/ 24493 w 3038914"/>
              <a:gd name="connsiteY77" fmla="*/ 1588577 h 2286000"/>
              <a:gd name="connsiteX78" fmla="*/ 32243 w 3038914"/>
              <a:gd name="connsiteY78" fmla="*/ 1619573 h 2286000"/>
              <a:gd name="connsiteX79" fmla="*/ 39992 w 3038914"/>
              <a:gd name="connsiteY79" fmla="*/ 1642821 h 2286000"/>
              <a:gd name="connsiteX80" fmla="*/ 1246 w 3038914"/>
              <a:gd name="connsiteY80" fmla="*/ 1681567 h 2286000"/>
              <a:gd name="connsiteX81" fmla="*/ 8995 w 3038914"/>
              <a:gd name="connsiteY81" fmla="*/ 1735811 h 2286000"/>
              <a:gd name="connsiteX82" fmla="*/ 1246 w 3038914"/>
              <a:gd name="connsiteY82" fmla="*/ 1759058 h 2286000"/>
              <a:gd name="connsiteX83" fmla="*/ 16744 w 3038914"/>
              <a:gd name="connsiteY83" fmla="*/ 1844299 h 2286000"/>
              <a:gd name="connsiteX84" fmla="*/ 1246 w 3038914"/>
              <a:gd name="connsiteY84" fmla="*/ 1867546 h 2286000"/>
              <a:gd name="connsiteX85" fmla="*/ 47741 w 3038914"/>
              <a:gd name="connsiteY85" fmla="*/ 1883045 h 2286000"/>
              <a:gd name="connsiteX86" fmla="*/ 39992 w 3038914"/>
              <a:gd name="connsiteY86" fmla="*/ 1914041 h 2286000"/>
              <a:gd name="connsiteX87" fmla="*/ 101985 w 3038914"/>
              <a:gd name="connsiteY87" fmla="*/ 1960536 h 2286000"/>
              <a:gd name="connsiteX88" fmla="*/ 132982 w 3038914"/>
              <a:gd name="connsiteY88" fmla="*/ 1968285 h 2286000"/>
              <a:gd name="connsiteX89" fmla="*/ 148480 w 3038914"/>
              <a:gd name="connsiteY89" fmla="*/ 1983784 h 2286000"/>
              <a:gd name="connsiteX90" fmla="*/ 132982 w 3038914"/>
              <a:gd name="connsiteY90" fmla="*/ 2007031 h 2286000"/>
              <a:gd name="connsiteX91" fmla="*/ 109734 w 3038914"/>
              <a:gd name="connsiteY91" fmla="*/ 2084523 h 2286000"/>
              <a:gd name="connsiteX92" fmla="*/ 94236 w 3038914"/>
              <a:gd name="connsiteY92" fmla="*/ 2131017 h 2286000"/>
              <a:gd name="connsiteX93" fmla="*/ 101985 w 3038914"/>
              <a:gd name="connsiteY93" fmla="*/ 2162014 h 2286000"/>
              <a:gd name="connsiteX94" fmla="*/ 109734 w 3038914"/>
              <a:gd name="connsiteY94" fmla="*/ 2185262 h 2286000"/>
              <a:gd name="connsiteX95" fmla="*/ 101985 w 3038914"/>
              <a:gd name="connsiteY95" fmla="*/ 2208509 h 2286000"/>
              <a:gd name="connsiteX96" fmla="*/ 70988 w 3038914"/>
              <a:gd name="connsiteY96" fmla="*/ 2255004 h 2286000"/>
              <a:gd name="connsiteX97" fmla="*/ 94236 w 3038914"/>
              <a:gd name="connsiteY97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38914" h="2286000">
                <a:moveTo>
                  <a:pt x="3038914" y="0"/>
                </a:moveTo>
                <a:cubicBezTo>
                  <a:pt x="3023416" y="2583"/>
                  <a:pt x="3006061" y="-45"/>
                  <a:pt x="2992419" y="7750"/>
                </a:cubicBezTo>
                <a:cubicBezTo>
                  <a:pt x="2933661" y="41327"/>
                  <a:pt x="3034005" y="22182"/>
                  <a:pt x="2969171" y="46495"/>
                </a:cubicBezTo>
                <a:cubicBezTo>
                  <a:pt x="2954460" y="52012"/>
                  <a:pt x="2938175" y="51662"/>
                  <a:pt x="2922677" y="54245"/>
                </a:cubicBezTo>
                <a:cubicBezTo>
                  <a:pt x="2920094" y="67160"/>
                  <a:pt x="2923359" y="82872"/>
                  <a:pt x="2914927" y="92990"/>
                </a:cubicBezTo>
                <a:cubicBezTo>
                  <a:pt x="2908109" y="101171"/>
                  <a:pt x="2894508" y="99495"/>
                  <a:pt x="2883931" y="100739"/>
                </a:cubicBezTo>
                <a:cubicBezTo>
                  <a:pt x="2850483" y="104674"/>
                  <a:pt x="2816772" y="105906"/>
                  <a:pt x="2783192" y="108489"/>
                </a:cubicBezTo>
                <a:cubicBezTo>
                  <a:pt x="2780609" y="116238"/>
                  <a:pt x="2779646" y="124732"/>
                  <a:pt x="2775443" y="131736"/>
                </a:cubicBezTo>
                <a:cubicBezTo>
                  <a:pt x="2760661" y="156372"/>
                  <a:pt x="2741716" y="150272"/>
                  <a:pt x="2713449" y="154984"/>
                </a:cubicBezTo>
                <a:cubicBezTo>
                  <a:pt x="2705700" y="162733"/>
                  <a:pt x="2699320" y="172152"/>
                  <a:pt x="2690202" y="178231"/>
                </a:cubicBezTo>
                <a:cubicBezTo>
                  <a:pt x="2683406" y="182762"/>
                  <a:pt x="2674879" y="183999"/>
                  <a:pt x="2666955" y="185980"/>
                </a:cubicBezTo>
                <a:cubicBezTo>
                  <a:pt x="2631456" y="194855"/>
                  <a:pt x="2603857" y="196773"/>
                  <a:pt x="2566216" y="201478"/>
                </a:cubicBezTo>
                <a:cubicBezTo>
                  <a:pt x="2561050" y="206644"/>
                  <a:pt x="2555281" y="211272"/>
                  <a:pt x="2550717" y="216977"/>
                </a:cubicBezTo>
                <a:cubicBezTo>
                  <a:pt x="2544899" y="224249"/>
                  <a:pt x="2542491" y="234406"/>
                  <a:pt x="2535219" y="240224"/>
                </a:cubicBezTo>
                <a:cubicBezTo>
                  <a:pt x="2528840" y="245327"/>
                  <a:pt x="2519720" y="245390"/>
                  <a:pt x="2511971" y="247973"/>
                </a:cubicBezTo>
                <a:cubicBezTo>
                  <a:pt x="2496473" y="245390"/>
                  <a:pt x="2480526" y="244739"/>
                  <a:pt x="2465477" y="240224"/>
                </a:cubicBezTo>
                <a:cubicBezTo>
                  <a:pt x="2415079" y="225105"/>
                  <a:pt x="2453992" y="218222"/>
                  <a:pt x="2411232" y="232475"/>
                </a:cubicBezTo>
                <a:cubicBezTo>
                  <a:pt x="2408649" y="240224"/>
                  <a:pt x="2409259" y="249947"/>
                  <a:pt x="2403483" y="255723"/>
                </a:cubicBezTo>
                <a:cubicBezTo>
                  <a:pt x="2397707" y="261499"/>
                  <a:pt x="2388272" y="262011"/>
                  <a:pt x="2380236" y="263472"/>
                </a:cubicBezTo>
                <a:cubicBezTo>
                  <a:pt x="2359747" y="267197"/>
                  <a:pt x="2338907" y="268638"/>
                  <a:pt x="2318243" y="271221"/>
                </a:cubicBezTo>
                <a:cubicBezTo>
                  <a:pt x="2316320" y="273144"/>
                  <a:pt x="2272561" y="321970"/>
                  <a:pt x="2256249" y="325465"/>
                </a:cubicBezTo>
                <a:cubicBezTo>
                  <a:pt x="2228352" y="331443"/>
                  <a:pt x="2199422" y="330631"/>
                  <a:pt x="2171009" y="333214"/>
                </a:cubicBezTo>
                <a:cubicBezTo>
                  <a:pt x="2166588" y="346477"/>
                  <a:pt x="2160639" y="371124"/>
                  <a:pt x="2147761" y="379709"/>
                </a:cubicBezTo>
                <a:cubicBezTo>
                  <a:pt x="2138900" y="385616"/>
                  <a:pt x="2127097" y="384875"/>
                  <a:pt x="2116765" y="387458"/>
                </a:cubicBezTo>
                <a:cubicBezTo>
                  <a:pt x="2115097" y="395798"/>
                  <a:pt x="2108417" y="437533"/>
                  <a:pt x="2101266" y="449451"/>
                </a:cubicBezTo>
                <a:cubicBezTo>
                  <a:pt x="2097507" y="455716"/>
                  <a:pt x="2092887" y="463307"/>
                  <a:pt x="2085768" y="464950"/>
                </a:cubicBezTo>
                <a:cubicBezTo>
                  <a:pt x="2057968" y="471366"/>
                  <a:pt x="2028941" y="470116"/>
                  <a:pt x="2000527" y="472699"/>
                </a:cubicBezTo>
                <a:cubicBezTo>
                  <a:pt x="1992778" y="483031"/>
                  <a:pt x="1987789" y="496188"/>
                  <a:pt x="1977280" y="503695"/>
                </a:cubicBezTo>
                <a:cubicBezTo>
                  <a:pt x="1946680" y="525552"/>
                  <a:pt x="1920088" y="498397"/>
                  <a:pt x="1892039" y="488197"/>
                </a:cubicBezTo>
                <a:cubicBezTo>
                  <a:pt x="1882030" y="484557"/>
                  <a:pt x="1871375" y="483031"/>
                  <a:pt x="1861043" y="480448"/>
                </a:cubicBezTo>
                <a:cubicBezTo>
                  <a:pt x="1855877" y="485614"/>
                  <a:pt x="1849303" y="489681"/>
                  <a:pt x="1845544" y="495946"/>
                </a:cubicBezTo>
                <a:cubicBezTo>
                  <a:pt x="1841341" y="502950"/>
                  <a:pt x="1844887" y="515141"/>
                  <a:pt x="1837795" y="519194"/>
                </a:cubicBezTo>
                <a:cubicBezTo>
                  <a:pt x="1824153" y="526989"/>
                  <a:pt x="1806798" y="524360"/>
                  <a:pt x="1791300" y="526943"/>
                </a:cubicBezTo>
                <a:cubicBezTo>
                  <a:pt x="1786134" y="537275"/>
                  <a:pt x="1780352" y="547321"/>
                  <a:pt x="1775802" y="557939"/>
                </a:cubicBezTo>
                <a:cubicBezTo>
                  <a:pt x="1762581" y="588790"/>
                  <a:pt x="1775466" y="575796"/>
                  <a:pt x="1752555" y="604434"/>
                </a:cubicBezTo>
                <a:cubicBezTo>
                  <a:pt x="1747991" y="610139"/>
                  <a:pt x="1744054" y="617834"/>
                  <a:pt x="1737056" y="619933"/>
                </a:cubicBezTo>
                <a:cubicBezTo>
                  <a:pt x="1717109" y="625917"/>
                  <a:pt x="1695727" y="625099"/>
                  <a:pt x="1675063" y="627682"/>
                </a:cubicBezTo>
                <a:cubicBezTo>
                  <a:pt x="1667314" y="632848"/>
                  <a:pt x="1660146" y="639015"/>
                  <a:pt x="1651816" y="643180"/>
                </a:cubicBezTo>
                <a:cubicBezTo>
                  <a:pt x="1639374" y="649401"/>
                  <a:pt x="1625147" y="651777"/>
                  <a:pt x="1613070" y="658678"/>
                </a:cubicBezTo>
                <a:cubicBezTo>
                  <a:pt x="1593115" y="670081"/>
                  <a:pt x="1579406" y="712118"/>
                  <a:pt x="1566575" y="720672"/>
                </a:cubicBezTo>
                <a:cubicBezTo>
                  <a:pt x="1532368" y="743476"/>
                  <a:pt x="1552460" y="734343"/>
                  <a:pt x="1504582" y="743919"/>
                </a:cubicBezTo>
                <a:cubicBezTo>
                  <a:pt x="1488431" y="751994"/>
                  <a:pt x="1468231" y="758009"/>
                  <a:pt x="1458087" y="774916"/>
                </a:cubicBezTo>
                <a:cubicBezTo>
                  <a:pt x="1453885" y="781920"/>
                  <a:pt x="1452921" y="790414"/>
                  <a:pt x="1450338" y="798163"/>
                </a:cubicBezTo>
                <a:cubicBezTo>
                  <a:pt x="1432256" y="795580"/>
                  <a:pt x="1413715" y="795220"/>
                  <a:pt x="1396093" y="790414"/>
                </a:cubicBezTo>
                <a:cubicBezTo>
                  <a:pt x="1384948" y="787375"/>
                  <a:pt x="1376491" y="773017"/>
                  <a:pt x="1365097" y="774916"/>
                </a:cubicBezTo>
                <a:cubicBezTo>
                  <a:pt x="1355911" y="776447"/>
                  <a:pt x="1356184" y="791578"/>
                  <a:pt x="1349599" y="798163"/>
                </a:cubicBezTo>
                <a:cubicBezTo>
                  <a:pt x="1327806" y="819956"/>
                  <a:pt x="1311029" y="816216"/>
                  <a:pt x="1279856" y="821411"/>
                </a:cubicBezTo>
                <a:cubicBezTo>
                  <a:pt x="1272107" y="823994"/>
                  <a:pt x="1261357" y="822513"/>
                  <a:pt x="1256609" y="829160"/>
                </a:cubicBezTo>
                <a:cubicBezTo>
                  <a:pt x="1236053" y="857938"/>
                  <a:pt x="1253729" y="882962"/>
                  <a:pt x="1217863" y="898902"/>
                </a:cubicBezTo>
                <a:cubicBezTo>
                  <a:pt x="1203505" y="905283"/>
                  <a:pt x="1186866" y="904068"/>
                  <a:pt x="1171368" y="906651"/>
                </a:cubicBezTo>
                <a:cubicBezTo>
                  <a:pt x="1163619" y="909234"/>
                  <a:pt x="1153224" y="908022"/>
                  <a:pt x="1148121" y="914400"/>
                </a:cubicBezTo>
                <a:cubicBezTo>
                  <a:pt x="1141468" y="922717"/>
                  <a:pt x="1144566" y="935608"/>
                  <a:pt x="1140371" y="945397"/>
                </a:cubicBezTo>
                <a:cubicBezTo>
                  <a:pt x="1136702" y="953957"/>
                  <a:pt x="1129038" y="960315"/>
                  <a:pt x="1124873" y="968645"/>
                </a:cubicBezTo>
                <a:cubicBezTo>
                  <a:pt x="1121220" y="975951"/>
                  <a:pt x="1119707" y="984143"/>
                  <a:pt x="1117124" y="991892"/>
                </a:cubicBezTo>
                <a:cubicBezTo>
                  <a:pt x="1104074" y="988630"/>
                  <a:pt x="1037852" y="962676"/>
                  <a:pt x="1016385" y="984143"/>
                </a:cubicBezTo>
                <a:cubicBezTo>
                  <a:pt x="1004833" y="995695"/>
                  <a:pt x="1016906" y="1027434"/>
                  <a:pt x="1000887" y="1030638"/>
                </a:cubicBezTo>
                <a:cubicBezTo>
                  <a:pt x="907988" y="1049217"/>
                  <a:pt x="949379" y="1041805"/>
                  <a:pt x="876900" y="1053885"/>
                </a:cubicBezTo>
                <a:cubicBezTo>
                  <a:pt x="871734" y="1061634"/>
                  <a:pt x="865567" y="1068803"/>
                  <a:pt x="861402" y="1077133"/>
                </a:cubicBezTo>
                <a:cubicBezTo>
                  <a:pt x="857749" y="1084439"/>
                  <a:pt x="859429" y="1094604"/>
                  <a:pt x="853653" y="1100380"/>
                </a:cubicBezTo>
                <a:cubicBezTo>
                  <a:pt x="847877" y="1106156"/>
                  <a:pt x="838537" y="1107355"/>
                  <a:pt x="830405" y="1108129"/>
                </a:cubicBezTo>
                <a:cubicBezTo>
                  <a:pt x="784048" y="1112544"/>
                  <a:pt x="737416" y="1113295"/>
                  <a:pt x="690921" y="1115878"/>
                </a:cubicBezTo>
                <a:cubicBezTo>
                  <a:pt x="688338" y="1126210"/>
                  <a:pt x="689361" y="1138208"/>
                  <a:pt x="683171" y="1146875"/>
                </a:cubicBezTo>
                <a:cubicBezTo>
                  <a:pt x="649061" y="1194630"/>
                  <a:pt x="555821" y="1175791"/>
                  <a:pt x="520439" y="1177872"/>
                </a:cubicBezTo>
                <a:cubicBezTo>
                  <a:pt x="512690" y="1185621"/>
                  <a:pt x="504208" y="1192700"/>
                  <a:pt x="497192" y="1201119"/>
                </a:cubicBezTo>
                <a:cubicBezTo>
                  <a:pt x="491230" y="1208274"/>
                  <a:pt x="488966" y="1218549"/>
                  <a:pt x="481693" y="1224367"/>
                </a:cubicBezTo>
                <a:cubicBezTo>
                  <a:pt x="475315" y="1229470"/>
                  <a:pt x="466195" y="1229533"/>
                  <a:pt x="458446" y="1232116"/>
                </a:cubicBezTo>
                <a:cubicBezTo>
                  <a:pt x="445531" y="1229533"/>
                  <a:pt x="432871" y="1224367"/>
                  <a:pt x="419700" y="1224367"/>
                </a:cubicBezTo>
                <a:cubicBezTo>
                  <a:pt x="312338" y="1224367"/>
                  <a:pt x="330111" y="1220651"/>
                  <a:pt x="272466" y="1239865"/>
                </a:cubicBezTo>
                <a:cubicBezTo>
                  <a:pt x="267300" y="1247614"/>
                  <a:pt x="259913" y="1254277"/>
                  <a:pt x="256968" y="1263112"/>
                </a:cubicBezTo>
                <a:cubicBezTo>
                  <a:pt x="254156" y="1271548"/>
                  <a:pt x="250923" y="1318676"/>
                  <a:pt x="241470" y="1332855"/>
                </a:cubicBezTo>
                <a:cubicBezTo>
                  <a:pt x="225763" y="1356415"/>
                  <a:pt x="211465" y="1359480"/>
                  <a:pt x="187226" y="1371600"/>
                </a:cubicBezTo>
                <a:cubicBezTo>
                  <a:pt x="184643" y="1379349"/>
                  <a:pt x="180938" y="1386811"/>
                  <a:pt x="179477" y="1394848"/>
                </a:cubicBezTo>
                <a:cubicBezTo>
                  <a:pt x="175752" y="1415337"/>
                  <a:pt x="179461" y="1437505"/>
                  <a:pt x="171727" y="1456841"/>
                </a:cubicBezTo>
                <a:cubicBezTo>
                  <a:pt x="166175" y="1470720"/>
                  <a:pt x="135833" y="1474788"/>
                  <a:pt x="125232" y="1480089"/>
                </a:cubicBezTo>
                <a:cubicBezTo>
                  <a:pt x="103655" y="1490878"/>
                  <a:pt x="95876" y="1501696"/>
                  <a:pt x="78738" y="1518834"/>
                </a:cubicBezTo>
                <a:cubicBezTo>
                  <a:pt x="76155" y="1526583"/>
                  <a:pt x="76217" y="1535807"/>
                  <a:pt x="70988" y="1542082"/>
                </a:cubicBezTo>
                <a:cubicBezTo>
                  <a:pt x="62720" y="1552004"/>
                  <a:pt x="49124" y="1556197"/>
                  <a:pt x="39992" y="1565329"/>
                </a:cubicBezTo>
                <a:cubicBezTo>
                  <a:pt x="33406" y="1571915"/>
                  <a:pt x="29659" y="1580828"/>
                  <a:pt x="24493" y="1588577"/>
                </a:cubicBezTo>
                <a:cubicBezTo>
                  <a:pt x="27076" y="1598909"/>
                  <a:pt x="29317" y="1609333"/>
                  <a:pt x="32243" y="1619573"/>
                </a:cubicBezTo>
                <a:cubicBezTo>
                  <a:pt x="34487" y="1627427"/>
                  <a:pt x="43645" y="1635515"/>
                  <a:pt x="39992" y="1642821"/>
                </a:cubicBezTo>
                <a:cubicBezTo>
                  <a:pt x="31824" y="1659158"/>
                  <a:pt x="1246" y="1681567"/>
                  <a:pt x="1246" y="1681567"/>
                </a:cubicBezTo>
                <a:cubicBezTo>
                  <a:pt x="3829" y="1699648"/>
                  <a:pt x="8995" y="1717546"/>
                  <a:pt x="8995" y="1735811"/>
                </a:cubicBezTo>
                <a:cubicBezTo>
                  <a:pt x="8995" y="1743979"/>
                  <a:pt x="1246" y="1750890"/>
                  <a:pt x="1246" y="1759058"/>
                </a:cubicBezTo>
                <a:cubicBezTo>
                  <a:pt x="1246" y="1802869"/>
                  <a:pt x="5847" y="1811606"/>
                  <a:pt x="16744" y="1844299"/>
                </a:cubicBezTo>
                <a:cubicBezTo>
                  <a:pt x="11578" y="1852048"/>
                  <a:pt x="-4572" y="1860274"/>
                  <a:pt x="1246" y="1867546"/>
                </a:cubicBezTo>
                <a:cubicBezTo>
                  <a:pt x="11452" y="1880303"/>
                  <a:pt x="47741" y="1883045"/>
                  <a:pt x="47741" y="1883045"/>
                </a:cubicBezTo>
                <a:cubicBezTo>
                  <a:pt x="45158" y="1893377"/>
                  <a:pt x="38671" y="1903473"/>
                  <a:pt x="39992" y="1914041"/>
                </a:cubicBezTo>
                <a:cubicBezTo>
                  <a:pt x="44705" y="1951742"/>
                  <a:pt x="70116" y="1952569"/>
                  <a:pt x="101985" y="1960536"/>
                </a:cubicBezTo>
                <a:lnTo>
                  <a:pt x="132982" y="1968285"/>
                </a:lnTo>
                <a:cubicBezTo>
                  <a:pt x="138148" y="1973451"/>
                  <a:pt x="148480" y="1976478"/>
                  <a:pt x="148480" y="1983784"/>
                </a:cubicBezTo>
                <a:cubicBezTo>
                  <a:pt x="148480" y="1993097"/>
                  <a:pt x="136764" y="1998521"/>
                  <a:pt x="132982" y="2007031"/>
                </a:cubicBezTo>
                <a:cubicBezTo>
                  <a:pt x="116119" y="2044972"/>
                  <a:pt x="120139" y="2049840"/>
                  <a:pt x="109734" y="2084523"/>
                </a:cubicBezTo>
                <a:cubicBezTo>
                  <a:pt x="105040" y="2100170"/>
                  <a:pt x="94236" y="2131017"/>
                  <a:pt x="94236" y="2131017"/>
                </a:cubicBezTo>
                <a:cubicBezTo>
                  <a:pt x="96819" y="2141349"/>
                  <a:pt x="99059" y="2151773"/>
                  <a:pt x="101985" y="2162014"/>
                </a:cubicBezTo>
                <a:cubicBezTo>
                  <a:pt x="104229" y="2169868"/>
                  <a:pt x="109734" y="2177094"/>
                  <a:pt x="109734" y="2185262"/>
                </a:cubicBezTo>
                <a:cubicBezTo>
                  <a:pt x="109734" y="2193430"/>
                  <a:pt x="105203" y="2201001"/>
                  <a:pt x="101985" y="2208509"/>
                </a:cubicBezTo>
                <a:cubicBezTo>
                  <a:pt x="87910" y="2241350"/>
                  <a:pt x="91689" y="2234304"/>
                  <a:pt x="70988" y="2255004"/>
                </a:cubicBezTo>
                <a:cubicBezTo>
                  <a:pt x="90571" y="2274586"/>
                  <a:pt x="83220" y="2263967"/>
                  <a:pt x="94236" y="228600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CE267791-FF56-4D30-8BAB-02EB88D26012}"/>
              </a:ext>
            </a:extLst>
          </p:cNvPr>
          <p:cNvSpPr/>
          <p:nvPr/>
        </p:nvSpPr>
        <p:spPr>
          <a:xfrm>
            <a:off x="7160217" y="1697064"/>
            <a:ext cx="4099302" cy="1945038"/>
          </a:xfrm>
          <a:custGeom>
            <a:avLst/>
            <a:gdLst>
              <a:gd name="connsiteX0" fmla="*/ 4099302 w 4099302"/>
              <a:gd name="connsiteY0" fmla="*/ 7750 h 1945038"/>
              <a:gd name="connsiteX1" fmla="*/ 4037308 w 4099302"/>
              <a:gd name="connsiteY1" fmla="*/ 0 h 1945038"/>
              <a:gd name="connsiteX2" fmla="*/ 3882325 w 4099302"/>
              <a:gd name="connsiteY2" fmla="*/ 15499 h 1945038"/>
              <a:gd name="connsiteX3" fmla="*/ 3843580 w 4099302"/>
              <a:gd name="connsiteY3" fmla="*/ 23248 h 1945038"/>
              <a:gd name="connsiteX4" fmla="*/ 3812583 w 4099302"/>
              <a:gd name="connsiteY4" fmla="*/ 30997 h 1945038"/>
              <a:gd name="connsiteX5" fmla="*/ 3727342 w 4099302"/>
              <a:gd name="connsiteY5" fmla="*/ 46495 h 1945038"/>
              <a:gd name="connsiteX6" fmla="*/ 3680847 w 4099302"/>
              <a:gd name="connsiteY6" fmla="*/ 61994 h 1945038"/>
              <a:gd name="connsiteX7" fmla="*/ 3618854 w 4099302"/>
              <a:gd name="connsiteY7" fmla="*/ 77492 h 1945038"/>
              <a:gd name="connsiteX8" fmla="*/ 3572359 w 4099302"/>
              <a:gd name="connsiteY8" fmla="*/ 92990 h 1945038"/>
              <a:gd name="connsiteX9" fmla="*/ 3549112 w 4099302"/>
              <a:gd name="connsiteY9" fmla="*/ 100739 h 1945038"/>
              <a:gd name="connsiteX10" fmla="*/ 3518115 w 4099302"/>
              <a:gd name="connsiteY10" fmla="*/ 108489 h 1945038"/>
              <a:gd name="connsiteX11" fmla="*/ 3471620 w 4099302"/>
              <a:gd name="connsiteY11" fmla="*/ 139485 h 1945038"/>
              <a:gd name="connsiteX12" fmla="*/ 3394129 w 4099302"/>
              <a:gd name="connsiteY12" fmla="*/ 162733 h 1945038"/>
              <a:gd name="connsiteX13" fmla="*/ 3370881 w 4099302"/>
              <a:gd name="connsiteY13" fmla="*/ 170482 h 1945038"/>
              <a:gd name="connsiteX14" fmla="*/ 3347634 w 4099302"/>
              <a:gd name="connsiteY14" fmla="*/ 178231 h 1945038"/>
              <a:gd name="connsiteX15" fmla="*/ 3301139 w 4099302"/>
              <a:gd name="connsiteY15" fmla="*/ 185980 h 1945038"/>
              <a:gd name="connsiteX16" fmla="*/ 3270142 w 4099302"/>
              <a:gd name="connsiteY16" fmla="*/ 193729 h 1945038"/>
              <a:gd name="connsiteX17" fmla="*/ 3192651 w 4099302"/>
              <a:gd name="connsiteY17" fmla="*/ 209228 h 1945038"/>
              <a:gd name="connsiteX18" fmla="*/ 3161654 w 4099302"/>
              <a:gd name="connsiteY18" fmla="*/ 216977 h 1945038"/>
              <a:gd name="connsiteX19" fmla="*/ 3122908 w 4099302"/>
              <a:gd name="connsiteY19" fmla="*/ 224726 h 1945038"/>
              <a:gd name="connsiteX20" fmla="*/ 3099661 w 4099302"/>
              <a:gd name="connsiteY20" fmla="*/ 232475 h 1945038"/>
              <a:gd name="connsiteX21" fmla="*/ 3045417 w 4099302"/>
              <a:gd name="connsiteY21" fmla="*/ 240224 h 1945038"/>
              <a:gd name="connsiteX22" fmla="*/ 2998922 w 4099302"/>
              <a:gd name="connsiteY22" fmla="*/ 255722 h 1945038"/>
              <a:gd name="connsiteX23" fmla="*/ 2975675 w 4099302"/>
              <a:gd name="connsiteY23" fmla="*/ 263472 h 1945038"/>
              <a:gd name="connsiteX24" fmla="*/ 2921430 w 4099302"/>
              <a:gd name="connsiteY24" fmla="*/ 278970 h 1945038"/>
              <a:gd name="connsiteX25" fmla="*/ 2890434 w 4099302"/>
              <a:gd name="connsiteY25" fmla="*/ 286719 h 1945038"/>
              <a:gd name="connsiteX26" fmla="*/ 2867186 w 4099302"/>
              <a:gd name="connsiteY26" fmla="*/ 294468 h 1945038"/>
              <a:gd name="connsiteX27" fmla="*/ 2836190 w 4099302"/>
              <a:gd name="connsiteY27" fmla="*/ 302217 h 1945038"/>
              <a:gd name="connsiteX28" fmla="*/ 2774197 w 4099302"/>
              <a:gd name="connsiteY28" fmla="*/ 317716 h 1945038"/>
              <a:gd name="connsiteX29" fmla="*/ 2696705 w 4099302"/>
              <a:gd name="connsiteY29" fmla="*/ 325465 h 1945038"/>
              <a:gd name="connsiteX30" fmla="*/ 2634712 w 4099302"/>
              <a:gd name="connsiteY30" fmla="*/ 333214 h 1945038"/>
              <a:gd name="connsiteX31" fmla="*/ 2541722 w 4099302"/>
              <a:gd name="connsiteY31" fmla="*/ 348712 h 1945038"/>
              <a:gd name="connsiteX32" fmla="*/ 2495227 w 4099302"/>
              <a:gd name="connsiteY32" fmla="*/ 364211 h 1945038"/>
              <a:gd name="connsiteX33" fmla="*/ 2440983 w 4099302"/>
              <a:gd name="connsiteY33" fmla="*/ 379709 h 1945038"/>
              <a:gd name="connsiteX34" fmla="*/ 2386739 w 4099302"/>
              <a:gd name="connsiteY34" fmla="*/ 402956 h 1945038"/>
              <a:gd name="connsiteX35" fmla="*/ 2340244 w 4099302"/>
              <a:gd name="connsiteY35" fmla="*/ 426204 h 1945038"/>
              <a:gd name="connsiteX36" fmla="*/ 2316997 w 4099302"/>
              <a:gd name="connsiteY36" fmla="*/ 441702 h 1945038"/>
              <a:gd name="connsiteX37" fmla="*/ 2293749 w 4099302"/>
              <a:gd name="connsiteY37" fmla="*/ 449451 h 1945038"/>
              <a:gd name="connsiteX38" fmla="*/ 2239505 w 4099302"/>
              <a:gd name="connsiteY38" fmla="*/ 480448 h 1945038"/>
              <a:gd name="connsiteX39" fmla="*/ 2216258 w 4099302"/>
              <a:gd name="connsiteY39" fmla="*/ 488197 h 1945038"/>
              <a:gd name="connsiteX40" fmla="*/ 2162014 w 4099302"/>
              <a:gd name="connsiteY40" fmla="*/ 519194 h 1945038"/>
              <a:gd name="connsiteX41" fmla="*/ 2100020 w 4099302"/>
              <a:gd name="connsiteY41" fmla="*/ 550190 h 1945038"/>
              <a:gd name="connsiteX42" fmla="*/ 2053525 w 4099302"/>
              <a:gd name="connsiteY42" fmla="*/ 573438 h 1945038"/>
              <a:gd name="connsiteX43" fmla="*/ 2007030 w 4099302"/>
              <a:gd name="connsiteY43" fmla="*/ 604434 h 1945038"/>
              <a:gd name="connsiteX44" fmla="*/ 1960536 w 4099302"/>
              <a:gd name="connsiteY44" fmla="*/ 619933 h 1945038"/>
              <a:gd name="connsiteX45" fmla="*/ 1921790 w 4099302"/>
              <a:gd name="connsiteY45" fmla="*/ 643180 h 1945038"/>
              <a:gd name="connsiteX46" fmla="*/ 1906291 w 4099302"/>
              <a:gd name="connsiteY46" fmla="*/ 658678 h 1945038"/>
              <a:gd name="connsiteX47" fmla="*/ 1852047 w 4099302"/>
              <a:gd name="connsiteY47" fmla="*/ 674177 h 1945038"/>
              <a:gd name="connsiteX48" fmla="*/ 1828800 w 4099302"/>
              <a:gd name="connsiteY48" fmla="*/ 697424 h 1945038"/>
              <a:gd name="connsiteX49" fmla="*/ 1774556 w 4099302"/>
              <a:gd name="connsiteY49" fmla="*/ 720672 h 1945038"/>
              <a:gd name="connsiteX50" fmla="*/ 1681566 w 4099302"/>
              <a:gd name="connsiteY50" fmla="*/ 759417 h 1945038"/>
              <a:gd name="connsiteX51" fmla="*/ 1635071 w 4099302"/>
              <a:gd name="connsiteY51" fmla="*/ 790414 h 1945038"/>
              <a:gd name="connsiteX52" fmla="*/ 1611824 w 4099302"/>
              <a:gd name="connsiteY52" fmla="*/ 805912 h 1945038"/>
              <a:gd name="connsiteX53" fmla="*/ 1596325 w 4099302"/>
              <a:gd name="connsiteY53" fmla="*/ 821411 h 1945038"/>
              <a:gd name="connsiteX54" fmla="*/ 1573078 w 4099302"/>
              <a:gd name="connsiteY54" fmla="*/ 829160 h 1945038"/>
              <a:gd name="connsiteX55" fmla="*/ 1542081 w 4099302"/>
              <a:gd name="connsiteY55" fmla="*/ 844658 h 1945038"/>
              <a:gd name="connsiteX56" fmla="*/ 1518834 w 4099302"/>
              <a:gd name="connsiteY56" fmla="*/ 852407 h 1945038"/>
              <a:gd name="connsiteX57" fmla="*/ 1495586 w 4099302"/>
              <a:gd name="connsiteY57" fmla="*/ 867905 h 1945038"/>
              <a:gd name="connsiteX58" fmla="*/ 1480088 w 4099302"/>
              <a:gd name="connsiteY58" fmla="*/ 883404 h 1945038"/>
              <a:gd name="connsiteX59" fmla="*/ 1456841 w 4099302"/>
              <a:gd name="connsiteY59" fmla="*/ 891153 h 1945038"/>
              <a:gd name="connsiteX60" fmla="*/ 1394847 w 4099302"/>
              <a:gd name="connsiteY60" fmla="*/ 922150 h 1945038"/>
              <a:gd name="connsiteX61" fmla="*/ 1325105 w 4099302"/>
              <a:gd name="connsiteY61" fmla="*/ 945397 h 1945038"/>
              <a:gd name="connsiteX62" fmla="*/ 1247614 w 4099302"/>
              <a:gd name="connsiteY62" fmla="*/ 976394 h 1945038"/>
              <a:gd name="connsiteX63" fmla="*/ 1224366 w 4099302"/>
              <a:gd name="connsiteY63" fmla="*/ 984143 h 1945038"/>
              <a:gd name="connsiteX64" fmla="*/ 1201119 w 4099302"/>
              <a:gd name="connsiteY64" fmla="*/ 991892 h 1945038"/>
              <a:gd name="connsiteX65" fmla="*/ 1123627 w 4099302"/>
              <a:gd name="connsiteY65" fmla="*/ 1022889 h 1945038"/>
              <a:gd name="connsiteX66" fmla="*/ 1084881 w 4099302"/>
              <a:gd name="connsiteY66" fmla="*/ 1038387 h 1945038"/>
              <a:gd name="connsiteX67" fmla="*/ 1053885 w 4099302"/>
              <a:gd name="connsiteY67" fmla="*/ 1046136 h 1945038"/>
              <a:gd name="connsiteX68" fmla="*/ 991891 w 4099302"/>
              <a:gd name="connsiteY68" fmla="*/ 1069383 h 1945038"/>
              <a:gd name="connsiteX69" fmla="*/ 968644 w 4099302"/>
              <a:gd name="connsiteY69" fmla="*/ 1084882 h 1945038"/>
              <a:gd name="connsiteX70" fmla="*/ 914400 w 4099302"/>
              <a:gd name="connsiteY70" fmla="*/ 1100380 h 1945038"/>
              <a:gd name="connsiteX71" fmla="*/ 891152 w 4099302"/>
              <a:gd name="connsiteY71" fmla="*/ 1115878 h 1945038"/>
              <a:gd name="connsiteX72" fmla="*/ 836908 w 4099302"/>
              <a:gd name="connsiteY72" fmla="*/ 1131377 h 1945038"/>
              <a:gd name="connsiteX73" fmla="*/ 813661 w 4099302"/>
              <a:gd name="connsiteY73" fmla="*/ 1139126 h 1945038"/>
              <a:gd name="connsiteX74" fmla="*/ 759417 w 4099302"/>
              <a:gd name="connsiteY74" fmla="*/ 1162373 h 1945038"/>
              <a:gd name="connsiteX75" fmla="*/ 728420 w 4099302"/>
              <a:gd name="connsiteY75" fmla="*/ 1177872 h 1945038"/>
              <a:gd name="connsiteX76" fmla="*/ 705173 w 4099302"/>
              <a:gd name="connsiteY76" fmla="*/ 1185621 h 1945038"/>
              <a:gd name="connsiteX77" fmla="*/ 674176 w 4099302"/>
              <a:gd name="connsiteY77" fmla="*/ 1208868 h 1945038"/>
              <a:gd name="connsiteX78" fmla="*/ 643180 w 4099302"/>
              <a:gd name="connsiteY78" fmla="*/ 1224367 h 1945038"/>
              <a:gd name="connsiteX79" fmla="*/ 596685 w 4099302"/>
              <a:gd name="connsiteY79" fmla="*/ 1255363 h 1945038"/>
              <a:gd name="connsiteX80" fmla="*/ 581186 w 4099302"/>
              <a:gd name="connsiteY80" fmla="*/ 1278611 h 1945038"/>
              <a:gd name="connsiteX81" fmla="*/ 526942 w 4099302"/>
              <a:gd name="connsiteY81" fmla="*/ 1301858 h 1945038"/>
              <a:gd name="connsiteX82" fmla="*/ 503695 w 4099302"/>
              <a:gd name="connsiteY82" fmla="*/ 1317356 h 1945038"/>
              <a:gd name="connsiteX83" fmla="*/ 488197 w 4099302"/>
              <a:gd name="connsiteY83" fmla="*/ 1332855 h 1945038"/>
              <a:gd name="connsiteX84" fmla="*/ 441702 w 4099302"/>
              <a:gd name="connsiteY84" fmla="*/ 1363851 h 1945038"/>
              <a:gd name="connsiteX85" fmla="*/ 418454 w 4099302"/>
              <a:gd name="connsiteY85" fmla="*/ 1379350 h 1945038"/>
              <a:gd name="connsiteX86" fmla="*/ 371959 w 4099302"/>
              <a:gd name="connsiteY86" fmla="*/ 1402597 h 1945038"/>
              <a:gd name="connsiteX87" fmla="*/ 356461 w 4099302"/>
              <a:gd name="connsiteY87" fmla="*/ 1425844 h 1945038"/>
              <a:gd name="connsiteX88" fmla="*/ 340963 w 4099302"/>
              <a:gd name="connsiteY88" fmla="*/ 1441343 h 1945038"/>
              <a:gd name="connsiteX89" fmla="*/ 333214 w 4099302"/>
              <a:gd name="connsiteY89" fmla="*/ 1464590 h 1945038"/>
              <a:gd name="connsiteX90" fmla="*/ 317715 w 4099302"/>
              <a:gd name="connsiteY90" fmla="*/ 1480089 h 1945038"/>
              <a:gd name="connsiteX91" fmla="*/ 302217 w 4099302"/>
              <a:gd name="connsiteY91" fmla="*/ 1503336 h 1945038"/>
              <a:gd name="connsiteX92" fmla="*/ 278969 w 4099302"/>
              <a:gd name="connsiteY92" fmla="*/ 1518834 h 1945038"/>
              <a:gd name="connsiteX93" fmla="*/ 240224 w 4099302"/>
              <a:gd name="connsiteY93" fmla="*/ 1549831 h 1945038"/>
              <a:gd name="connsiteX94" fmla="*/ 224725 w 4099302"/>
              <a:gd name="connsiteY94" fmla="*/ 1573078 h 1945038"/>
              <a:gd name="connsiteX95" fmla="*/ 201478 w 4099302"/>
              <a:gd name="connsiteY95" fmla="*/ 1580828 h 1945038"/>
              <a:gd name="connsiteX96" fmla="*/ 193729 w 4099302"/>
              <a:gd name="connsiteY96" fmla="*/ 1604075 h 1945038"/>
              <a:gd name="connsiteX97" fmla="*/ 162732 w 4099302"/>
              <a:gd name="connsiteY97" fmla="*/ 1635072 h 1945038"/>
              <a:gd name="connsiteX98" fmla="*/ 123986 w 4099302"/>
              <a:gd name="connsiteY98" fmla="*/ 1681567 h 1945038"/>
              <a:gd name="connsiteX99" fmla="*/ 116237 w 4099302"/>
              <a:gd name="connsiteY99" fmla="*/ 1704814 h 1945038"/>
              <a:gd name="connsiteX100" fmla="*/ 85241 w 4099302"/>
              <a:gd name="connsiteY100" fmla="*/ 1743560 h 1945038"/>
              <a:gd name="connsiteX101" fmla="*/ 61993 w 4099302"/>
              <a:gd name="connsiteY101" fmla="*/ 1790055 h 1945038"/>
              <a:gd name="connsiteX102" fmla="*/ 46495 w 4099302"/>
              <a:gd name="connsiteY102" fmla="*/ 1836550 h 1945038"/>
              <a:gd name="connsiteX103" fmla="*/ 30997 w 4099302"/>
              <a:gd name="connsiteY103" fmla="*/ 1859797 h 1945038"/>
              <a:gd name="connsiteX104" fmla="*/ 15498 w 4099302"/>
              <a:gd name="connsiteY104" fmla="*/ 1906292 h 1945038"/>
              <a:gd name="connsiteX105" fmla="*/ 7749 w 4099302"/>
              <a:gd name="connsiteY105" fmla="*/ 1929539 h 1945038"/>
              <a:gd name="connsiteX106" fmla="*/ 0 w 4099302"/>
              <a:gd name="connsiteY106" fmla="*/ 1945038 h 1945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4099302" h="1945038">
                <a:moveTo>
                  <a:pt x="4099302" y="7750"/>
                </a:moveTo>
                <a:cubicBezTo>
                  <a:pt x="4078637" y="5167"/>
                  <a:pt x="4058134" y="0"/>
                  <a:pt x="4037308" y="0"/>
                </a:cubicBezTo>
                <a:cubicBezTo>
                  <a:pt x="3977750" y="0"/>
                  <a:pt x="3936584" y="5634"/>
                  <a:pt x="3882325" y="15499"/>
                </a:cubicBezTo>
                <a:cubicBezTo>
                  <a:pt x="3869367" y="17855"/>
                  <a:pt x="3856437" y="20391"/>
                  <a:pt x="3843580" y="23248"/>
                </a:cubicBezTo>
                <a:cubicBezTo>
                  <a:pt x="3833183" y="25558"/>
                  <a:pt x="3823062" y="29092"/>
                  <a:pt x="3812583" y="30997"/>
                </a:cubicBezTo>
                <a:cubicBezTo>
                  <a:pt x="3761793" y="40231"/>
                  <a:pt x="3767897" y="34328"/>
                  <a:pt x="3727342" y="46495"/>
                </a:cubicBezTo>
                <a:cubicBezTo>
                  <a:pt x="3711694" y="51189"/>
                  <a:pt x="3696696" y="58032"/>
                  <a:pt x="3680847" y="61994"/>
                </a:cubicBezTo>
                <a:cubicBezTo>
                  <a:pt x="3660183" y="67160"/>
                  <a:pt x="3639061" y="70756"/>
                  <a:pt x="3618854" y="77492"/>
                </a:cubicBezTo>
                <a:lnTo>
                  <a:pt x="3572359" y="92990"/>
                </a:lnTo>
                <a:cubicBezTo>
                  <a:pt x="3564610" y="95573"/>
                  <a:pt x="3557036" y="98758"/>
                  <a:pt x="3549112" y="100739"/>
                </a:cubicBezTo>
                <a:lnTo>
                  <a:pt x="3518115" y="108489"/>
                </a:lnTo>
                <a:cubicBezTo>
                  <a:pt x="3502617" y="118821"/>
                  <a:pt x="3489690" y="134967"/>
                  <a:pt x="3471620" y="139485"/>
                </a:cubicBezTo>
                <a:cubicBezTo>
                  <a:pt x="3424771" y="151197"/>
                  <a:pt x="3450734" y="143864"/>
                  <a:pt x="3394129" y="162733"/>
                </a:cubicBezTo>
                <a:lnTo>
                  <a:pt x="3370881" y="170482"/>
                </a:lnTo>
                <a:cubicBezTo>
                  <a:pt x="3363132" y="173065"/>
                  <a:pt x="3355691" y="176888"/>
                  <a:pt x="3347634" y="178231"/>
                </a:cubicBezTo>
                <a:cubicBezTo>
                  <a:pt x="3332136" y="180814"/>
                  <a:pt x="3316546" y="182899"/>
                  <a:pt x="3301139" y="185980"/>
                </a:cubicBezTo>
                <a:cubicBezTo>
                  <a:pt x="3290696" y="188069"/>
                  <a:pt x="3280556" y="191497"/>
                  <a:pt x="3270142" y="193729"/>
                </a:cubicBezTo>
                <a:cubicBezTo>
                  <a:pt x="3244385" y="199249"/>
                  <a:pt x="3218206" y="202839"/>
                  <a:pt x="3192651" y="209228"/>
                </a:cubicBezTo>
                <a:cubicBezTo>
                  <a:pt x="3182319" y="211811"/>
                  <a:pt x="3172051" y="214667"/>
                  <a:pt x="3161654" y="216977"/>
                </a:cubicBezTo>
                <a:cubicBezTo>
                  <a:pt x="3148797" y="219834"/>
                  <a:pt x="3135686" y="221532"/>
                  <a:pt x="3122908" y="224726"/>
                </a:cubicBezTo>
                <a:cubicBezTo>
                  <a:pt x="3114984" y="226707"/>
                  <a:pt x="3107671" y="230873"/>
                  <a:pt x="3099661" y="232475"/>
                </a:cubicBezTo>
                <a:cubicBezTo>
                  <a:pt x="3081751" y="236057"/>
                  <a:pt x="3063498" y="237641"/>
                  <a:pt x="3045417" y="240224"/>
                </a:cubicBezTo>
                <a:lnTo>
                  <a:pt x="2998922" y="255722"/>
                </a:lnTo>
                <a:cubicBezTo>
                  <a:pt x="2991173" y="258305"/>
                  <a:pt x="2983529" y="261228"/>
                  <a:pt x="2975675" y="263472"/>
                </a:cubicBezTo>
                <a:lnTo>
                  <a:pt x="2921430" y="278970"/>
                </a:lnTo>
                <a:cubicBezTo>
                  <a:pt x="2911155" y="281772"/>
                  <a:pt x="2900674" y="283793"/>
                  <a:pt x="2890434" y="286719"/>
                </a:cubicBezTo>
                <a:cubicBezTo>
                  <a:pt x="2882580" y="288963"/>
                  <a:pt x="2875040" y="292224"/>
                  <a:pt x="2867186" y="294468"/>
                </a:cubicBezTo>
                <a:cubicBezTo>
                  <a:pt x="2856946" y="297394"/>
                  <a:pt x="2846430" y="299291"/>
                  <a:pt x="2836190" y="302217"/>
                </a:cubicBezTo>
                <a:cubicBezTo>
                  <a:pt x="2801961" y="311997"/>
                  <a:pt x="2818512" y="311807"/>
                  <a:pt x="2774197" y="317716"/>
                </a:cubicBezTo>
                <a:cubicBezTo>
                  <a:pt x="2748465" y="321147"/>
                  <a:pt x="2722506" y="322598"/>
                  <a:pt x="2696705" y="325465"/>
                </a:cubicBezTo>
                <a:cubicBezTo>
                  <a:pt x="2676007" y="327765"/>
                  <a:pt x="2655354" y="330462"/>
                  <a:pt x="2634712" y="333214"/>
                </a:cubicBezTo>
                <a:cubicBezTo>
                  <a:pt x="2613021" y="336106"/>
                  <a:pt x="2565501" y="342227"/>
                  <a:pt x="2541722" y="348712"/>
                </a:cubicBezTo>
                <a:cubicBezTo>
                  <a:pt x="2525961" y="353011"/>
                  <a:pt x="2511076" y="360249"/>
                  <a:pt x="2495227" y="364211"/>
                </a:cubicBezTo>
                <a:cubicBezTo>
                  <a:pt x="2485295" y="366694"/>
                  <a:pt x="2452101" y="374150"/>
                  <a:pt x="2440983" y="379709"/>
                </a:cubicBezTo>
                <a:cubicBezTo>
                  <a:pt x="2387469" y="406466"/>
                  <a:pt x="2451249" y="386829"/>
                  <a:pt x="2386739" y="402956"/>
                </a:cubicBezTo>
                <a:cubicBezTo>
                  <a:pt x="2355547" y="434150"/>
                  <a:pt x="2390229" y="404782"/>
                  <a:pt x="2340244" y="426204"/>
                </a:cubicBezTo>
                <a:cubicBezTo>
                  <a:pt x="2331684" y="429873"/>
                  <a:pt x="2325327" y="437537"/>
                  <a:pt x="2316997" y="441702"/>
                </a:cubicBezTo>
                <a:cubicBezTo>
                  <a:pt x="2309691" y="445355"/>
                  <a:pt x="2301257" y="446233"/>
                  <a:pt x="2293749" y="449451"/>
                </a:cubicBezTo>
                <a:cubicBezTo>
                  <a:pt x="2198653" y="490207"/>
                  <a:pt x="2317325" y="441538"/>
                  <a:pt x="2239505" y="480448"/>
                </a:cubicBezTo>
                <a:cubicBezTo>
                  <a:pt x="2232199" y="484101"/>
                  <a:pt x="2224007" y="485614"/>
                  <a:pt x="2216258" y="488197"/>
                </a:cubicBezTo>
                <a:cubicBezTo>
                  <a:pt x="2188191" y="516263"/>
                  <a:pt x="2212744" y="495780"/>
                  <a:pt x="2162014" y="519194"/>
                </a:cubicBezTo>
                <a:cubicBezTo>
                  <a:pt x="2141037" y="528876"/>
                  <a:pt x="2119243" y="537374"/>
                  <a:pt x="2100020" y="550190"/>
                </a:cubicBezTo>
                <a:cubicBezTo>
                  <a:pt x="2069977" y="570220"/>
                  <a:pt x="2085608" y="562744"/>
                  <a:pt x="2053525" y="573438"/>
                </a:cubicBezTo>
                <a:cubicBezTo>
                  <a:pt x="2038027" y="583770"/>
                  <a:pt x="2024701" y="598543"/>
                  <a:pt x="2007030" y="604434"/>
                </a:cubicBezTo>
                <a:lnTo>
                  <a:pt x="1960536" y="619933"/>
                </a:lnTo>
                <a:cubicBezTo>
                  <a:pt x="1921265" y="659202"/>
                  <a:pt x="1972088" y="613002"/>
                  <a:pt x="1921790" y="643180"/>
                </a:cubicBezTo>
                <a:cubicBezTo>
                  <a:pt x="1915525" y="646939"/>
                  <a:pt x="1912556" y="654919"/>
                  <a:pt x="1906291" y="658678"/>
                </a:cubicBezTo>
                <a:cubicBezTo>
                  <a:pt x="1898346" y="663445"/>
                  <a:pt x="1857843" y="672728"/>
                  <a:pt x="1852047" y="674177"/>
                </a:cubicBezTo>
                <a:cubicBezTo>
                  <a:pt x="1844298" y="681926"/>
                  <a:pt x="1837718" y="691054"/>
                  <a:pt x="1828800" y="697424"/>
                </a:cubicBezTo>
                <a:cubicBezTo>
                  <a:pt x="1799530" y="718331"/>
                  <a:pt x="1802375" y="708027"/>
                  <a:pt x="1774556" y="720672"/>
                </a:cubicBezTo>
                <a:cubicBezTo>
                  <a:pt x="1687150" y="760403"/>
                  <a:pt x="1742300" y="744234"/>
                  <a:pt x="1681566" y="759417"/>
                </a:cubicBezTo>
                <a:cubicBezTo>
                  <a:pt x="1637498" y="803487"/>
                  <a:pt x="1679930" y="767985"/>
                  <a:pt x="1635071" y="790414"/>
                </a:cubicBezTo>
                <a:cubicBezTo>
                  <a:pt x="1626741" y="794579"/>
                  <a:pt x="1619096" y="800094"/>
                  <a:pt x="1611824" y="805912"/>
                </a:cubicBezTo>
                <a:cubicBezTo>
                  <a:pt x="1606119" y="810476"/>
                  <a:pt x="1602590" y="817652"/>
                  <a:pt x="1596325" y="821411"/>
                </a:cubicBezTo>
                <a:cubicBezTo>
                  <a:pt x="1589321" y="825614"/>
                  <a:pt x="1580586" y="825942"/>
                  <a:pt x="1573078" y="829160"/>
                </a:cubicBezTo>
                <a:cubicBezTo>
                  <a:pt x="1562460" y="833710"/>
                  <a:pt x="1552699" y="840108"/>
                  <a:pt x="1542081" y="844658"/>
                </a:cubicBezTo>
                <a:cubicBezTo>
                  <a:pt x="1534573" y="847876"/>
                  <a:pt x="1526140" y="848754"/>
                  <a:pt x="1518834" y="852407"/>
                </a:cubicBezTo>
                <a:cubicBezTo>
                  <a:pt x="1510504" y="856572"/>
                  <a:pt x="1502859" y="862087"/>
                  <a:pt x="1495586" y="867905"/>
                </a:cubicBezTo>
                <a:cubicBezTo>
                  <a:pt x="1489881" y="872469"/>
                  <a:pt x="1486353" y="879645"/>
                  <a:pt x="1480088" y="883404"/>
                </a:cubicBezTo>
                <a:cubicBezTo>
                  <a:pt x="1473084" y="887607"/>
                  <a:pt x="1464590" y="888570"/>
                  <a:pt x="1456841" y="891153"/>
                </a:cubicBezTo>
                <a:cubicBezTo>
                  <a:pt x="1421825" y="926167"/>
                  <a:pt x="1466083" y="886532"/>
                  <a:pt x="1394847" y="922150"/>
                </a:cubicBezTo>
                <a:cubicBezTo>
                  <a:pt x="1352070" y="943538"/>
                  <a:pt x="1375178" y="935383"/>
                  <a:pt x="1325105" y="945397"/>
                </a:cubicBezTo>
                <a:cubicBezTo>
                  <a:pt x="1279499" y="968199"/>
                  <a:pt x="1305063" y="957244"/>
                  <a:pt x="1247614" y="976394"/>
                </a:cubicBezTo>
                <a:lnTo>
                  <a:pt x="1224366" y="984143"/>
                </a:lnTo>
                <a:lnTo>
                  <a:pt x="1201119" y="991892"/>
                </a:lnTo>
                <a:cubicBezTo>
                  <a:pt x="1164635" y="1028374"/>
                  <a:pt x="1209977" y="988350"/>
                  <a:pt x="1123627" y="1022889"/>
                </a:cubicBezTo>
                <a:cubicBezTo>
                  <a:pt x="1110712" y="1028055"/>
                  <a:pt x="1098077" y="1033988"/>
                  <a:pt x="1084881" y="1038387"/>
                </a:cubicBezTo>
                <a:cubicBezTo>
                  <a:pt x="1074778" y="1041755"/>
                  <a:pt x="1063857" y="1042397"/>
                  <a:pt x="1053885" y="1046136"/>
                </a:cubicBezTo>
                <a:cubicBezTo>
                  <a:pt x="972843" y="1076526"/>
                  <a:pt x="1071452" y="1049493"/>
                  <a:pt x="991891" y="1069383"/>
                </a:cubicBezTo>
                <a:cubicBezTo>
                  <a:pt x="984142" y="1074549"/>
                  <a:pt x="977204" y="1081213"/>
                  <a:pt x="968644" y="1084882"/>
                </a:cubicBezTo>
                <a:cubicBezTo>
                  <a:pt x="933870" y="1099786"/>
                  <a:pt x="944570" y="1085295"/>
                  <a:pt x="914400" y="1100380"/>
                </a:cubicBezTo>
                <a:cubicBezTo>
                  <a:pt x="906070" y="1104545"/>
                  <a:pt x="899482" y="1111713"/>
                  <a:pt x="891152" y="1115878"/>
                </a:cubicBezTo>
                <a:cubicBezTo>
                  <a:pt x="878759" y="1122075"/>
                  <a:pt x="848504" y="1128064"/>
                  <a:pt x="836908" y="1131377"/>
                </a:cubicBezTo>
                <a:cubicBezTo>
                  <a:pt x="829054" y="1133621"/>
                  <a:pt x="820967" y="1135473"/>
                  <a:pt x="813661" y="1139126"/>
                </a:cubicBezTo>
                <a:cubicBezTo>
                  <a:pt x="760147" y="1165883"/>
                  <a:pt x="823927" y="1146246"/>
                  <a:pt x="759417" y="1162373"/>
                </a:cubicBezTo>
                <a:cubicBezTo>
                  <a:pt x="749085" y="1167539"/>
                  <a:pt x="739038" y="1173321"/>
                  <a:pt x="728420" y="1177872"/>
                </a:cubicBezTo>
                <a:cubicBezTo>
                  <a:pt x="720912" y="1181090"/>
                  <a:pt x="712265" y="1181569"/>
                  <a:pt x="705173" y="1185621"/>
                </a:cubicBezTo>
                <a:cubicBezTo>
                  <a:pt x="693959" y="1192029"/>
                  <a:pt x="685128" y="1202023"/>
                  <a:pt x="674176" y="1208868"/>
                </a:cubicBezTo>
                <a:cubicBezTo>
                  <a:pt x="664380" y="1214990"/>
                  <a:pt x="652580" y="1217653"/>
                  <a:pt x="643180" y="1224367"/>
                </a:cubicBezTo>
                <a:cubicBezTo>
                  <a:pt x="592392" y="1260644"/>
                  <a:pt x="646550" y="1238741"/>
                  <a:pt x="596685" y="1255363"/>
                </a:cubicBezTo>
                <a:cubicBezTo>
                  <a:pt x="591519" y="1263112"/>
                  <a:pt x="588341" y="1272649"/>
                  <a:pt x="581186" y="1278611"/>
                </a:cubicBezTo>
                <a:cubicBezTo>
                  <a:pt x="568418" y="1289251"/>
                  <a:pt x="543093" y="1296475"/>
                  <a:pt x="526942" y="1301858"/>
                </a:cubicBezTo>
                <a:cubicBezTo>
                  <a:pt x="519193" y="1307024"/>
                  <a:pt x="510967" y="1311538"/>
                  <a:pt x="503695" y="1317356"/>
                </a:cubicBezTo>
                <a:cubicBezTo>
                  <a:pt x="497990" y="1321920"/>
                  <a:pt x="494042" y="1328471"/>
                  <a:pt x="488197" y="1332855"/>
                </a:cubicBezTo>
                <a:cubicBezTo>
                  <a:pt x="473296" y="1344031"/>
                  <a:pt x="457200" y="1353519"/>
                  <a:pt x="441702" y="1363851"/>
                </a:cubicBezTo>
                <a:cubicBezTo>
                  <a:pt x="433953" y="1369017"/>
                  <a:pt x="427290" y="1376405"/>
                  <a:pt x="418454" y="1379350"/>
                </a:cubicBezTo>
                <a:cubicBezTo>
                  <a:pt x="386372" y="1390044"/>
                  <a:pt x="402003" y="1382568"/>
                  <a:pt x="371959" y="1402597"/>
                </a:cubicBezTo>
                <a:cubicBezTo>
                  <a:pt x="366793" y="1410346"/>
                  <a:pt x="362279" y="1418572"/>
                  <a:pt x="356461" y="1425844"/>
                </a:cubicBezTo>
                <a:cubicBezTo>
                  <a:pt x="351897" y="1431549"/>
                  <a:pt x="344722" y="1435078"/>
                  <a:pt x="340963" y="1441343"/>
                </a:cubicBezTo>
                <a:cubicBezTo>
                  <a:pt x="336761" y="1448347"/>
                  <a:pt x="337417" y="1457586"/>
                  <a:pt x="333214" y="1464590"/>
                </a:cubicBezTo>
                <a:cubicBezTo>
                  <a:pt x="329455" y="1470855"/>
                  <a:pt x="322279" y="1474384"/>
                  <a:pt x="317715" y="1480089"/>
                </a:cubicBezTo>
                <a:cubicBezTo>
                  <a:pt x="311897" y="1487361"/>
                  <a:pt x="308802" y="1496751"/>
                  <a:pt x="302217" y="1503336"/>
                </a:cubicBezTo>
                <a:cubicBezTo>
                  <a:pt x="295631" y="1509921"/>
                  <a:pt x="286242" y="1513016"/>
                  <a:pt x="278969" y="1518834"/>
                </a:cubicBezTo>
                <a:cubicBezTo>
                  <a:pt x="223753" y="1563007"/>
                  <a:pt x="311785" y="1502123"/>
                  <a:pt x="240224" y="1549831"/>
                </a:cubicBezTo>
                <a:cubicBezTo>
                  <a:pt x="235058" y="1557580"/>
                  <a:pt x="231997" y="1567260"/>
                  <a:pt x="224725" y="1573078"/>
                </a:cubicBezTo>
                <a:cubicBezTo>
                  <a:pt x="218347" y="1578181"/>
                  <a:pt x="207254" y="1575052"/>
                  <a:pt x="201478" y="1580828"/>
                </a:cubicBezTo>
                <a:cubicBezTo>
                  <a:pt x="195702" y="1586604"/>
                  <a:pt x="198477" y="1597428"/>
                  <a:pt x="193729" y="1604075"/>
                </a:cubicBezTo>
                <a:cubicBezTo>
                  <a:pt x="185236" y="1615965"/>
                  <a:pt x="170837" y="1622914"/>
                  <a:pt x="162732" y="1635072"/>
                </a:cubicBezTo>
                <a:cubicBezTo>
                  <a:pt x="141155" y="1667438"/>
                  <a:pt x="153819" y="1651734"/>
                  <a:pt x="123986" y="1681567"/>
                </a:cubicBezTo>
                <a:cubicBezTo>
                  <a:pt x="121403" y="1689316"/>
                  <a:pt x="119890" y="1697508"/>
                  <a:pt x="116237" y="1704814"/>
                </a:cubicBezTo>
                <a:cubicBezTo>
                  <a:pt x="106462" y="1724363"/>
                  <a:pt x="99655" y="1729145"/>
                  <a:pt x="85241" y="1743560"/>
                </a:cubicBezTo>
                <a:cubicBezTo>
                  <a:pt x="56969" y="1828366"/>
                  <a:pt x="102063" y="1699896"/>
                  <a:pt x="61993" y="1790055"/>
                </a:cubicBezTo>
                <a:cubicBezTo>
                  <a:pt x="55358" y="1804984"/>
                  <a:pt x="55557" y="1822957"/>
                  <a:pt x="46495" y="1836550"/>
                </a:cubicBezTo>
                <a:cubicBezTo>
                  <a:pt x="41329" y="1844299"/>
                  <a:pt x="34779" y="1851287"/>
                  <a:pt x="30997" y="1859797"/>
                </a:cubicBezTo>
                <a:cubicBezTo>
                  <a:pt x="24362" y="1874726"/>
                  <a:pt x="20664" y="1890794"/>
                  <a:pt x="15498" y="1906292"/>
                </a:cubicBezTo>
                <a:cubicBezTo>
                  <a:pt x="12915" y="1914041"/>
                  <a:pt x="11402" y="1922233"/>
                  <a:pt x="7749" y="1929539"/>
                </a:cubicBezTo>
                <a:lnTo>
                  <a:pt x="0" y="1945038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1DF585CC-0812-4B21-A1BC-F8FA7BA39D46}"/>
              </a:ext>
            </a:extLst>
          </p:cNvPr>
          <p:cNvSpPr/>
          <p:nvPr/>
        </p:nvSpPr>
        <p:spPr>
          <a:xfrm>
            <a:off x="4068305" y="3719593"/>
            <a:ext cx="3060915" cy="1371600"/>
          </a:xfrm>
          <a:custGeom>
            <a:avLst/>
            <a:gdLst>
              <a:gd name="connsiteX0" fmla="*/ 3060915 w 3060915"/>
              <a:gd name="connsiteY0" fmla="*/ 0 h 1371600"/>
              <a:gd name="connsiteX1" fmla="*/ 3037668 w 3060915"/>
              <a:gd name="connsiteY1" fmla="*/ 108488 h 1371600"/>
              <a:gd name="connsiteX2" fmla="*/ 3022170 w 3060915"/>
              <a:gd name="connsiteY2" fmla="*/ 333214 h 1371600"/>
              <a:gd name="connsiteX3" fmla="*/ 2998922 w 3060915"/>
              <a:gd name="connsiteY3" fmla="*/ 402956 h 1371600"/>
              <a:gd name="connsiteX4" fmla="*/ 2983424 w 3060915"/>
              <a:gd name="connsiteY4" fmla="*/ 464949 h 1371600"/>
              <a:gd name="connsiteX5" fmla="*/ 2952427 w 3060915"/>
              <a:gd name="connsiteY5" fmla="*/ 557939 h 1371600"/>
              <a:gd name="connsiteX6" fmla="*/ 2921431 w 3060915"/>
              <a:gd name="connsiteY6" fmla="*/ 650929 h 1371600"/>
              <a:gd name="connsiteX7" fmla="*/ 2913681 w 3060915"/>
              <a:gd name="connsiteY7" fmla="*/ 674176 h 1371600"/>
              <a:gd name="connsiteX8" fmla="*/ 2882685 w 3060915"/>
              <a:gd name="connsiteY8" fmla="*/ 712922 h 1371600"/>
              <a:gd name="connsiteX9" fmla="*/ 2867187 w 3060915"/>
              <a:gd name="connsiteY9" fmla="*/ 728421 h 1371600"/>
              <a:gd name="connsiteX10" fmla="*/ 2851688 w 3060915"/>
              <a:gd name="connsiteY10" fmla="*/ 751668 h 1371600"/>
              <a:gd name="connsiteX11" fmla="*/ 2812942 w 3060915"/>
              <a:gd name="connsiteY11" fmla="*/ 790414 h 1371600"/>
              <a:gd name="connsiteX12" fmla="*/ 2797444 w 3060915"/>
              <a:gd name="connsiteY12" fmla="*/ 813661 h 1371600"/>
              <a:gd name="connsiteX13" fmla="*/ 2758698 w 3060915"/>
              <a:gd name="connsiteY13" fmla="*/ 844658 h 1371600"/>
              <a:gd name="connsiteX14" fmla="*/ 2688956 w 3060915"/>
              <a:gd name="connsiteY14" fmla="*/ 898902 h 1371600"/>
              <a:gd name="connsiteX15" fmla="*/ 2650210 w 3060915"/>
              <a:gd name="connsiteY15" fmla="*/ 929899 h 1371600"/>
              <a:gd name="connsiteX16" fmla="*/ 2626963 w 3060915"/>
              <a:gd name="connsiteY16" fmla="*/ 945397 h 1371600"/>
              <a:gd name="connsiteX17" fmla="*/ 2611464 w 3060915"/>
              <a:gd name="connsiteY17" fmla="*/ 960895 h 1371600"/>
              <a:gd name="connsiteX18" fmla="*/ 2588217 w 3060915"/>
              <a:gd name="connsiteY18" fmla="*/ 968644 h 1371600"/>
              <a:gd name="connsiteX19" fmla="*/ 2526224 w 3060915"/>
              <a:gd name="connsiteY19" fmla="*/ 999641 h 1371600"/>
              <a:gd name="connsiteX20" fmla="*/ 2448732 w 3060915"/>
              <a:gd name="connsiteY20" fmla="*/ 1030638 h 1371600"/>
              <a:gd name="connsiteX21" fmla="*/ 2425485 w 3060915"/>
              <a:gd name="connsiteY21" fmla="*/ 1038387 h 1371600"/>
              <a:gd name="connsiteX22" fmla="*/ 2378990 w 3060915"/>
              <a:gd name="connsiteY22" fmla="*/ 1061634 h 1371600"/>
              <a:gd name="connsiteX23" fmla="*/ 2347993 w 3060915"/>
              <a:gd name="connsiteY23" fmla="*/ 1077132 h 1371600"/>
              <a:gd name="connsiteX24" fmla="*/ 2324746 w 3060915"/>
              <a:gd name="connsiteY24" fmla="*/ 1084882 h 1371600"/>
              <a:gd name="connsiteX25" fmla="*/ 2301498 w 3060915"/>
              <a:gd name="connsiteY25" fmla="*/ 1100380 h 1371600"/>
              <a:gd name="connsiteX26" fmla="*/ 2278251 w 3060915"/>
              <a:gd name="connsiteY26" fmla="*/ 1108129 h 1371600"/>
              <a:gd name="connsiteX27" fmla="*/ 2255003 w 3060915"/>
              <a:gd name="connsiteY27" fmla="*/ 1123627 h 1371600"/>
              <a:gd name="connsiteX28" fmla="*/ 2224007 w 3060915"/>
              <a:gd name="connsiteY28" fmla="*/ 1131376 h 1371600"/>
              <a:gd name="connsiteX29" fmla="*/ 2200759 w 3060915"/>
              <a:gd name="connsiteY29" fmla="*/ 1139126 h 1371600"/>
              <a:gd name="connsiteX30" fmla="*/ 2169763 w 3060915"/>
              <a:gd name="connsiteY30" fmla="*/ 1162373 h 1371600"/>
              <a:gd name="connsiteX31" fmla="*/ 2069024 w 3060915"/>
              <a:gd name="connsiteY31" fmla="*/ 1185621 h 1371600"/>
              <a:gd name="connsiteX32" fmla="*/ 2030278 w 3060915"/>
              <a:gd name="connsiteY32" fmla="*/ 1201119 h 1371600"/>
              <a:gd name="connsiteX33" fmla="*/ 1976034 w 3060915"/>
              <a:gd name="connsiteY33" fmla="*/ 1216617 h 1371600"/>
              <a:gd name="connsiteX34" fmla="*/ 1952787 w 3060915"/>
              <a:gd name="connsiteY34" fmla="*/ 1232115 h 1371600"/>
              <a:gd name="connsiteX35" fmla="*/ 1890793 w 3060915"/>
              <a:gd name="connsiteY35" fmla="*/ 1239865 h 1371600"/>
              <a:gd name="connsiteX36" fmla="*/ 1867546 w 3060915"/>
              <a:gd name="connsiteY36" fmla="*/ 1247614 h 1371600"/>
              <a:gd name="connsiteX37" fmla="*/ 1813302 w 3060915"/>
              <a:gd name="connsiteY37" fmla="*/ 1255363 h 1371600"/>
              <a:gd name="connsiteX38" fmla="*/ 1782305 w 3060915"/>
              <a:gd name="connsiteY38" fmla="*/ 1270861 h 1371600"/>
              <a:gd name="connsiteX39" fmla="*/ 1759058 w 3060915"/>
              <a:gd name="connsiteY39" fmla="*/ 1278610 h 1371600"/>
              <a:gd name="connsiteX40" fmla="*/ 1650570 w 3060915"/>
              <a:gd name="connsiteY40" fmla="*/ 1294109 h 1371600"/>
              <a:gd name="connsiteX41" fmla="*/ 1573078 w 3060915"/>
              <a:gd name="connsiteY41" fmla="*/ 1309607 h 1371600"/>
              <a:gd name="connsiteX42" fmla="*/ 1549831 w 3060915"/>
              <a:gd name="connsiteY42" fmla="*/ 1317356 h 1371600"/>
              <a:gd name="connsiteX43" fmla="*/ 1487837 w 3060915"/>
              <a:gd name="connsiteY43" fmla="*/ 1325105 h 1371600"/>
              <a:gd name="connsiteX44" fmla="*/ 1394848 w 3060915"/>
              <a:gd name="connsiteY44" fmla="*/ 1340604 h 1371600"/>
              <a:gd name="connsiteX45" fmla="*/ 1216617 w 3060915"/>
              <a:gd name="connsiteY45" fmla="*/ 1356102 h 1371600"/>
              <a:gd name="connsiteX46" fmla="*/ 1030637 w 3060915"/>
              <a:gd name="connsiteY46" fmla="*/ 1371600 h 1371600"/>
              <a:gd name="connsiteX47" fmla="*/ 511444 w 3060915"/>
              <a:gd name="connsiteY47" fmla="*/ 1363851 h 1371600"/>
              <a:gd name="connsiteX48" fmla="*/ 325464 w 3060915"/>
              <a:gd name="connsiteY48" fmla="*/ 1356102 h 1371600"/>
              <a:gd name="connsiteX49" fmla="*/ 263471 w 3060915"/>
              <a:gd name="connsiteY49" fmla="*/ 1340604 h 1371600"/>
              <a:gd name="connsiteX50" fmla="*/ 224726 w 3060915"/>
              <a:gd name="connsiteY50" fmla="*/ 1332854 h 1371600"/>
              <a:gd name="connsiteX51" fmla="*/ 85241 w 3060915"/>
              <a:gd name="connsiteY51" fmla="*/ 1340604 h 1371600"/>
              <a:gd name="connsiteX52" fmla="*/ 46495 w 3060915"/>
              <a:gd name="connsiteY52" fmla="*/ 1332854 h 1371600"/>
              <a:gd name="connsiteX53" fmla="*/ 0 w 3060915"/>
              <a:gd name="connsiteY53" fmla="*/ 1317356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060915" h="1371600">
                <a:moveTo>
                  <a:pt x="3060915" y="0"/>
                </a:moveTo>
                <a:cubicBezTo>
                  <a:pt x="3043328" y="87935"/>
                  <a:pt x="3051806" y="51936"/>
                  <a:pt x="3037668" y="108488"/>
                </a:cubicBezTo>
                <a:cubicBezTo>
                  <a:pt x="3036689" y="128063"/>
                  <a:pt x="3032041" y="283859"/>
                  <a:pt x="3022170" y="333214"/>
                </a:cubicBezTo>
                <a:cubicBezTo>
                  <a:pt x="3014422" y="371954"/>
                  <a:pt x="3006670" y="371962"/>
                  <a:pt x="2998922" y="402956"/>
                </a:cubicBezTo>
                <a:cubicBezTo>
                  <a:pt x="2993756" y="423620"/>
                  <a:pt x="2990160" y="444742"/>
                  <a:pt x="2983424" y="464949"/>
                </a:cubicBezTo>
                <a:lnTo>
                  <a:pt x="2952427" y="557939"/>
                </a:lnTo>
                <a:lnTo>
                  <a:pt x="2921431" y="650929"/>
                </a:lnTo>
                <a:cubicBezTo>
                  <a:pt x="2918848" y="658678"/>
                  <a:pt x="2919457" y="668400"/>
                  <a:pt x="2913681" y="674176"/>
                </a:cubicBezTo>
                <a:cubicBezTo>
                  <a:pt x="2876261" y="711599"/>
                  <a:pt x="2921786" y="664044"/>
                  <a:pt x="2882685" y="712922"/>
                </a:cubicBezTo>
                <a:cubicBezTo>
                  <a:pt x="2878121" y="718627"/>
                  <a:pt x="2871751" y="722716"/>
                  <a:pt x="2867187" y="728421"/>
                </a:cubicBezTo>
                <a:cubicBezTo>
                  <a:pt x="2861369" y="735693"/>
                  <a:pt x="2857821" y="744659"/>
                  <a:pt x="2851688" y="751668"/>
                </a:cubicBezTo>
                <a:cubicBezTo>
                  <a:pt x="2839660" y="765414"/>
                  <a:pt x="2823074" y="775217"/>
                  <a:pt x="2812942" y="790414"/>
                </a:cubicBezTo>
                <a:cubicBezTo>
                  <a:pt x="2807776" y="798163"/>
                  <a:pt x="2803262" y="806389"/>
                  <a:pt x="2797444" y="813661"/>
                </a:cubicBezTo>
                <a:cubicBezTo>
                  <a:pt x="2779405" y="836210"/>
                  <a:pt x="2782869" y="824516"/>
                  <a:pt x="2758698" y="844658"/>
                </a:cubicBezTo>
                <a:cubicBezTo>
                  <a:pt x="2685853" y="905361"/>
                  <a:pt x="2806484" y="820550"/>
                  <a:pt x="2688956" y="898902"/>
                </a:cubicBezTo>
                <a:cubicBezTo>
                  <a:pt x="2617404" y="946603"/>
                  <a:pt x="2705421" y="885730"/>
                  <a:pt x="2650210" y="929899"/>
                </a:cubicBezTo>
                <a:cubicBezTo>
                  <a:pt x="2642938" y="935717"/>
                  <a:pt x="2634235" y="939579"/>
                  <a:pt x="2626963" y="945397"/>
                </a:cubicBezTo>
                <a:cubicBezTo>
                  <a:pt x="2621258" y="949961"/>
                  <a:pt x="2617729" y="957136"/>
                  <a:pt x="2611464" y="960895"/>
                </a:cubicBezTo>
                <a:cubicBezTo>
                  <a:pt x="2604460" y="965097"/>
                  <a:pt x="2595966" y="966061"/>
                  <a:pt x="2588217" y="968644"/>
                </a:cubicBezTo>
                <a:cubicBezTo>
                  <a:pt x="2553205" y="1003658"/>
                  <a:pt x="2597455" y="964027"/>
                  <a:pt x="2526224" y="999641"/>
                </a:cubicBezTo>
                <a:cubicBezTo>
                  <a:pt x="2480616" y="1022444"/>
                  <a:pt x="2506184" y="1011487"/>
                  <a:pt x="2448732" y="1030638"/>
                </a:cubicBezTo>
                <a:cubicBezTo>
                  <a:pt x="2440983" y="1033221"/>
                  <a:pt x="2432281" y="1033856"/>
                  <a:pt x="2425485" y="1038387"/>
                </a:cubicBezTo>
                <a:cubicBezTo>
                  <a:pt x="2380808" y="1068170"/>
                  <a:pt x="2423906" y="1042385"/>
                  <a:pt x="2378990" y="1061634"/>
                </a:cubicBezTo>
                <a:cubicBezTo>
                  <a:pt x="2368372" y="1066184"/>
                  <a:pt x="2358611" y="1072581"/>
                  <a:pt x="2347993" y="1077132"/>
                </a:cubicBezTo>
                <a:cubicBezTo>
                  <a:pt x="2340485" y="1080350"/>
                  <a:pt x="2332052" y="1081229"/>
                  <a:pt x="2324746" y="1084882"/>
                </a:cubicBezTo>
                <a:cubicBezTo>
                  <a:pt x="2316416" y="1089047"/>
                  <a:pt x="2309828" y="1096215"/>
                  <a:pt x="2301498" y="1100380"/>
                </a:cubicBezTo>
                <a:cubicBezTo>
                  <a:pt x="2294192" y="1104033"/>
                  <a:pt x="2285557" y="1104476"/>
                  <a:pt x="2278251" y="1108129"/>
                </a:cubicBezTo>
                <a:cubicBezTo>
                  <a:pt x="2269921" y="1112294"/>
                  <a:pt x="2263563" y="1119958"/>
                  <a:pt x="2255003" y="1123627"/>
                </a:cubicBezTo>
                <a:cubicBezTo>
                  <a:pt x="2245214" y="1127822"/>
                  <a:pt x="2234247" y="1128450"/>
                  <a:pt x="2224007" y="1131376"/>
                </a:cubicBezTo>
                <a:cubicBezTo>
                  <a:pt x="2216153" y="1133620"/>
                  <a:pt x="2208508" y="1136543"/>
                  <a:pt x="2200759" y="1139126"/>
                </a:cubicBezTo>
                <a:cubicBezTo>
                  <a:pt x="2190427" y="1146875"/>
                  <a:pt x="2181685" y="1157406"/>
                  <a:pt x="2169763" y="1162373"/>
                </a:cubicBezTo>
                <a:cubicBezTo>
                  <a:pt x="2119162" y="1183457"/>
                  <a:pt x="2113711" y="1172215"/>
                  <a:pt x="2069024" y="1185621"/>
                </a:cubicBezTo>
                <a:cubicBezTo>
                  <a:pt x="2055700" y="1189618"/>
                  <a:pt x="2043474" y="1196720"/>
                  <a:pt x="2030278" y="1201119"/>
                </a:cubicBezTo>
                <a:cubicBezTo>
                  <a:pt x="2015380" y="1206085"/>
                  <a:pt x="1990960" y="1209154"/>
                  <a:pt x="1976034" y="1216617"/>
                </a:cubicBezTo>
                <a:cubicBezTo>
                  <a:pt x="1967704" y="1220782"/>
                  <a:pt x="1961772" y="1229665"/>
                  <a:pt x="1952787" y="1232115"/>
                </a:cubicBezTo>
                <a:cubicBezTo>
                  <a:pt x="1932695" y="1237595"/>
                  <a:pt x="1911458" y="1237282"/>
                  <a:pt x="1890793" y="1239865"/>
                </a:cubicBezTo>
                <a:cubicBezTo>
                  <a:pt x="1883044" y="1242448"/>
                  <a:pt x="1875556" y="1246012"/>
                  <a:pt x="1867546" y="1247614"/>
                </a:cubicBezTo>
                <a:cubicBezTo>
                  <a:pt x="1849636" y="1251196"/>
                  <a:pt x="1830923" y="1250557"/>
                  <a:pt x="1813302" y="1255363"/>
                </a:cubicBezTo>
                <a:cubicBezTo>
                  <a:pt x="1802157" y="1258402"/>
                  <a:pt x="1792923" y="1266311"/>
                  <a:pt x="1782305" y="1270861"/>
                </a:cubicBezTo>
                <a:cubicBezTo>
                  <a:pt x="1774797" y="1274079"/>
                  <a:pt x="1766912" y="1276366"/>
                  <a:pt x="1759058" y="1278610"/>
                </a:cubicBezTo>
                <a:cubicBezTo>
                  <a:pt x="1713677" y="1291577"/>
                  <a:pt x="1712335" y="1287933"/>
                  <a:pt x="1650570" y="1294109"/>
                </a:cubicBezTo>
                <a:cubicBezTo>
                  <a:pt x="1598047" y="1311616"/>
                  <a:pt x="1662124" y="1291798"/>
                  <a:pt x="1573078" y="1309607"/>
                </a:cubicBezTo>
                <a:cubicBezTo>
                  <a:pt x="1565068" y="1311209"/>
                  <a:pt x="1557867" y="1315895"/>
                  <a:pt x="1549831" y="1317356"/>
                </a:cubicBezTo>
                <a:cubicBezTo>
                  <a:pt x="1529341" y="1321081"/>
                  <a:pt x="1508502" y="1322522"/>
                  <a:pt x="1487837" y="1325105"/>
                </a:cubicBezTo>
                <a:cubicBezTo>
                  <a:pt x="1444371" y="1339594"/>
                  <a:pt x="1467063" y="1333834"/>
                  <a:pt x="1394848" y="1340604"/>
                </a:cubicBezTo>
                <a:lnTo>
                  <a:pt x="1216617" y="1356102"/>
                </a:lnTo>
                <a:cubicBezTo>
                  <a:pt x="1069760" y="1369060"/>
                  <a:pt x="1192964" y="1359114"/>
                  <a:pt x="1030637" y="1371600"/>
                </a:cubicBezTo>
                <a:lnTo>
                  <a:pt x="511444" y="1363851"/>
                </a:lnTo>
                <a:cubicBezTo>
                  <a:pt x="449412" y="1362488"/>
                  <a:pt x="387240" y="1361893"/>
                  <a:pt x="325464" y="1356102"/>
                </a:cubicBezTo>
                <a:cubicBezTo>
                  <a:pt x="304257" y="1354114"/>
                  <a:pt x="284358" y="1344782"/>
                  <a:pt x="263471" y="1340604"/>
                </a:cubicBezTo>
                <a:lnTo>
                  <a:pt x="224726" y="1332854"/>
                </a:lnTo>
                <a:cubicBezTo>
                  <a:pt x="178231" y="1335437"/>
                  <a:pt x="131808" y="1340604"/>
                  <a:pt x="85241" y="1340604"/>
                </a:cubicBezTo>
                <a:cubicBezTo>
                  <a:pt x="72070" y="1340604"/>
                  <a:pt x="59202" y="1336320"/>
                  <a:pt x="46495" y="1332854"/>
                </a:cubicBezTo>
                <a:cubicBezTo>
                  <a:pt x="30734" y="1328555"/>
                  <a:pt x="0" y="1317356"/>
                  <a:pt x="0" y="1317356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1" name="Frihandsfigur: Form 20">
            <a:extLst>
              <a:ext uri="{FF2B5EF4-FFF2-40B4-BE49-F238E27FC236}">
                <a16:creationId xmlns:a16="http://schemas.microsoft.com/office/drawing/2014/main" id="{1006E08C-7C70-48E2-8B97-A347DC9FC1CE}"/>
              </a:ext>
            </a:extLst>
          </p:cNvPr>
          <p:cNvSpPr/>
          <p:nvPr/>
        </p:nvSpPr>
        <p:spPr>
          <a:xfrm>
            <a:off x="6648743" y="3936569"/>
            <a:ext cx="4626274" cy="1772638"/>
          </a:xfrm>
          <a:custGeom>
            <a:avLst/>
            <a:gdLst>
              <a:gd name="connsiteX0" fmla="*/ 4626274 w 4626274"/>
              <a:gd name="connsiteY0" fmla="*/ 1681567 h 1772638"/>
              <a:gd name="connsiteX1" fmla="*/ 4587528 w 4626274"/>
              <a:gd name="connsiteY1" fmla="*/ 1697065 h 1772638"/>
              <a:gd name="connsiteX2" fmla="*/ 4486789 w 4626274"/>
              <a:gd name="connsiteY2" fmla="*/ 1712563 h 1772638"/>
              <a:gd name="connsiteX3" fmla="*/ 4417047 w 4626274"/>
              <a:gd name="connsiteY3" fmla="*/ 1720312 h 1772638"/>
              <a:gd name="connsiteX4" fmla="*/ 3324416 w 4626274"/>
              <a:gd name="connsiteY4" fmla="*/ 1720312 h 1772638"/>
              <a:gd name="connsiteX5" fmla="*/ 3270172 w 4626274"/>
              <a:gd name="connsiteY5" fmla="*/ 1712563 h 1772638"/>
              <a:gd name="connsiteX6" fmla="*/ 2991203 w 4626274"/>
              <a:gd name="connsiteY6" fmla="*/ 1704814 h 1772638"/>
              <a:gd name="connsiteX7" fmla="*/ 2766477 w 4626274"/>
              <a:gd name="connsiteY7" fmla="*/ 1689316 h 1772638"/>
              <a:gd name="connsiteX8" fmla="*/ 2650240 w 4626274"/>
              <a:gd name="connsiteY8" fmla="*/ 1673817 h 1772638"/>
              <a:gd name="connsiteX9" fmla="*/ 2619243 w 4626274"/>
              <a:gd name="connsiteY9" fmla="*/ 1666068 h 1772638"/>
              <a:gd name="connsiteX10" fmla="*/ 2379020 w 4626274"/>
              <a:gd name="connsiteY10" fmla="*/ 1642821 h 1772638"/>
              <a:gd name="connsiteX11" fmla="*/ 2348023 w 4626274"/>
              <a:gd name="connsiteY11" fmla="*/ 1635072 h 1772638"/>
              <a:gd name="connsiteX12" fmla="*/ 2301528 w 4626274"/>
              <a:gd name="connsiteY12" fmla="*/ 1619573 h 1772638"/>
              <a:gd name="connsiteX13" fmla="*/ 2270532 w 4626274"/>
              <a:gd name="connsiteY13" fmla="*/ 1611824 h 1772638"/>
              <a:gd name="connsiteX14" fmla="*/ 2224037 w 4626274"/>
              <a:gd name="connsiteY14" fmla="*/ 1596326 h 1772638"/>
              <a:gd name="connsiteX15" fmla="*/ 2185291 w 4626274"/>
              <a:gd name="connsiteY15" fmla="*/ 1588577 h 1772638"/>
              <a:gd name="connsiteX16" fmla="*/ 2162043 w 4626274"/>
              <a:gd name="connsiteY16" fmla="*/ 1580828 h 1772638"/>
              <a:gd name="connsiteX17" fmla="*/ 2115549 w 4626274"/>
              <a:gd name="connsiteY17" fmla="*/ 1573078 h 1772638"/>
              <a:gd name="connsiteX18" fmla="*/ 2092301 w 4626274"/>
              <a:gd name="connsiteY18" fmla="*/ 1565329 h 1772638"/>
              <a:gd name="connsiteX19" fmla="*/ 2061304 w 4626274"/>
              <a:gd name="connsiteY19" fmla="*/ 1557580 h 1772638"/>
              <a:gd name="connsiteX20" fmla="*/ 2038057 w 4626274"/>
              <a:gd name="connsiteY20" fmla="*/ 1549831 h 1772638"/>
              <a:gd name="connsiteX21" fmla="*/ 1991562 w 4626274"/>
              <a:gd name="connsiteY21" fmla="*/ 1542082 h 1772638"/>
              <a:gd name="connsiteX22" fmla="*/ 1968315 w 4626274"/>
              <a:gd name="connsiteY22" fmla="*/ 1526584 h 1772638"/>
              <a:gd name="connsiteX23" fmla="*/ 1937318 w 4626274"/>
              <a:gd name="connsiteY23" fmla="*/ 1518834 h 1772638"/>
              <a:gd name="connsiteX24" fmla="*/ 1867576 w 4626274"/>
              <a:gd name="connsiteY24" fmla="*/ 1503336 h 1772638"/>
              <a:gd name="connsiteX25" fmla="*/ 1797833 w 4626274"/>
              <a:gd name="connsiteY25" fmla="*/ 1480089 h 1772638"/>
              <a:gd name="connsiteX26" fmla="*/ 1766837 w 4626274"/>
              <a:gd name="connsiteY26" fmla="*/ 1464590 h 1772638"/>
              <a:gd name="connsiteX27" fmla="*/ 1712593 w 4626274"/>
              <a:gd name="connsiteY27" fmla="*/ 1449092 h 1772638"/>
              <a:gd name="connsiteX28" fmla="*/ 1689345 w 4626274"/>
              <a:gd name="connsiteY28" fmla="*/ 1433594 h 1772638"/>
              <a:gd name="connsiteX29" fmla="*/ 1611854 w 4626274"/>
              <a:gd name="connsiteY29" fmla="*/ 1410346 h 1772638"/>
              <a:gd name="connsiteX30" fmla="*/ 1557610 w 4626274"/>
              <a:gd name="connsiteY30" fmla="*/ 1387099 h 1772638"/>
              <a:gd name="connsiteX31" fmla="*/ 1534362 w 4626274"/>
              <a:gd name="connsiteY31" fmla="*/ 1371600 h 1772638"/>
              <a:gd name="connsiteX32" fmla="*/ 1511115 w 4626274"/>
              <a:gd name="connsiteY32" fmla="*/ 1363851 h 1772638"/>
              <a:gd name="connsiteX33" fmla="*/ 1449121 w 4626274"/>
              <a:gd name="connsiteY33" fmla="*/ 1332855 h 1772638"/>
              <a:gd name="connsiteX34" fmla="*/ 1425874 w 4626274"/>
              <a:gd name="connsiteY34" fmla="*/ 1325106 h 1772638"/>
              <a:gd name="connsiteX35" fmla="*/ 1387128 w 4626274"/>
              <a:gd name="connsiteY35" fmla="*/ 1301858 h 1772638"/>
              <a:gd name="connsiteX36" fmla="*/ 1363881 w 4626274"/>
              <a:gd name="connsiteY36" fmla="*/ 1286360 h 1772638"/>
              <a:gd name="connsiteX37" fmla="*/ 1317386 w 4626274"/>
              <a:gd name="connsiteY37" fmla="*/ 1270862 h 1772638"/>
              <a:gd name="connsiteX38" fmla="*/ 1270891 w 4626274"/>
              <a:gd name="connsiteY38" fmla="*/ 1239865 h 1772638"/>
              <a:gd name="connsiteX39" fmla="*/ 1239894 w 4626274"/>
              <a:gd name="connsiteY39" fmla="*/ 1224367 h 1772638"/>
              <a:gd name="connsiteX40" fmla="*/ 1193399 w 4626274"/>
              <a:gd name="connsiteY40" fmla="*/ 1193370 h 1772638"/>
              <a:gd name="connsiteX41" fmla="*/ 1139155 w 4626274"/>
              <a:gd name="connsiteY41" fmla="*/ 1170123 h 1772638"/>
              <a:gd name="connsiteX42" fmla="*/ 1115908 w 4626274"/>
              <a:gd name="connsiteY42" fmla="*/ 1146875 h 1772638"/>
              <a:gd name="connsiteX43" fmla="*/ 1084911 w 4626274"/>
              <a:gd name="connsiteY43" fmla="*/ 1139126 h 1772638"/>
              <a:gd name="connsiteX44" fmla="*/ 1069413 w 4626274"/>
              <a:gd name="connsiteY44" fmla="*/ 1115878 h 1772638"/>
              <a:gd name="connsiteX45" fmla="*/ 1046165 w 4626274"/>
              <a:gd name="connsiteY45" fmla="*/ 1108129 h 1772638"/>
              <a:gd name="connsiteX46" fmla="*/ 1015169 w 4626274"/>
              <a:gd name="connsiteY46" fmla="*/ 1092631 h 1772638"/>
              <a:gd name="connsiteX47" fmla="*/ 991921 w 4626274"/>
              <a:gd name="connsiteY47" fmla="*/ 1077133 h 1772638"/>
              <a:gd name="connsiteX48" fmla="*/ 976423 w 4626274"/>
              <a:gd name="connsiteY48" fmla="*/ 1061634 h 1772638"/>
              <a:gd name="connsiteX49" fmla="*/ 953176 w 4626274"/>
              <a:gd name="connsiteY49" fmla="*/ 1053885 h 1772638"/>
              <a:gd name="connsiteX50" fmla="*/ 914430 w 4626274"/>
              <a:gd name="connsiteY50" fmla="*/ 1022889 h 1772638"/>
              <a:gd name="connsiteX51" fmla="*/ 883433 w 4626274"/>
              <a:gd name="connsiteY51" fmla="*/ 1007390 h 1772638"/>
              <a:gd name="connsiteX52" fmla="*/ 836938 w 4626274"/>
              <a:gd name="connsiteY52" fmla="*/ 976394 h 1772638"/>
              <a:gd name="connsiteX53" fmla="*/ 767196 w 4626274"/>
              <a:gd name="connsiteY53" fmla="*/ 922150 h 1772638"/>
              <a:gd name="connsiteX54" fmla="*/ 751698 w 4626274"/>
              <a:gd name="connsiteY54" fmla="*/ 906651 h 1772638"/>
              <a:gd name="connsiteX55" fmla="*/ 705203 w 4626274"/>
              <a:gd name="connsiteY55" fmla="*/ 875655 h 1772638"/>
              <a:gd name="connsiteX56" fmla="*/ 681955 w 4626274"/>
              <a:gd name="connsiteY56" fmla="*/ 860156 h 1772638"/>
              <a:gd name="connsiteX57" fmla="*/ 650959 w 4626274"/>
              <a:gd name="connsiteY57" fmla="*/ 836909 h 1772638"/>
              <a:gd name="connsiteX58" fmla="*/ 627711 w 4626274"/>
              <a:gd name="connsiteY58" fmla="*/ 821411 h 1772638"/>
              <a:gd name="connsiteX59" fmla="*/ 588965 w 4626274"/>
              <a:gd name="connsiteY59" fmla="*/ 798163 h 1772638"/>
              <a:gd name="connsiteX60" fmla="*/ 534721 w 4626274"/>
              <a:gd name="connsiteY60" fmla="*/ 751668 h 1772638"/>
              <a:gd name="connsiteX61" fmla="*/ 519223 w 4626274"/>
              <a:gd name="connsiteY61" fmla="*/ 728421 h 1772638"/>
              <a:gd name="connsiteX62" fmla="*/ 449481 w 4626274"/>
              <a:gd name="connsiteY62" fmla="*/ 681926 h 1772638"/>
              <a:gd name="connsiteX63" fmla="*/ 426233 w 4626274"/>
              <a:gd name="connsiteY63" fmla="*/ 666428 h 1772638"/>
              <a:gd name="connsiteX64" fmla="*/ 379738 w 4626274"/>
              <a:gd name="connsiteY64" fmla="*/ 619933 h 1772638"/>
              <a:gd name="connsiteX65" fmla="*/ 348742 w 4626274"/>
              <a:gd name="connsiteY65" fmla="*/ 573438 h 1772638"/>
              <a:gd name="connsiteX66" fmla="*/ 333243 w 4626274"/>
              <a:gd name="connsiteY66" fmla="*/ 557939 h 1772638"/>
              <a:gd name="connsiteX67" fmla="*/ 309996 w 4626274"/>
              <a:gd name="connsiteY67" fmla="*/ 542441 h 1772638"/>
              <a:gd name="connsiteX68" fmla="*/ 278999 w 4626274"/>
              <a:gd name="connsiteY68" fmla="*/ 519194 h 1772638"/>
              <a:gd name="connsiteX69" fmla="*/ 248003 w 4626274"/>
              <a:gd name="connsiteY69" fmla="*/ 464950 h 1772638"/>
              <a:gd name="connsiteX70" fmla="*/ 224755 w 4626274"/>
              <a:gd name="connsiteY70" fmla="*/ 449451 h 1772638"/>
              <a:gd name="connsiteX71" fmla="*/ 178260 w 4626274"/>
              <a:gd name="connsiteY71" fmla="*/ 410706 h 1772638"/>
              <a:gd name="connsiteX72" fmla="*/ 155013 w 4626274"/>
              <a:gd name="connsiteY72" fmla="*/ 364211 h 1772638"/>
              <a:gd name="connsiteX73" fmla="*/ 131765 w 4626274"/>
              <a:gd name="connsiteY73" fmla="*/ 325465 h 1772638"/>
              <a:gd name="connsiteX74" fmla="*/ 124016 w 4626274"/>
              <a:gd name="connsiteY74" fmla="*/ 302217 h 1772638"/>
              <a:gd name="connsiteX75" fmla="*/ 93020 w 4626274"/>
              <a:gd name="connsiteY75" fmla="*/ 255723 h 1772638"/>
              <a:gd name="connsiteX76" fmla="*/ 77521 w 4626274"/>
              <a:gd name="connsiteY76" fmla="*/ 193729 h 1772638"/>
              <a:gd name="connsiteX77" fmla="*/ 62023 w 4626274"/>
              <a:gd name="connsiteY77" fmla="*/ 147234 h 1772638"/>
              <a:gd name="connsiteX78" fmla="*/ 54274 w 4626274"/>
              <a:gd name="connsiteY78" fmla="*/ 123987 h 1772638"/>
              <a:gd name="connsiteX79" fmla="*/ 46525 w 4626274"/>
              <a:gd name="connsiteY79" fmla="*/ 100739 h 1772638"/>
              <a:gd name="connsiteX80" fmla="*/ 31026 w 4626274"/>
              <a:gd name="connsiteY80" fmla="*/ 77492 h 1772638"/>
              <a:gd name="connsiteX81" fmla="*/ 15528 w 4626274"/>
              <a:gd name="connsiteY81" fmla="*/ 30997 h 1772638"/>
              <a:gd name="connsiteX82" fmla="*/ 30 w 4626274"/>
              <a:gd name="connsiteY82" fmla="*/ 0 h 177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4626274" h="1772638">
                <a:moveTo>
                  <a:pt x="4626274" y="1681567"/>
                </a:moveTo>
                <a:cubicBezTo>
                  <a:pt x="4613359" y="1686733"/>
                  <a:pt x="4600852" y="1693068"/>
                  <a:pt x="4587528" y="1697065"/>
                </a:cubicBezTo>
                <a:cubicBezTo>
                  <a:pt x="4562722" y="1704507"/>
                  <a:pt x="4507523" y="1710124"/>
                  <a:pt x="4486789" y="1712563"/>
                </a:cubicBezTo>
                <a:lnTo>
                  <a:pt x="4417047" y="1720312"/>
                </a:lnTo>
                <a:cubicBezTo>
                  <a:pt x="4071530" y="1835494"/>
                  <a:pt x="3688592" y="1725335"/>
                  <a:pt x="3324416" y="1720312"/>
                </a:cubicBezTo>
                <a:cubicBezTo>
                  <a:pt x="3306153" y="1720060"/>
                  <a:pt x="3288417" y="1713412"/>
                  <a:pt x="3270172" y="1712563"/>
                </a:cubicBezTo>
                <a:cubicBezTo>
                  <a:pt x="3177247" y="1708241"/>
                  <a:pt x="3084193" y="1707397"/>
                  <a:pt x="2991203" y="1704814"/>
                </a:cubicBezTo>
                <a:cubicBezTo>
                  <a:pt x="2789160" y="1684610"/>
                  <a:pt x="3082852" y="1712751"/>
                  <a:pt x="2766477" y="1689316"/>
                </a:cubicBezTo>
                <a:cubicBezTo>
                  <a:pt x="2755079" y="1688472"/>
                  <a:pt x="2664829" y="1676470"/>
                  <a:pt x="2650240" y="1673817"/>
                </a:cubicBezTo>
                <a:cubicBezTo>
                  <a:pt x="2639761" y="1671912"/>
                  <a:pt x="2629835" y="1667183"/>
                  <a:pt x="2619243" y="1666068"/>
                </a:cubicBezTo>
                <a:cubicBezTo>
                  <a:pt x="2550226" y="1658803"/>
                  <a:pt x="2446316" y="1659645"/>
                  <a:pt x="2379020" y="1642821"/>
                </a:cubicBezTo>
                <a:cubicBezTo>
                  <a:pt x="2368688" y="1640238"/>
                  <a:pt x="2358224" y="1638132"/>
                  <a:pt x="2348023" y="1635072"/>
                </a:cubicBezTo>
                <a:cubicBezTo>
                  <a:pt x="2332375" y="1630378"/>
                  <a:pt x="2317377" y="1623535"/>
                  <a:pt x="2301528" y="1619573"/>
                </a:cubicBezTo>
                <a:cubicBezTo>
                  <a:pt x="2291196" y="1616990"/>
                  <a:pt x="2280733" y="1614884"/>
                  <a:pt x="2270532" y="1611824"/>
                </a:cubicBezTo>
                <a:cubicBezTo>
                  <a:pt x="2254884" y="1607130"/>
                  <a:pt x="2240056" y="1599530"/>
                  <a:pt x="2224037" y="1596326"/>
                </a:cubicBezTo>
                <a:cubicBezTo>
                  <a:pt x="2211122" y="1593743"/>
                  <a:pt x="2198069" y="1591771"/>
                  <a:pt x="2185291" y="1588577"/>
                </a:cubicBezTo>
                <a:cubicBezTo>
                  <a:pt x="2177366" y="1586596"/>
                  <a:pt x="2170017" y="1582600"/>
                  <a:pt x="2162043" y="1580828"/>
                </a:cubicBezTo>
                <a:cubicBezTo>
                  <a:pt x="2146705" y="1577419"/>
                  <a:pt x="2130887" y="1576487"/>
                  <a:pt x="2115549" y="1573078"/>
                </a:cubicBezTo>
                <a:cubicBezTo>
                  <a:pt x="2107575" y="1571306"/>
                  <a:pt x="2100155" y="1567573"/>
                  <a:pt x="2092301" y="1565329"/>
                </a:cubicBezTo>
                <a:cubicBezTo>
                  <a:pt x="2082060" y="1562403"/>
                  <a:pt x="2071545" y="1560506"/>
                  <a:pt x="2061304" y="1557580"/>
                </a:cubicBezTo>
                <a:cubicBezTo>
                  <a:pt x="2053450" y="1555336"/>
                  <a:pt x="2046031" y="1551603"/>
                  <a:pt x="2038057" y="1549831"/>
                </a:cubicBezTo>
                <a:cubicBezTo>
                  <a:pt x="2022719" y="1546423"/>
                  <a:pt x="2007060" y="1544665"/>
                  <a:pt x="1991562" y="1542082"/>
                </a:cubicBezTo>
                <a:cubicBezTo>
                  <a:pt x="1983813" y="1536916"/>
                  <a:pt x="1976875" y="1530253"/>
                  <a:pt x="1968315" y="1526584"/>
                </a:cubicBezTo>
                <a:cubicBezTo>
                  <a:pt x="1958526" y="1522389"/>
                  <a:pt x="1947715" y="1521144"/>
                  <a:pt x="1937318" y="1518834"/>
                </a:cubicBezTo>
                <a:cubicBezTo>
                  <a:pt x="1925264" y="1516155"/>
                  <a:pt x="1881323" y="1508491"/>
                  <a:pt x="1867576" y="1503336"/>
                </a:cubicBezTo>
                <a:cubicBezTo>
                  <a:pt x="1794245" y="1475837"/>
                  <a:pt x="1882742" y="1497070"/>
                  <a:pt x="1797833" y="1480089"/>
                </a:cubicBezTo>
                <a:cubicBezTo>
                  <a:pt x="1787501" y="1474923"/>
                  <a:pt x="1777653" y="1468646"/>
                  <a:pt x="1766837" y="1464590"/>
                </a:cubicBezTo>
                <a:cubicBezTo>
                  <a:pt x="1746969" y="1457139"/>
                  <a:pt x="1731331" y="1458461"/>
                  <a:pt x="1712593" y="1449092"/>
                </a:cubicBezTo>
                <a:cubicBezTo>
                  <a:pt x="1704263" y="1444927"/>
                  <a:pt x="1697856" y="1437377"/>
                  <a:pt x="1689345" y="1433594"/>
                </a:cubicBezTo>
                <a:cubicBezTo>
                  <a:pt x="1665085" y="1422812"/>
                  <a:pt x="1637618" y="1416787"/>
                  <a:pt x="1611854" y="1410346"/>
                </a:cubicBezTo>
                <a:cubicBezTo>
                  <a:pt x="1579910" y="1378404"/>
                  <a:pt x="1616376" y="1409137"/>
                  <a:pt x="1557610" y="1387099"/>
                </a:cubicBezTo>
                <a:cubicBezTo>
                  <a:pt x="1548889" y="1383829"/>
                  <a:pt x="1542692" y="1375765"/>
                  <a:pt x="1534362" y="1371600"/>
                </a:cubicBezTo>
                <a:cubicBezTo>
                  <a:pt x="1527056" y="1367947"/>
                  <a:pt x="1518551" y="1367231"/>
                  <a:pt x="1511115" y="1363851"/>
                </a:cubicBezTo>
                <a:cubicBezTo>
                  <a:pt x="1490082" y="1354291"/>
                  <a:pt x="1471039" y="1340161"/>
                  <a:pt x="1449121" y="1332855"/>
                </a:cubicBezTo>
                <a:cubicBezTo>
                  <a:pt x="1441372" y="1330272"/>
                  <a:pt x="1433180" y="1328759"/>
                  <a:pt x="1425874" y="1325106"/>
                </a:cubicBezTo>
                <a:cubicBezTo>
                  <a:pt x="1412402" y="1318370"/>
                  <a:pt x="1399900" y="1309841"/>
                  <a:pt x="1387128" y="1301858"/>
                </a:cubicBezTo>
                <a:cubicBezTo>
                  <a:pt x="1379230" y="1296922"/>
                  <a:pt x="1372391" y="1290142"/>
                  <a:pt x="1363881" y="1286360"/>
                </a:cubicBezTo>
                <a:cubicBezTo>
                  <a:pt x="1348952" y="1279725"/>
                  <a:pt x="1317386" y="1270862"/>
                  <a:pt x="1317386" y="1270862"/>
                </a:cubicBezTo>
                <a:cubicBezTo>
                  <a:pt x="1301888" y="1260530"/>
                  <a:pt x="1287551" y="1248195"/>
                  <a:pt x="1270891" y="1239865"/>
                </a:cubicBezTo>
                <a:cubicBezTo>
                  <a:pt x="1260559" y="1234699"/>
                  <a:pt x="1249800" y="1230310"/>
                  <a:pt x="1239894" y="1224367"/>
                </a:cubicBezTo>
                <a:cubicBezTo>
                  <a:pt x="1223922" y="1214784"/>
                  <a:pt x="1211070" y="1199260"/>
                  <a:pt x="1193399" y="1193370"/>
                </a:cubicBezTo>
                <a:cubicBezTo>
                  <a:pt x="1159193" y="1181968"/>
                  <a:pt x="1177458" y="1189274"/>
                  <a:pt x="1139155" y="1170123"/>
                </a:cubicBezTo>
                <a:cubicBezTo>
                  <a:pt x="1131406" y="1162374"/>
                  <a:pt x="1125423" y="1152312"/>
                  <a:pt x="1115908" y="1146875"/>
                </a:cubicBezTo>
                <a:cubicBezTo>
                  <a:pt x="1106661" y="1141591"/>
                  <a:pt x="1093773" y="1145034"/>
                  <a:pt x="1084911" y="1139126"/>
                </a:cubicBezTo>
                <a:cubicBezTo>
                  <a:pt x="1077162" y="1133960"/>
                  <a:pt x="1076686" y="1121696"/>
                  <a:pt x="1069413" y="1115878"/>
                </a:cubicBezTo>
                <a:cubicBezTo>
                  <a:pt x="1063035" y="1110775"/>
                  <a:pt x="1053673" y="1111347"/>
                  <a:pt x="1046165" y="1108129"/>
                </a:cubicBezTo>
                <a:cubicBezTo>
                  <a:pt x="1035547" y="1103579"/>
                  <a:pt x="1025199" y="1098362"/>
                  <a:pt x="1015169" y="1092631"/>
                </a:cubicBezTo>
                <a:cubicBezTo>
                  <a:pt x="1007083" y="1088010"/>
                  <a:pt x="999194" y="1082951"/>
                  <a:pt x="991921" y="1077133"/>
                </a:cubicBezTo>
                <a:cubicBezTo>
                  <a:pt x="986216" y="1072569"/>
                  <a:pt x="982688" y="1065393"/>
                  <a:pt x="976423" y="1061634"/>
                </a:cubicBezTo>
                <a:cubicBezTo>
                  <a:pt x="969419" y="1057431"/>
                  <a:pt x="960925" y="1056468"/>
                  <a:pt x="953176" y="1053885"/>
                </a:cubicBezTo>
                <a:cubicBezTo>
                  <a:pt x="936204" y="1036914"/>
                  <a:pt x="937239" y="1035923"/>
                  <a:pt x="914430" y="1022889"/>
                </a:cubicBezTo>
                <a:cubicBezTo>
                  <a:pt x="904400" y="1017158"/>
                  <a:pt x="892833" y="1014104"/>
                  <a:pt x="883433" y="1007390"/>
                </a:cubicBezTo>
                <a:cubicBezTo>
                  <a:pt x="832644" y="971112"/>
                  <a:pt x="886806" y="993016"/>
                  <a:pt x="836938" y="976394"/>
                </a:cubicBezTo>
                <a:cubicBezTo>
                  <a:pt x="784667" y="924123"/>
                  <a:pt x="811236" y="936830"/>
                  <a:pt x="767196" y="922150"/>
                </a:cubicBezTo>
                <a:cubicBezTo>
                  <a:pt x="762030" y="916984"/>
                  <a:pt x="757543" y="911035"/>
                  <a:pt x="751698" y="906651"/>
                </a:cubicBezTo>
                <a:cubicBezTo>
                  <a:pt x="736797" y="895475"/>
                  <a:pt x="720701" y="885987"/>
                  <a:pt x="705203" y="875655"/>
                </a:cubicBezTo>
                <a:cubicBezTo>
                  <a:pt x="697454" y="870489"/>
                  <a:pt x="689406" y="865744"/>
                  <a:pt x="681955" y="860156"/>
                </a:cubicBezTo>
                <a:cubicBezTo>
                  <a:pt x="671623" y="852407"/>
                  <a:pt x="661468" y="844416"/>
                  <a:pt x="650959" y="836909"/>
                </a:cubicBezTo>
                <a:cubicBezTo>
                  <a:pt x="643380" y="831496"/>
                  <a:pt x="634984" y="827229"/>
                  <a:pt x="627711" y="821411"/>
                </a:cubicBezTo>
                <a:cubicBezTo>
                  <a:pt x="597318" y="797096"/>
                  <a:pt x="629340" y="811621"/>
                  <a:pt x="588965" y="798163"/>
                </a:cubicBezTo>
                <a:cubicBezTo>
                  <a:pt x="561544" y="779883"/>
                  <a:pt x="559776" y="780899"/>
                  <a:pt x="534721" y="751668"/>
                </a:cubicBezTo>
                <a:cubicBezTo>
                  <a:pt x="528660" y="744597"/>
                  <a:pt x="526232" y="734554"/>
                  <a:pt x="519223" y="728421"/>
                </a:cubicBezTo>
                <a:lnTo>
                  <a:pt x="449481" y="681926"/>
                </a:lnTo>
                <a:cubicBezTo>
                  <a:pt x="441732" y="676760"/>
                  <a:pt x="432819" y="673014"/>
                  <a:pt x="426233" y="666428"/>
                </a:cubicBezTo>
                <a:cubicBezTo>
                  <a:pt x="410735" y="650930"/>
                  <a:pt x="391896" y="638170"/>
                  <a:pt x="379738" y="619933"/>
                </a:cubicBezTo>
                <a:cubicBezTo>
                  <a:pt x="369406" y="604435"/>
                  <a:pt x="361913" y="586609"/>
                  <a:pt x="348742" y="573438"/>
                </a:cubicBezTo>
                <a:cubicBezTo>
                  <a:pt x="343576" y="568272"/>
                  <a:pt x="338948" y="562503"/>
                  <a:pt x="333243" y="557939"/>
                </a:cubicBezTo>
                <a:cubicBezTo>
                  <a:pt x="325971" y="552121"/>
                  <a:pt x="317574" y="547854"/>
                  <a:pt x="309996" y="542441"/>
                </a:cubicBezTo>
                <a:cubicBezTo>
                  <a:pt x="299486" y="534934"/>
                  <a:pt x="289331" y="526943"/>
                  <a:pt x="278999" y="519194"/>
                </a:cubicBezTo>
                <a:cubicBezTo>
                  <a:pt x="270133" y="492595"/>
                  <a:pt x="271460" y="488407"/>
                  <a:pt x="248003" y="464950"/>
                </a:cubicBezTo>
                <a:cubicBezTo>
                  <a:pt x="241417" y="458364"/>
                  <a:pt x="232334" y="454864"/>
                  <a:pt x="224755" y="449451"/>
                </a:cubicBezTo>
                <a:cubicBezTo>
                  <a:pt x="192520" y="426426"/>
                  <a:pt x="200286" y="432731"/>
                  <a:pt x="178260" y="410706"/>
                </a:cubicBezTo>
                <a:cubicBezTo>
                  <a:pt x="158782" y="352271"/>
                  <a:pt x="185057" y="424299"/>
                  <a:pt x="155013" y="364211"/>
                </a:cubicBezTo>
                <a:cubicBezTo>
                  <a:pt x="134895" y="323973"/>
                  <a:pt x="162037" y="355735"/>
                  <a:pt x="131765" y="325465"/>
                </a:cubicBezTo>
                <a:cubicBezTo>
                  <a:pt x="129182" y="317716"/>
                  <a:pt x="127983" y="309358"/>
                  <a:pt x="124016" y="302217"/>
                </a:cubicBezTo>
                <a:cubicBezTo>
                  <a:pt x="114970" y="285935"/>
                  <a:pt x="93020" y="255723"/>
                  <a:pt x="93020" y="255723"/>
                </a:cubicBezTo>
                <a:cubicBezTo>
                  <a:pt x="69506" y="185179"/>
                  <a:pt x="105577" y="296598"/>
                  <a:pt x="77521" y="193729"/>
                </a:cubicBezTo>
                <a:cubicBezTo>
                  <a:pt x="73222" y="177968"/>
                  <a:pt x="67189" y="162732"/>
                  <a:pt x="62023" y="147234"/>
                </a:cubicBezTo>
                <a:lnTo>
                  <a:pt x="54274" y="123987"/>
                </a:lnTo>
                <a:cubicBezTo>
                  <a:pt x="51691" y="116238"/>
                  <a:pt x="51056" y="107535"/>
                  <a:pt x="46525" y="100739"/>
                </a:cubicBezTo>
                <a:lnTo>
                  <a:pt x="31026" y="77492"/>
                </a:lnTo>
                <a:cubicBezTo>
                  <a:pt x="25860" y="61994"/>
                  <a:pt x="24590" y="44590"/>
                  <a:pt x="15528" y="30997"/>
                </a:cubicBezTo>
                <a:cubicBezTo>
                  <a:pt x="-1403" y="5601"/>
                  <a:pt x="30" y="17063"/>
                  <a:pt x="30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2" name="Frihandsfigur: Form 21">
            <a:extLst>
              <a:ext uri="{FF2B5EF4-FFF2-40B4-BE49-F238E27FC236}">
                <a16:creationId xmlns:a16="http://schemas.microsoft.com/office/drawing/2014/main" id="{E40BB20E-21DF-495B-AB33-03B1C204FF42}"/>
              </a:ext>
            </a:extLst>
          </p:cNvPr>
          <p:cNvSpPr/>
          <p:nvPr/>
        </p:nvSpPr>
        <p:spPr>
          <a:xfrm>
            <a:off x="5176434" y="2882685"/>
            <a:ext cx="1464590" cy="991891"/>
          </a:xfrm>
          <a:custGeom>
            <a:avLst/>
            <a:gdLst>
              <a:gd name="connsiteX0" fmla="*/ 1464590 w 1464590"/>
              <a:gd name="connsiteY0" fmla="*/ 991891 h 991891"/>
              <a:gd name="connsiteX1" fmla="*/ 1402597 w 1464590"/>
              <a:gd name="connsiteY1" fmla="*/ 984142 h 991891"/>
              <a:gd name="connsiteX2" fmla="*/ 1394847 w 1464590"/>
              <a:gd name="connsiteY2" fmla="*/ 960895 h 991891"/>
              <a:gd name="connsiteX3" fmla="*/ 1410346 w 1464590"/>
              <a:gd name="connsiteY3" fmla="*/ 914400 h 991891"/>
              <a:gd name="connsiteX4" fmla="*/ 1402597 w 1464590"/>
              <a:gd name="connsiteY4" fmla="*/ 891152 h 991891"/>
              <a:gd name="connsiteX5" fmla="*/ 1356102 w 1464590"/>
              <a:gd name="connsiteY5" fmla="*/ 860156 h 991891"/>
              <a:gd name="connsiteX6" fmla="*/ 1340603 w 1464590"/>
              <a:gd name="connsiteY6" fmla="*/ 844657 h 991891"/>
              <a:gd name="connsiteX7" fmla="*/ 1348352 w 1464590"/>
              <a:gd name="connsiteY7" fmla="*/ 805912 h 991891"/>
              <a:gd name="connsiteX8" fmla="*/ 1348352 w 1464590"/>
              <a:gd name="connsiteY8" fmla="*/ 728420 h 991891"/>
              <a:gd name="connsiteX9" fmla="*/ 1325105 w 1464590"/>
              <a:gd name="connsiteY9" fmla="*/ 720671 h 991891"/>
              <a:gd name="connsiteX10" fmla="*/ 1301858 w 1464590"/>
              <a:gd name="connsiteY10" fmla="*/ 705173 h 991891"/>
              <a:gd name="connsiteX11" fmla="*/ 1286359 w 1464590"/>
              <a:gd name="connsiteY11" fmla="*/ 643179 h 991891"/>
              <a:gd name="connsiteX12" fmla="*/ 1278610 w 1464590"/>
              <a:gd name="connsiteY12" fmla="*/ 612183 h 991891"/>
              <a:gd name="connsiteX13" fmla="*/ 1263112 w 1464590"/>
              <a:gd name="connsiteY13" fmla="*/ 596684 h 991891"/>
              <a:gd name="connsiteX14" fmla="*/ 1216617 w 1464590"/>
              <a:gd name="connsiteY14" fmla="*/ 581186 h 991891"/>
              <a:gd name="connsiteX15" fmla="*/ 1193369 w 1464590"/>
              <a:gd name="connsiteY15" fmla="*/ 534691 h 991891"/>
              <a:gd name="connsiteX16" fmla="*/ 1162373 w 1464590"/>
              <a:gd name="connsiteY16" fmla="*/ 526942 h 991891"/>
              <a:gd name="connsiteX17" fmla="*/ 1154624 w 1464590"/>
              <a:gd name="connsiteY17" fmla="*/ 503695 h 991891"/>
              <a:gd name="connsiteX18" fmla="*/ 1146874 w 1464590"/>
              <a:gd name="connsiteY18" fmla="*/ 441701 h 991891"/>
              <a:gd name="connsiteX19" fmla="*/ 1123627 w 1464590"/>
              <a:gd name="connsiteY19" fmla="*/ 426203 h 991891"/>
              <a:gd name="connsiteX20" fmla="*/ 1077132 w 1464590"/>
              <a:gd name="connsiteY20" fmla="*/ 402956 h 991891"/>
              <a:gd name="connsiteX21" fmla="*/ 1046135 w 1464590"/>
              <a:gd name="connsiteY21" fmla="*/ 371959 h 991891"/>
              <a:gd name="connsiteX22" fmla="*/ 1015139 w 1464590"/>
              <a:gd name="connsiteY22" fmla="*/ 317715 h 991891"/>
              <a:gd name="connsiteX23" fmla="*/ 991891 w 1464590"/>
              <a:gd name="connsiteY23" fmla="*/ 302217 h 991891"/>
              <a:gd name="connsiteX24" fmla="*/ 937647 w 1464590"/>
              <a:gd name="connsiteY24" fmla="*/ 263471 h 991891"/>
              <a:gd name="connsiteX25" fmla="*/ 906651 w 1464590"/>
              <a:gd name="connsiteY25" fmla="*/ 255722 h 991891"/>
              <a:gd name="connsiteX26" fmla="*/ 891152 w 1464590"/>
              <a:gd name="connsiteY26" fmla="*/ 240223 h 991891"/>
              <a:gd name="connsiteX27" fmla="*/ 867905 w 1464590"/>
              <a:gd name="connsiteY27" fmla="*/ 232474 h 991891"/>
              <a:gd name="connsiteX28" fmla="*/ 798163 w 1464590"/>
              <a:gd name="connsiteY28" fmla="*/ 216976 h 991891"/>
              <a:gd name="connsiteX29" fmla="*/ 774915 w 1464590"/>
              <a:gd name="connsiteY29" fmla="*/ 209227 h 991891"/>
              <a:gd name="connsiteX30" fmla="*/ 751668 w 1464590"/>
              <a:gd name="connsiteY30" fmla="*/ 193729 h 991891"/>
              <a:gd name="connsiteX31" fmla="*/ 697424 w 1464590"/>
              <a:gd name="connsiteY31" fmla="*/ 170481 h 991891"/>
              <a:gd name="connsiteX32" fmla="*/ 643180 w 1464590"/>
              <a:gd name="connsiteY32" fmla="*/ 123986 h 991891"/>
              <a:gd name="connsiteX33" fmla="*/ 596685 w 1464590"/>
              <a:gd name="connsiteY33" fmla="*/ 108488 h 991891"/>
              <a:gd name="connsiteX34" fmla="*/ 534691 w 1464590"/>
              <a:gd name="connsiteY34" fmla="*/ 92990 h 991891"/>
              <a:gd name="connsiteX35" fmla="*/ 480447 w 1464590"/>
              <a:gd name="connsiteY35" fmla="*/ 69742 h 991891"/>
              <a:gd name="connsiteX36" fmla="*/ 364210 w 1464590"/>
              <a:gd name="connsiteY36" fmla="*/ 46495 h 991891"/>
              <a:gd name="connsiteX37" fmla="*/ 317715 w 1464590"/>
              <a:gd name="connsiteY37" fmla="*/ 30996 h 991891"/>
              <a:gd name="connsiteX38" fmla="*/ 286719 w 1464590"/>
              <a:gd name="connsiteY38" fmla="*/ 23247 h 991891"/>
              <a:gd name="connsiteX39" fmla="*/ 240224 w 1464590"/>
              <a:gd name="connsiteY39" fmla="*/ 7749 h 991891"/>
              <a:gd name="connsiteX40" fmla="*/ 178230 w 1464590"/>
              <a:gd name="connsiteY40" fmla="*/ 0 h 991891"/>
              <a:gd name="connsiteX41" fmla="*/ 0 w 1464590"/>
              <a:gd name="connsiteY41" fmla="*/ 7749 h 99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64590" h="991891">
                <a:moveTo>
                  <a:pt x="1464590" y="991891"/>
                </a:moveTo>
                <a:cubicBezTo>
                  <a:pt x="1443926" y="989308"/>
                  <a:pt x="1421627" y="992600"/>
                  <a:pt x="1402597" y="984142"/>
                </a:cubicBezTo>
                <a:cubicBezTo>
                  <a:pt x="1395133" y="980825"/>
                  <a:pt x="1393945" y="969013"/>
                  <a:pt x="1394847" y="960895"/>
                </a:cubicBezTo>
                <a:cubicBezTo>
                  <a:pt x="1396651" y="944658"/>
                  <a:pt x="1410346" y="914400"/>
                  <a:pt x="1410346" y="914400"/>
                </a:cubicBezTo>
                <a:cubicBezTo>
                  <a:pt x="1407763" y="906651"/>
                  <a:pt x="1408373" y="896928"/>
                  <a:pt x="1402597" y="891152"/>
                </a:cubicBezTo>
                <a:cubicBezTo>
                  <a:pt x="1389426" y="877981"/>
                  <a:pt x="1369273" y="873327"/>
                  <a:pt x="1356102" y="860156"/>
                </a:cubicBezTo>
                <a:lnTo>
                  <a:pt x="1340603" y="844657"/>
                </a:lnTo>
                <a:cubicBezTo>
                  <a:pt x="1343186" y="831742"/>
                  <a:pt x="1345495" y="818769"/>
                  <a:pt x="1348352" y="805912"/>
                </a:cubicBezTo>
                <a:cubicBezTo>
                  <a:pt x="1354609" y="777757"/>
                  <a:pt x="1365678" y="758740"/>
                  <a:pt x="1348352" y="728420"/>
                </a:cubicBezTo>
                <a:cubicBezTo>
                  <a:pt x="1344299" y="721328"/>
                  <a:pt x="1332411" y="724324"/>
                  <a:pt x="1325105" y="720671"/>
                </a:cubicBezTo>
                <a:cubicBezTo>
                  <a:pt x="1316775" y="716506"/>
                  <a:pt x="1309607" y="710339"/>
                  <a:pt x="1301858" y="705173"/>
                </a:cubicBezTo>
                <a:cubicBezTo>
                  <a:pt x="1288010" y="663632"/>
                  <a:pt x="1298827" y="699284"/>
                  <a:pt x="1286359" y="643179"/>
                </a:cubicBezTo>
                <a:cubicBezTo>
                  <a:pt x="1284049" y="632783"/>
                  <a:pt x="1283373" y="621709"/>
                  <a:pt x="1278610" y="612183"/>
                </a:cubicBezTo>
                <a:cubicBezTo>
                  <a:pt x="1275343" y="605648"/>
                  <a:pt x="1269647" y="599951"/>
                  <a:pt x="1263112" y="596684"/>
                </a:cubicBezTo>
                <a:cubicBezTo>
                  <a:pt x="1248500" y="589378"/>
                  <a:pt x="1216617" y="581186"/>
                  <a:pt x="1216617" y="581186"/>
                </a:cubicBezTo>
                <a:cubicBezTo>
                  <a:pt x="1212196" y="567924"/>
                  <a:pt x="1206246" y="543276"/>
                  <a:pt x="1193369" y="534691"/>
                </a:cubicBezTo>
                <a:cubicBezTo>
                  <a:pt x="1184508" y="528783"/>
                  <a:pt x="1172705" y="529525"/>
                  <a:pt x="1162373" y="526942"/>
                </a:cubicBezTo>
                <a:cubicBezTo>
                  <a:pt x="1159790" y="519193"/>
                  <a:pt x="1156085" y="511731"/>
                  <a:pt x="1154624" y="503695"/>
                </a:cubicBezTo>
                <a:cubicBezTo>
                  <a:pt x="1150898" y="483205"/>
                  <a:pt x="1154608" y="461037"/>
                  <a:pt x="1146874" y="441701"/>
                </a:cubicBezTo>
                <a:cubicBezTo>
                  <a:pt x="1143415" y="433054"/>
                  <a:pt x="1131957" y="430368"/>
                  <a:pt x="1123627" y="426203"/>
                </a:cubicBezTo>
                <a:cubicBezTo>
                  <a:pt x="1090627" y="409703"/>
                  <a:pt x="1108222" y="429605"/>
                  <a:pt x="1077132" y="402956"/>
                </a:cubicBezTo>
                <a:cubicBezTo>
                  <a:pt x="1066038" y="393447"/>
                  <a:pt x="1046135" y="371959"/>
                  <a:pt x="1046135" y="371959"/>
                </a:cubicBezTo>
                <a:cubicBezTo>
                  <a:pt x="1040057" y="359803"/>
                  <a:pt x="1026092" y="328668"/>
                  <a:pt x="1015139" y="317715"/>
                </a:cubicBezTo>
                <a:cubicBezTo>
                  <a:pt x="1008553" y="311130"/>
                  <a:pt x="999470" y="307630"/>
                  <a:pt x="991891" y="302217"/>
                </a:cubicBezTo>
                <a:cubicBezTo>
                  <a:pt x="987914" y="299376"/>
                  <a:pt x="946785" y="267387"/>
                  <a:pt x="937647" y="263471"/>
                </a:cubicBezTo>
                <a:cubicBezTo>
                  <a:pt x="927858" y="259276"/>
                  <a:pt x="916983" y="258305"/>
                  <a:pt x="906651" y="255722"/>
                </a:cubicBezTo>
                <a:cubicBezTo>
                  <a:pt x="901485" y="250556"/>
                  <a:pt x="897417" y="243982"/>
                  <a:pt x="891152" y="240223"/>
                </a:cubicBezTo>
                <a:cubicBezTo>
                  <a:pt x="884148" y="236020"/>
                  <a:pt x="875759" y="234718"/>
                  <a:pt x="867905" y="232474"/>
                </a:cubicBezTo>
                <a:cubicBezTo>
                  <a:pt x="812227" y="216566"/>
                  <a:pt x="862072" y="232953"/>
                  <a:pt x="798163" y="216976"/>
                </a:cubicBezTo>
                <a:cubicBezTo>
                  <a:pt x="790238" y="214995"/>
                  <a:pt x="782664" y="211810"/>
                  <a:pt x="774915" y="209227"/>
                </a:cubicBezTo>
                <a:cubicBezTo>
                  <a:pt x="767166" y="204061"/>
                  <a:pt x="759998" y="197894"/>
                  <a:pt x="751668" y="193729"/>
                </a:cubicBezTo>
                <a:cubicBezTo>
                  <a:pt x="721745" y="178767"/>
                  <a:pt x="729668" y="194664"/>
                  <a:pt x="697424" y="170481"/>
                </a:cubicBezTo>
                <a:cubicBezTo>
                  <a:pt x="669494" y="149533"/>
                  <a:pt x="672433" y="136987"/>
                  <a:pt x="643180" y="123986"/>
                </a:cubicBezTo>
                <a:cubicBezTo>
                  <a:pt x="628251" y="117351"/>
                  <a:pt x="612183" y="113654"/>
                  <a:pt x="596685" y="108488"/>
                </a:cubicBezTo>
                <a:cubicBezTo>
                  <a:pt x="560943" y="96574"/>
                  <a:pt x="581445" y="102341"/>
                  <a:pt x="534691" y="92990"/>
                </a:cubicBezTo>
                <a:cubicBezTo>
                  <a:pt x="497810" y="68401"/>
                  <a:pt x="525937" y="83389"/>
                  <a:pt x="480447" y="69742"/>
                </a:cubicBezTo>
                <a:cubicBezTo>
                  <a:pt x="399640" y="45501"/>
                  <a:pt x="467544" y="57976"/>
                  <a:pt x="364210" y="46495"/>
                </a:cubicBezTo>
                <a:cubicBezTo>
                  <a:pt x="348712" y="41329"/>
                  <a:pt x="333564" y="34958"/>
                  <a:pt x="317715" y="30996"/>
                </a:cubicBezTo>
                <a:cubicBezTo>
                  <a:pt x="307383" y="28413"/>
                  <a:pt x="296920" y="26307"/>
                  <a:pt x="286719" y="23247"/>
                </a:cubicBezTo>
                <a:cubicBezTo>
                  <a:pt x="271071" y="18553"/>
                  <a:pt x="256434" y="9775"/>
                  <a:pt x="240224" y="7749"/>
                </a:cubicBezTo>
                <a:lnTo>
                  <a:pt x="178230" y="0"/>
                </a:lnTo>
                <a:cubicBezTo>
                  <a:pt x="15508" y="8136"/>
                  <a:pt x="74973" y="7749"/>
                  <a:pt x="0" y="7749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3" name="Frihandsfigur: Form 22">
            <a:extLst>
              <a:ext uri="{FF2B5EF4-FFF2-40B4-BE49-F238E27FC236}">
                <a16:creationId xmlns:a16="http://schemas.microsoft.com/office/drawing/2014/main" id="{C229FBD8-098B-4540-87AE-E72A899D44D0}"/>
              </a:ext>
            </a:extLst>
          </p:cNvPr>
          <p:cNvSpPr/>
          <p:nvPr/>
        </p:nvSpPr>
        <p:spPr>
          <a:xfrm>
            <a:off x="4378271" y="1149046"/>
            <a:ext cx="5300421" cy="2423313"/>
          </a:xfrm>
          <a:custGeom>
            <a:avLst/>
            <a:gdLst>
              <a:gd name="connsiteX0" fmla="*/ 5300421 w 5300421"/>
              <a:gd name="connsiteY0" fmla="*/ 2423313 h 2423313"/>
              <a:gd name="connsiteX1" fmla="*/ 5261675 w 5300421"/>
              <a:gd name="connsiteY1" fmla="*/ 2392317 h 2423313"/>
              <a:gd name="connsiteX2" fmla="*/ 5253926 w 5300421"/>
              <a:gd name="connsiteY2" fmla="*/ 2369069 h 2423313"/>
              <a:gd name="connsiteX3" fmla="*/ 5238427 w 5300421"/>
              <a:gd name="connsiteY3" fmla="*/ 2353571 h 2423313"/>
              <a:gd name="connsiteX4" fmla="*/ 5215180 w 5300421"/>
              <a:gd name="connsiteY4" fmla="*/ 2283829 h 2423313"/>
              <a:gd name="connsiteX5" fmla="*/ 5207431 w 5300421"/>
              <a:gd name="connsiteY5" fmla="*/ 2260581 h 2423313"/>
              <a:gd name="connsiteX6" fmla="*/ 5199682 w 5300421"/>
              <a:gd name="connsiteY6" fmla="*/ 2237334 h 2423313"/>
              <a:gd name="connsiteX7" fmla="*/ 5191932 w 5300421"/>
              <a:gd name="connsiteY7" fmla="*/ 2206337 h 2423313"/>
              <a:gd name="connsiteX8" fmla="*/ 5168685 w 5300421"/>
              <a:gd name="connsiteY8" fmla="*/ 2136595 h 2423313"/>
              <a:gd name="connsiteX9" fmla="*/ 5160936 w 5300421"/>
              <a:gd name="connsiteY9" fmla="*/ 2113347 h 2423313"/>
              <a:gd name="connsiteX10" fmla="*/ 5145437 w 5300421"/>
              <a:gd name="connsiteY10" fmla="*/ 2035856 h 2423313"/>
              <a:gd name="connsiteX11" fmla="*/ 5137688 w 5300421"/>
              <a:gd name="connsiteY11" fmla="*/ 1958364 h 2423313"/>
              <a:gd name="connsiteX12" fmla="*/ 5122190 w 5300421"/>
              <a:gd name="connsiteY12" fmla="*/ 1756886 h 2423313"/>
              <a:gd name="connsiteX13" fmla="*/ 5114441 w 5300421"/>
              <a:gd name="connsiteY13" fmla="*/ 1694893 h 2423313"/>
              <a:gd name="connsiteX14" fmla="*/ 5098943 w 5300421"/>
              <a:gd name="connsiteY14" fmla="*/ 1601903 h 2423313"/>
              <a:gd name="connsiteX15" fmla="*/ 5075695 w 5300421"/>
              <a:gd name="connsiteY15" fmla="*/ 1369429 h 2423313"/>
              <a:gd name="connsiteX16" fmla="*/ 5060197 w 5300421"/>
              <a:gd name="connsiteY16" fmla="*/ 1322934 h 2423313"/>
              <a:gd name="connsiteX17" fmla="*/ 5044698 w 5300421"/>
              <a:gd name="connsiteY17" fmla="*/ 1307435 h 2423313"/>
              <a:gd name="connsiteX18" fmla="*/ 5029200 w 5300421"/>
              <a:gd name="connsiteY18" fmla="*/ 1253191 h 2423313"/>
              <a:gd name="connsiteX19" fmla="*/ 4998204 w 5300421"/>
              <a:gd name="connsiteY19" fmla="*/ 1206696 h 2423313"/>
              <a:gd name="connsiteX20" fmla="*/ 4982705 w 5300421"/>
              <a:gd name="connsiteY20" fmla="*/ 1183449 h 2423313"/>
              <a:gd name="connsiteX21" fmla="*/ 4974956 w 5300421"/>
              <a:gd name="connsiteY21" fmla="*/ 1160201 h 2423313"/>
              <a:gd name="connsiteX22" fmla="*/ 4943960 w 5300421"/>
              <a:gd name="connsiteY22" fmla="*/ 1113707 h 2423313"/>
              <a:gd name="connsiteX23" fmla="*/ 4920712 w 5300421"/>
              <a:gd name="connsiteY23" fmla="*/ 1067212 h 2423313"/>
              <a:gd name="connsiteX24" fmla="*/ 4897465 w 5300421"/>
              <a:gd name="connsiteY24" fmla="*/ 997469 h 2423313"/>
              <a:gd name="connsiteX25" fmla="*/ 4889715 w 5300421"/>
              <a:gd name="connsiteY25" fmla="*/ 974222 h 2423313"/>
              <a:gd name="connsiteX26" fmla="*/ 4881966 w 5300421"/>
              <a:gd name="connsiteY26" fmla="*/ 950974 h 2423313"/>
              <a:gd name="connsiteX27" fmla="*/ 4874217 w 5300421"/>
              <a:gd name="connsiteY27" fmla="*/ 881232 h 2423313"/>
              <a:gd name="connsiteX28" fmla="*/ 4850970 w 5300421"/>
              <a:gd name="connsiteY28" fmla="*/ 811490 h 2423313"/>
              <a:gd name="connsiteX29" fmla="*/ 4835471 w 5300421"/>
              <a:gd name="connsiteY29" fmla="*/ 764995 h 2423313"/>
              <a:gd name="connsiteX30" fmla="*/ 4773478 w 5300421"/>
              <a:gd name="connsiteY30" fmla="*/ 672005 h 2423313"/>
              <a:gd name="connsiteX31" fmla="*/ 4757980 w 5300421"/>
              <a:gd name="connsiteY31" fmla="*/ 648757 h 2423313"/>
              <a:gd name="connsiteX32" fmla="*/ 4742482 w 5300421"/>
              <a:gd name="connsiteY32" fmla="*/ 625510 h 2423313"/>
              <a:gd name="connsiteX33" fmla="*/ 4734732 w 5300421"/>
              <a:gd name="connsiteY33" fmla="*/ 602262 h 2423313"/>
              <a:gd name="connsiteX34" fmla="*/ 4711485 w 5300421"/>
              <a:gd name="connsiteY34" fmla="*/ 586764 h 2423313"/>
              <a:gd name="connsiteX35" fmla="*/ 4680488 w 5300421"/>
              <a:gd name="connsiteY35" fmla="*/ 540269 h 2423313"/>
              <a:gd name="connsiteX36" fmla="*/ 4664990 w 5300421"/>
              <a:gd name="connsiteY36" fmla="*/ 517022 h 2423313"/>
              <a:gd name="connsiteX37" fmla="*/ 4641743 w 5300421"/>
              <a:gd name="connsiteY37" fmla="*/ 470527 h 2423313"/>
              <a:gd name="connsiteX38" fmla="*/ 4618495 w 5300421"/>
              <a:gd name="connsiteY38" fmla="*/ 455029 h 2423313"/>
              <a:gd name="connsiteX39" fmla="*/ 4587498 w 5300421"/>
              <a:gd name="connsiteY39" fmla="*/ 424032 h 2423313"/>
              <a:gd name="connsiteX40" fmla="*/ 4564251 w 5300421"/>
              <a:gd name="connsiteY40" fmla="*/ 400785 h 2423313"/>
              <a:gd name="connsiteX41" fmla="*/ 4541004 w 5300421"/>
              <a:gd name="connsiteY41" fmla="*/ 393035 h 2423313"/>
              <a:gd name="connsiteX42" fmla="*/ 4525505 w 5300421"/>
              <a:gd name="connsiteY42" fmla="*/ 377537 h 2423313"/>
              <a:gd name="connsiteX43" fmla="*/ 4479010 w 5300421"/>
              <a:gd name="connsiteY43" fmla="*/ 362039 h 2423313"/>
              <a:gd name="connsiteX44" fmla="*/ 4440265 w 5300421"/>
              <a:gd name="connsiteY44" fmla="*/ 338791 h 2423313"/>
              <a:gd name="connsiteX45" fmla="*/ 4424766 w 5300421"/>
              <a:gd name="connsiteY45" fmla="*/ 323293 h 2423313"/>
              <a:gd name="connsiteX46" fmla="*/ 4401519 w 5300421"/>
              <a:gd name="connsiteY46" fmla="*/ 315544 h 2423313"/>
              <a:gd name="connsiteX47" fmla="*/ 4378271 w 5300421"/>
              <a:gd name="connsiteY47" fmla="*/ 300046 h 2423313"/>
              <a:gd name="connsiteX48" fmla="*/ 4347275 w 5300421"/>
              <a:gd name="connsiteY48" fmla="*/ 284547 h 2423313"/>
              <a:gd name="connsiteX49" fmla="*/ 4324027 w 5300421"/>
              <a:gd name="connsiteY49" fmla="*/ 269049 h 2423313"/>
              <a:gd name="connsiteX50" fmla="*/ 4277532 w 5300421"/>
              <a:gd name="connsiteY50" fmla="*/ 253551 h 2423313"/>
              <a:gd name="connsiteX51" fmla="*/ 4254285 w 5300421"/>
              <a:gd name="connsiteY51" fmla="*/ 245801 h 2423313"/>
              <a:gd name="connsiteX52" fmla="*/ 4207790 w 5300421"/>
              <a:gd name="connsiteY52" fmla="*/ 222554 h 2423313"/>
              <a:gd name="connsiteX53" fmla="*/ 4184543 w 5300421"/>
              <a:gd name="connsiteY53" fmla="*/ 207056 h 2423313"/>
              <a:gd name="connsiteX54" fmla="*/ 4083804 w 5300421"/>
              <a:gd name="connsiteY54" fmla="*/ 191557 h 2423313"/>
              <a:gd name="connsiteX55" fmla="*/ 3959817 w 5300421"/>
              <a:gd name="connsiteY55" fmla="*/ 168310 h 2423313"/>
              <a:gd name="connsiteX56" fmla="*/ 3859078 w 5300421"/>
              <a:gd name="connsiteY56" fmla="*/ 152812 h 2423313"/>
              <a:gd name="connsiteX57" fmla="*/ 3828082 w 5300421"/>
              <a:gd name="connsiteY57" fmla="*/ 145062 h 2423313"/>
              <a:gd name="connsiteX58" fmla="*/ 3766088 w 5300421"/>
              <a:gd name="connsiteY58" fmla="*/ 137313 h 2423313"/>
              <a:gd name="connsiteX59" fmla="*/ 3735092 w 5300421"/>
              <a:gd name="connsiteY59" fmla="*/ 129564 h 2423313"/>
              <a:gd name="connsiteX60" fmla="*/ 3711844 w 5300421"/>
              <a:gd name="connsiteY60" fmla="*/ 121815 h 2423313"/>
              <a:gd name="connsiteX61" fmla="*/ 3626604 w 5300421"/>
              <a:gd name="connsiteY61" fmla="*/ 114066 h 2423313"/>
              <a:gd name="connsiteX62" fmla="*/ 3603356 w 5300421"/>
              <a:gd name="connsiteY62" fmla="*/ 106317 h 2423313"/>
              <a:gd name="connsiteX63" fmla="*/ 3471621 w 5300421"/>
              <a:gd name="connsiteY63" fmla="*/ 90818 h 2423313"/>
              <a:gd name="connsiteX64" fmla="*/ 3425126 w 5300421"/>
              <a:gd name="connsiteY64" fmla="*/ 83069 h 2423313"/>
              <a:gd name="connsiteX65" fmla="*/ 3246895 w 5300421"/>
              <a:gd name="connsiteY65" fmla="*/ 75320 h 2423313"/>
              <a:gd name="connsiteX66" fmla="*/ 3115160 w 5300421"/>
              <a:gd name="connsiteY66" fmla="*/ 67571 h 2423313"/>
              <a:gd name="connsiteX67" fmla="*/ 2991173 w 5300421"/>
              <a:gd name="connsiteY67" fmla="*/ 52073 h 2423313"/>
              <a:gd name="connsiteX68" fmla="*/ 2944678 w 5300421"/>
              <a:gd name="connsiteY68" fmla="*/ 44323 h 2423313"/>
              <a:gd name="connsiteX69" fmla="*/ 2867187 w 5300421"/>
              <a:gd name="connsiteY69" fmla="*/ 36574 h 2423313"/>
              <a:gd name="connsiteX70" fmla="*/ 2293749 w 5300421"/>
              <a:gd name="connsiteY70" fmla="*/ 13327 h 2423313"/>
              <a:gd name="connsiteX71" fmla="*/ 960895 w 5300421"/>
              <a:gd name="connsiteY71" fmla="*/ 13327 h 2423313"/>
              <a:gd name="connsiteX72" fmla="*/ 860156 w 5300421"/>
              <a:gd name="connsiteY72" fmla="*/ 21076 h 2423313"/>
              <a:gd name="connsiteX73" fmla="*/ 100739 w 5300421"/>
              <a:gd name="connsiteY73" fmla="*/ 28825 h 2423313"/>
              <a:gd name="connsiteX74" fmla="*/ 46495 w 5300421"/>
              <a:gd name="connsiteY74" fmla="*/ 52073 h 2423313"/>
              <a:gd name="connsiteX75" fmla="*/ 23248 w 5300421"/>
              <a:gd name="connsiteY75" fmla="*/ 59822 h 2423313"/>
              <a:gd name="connsiteX76" fmla="*/ 0 w 5300421"/>
              <a:gd name="connsiteY76" fmla="*/ 75320 h 2423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5300421" h="2423313">
                <a:moveTo>
                  <a:pt x="5300421" y="2423313"/>
                </a:moveTo>
                <a:cubicBezTo>
                  <a:pt x="5287506" y="2412981"/>
                  <a:pt x="5272439" y="2404875"/>
                  <a:pt x="5261675" y="2392317"/>
                </a:cubicBezTo>
                <a:cubicBezTo>
                  <a:pt x="5256359" y="2386115"/>
                  <a:pt x="5258129" y="2376073"/>
                  <a:pt x="5253926" y="2369069"/>
                </a:cubicBezTo>
                <a:cubicBezTo>
                  <a:pt x="5250167" y="2362804"/>
                  <a:pt x="5243593" y="2358737"/>
                  <a:pt x="5238427" y="2353571"/>
                </a:cubicBezTo>
                <a:lnTo>
                  <a:pt x="5215180" y="2283829"/>
                </a:lnTo>
                <a:lnTo>
                  <a:pt x="5207431" y="2260581"/>
                </a:lnTo>
                <a:cubicBezTo>
                  <a:pt x="5204848" y="2252832"/>
                  <a:pt x="5201663" y="2245258"/>
                  <a:pt x="5199682" y="2237334"/>
                </a:cubicBezTo>
                <a:cubicBezTo>
                  <a:pt x="5197099" y="2227002"/>
                  <a:pt x="5194992" y="2216538"/>
                  <a:pt x="5191932" y="2206337"/>
                </a:cubicBezTo>
                <a:cubicBezTo>
                  <a:pt x="5191927" y="2206320"/>
                  <a:pt x="5172562" y="2148227"/>
                  <a:pt x="5168685" y="2136595"/>
                </a:cubicBezTo>
                <a:cubicBezTo>
                  <a:pt x="5166102" y="2128846"/>
                  <a:pt x="5162279" y="2121404"/>
                  <a:pt x="5160936" y="2113347"/>
                </a:cubicBezTo>
                <a:cubicBezTo>
                  <a:pt x="5151436" y="2056347"/>
                  <a:pt x="5156998" y="2082095"/>
                  <a:pt x="5145437" y="2035856"/>
                </a:cubicBezTo>
                <a:cubicBezTo>
                  <a:pt x="5142854" y="2010025"/>
                  <a:pt x="5139679" y="1984247"/>
                  <a:pt x="5137688" y="1958364"/>
                </a:cubicBezTo>
                <a:cubicBezTo>
                  <a:pt x="5126027" y="1806770"/>
                  <a:pt x="5135496" y="1876647"/>
                  <a:pt x="5122190" y="1756886"/>
                </a:cubicBezTo>
                <a:cubicBezTo>
                  <a:pt x="5119890" y="1736188"/>
                  <a:pt x="5116874" y="1715576"/>
                  <a:pt x="5114441" y="1694893"/>
                </a:cubicBezTo>
                <a:cubicBezTo>
                  <a:pt x="5105003" y="1614673"/>
                  <a:pt x="5114363" y="1648165"/>
                  <a:pt x="5098943" y="1601903"/>
                </a:cubicBezTo>
                <a:cubicBezTo>
                  <a:pt x="5090513" y="1399594"/>
                  <a:pt x="5110814" y="1474788"/>
                  <a:pt x="5075695" y="1369429"/>
                </a:cubicBezTo>
                <a:lnTo>
                  <a:pt x="5060197" y="1322934"/>
                </a:lnTo>
                <a:lnTo>
                  <a:pt x="5044698" y="1307435"/>
                </a:lnTo>
                <a:cubicBezTo>
                  <a:pt x="5042874" y="1300140"/>
                  <a:pt x="5034253" y="1262286"/>
                  <a:pt x="5029200" y="1253191"/>
                </a:cubicBezTo>
                <a:cubicBezTo>
                  <a:pt x="5020154" y="1236908"/>
                  <a:pt x="5008536" y="1222194"/>
                  <a:pt x="4998204" y="1206696"/>
                </a:cubicBezTo>
                <a:lnTo>
                  <a:pt x="4982705" y="1183449"/>
                </a:lnTo>
                <a:cubicBezTo>
                  <a:pt x="4980122" y="1175700"/>
                  <a:pt x="4978923" y="1167342"/>
                  <a:pt x="4974956" y="1160201"/>
                </a:cubicBezTo>
                <a:cubicBezTo>
                  <a:pt x="4965910" y="1143919"/>
                  <a:pt x="4949851" y="1131377"/>
                  <a:pt x="4943960" y="1113707"/>
                </a:cubicBezTo>
                <a:cubicBezTo>
                  <a:pt x="4933265" y="1081624"/>
                  <a:pt x="4940741" y="1097256"/>
                  <a:pt x="4920712" y="1067212"/>
                </a:cubicBezTo>
                <a:lnTo>
                  <a:pt x="4897465" y="997469"/>
                </a:lnTo>
                <a:lnTo>
                  <a:pt x="4889715" y="974222"/>
                </a:lnTo>
                <a:lnTo>
                  <a:pt x="4881966" y="950974"/>
                </a:lnTo>
                <a:cubicBezTo>
                  <a:pt x="4879383" y="927727"/>
                  <a:pt x="4878804" y="904168"/>
                  <a:pt x="4874217" y="881232"/>
                </a:cubicBezTo>
                <a:cubicBezTo>
                  <a:pt x="4874216" y="881228"/>
                  <a:pt x="4854845" y="823116"/>
                  <a:pt x="4850970" y="811490"/>
                </a:cubicBezTo>
                <a:cubicBezTo>
                  <a:pt x="4850968" y="811485"/>
                  <a:pt x="4835475" y="765000"/>
                  <a:pt x="4835471" y="764995"/>
                </a:cubicBezTo>
                <a:lnTo>
                  <a:pt x="4773478" y="672005"/>
                </a:lnTo>
                <a:lnTo>
                  <a:pt x="4757980" y="648757"/>
                </a:lnTo>
                <a:cubicBezTo>
                  <a:pt x="4752814" y="641008"/>
                  <a:pt x="4745427" y="634345"/>
                  <a:pt x="4742482" y="625510"/>
                </a:cubicBezTo>
                <a:cubicBezTo>
                  <a:pt x="4739899" y="617761"/>
                  <a:pt x="4739835" y="608641"/>
                  <a:pt x="4734732" y="602262"/>
                </a:cubicBezTo>
                <a:cubicBezTo>
                  <a:pt x="4728914" y="594990"/>
                  <a:pt x="4719234" y="591930"/>
                  <a:pt x="4711485" y="586764"/>
                </a:cubicBezTo>
                <a:lnTo>
                  <a:pt x="4680488" y="540269"/>
                </a:lnTo>
                <a:lnTo>
                  <a:pt x="4664990" y="517022"/>
                </a:lnTo>
                <a:cubicBezTo>
                  <a:pt x="4658688" y="498114"/>
                  <a:pt x="4656765" y="485549"/>
                  <a:pt x="4641743" y="470527"/>
                </a:cubicBezTo>
                <a:cubicBezTo>
                  <a:pt x="4635157" y="463942"/>
                  <a:pt x="4625566" y="461090"/>
                  <a:pt x="4618495" y="455029"/>
                </a:cubicBezTo>
                <a:cubicBezTo>
                  <a:pt x="4607401" y="445520"/>
                  <a:pt x="4597830" y="434364"/>
                  <a:pt x="4587498" y="424032"/>
                </a:cubicBezTo>
                <a:cubicBezTo>
                  <a:pt x="4579749" y="416283"/>
                  <a:pt x="4574647" y="404251"/>
                  <a:pt x="4564251" y="400785"/>
                </a:cubicBezTo>
                <a:lnTo>
                  <a:pt x="4541004" y="393035"/>
                </a:lnTo>
                <a:cubicBezTo>
                  <a:pt x="4535838" y="387869"/>
                  <a:pt x="4532040" y="380804"/>
                  <a:pt x="4525505" y="377537"/>
                </a:cubicBezTo>
                <a:cubicBezTo>
                  <a:pt x="4510893" y="370231"/>
                  <a:pt x="4479010" y="362039"/>
                  <a:pt x="4479010" y="362039"/>
                </a:cubicBezTo>
                <a:cubicBezTo>
                  <a:pt x="4439746" y="322772"/>
                  <a:pt x="4490557" y="368965"/>
                  <a:pt x="4440265" y="338791"/>
                </a:cubicBezTo>
                <a:cubicBezTo>
                  <a:pt x="4434000" y="335032"/>
                  <a:pt x="4431031" y="327052"/>
                  <a:pt x="4424766" y="323293"/>
                </a:cubicBezTo>
                <a:cubicBezTo>
                  <a:pt x="4417762" y="319091"/>
                  <a:pt x="4408825" y="319197"/>
                  <a:pt x="4401519" y="315544"/>
                </a:cubicBezTo>
                <a:cubicBezTo>
                  <a:pt x="4393189" y="311379"/>
                  <a:pt x="4386357" y="304667"/>
                  <a:pt x="4378271" y="300046"/>
                </a:cubicBezTo>
                <a:cubicBezTo>
                  <a:pt x="4368241" y="294315"/>
                  <a:pt x="4357305" y="290278"/>
                  <a:pt x="4347275" y="284547"/>
                </a:cubicBezTo>
                <a:cubicBezTo>
                  <a:pt x="4339189" y="279926"/>
                  <a:pt x="4332538" y="272831"/>
                  <a:pt x="4324027" y="269049"/>
                </a:cubicBezTo>
                <a:cubicBezTo>
                  <a:pt x="4309098" y="262414"/>
                  <a:pt x="4293030" y="258717"/>
                  <a:pt x="4277532" y="253551"/>
                </a:cubicBezTo>
                <a:cubicBezTo>
                  <a:pt x="4269783" y="250968"/>
                  <a:pt x="4261082" y="250332"/>
                  <a:pt x="4254285" y="245801"/>
                </a:cubicBezTo>
                <a:cubicBezTo>
                  <a:pt x="4187654" y="201382"/>
                  <a:pt x="4271960" y="254639"/>
                  <a:pt x="4207790" y="222554"/>
                </a:cubicBezTo>
                <a:cubicBezTo>
                  <a:pt x="4199460" y="218389"/>
                  <a:pt x="4193378" y="210001"/>
                  <a:pt x="4184543" y="207056"/>
                </a:cubicBezTo>
                <a:cubicBezTo>
                  <a:pt x="4176485" y="204370"/>
                  <a:pt x="4087977" y="192153"/>
                  <a:pt x="4083804" y="191557"/>
                </a:cubicBezTo>
                <a:cubicBezTo>
                  <a:pt x="4012682" y="167850"/>
                  <a:pt x="4053565" y="177685"/>
                  <a:pt x="3959817" y="168310"/>
                </a:cubicBezTo>
                <a:cubicBezTo>
                  <a:pt x="3905880" y="150331"/>
                  <a:pt x="3963967" y="167797"/>
                  <a:pt x="3859078" y="152812"/>
                </a:cubicBezTo>
                <a:cubicBezTo>
                  <a:pt x="3848535" y="151306"/>
                  <a:pt x="3838587" y="146813"/>
                  <a:pt x="3828082" y="145062"/>
                </a:cubicBezTo>
                <a:cubicBezTo>
                  <a:pt x="3807540" y="141638"/>
                  <a:pt x="3786753" y="139896"/>
                  <a:pt x="3766088" y="137313"/>
                </a:cubicBezTo>
                <a:cubicBezTo>
                  <a:pt x="3755756" y="134730"/>
                  <a:pt x="3745332" y="132490"/>
                  <a:pt x="3735092" y="129564"/>
                </a:cubicBezTo>
                <a:cubicBezTo>
                  <a:pt x="3727238" y="127320"/>
                  <a:pt x="3719930" y="122970"/>
                  <a:pt x="3711844" y="121815"/>
                </a:cubicBezTo>
                <a:cubicBezTo>
                  <a:pt x="3683600" y="117780"/>
                  <a:pt x="3655017" y="116649"/>
                  <a:pt x="3626604" y="114066"/>
                </a:cubicBezTo>
                <a:cubicBezTo>
                  <a:pt x="3618855" y="111483"/>
                  <a:pt x="3611330" y="108089"/>
                  <a:pt x="3603356" y="106317"/>
                </a:cubicBezTo>
                <a:cubicBezTo>
                  <a:pt x="3554168" y="95387"/>
                  <a:pt x="3526298" y="97251"/>
                  <a:pt x="3471621" y="90818"/>
                </a:cubicBezTo>
                <a:cubicBezTo>
                  <a:pt x="3456017" y="88982"/>
                  <a:pt x="3440801" y="84150"/>
                  <a:pt x="3425126" y="83069"/>
                </a:cubicBezTo>
                <a:cubicBezTo>
                  <a:pt x="3365800" y="78978"/>
                  <a:pt x="3306287" y="78290"/>
                  <a:pt x="3246895" y="75320"/>
                </a:cubicBezTo>
                <a:lnTo>
                  <a:pt x="3115160" y="67571"/>
                </a:lnTo>
                <a:cubicBezTo>
                  <a:pt x="3033689" y="51277"/>
                  <a:pt x="3121478" y="67404"/>
                  <a:pt x="2991173" y="52073"/>
                </a:cubicBezTo>
                <a:cubicBezTo>
                  <a:pt x="2975568" y="50237"/>
                  <a:pt x="2960269" y="46272"/>
                  <a:pt x="2944678" y="44323"/>
                </a:cubicBezTo>
                <a:cubicBezTo>
                  <a:pt x="2918919" y="41103"/>
                  <a:pt x="2893017" y="39157"/>
                  <a:pt x="2867187" y="36574"/>
                </a:cubicBezTo>
                <a:cubicBezTo>
                  <a:pt x="2654040" y="-34474"/>
                  <a:pt x="2837027" y="21316"/>
                  <a:pt x="2293749" y="13327"/>
                </a:cubicBezTo>
                <a:cubicBezTo>
                  <a:pt x="1720033" y="-4601"/>
                  <a:pt x="1972282" y="107"/>
                  <a:pt x="960895" y="13327"/>
                </a:cubicBezTo>
                <a:cubicBezTo>
                  <a:pt x="927219" y="13767"/>
                  <a:pt x="893829" y="20469"/>
                  <a:pt x="860156" y="21076"/>
                </a:cubicBezTo>
                <a:lnTo>
                  <a:pt x="100739" y="28825"/>
                </a:lnTo>
                <a:cubicBezTo>
                  <a:pt x="46221" y="46998"/>
                  <a:pt x="113524" y="23346"/>
                  <a:pt x="46495" y="52073"/>
                </a:cubicBezTo>
                <a:cubicBezTo>
                  <a:pt x="38987" y="55291"/>
                  <a:pt x="30997" y="57239"/>
                  <a:pt x="23248" y="59822"/>
                </a:cubicBezTo>
                <a:cubicBezTo>
                  <a:pt x="5922" y="77146"/>
                  <a:pt x="15055" y="75320"/>
                  <a:pt x="0" y="7532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5" name="Frihandsfigur: Form 24">
            <a:extLst>
              <a:ext uri="{FF2B5EF4-FFF2-40B4-BE49-F238E27FC236}">
                <a16:creationId xmlns:a16="http://schemas.microsoft.com/office/drawing/2014/main" id="{0590C141-8548-4013-811C-5667C378CC2F}"/>
              </a:ext>
            </a:extLst>
          </p:cNvPr>
          <p:cNvSpPr/>
          <p:nvPr/>
        </p:nvSpPr>
        <p:spPr>
          <a:xfrm>
            <a:off x="3254644" y="3983064"/>
            <a:ext cx="2779491" cy="1759058"/>
          </a:xfrm>
          <a:custGeom>
            <a:avLst/>
            <a:gdLst>
              <a:gd name="connsiteX0" fmla="*/ 2626963 w 2779491"/>
              <a:gd name="connsiteY0" fmla="*/ 0 h 1759058"/>
              <a:gd name="connsiteX1" fmla="*/ 2642461 w 2779491"/>
              <a:gd name="connsiteY1" fmla="*/ 38746 h 1759058"/>
              <a:gd name="connsiteX2" fmla="*/ 2650210 w 2779491"/>
              <a:gd name="connsiteY2" fmla="*/ 61994 h 1759058"/>
              <a:gd name="connsiteX3" fmla="*/ 2665709 w 2779491"/>
              <a:gd name="connsiteY3" fmla="*/ 77492 h 1759058"/>
              <a:gd name="connsiteX4" fmla="*/ 2696705 w 2779491"/>
              <a:gd name="connsiteY4" fmla="*/ 147234 h 1759058"/>
              <a:gd name="connsiteX5" fmla="*/ 2704454 w 2779491"/>
              <a:gd name="connsiteY5" fmla="*/ 170482 h 1759058"/>
              <a:gd name="connsiteX6" fmla="*/ 2719953 w 2779491"/>
              <a:gd name="connsiteY6" fmla="*/ 185980 h 1759058"/>
              <a:gd name="connsiteX7" fmla="*/ 2743200 w 2779491"/>
              <a:gd name="connsiteY7" fmla="*/ 271221 h 1759058"/>
              <a:gd name="connsiteX8" fmla="*/ 2750949 w 2779491"/>
              <a:gd name="connsiteY8" fmla="*/ 364211 h 1759058"/>
              <a:gd name="connsiteX9" fmla="*/ 2758698 w 2779491"/>
              <a:gd name="connsiteY9" fmla="*/ 402956 h 1759058"/>
              <a:gd name="connsiteX10" fmla="*/ 2774197 w 2779491"/>
              <a:gd name="connsiteY10" fmla="*/ 550190 h 1759058"/>
              <a:gd name="connsiteX11" fmla="*/ 2750949 w 2779491"/>
              <a:gd name="connsiteY11" fmla="*/ 945397 h 1759058"/>
              <a:gd name="connsiteX12" fmla="*/ 2727702 w 2779491"/>
              <a:gd name="connsiteY12" fmla="*/ 984143 h 1759058"/>
              <a:gd name="connsiteX13" fmla="*/ 2712203 w 2779491"/>
              <a:gd name="connsiteY13" fmla="*/ 1038387 h 1759058"/>
              <a:gd name="connsiteX14" fmla="*/ 2696705 w 2779491"/>
              <a:gd name="connsiteY14" fmla="*/ 1084882 h 1759058"/>
              <a:gd name="connsiteX15" fmla="*/ 2681207 w 2779491"/>
              <a:gd name="connsiteY15" fmla="*/ 1108129 h 1759058"/>
              <a:gd name="connsiteX16" fmla="*/ 2650210 w 2779491"/>
              <a:gd name="connsiteY16" fmla="*/ 1177872 h 1759058"/>
              <a:gd name="connsiteX17" fmla="*/ 2611464 w 2779491"/>
              <a:gd name="connsiteY17" fmla="*/ 1247614 h 1759058"/>
              <a:gd name="connsiteX18" fmla="*/ 2557220 w 2779491"/>
              <a:gd name="connsiteY18" fmla="*/ 1309607 h 1759058"/>
              <a:gd name="connsiteX19" fmla="*/ 2479729 w 2779491"/>
              <a:gd name="connsiteY19" fmla="*/ 1363851 h 1759058"/>
              <a:gd name="connsiteX20" fmla="*/ 2464231 w 2779491"/>
              <a:gd name="connsiteY20" fmla="*/ 1379350 h 1759058"/>
              <a:gd name="connsiteX21" fmla="*/ 2394488 w 2779491"/>
              <a:gd name="connsiteY21" fmla="*/ 1418095 h 1759058"/>
              <a:gd name="connsiteX22" fmla="*/ 2378990 w 2779491"/>
              <a:gd name="connsiteY22" fmla="*/ 1433594 h 1759058"/>
              <a:gd name="connsiteX23" fmla="*/ 2301498 w 2779491"/>
              <a:gd name="connsiteY23" fmla="*/ 1480089 h 1759058"/>
              <a:gd name="connsiteX24" fmla="*/ 2255003 w 2779491"/>
              <a:gd name="connsiteY24" fmla="*/ 1495587 h 1759058"/>
              <a:gd name="connsiteX25" fmla="*/ 2177512 w 2779491"/>
              <a:gd name="connsiteY25" fmla="*/ 1534333 h 1759058"/>
              <a:gd name="connsiteX26" fmla="*/ 2123268 w 2779491"/>
              <a:gd name="connsiteY26" fmla="*/ 1557580 h 1759058"/>
              <a:gd name="connsiteX27" fmla="*/ 2076773 w 2779491"/>
              <a:gd name="connsiteY27" fmla="*/ 1573078 h 1759058"/>
              <a:gd name="connsiteX28" fmla="*/ 2053525 w 2779491"/>
              <a:gd name="connsiteY28" fmla="*/ 1580828 h 1759058"/>
              <a:gd name="connsiteX29" fmla="*/ 1914041 w 2779491"/>
              <a:gd name="connsiteY29" fmla="*/ 1596326 h 1759058"/>
              <a:gd name="connsiteX30" fmla="*/ 1883044 w 2779491"/>
              <a:gd name="connsiteY30" fmla="*/ 1604075 h 1759058"/>
              <a:gd name="connsiteX31" fmla="*/ 1836549 w 2779491"/>
              <a:gd name="connsiteY31" fmla="*/ 1611824 h 1759058"/>
              <a:gd name="connsiteX32" fmla="*/ 1813302 w 2779491"/>
              <a:gd name="connsiteY32" fmla="*/ 1619573 h 1759058"/>
              <a:gd name="connsiteX33" fmla="*/ 1790054 w 2779491"/>
              <a:gd name="connsiteY33" fmla="*/ 1635072 h 1759058"/>
              <a:gd name="connsiteX34" fmla="*/ 1712563 w 2779491"/>
              <a:gd name="connsiteY34" fmla="*/ 1650570 h 1759058"/>
              <a:gd name="connsiteX35" fmla="*/ 1681566 w 2779491"/>
              <a:gd name="connsiteY35" fmla="*/ 1666068 h 1759058"/>
              <a:gd name="connsiteX36" fmla="*/ 1635071 w 2779491"/>
              <a:gd name="connsiteY36" fmla="*/ 1681567 h 1759058"/>
              <a:gd name="connsiteX37" fmla="*/ 1611824 w 2779491"/>
              <a:gd name="connsiteY37" fmla="*/ 1689316 h 1759058"/>
              <a:gd name="connsiteX38" fmla="*/ 1526583 w 2779491"/>
              <a:gd name="connsiteY38" fmla="*/ 1697065 h 1759058"/>
              <a:gd name="connsiteX39" fmla="*/ 1480088 w 2779491"/>
              <a:gd name="connsiteY39" fmla="*/ 1704814 h 1759058"/>
              <a:gd name="connsiteX40" fmla="*/ 1356102 w 2779491"/>
              <a:gd name="connsiteY40" fmla="*/ 1712563 h 1759058"/>
              <a:gd name="connsiteX41" fmla="*/ 1301858 w 2779491"/>
              <a:gd name="connsiteY41" fmla="*/ 1720312 h 1759058"/>
              <a:gd name="connsiteX42" fmla="*/ 1139125 w 2779491"/>
              <a:gd name="connsiteY42" fmla="*/ 1735811 h 1759058"/>
              <a:gd name="connsiteX43" fmla="*/ 883403 w 2779491"/>
              <a:gd name="connsiteY43" fmla="*/ 1751309 h 1759058"/>
              <a:gd name="connsiteX44" fmla="*/ 836909 w 2779491"/>
              <a:gd name="connsiteY44" fmla="*/ 1759058 h 1759058"/>
              <a:gd name="connsiteX45" fmla="*/ 402956 w 2779491"/>
              <a:gd name="connsiteY45" fmla="*/ 1751309 h 1759058"/>
              <a:gd name="connsiteX46" fmla="*/ 193729 w 2779491"/>
              <a:gd name="connsiteY46" fmla="*/ 1735811 h 1759058"/>
              <a:gd name="connsiteX47" fmla="*/ 92990 w 2779491"/>
              <a:gd name="connsiteY47" fmla="*/ 1720312 h 1759058"/>
              <a:gd name="connsiteX48" fmla="*/ 69742 w 2779491"/>
              <a:gd name="connsiteY48" fmla="*/ 1712563 h 1759058"/>
              <a:gd name="connsiteX49" fmla="*/ 46495 w 2779491"/>
              <a:gd name="connsiteY49" fmla="*/ 1697065 h 1759058"/>
              <a:gd name="connsiteX50" fmla="*/ 0 w 2779491"/>
              <a:gd name="connsiteY50" fmla="*/ 1689316 h 1759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779491" h="1759058">
                <a:moveTo>
                  <a:pt x="2626963" y="0"/>
                </a:moveTo>
                <a:cubicBezTo>
                  <a:pt x="2632129" y="12915"/>
                  <a:pt x="2637577" y="25721"/>
                  <a:pt x="2642461" y="38746"/>
                </a:cubicBezTo>
                <a:cubicBezTo>
                  <a:pt x="2645329" y="46394"/>
                  <a:pt x="2646007" y="54990"/>
                  <a:pt x="2650210" y="61994"/>
                </a:cubicBezTo>
                <a:cubicBezTo>
                  <a:pt x="2653969" y="68259"/>
                  <a:pt x="2660543" y="72326"/>
                  <a:pt x="2665709" y="77492"/>
                </a:cubicBezTo>
                <a:cubicBezTo>
                  <a:pt x="2684152" y="132822"/>
                  <a:pt x="2672145" y="110394"/>
                  <a:pt x="2696705" y="147234"/>
                </a:cubicBezTo>
                <a:cubicBezTo>
                  <a:pt x="2699288" y="154983"/>
                  <a:pt x="2700251" y="163478"/>
                  <a:pt x="2704454" y="170482"/>
                </a:cubicBezTo>
                <a:cubicBezTo>
                  <a:pt x="2708213" y="176747"/>
                  <a:pt x="2716686" y="179445"/>
                  <a:pt x="2719953" y="185980"/>
                </a:cubicBezTo>
                <a:cubicBezTo>
                  <a:pt x="2733061" y="212196"/>
                  <a:pt x="2737532" y="242879"/>
                  <a:pt x="2743200" y="271221"/>
                </a:cubicBezTo>
                <a:cubicBezTo>
                  <a:pt x="2745783" y="302218"/>
                  <a:pt x="2747315" y="333320"/>
                  <a:pt x="2750949" y="364211"/>
                </a:cubicBezTo>
                <a:cubicBezTo>
                  <a:pt x="2752488" y="377292"/>
                  <a:pt x="2756835" y="389918"/>
                  <a:pt x="2758698" y="402956"/>
                </a:cubicBezTo>
                <a:cubicBezTo>
                  <a:pt x="2762240" y="427750"/>
                  <a:pt x="2771972" y="527943"/>
                  <a:pt x="2774197" y="550190"/>
                </a:cubicBezTo>
                <a:cubicBezTo>
                  <a:pt x="2766085" y="915252"/>
                  <a:pt x="2803216" y="788600"/>
                  <a:pt x="2750949" y="945397"/>
                </a:cubicBezTo>
                <a:cubicBezTo>
                  <a:pt x="2740889" y="975576"/>
                  <a:pt x="2748976" y="962868"/>
                  <a:pt x="2727702" y="984143"/>
                </a:cubicBezTo>
                <a:cubicBezTo>
                  <a:pt x="2701663" y="1062259"/>
                  <a:pt x="2741390" y="941097"/>
                  <a:pt x="2712203" y="1038387"/>
                </a:cubicBezTo>
                <a:cubicBezTo>
                  <a:pt x="2707509" y="1054035"/>
                  <a:pt x="2705767" y="1071289"/>
                  <a:pt x="2696705" y="1084882"/>
                </a:cubicBezTo>
                <a:lnTo>
                  <a:pt x="2681207" y="1108129"/>
                </a:lnTo>
                <a:cubicBezTo>
                  <a:pt x="2662764" y="1163460"/>
                  <a:pt x="2674771" y="1141031"/>
                  <a:pt x="2650210" y="1177872"/>
                </a:cubicBezTo>
                <a:cubicBezTo>
                  <a:pt x="2636571" y="1218790"/>
                  <a:pt x="2646992" y="1194322"/>
                  <a:pt x="2611464" y="1247614"/>
                </a:cubicBezTo>
                <a:cubicBezTo>
                  <a:pt x="2595080" y="1272190"/>
                  <a:pt x="2584419" y="1291474"/>
                  <a:pt x="2557220" y="1309607"/>
                </a:cubicBezTo>
                <a:cubicBezTo>
                  <a:pt x="2533083" y="1325699"/>
                  <a:pt x="2502674" y="1344730"/>
                  <a:pt x="2479729" y="1363851"/>
                </a:cubicBezTo>
                <a:cubicBezTo>
                  <a:pt x="2474116" y="1368528"/>
                  <a:pt x="2470076" y="1374966"/>
                  <a:pt x="2464231" y="1379350"/>
                </a:cubicBezTo>
                <a:cubicBezTo>
                  <a:pt x="2421600" y="1411324"/>
                  <a:pt x="2430732" y="1406014"/>
                  <a:pt x="2394488" y="1418095"/>
                </a:cubicBezTo>
                <a:cubicBezTo>
                  <a:pt x="2389322" y="1423261"/>
                  <a:pt x="2384835" y="1429210"/>
                  <a:pt x="2378990" y="1433594"/>
                </a:cubicBezTo>
                <a:cubicBezTo>
                  <a:pt x="2358203" y="1449185"/>
                  <a:pt x="2327250" y="1469788"/>
                  <a:pt x="2301498" y="1480089"/>
                </a:cubicBezTo>
                <a:cubicBezTo>
                  <a:pt x="2286330" y="1486156"/>
                  <a:pt x="2255003" y="1495587"/>
                  <a:pt x="2255003" y="1495587"/>
                </a:cubicBezTo>
                <a:cubicBezTo>
                  <a:pt x="2199647" y="1532491"/>
                  <a:pt x="2226579" y="1522065"/>
                  <a:pt x="2177512" y="1534333"/>
                </a:cubicBezTo>
                <a:cubicBezTo>
                  <a:pt x="2140629" y="1558921"/>
                  <a:pt x="2168758" y="1543933"/>
                  <a:pt x="2123268" y="1557580"/>
                </a:cubicBezTo>
                <a:cubicBezTo>
                  <a:pt x="2107620" y="1562274"/>
                  <a:pt x="2092271" y="1567912"/>
                  <a:pt x="2076773" y="1573078"/>
                </a:cubicBezTo>
                <a:cubicBezTo>
                  <a:pt x="2069024" y="1575661"/>
                  <a:pt x="2061582" y="1579485"/>
                  <a:pt x="2053525" y="1580828"/>
                </a:cubicBezTo>
                <a:cubicBezTo>
                  <a:pt x="1976350" y="1593690"/>
                  <a:pt x="2022689" y="1587272"/>
                  <a:pt x="1914041" y="1596326"/>
                </a:cubicBezTo>
                <a:cubicBezTo>
                  <a:pt x="1903709" y="1598909"/>
                  <a:pt x="1893487" y="1601986"/>
                  <a:pt x="1883044" y="1604075"/>
                </a:cubicBezTo>
                <a:cubicBezTo>
                  <a:pt x="1867637" y="1607156"/>
                  <a:pt x="1851887" y="1608416"/>
                  <a:pt x="1836549" y="1611824"/>
                </a:cubicBezTo>
                <a:cubicBezTo>
                  <a:pt x="1828575" y="1613596"/>
                  <a:pt x="1821051" y="1616990"/>
                  <a:pt x="1813302" y="1619573"/>
                </a:cubicBezTo>
                <a:cubicBezTo>
                  <a:pt x="1805553" y="1624739"/>
                  <a:pt x="1798890" y="1632127"/>
                  <a:pt x="1790054" y="1635072"/>
                </a:cubicBezTo>
                <a:cubicBezTo>
                  <a:pt x="1709678" y="1661864"/>
                  <a:pt x="1774647" y="1627289"/>
                  <a:pt x="1712563" y="1650570"/>
                </a:cubicBezTo>
                <a:cubicBezTo>
                  <a:pt x="1701747" y="1654626"/>
                  <a:pt x="1692292" y="1661778"/>
                  <a:pt x="1681566" y="1666068"/>
                </a:cubicBezTo>
                <a:cubicBezTo>
                  <a:pt x="1666398" y="1672135"/>
                  <a:pt x="1650569" y="1676401"/>
                  <a:pt x="1635071" y="1681567"/>
                </a:cubicBezTo>
                <a:cubicBezTo>
                  <a:pt x="1627322" y="1684150"/>
                  <a:pt x="1619959" y="1688577"/>
                  <a:pt x="1611824" y="1689316"/>
                </a:cubicBezTo>
                <a:cubicBezTo>
                  <a:pt x="1583410" y="1691899"/>
                  <a:pt x="1554918" y="1693731"/>
                  <a:pt x="1526583" y="1697065"/>
                </a:cubicBezTo>
                <a:cubicBezTo>
                  <a:pt x="1510979" y="1698901"/>
                  <a:pt x="1495736" y="1703392"/>
                  <a:pt x="1480088" y="1704814"/>
                </a:cubicBezTo>
                <a:cubicBezTo>
                  <a:pt x="1438849" y="1708563"/>
                  <a:pt x="1397431" y="1709980"/>
                  <a:pt x="1356102" y="1712563"/>
                </a:cubicBezTo>
                <a:cubicBezTo>
                  <a:pt x="1338021" y="1715146"/>
                  <a:pt x="1320019" y="1718366"/>
                  <a:pt x="1301858" y="1720312"/>
                </a:cubicBezTo>
                <a:cubicBezTo>
                  <a:pt x="1247678" y="1726117"/>
                  <a:pt x="1139125" y="1735811"/>
                  <a:pt x="1139125" y="1735811"/>
                </a:cubicBezTo>
                <a:cubicBezTo>
                  <a:pt x="1031484" y="1762721"/>
                  <a:pt x="1146427" y="1736279"/>
                  <a:pt x="883403" y="1751309"/>
                </a:cubicBezTo>
                <a:cubicBezTo>
                  <a:pt x="867717" y="1752205"/>
                  <a:pt x="852407" y="1756475"/>
                  <a:pt x="836909" y="1759058"/>
                </a:cubicBezTo>
                <a:lnTo>
                  <a:pt x="402956" y="1751309"/>
                </a:lnTo>
                <a:cubicBezTo>
                  <a:pt x="20305" y="1741622"/>
                  <a:pt x="317120" y="1758247"/>
                  <a:pt x="193729" y="1735811"/>
                </a:cubicBezTo>
                <a:cubicBezTo>
                  <a:pt x="159761" y="1729635"/>
                  <a:pt x="126680" y="1727798"/>
                  <a:pt x="92990" y="1720312"/>
                </a:cubicBezTo>
                <a:cubicBezTo>
                  <a:pt x="85016" y="1718540"/>
                  <a:pt x="77491" y="1715146"/>
                  <a:pt x="69742" y="1712563"/>
                </a:cubicBezTo>
                <a:cubicBezTo>
                  <a:pt x="61993" y="1707397"/>
                  <a:pt x="55055" y="1700734"/>
                  <a:pt x="46495" y="1697065"/>
                </a:cubicBezTo>
                <a:cubicBezTo>
                  <a:pt x="25490" y="1688063"/>
                  <a:pt x="18871" y="1689316"/>
                  <a:pt x="0" y="1689316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6298214B-7B7B-4BB1-9292-907D57FDACA3}"/>
              </a:ext>
            </a:extLst>
          </p:cNvPr>
          <p:cNvCxnSpPr>
            <a:cxnSpLocks/>
          </p:cNvCxnSpPr>
          <p:nvPr/>
        </p:nvCxnSpPr>
        <p:spPr>
          <a:xfrm flipH="1">
            <a:off x="10650817" y="3563296"/>
            <a:ext cx="458346" cy="83544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>
            <a:extLst>
              <a:ext uri="{FF2B5EF4-FFF2-40B4-BE49-F238E27FC236}">
                <a16:creationId xmlns:a16="http://schemas.microsoft.com/office/drawing/2014/main" id="{68E81E19-A47C-4388-8D33-3D4196D7F542}"/>
              </a:ext>
            </a:extLst>
          </p:cNvPr>
          <p:cNvCxnSpPr>
            <a:cxnSpLocks/>
          </p:cNvCxnSpPr>
          <p:nvPr/>
        </p:nvCxnSpPr>
        <p:spPr>
          <a:xfrm flipH="1" flipV="1">
            <a:off x="8842963" y="1642820"/>
            <a:ext cx="819641" cy="2006802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>
            <a:extLst>
              <a:ext uri="{FF2B5EF4-FFF2-40B4-BE49-F238E27FC236}">
                <a16:creationId xmlns:a16="http://schemas.microsoft.com/office/drawing/2014/main" id="{74F2F144-8BE1-4AB4-A290-AB02D148118E}"/>
              </a:ext>
            </a:extLst>
          </p:cNvPr>
          <p:cNvCxnSpPr>
            <a:cxnSpLocks/>
          </p:cNvCxnSpPr>
          <p:nvPr/>
        </p:nvCxnSpPr>
        <p:spPr>
          <a:xfrm>
            <a:off x="5961652" y="3876495"/>
            <a:ext cx="647941" cy="8623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41EBD88C-B3F1-4A96-AF14-726E37DC24E7}"/>
              </a:ext>
            </a:extLst>
          </p:cNvPr>
          <p:cNvCxnSpPr>
            <a:cxnSpLocks/>
          </p:cNvCxnSpPr>
          <p:nvPr/>
        </p:nvCxnSpPr>
        <p:spPr>
          <a:xfrm flipH="1" flipV="1">
            <a:off x="4314985" y="1228436"/>
            <a:ext cx="820259" cy="165571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koppling 41">
            <a:extLst>
              <a:ext uri="{FF2B5EF4-FFF2-40B4-BE49-F238E27FC236}">
                <a16:creationId xmlns:a16="http://schemas.microsoft.com/office/drawing/2014/main" id="{47FA8101-58B3-45D0-BF2C-7805EA070E76}"/>
              </a:ext>
            </a:extLst>
          </p:cNvPr>
          <p:cNvCxnSpPr>
            <a:cxnSpLocks/>
          </p:cNvCxnSpPr>
          <p:nvPr/>
        </p:nvCxnSpPr>
        <p:spPr>
          <a:xfrm flipH="1">
            <a:off x="4092489" y="2961413"/>
            <a:ext cx="1067857" cy="203715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ruta 44">
            <a:extLst>
              <a:ext uri="{FF2B5EF4-FFF2-40B4-BE49-F238E27FC236}">
                <a16:creationId xmlns:a16="http://schemas.microsoft.com/office/drawing/2014/main" id="{7C42BBC9-63D9-422D-9FB7-92BB2260E74F}"/>
              </a:ext>
            </a:extLst>
          </p:cNvPr>
          <p:cNvSpPr txBox="1"/>
          <p:nvPr/>
        </p:nvSpPr>
        <p:spPr>
          <a:xfrm>
            <a:off x="10731295" y="3802635"/>
            <a:ext cx="28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A5EF7B67-258A-44D1-A665-F0BFB2D314F9}"/>
              </a:ext>
            </a:extLst>
          </p:cNvPr>
          <p:cNvSpPr txBox="1"/>
          <p:nvPr/>
        </p:nvSpPr>
        <p:spPr>
          <a:xfrm>
            <a:off x="9027283" y="2362932"/>
            <a:ext cx="28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C7175B05-6742-43ED-94B2-6D6E70EB54F9}"/>
              </a:ext>
            </a:extLst>
          </p:cNvPr>
          <p:cNvSpPr txBox="1"/>
          <p:nvPr/>
        </p:nvSpPr>
        <p:spPr>
          <a:xfrm>
            <a:off x="6069298" y="3719593"/>
            <a:ext cx="28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981D48AF-F62C-413E-8DE5-6C7CE276C514}"/>
              </a:ext>
            </a:extLst>
          </p:cNvPr>
          <p:cNvSpPr txBox="1"/>
          <p:nvPr/>
        </p:nvSpPr>
        <p:spPr>
          <a:xfrm>
            <a:off x="4570226" y="1917389"/>
            <a:ext cx="28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844583CE-CB74-4263-9442-77155E41DE1D}"/>
              </a:ext>
            </a:extLst>
          </p:cNvPr>
          <p:cNvSpPr txBox="1"/>
          <p:nvPr/>
        </p:nvSpPr>
        <p:spPr>
          <a:xfrm>
            <a:off x="4435996" y="3854129"/>
            <a:ext cx="28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EF65A6B8-5766-4A11-BDA3-AEF4FCD5B791}"/>
              </a:ext>
            </a:extLst>
          </p:cNvPr>
          <p:cNvSpPr txBox="1"/>
          <p:nvPr/>
        </p:nvSpPr>
        <p:spPr>
          <a:xfrm>
            <a:off x="906496" y="1038650"/>
            <a:ext cx="2348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Motala? – Villa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049023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20387" y="30210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Fyll på i mitten</a:t>
            </a:r>
            <a:endParaRPr lang="en-SE" sz="240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124AF11B-59A8-433F-8588-B843C23C1598}"/>
              </a:ext>
            </a:extLst>
          </p:cNvPr>
          <p:cNvSpPr txBox="1"/>
          <p:nvPr/>
        </p:nvSpPr>
        <p:spPr>
          <a:xfrm>
            <a:off x="11185971" y="3202530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41F43762-89AE-4DDD-ADD1-2E1CFF413D30}"/>
              </a:ext>
            </a:extLst>
          </p:cNvPr>
          <p:cNvSpPr/>
          <p:nvPr/>
        </p:nvSpPr>
        <p:spPr>
          <a:xfrm>
            <a:off x="11383038" y="95134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9B221F97-95A8-4683-9CAE-0AEEAE4BE2FB}"/>
              </a:ext>
            </a:extLst>
          </p:cNvPr>
          <p:cNvSpPr/>
          <p:nvPr/>
        </p:nvSpPr>
        <p:spPr>
          <a:xfrm>
            <a:off x="11475401" y="4628694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3B3E2A05-44C5-4D54-92AA-9F5C8AC7FCE6}"/>
              </a:ext>
            </a:extLst>
          </p:cNvPr>
          <p:cNvSpPr/>
          <p:nvPr/>
        </p:nvSpPr>
        <p:spPr>
          <a:xfrm>
            <a:off x="11475400" y="5663042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156F62B9-220C-4A43-B922-7ECAE5EC7A97}"/>
              </a:ext>
            </a:extLst>
          </p:cNvPr>
          <p:cNvSpPr/>
          <p:nvPr/>
        </p:nvSpPr>
        <p:spPr>
          <a:xfrm>
            <a:off x="10594109" y="895927"/>
            <a:ext cx="738909" cy="36946"/>
          </a:xfrm>
          <a:custGeom>
            <a:avLst/>
            <a:gdLst>
              <a:gd name="connsiteX0" fmla="*/ 738909 w 738909"/>
              <a:gd name="connsiteY0" fmla="*/ 18473 h 36946"/>
              <a:gd name="connsiteX1" fmla="*/ 618836 w 738909"/>
              <a:gd name="connsiteY1" fmla="*/ 9237 h 36946"/>
              <a:gd name="connsiteX2" fmla="*/ 526473 w 738909"/>
              <a:gd name="connsiteY2" fmla="*/ 0 h 36946"/>
              <a:gd name="connsiteX3" fmla="*/ 175491 w 738909"/>
              <a:gd name="connsiteY3" fmla="*/ 9237 h 36946"/>
              <a:gd name="connsiteX4" fmla="*/ 18473 w 738909"/>
              <a:gd name="connsiteY4" fmla="*/ 27709 h 36946"/>
              <a:gd name="connsiteX5" fmla="*/ 0 w 738909"/>
              <a:gd name="connsiteY5" fmla="*/ 36946 h 3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8909" h="36946">
                <a:moveTo>
                  <a:pt x="738909" y="18473"/>
                </a:moveTo>
                <a:lnTo>
                  <a:pt x="618836" y="9237"/>
                </a:lnTo>
                <a:cubicBezTo>
                  <a:pt x="588011" y="6557"/>
                  <a:pt x="557414" y="0"/>
                  <a:pt x="526473" y="0"/>
                </a:cubicBezTo>
                <a:cubicBezTo>
                  <a:pt x="409438" y="0"/>
                  <a:pt x="292485" y="6158"/>
                  <a:pt x="175491" y="9237"/>
                </a:cubicBezTo>
                <a:cubicBezTo>
                  <a:pt x="131569" y="12897"/>
                  <a:pt x="66049" y="14116"/>
                  <a:pt x="18473" y="27709"/>
                </a:cubicBezTo>
                <a:cubicBezTo>
                  <a:pt x="11853" y="29600"/>
                  <a:pt x="6158" y="33867"/>
                  <a:pt x="0" y="36946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10783233-64D7-48F7-93CD-2CB24C515B77}"/>
              </a:ext>
            </a:extLst>
          </p:cNvPr>
          <p:cNvSpPr/>
          <p:nvPr/>
        </p:nvSpPr>
        <p:spPr>
          <a:xfrm>
            <a:off x="8497455" y="932873"/>
            <a:ext cx="2032000" cy="2272145"/>
          </a:xfrm>
          <a:custGeom>
            <a:avLst/>
            <a:gdLst>
              <a:gd name="connsiteX0" fmla="*/ 2032000 w 2032000"/>
              <a:gd name="connsiteY0" fmla="*/ 0 h 2272145"/>
              <a:gd name="connsiteX1" fmla="*/ 1948872 w 2032000"/>
              <a:gd name="connsiteY1" fmla="*/ 18472 h 2272145"/>
              <a:gd name="connsiteX2" fmla="*/ 1939636 w 2032000"/>
              <a:gd name="connsiteY2" fmla="*/ 55418 h 2272145"/>
              <a:gd name="connsiteX3" fmla="*/ 1847272 w 2032000"/>
              <a:gd name="connsiteY3" fmla="*/ 36945 h 2272145"/>
              <a:gd name="connsiteX4" fmla="*/ 1819563 w 2032000"/>
              <a:gd name="connsiteY4" fmla="*/ 64654 h 2272145"/>
              <a:gd name="connsiteX5" fmla="*/ 1801090 w 2032000"/>
              <a:gd name="connsiteY5" fmla="*/ 92363 h 2272145"/>
              <a:gd name="connsiteX6" fmla="*/ 1717963 w 2032000"/>
              <a:gd name="connsiteY6" fmla="*/ 101600 h 2272145"/>
              <a:gd name="connsiteX7" fmla="*/ 1708727 w 2032000"/>
              <a:gd name="connsiteY7" fmla="*/ 138545 h 2272145"/>
              <a:gd name="connsiteX8" fmla="*/ 1699490 w 2032000"/>
              <a:gd name="connsiteY8" fmla="*/ 166254 h 2272145"/>
              <a:gd name="connsiteX9" fmla="*/ 1662545 w 2032000"/>
              <a:gd name="connsiteY9" fmla="*/ 157018 h 2272145"/>
              <a:gd name="connsiteX10" fmla="*/ 1597890 w 2032000"/>
              <a:gd name="connsiteY10" fmla="*/ 129309 h 2272145"/>
              <a:gd name="connsiteX11" fmla="*/ 1570181 w 2032000"/>
              <a:gd name="connsiteY11" fmla="*/ 147782 h 2272145"/>
              <a:gd name="connsiteX12" fmla="*/ 1542472 w 2032000"/>
              <a:gd name="connsiteY12" fmla="*/ 157018 h 2272145"/>
              <a:gd name="connsiteX13" fmla="*/ 1496290 w 2032000"/>
              <a:gd name="connsiteY13" fmla="*/ 147782 h 2272145"/>
              <a:gd name="connsiteX14" fmla="*/ 1440872 w 2032000"/>
              <a:gd name="connsiteY14" fmla="*/ 129309 h 2272145"/>
              <a:gd name="connsiteX15" fmla="*/ 1422400 w 2032000"/>
              <a:gd name="connsiteY15" fmla="*/ 157018 h 2272145"/>
              <a:gd name="connsiteX16" fmla="*/ 1403927 w 2032000"/>
              <a:gd name="connsiteY16" fmla="*/ 193963 h 2272145"/>
              <a:gd name="connsiteX17" fmla="*/ 1366981 w 2032000"/>
              <a:gd name="connsiteY17" fmla="*/ 203200 h 2272145"/>
              <a:gd name="connsiteX18" fmla="*/ 1330036 w 2032000"/>
              <a:gd name="connsiteY18" fmla="*/ 193963 h 2272145"/>
              <a:gd name="connsiteX19" fmla="*/ 1302327 w 2032000"/>
              <a:gd name="connsiteY19" fmla="*/ 184727 h 2272145"/>
              <a:gd name="connsiteX20" fmla="*/ 1209963 w 2032000"/>
              <a:gd name="connsiteY20" fmla="*/ 193963 h 2272145"/>
              <a:gd name="connsiteX21" fmla="*/ 1200727 w 2032000"/>
              <a:gd name="connsiteY21" fmla="*/ 240145 h 2272145"/>
              <a:gd name="connsiteX22" fmla="*/ 1163781 w 2032000"/>
              <a:gd name="connsiteY22" fmla="*/ 249382 h 2272145"/>
              <a:gd name="connsiteX23" fmla="*/ 1136072 w 2032000"/>
              <a:gd name="connsiteY23" fmla="*/ 258618 h 2272145"/>
              <a:gd name="connsiteX24" fmla="*/ 1126836 w 2032000"/>
              <a:gd name="connsiteY24" fmla="*/ 286327 h 2272145"/>
              <a:gd name="connsiteX25" fmla="*/ 1117600 w 2032000"/>
              <a:gd name="connsiteY25" fmla="*/ 350982 h 2272145"/>
              <a:gd name="connsiteX26" fmla="*/ 1071418 w 2032000"/>
              <a:gd name="connsiteY26" fmla="*/ 360218 h 2272145"/>
              <a:gd name="connsiteX27" fmla="*/ 1006763 w 2032000"/>
              <a:gd name="connsiteY27" fmla="*/ 434109 h 2272145"/>
              <a:gd name="connsiteX28" fmla="*/ 877454 w 2032000"/>
              <a:gd name="connsiteY28" fmla="*/ 452582 h 2272145"/>
              <a:gd name="connsiteX29" fmla="*/ 868218 w 2032000"/>
              <a:gd name="connsiteY29" fmla="*/ 480291 h 2272145"/>
              <a:gd name="connsiteX30" fmla="*/ 803563 w 2032000"/>
              <a:gd name="connsiteY30" fmla="*/ 471054 h 2272145"/>
              <a:gd name="connsiteX31" fmla="*/ 775854 w 2032000"/>
              <a:gd name="connsiteY31" fmla="*/ 461818 h 2272145"/>
              <a:gd name="connsiteX32" fmla="*/ 738909 w 2032000"/>
              <a:gd name="connsiteY32" fmla="*/ 508000 h 2272145"/>
              <a:gd name="connsiteX33" fmla="*/ 711200 w 2032000"/>
              <a:gd name="connsiteY33" fmla="*/ 526472 h 2272145"/>
              <a:gd name="connsiteX34" fmla="*/ 628072 w 2032000"/>
              <a:gd name="connsiteY34" fmla="*/ 498763 h 2272145"/>
              <a:gd name="connsiteX35" fmla="*/ 600363 w 2032000"/>
              <a:gd name="connsiteY35" fmla="*/ 489527 h 2272145"/>
              <a:gd name="connsiteX36" fmla="*/ 517236 w 2032000"/>
              <a:gd name="connsiteY36" fmla="*/ 508000 h 2272145"/>
              <a:gd name="connsiteX37" fmla="*/ 508000 w 2032000"/>
              <a:gd name="connsiteY37" fmla="*/ 544945 h 2272145"/>
              <a:gd name="connsiteX38" fmla="*/ 498763 w 2032000"/>
              <a:gd name="connsiteY38" fmla="*/ 572654 h 2272145"/>
              <a:gd name="connsiteX39" fmla="*/ 471054 w 2032000"/>
              <a:gd name="connsiteY39" fmla="*/ 581891 h 2272145"/>
              <a:gd name="connsiteX40" fmla="*/ 461818 w 2032000"/>
              <a:gd name="connsiteY40" fmla="*/ 665018 h 2272145"/>
              <a:gd name="connsiteX41" fmla="*/ 369454 w 2032000"/>
              <a:gd name="connsiteY41" fmla="*/ 674254 h 2272145"/>
              <a:gd name="connsiteX42" fmla="*/ 350981 w 2032000"/>
              <a:gd name="connsiteY42" fmla="*/ 701963 h 2272145"/>
              <a:gd name="connsiteX43" fmla="*/ 341745 w 2032000"/>
              <a:gd name="connsiteY43" fmla="*/ 757382 h 2272145"/>
              <a:gd name="connsiteX44" fmla="*/ 277090 w 2032000"/>
              <a:gd name="connsiteY44" fmla="*/ 766618 h 2272145"/>
              <a:gd name="connsiteX45" fmla="*/ 258618 w 2032000"/>
              <a:gd name="connsiteY45" fmla="*/ 794327 h 2272145"/>
              <a:gd name="connsiteX46" fmla="*/ 249381 w 2032000"/>
              <a:gd name="connsiteY46" fmla="*/ 905163 h 2272145"/>
              <a:gd name="connsiteX47" fmla="*/ 240145 w 2032000"/>
              <a:gd name="connsiteY47" fmla="*/ 932872 h 2272145"/>
              <a:gd name="connsiteX48" fmla="*/ 230909 w 2032000"/>
              <a:gd name="connsiteY48" fmla="*/ 969818 h 2272145"/>
              <a:gd name="connsiteX49" fmla="*/ 212436 w 2032000"/>
              <a:gd name="connsiteY49" fmla="*/ 1052945 h 2272145"/>
              <a:gd name="connsiteX50" fmla="*/ 221672 w 2032000"/>
              <a:gd name="connsiteY50" fmla="*/ 1108363 h 2272145"/>
              <a:gd name="connsiteX51" fmla="*/ 212436 w 2032000"/>
              <a:gd name="connsiteY51" fmla="*/ 1136072 h 2272145"/>
              <a:gd name="connsiteX52" fmla="*/ 221672 w 2032000"/>
              <a:gd name="connsiteY52" fmla="*/ 1209963 h 2272145"/>
              <a:gd name="connsiteX53" fmla="*/ 203200 w 2032000"/>
              <a:gd name="connsiteY53" fmla="*/ 1256145 h 2272145"/>
              <a:gd name="connsiteX54" fmla="*/ 166254 w 2032000"/>
              <a:gd name="connsiteY54" fmla="*/ 1302327 h 2272145"/>
              <a:gd name="connsiteX55" fmla="*/ 193963 w 2032000"/>
              <a:gd name="connsiteY55" fmla="*/ 1357745 h 2272145"/>
              <a:gd name="connsiteX56" fmla="*/ 184727 w 2032000"/>
              <a:gd name="connsiteY56" fmla="*/ 1394691 h 2272145"/>
              <a:gd name="connsiteX57" fmla="*/ 166254 w 2032000"/>
              <a:gd name="connsiteY57" fmla="*/ 1422400 h 2272145"/>
              <a:gd name="connsiteX58" fmla="*/ 157018 w 2032000"/>
              <a:gd name="connsiteY58" fmla="*/ 1450109 h 2272145"/>
              <a:gd name="connsiteX59" fmla="*/ 175490 w 2032000"/>
              <a:gd name="connsiteY59" fmla="*/ 1505527 h 2272145"/>
              <a:gd name="connsiteX60" fmla="*/ 129309 w 2032000"/>
              <a:gd name="connsiteY60" fmla="*/ 1607127 h 2272145"/>
              <a:gd name="connsiteX61" fmla="*/ 138545 w 2032000"/>
              <a:gd name="connsiteY61" fmla="*/ 1634836 h 2272145"/>
              <a:gd name="connsiteX62" fmla="*/ 147781 w 2032000"/>
              <a:gd name="connsiteY62" fmla="*/ 1764145 h 2272145"/>
              <a:gd name="connsiteX63" fmla="*/ 92363 w 2032000"/>
              <a:gd name="connsiteY63" fmla="*/ 1801091 h 2272145"/>
              <a:gd name="connsiteX64" fmla="*/ 73890 w 2032000"/>
              <a:gd name="connsiteY64" fmla="*/ 1838036 h 2272145"/>
              <a:gd name="connsiteX65" fmla="*/ 73890 w 2032000"/>
              <a:gd name="connsiteY65" fmla="*/ 1902691 h 2272145"/>
              <a:gd name="connsiteX66" fmla="*/ 18472 w 2032000"/>
              <a:gd name="connsiteY66" fmla="*/ 1967345 h 2272145"/>
              <a:gd name="connsiteX67" fmla="*/ 0 w 2032000"/>
              <a:gd name="connsiteY67" fmla="*/ 1995054 h 2272145"/>
              <a:gd name="connsiteX68" fmla="*/ 64654 w 2032000"/>
              <a:gd name="connsiteY68" fmla="*/ 2032000 h 2272145"/>
              <a:gd name="connsiteX69" fmla="*/ 83127 w 2032000"/>
              <a:gd name="connsiteY69" fmla="*/ 2087418 h 2272145"/>
              <a:gd name="connsiteX70" fmla="*/ 83127 w 2032000"/>
              <a:gd name="connsiteY70" fmla="*/ 2198254 h 2272145"/>
              <a:gd name="connsiteX71" fmla="*/ 73890 w 2032000"/>
              <a:gd name="connsiteY71" fmla="*/ 2272145 h 2272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032000" h="2272145">
                <a:moveTo>
                  <a:pt x="2032000" y="0"/>
                </a:moveTo>
                <a:cubicBezTo>
                  <a:pt x="2004291" y="6157"/>
                  <a:pt x="1973212" y="3868"/>
                  <a:pt x="1948872" y="18472"/>
                </a:cubicBezTo>
                <a:cubicBezTo>
                  <a:pt x="1937987" y="25003"/>
                  <a:pt x="1951304" y="50417"/>
                  <a:pt x="1939636" y="55418"/>
                </a:cubicBezTo>
                <a:cubicBezTo>
                  <a:pt x="1931291" y="58995"/>
                  <a:pt x="1861990" y="40625"/>
                  <a:pt x="1847272" y="36945"/>
                </a:cubicBezTo>
                <a:cubicBezTo>
                  <a:pt x="1838036" y="46181"/>
                  <a:pt x="1827925" y="54619"/>
                  <a:pt x="1819563" y="64654"/>
                </a:cubicBezTo>
                <a:cubicBezTo>
                  <a:pt x="1812456" y="73182"/>
                  <a:pt x="1811522" y="88569"/>
                  <a:pt x="1801090" y="92363"/>
                </a:cubicBezTo>
                <a:cubicBezTo>
                  <a:pt x="1774889" y="101891"/>
                  <a:pt x="1745672" y="98521"/>
                  <a:pt x="1717963" y="101600"/>
                </a:cubicBezTo>
                <a:cubicBezTo>
                  <a:pt x="1714884" y="113915"/>
                  <a:pt x="1712214" y="126339"/>
                  <a:pt x="1708727" y="138545"/>
                </a:cubicBezTo>
                <a:cubicBezTo>
                  <a:pt x="1706052" y="147906"/>
                  <a:pt x="1708530" y="162638"/>
                  <a:pt x="1699490" y="166254"/>
                </a:cubicBezTo>
                <a:cubicBezTo>
                  <a:pt x="1687704" y="170968"/>
                  <a:pt x="1674860" y="160097"/>
                  <a:pt x="1662545" y="157018"/>
                </a:cubicBezTo>
                <a:cubicBezTo>
                  <a:pt x="1660133" y="155812"/>
                  <a:pt x="1608085" y="127610"/>
                  <a:pt x="1597890" y="129309"/>
                </a:cubicBezTo>
                <a:cubicBezTo>
                  <a:pt x="1586940" y="131134"/>
                  <a:pt x="1580110" y="142818"/>
                  <a:pt x="1570181" y="147782"/>
                </a:cubicBezTo>
                <a:cubicBezTo>
                  <a:pt x="1561473" y="152136"/>
                  <a:pt x="1551708" y="153939"/>
                  <a:pt x="1542472" y="157018"/>
                </a:cubicBezTo>
                <a:cubicBezTo>
                  <a:pt x="1527078" y="153939"/>
                  <a:pt x="1511436" y="151913"/>
                  <a:pt x="1496290" y="147782"/>
                </a:cubicBezTo>
                <a:cubicBezTo>
                  <a:pt x="1477504" y="142659"/>
                  <a:pt x="1440872" y="129309"/>
                  <a:pt x="1440872" y="129309"/>
                </a:cubicBezTo>
                <a:cubicBezTo>
                  <a:pt x="1434715" y="138545"/>
                  <a:pt x="1427907" y="147380"/>
                  <a:pt x="1422400" y="157018"/>
                </a:cubicBezTo>
                <a:cubicBezTo>
                  <a:pt x="1415569" y="168973"/>
                  <a:pt x="1414504" y="185149"/>
                  <a:pt x="1403927" y="193963"/>
                </a:cubicBezTo>
                <a:cubicBezTo>
                  <a:pt x="1394175" y="202090"/>
                  <a:pt x="1379296" y="200121"/>
                  <a:pt x="1366981" y="203200"/>
                </a:cubicBezTo>
                <a:cubicBezTo>
                  <a:pt x="1354666" y="200121"/>
                  <a:pt x="1342242" y="197450"/>
                  <a:pt x="1330036" y="193963"/>
                </a:cubicBezTo>
                <a:cubicBezTo>
                  <a:pt x="1320675" y="191288"/>
                  <a:pt x="1312063" y="184727"/>
                  <a:pt x="1302327" y="184727"/>
                </a:cubicBezTo>
                <a:cubicBezTo>
                  <a:pt x="1271385" y="184727"/>
                  <a:pt x="1240751" y="190884"/>
                  <a:pt x="1209963" y="193963"/>
                </a:cubicBezTo>
                <a:cubicBezTo>
                  <a:pt x="1206884" y="209357"/>
                  <a:pt x="1210777" y="228085"/>
                  <a:pt x="1200727" y="240145"/>
                </a:cubicBezTo>
                <a:cubicBezTo>
                  <a:pt x="1192600" y="249897"/>
                  <a:pt x="1175987" y="245895"/>
                  <a:pt x="1163781" y="249382"/>
                </a:cubicBezTo>
                <a:cubicBezTo>
                  <a:pt x="1154420" y="252057"/>
                  <a:pt x="1145308" y="255539"/>
                  <a:pt x="1136072" y="258618"/>
                </a:cubicBezTo>
                <a:cubicBezTo>
                  <a:pt x="1132993" y="267854"/>
                  <a:pt x="1128745" y="276780"/>
                  <a:pt x="1126836" y="286327"/>
                </a:cubicBezTo>
                <a:cubicBezTo>
                  <a:pt x="1122567" y="307675"/>
                  <a:pt x="1130662" y="333566"/>
                  <a:pt x="1117600" y="350982"/>
                </a:cubicBezTo>
                <a:cubicBezTo>
                  <a:pt x="1108181" y="363541"/>
                  <a:pt x="1086812" y="357139"/>
                  <a:pt x="1071418" y="360218"/>
                </a:cubicBezTo>
                <a:cubicBezTo>
                  <a:pt x="1059819" y="377615"/>
                  <a:pt x="1037192" y="426949"/>
                  <a:pt x="1006763" y="434109"/>
                </a:cubicBezTo>
                <a:cubicBezTo>
                  <a:pt x="964380" y="444082"/>
                  <a:pt x="920557" y="446424"/>
                  <a:pt x="877454" y="452582"/>
                </a:cubicBezTo>
                <a:cubicBezTo>
                  <a:pt x="874375" y="461818"/>
                  <a:pt x="875102" y="473407"/>
                  <a:pt x="868218" y="480291"/>
                </a:cubicBezTo>
                <a:cubicBezTo>
                  <a:pt x="844859" y="503650"/>
                  <a:pt x="824591" y="480066"/>
                  <a:pt x="803563" y="471054"/>
                </a:cubicBezTo>
                <a:cubicBezTo>
                  <a:pt x="794614" y="467219"/>
                  <a:pt x="785090" y="464897"/>
                  <a:pt x="775854" y="461818"/>
                </a:cubicBezTo>
                <a:cubicBezTo>
                  <a:pt x="696441" y="514761"/>
                  <a:pt x="789898" y="444264"/>
                  <a:pt x="738909" y="508000"/>
                </a:cubicBezTo>
                <a:cubicBezTo>
                  <a:pt x="731975" y="516668"/>
                  <a:pt x="720436" y="520315"/>
                  <a:pt x="711200" y="526472"/>
                </a:cubicBezTo>
                <a:lnTo>
                  <a:pt x="628072" y="498763"/>
                </a:lnTo>
                <a:lnTo>
                  <a:pt x="600363" y="489527"/>
                </a:lnTo>
                <a:cubicBezTo>
                  <a:pt x="572654" y="495685"/>
                  <a:pt x="541576" y="493396"/>
                  <a:pt x="517236" y="508000"/>
                </a:cubicBezTo>
                <a:cubicBezTo>
                  <a:pt x="506351" y="514531"/>
                  <a:pt x="511487" y="532739"/>
                  <a:pt x="508000" y="544945"/>
                </a:cubicBezTo>
                <a:cubicBezTo>
                  <a:pt x="505325" y="554306"/>
                  <a:pt x="505647" y="565770"/>
                  <a:pt x="498763" y="572654"/>
                </a:cubicBezTo>
                <a:cubicBezTo>
                  <a:pt x="491879" y="579538"/>
                  <a:pt x="480290" y="578812"/>
                  <a:pt x="471054" y="581891"/>
                </a:cubicBezTo>
                <a:cubicBezTo>
                  <a:pt x="467975" y="609600"/>
                  <a:pt x="482447" y="646264"/>
                  <a:pt x="461818" y="665018"/>
                </a:cubicBezTo>
                <a:cubicBezTo>
                  <a:pt x="438923" y="685831"/>
                  <a:pt x="398808" y="664470"/>
                  <a:pt x="369454" y="674254"/>
                </a:cubicBezTo>
                <a:cubicBezTo>
                  <a:pt x="358923" y="677764"/>
                  <a:pt x="357139" y="692727"/>
                  <a:pt x="350981" y="701963"/>
                </a:cubicBezTo>
                <a:cubicBezTo>
                  <a:pt x="347902" y="720436"/>
                  <a:pt x="355839" y="745050"/>
                  <a:pt x="341745" y="757382"/>
                </a:cubicBezTo>
                <a:cubicBezTo>
                  <a:pt x="325361" y="771718"/>
                  <a:pt x="296984" y="757776"/>
                  <a:pt x="277090" y="766618"/>
                </a:cubicBezTo>
                <a:cubicBezTo>
                  <a:pt x="266946" y="771126"/>
                  <a:pt x="264775" y="785091"/>
                  <a:pt x="258618" y="794327"/>
                </a:cubicBezTo>
                <a:cubicBezTo>
                  <a:pt x="255539" y="831272"/>
                  <a:pt x="254281" y="868415"/>
                  <a:pt x="249381" y="905163"/>
                </a:cubicBezTo>
                <a:cubicBezTo>
                  <a:pt x="248094" y="914814"/>
                  <a:pt x="242820" y="923511"/>
                  <a:pt x="240145" y="932872"/>
                </a:cubicBezTo>
                <a:cubicBezTo>
                  <a:pt x="236658" y="945078"/>
                  <a:pt x="233399" y="957370"/>
                  <a:pt x="230909" y="969818"/>
                </a:cubicBezTo>
                <a:cubicBezTo>
                  <a:pt x="214654" y="1051092"/>
                  <a:pt x="230410" y="999020"/>
                  <a:pt x="212436" y="1052945"/>
                </a:cubicBezTo>
                <a:cubicBezTo>
                  <a:pt x="215515" y="1071418"/>
                  <a:pt x="221672" y="1089636"/>
                  <a:pt x="221672" y="1108363"/>
                </a:cubicBezTo>
                <a:cubicBezTo>
                  <a:pt x="221672" y="1118099"/>
                  <a:pt x="212436" y="1126336"/>
                  <a:pt x="212436" y="1136072"/>
                </a:cubicBezTo>
                <a:cubicBezTo>
                  <a:pt x="212436" y="1160894"/>
                  <a:pt x="218593" y="1185333"/>
                  <a:pt x="221672" y="1209963"/>
                </a:cubicBezTo>
                <a:cubicBezTo>
                  <a:pt x="215515" y="1225357"/>
                  <a:pt x="212837" y="1242653"/>
                  <a:pt x="203200" y="1256145"/>
                </a:cubicBezTo>
                <a:cubicBezTo>
                  <a:pt x="150977" y="1329258"/>
                  <a:pt x="193395" y="1220902"/>
                  <a:pt x="166254" y="1302327"/>
                </a:cubicBezTo>
                <a:cubicBezTo>
                  <a:pt x="175594" y="1316337"/>
                  <a:pt x="193963" y="1338624"/>
                  <a:pt x="193963" y="1357745"/>
                </a:cubicBezTo>
                <a:cubicBezTo>
                  <a:pt x="193963" y="1370439"/>
                  <a:pt x="189727" y="1383023"/>
                  <a:pt x="184727" y="1394691"/>
                </a:cubicBezTo>
                <a:cubicBezTo>
                  <a:pt x="180354" y="1404894"/>
                  <a:pt x="172412" y="1413164"/>
                  <a:pt x="166254" y="1422400"/>
                </a:cubicBezTo>
                <a:cubicBezTo>
                  <a:pt x="163175" y="1431636"/>
                  <a:pt x="155943" y="1440433"/>
                  <a:pt x="157018" y="1450109"/>
                </a:cubicBezTo>
                <a:cubicBezTo>
                  <a:pt x="159168" y="1469462"/>
                  <a:pt x="175490" y="1505527"/>
                  <a:pt x="175490" y="1505527"/>
                </a:cubicBezTo>
                <a:cubicBezTo>
                  <a:pt x="134191" y="1588126"/>
                  <a:pt x="147253" y="1553294"/>
                  <a:pt x="129309" y="1607127"/>
                </a:cubicBezTo>
                <a:cubicBezTo>
                  <a:pt x="132388" y="1616363"/>
                  <a:pt x="134191" y="1626128"/>
                  <a:pt x="138545" y="1634836"/>
                </a:cubicBezTo>
                <a:cubicBezTo>
                  <a:pt x="164228" y="1686202"/>
                  <a:pt x="193723" y="1665698"/>
                  <a:pt x="147781" y="1764145"/>
                </a:cubicBezTo>
                <a:cubicBezTo>
                  <a:pt x="138392" y="1784264"/>
                  <a:pt x="92363" y="1801091"/>
                  <a:pt x="92363" y="1801091"/>
                </a:cubicBezTo>
                <a:cubicBezTo>
                  <a:pt x="86205" y="1813406"/>
                  <a:pt x="75837" y="1824406"/>
                  <a:pt x="73890" y="1838036"/>
                </a:cubicBezTo>
                <a:cubicBezTo>
                  <a:pt x="61923" y="1921808"/>
                  <a:pt x="118370" y="1798903"/>
                  <a:pt x="73890" y="1902691"/>
                </a:cubicBezTo>
                <a:cubicBezTo>
                  <a:pt x="61772" y="1930967"/>
                  <a:pt x="38142" y="1944397"/>
                  <a:pt x="18472" y="1967345"/>
                </a:cubicBezTo>
                <a:cubicBezTo>
                  <a:pt x="11248" y="1975773"/>
                  <a:pt x="6157" y="1985818"/>
                  <a:pt x="0" y="1995054"/>
                </a:cubicBezTo>
                <a:cubicBezTo>
                  <a:pt x="43003" y="2003655"/>
                  <a:pt x="47417" y="1993218"/>
                  <a:pt x="64654" y="2032000"/>
                </a:cubicBezTo>
                <a:cubicBezTo>
                  <a:pt x="72562" y="2049794"/>
                  <a:pt x="83127" y="2087418"/>
                  <a:pt x="83127" y="2087418"/>
                </a:cubicBezTo>
                <a:cubicBezTo>
                  <a:pt x="62340" y="2170558"/>
                  <a:pt x="83127" y="2068524"/>
                  <a:pt x="83127" y="2198254"/>
                </a:cubicBezTo>
                <a:cubicBezTo>
                  <a:pt x="83127" y="2223076"/>
                  <a:pt x="73890" y="2272145"/>
                  <a:pt x="73890" y="227214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3" name="Rak pilkoppling 22">
            <a:extLst>
              <a:ext uri="{FF2B5EF4-FFF2-40B4-BE49-F238E27FC236}">
                <a16:creationId xmlns:a16="http://schemas.microsoft.com/office/drawing/2014/main" id="{0662D15F-C093-40FF-AEFE-B8BABB80B880}"/>
              </a:ext>
            </a:extLst>
          </p:cNvPr>
          <p:cNvCxnSpPr>
            <a:cxnSpLocks/>
          </p:cNvCxnSpPr>
          <p:nvPr/>
        </p:nvCxnSpPr>
        <p:spPr>
          <a:xfrm flipH="1" flipV="1">
            <a:off x="10594109" y="1043709"/>
            <a:ext cx="738910" cy="215882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koppling 26">
            <a:extLst>
              <a:ext uri="{FF2B5EF4-FFF2-40B4-BE49-F238E27FC236}">
                <a16:creationId xmlns:a16="http://schemas.microsoft.com/office/drawing/2014/main" id="{D5923782-ECE6-4499-AF73-E5E352F87A1C}"/>
              </a:ext>
            </a:extLst>
          </p:cNvPr>
          <p:cNvCxnSpPr>
            <a:cxnSpLocks/>
          </p:cNvCxnSpPr>
          <p:nvPr/>
        </p:nvCxnSpPr>
        <p:spPr>
          <a:xfrm flipH="1">
            <a:off x="8109527" y="3265177"/>
            <a:ext cx="465562" cy="142689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koppling 28">
            <a:extLst>
              <a:ext uri="{FF2B5EF4-FFF2-40B4-BE49-F238E27FC236}">
                <a16:creationId xmlns:a16="http://schemas.microsoft.com/office/drawing/2014/main" id="{996AC261-D36D-4AA2-8E1A-40FC450694CB}"/>
              </a:ext>
            </a:extLst>
          </p:cNvPr>
          <p:cNvCxnSpPr>
            <a:cxnSpLocks/>
          </p:cNvCxnSpPr>
          <p:nvPr/>
        </p:nvCxnSpPr>
        <p:spPr>
          <a:xfrm flipV="1">
            <a:off x="7693891" y="3020291"/>
            <a:ext cx="544945" cy="47105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ihandsfigur: Form 27">
            <a:extLst>
              <a:ext uri="{FF2B5EF4-FFF2-40B4-BE49-F238E27FC236}">
                <a16:creationId xmlns:a16="http://schemas.microsoft.com/office/drawing/2014/main" id="{A50BD045-2F18-42B2-9A93-06C7B7C742D9}"/>
              </a:ext>
            </a:extLst>
          </p:cNvPr>
          <p:cNvSpPr/>
          <p:nvPr/>
        </p:nvSpPr>
        <p:spPr>
          <a:xfrm>
            <a:off x="7028873" y="4387273"/>
            <a:ext cx="4396509" cy="812800"/>
          </a:xfrm>
          <a:custGeom>
            <a:avLst/>
            <a:gdLst>
              <a:gd name="connsiteX0" fmla="*/ 4396509 w 4396509"/>
              <a:gd name="connsiteY0" fmla="*/ 314036 h 812800"/>
              <a:gd name="connsiteX1" fmla="*/ 4193309 w 4396509"/>
              <a:gd name="connsiteY1" fmla="*/ 323272 h 812800"/>
              <a:gd name="connsiteX2" fmla="*/ 4137891 w 4396509"/>
              <a:gd name="connsiteY2" fmla="*/ 304800 h 812800"/>
              <a:gd name="connsiteX3" fmla="*/ 4110182 w 4396509"/>
              <a:gd name="connsiteY3" fmla="*/ 295563 h 812800"/>
              <a:gd name="connsiteX4" fmla="*/ 4091709 w 4396509"/>
              <a:gd name="connsiteY4" fmla="*/ 267854 h 812800"/>
              <a:gd name="connsiteX5" fmla="*/ 4064000 w 4396509"/>
              <a:gd name="connsiteY5" fmla="*/ 258618 h 812800"/>
              <a:gd name="connsiteX6" fmla="*/ 4036291 w 4396509"/>
              <a:gd name="connsiteY6" fmla="*/ 240145 h 812800"/>
              <a:gd name="connsiteX7" fmla="*/ 4008582 w 4396509"/>
              <a:gd name="connsiteY7" fmla="*/ 212436 h 812800"/>
              <a:gd name="connsiteX8" fmla="*/ 3953163 w 4396509"/>
              <a:gd name="connsiteY8" fmla="*/ 193963 h 812800"/>
              <a:gd name="connsiteX9" fmla="*/ 3925454 w 4396509"/>
              <a:gd name="connsiteY9" fmla="*/ 166254 h 812800"/>
              <a:gd name="connsiteX10" fmla="*/ 3897745 w 4396509"/>
              <a:gd name="connsiteY10" fmla="*/ 157018 h 812800"/>
              <a:gd name="connsiteX11" fmla="*/ 3842327 w 4396509"/>
              <a:gd name="connsiteY11" fmla="*/ 120072 h 812800"/>
              <a:gd name="connsiteX12" fmla="*/ 3786909 w 4396509"/>
              <a:gd name="connsiteY12" fmla="*/ 83127 h 812800"/>
              <a:gd name="connsiteX13" fmla="*/ 3759200 w 4396509"/>
              <a:gd name="connsiteY13" fmla="*/ 64654 h 812800"/>
              <a:gd name="connsiteX14" fmla="*/ 3722254 w 4396509"/>
              <a:gd name="connsiteY14" fmla="*/ 55418 h 812800"/>
              <a:gd name="connsiteX15" fmla="*/ 3639127 w 4396509"/>
              <a:gd name="connsiteY15" fmla="*/ 18472 h 812800"/>
              <a:gd name="connsiteX16" fmla="*/ 3509818 w 4396509"/>
              <a:gd name="connsiteY16" fmla="*/ 0 h 812800"/>
              <a:gd name="connsiteX17" fmla="*/ 3177309 w 4396509"/>
              <a:gd name="connsiteY17" fmla="*/ 9236 h 812800"/>
              <a:gd name="connsiteX18" fmla="*/ 3121891 w 4396509"/>
              <a:gd name="connsiteY18" fmla="*/ 27709 h 812800"/>
              <a:gd name="connsiteX19" fmla="*/ 3066472 w 4396509"/>
              <a:gd name="connsiteY19" fmla="*/ 46182 h 812800"/>
              <a:gd name="connsiteX20" fmla="*/ 3011054 w 4396509"/>
              <a:gd name="connsiteY20" fmla="*/ 73891 h 812800"/>
              <a:gd name="connsiteX21" fmla="*/ 2955636 w 4396509"/>
              <a:gd name="connsiteY21" fmla="*/ 101600 h 812800"/>
              <a:gd name="connsiteX22" fmla="*/ 2900218 w 4396509"/>
              <a:gd name="connsiteY22" fmla="*/ 138545 h 812800"/>
              <a:gd name="connsiteX23" fmla="*/ 2844800 w 4396509"/>
              <a:gd name="connsiteY23" fmla="*/ 166254 h 812800"/>
              <a:gd name="connsiteX24" fmla="*/ 2761672 w 4396509"/>
              <a:gd name="connsiteY24" fmla="*/ 221672 h 812800"/>
              <a:gd name="connsiteX25" fmla="*/ 2733963 w 4396509"/>
              <a:gd name="connsiteY25" fmla="*/ 240145 h 812800"/>
              <a:gd name="connsiteX26" fmla="*/ 2706254 w 4396509"/>
              <a:gd name="connsiteY26" fmla="*/ 258618 h 812800"/>
              <a:gd name="connsiteX27" fmla="*/ 2623127 w 4396509"/>
              <a:gd name="connsiteY27" fmla="*/ 323272 h 812800"/>
              <a:gd name="connsiteX28" fmla="*/ 2595418 w 4396509"/>
              <a:gd name="connsiteY28" fmla="*/ 332509 h 812800"/>
              <a:gd name="connsiteX29" fmla="*/ 2540000 w 4396509"/>
              <a:gd name="connsiteY29" fmla="*/ 369454 h 812800"/>
              <a:gd name="connsiteX30" fmla="*/ 2456872 w 4396509"/>
              <a:gd name="connsiteY30" fmla="*/ 415636 h 812800"/>
              <a:gd name="connsiteX31" fmla="*/ 2373745 w 4396509"/>
              <a:gd name="connsiteY31" fmla="*/ 480291 h 812800"/>
              <a:gd name="connsiteX32" fmla="*/ 2318327 w 4396509"/>
              <a:gd name="connsiteY32" fmla="*/ 498763 h 812800"/>
              <a:gd name="connsiteX33" fmla="*/ 2262909 w 4396509"/>
              <a:gd name="connsiteY33" fmla="*/ 526472 h 812800"/>
              <a:gd name="connsiteX34" fmla="*/ 2235200 w 4396509"/>
              <a:gd name="connsiteY34" fmla="*/ 544945 h 812800"/>
              <a:gd name="connsiteX35" fmla="*/ 2179782 w 4396509"/>
              <a:gd name="connsiteY35" fmla="*/ 563418 h 812800"/>
              <a:gd name="connsiteX36" fmla="*/ 2124363 w 4396509"/>
              <a:gd name="connsiteY36" fmla="*/ 591127 h 812800"/>
              <a:gd name="connsiteX37" fmla="*/ 2096654 w 4396509"/>
              <a:gd name="connsiteY37" fmla="*/ 609600 h 812800"/>
              <a:gd name="connsiteX38" fmla="*/ 2032000 w 4396509"/>
              <a:gd name="connsiteY38" fmla="*/ 628072 h 812800"/>
              <a:gd name="connsiteX39" fmla="*/ 1976582 w 4396509"/>
              <a:gd name="connsiteY39" fmla="*/ 646545 h 812800"/>
              <a:gd name="connsiteX40" fmla="*/ 1948872 w 4396509"/>
              <a:gd name="connsiteY40" fmla="*/ 655782 h 812800"/>
              <a:gd name="connsiteX41" fmla="*/ 1893454 w 4396509"/>
              <a:gd name="connsiteY41" fmla="*/ 665018 h 812800"/>
              <a:gd name="connsiteX42" fmla="*/ 1865745 w 4396509"/>
              <a:gd name="connsiteY42" fmla="*/ 674254 h 812800"/>
              <a:gd name="connsiteX43" fmla="*/ 1810327 w 4396509"/>
              <a:gd name="connsiteY43" fmla="*/ 683491 h 812800"/>
              <a:gd name="connsiteX44" fmla="*/ 1773382 w 4396509"/>
              <a:gd name="connsiteY44" fmla="*/ 692727 h 812800"/>
              <a:gd name="connsiteX45" fmla="*/ 1717963 w 4396509"/>
              <a:gd name="connsiteY45" fmla="*/ 701963 h 812800"/>
              <a:gd name="connsiteX46" fmla="*/ 1588654 w 4396509"/>
              <a:gd name="connsiteY46" fmla="*/ 729672 h 812800"/>
              <a:gd name="connsiteX47" fmla="*/ 1560945 w 4396509"/>
              <a:gd name="connsiteY47" fmla="*/ 738909 h 812800"/>
              <a:gd name="connsiteX48" fmla="*/ 1524000 w 4396509"/>
              <a:gd name="connsiteY48" fmla="*/ 748145 h 812800"/>
              <a:gd name="connsiteX49" fmla="*/ 1468582 w 4396509"/>
              <a:gd name="connsiteY49" fmla="*/ 766618 h 812800"/>
              <a:gd name="connsiteX50" fmla="*/ 1440872 w 4396509"/>
              <a:gd name="connsiteY50" fmla="*/ 775854 h 812800"/>
              <a:gd name="connsiteX51" fmla="*/ 1293091 w 4396509"/>
              <a:gd name="connsiteY51" fmla="*/ 794327 h 812800"/>
              <a:gd name="connsiteX52" fmla="*/ 1052945 w 4396509"/>
              <a:gd name="connsiteY52" fmla="*/ 803563 h 812800"/>
              <a:gd name="connsiteX53" fmla="*/ 849745 w 4396509"/>
              <a:gd name="connsiteY53" fmla="*/ 812800 h 812800"/>
              <a:gd name="connsiteX54" fmla="*/ 544945 w 4396509"/>
              <a:gd name="connsiteY54" fmla="*/ 803563 h 812800"/>
              <a:gd name="connsiteX55" fmla="*/ 434109 w 4396509"/>
              <a:gd name="connsiteY55" fmla="*/ 785091 h 812800"/>
              <a:gd name="connsiteX56" fmla="*/ 378691 w 4396509"/>
              <a:gd name="connsiteY56" fmla="*/ 757382 h 812800"/>
              <a:gd name="connsiteX57" fmla="*/ 277091 w 4396509"/>
              <a:gd name="connsiteY57" fmla="*/ 729672 h 812800"/>
              <a:gd name="connsiteX58" fmla="*/ 221672 w 4396509"/>
              <a:gd name="connsiteY58" fmla="*/ 692727 h 812800"/>
              <a:gd name="connsiteX59" fmla="*/ 166254 w 4396509"/>
              <a:gd name="connsiteY59" fmla="*/ 674254 h 812800"/>
              <a:gd name="connsiteX60" fmla="*/ 83127 w 4396509"/>
              <a:gd name="connsiteY60" fmla="*/ 618836 h 812800"/>
              <a:gd name="connsiteX61" fmla="*/ 55418 w 4396509"/>
              <a:gd name="connsiteY61" fmla="*/ 600363 h 812800"/>
              <a:gd name="connsiteX62" fmla="*/ 0 w 4396509"/>
              <a:gd name="connsiteY62" fmla="*/ 581891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396509" h="812800">
                <a:moveTo>
                  <a:pt x="4396509" y="314036"/>
                </a:moveTo>
                <a:cubicBezTo>
                  <a:pt x="4255152" y="337596"/>
                  <a:pt x="4322941" y="336236"/>
                  <a:pt x="4193309" y="323272"/>
                </a:cubicBezTo>
                <a:lnTo>
                  <a:pt x="4137891" y="304800"/>
                </a:lnTo>
                <a:lnTo>
                  <a:pt x="4110182" y="295563"/>
                </a:lnTo>
                <a:cubicBezTo>
                  <a:pt x="4104024" y="286327"/>
                  <a:pt x="4100377" y="274789"/>
                  <a:pt x="4091709" y="267854"/>
                </a:cubicBezTo>
                <a:cubicBezTo>
                  <a:pt x="4084106" y="261772"/>
                  <a:pt x="4072708" y="262972"/>
                  <a:pt x="4064000" y="258618"/>
                </a:cubicBezTo>
                <a:cubicBezTo>
                  <a:pt x="4054071" y="253654"/>
                  <a:pt x="4044819" y="247252"/>
                  <a:pt x="4036291" y="240145"/>
                </a:cubicBezTo>
                <a:cubicBezTo>
                  <a:pt x="4026256" y="231783"/>
                  <a:pt x="4020000" y="218780"/>
                  <a:pt x="4008582" y="212436"/>
                </a:cubicBezTo>
                <a:cubicBezTo>
                  <a:pt x="3991560" y="202979"/>
                  <a:pt x="3953163" y="193963"/>
                  <a:pt x="3953163" y="193963"/>
                </a:cubicBezTo>
                <a:cubicBezTo>
                  <a:pt x="3943927" y="184727"/>
                  <a:pt x="3936322" y="173500"/>
                  <a:pt x="3925454" y="166254"/>
                </a:cubicBezTo>
                <a:cubicBezTo>
                  <a:pt x="3917353" y="160854"/>
                  <a:pt x="3906256" y="161746"/>
                  <a:pt x="3897745" y="157018"/>
                </a:cubicBezTo>
                <a:cubicBezTo>
                  <a:pt x="3878337" y="146236"/>
                  <a:pt x="3860800" y="132387"/>
                  <a:pt x="3842327" y="120072"/>
                </a:cubicBezTo>
                <a:lnTo>
                  <a:pt x="3786909" y="83127"/>
                </a:lnTo>
                <a:cubicBezTo>
                  <a:pt x="3777673" y="76969"/>
                  <a:pt x="3769969" y="67346"/>
                  <a:pt x="3759200" y="64654"/>
                </a:cubicBezTo>
                <a:lnTo>
                  <a:pt x="3722254" y="55418"/>
                </a:lnTo>
                <a:cubicBezTo>
                  <a:pt x="3692015" y="35259"/>
                  <a:pt x="3681094" y="24467"/>
                  <a:pt x="3639127" y="18472"/>
                </a:cubicBezTo>
                <a:lnTo>
                  <a:pt x="3509818" y="0"/>
                </a:lnTo>
                <a:cubicBezTo>
                  <a:pt x="3398982" y="3079"/>
                  <a:pt x="3287906" y="1336"/>
                  <a:pt x="3177309" y="9236"/>
                </a:cubicBezTo>
                <a:cubicBezTo>
                  <a:pt x="3157887" y="10623"/>
                  <a:pt x="3140364" y="21551"/>
                  <a:pt x="3121891" y="27709"/>
                </a:cubicBezTo>
                <a:cubicBezTo>
                  <a:pt x="3121887" y="27710"/>
                  <a:pt x="3066475" y="46180"/>
                  <a:pt x="3066472" y="46182"/>
                </a:cubicBezTo>
                <a:cubicBezTo>
                  <a:pt x="2987063" y="99120"/>
                  <a:pt x="3087534" y="35651"/>
                  <a:pt x="3011054" y="73891"/>
                </a:cubicBezTo>
                <a:cubicBezTo>
                  <a:pt x="2939434" y="109701"/>
                  <a:pt x="3025284" y="78382"/>
                  <a:pt x="2955636" y="101600"/>
                </a:cubicBezTo>
                <a:cubicBezTo>
                  <a:pt x="2903108" y="154128"/>
                  <a:pt x="2953687" y="111811"/>
                  <a:pt x="2900218" y="138545"/>
                </a:cubicBezTo>
                <a:cubicBezTo>
                  <a:pt x="2828599" y="174355"/>
                  <a:pt x="2914447" y="143039"/>
                  <a:pt x="2844800" y="166254"/>
                </a:cubicBezTo>
                <a:lnTo>
                  <a:pt x="2761672" y="221672"/>
                </a:lnTo>
                <a:lnTo>
                  <a:pt x="2733963" y="240145"/>
                </a:lnTo>
                <a:cubicBezTo>
                  <a:pt x="2724727" y="246303"/>
                  <a:pt x="2714103" y="250769"/>
                  <a:pt x="2706254" y="258618"/>
                </a:cubicBezTo>
                <a:cubicBezTo>
                  <a:pt x="2682345" y="282527"/>
                  <a:pt x="2656272" y="312223"/>
                  <a:pt x="2623127" y="323272"/>
                </a:cubicBezTo>
                <a:lnTo>
                  <a:pt x="2595418" y="332509"/>
                </a:lnTo>
                <a:cubicBezTo>
                  <a:pt x="2533922" y="394005"/>
                  <a:pt x="2600153" y="336035"/>
                  <a:pt x="2540000" y="369454"/>
                </a:cubicBezTo>
                <a:cubicBezTo>
                  <a:pt x="2444723" y="422386"/>
                  <a:pt x="2519571" y="394738"/>
                  <a:pt x="2456872" y="415636"/>
                </a:cubicBezTo>
                <a:cubicBezTo>
                  <a:pt x="2432965" y="439543"/>
                  <a:pt x="2406886" y="469244"/>
                  <a:pt x="2373745" y="480291"/>
                </a:cubicBezTo>
                <a:lnTo>
                  <a:pt x="2318327" y="498763"/>
                </a:lnTo>
                <a:cubicBezTo>
                  <a:pt x="2238916" y="551704"/>
                  <a:pt x="2339389" y="488232"/>
                  <a:pt x="2262909" y="526472"/>
                </a:cubicBezTo>
                <a:cubicBezTo>
                  <a:pt x="2252980" y="531436"/>
                  <a:pt x="2245344" y="540436"/>
                  <a:pt x="2235200" y="544945"/>
                </a:cubicBezTo>
                <a:cubicBezTo>
                  <a:pt x="2217406" y="552853"/>
                  <a:pt x="2179782" y="563418"/>
                  <a:pt x="2179782" y="563418"/>
                </a:cubicBezTo>
                <a:cubicBezTo>
                  <a:pt x="2100363" y="616363"/>
                  <a:pt x="2200849" y="552884"/>
                  <a:pt x="2124363" y="591127"/>
                </a:cubicBezTo>
                <a:cubicBezTo>
                  <a:pt x="2114434" y="596091"/>
                  <a:pt x="2106583" y="604636"/>
                  <a:pt x="2096654" y="609600"/>
                </a:cubicBezTo>
                <a:cubicBezTo>
                  <a:pt x="2081135" y="617360"/>
                  <a:pt x="2046795" y="623633"/>
                  <a:pt x="2032000" y="628072"/>
                </a:cubicBezTo>
                <a:cubicBezTo>
                  <a:pt x="2013349" y="633667"/>
                  <a:pt x="1995055" y="640387"/>
                  <a:pt x="1976582" y="646545"/>
                </a:cubicBezTo>
                <a:cubicBezTo>
                  <a:pt x="1967345" y="649624"/>
                  <a:pt x="1958476" y="654181"/>
                  <a:pt x="1948872" y="655782"/>
                </a:cubicBezTo>
                <a:cubicBezTo>
                  <a:pt x="1930399" y="658861"/>
                  <a:pt x="1911736" y="660956"/>
                  <a:pt x="1893454" y="665018"/>
                </a:cubicBezTo>
                <a:cubicBezTo>
                  <a:pt x="1883950" y="667130"/>
                  <a:pt x="1875249" y="672142"/>
                  <a:pt x="1865745" y="674254"/>
                </a:cubicBezTo>
                <a:cubicBezTo>
                  <a:pt x="1847463" y="678317"/>
                  <a:pt x="1828691" y="679818"/>
                  <a:pt x="1810327" y="683491"/>
                </a:cubicBezTo>
                <a:cubicBezTo>
                  <a:pt x="1797880" y="685981"/>
                  <a:pt x="1785830" y="690238"/>
                  <a:pt x="1773382" y="692727"/>
                </a:cubicBezTo>
                <a:cubicBezTo>
                  <a:pt x="1755018" y="696400"/>
                  <a:pt x="1736370" y="698512"/>
                  <a:pt x="1717963" y="701963"/>
                </a:cubicBezTo>
                <a:cubicBezTo>
                  <a:pt x="1687147" y="707741"/>
                  <a:pt x="1626143" y="718961"/>
                  <a:pt x="1588654" y="729672"/>
                </a:cubicBezTo>
                <a:cubicBezTo>
                  <a:pt x="1579293" y="732347"/>
                  <a:pt x="1570306" y="736234"/>
                  <a:pt x="1560945" y="738909"/>
                </a:cubicBezTo>
                <a:cubicBezTo>
                  <a:pt x="1548739" y="742396"/>
                  <a:pt x="1536159" y="744497"/>
                  <a:pt x="1524000" y="748145"/>
                </a:cubicBezTo>
                <a:cubicBezTo>
                  <a:pt x="1505349" y="753740"/>
                  <a:pt x="1487055" y="760460"/>
                  <a:pt x="1468582" y="766618"/>
                </a:cubicBezTo>
                <a:cubicBezTo>
                  <a:pt x="1459345" y="769697"/>
                  <a:pt x="1450510" y="774477"/>
                  <a:pt x="1440872" y="775854"/>
                </a:cubicBezTo>
                <a:cubicBezTo>
                  <a:pt x="1400117" y="781677"/>
                  <a:pt x="1331905" y="792109"/>
                  <a:pt x="1293091" y="794327"/>
                </a:cubicBezTo>
                <a:cubicBezTo>
                  <a:pt x="1213114" y="798897"/>
                  <a:pt x="1132983" y="800228"/>
                  <a:pt x="1052945" y="803563"/>
                </a:cubicBezTo>
                <a:lnTo>
                  <a:pt x="849745" y="812800"/>
                </a:lnTo>
                <a:lnTo>
                  <a:pt x="544945" y="803563"/>
                </a:lnTo>
                <a:cubicBezTo>
                  <a:pt x="504271" y="801579"/>
                  <a:pt x="471706" y="795833"/>
                  <a:pt x="434109" y="785091"/>
                </a:cubicBezTo>
                <a:cubicBezTo>
                  <a:pt x="313672" y="750680"/>
                  <a:pt x="508218" y="805955"/>
                  <a:pt x="378691" y="757382"/>
                </a:cubicBezTo>
                <a:cubicBezTo>
                  <a:pt x="339035" y="742511"/>
                  <a:pt x="315625" y="755361"/>
                  <a:pt x="277091" y="729672"/>
                </a:cubicBezTo>
                <a:cubicBezTo>
                  <a:pt x="258618" y="717357"/>
                  <a:pt x="242734" y="699748"/>
                  <a:pt x="221672" y="692727"/>
                </a:cubicBezTo>
                <a:cubicBezTo>
                  <a:pt x="203199" y="686569"/>
                  <a:pt x="182456" y="685055"/>
                  <a:pt x="166254" y="674254"/>
                </a:cubicBezTo>
                <a:lnTo>
                  <a:pt x="83127" y="618836"/>
                </a:lnTo>
                <a:cubicBezTo>
                  <a:pt x="73891" y="612678"/>
                  <a:pt x="65949" y="603873"/>
                  <a:pt x="55418" y="600363"/>
                </a:cubicBezTo>
                <a:lnTo>
                  <a:pt x="0" y="581891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5" name="Frihandsfigur: Form 34">
            <a:extLst>
              <a:ext uri="{FF2B5EF4-FFF2-40B4-BE49-F238E27FC236}">
                <a16:creationId xmlns:a16="http://schemas.microsoft.com/office/drawing/2014/main" id="{8C8A71C1-135E-4222-8B85-EE229A06FBD9}"/>
              </a:ext>
            </a:extLst>
          </p:cNvPr>
          <p:cNvSpPr/>
          <p:nvPr/>
        </p:nvSpPr>
        <p:spPr>
          <a:xfrm>
            <a:off x="5003338" y="3491345"/>
            <a:ext cx="1979353" cy="1431637"/>
          </a:xfrm>
          <a:custGeom>
            <a:avLst/>
            <a:gdLst>
              <a:gd name="connsiteX0" fmla="*/ 1080655 w 1080655"/>
              <a:gd name="connsiteY0" fmla="*/ 868997 h 868997"/>
              <a:gd name="connsiteX1" fmla="*/ 1034473 w 1080655"/>
              <a:gd name="connsiteY1" fmla="*/ 859760 h 868997"/>
              <a:gd name="connsiteX2" fmla="*/ 1006764 w 1080655"/>
              <a:gd name="connsiteY2" fmla="*/ 804342 h 868997"/>
              <a:gd name="connsiteX3" fmla="*/ 969819 w 1080655"/>
              <a:gd name="connsiteY3" fmla="*/ 748924 h 868997"/>
              <a:gd name="connsiteX4" fmla="*/ 886691 w 1080655"/>
              <a:gd name="connsiteY4" fmla="*/ 702742 h 868997"/>
              <a:gd name="connsiteX5" fmla="*/ 858982 w 1080655"/>
              <a:gd name="connsiteY5" fmla="*/ 693506 h 868997"/>
              <a:gd name="connsiteX6" fmla="*/ 840509 w 1080655"/>
              <a:gd name="connsiteY6" fmla="*/ 665797 h 868997"/>
              <a:gd name="connsiteX7" fmla="*/ 840509 w 1080655"/>
              <a:gd name="connsiteY7" fmla="*/ 582670 h 868997"/>
              <a:gd name="connsiteX8" fmla="*/ 803564 w 1080655"/>
              <a:gd name="connsiteY8" fmla="*/ 564197 h 868997"/>
              <a:gd name="connsiteX9" fmla="*/ 720437 w 1080655"/>
              <a:gd name="connsiteY9" fmla="*/ 545724 h 868997"/>
              <a:gd name="connsiteX10" fmla="*/ 692728 w 1080655"/>
              <a:gd name="connsiteY10" fmla="*/ 536488 h 868997"/>
              <a:gd name="connsiteX11" fmla="*/ 646546 w 1080655"/>
              <a:gd name="connsiteY11" fmla="*/ 527251 h 868997"/>
              <a:gd name="connsiteX12" fmla="*/ 637309 w 1080655"/>
              <a:gd name="connsiteY12" fmla="*/ 453360 h 868997"/>
              <a:gd name="connsiteX13" fmla="*/ 535709 w 1080655"/>
              <a:gd name="connsiteY13" fmla="*/ 425651 h 868997"/>
              <a:gd name="connsiteX14" fmla="*/ 498764 w 1080655"/>
              <a:gd name="connsiteY14" fmla="*/ 342524 h 868997"/>
              <a:gd name="connsiteX15" fmla="*/ 489528 w 1080655"/>
              <a:gd name="connsiteY15" fmla="*/ 314815 h 868997"/>
              <a:gd name="connsiteX16" fmla="*/ 480291 w 1080655"/>
              <a:gd name="connsiteY16" fmla="*/ 277870 h 868997"/>
              <a:gd name="connsiteX17" fmla="*/ 387928 w 1080655"/>
              <a:gd name="connsiteY17" fmla="*/ 231688 h 868997"/>
              <a:gd name="connsiteX18" fmla="*/ 314037 w 1080655"/>
              <a:gd name="connsiteY18" fmla="*/ 240924 h 868997"/>
              <a:gd name="connsiteX19" fmla="*/ 295564 w 1080655"/>
              <a:gd name="connsiteY19" fmla="*/ 185506 h 868997"/>
              <a:gd name="connsiteX20" fmla="*/ 267855 w 1080655"/>
              <a:gd name="connsiteY20" fmla="*/ 167033 h 868997"/>
              <a:gd name="connsiteX21" fmla="*/ 193964 w 1080655"/>
              <a:gd name="connsiteY21" fmla="*/ 102379 h 868997"/>
              <a:gd name="connsiteX22" fmla="*/ 166255 w 1080655"/>
              <a:gd name="connsiteY22" fmla="*/ 74670 h 868997"/>
              <a:gd name="connsiteX23" fmla="*/ 110837 w 1080655"/>
              <a:gd name="connsiteY23" fmla="*/ 37724 h 868997"/>
              <a:gd name="connsiteX24" fmla="*/ 55419 w 1080655"/>
              <a:gd name="connsiteY24" fmla="*/ 56197 h 868997"/>
              <a:gd name="connsiteX25" fmla="*/ 0 w 1080655"/>
              <a:gd name="connsiteY25" fmla="*/ 779 h 868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80655" h="868997">
                <a:moveTo>
                  <a:pt x="1080655" y="868997"/>
                </a:moveTo>
                <a:cubicBezTo>
                  <a:pt x="1065261" y="865918"/>
                  <a:pt x="1048103" y="867549"/>
                  <a:pt x="1034473" y="859760"/>
                </a:cubicBezTo>
                <a:cubicBezTo>
                  <a:pt x="1014447" y="848316"/>
                  <a:pt x="1016136" y="821212"/>
                  <a:pt x="1006764" y="804342"/>
                </a:cubicBezTo>
                <a:cubicBezTo>
                  <a:pt x="995982" y="784934"/>
                  <a:pt x="985518" y="764622"/>
                  <a:pt x="969819" y="748924"/>
                </a:cubicBezTo>
                <a:cubicBezTo>
                  <a:pt x="928340" y="707447"/>
                  <a:pt x="954500" y="725345"/>
                  <a:pt x="886691" y="702742"/>
                </a:cubicBezTo>
                <a:lnTo>
                  <a:pt x="858982" y="693506"/>
                </a:lnTo>
                <a:cubicBezTo>
                  <a:pt x="852824" y="684270"/>
                  <a:pt x="842334" y="676747"/>
                  <a:pt x="840509" y="665797"/>
                </a:cubicBezTo>
                <a:cubicBezTo>
                  <a:pt x="830295" y="604513"/>
                  <a:pt x="900153" y="678100"/>
                  <a:pt x="840509" y="582670"/>
                </a:cubicBezTo>
                <a:cubicBezTo>
                  <a:pt x="833212" y="570994"/>
                  <a:pt x="816456" y="569032"/>
                  <a:pt x="803564" y="564197"/>
                </a:cubicBezTo>
                <a:cubicBezTo>
                  <a:pt x="784593" y="557082"/>
                  <a:pt x="738003" y="550115"/>
                  <a:pt x="720437" y="545724"/>
                </a:cubicBezTo>
                <a:cubicBezTo>
                  <a:pt x="710992" y="543363"/>
                  <a:pt x="702173" y="538849"/>
                  <a:pt x="692728" y="536488"/>
                </a:cubicBezTo>
                <a:cubicBezTo>
                  <a:pt x="677498" y="532680"/>
                  <a:pt x="661940" y="530330"/>
                  <a:pt x="646546" y="527251"/>
                </a:cubicBezTo>
                <a:cubicBezTo>
                  <a:pt x="643467" y="502621"/>
                  <a:pt x="651544" y="473695"/>
                  <a:pt x="637309" y="453360"/>
                </a:cubicBezTo>
                <a:cubicBezTo>
                  <a:pt x="629680" y="442461"/>
                  <a:pt x="550448" y="428599"/>
                  <a:pt x="535709" y="425651"/>
                </a:cubicBezTo>
                <a:cubicBezTo>
                  <a:pt x="513727" y="359702"/>
                  <a:pt x="528038" y="386434"/>
                  <a:pt x="498764" y="342524"/>
                </a:cubicBezTo>
                <a:cubicBezTo>
                  <a:pt x="495685" y="333288"/>
                  <a:pt x="492203" y="324176"/>
                  <a:pt x="489528" y="314815"/>
                </a:cubicBezTo>
                <a:cubicBezTo>
                  <a:pt x="486041" y="302609"/>
                  <a:pt x="488650" y="287423"/>
                  <a:pt x="480291" y="277870"/>
                </a:cubicBezTo>
                <a:cubicBezTo>
                  <a:pt x="449499" y="242679"/>
                  <a:pt x="426293" y="241279"/>
                  <a:pt x="387928" y="231688"/>
                </a:cubicBezTo>
                <a:cubicBezTo>
                  <a:pt x="363298" y="234767"/>
                  <a:pt x="336238" y="252025"/>
                  <a:pt x="314037" y="240924"/>
                </a:cubicBezTo>
                <a:cubicBezTo>
                  <a:pt x="296621" y="232216"/>
                  <a:pt x="311766" y="196307"/>
                  <a:pt x="295564" y="185506"/>
                </a:cubicBezTo>
                <a:lnTo>
                  <a:pt x="267855" y="167033"/>
                </a:lnTo>
                <a:cubicBezTo>
                  <a:pt x="215514" y="88522"/>
                  <a:pt x="301724" y="210139"/>
                  <a:pt x="193964" y="102379"/>
                </a:cubicBezTo>
                <a:cubicBezTo>
                  <a:pt x="184728" y="93143"/>
                  <a:pt x="176566" y="82689"/>
                  <a:pt x="166255" y="74670"/>
                </a:cubicBezTo>
                <a:cubicBezTo>
                  <a:pt x="148730" y="61040"/>
                  <a:pt x="110837" y="37724"/>
                  <a:pt x="110837" y="37724"/>
                </a:cubicBezTo>
                <a:cubicBezTo>
                  <a:pt x="92364" y="43882"/>
                  <a:pt x="61577" y="74670"/>
                  <a:pt x="55419" y="56197"/>
                </a:cubicBezTo>
                <a:cubicBezTo>
                  <a:pt x="33051" y="-10904"/>
                  <a:pt x="56418" y="779"/>
                  <a:pt x="0" y="77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6" name="Likbent triangel 35">
            <a:extLst>
              <a:ext uri="{FF2B5EF4-FFF2-40B4-BE49-F238E27FC236}">
                <a16:creationId xmlns:a16="http://schemas.microsoft.com/office/drawing/2014/main" id="{E9B79AA4-47E3-4FE0-95D5-E84B2AEAC4D0}"/>
              </a:ext>
            </a:extLst>
          </p:cNvPr>
          <p:cNvSpPr/>
          <p:nvPr/>
        </p:nvSpPr>
        <p:spPr>
          <a:xfrm>
            <a:off x="6383598" y="504870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7" name="Frihandsfigur: Form 36">
            <a:extLst>
              <a:ext uri="{FF2B5EF4-FFF2-40B4-BE49-F238E27FC236}">
                <a16:creationId xmlns:a16="http://schemas.microsoft.com/office/drawing/2014/main" id="{A20F82D3-1961-4C67-9D01-56E653912938}"/>
              </a:ext>
            </a:extLst>
          </p:cNvPr>
          <p:cNvSpPr/>
          <p:nvPr/>
        </p:nvSpPr>
        <p:spPr>
          <a:xfrm>
            <a:off x="5218545" y="2364509"/>
            <a:ext cx="3103419" cy="2678546"/>
          </a:xfrm>
          <a:custGeom>
            <a:avLst/>
            <a:gdLst>
              <a:gd name="connsiteX0" fmla="*/ 1099128 w 3103419"/>
              <a:gd name="connsiteY0" fmla="*/ 2678546 h 2678546"/>
              <a:gd name="connsiteX1" fmla="*/ 969819 w 3103419"/>
              <a:gd name="connsiteY1" fmla="*/ 2669309 h 2678546"/>
              <a:gd name="connsiteX2" fmla="*/ 914400 w 3103419"/>
              <a:gd name="connsiteY2" fmla="*/ 2650836 h 2678546"/>
              <a:gd name="connsiteX3" fmla="*/ 886691 w 3103419"/>
              <a:gd name="connsiteY3" fmla="*/ 2641600 h 2678546"/>
              <a:gd name="connsiteX4" fmla="*/ 858982 w 3103419"/>
              <a:gd name="connsiteY4" fmla="*/ 2623127 h 2678546"/>
              <a:gd name="connsiteX5" fmla="*/ 831273 w 3103419"/>
              <a:gd name="connsiteY5" fmla="*/ 2613891 h 2678546"/>
              <a:gd name="connsiteX6" fmla="*/ 775855 w 3103419"/>
              <a:gd name="connsiteY6" fmla="*/ 2576946 h 2678546"/>
              <a:gd name="connsiteX7" fmla="*/ 720437 w 3103419"/>
              <a:gd name="connsiteY7" fmla="*/ 2558473 h 2678546"/>
              <a:gd name="connsiteX8" fmla="*/ 637310 w 3103419"/>
              <a:gd name="connsiteY8" fmla="*/ 2512291 h 2678546"/>
              <a:gd name="connsiteX9" fmla="*/ 609600 w 3103419"/>
              <a:gd name="connsiteY9" fmla="*/ 2493818 h 2678546"/>
              <a:gd name="connsiteX10" fmla="*/ 581891 w 3103419"/>
              <a:gd name="connsiteY10" fmla="*/ 2484582 h 2678546"/>
              <a:gd name="connsiteX11" fmla="*/ 498764 w 3103419"/>
              <a:gd name="connsiteY11" fmla="*/ 2419927 h 2678546"/>
              <a:gd name="connsiteX12" fmla="*/ 443346 w 3103419"/>
              <a:gd name="connsiteY12" fmla="*/ 2382982 h 2678546"/>
              <a:gd name="connsiteX13" fmla="*/ 397164 w 3103419"/>
              <a:gd name="connsiteY13" fmla="*/ 2336800 h 2678546"/>
              <a:gd name="connsiteX14" fmla="*/ 314037 w 3103419"/>
              <a:gd name="connsiteY14" fmla="*/ 2262909 h 2678546"/>
              <a:gd name="connsiteX15" fmla="*/ 277091 w 3103419"/>
              <a:gd name="connsiteY15" fmla="*/ 2225964 h 2678546"/>
              <a:gd name="connsiteX16" fmla="*/ 258619 w 3103419"/>
              <a:gd name="connsiteY16" fmla="*/ 2198255 h 2678546"/>
              <a:gd name="connsiteX17" fmla="*/ 230910 w 3103419"/>
              <a:gd name="connsiteY17" fmla="*/ 2179782 h 2678546"/>
              <a:gd name="connsiteX18" fmla="*/ 193964 w 3103419"/>
              <a:gd name="connsiteY18" fmla="*/ 2133600 h 2678546"/>
              <a:gd name="connsiteX19" fmla="*/ 175491 w 3103419"/>
              <a:gd name="connsiteY19" fmla="*/ 2078182 h 2678546"/>
              <a:gd name="connsiteX20" fmla="*/ 157019 w 3103419"/>
              <a:gd name="connsiteY20" fmla="*/ 2050473 h 2678546"/>
              <a:gd name="connsiteX21" fmla="*/ 147782 w 3103419"/>
              <a:gd name="connsiteY21" fmla="*/ 2022764 h 2678546"/>
              <a:gd name="connsiteX22" fmla="*/ 110837 w 3103419"/>
              <a:gd name="connsiteY22" fmla="*/ 1967346 h 2678546"/>
              <a:gd name="connsiteX23" fmla="*/ 101600 w 3103419"/>
              <a:gd name="connsiteY23" fmla="*/ 1939636 h 2678546"/>
              <a:gd name="connsiteX24" fmla="*/ 83128 w 3103419"/>
              <a:gd name="connsiteY24" fmla="*/ 1911927 h 2678546"/>
              <a:gd name="connsiteX25" fmla="*/ 55419 w 3103419"/>
              <a:gd name="connsiteY25" fmla="*/ 1828800 h 2678546"/>
              <a:gd name="connsiteX26" fmla="*/ 46182 w 3103419"/>
              <a:gd name="connsiteY26" fmla="*/ 1801091 h 2678546"/>
              <a:gd name="connsiteX27" fmla="*/ 27710 w 3103419"/>
              <a:gd name="connsiteY27" fmla="*/ 1736436 h 2678546"/>
              <a:gd name="connsiteX28" fmla="*/ 18473 w 3103419"/>
              <a:gd name="connsiteY28" fmla="*/ 1662546 h 2678546"/>
              <a:gd name="connsiteX29" fmla="*/ 9237 w 3103419"/>
              <a:gd name="connsiteY29" fmla="*/ 1607127 h 2678546"/>
              <a:gd name="connsiteX30" fmla="*/ 0 w 3103419"/>
              <a:gd name="connsiteY30" fmla="*/ 1477818 h 2678546"/>
              <a:gd name="connsiteX31" fmla="*/ 27710 w 3103419"/>
              <a:gd name="connsiteY31" fmla="*/ 1173018 h 2678546"/>
              <a:gd name="connsiteX32" fmla="*/ 36946 w 3103419"/>
              <a:gd name="connsiteY32" fmla="*/ 1117600 h 2678546"/>
              <a:gd name="connsiteX33" fmla="*/ 55419 w 3103419"/>
              <a:gd name="connsiteY33" fmla="*/ 1062182 h 2678546"/>
              <a:gd name="connsiteX34" fmla="*/ 73891 w 3103419"/>
              <a:gd name="connsiteY34" fmla="*/ 988291 h 2678546"/>
              <a:gd name="connsiteX35" fmla="*/ 83128 w 3103419"/>
              <a:gd name="connsiteY35" fmla="*/ 960582 h 2678546"/>
              <a:gd name="connsiteX36" fmla="*/ 92364 w 3103419"/>
              <a:gd name="connsiteY36" fmla="*/ 923636 h 2678546"/>
              <a:gd name="connsiteX37" fmla="*/ 101600 w 3103419"/>
              <a:gd name="connsiteY37" fmla="*/ 895927 h 2678546"/>
              <a:gd name="connsiteX38" fmla="*/ 110837 w 3103419"/>
              <a:gd name="connsiteY38" fmla="*/ 858982 h 2678546"/>
              <a:gd name="connsiteX39" fmla="*/ 129310 w 3103419"/>
              <a:gd name="connsiteY39" fmla="*/ 831273 h 2678546"/>
              <a:gd name="connsiteX40" fmla="*/ 147782 w 3103419"/>
              <a:gd name="connsiteY40" fmla="*/ 766618 h 2678546"/>
              <a:gd name="connsiteX41" fmla="*/ 184728 w 3103419"/>
              <a:gd name="connsiteY41" fmla="*/ 711200 h 2678546"/>
              <a:gd name="connsiteX42" fmla="*/ 212437 w 3103419"/>
              <a:gd name="connsiteY42" fmla="*/ 692727 h 2678546"/>
              <a:gd name="connsiteX43" fmla="*/ 249382 w 3103419"/>
              <a:gd name="connsiteY43" fmla="*/ 637309 h 2678546"/>
              <a:gd name="connsiteX44" fmla="*/ 314037 w 3103419"/>
              <a:gd name="connsiteY44" fmla="*/ 554182 h 2678546"/>
              <a:gd name="connsiteX45" fmla="*/ 332510 w 3103419"/>
              <a:gd name="connsiteY45" fmla="*/ 526473 h 2678546"/>
              <a:gd name="connsiteX46" fmla="*/ 387928 w 3103419"/>
              <a:gd name="connsiteY46" fmla="*/ 489527 h 2678546"/>
              <a:gd name="connsiteX47" fmla="*/ 434110 w 3103419"/>
              <a:gd name="connsiteY47" fmla="*/ 443346 h 2678546"/>
              <a:gd name="connsiteX48" fmla="*/ 452582 w 3103419"/>
              <a:gd name="connsiteY48" fmla="*/ 415636 h 2678546"/>
              <a:gd name="connsiteX49" fmla="*/ 508000 w 3103419"/>
              <a:gd name="connsiteY49" fmla="*/ 369455 h 2678546"/>
              <a:gd name="connsiteX50" fmla="*/ 526473 w 3103419"/>
              <a:gd name="connsiteY50" fmla="*/ 341746 h 2678546"/>
              <a:gd name="connsiteX51" fmla="*/ 554182 w 3103419"/>
              <a:gd name="connsiteY51" fmla="*/ 332509 h 2678546"/>
              <a:gd name="connsiteX52" fmla="*/ 591128 w 3103419"/>
              <a:gd name="connsiteY52" fmla="*/ 295564 h 2678546"/>
              <a:gd name="connsiteX53" fmla="*/ 637310 w 3103419"/>
              <a:gd name="connsiteY53" fmla="*/ 258618 h 2678546"/>
              <a:gd name="connsiteX54" fmla="*/ 692728 w 3103419"/>
              <a:gd name="connsiteY54" fmla="*/ 221673 h 2678546"/>
              <a:gd name="connsiteX55" fmla="*/ 720437 w 3103419"/>
              <a:gd name="connsiteY55" fmla="*/ 203200 h 2678546"/>
              <a:gd name="connsiteX56" fmla="*/ 803564 w 3103419"/>
              <a:gd name="connsiteY56" fmla="*/ 175491 h 2678546"/>
              <a:gd name="connsiteX57" fmla="*/ 914400 w 3103419"/>
              <a:gd name="connsiteY57" fmla="*/ 138546 h 2678546"/>
              <a:gd name="connsiteX58" fmla="*/ 997528 w 3103419"/>
              <a:gd name="connsiteY58" fmla="*/ 110836 h 2678546"/>
              <a:gd name="connsiteX59" fmla="*/ 1025237 w 3103419"/>
              <a:gd name="connsiteY59" fmla="*/ 101600 h 2678546"/>
              <a:gd name="connsiteX60" fmla="*/ 1052946 w 3103419"/>
              <a:gd name="connsiteY60" fmla="*/ 92364 h 2678546"/>
              <a:gd name="connsiteX61" fmla="*/ 1145310 w 3103419"/>
              <a:gd name="connsiteY61" fmla="*/ 64655 h 2678546"/>
              <a:gd name="connsiteX62" fmla="*/ 1228437 w 3103419"/>
              <a:gd name="connsiteY62" fmla="*/ 36946 h 2678546"/>
              <a:gd name="connsiteX63" fmla="*/ 1256146 w 3103419"/>
              <a:gd name="connsiteY63" fmla="*/ 27709 h 2678546"/>
              <a:gd name="connsiteX64" fmla="*/ 1487055 w 3103419"/>
              <a:gd name="connsiteY64" fmla="*/ 0 h 2678546"/>
              <a:gd name="connsiteX65" fmla="*/ 1985819 w 3103419"/>
              <a:gd name="connsiteY65" fmla="*/ 9236 h 2678546"/>
              <a:gd name="connsiteX66" fmla="*/ 2078182 w 3103419"/>
              <a:gd name="connsiteY66" fmla="*/ 27709 h 2678546"/>
              <a:gd name="connsiteX67" fmla="*/ 2133600 w 3103419"/>
              <a:gd name="connsiteY67" fmla="*/ 36946 h 2678546"/>
              <a:gd name="connsiteX68" fmla="*/ 2161310 w 3103419"/>
              <a:gd name="connsiteY68" fmla="*/ 46182 h 2678546"/>
              <a:gd name="connsiteX69" fmla="*/ 2198255 w 3103419"/>
              <a:gd name="connsiteY69" fmla="*/ 55418 h 2678546"/>
              <a:gd name="connsiteX70" fmla="*/ 2244437 w 3103419"/>
              <a:gd name="connsiteY70" fmla="*/ 64655 h 2678546"/>
              <a:gd name="connsiteX71" fmla="*/ 2299855 w 3103419"/>
              <a:gd name="connsiteY71" fmla="*/ 83127 h 2678546"/>
              <a:gd name="connsiteX72" fmla="*/ 2336800 w 3103419"/>
              <a:gd name="connsiteY72" fmla="*/ 92364 h 2678546"/>
              <a:gd name="connsiteX73" fmla="*/ 2382982 w 3103419"/>
              <a:gd name="connsiteY73" fmla="*/ 101600 h 2678546"/>
              <a:gd name="connsiteX74" fmla="*/ 2456873 w 3103419"/>
              <a:gd name="connsiteY74" fmla="*/ 120073 h 2678546"/>
              <a:gd name="connsiteX75" fmla="*/ 2558473 w 3103419"/>
              <a:gd name="connsiteY75" fmla="*/ 166255 h 2678546"/>
              <a:gd name="connsiteX76" fmla="*/ 2595419 w 3103419"/>
              <a:gd name="connsiteY76" fmla="*/ 175491 h 2678546"/>
              <a:gd name="connsiteX77" fmla="*/ 2632364 w 3103419"/>
              <a:gd name="connsiteY77" fmla="*/ 193964 h 2678546"/>
              <a:gd name="connsiteX78" fmla="*/ 2715491 w 3103419"/>
              <a:gd name="connsiteY78" fmla="*/ 240146 h 2678546"/>
              <a:gd name="connsiteX79" fmla="*/ 2770910 w 3103419"/>
              <a:gd name="connsiteY79" fmla="*/ 277091 h 2678546"/>
              <a:gd name="connsiteX80" fmla="*/ 2826328 w 3103419"/>
              <a:gd name="connsiteY80" fmla="*/ 314036 h 2678546"/>
              <a:gd name="connsiteX81" fmla="*/ 2844800 w 3103419"/>
              <a:gd name="connsiteY81" fmla="*/ 341746 h 2678546"/>
              <a:gd name="connsiteX82" fmla="*/ 2872510 w 3103419"/>
              <a:gd name="connsiteY82" fmla="*/ 350982 h 2678546"/>
              <a:gd name="connsiteX83" fmla="*/ 2937164 w 3103419"/>
              <a:gd name="connsiteY83" fmla="*/ 397164 h 2678546"/>
              <a:gd name="connsiteX84" fmla="*/ 2992582 w 3103419"/>
              <a:gd name="connsiteY84" fmla="*/ 434109 h 2678546"/>
              <a:gd name="connsiteX85" fmla="*/ 3038764 w 3103419"/>
              <a:gd name="connsiteY85" fmla="*/ 489527 h 2678546"/>
              <a:gd name="connsiteX86" fmla="*/ 3075710 w 3103419"/>
              <a:gd name="connsiteY86" fmla="*/ 544946 h 2678546"/>
              <a:gd name="connsiteX87" fmla="*/ 3103419 w 3103419"/>
              <a:gd name="connsiteY87" fmla="*/ 600364 h 2678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3103419" h="2678546">
                <a:moveTo>
                  <a:pt x="1099128" y="2678546"/>
                </a:moveTo>
                <a:cubicBezTo>
                  <a:pt x="1056025" y="2675467"/>
                  <a:pt x="1012554" y="2675719"/>
                  <a:pt x="969819" y="2669309"/>
                </a:cubicBezTo>
                <a:cubicBezTo>
                  <a:pt x="950562" y="2666420"/>
                  <a:pt x="932873" y="2656994"/>
                  <a:pt x="914400" y="2650836"/>
                </a:cubicBezTo>
                <a:lnTo>
                  <a:pt x="886691" y="2641600"/>
                </a:lnTo>
                <a:cubicBezTo>
                  <a:pt x="877455" y="2635442"/>
                  <a:pt x="868911" y="2628091"/>
                  <a:pt x="858982" y="2623127"/>
                </a:cubicBezTo>
                <a:cubicBezTo>
                  <a:pt x="850274" y="2618773"/>
                  <a:pt x="839784" y="2618619"/>
                  <a:pt x="831273" y="2613891"/>
                </a:cubicBezTo>
                <a:cubicBezTo>
                  <a:pt x="811865" y="2603109"/>
                  <a:pt x="796917" y="2583967"/>
                  <a:pt x="775855" y="2576946"/>
                </a:cubicBezTo>
                <a:lnTo>
                  <a:pt x="720437" y="2558473"/>
                </a:lnTo>
                <a:cubicBezTo>
                  <a:pt x="656918" y="2516126"/>
                  <a:pt x="686081" y="2528548"/>
                  <a:pt x="637310" y="2512291"/>
                </a:cubicBezTo>
                <a:cubicBezTo>
                  <a:pt x="628073" y="2506133"/>
                  <a:pt x="619529" y="2498782"/>
                  <a:pt x="609600" y="2493818"/>
                </a:cubicBezTo>
                <a:cubicBezTo>
                  <a:pt x="600892" y="2489464"/>
                  <a:pt x="590402" y="2489310"/>
                  <a:pt x="581891" y="2484582"/>
                </a:cubicBezTo>
                <a:cubicBezTo>
                  <a:pt x="474968" y="2425180"/>
                  <a:pt x="566080" y="2472284"/>
                  <a:pt x="498764" y="2419927"/>
                </a:cubicBezTo>
                <a:cubicBezTo>
                  <a:pt x="481239" y="2406297"/>
                  <a:pt x="443346" y="2382982"/>
                  <a:pt x="443346" y="2382982"/>
                </a:cubicBezTo>
                <a:cubicBezTo>
                  <a:pt x="405280" y="2325885"/>
                  <a:pt x="447544" y="2381583"/>
                  <a:pt x="397164" y="2336800"/>
                </a:cubicBezTo>
                <a:cubicBezTo>
                  <a:pt x="302263" y="2252443"/>
                  <a:pt x="376924" y="2304835"/>
                  <a:pt x="314037" y="2262909"/>
                </a:cubicBezTo>
                <a:cubicBezTo>
                  <a:pt x="293883" y="2202451"/>
                  <a:pt x="321874" y="2261791"/>
                  <a:pt x="277091" y="2225964"/>
                </a:cubicBezTo>
                <a:cubicBezTo>
                  <a:pt x="268423" y="2219030"/>
                  <a:pt x="266468" y="2206104"/>
                  <a:pt x="258619" y="2198255"/>
                </a:cubicBezTo>
                <a:cubicBezTo>
                  <a:pt x="250770" y="2190405"/>
                  <a:pt x="240146" y="2185940"/>
                  <a:pt x="230910" y="2179782"/>
                </a:cubicBezTo>
                <a:cubicBezTo>
                  <a:pt x="197221" y="2078723"/>
                  <a:pt x="253650" y="2229098"/>
                  <a:pt x="193964" y="2133600"/>
                </a:cubicBezTo>
                <a:cubicBezTo>
                  <a:pt x="183644" y="2117088"/>
                  <a:pt x="186292" y="2094384"/>
                  <a:pt x="175491" y="2078182"/>
                </a:cubicBezTo>
                <a:cubicBezTo>
                  <a:pt x="169334" y="2068946"/>
                  <a:pt x="161983" y="2060402"/>
                  <a:pt x="157019" y="2050473"/>
                </a:cubicBezTo>
                <a:cubicBezTo>
                  <a:pt x="152665" y="2041765"/>
                  <a:pt x="152510" y="2031275"/>
                  <a:pt x="147782" y="2022764"/>
                </a:cubicBezTo>
                <a:cubicBezTo>
                  <a:pt x="137000" y="2003357"/>
                  <a:pt x="117858" y="1988408"/>
                  <a:pt x="110837" y="1967346"/>
                </a:cubicBezTo>
                <a:cubicBezTo>
                  <a:pt x="107758" y="1958109"/>
                  <a:pt x="105954" y="1948344"/>
                  <a:pt x="101600" y="1939636"/>
                </a:cubicBezTo>
                <a:cubicBezTo>
                  <a:pt x="96636" y="1929707"/>
                  <a:pt x="87636" y="1922071"/>
                  <a:pt x="83128" y="1911927"/>
                </a:cubicBezTo>
                <a:cubicBezTo>
                  <a:pt x="83121" y="1911912"/>
                  <a:pt x="60040" y="1842662"/>
                  <a:pt x="55419" y="1828800"/>
                </a:cubicBezTo>
                <a:lnTo>
                  <a:pt x="46182" y="1801091"/>
                </a:lnTo>
                <a:cubicBezTo>
                  <a:pt x="38861" y="1779129"/>
                  <a:pt x="31576" y="1759631"/>
                  <a:pt x="27710" y="1736436"/>
                </a:cubicBezTo>
                <a:cubicBezTo>
                  <a:pt x="23629" y="1711952"/>
                  <a:pt x="21983" y="1687118"/>
                  <a:pt x="18473" y="1662546"/>
                </a:cubicBezTo>
                <a:cubicBezTo>
                  <a:pt x="15824" y="1644006"/>
                  <a:pt x="12316" y="1625600"/>
                  <a:pt x="9237" y="1607127"/>
                </a:cubicBezTo>
                <a:cubicBezTo>
                  <a:pt x="6158" y="1564024"/>
                  <a:pt x="0" y="1521031"/>
                  <a:pt x="0" y="1477818"/>
                </a:cubicBezTo>
                <a:cubicBezTo>
                  <a:pt x="0" y="1312550"/>
                  <a:pt x="4972" y="1309448"/>
                  <a:pt x="27710" y="1173018"/>
                </a:cubicBezTo>
                <a:cubicBezTo>
                  <a:pt x="30789" y="1154545"/>
                  <a:pt x="31024" y="1135366"/>
                  <a:pt x="36946" y="1117600"/>
                </a:cubicBezTo>
                <a:cubicBezTo>
                  <a:pt x="43104" y="1099127"/>
                  <a:pt x="50697" y="1081073"/>
                  <a:pt x="55419" y="1062182"/>
                </a:cubicBezTo>
                <a:cubicBezTo>
                  <a:pt x="61576" y="1037552"/>
                  <a:pt x="65862" y="1012376"/>
                  <a:pt x="73891" y="988291"/>
                </a:cubicBezTo>
                <a:cubicBezTo>
                  <a:pt x="76970" y="979055"/>
                  <a:pt x="80453" y="969943"/>
                  <a:pt x="83128" y="960582"/>
                </a:cubicBezTo>
                <a:cubicBezTo>
                  <a:pt x="86615" y="948376"/>
                  <a:pt x="88877" y="935842"/>
                  <a:pt x="92364" y="923636"/>
                </a:cubicBezTo>
                <a:cubicBezTo>
                  <a:pt x="95039" y="914275"/>
                  <a:pt x="98925" y="905288"/>
                  <a:pt x="101600" y="895927"/>
                </a:cubicBezTo>
                <a:cubicBezTo>
                  <a:pt x="105087" y="883721"/>
                  <a:pt x="105836" y="870650"/>
                  <a:pt x="110837" y="858982"/>
                </a:cubicBezTo>
                <a:cubicBezTo>
                  <a:pt x="115210" y="848779"/>
                  <a:pt x="123152" y="840509"/>
                  <a:pt x="129310" y="831273"/>
                </a:cubicBezTo>
                <a:cubicBezTo>
                  <a:pt x="131484" y="822578"/>
                  <a:pt x="141759" y="777459"/>
                  <a:pt x="147782" y="766618"/>
                </a:cubicBezTo>
                <a:cubicBezTo>
                  <a:pt x="158564" y="747210"/>
                  <a:pt x="166255" y="723515"/>
                  <a:pt x="184728" y="711200"/>
                </a:cubicBezTo>
                <a:lnTo>
                  <a:pt x="212437" y="692727"/>
                </a:lnTo>
                <a:cubicBezTo>
                  <a:pt x="224752" y="674254"/>
                  <a:pt x="233683" y="653008"/>
                  <a:pt x="249382" y="637309"/>
                </a:cubicBezTo>
                <a:cubicBezTo>
                  <a:pt x="292790" y="593901"/>
                  <a:pt x="269845" y="620468"/>
                  <a:pt x="314037" y="554182"/>
                </a:cubicBezTo>
                <a:cubicBezTo>
                  <a:pt x="320195" y="544946"/>
                  <a:pt x="323274" y="532631"/>
                  <a:pt x="332510" y="526473"/>
                </a:cubicBezTo>
                <a:lnTo>
                  <a:pt x="387928" y="489527"/>
                </a:lnTo>
                <a:cubicBezTo>
                  <a:pt x="437189" y="415633"/>
                  <a:pt x="372532" y="504924"/>
                  <a:pt x="434110" y="443346"/>
                </a:cubicBezTo>
                <a:cubicBezTo>
                  <a:pt x="441959" y="435497"/>
                  <a:pt x="445476" y="424164"/>
                  <a:pt x="452582" y="415636"/>
                </a:cubicBezTo>
                <a:cubicBezTo>
                  <a:pt x="474805" y="388968"/>
                  <a:pt x="480755" y="387617"/>
                  <a:pt x="508000" y="369455"/>
                </a:cubicBezTo>
                <a:cubicBezTo>
                  <a:pt x="514158" y="360219"/>
                  <a:pt x="517805" y="348681"/>
                  <a:pt x="526473" y="341746"/>
                </a:cubicBezTo>
                <a:cubicBezTo>
                  <a:pt x="534076" y="335664"/>
                  <a:pt x="547298" y="339393"/>
                  <a:pt x="554182" y="332509"/>
                </a:cubicBezTo>
                <a:cubicBezTo>
                  <a:pt x="603441" y="283250"/>
                  <a:pt x="517240" y="320193"/>
                  <a:pt x="591128" y="295564"/>
                </a:cubicBezTo>
                <a:cubicBezTo>
                  <a:pt x="632438" y="233596"/>
                  <a:pt x="583774" y="294308"/>
                  <a:pt x="637310" y="258618"/>
                </a:cubicBezTo>
                <a:cubicBezTo>
                  <a:pt x="706495" y="212494"/>
                  <a:pt x="626844" y="243634"/>
                  <a:pt x="692728" y="221673"/>
                </a:cubicBezTo>
                <a:cubicBezTo>
                  <a:pt x="701964" y="215515"/>
                  <a:pt x="710293" y="207709"/>
                  <a:pt x="720437" y="203200"/>
                </a:cubicBezTo>
                <a:cubicBezTo>
                  <a:pt x="720447" y="203195"/>
                  <a:pt x="789704" y="180111"/>
                  <a:pt x="803564" y="175491"/>
                </a:cubicBezTo>
                <a:lnTo>
                  <a:pt x="914400" y="138546"/>
                </a:lnTo>
                <a:lnTo>
                  <a:pt x="997528" y="110836"/>
                </a:lnTo>
                <a:lnTo>
                  <a:pt x="1025237" y="101600"/>
                </a:lnTo>
                <a:cubicBezTo>
                  <a:pt x="1034473" y="98521"/>
                  <a:pt x="1043501" y="94725"/>
                  <a:pt x="1052946" y="92364"/>
                </a:cubicBezTo>
                <a:cubicBezTo>
                  <a:pt x="1108774" y="78406"/>
                  <a:pt x="1077860" y="87138"/>
                  <a:pt x="1145310" y="64655"/>
                </a:cubicBezTo>
                <a:lnTo>
                  <a:pt x="1228437" y="36946"/>
                </a:lnTo>
                <a:cubicBezTo>
                  <a:pt x="1237673" y="33867"/>
                  <a:pt x="1246599" y="29618"/>
                  <a:pt x="1256146" y="27709"/>
                </a:cubicBezTo>
                <a:cubicBezTo>
                  <a:pt x="1393895" y="159"/>
                  <a:pt x="1317182" y="11324"/>
                  <a:pt x="1487055" y="0"/>
                </a:cubicBezTo>
                <a:cubicBezTo>
                  <a:pt x="1653310" y="3079"/>
                  <a:pt x="1819718" y="1450"/>
                  <a:pt x="1985819" y="9236"/>
                </a:cubicBezTo>
                <a:cubicBezTo>
                  <a:pt x="2017182" y="10706"/>
                  <a:pt x="2047212" y="22547"/>
                  <a:pt x="2078182" y="27709"/>
                </a:cubicBezTo>
                <a:cubicBezTo>
                  <a:pt x="2096655" y="30788"/>
                  <a:pt x="2115318" y="32883"/>
                  <a:pt x="2133600" y="36946"/>
                </a:cubicBezTo>
                <a:cubicBezTo>
                  <a:pt x="2143104" y="39058"/>
                  <a:pt x="2151948" y="43507"/>
                  <a:pt x="2161310" y="46182"/>
                </a:cubicBezTo>
                <a:cubicBezTo>
                  <a:pt x="2173516" y="49669"/>
                  <a:pt x="2185863" y="52664"/>
                  <a:pt x="2198255" y="55418"/>
                </a:cubicBezTo>
                <a:cubicBezTo>
                  <a:pt x="2213580" y="58824"/>
                  <a:pt x="2229291" y="60524"/>
                  <a:pt x="2244437" y="64655"/>
                </a:cubicBezTo>
                <a:cubicBezTo>
                  <a:pt x="2263223" y="69778"/>
                  <a:pt x="2280965" y="78404"/>
                  <a:pt x="2299855" y="83127"/>
                </a:cubicBezTo>
                <a:cubicBezTo>
                  <a:pt x="2312170" y="86206"/>
                  <a:pt x="2324408" y="89610"/>
                  <a:pt x="2336800" y="92364"/>
                </a:cubicBezTo>
                <a:cubicBezTo>
                  <a:pt x="2352125" y="95770"/>
                  <a:pt x="2367752" y="97793"/>
                  <a:pt x="2382982" y="101600"/>
                </a:cubicBezTo>
                <a:cubicBezTo>
                  <a:pt x="2496620" y="130008"/>
                  <a:pt x="2286602" y="86017"/>
                  <a:pt x="2456873" y="120073"/>
                </a:cubicBezTo>
                <a:cubicBezTo>
                  <a:pt x="2505619" y="144446"/>
                  <a:pt x="2516609" y="154294"/>
                  <a:pt x="2558473" y="166255"/>
                </a:cubicBezTo>
                <a:cubicBezTo>
                  <a:pt x="2570679" y="169742"/>
                  <a:pt x="2583104" y="172412"/>
                  <a:pt x="2595419" y="175491"/>
                </a:cubicBezTo>
                <a:cubicBezTo>
                  <a:pt x="2607734" y="181649"/>
                  <a:pt x="2620557" y="186880"/>
                  <a:pt x="2632364" y="193964"/>
                </a:cubicBezTo>
                <a:cubicBezTo>
                  <a:pt x="2711762" y="241603"/>
                  <a:pt x="2659757" y="221567"/>
                  <a:pt x="2715491" y="240146"/>
                </a:cubicBezTo>
                <a:cubicBezTo>
                  <a:pt x="2776985" y="301640"/>
                  <a:pt x="2710757" y="243674"/>
                  <a:pt x="2770910" y="277091"/>
                </a:cubicBezTo>
                <a:cubicBezTo>
                  <a:pt x="2790318" y="287873"/>
                  <a:pt x="2826328" y="314036"/>
                  <a:pt x="2826328" y="314036"/>
                </a:cubicBezTo>
                <a:cubicBezTo>
                  <a:pt x="2832485" y="323273"/>
                  <a:pt x="2836132" y="334811"/>
                  <a:pt x="2844800" y="341746"/>
                </a:cubicBezTo>
                <a:cubicBezTo>
                  <a:pt x="2852403" y="347828"/>
                  <a:pt x="2863802" y="346628"/>
                  <a:pt x="2872510" y="350982"/>
                </a:cubicBezTo>
                <a:cubicBezTo>
                  <a:pt x="2887522" y="358488"/>
                  <a:pt x="2926707" y="389844"/>
                  <a:pt x="2937164" y="397164"/>
                </a:cubicBezTo>
                <a:cubicBezTo>
                  <a:pt x="2955352" y="409896"/>
                  <a:pt x="2992582" y="434109"/>
                  <a:pt x="2992582" y="434109"/>
                </a:cubicBezTo>
                <a:cubicBezTo>
                  <a:pt x="3058598" y="533132"/>
                  <a:pt x="2955788" y="382843"/>
                  <a:pt x="3038764" y="489527"/>
                </a:cubicBezTo>
                <a:cubicBezTo>
                  <a:pt x="3052395" y="507052"/>
                  <a:pt x="3075710" y="544946"/>
                  <a:pt x="3075710" y="544946"/>
                </a:cubicBezTo>
                <a:cubicBezTo>
                  <a:pt x="3095156" y="603285"/>
                  <a:pt x="3074710" y="600364"/>
                  <a:pt x="3103419" y="600364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8" name="Frihandsfigur: Form 37">
            <a:extLst>
              <a:ext uri="{FF2B5EF4-FFF2-40B4-BE49-F238E27FC236}">
                <a16:creationId xmlns:a16="http://schemas.microsoft.com/office/drawing/2014/main" id="{1601526A-EDB6-4F24-9EA5-8EB54366C478}"/>
              </a:ext>
            </a:extLst>
          </p:cNvPr>
          <p:cNvSpPr/>
          <p:nvPr/>
        </p:nvSpPr>
        <p:spPr>
          <a:xfrm>
            <a:off x="8368145" y="3020291"/>
            <a:ext cx="166255" cy="895927"/>
          </a:xfrm>
          <a:custGeom>
            <a:avLst/>
            <a:gdLst>
              <a:gd name="connsiteX0" fmla="*/ 0 w 166255"/>
              <a:gd name="connsiteY0" fmla="*/ 0 h 895927"/>
              <a:gd name="connsiteX1" fmla="*/ 27710 w 166255"/>
              <a:gd name="connsiteY1" fmla="*/ 46182 h 895927"/>
              <a:gd name="connsiteX2" fmla="*/ 46182 w 166255"/>
              <a:gd name="connsiteY2" fmla="*/ 110836 h 895927"/>
              <a:gd name="connsiteX3" fmla="*/ 73891 w 166255"/>
              <a:gd name="connsiteY3" fmla="*/ 120073 h 895927"/>
              <a:gd name="connsiteX4" fmla="*/ 92364 w 166255"/>
              <a:gd name="connsiteY4" fmla="*/ 147782 h 895927"/>
              <a:gd name="connsiteX5" fmla="*/ 73891 w 166255"/>
              <a:gd name="connsiteY5" fmla="*/ 175491 h 895927"/>
              <a:gd name="connsiteX6" fmla="*/ 110837 w 166255"/>
              <a:gd name="connsiteY6" fmla="*/ 212436 h 895927"/>
              <a:gd name="connsiteX7" fmla="*/ 120073 w 166255"/>
              <a:gd name="connsiteY7" fmla="*/ 286327 h 895927"/>
              <a:gd name="connsiteX8" fmla="*/ 138546 w 166255"/>
              <a:gd name="connsiteY8" fmla="*/ 314036 h 895927"/>
              <a:gd name="connsiteX9" fmla="*/ 120073 w 166255"/>
              <a:gd name="connsiteY9" fmla="*/ 341745 h 895927"/>
              <a:gd name="connsiteX10" fmla="*/ 129310 w 166255"/>
              <a:gd name="connsiteY10" fmla="*/ 369454 h 895927"/>
              <a:gd name="connsiteX11" fmla="*/ 157019 w 166255"/>
              <a:gd name="connsiteY11" fmla="*/ 387927 h 895927"/>
              <a:gd name="connsiteX12" fmla="*/ 138546 w 166255"/>
              <a:gd name="connsiteY12" fmla="*/ 452582 h 895927"/>
              <a:gd name="connsiteX13" fmla="*/ 147782 w 166255"/>
              <a:gd name="connsiteY13" fmla="*/ 498764 h 895927"/>
              <a:gd name="connsiteX14" fmla="*/ 166255 w 166255"/>
              <a:gd name="connsiteY14" fmla="*/ 554182 h 895927"/>
              <a:gd name="connsiteX15" fmla="*/ 157019 w 166255"/>
              <a:gd name="connsiteY15" fmla="*/ 609600 h 895927"/>
              <a:gd name="connsiteX16" fmla="*/ 129310 w 166255"/>
              <a:gd name="connsiteY16" fmla="*/ 683491 h 895927"/>
              <a:gd name="connsiteX17" fmla="*/ 138546 w 166255"/>
              <a:gd name="connsiteY17" fmla="*/ 720436 h 895927"/>
              <a:gd name="connsiteX18" fmla="*/ 157019 w 166255"/>
              <a:gd name="connsiteY18" fmla="*/ 775854 h 895927"/>
              <a:gd name="connsiteX19" fmla="*/ 138546 w 166255"/>
              <a:gd name="connsiteY19" fmla="*/ 840509 h 895927"/>
              <a:gd name="connsiteX20" fmla="*/ 129310 w 166255"/>
              <a:gd name="connsiteY20" fmla="*/ 868218 h 895927"/>
              <a:gd name="connsiteX21" fmla="*/ 129310 w 166255"/>
              <a:gd name="connsiteY21" fmla="*/ 895927 h 895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66255" h="895927">
                <a:moveTo>
                  <a:pt x="0" y="0"/>
                </a:moveTo>
                <a:cubicBezTo>
                  <a:pt x="9237" y="15394"/>
                  <a:pt x="20419" y="29777"/>
                  <a:pt x="27710" y="46182"/>
                </a:cubicBezTo>
                <a:cubicBezTo>
                  <a:pt x="27902" y="46613"/>
                  <a:pt x="41680" y="106334"/>
                  <a:pt x="46182" y="110836"/>
                </a:cubicBezTo>
                <a:cubicBezTo>
                  <a:pt x="53066" y="117720"/>
                  <a:pt x="64655" y="116994"/>
                  <a:pt x="73891" y="120073"/>
                </a:cubicBezTo>
                <a:cubicBezTo>
                  <a:pt x="80049" y="129309"/>
                  <a:pt x="92364" y="136681"/>
                  <a:pt x="92364" y="147782"/>
                </a:cubicBezTo>
                <a:cubicBezTo>
                  <a:pt x="92364" y="158883"/>
                  <a:pt x="75716" y="164541"/>
                  <a:pt x="73891" y="175491"/>
                </a:cubicBezTo>
                <a:cubicBezTo>
                  <a:pt x="68706" y="206603"/>
                  <a:pt x="91392" y="205955"/>
                  <a:pt x="110837" y="212436"/>
                </a:cubicBezTo>
                <a:cubicBezTo>
                  <a:pt x="113916" y="237066"/>
                  <a:pt x="113542" y="262380"/>
                  <a:pt x="120073" y="286327"/>
                </a:cubicBezTo>
                <a:cubicBezTo>
                  <a:pt x="122994" y="297037"/>
                  <a:pt x="138546" y="302935"/>
                  <a:pt x="138546" y="314036"/>
                </a:cubicBezTo>
                <a:cubicBezTo>
                  <a:pt x="138546" y="325137"/>
                  <a:pt x="126231" y="332509"/>
                  <a:pt x="120073" y="341745"/>
                </a:cubicBezTo>
                <a:cubicBezTo>
                  <a:pt x="123152" y="350981"/>
                  <a:pt x="123228" y="361851"/>
                  <a:pt x="129310" y="369454"/>
                </a:cubicBezTo>
                <a:cubicBezTo>
                  <a:pt x="136245" y="378122"/>
                  <a:pt x="153509" y="377396"/>
                  <a:pt x="157019" y="387927"/>
                </a:cubicBezTo>
                <a:cubicBezTo>
                  <a:pt x="158951" y="393724"/>
                  <a:pt x="141419" y="443963"/>
                  <a:pt x="138546" y="452582"/>
                </a:cubicBezTo>
                <a:cubicBezTo>
                  <a:pt x="141625" y="467976"/>
                  <a:pt x="143651" y="483618"/>
                  <a:pt x="147782" y="498764"/>
                </a:cubicBezTo>
                <a:cubicBezTo>
                  <a:pt x="152905" y="517550"/>
                  <a:pt x="166255" y="554182"/>
                  <a:pt x="166255" y="554182"/>
                </a:cubicBezTo>
                <a:cubicBezTo>
                  <a:pt x="127847" y="611793"/>
                  <a:pt x="157019" y="552239"/>
                  <a:pt x="157019" y="609600"/>
                </a:cubicBezTo>
                <a:cubicBezTo>
                  <a:pt x="157019" y="649545"/>
                  <a:pt x="148419" y="654826"/>
                  <a:pt x="129310" y="683491"/>
                </a:cubicBezTo>
                <a:cubicBezTo>
                  <a:pt x="132389" y="695806"/>
                  <a:pt x="134898" y="708277"/>
                  <a:pt x="138546" y="720436"/>
                </a:cubicBezTo>
                <a:cubicBezTo>
                  <a:pt x="144141" y="739087"/>
                  <a:pt x="157019" y="775854"/>
                  <a:pt x="157019" y="775854"/>
                </a:cubicBezTo>
                <a:cubicBezTo>
                  <a:pt x="134876" y="842280"/>
                  <a:pt x="161736" y="759343"/>
                  <a:pt x="138546" y="840509"/>
                </a:cubicBezTo>
                <a:cubicBezTo>
                  <a:pt x="135871" y="849870"/>
                  <a:pt x="130911" y="858615"/>
                  <a:pt x="129310" y="868218"/>
                </a:cubicBezTo>
                <a:cubicBezTo>
                  <a:pt x="127792" y="877329"/>
                  <a:pt x="129310" y="886691"/>
                  <a:pt x="129310" y="895927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2" name="Frihandsfigur: Form 41">
            <a:extLst>
              <a:ext uri="{FF2B5EF4-FFF2-40B4-BE49-F238E27FC236}">
                <a16:creationId xmlns:a16="http://schemas.microsoft.com/office/drawing/2014/main" id="{E263C416-17AD-43DA-B997-C11F7BED59ED}"/>
              </a:ext>
            </a:extLst>
          </p:cNvPr>
          <p:cNvSpPr/>
          <p:nvPr/>
        </p:nvSpPr>
        <p:spPr>
          <a:xfrm>
            <a:off x="8100291" y="4793673"/>
            <a:ext cx="3315854" cy="1052945"/>
          </a:xfrm>
          <a:custGeom>
            <a:avLst/>
            <a:gdLst>
              <a:gd name="connsiteX0" fmla="*/ 3315854 w 3315854"/>
              <a:gd name="connsiteY0" fmla="*/ 997527 h 1052945"/>
              <a:gd name="connsiteX1" fmla="*/ 3223491 w 3315854"/>
              <a:gd name="connsiteY1" fmla="*/ 1006763 h 1052945"/>
              <a:gd name="connsiteX2" fmla="*/ 3094182 w 3315854"/>
              <a:gd name="connsiteY2" fmla="*/ 1025236 h 1052945"/>
              <a:gd name="connsiteX3" fmla="*/ 2733964 w 3315854"/>
              <a:gd name="connsiteY3" fmla="*/ 1052945 h 1052945"/>
              <a:gd name="connsiteX4" fmla="*/ 2207491 w 3315854"/>
              <a:gd name="connsiteY4" fmla="*/ 1043709 h 1052945"/>
              <a:gd name="connsiteX5" fmla="*/ 2022764 w 3315854"/>
              <a:gd name="connsiteY5" fmla="*/ 1025236 h 1052945"/>
              <a:gd name="connsiteX6" fmla="*/ 1902691 w 3315854"/>
              <a:gd name="connsiteY6" fmla="*/ 1006763 h 1052945"/>
              <a:gd name="connsiteX7" fmla="*/ 1828800 w 3315854"/>
              <a:gd name="connsiteY7" fmla="*/ 997527 h 1052945"/>
              <a:gd name="connsiteX8" fmla="*/ 1773382 w 3315854"/>
              <a:gd name="connsiteY8" fmla="*/ 988291 h 1052945"/>
              <a:gd name="connsiteX9" fmla="*/ 1690254 w 3315854"/>
              <a:gd name="connsiteY9" fmla="*/ 979054 h 1052945"/>
              <a:gd name="connsiteX10" fmla="*/ 1551709 w 3315854"/>
              <a:gd name="connsiteY10" fmla="*/ 960582 h 1052945"/>
              <a:gd name="connsiteX11" fmla="*/ 1330036 w 3315854"/>
              <a:gd name="connsiteY11" fmla="*/ 942109 h 1052945"/>
              <a:gd name="connsiteX12" fmla="*/ 1219200 w 3315854"/>
              <a:gd name="connsiteY12" fmla="*/ 923636 h 1052945"/>
              <a:gd name="connsiteX13" fmla="*/ 1191491 w 3315854"/>
              <a:gd name="connsiteY13" fmla="*/ 914400 h 1052945"/>
              <a:gd name="connsiteX14" fmla="*/ 1099127 w 3315854"/>
              <a:gd name="connsiteY14" fmla="*/ 895927 h 1052945"/>
              <a:gd name="connsiteX15" fmla="*/ 1043709 w 3315854"/>
              <a:gd name="connsiteY15" fmla="*/ 877454 h 1052945"/>
              <a:gd name="connsiteX16" fmla="*/ 979054 w 3315854"/>
              <a:gd name="connsiteY16" fmla="*/ 840509 h 1052945"/>
              <a:gd name="connsiteX17" fmla="*/ 923636 w 3315854"/>
              <a:gd name="connsiteY17" fmla="*/ 812800 h 1052945"/>
              <a:gd name="connsiteX18" fmla="*/ 840509 w 3315854"/>
              <a:gd name="connsiteY18" fmla="*/ 757382 h 1052945"/>
              <a:gd name="connsiteX19" fmla="*/ 812800 w 3315854"/>
              <a:gd name="connsiteY19" fmla="*/ 738909 h 1052945"/>
              <a:gd name="connsiteX20" fmla="*/ 785091 w 3315854"/>
              <a:gd name="connsiteY20" fmla="*/ 720436 h 1052945"/>
              <a:gd name="connsiteX21" fmla="*/ 692727 w 3315854"/>
              <a:gd name="connsiteY21" fmla="*/ 655782 h 1052945"/>
              <a:gd name="connsiteX22" fmla="*/ 665018 w 3315854"/>
              <a:gd name="connsiteY22" fmla="*/ 637309 h 1052945"/>
              <a:gd name="connsiteX23" fmla="*/ 628073 w 3315854"/>
              <a:gd name="connsiteY23" fmla="*/ 609600 h 1052945"/>
              <a:gd name="connsiteX24" fmla="*/ 600364 w 3315854"/>
              <a:gd name="connsiteY24" fmla="*/ 600363 h 1052945"/>
              <a:gd name="connsiteX25" fmla="*/ 572654 w 3315854"/>
              <a:gd name="connsiteY25" fmla="*/ 572654 h 1052945"/>
              <a:gd name="connsiteX26" fmla="*/ 544945 w 3315854"/>
              <a:gd name="connsiteY26" fmla="*/ 554182 h 1052945"/>
              <a:gd name="connsiteX27" fmla="*/ 452582 w 3315854"/>
              <a:gd name="connsiteY27" fmla="*/ 489527 h 1052945"/>
              <a:gd name="connsiteX28" fmla="*/ 424873 w 3315854"/>
              <a:gd name="connsiteY28" fmla="*/ 471054 h 1052945"/>
              <a:gd name="connsiteX29" fmla="*/ 397164 w 3315854"/>
              <a:gd name="connsiteY29" fmla="*/ 452582 h 1052945"/>
              <a:gd name="connsiteX30" fmla="*/ 341745 w 3315854"/>
              <a:gd name="connsiteY30" fmla="*/ 406400 h 1052945"/>
              <a:gd name="connsiteX31" fmla="*/ 323273 w 3315854"/>
              <a:gd name="connsiteY31" fmla="*/ 378691 h 1052945"/>
              <a:gd name="connsiteX32" fmla="*/ 295564 w 3315854"/>
              <a:gd name="connsiteY32" fmla="*/ 350982 h 1052945"/>
              <a:gd name="connsiteX33" fmla="*/ 258618 w 3315854"/>
              <a:gd name="connsiteY33" fmla="*/ 304800 h 1052945"/>
              <a:gd name="connsiteX34" fmla="*/ 221673 w 3315854"/>
              <a:gd name="connsiteY34" fmla="*/ 249382 h 1052945"/>
              <a:gd name="connsiteX35" fmla="*/ 203200 w 3315854"/>
              <a:gd name="connsiteY35" fmla="*/ 221672 h 1052945"/>
              <a:gd name="connsiteX36" fmla="*/ 175491 w 3315854"/>
              <a:gd name="connsiteY36" fmla="*/ 212436 h 1052945"/>
              <a:gd name="connsiteX37" fmla="*/ 129309 w 3315854"/>
              <a:gd name="connsiteY37" fmla="*/ 175491 h 1052945"/>
              <a:gd name="connsiteX38" fmla="*/ 110836 w 3315854"/>
              <a:gd name="connsiteY38" fmla="*/ 147782 h 1052945"/>
              <a:gd name="connsiteX39" fmla="*/ 83127 w 3315854"/>
              <a:gd name="connsiteY39" fmla="*/ 129309 h 1052945"/>
              <a:gd name="connsiteX40" fmla="*/ 64654 w 3315854"/>
              <a:gd name="connsiteY40" fmla="*/ 101600 h 1052945"/>
              <a:gd name="connsiteX41" fmla="*/ 36945 w 3315854"/>
              <a:gd name="connsiteY41" fmla="*/ 83127 h 1052945"/>
              <a:gd name="connsiteX42" fmla="*/ 27709 w 3315854"/>
              <a:gd name="connsiteY42" fmla="*/ 55418 h 1052945"/>
              <a:gd name="connsiteX43" fmla="*/ 9236 w 3315854"/>
              <a:gd name="connsiteY43" fmla="*/ 27709 h 1052945"/>
              <a:gd name="connsiteX44" fmla="*/ 0 w 3315854"/>
              <a:gd name="connsiteY44" fmla="*/ 0 h 1052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3315854" h="1052945">
                <a:moveTo>
                  <a:pt x="3315854" y="997527"/>
                </a:moveTo>
                <a:cubicBezTo>
                  <a:pt x="3285066" y="1000606"/>
                  <a:pt x="3254161" y="1002674"/>
                  <a:pt x="3223491" y="1006763"/>
                </a:cubicBezTo>
                <a:cubicBezTo>
                  <a:pt x="3100349" y="1023182"/>
                  <a:pt x="3281034" y="1011222"/>
                  <a:pt x="3094182" y="1025236"/>
                </a:cubicBezTo>
                <a:cubicBezTo>
                  <a:pt x="2717857" y="1053460"/>
                  <a:pt x="2919685" y="1029731"/>
                  <a:pt x="2733964" y="1052945"/>
                </a:cubicBezTo>
                <a:lnTo>
                  <a:pt x="2207491" y="1043709"/>
                </a:lnTo>
                <a:cubicBezTo>
                  <a:pt x="2148667" y="1042004"/>
                  <a:pt x="2082056" y="1032647"/>
                  <a:pt x="2022764" y="1025236"/>
                </a:cubicBezTo>
                <a:cubicBezTo>
                  <a:pt x="1964095" y="1005681"/>
                  <a:pt x="2009842" y="1018669"/>
                  <a:pt x="1902691" y="1006763"/>
                </a:cubicBezTo>
                <a:cubicBezTo>
                  <a:pt x="1878021" y="1004022"/>
                  <a:pt x="1853373" y="1001037"/>
                  <a:pt x="1828800" y="997527"/>
                </a:cubicBezTo>
                <a:cubicBezTo>
                  <a:pt x="1810261" y="994879"/>
                  <a:pt x="1791945" y="990766"/>
                  <a:pt x="1773382" y="988291"/>
                </a:cubicBezTo>
                <a:cubicBezTo>
                  <a:pt x="1745747" y="984606"/>
                  <a:pt x="1717889" y="982739"/>
                  <a:pt x="1690254" y="979054"/>
                </a:cubicBezTo>
                <a:cubicBezTo>
                  <a:pt x="1583338" y="964798"/>
                  <a:pt x="1689174" y="972536"/>
                  <a:pt x="1551709" y="960582"/>
                </a:cubicBezTo>
                <a:cubicBezTo>
                  <a:pt x="1200815" y="930069"/>
                  <a:pt x="1601960" y="969300"/>
                  <a:pt x="1330036" y="942109"/>
                </a:cubicBezTo>
                <a:cubicBezTo>
                  <a:pt x="1265078" y="920455"/>
                  <a:pt x="1342931" y="944257"/>
                  <a:pt x="1219200" y="923636"/>
                </a:cubicBezTo>
                <a:cubicBezTo>
                  <a:pt x="1209597" y="922035"/>
                  <a:pt x="1200995" y="916512"/>
                  <a:pt x="1191491" y="914400"/>
                </a:cubicBezTo>
                <a:cubicBezTo>
                  <a:pt x="1127312" y="900138"/>
                  <a:pt x="1151692" y="911696"/>
                  <a:pt x="1099127" y="895927"/>
                </a:cubicBezTo>
                <a:cubicBezTo>
                  <a:pt x="1080476" y="890332"/>
                  <a:pt x="1059911" y="888255"/>
                  <a:pt x="1043709" y="877454"/>
                </a:cubicBezTo>
                <a:cubicBezTo>
                  <a:pt x="976190" y="832443"/>
                  <a:pt x="1061097" y="887391"/>
                  <a:pt x="979054" y="840509"/>
                </a:cubicBezTo>
                <a:cubicBezTo>
                  <a:pt x="928920" y="811861"/>
                  <a:pt x="974439" y="829734"/>
                  <a:pt x="923636" y="812800"/>
                </a:cubicBezTo>
                <a:lnTo>
                  <a:pt x="840509" y="757382"/>
                </a:lnTo>
                <a:lnTo>
                  <a:pt x="812800" y="738909"/>
                </a:lnTo>
                <a:cubicBezTo>
                  <a:pt x="803564" y="732751"/>
                  <a:pt x="793972" y="727096"/>
                  <a:pt x="785091" y="720436"/>
                </a:cubicBezTo>
                <a:cubicBezTo>
                  <a:pt x="730380" y="679404"/>
                  <a:pt x="760959" y="701270"/>
                  <a:pt x="692727" y="655782"/>
                </a:cubicBezTo>
                <a:cubicBezTo>
                  <a:pt x="683491" y="649624"/>
                  <a:pt x="673899" y="643969"/>
                  <a:pt x="665018" y="637309"/>
                </a:cubicBezTo>
                <a:cubicBezTo>
                  <a:pt x="652703" y="628073"/>
                  <a:pt x="641438" y="617238"/>
                  <a:pt x="628073" y="609600"/>
                </a:cubicBezTo>
                <a:cubicBezTo>
                  <a:pt x="619620" y="604769"/>
                  <a:pt x="609600" y="603442"/>
                  <a:pt x="600364" y="600363"/>
                </a:cubicBezTo>
                <a:cubicBezTo>
                  <a:pt x="591127" y="591127"/>
                  <a:pt x="582689" y="581016"/>
                  <a:pt x="572654" y="572654"/>
                </a:cubicBezTo>
                <a:cubicBezTo>
                  <a:pt x="564126" y="565548"/>
                  <a:pt x="553978" y="560634"/>
                  <a:pt x="544945" y="554182"/>
                </a:cubicBezTo>
                <a:cubicBezTo>
                  <a:pt x="449183" y="485780"/>
                  <a:pt x="580020" y="574486"/>
                  <a:pt x="452582" y="489527"/>
                </a:cubicBezTo>
                <a:lnTo>
                  <a:pt x="424873" y="471054"/>
                </a:lnTo>
                <a:cubicBezTo>
                  <a:pt x="415637" y="464897"/>
                  <a:pt x="405013" y="460431"/>
                  <a:pt x="397164" y="452582"/>
                </a:cubicBezTo>
                <a:cubicBezTo>
                  <a:pt x="361605" y="417023"/>
                  <a:pt x="380323" y="432118"/>
                  <a:pt x="341745" y="406400"/>
                </a:cubicBezTo>
                <a:cubicBezTo>
                  <a:pt x="335588" y="397164"/>
                  <a:pt x="330379" y="387219"/>
                  <a:pt x="323273" y="378691"/>
                </a:cubicBezTo>
                <a:cubicBezTo>
                  <a:pt x="314911" y="368656"/>
                  <a:pt x="302810" y="361850"/>
                  <a:pt x="295564" y="350982"/>
                </a:cubicBezTo>
                <a:cubicBezTo>
                  <a:pt x="259874" y="297446"/>
                  <a:pt x="320586" y="346110"/>
                  <a:pt x="258618" y="304800"/>
                </a:cubicBezTo>
                <a:cubicBezTo>
                  <a:pt x="242387" y="256104"/>
                  <a:pt x="260110" y="295507"/>
                  <a:pt x="221673" y="249382"/>
                </a:cubicBezTo>
                <a:cubicBezTo>
                  <a:pt x="214566" y="240854"/>
                  <a:pt x="211868" y="228607"/>
                  <a:pt x="203200" y="221672"/>
                </a:cubicBezTo>
                <a:cubicBezTo>
                  <a:pt x="195598" y="215590"/>
                  <a:pt x="184727" y="215515"/>
                  <a:pt x="175491" y="212436"/>
                </a:cubicBezTo>
                <a:cubicBezTo>
                  <a:pt x="122550" y="133025"/>
                  <a:pt x="193043" y="226477"/>
                  <a:pt x="129309" y="175491"/>
                </a:cubicBezTo>
                <a:cubicBezTo>
                  <a:pt x="120641" y="168556"/>
                  <a:pt x="118685" y="155631"/>
                  <a:pt x="110836" y="147782"/>
                </a:cubicBezTo>
                <a:cubicBezTo>
                  <a:pt x="102987" y="139933"/>
                  <a:pt x="92363" y="135467"/>
                  <a:pt x="83127" y="129309"/>
                </a:cubicBezTo>
                <a:cubicBezTo>
                  <a:pt x="76969" y="120073"/>
                  <a:pt x="72503" y="109449"/>
                  <a:pt x="64654" y="101600"/>
                </a:cubicBezTo>
                <a:cubicBezTo>
                  <a:pt x="56805" y="93751"/>
                  <a:pt x="43880" y="91795"/>
                  <a:pt x="36945" y="83127"/>
                </a:cubicBezTo>
                <a:cubicBezTo>
                  <a:pt x="30863" y="75524"/>
                  <a:pt x="32063" y="64126"/>
                  <a:pt x="27709" y="55418"/>
                </a:cubicBezTo>
                <a:cubicBezTo>
                  <a:pt x="22745" y="45489"/>
                  <a:pt x="15394" y="36945"/>
                  <a:pt x="9236" y="27709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3" name="Frihandsfigur: Form 42">
            <a:extLst>
              <a:ext uri="{FF2B5EF4-FFF2-40B4-BE49-F238E27FC236}">
                <a16:creationId xmlns:a16="http://schemas.microsoft.com/office/drawing/2014/main" id="{BBF6E67D-AEF9-4130-AEAE-AB7D5CC30E51}"/>
              </a:ext>
            </a:extLst>
          </p:cNvPr>
          <p:cNvSpPr/>
          <p:nvPr/>
        </p:nvSpPr>
        <p:spPr>
          <a:xfrm>
            <a:off x="7546109" y="3583709"/>
            <a:ext cx="526473" cy="1163782"/>
          </a:xfrm>
          <a:custGeom>
            <a:avLst/>
            <a:gdLst>
              <a:gd name="connsiteX0" fmla="*/ 526473 w 526473"/>
              <a:gd name="connsiteY0" fmla="*/ 1163782 h 1163782"/>
              <a:gd name="connsiteX1" fmla="*/ 452582 w 526473"/>
              <a:gd name="connsiteY1" fmla="*/ 1117600 h 1163782"/>
              <a:gd name="connsiteX2" fmla="*/ 443346 w 526473"/>
              <a:gd name="connsiteY2" fmla="*/ 1089891 h 1163782"/>
              <a:gd name="connsiteX3" fmla="*/ 406400 w 526473"/>
              <a:gd name="connsiteY3" fmla="*/ 979055 h 1163782"/>
              <a:gd name="connsiteX4" fmla="*/ 378691 w 526473"/>
              <a:gd name="connsiteY4" fmla="*/ 969818 h 1163782"/>
              <a:gd name="connsiteX5" fmla="*/ 369455 w 526473"/>
              <a:gd name="connsiteY5" fmla="*/ 942109 h 1163782"/>
              <a:gd name="connsiteX6" fmla="*/ 369455 w 526473"/>
              <a:gd name="connsiteY6" fmla="*/ 858982 h 1163782"/>
              <a:gd name="connsiteX7" fmla="*/ 341746 w 526473"/>
              <a:gd name="connsiteY7" fmla="*/ 840509 h 1163782"/>
              <a:gd name="connsiteX8" fmla="*/ 286327 w 526473"/>
              <a:gd name="connsiteY8" fmla="*/ 803564 h 1163782"/>
              <a:gd name="connsiteX9" fmla="*/ 267855 w 526473"/>
              <a:gd name="connsiteY9" fmla="*/ 775855 h 1163782"/>
              <a:gd name="connsiteX10" fmla="*/ 286327 w 526473"/>
              <a:gd name="connsiteY10" fmla="*/ 720436 h 1163782"/>
              <a:gd name="connsiteX11" fmla="*/ 277091 w 526473"/>
              <a:gd name="connsiteY11" fmla="*/ 692727 h 1163782"/>
              <a:gd name="connsiteX12" fmla="*/ 221673 w 526473"/>
              <a:gd name="connsiteY12" fmla="*/ 646546 h 1163782"/>
              <a:gd name="connsiteX13" fmla="*/ 230909 w 526473"/>
              <a:gd name="connsiteY13" fmla="*/ 600364 h 1163782"/>
              <a:gd name="connsiteX14" fmla="*/ 221673 w 526473"/>
              <a:gd name="connsiteY14" fmla="*/ 554182 h 1163782"/>
              <a:gd name="connsiteX15" fmla="*/ 157018 w 526473"/>
              <a:gd name="connsiteY15" fmla="*/ 517236 h 1163782"/>
              <a:gd name="connsiteX16" fmla="*/ 147782 w 526473"/>
              <a:gd name="connsiteY16" fmla="*/ 489527 h 1163782"/>
              <a:gd name="connsiteX17" fmla="*/ 175491 w 526473"/>
              <a:gd name="connsiteY17" fmla="*/ 424873 h 1163782"/>
              <a:gd name="connsiteX18" fmla="*/ 166255 w 526473"/>
              <a:gd name="connsiteY18" fmla="*/ 387927 h 1163782"/>
              <a:gd name="connsiteX19" fmla="*/ 129309 w 526473"/>
              <a:gd name="connsiteY19" fmla="*/ 369455 h 1163782"/>
              <a:gd name="connsiteX20" fmla="*/ 73891 w 526473"/>
              <a:gd name="connsiteY20" fmla="*/ 323273 h 1163782"/>
              <a:gd name="connsiteX21" fmla="*/ 55418 w 526473"/>
              <a:gd name="connsiteY21" fmla="*/ 295564 h 1163782"/>
              <a:gd name="connsiteX22" fmla="*/ 64655 w 526473"/>
              <a:gd name="connsiteY22" fmla="*/ 175491 h 1163782"/>
              <a:gd name="connsiteX23" fmla="*/ 27709 w 526473"/>
              <a:gd name="connsiteY23" fmla="*/ 120073 h 1163782"/>
              <a:gd name="connsiteX24" fmla="*/ 9236 w 526473"/>
              <a:gd name="connsiteY24" fmla="*/ 64655 h 1163782"/>
              <a:gd name="connsiteX25" fmla="*/ 0 w 526473"/>
              <a:gd name="connsiteY25" fmla="*/ 36946 h 1163782"/>
              <a:gd name="connsiteX26" fmla="*/ 9236 w 526473"/>
              <a:gd name="connsiteY26" fmla="*/ 9236 h 1163782"/>
              <a:gd name="connsiteX27" fmla="*/ 36946 w 526473"/>
              <a:gd name="connsiteY27" fmla="*/ 0 h 116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26473" h="1163782">
                <a:moveTo>
                  <a:pt x="526473" y="1163782"/>
                </a:moveTo>
                <a:cubicBezTo>
                  <a:pt x="490915" y="1149558"/>
                  <a:pt x="474090" y="1149863"/>
                  <a:pt x="452582" y="1117600"/>
                </a:cubicBezTo>
                <a:cubicBezTo>
                  <a:pt x="447182" y="1109499"/>
                  <a:pt x="446425" y="1099127"/>
                  <a:pt x="443346" y="1089891"/>
                </a:cubicBezTo>
                <a:cubicBezTo>
                  <a:pt x="435618" y="1012618"/>
                  <a:pt x="458917" y="1005313"/>
                  <a:pt x="406400" y="979055"/>
                </a:cubicBezTo>
                <a:cubicBezTo>
                  <a:pt x="397692" y="974701"/>
                  <a:pt x="387927" y="972897"/>
                  <a:pt x="378691" y="969818"/>
                </a:cubicBezTo>
                <a:cubicBezTo>
                  <a:pt x="375612" y="960582"/>
                  <a:pt x="369455" y="951845"/>
                  <a:pt x="369455" y="942109"/>
                </a:cubicBezTo>
                <a:cubicBezTo>
                  <a:pt x="369455" y="888853"/>
                  <a:pt x="409448" y="938970"/>
                  <a:pt x="369455" y="858982"/>
                </a:cubicBezTo>
                <a:cubicBezTo>
                  <a:pt x="364491" y="849053"/>
                  <a:pt x="350274" y="847615"/>
                  <a:pt x="341746" y="840509"/>
                </a:cubicBezTo>
                <a:cubicBezTo>
                  <a:pt x="295622" y="802073"/>
                  <a:pt x="335022" y="819795"/>
                  <a:pt x="286327" y="803564"/>
                </a:cubicBezTo>
                <a:cubicBezTo>
                  <a:pt x="280170" y="794328"/>
                  <a:pt x="267855" y="786956"/>
                  <a:pt x="267855" y="775855"/>
                </a:cubicBezTo>
                <a:cubicBezTo>
                  <a:pt x="267855" y="756383"/>
                  <a:pt x="286327" y="720436"/>
                  <a:pt x="286327" y="720436"/>
                </a:cubicBezTo>
                <a:cubicBezTo>
                  <a:pt x="283248" y="711200"/>
                  <a:pt x="282491" y="700828"/>
                  <a:pt x="277091" y="692727"/>
                </a:cubicBezTo>
                <a:cubicBezTo>
                  <a:pt x="262867" y="671391"/>
                  <a:pt x="242120" y="660177"/>
                  <a:pt x="221673" y="646546"/>
                </a:cubicBezTo>
                <a:cubicBezTo>
                  <a:pt x="224752" y="631152"/>
                  <a:pt x="230909" y="616063"/>
                  <a:pt x="230909" y="600364"/>
                </a:cubicBezTo>
                <a:cubicBezTo>
                  <a:pt x="230909" y="584665"/>
                  <a:pt x="229462" y="567812"/>
                  <a:pt x="221673" y="554182"/>
                </a:cubicBezTo>
                <a:cubicBezTo>
                  <a:pt x="216451" y="545043"/>
                  <a:pt x="161791" y="519623"/>
                  <a:pt x="157018" y="517236"/>
                </a:cubicBezTo>
                <a:cubicBezTo>
                  <a:pt x="153939" y="508000"/>
                  <a:pt x="147782" y="499263"/>
                  <a:pt x="147782" y="489527"/>
                </a:cubicBezTo>
                <a:cubicBezTo>
                  <a:pt x="147782" y="459705"/>
                  <a:pt x="160408" y="447498"/>
                  <a:pt x="175491" y="424873"/>
                </a:cubicBezTo>
                <a:cubicBezTo>
                  <a:pt x="172412" y="412558"/>
                  <a:pt x="174382" y="397679"/>
                  <a:pt x="166255" y="387927"/>
                </a:cubicBezTo>
                <a:cubicBezTo>
                  <a:pt x="157440" y="377350"/>
                  <a:pt x="141264" y="376286"/>
                  <a:pt x="129309" y="369455"/>
                </a:cubicBezTo>
                <a:cubicBezTo>
                  <a:pt x="106193" y="356246"/>
                  <a:pt x="91256" y="344111"/>
                  <a:pt x="73891" y="323273"/>
                </a:cubicBezTo>
                <a:cubicBezTo>
                  <a:pt x="66784" y="314745"/>
                  <a:pt x="61576" y="304800"/>
                  <a:pt x="55418" y="295564"/>
                </a:cubicBezTo>
                <a:cubicBezTo>
                  <a:pt x="72349" y="244772"/>
                  <a:pt x="86066" y="231159"/>
                  <a:pt x="64655" y="175491"/>
                </a:cubicBezTo>
                <a:cubicBezTo>
                  <a:pt x="56685" y="154769"/>
                  <a:pt x="27709" y="120073"/>
                  <a:pt x="27709" y="120073"/>
                </a:cubicBezTo>
                <a:lnTo>
                  <a:pt x="9236" y="64655"/>
                </a:lnTo>
                <a:lnTo>
                  <a:pt x="0" y="36946"/>
                </a:lnTo>
                <a:cubicBezTo>
                  <a:pt x="3079" y="27709"/>
                  <a:pt x="2351" y="16121"/>
                  <a:pt x="9236" y="9236"/>
                </a:cubicBezTo>
                <a:cubicBezTo>
                  <a:pt x="16121" y="2351"/>
                  <a:pt x="36946" y="0"/>
                  <a:pt x="36946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44" name="Rak pilkoppling 43">
            <a:extLst>
              <a:ext uri="{FF2B5EF4-FFF2-40B4-BE49-F238E27FC236}">
                <a16:creationId xmlns:a16="http://schemas.microsoft.com/office/drawing/2014/main" id="{C6980755-6BD8-48BF-AA48-EB0ABDB4A389}"/>
              </a:ext>
            </a:extLst>
          </p:cNvPr>
          <p:cNvCxnSpPr>
            <a:cxnSpLocks/>
          </p:cNvCxnSpPr>
          <p:nvPr/>
        </p:nvCxnSpPr>
        <p:spPr>
          <a:xfrm flipH="1">
            <a:off x="7028873" y="4006032"/>
            <a:ext cx="1468582" cy="91695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ihandsfigur: Form 46">
            <a:extLst>
              <a:ext uri="{FF2B5EF4-FFF2-40B4-BE49-F238E27FC236}">
                <a16:creationId xmlns:a16="http://schemas.microsoft.com/office/drawing/2014/main" id="{714697A7-6A6F-4007-91B4-D01968B52468}"/>
              </a:ext>
            </a:extLst>
          </p:cNvPr>
          <p:cNvSpPr/>
          <p:nvPr/>
        </p:nvSpPr>
        <p:spPr>
          <a:xfrm>
            <a:off x="3984124" y="1073485"/>
            <a:ext cx="3561986" cy="2436334"/>
          </a:xfrm>
          <a:custGeom>
            <a:avLst/>
            <a:gdLst>
              <a:gd name="connsiteX0" fmla="*/ 2974109 w 2974109"/>
              <a:gd name="connsiteY0" fmla="*/ 1819563 h 1819563"/>
              <a:gd name="connsiteX1" fmla="*/ 2955636 w 2974109"/>
              <a:gd name="connsiteY1" fmla="*/ 1616363 h 1819563"/>
              <a:gd name="connsiteX2" fmla="*/ 2946400 w 2974109"/>
              <a:gd name="connsiteY2" fmla="*/ 1588654 h 1819563"/>
              <a:gd name="connsiteX3" fmla="*/ 2937164 w 2974109"/>
              <a:gd name="connsiteY3" fmla="*/ 1551709 h 1819563"/>
              <a:gd name="connsiteX4" fmla="*/ 2927927 w 2974109"/>
              <a:gd name="connsiteY4" fmla="*/ 1524000 h 1819563"/>
              <a:gd name="connsiteX5" fmla="*/ 2918691 w 2974109"/>
              <a:gd name="connsiteY5" fmla="*/ 1477818 h 1819563"/>
              <a:gd name="connsiteX6" fmla="*/ 2909455 w 2974109"/>
              <a:gd name="connsiteY6" fmla="*/ 1450109 h 1819563"/>
              <a:gd name="connsiteX7" fmla="*/ 2900218 w 2974109"/>
              <a:gd name="connsiteY7" fmla="*/ 1413163 h 1819563"/>
              <a:gd name="connsiteX8" fmla="*/ 2881745 w 2974109"/>
              <a:gd name="connsiteY8" fmla="*/ 1357745 h 1819563"/>
              <a:gd name="connsiteX9" fmla="*/ 2863273 w 2974109"/>
              <a:gd name="connsiteY9" fmla="*/ 1330036 h 1819563"/>
              <a:gd name="connsiteX10" fmla="*/ 2854036 w 2974109"/>
              <a:gd name="connsiteY10" fmla="*/ 1293090 h 1819563"/>
              <a:gd name="connsiteX11" fmla="*/ 2835564 w 2974109"/>
              <a:gd name="connsiteY11" fmla="*/ 1209963 h 1819563"/>
              <a:gd name="connsiteX12" fmla="*/ 2817091 w 2974109"/>
              <a:gd name="connsiteY12" fmla="*/ 1154545 h 1819563"/>
              <a:gd name="connsiteX13" fmla="*/ 2798618 w 2974109"/>
              <a:gd name="connsiteY13" fmla="*/ 1043709 h 1819563"/>
              <a:gd name="connsiteX14" fmla="*/ 2770909 w 2974109"/>
              <a:gd name="connsiteY14" fmla="*/ 942109 h 1819563"/>
              <a:gd name="connsiteX15" fmla="*/ 2761673 w 2974109"/>
              <a:gd name="connsiteY15" fmla="*/ 905163 h 1819563"/>
              <a:gd name="connsiteX16" fmla="*/ 2733964 w 2974109"/>
              <a:gd name="connsiteY16" fmla="*/ 812800 h 1819563"/>
              <a:gd name="connsiteX17" fmla="*/ 2724727 w 2974109"/>
              <a:gd name="connsiteY17" fmla="*/ 757381 h 1819563"/>
              <a:gd name="connsiteX18" fmla="*/ 2715491 w 2974109"/>
              <a:gd name="connsiteY18" fmla="*/ 692727 h 1819563"/>
              <a:gd name="connsiteX19" fmla="*/ 2706255 w 2974109"/>
              <a:gd name="connsiteY19" fmla="*/ 665018 h 1819563"/>
              <a:gd name="connsiteX20" fmla="*/ 2697018 w 2974109"/>
              <a:gd name="connsiteY20" fmla="*/ 628072 h 1819563"/>
              <a:gd name="connsiteX21" fmla="*/ 2678545 w 2974109"/>
              <a:gd name="connsiteY21" fmla="*/ 563418 h 1819563"/>
              <a:gd name="connsiteX22" fmla="*/ 2650836 w 2974109"/>
              <a:gd name="connsiteY22" fmla="*/ 461818 h 1819563"/>
              <a:gd name="connsiteX23" fmla="*/ 2641600 w 2974109"/>
              <a:gd name="connsiteY23" fmla="*/ 434109 h 1819563"/>
              <a:gd name="connsiteX24" fmla="*/ 2623127 w 2974109"/>
              <a:gd name="connsiteY24" fmla="*/ 406400 h 1819563"/>
              <a:gd name="connsiteX25" fmla="*/ 2613891 w 2974109"/>
              <a:gd name="connsiteY25" fmla="*/ 378690 h 1819563"/>
              <a:gd name="connsiteX26" fmla="*/ 2549236 w 2974109"/>
              <a:gd name="connsiteY26" fmla="*/ 295563 h 1819563"/>
              <a:gd name="connsiteX27" fmla="*/ 2521527 w 2974109"/>
              <a:gd name="connsiteY27" fmla="*/ 277090 h 1819563"/>
              <a:gd name="connsiteX28" fmla="*/ 2438400 w 2974109"/>
              <a:gd name="connsiteY28" fmla="*/ 212436 h 1819563"/>
              <a:gd name="connsiteX29" fmla="*/ 2382982 w 2974109"/>
              <a:gd name="connsiteY29" fmla="*/ 166254 h 1819563"/>
              <a:gd name="connsiteX30" fmla="*/ 2327564 w 2974109"/>
              <a:gd name="connsiteY30" fmla="*/ 147781 h 1819563"/>
              <a:gd name="connsiteX31" fmla="*/ 2299855 w 2974109"/>
              <a:gd name="connsiteY31" fmla="*/ 120072 h 1819563"/>
              <a:gd name="connsiteX32" fmla="*/ 2272145 w 2974109"/>
              <a:gd name="connsiteY32" fmla="*/ 110836 h 1819563"/>
              <a:gd name="connsiteX33" fmla="*/ 2235200 w 2974109"/>
              <a:gd name="connsiteY33" fmla="*/ 92363 h 1819563"/>
              <a:gd name="connsiteX34" fmla="*/ 2170545 w 2974109"/>
              <a:gd name="connsiteY34" fmla="*/ 73890 h 1819563"/>
              <a:gd name="connsiteX35" fmla="*/ 2142836 w 2974109"/>
              <a:gd name="connsiteY35" fmla="*/ 55418 h 1819563"/>
              <a:gd name="connsiteX36" fmla="*/ 2068945 w 2974109"/>
              <a:gd name="connsiteY36" fmla="*/ 36945 h 1819563"/>
              <a:gd name="connsiteX37" fmla="*/ 2013527 w 2974109"/>
              <a:gd name="connsiteY37" fmla="*/ 18472 h 1819563"/>
              <a:gd name="connsiteX38" fmla="*/ 1893455 w 2974109"/>
              <a:gd name="connsiteY38" fmla="*/ 0 h 1819563"/>
              <a:gd name="connsiteX39" fmla="*/ 1228436 w 2974109"/>
              <a:gd name="connsiteY39" fmla="*/ 9236 h 1819563"/>
              <a:gd name="connsiteX40" fmla="*/ 1136073 w 2974109"/>
              <a:gd name="connsiteY40" fmla="*/ 18472 h 1819563"/>
              <a:gd name="connsiteX41" fmla="*/ 1025236 w 2974109"/>
              <a:gd name="connsiteY41" fmla="*/ 27709 h 1819563"/>
              <a:gd name="connsiteX42" fmla="*/ 932873 w 2974109"/>
              <a:gd name="connsiteY42" fmla="*/ 46181 h 1819563"/>
              <a:gd name="connsiteX43" fmla="*/ 858982 w 2974109"/>
              <a:gd name="connsiteY43" fmla="*/ 64654 h 1819563"/>
              <a:gd name="connsiteX44" fmla="*/ 803564 w 2974109"/>
              <a:gd name="connsiteY44" fmla="*/ 73890 h 1819563"/>
              <a:gd name="connsiteX45" fmla="*/ 766618 w 2974109"/>
              <a:gd name="connsiteY45" fmla="*/ 83127 h 1819563"/>
              <a:gd name="connsiteX46" fmla="*/ 738909 w 2974109"/>
              <a:gd name="connsiteY46" fmla="*/ 92363 h 1819563"/>
              <a:gd name="connsiteX47" fmla="*/ 591127 w 2974109"/>
              <a:gd name="connsiteY47" fmla="*/ 101600 h 1819563"/>
              <a:gd name="connsiteX48" fmla="*/ 544945 w 2974109"/>
              <a:gd name="connsiteY48" fmla="*/ 110836 h 1819563"/>
              <a:gd name="connsiteX49" fmla="*/ 480291 w 2974109"/>
              <a:gd name="connsiteY49" fmla="*/ 120072 h 1819563"/>
              <a:gd name="connsiteX50" fmla="*/ 452582 w 2974109"/>
              <a:gd name="connsiteY50" fmla="*/ 129309 h 1819563"/>
              <a:gd name="connsiteX51" fmla="*/ 406400 w 2974109"/>
              <a:gd name="connsiteY51" fmla="*/ 138545 h 1819563"/>
              <a:gd name="connsiteX52" fmla="*/ 286327 w 2974109"/>
              <a:gd name="connsiteY52" fmla="*/ 166254 h 1819563"/>
              <a:gd name="connsiteX53" fmla="*/ 193964 w 2974109"/>
              <a:gd name="connsiteY53" fmla="*/ 184727 h 1819563"/>
              <a:gd name="connsiteX54" fmla="*/ 120073 w 2974109"/>
              <a:gd name="connsiteY54" fmla="*/ 203200 h 1819563"/>
              <a:gd name="connsiteX55" fmla="*/ 55418 w 2974109"/>
              <a:gd name="connsiteY55" fmla="*/ 240145 h 1819563"/>
              <a:gd name="connsiteX56" fmla="*/ 36945 w 2974109"/>
              <a:gd name="connsiteY56" fmla="*/ 267854 h 1819563"/>
              <a:gd name="connsiteX57" fmla="*/ 0 w 2974109"/>
              <a:gd name="connsiteY57" fmla="*/ 295563 h 181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974109" h="1819563">
                <a:moveTo>
                  <a:pt x="2974109" y="1819563"/>
                </a:moveTo>
                <a:cubicBezTo>
                  <a:pt x="2970134" y="1759938"/>
                  <a:pt x="2968263" y="1679498"/>
                  <a:pt x="2955636" y="1616363"/>
                </a:cubicBezTo>
                <a:cubicBezTo>
                  <a:pt x="2953727" y="1606816"/>
                  <a:pt x="2949075" y="1598015"/>
                  <a:pt x="2946400" y="1588654"/>
                </a:cubicBezTo>
                <a:cubicBezTo>
                  <a:pt x="2942913" y="1576448"/>
                  <a:pt x="2940651" y="1563915"/>
                  <a:pt x="2937164" y="1551709"/>
                </a:cubicBezTo>
                <a:cubicBezTo>
                  <a:pt x="2934489" y="1542348"/>
                  <a:pt x="2930288" y="1533445"/>
                  <a:pt x="2927927" y="1524000"/>
                </a:cubicBezTo>
                <a:cubicBezTo>
                  <a:pt x="2924119" y="1508770"/>
                  <a:pt x="2922498" y="1493048"/>
                  <a:pt x="2918691" y="1477818"/>
                </a:cubicBezTo>
                <a:cubicBezTo>
                  <a:pt x="2916330" y="1468373"/>
                  <a:pt x="2912130" y="1459470"/>
                  <a:pt x="2909455" y="1450109"/>
                </a:cubicBezTo>
                <a:cubicBezTo>
                  <a:pt x="2905968" y="1437903"/>
                  <a:pt x="2903866" y="1425322"/>
                  <a:pt x="2900218" y="1413163"/>
                </a:cubicBezTo>
                <a:cubicBezTo>
                  <a:pt x="2894623" y="1394512"/>
                  <a:pt x="2892546" y="1373947"/>
                  <a:pt x="2881745" y="1357745"/>
                </a:cubicBezTo>
                <a:lnTo>
                  <a:pt x="2863273" y="1330036"/>
                </a:lnTo>
                <a:cubicBezTo>
                  <a:pt x="2860194" y="1317721"/>
                  <a:pt x="2856790" y="1305482"/>
                  <a:pt x="2854036" y="1293090"/>
                </a:cubicBezTo>
                <a:cubicBezTo>
                  <a:pt x="2846504" y="1259195"/>
                  <a:pt x="2845217" y="1242139"/>
                  <a:pt x="2835564" y="1209963"/>
                </a:cubicBezTo>
                <a:cubicBezTo>
                  <a:pt x="2829969" y="1191312"/>
                  <a:pt x="2820292" y="1173752"/>
                  <a:pt x="2817091" y="1154545"/>
                </a:cubicBezTo>
                <a:cubicBezTo>
                  <a:pt x="2810933" y="1117600"/>
                  <a:pt x="2810462" y="1079242"/>
                  <a:pt x="2798618" y="1043709"/>
                </a:cubicBezTo>
                <a:cubicBezTo>
                  <a:pt x="2781354" y="991917"/>
                  <a:pt x="2791741" y="1025440"/>
                  <a:pt x="2770909" y="942109"/>
                </a:cubicBezTo>
                <a:cubicBezTo>
                  <a:pt x="2767830" y="929794"/>
                  <a:pt x="2765687" y="917206"/>
                  <a:pt x="2761673" y="905163"/>
                </a:cubicBezTo>
                <a:cubicBezTo>
                  <a:pt x="2749890" y="869814"/>
                  <a:pt x="2740944" y="847702"/>
                  <a:pt x="2733964" y="812800"/>
                </a:cubicBezTo>
                <a:cubicBezTo>
                  <a:pt x="2730291" y="794436"/>
                  <a:pt x="2727575" y="775891"/>
                  <a:pt x="2724727" y="757381"/>
                </a:cubicBezTo>
                <a:cubicBezTo>
                  <a:pt x="2721417" y="735864"/>
                  <a:pt x="2719760" y="714074"/>
                  <a:pt x="2715491" y="692727"/>
                </a:cubicBezTo>
                <a:cubicBezTo>
                  <a:pt x="2713582" y="683180"/>
                  <a:pt x="2708930" y="674379"/>
                  <a:pt x="2706255" y="665018"/>
                </a:cubicBezTo>
                <a:cubicBezTo>
                  <a:pt x="2702768" y="652812"/>
                  <a:pt x="2700505" y="640278"/>
                  <a:pt x="2697018" y="628072"/>
                </a:cubicBezTo>
                <a:cubicBezTo>
                  <a:pt x="2681595" y="574090"/>
                  <a:pt x="2692977" y="628362"/>
                  <a:pt x="2678545" y="563418"/>
                </a:cubicBezTo>
                <a:cubicBezTo>
                  <a:pt x="2661135" y="485076"/>
                  <a:pt x="2679675" y="548336"/>
                  <a:pt x="2650836" y="461818"/>
                </a:cubicBezTo>
                <a:cubicBezTo>
                  <a:pt x="2647757" y="452582"/>
                  <a:pt x="2647001" y="442210"/>
                  <a:pt x="2641600" y="434109"/>
                </a:cubicBezTo>
                <a:lnTo>
                  <a:pt x="2623127" y="406400"/>
                </a:lnTo>
                <a:cubicBezTo>
                  <a:pt x="2620048" y="397163"/>
                  <a:pt x="2618619" y="387201"/>
                  <a:pt x="2613891" y="378690"/>
                </a:cubicBezTo>
                <a:cubicBezTo>
                  <a:pt x="2596136" y="346730"/>
                  <a:pt x="2577090" y="318775"/>
                  <a:pt x="2549236" y="295563"/>
                </a:cubicBezTo>
                <a:cubicBezTo>
                  <a:pt x="2540708" y="288456"/>
                  <a:pt x="2529824" y="284465"/>
                  <a:pt x="2521527" y="277090"/>
                </a:cubicBezTo>
                <a:cubicBezTo>
                  <a:pt x="2446765" y="210635"/>
                  <a:pt x="2495536" y="231481"/>
                  <a:pt x="2438400" y="212436"/>
                </a:cubicBezTo>
                <a:cubicBezTo>
                  <a:pt x="2421000" y="195036"/>
                  <a:pt x="2406128" y="176541"/>
                  <a:pt x="2382982" y="166254"/>
                </a:cubicBezTo>
                <a:cubicBezTo>
                  <a:pt x="2365188" y="158346"/>
                  <a:pt x="2327564" y="147781"/>
                  <a:pt x="2327564" y="147781"/>
                </a:cubicBezTo>
                <a:cubicBezTo>
                  <a:pt x="2318328" y="138545"/>
                  <a:pt x="2310723" y="127317"/>
                  <a:pt x="2299855" y="120072"/>
                </a:cubicBezTo>
                <a:cubicBezTo>
                  <a:pt x="2291754" y="114671"/>
                  <a:pt x="2281094" y="114671"/>
                  <a:pt x="2272145" y="110836"/>
                </a:cubicBezTo>
                <a:cubicBezTo>
                  <a:pt x="2259490" y="105412"/>
                  <a:pt x="2248092" y="97198"/>
                  <a:pt x="2235200" y="92363"/>
                </a:cubicBezTo>
                <a:cubicBezTo>
                  <a:pt x="2211513" y="83480"/>
                  <a:pt x="2192884" y="85059"/>
                  <a:pt x="2170545" y="73890"/>
                </a:cubicBezTo>
                <a:cubicBezTo>
                  <a:pt x="2160616" y="68926"/>
                  <a:pt x="2153268" y="59212"/>
                  <a:pt x="2142836" y="55418"/>
                </a:cubicBezTo>
                <a:cubicBezTo>
                  <a:pt x="2118976" y="46742"/>
                  <a:pt x="2093030" y="44974"/>
                  <a:pt x="2068945" y="36945"/>
                </a:cubicBezTo>
                <a:cubicBezTo>
                  <a:pt x="2050472" y="30787"/>
                  <a:pt x="2032849" y="20887"/>
                  <a:pt x="2013527" y="18472"/>
                </a:cubicBezTo>
                <a:cubicBezTo>
                  <a:pt x="1924059" y="7289"/>
                  <a:pt x="1963976" y="14104"/>
                  <a:pt x="1893455" y="0"/>
                </a:cubicBezTo>
                <a:lnTo>
                  <a:pt x="1228436" y="9236"/>
                </a:lnTo>
                <a:cubicBezTo>
                  <a:pt x="1197504" y="9990"/>
                  <a:pt x="1166887" y="15671"/>
                  <a:pt x="1136073" y="18472"/>
                </a:cubicBezTo>
                <a:lnTo>
                  <a:pt x="1025236" y="27709"/>
                </a:lnTo>
                <a:cubicBezTo>
                  <a:pt x="908703" y="56841"/>
                  <a:pt x="1091424" y="12206"/>
                  <a:pt x="932873" y="46181"/>
                </a:cubicBezTo>
                <a:cubicBezTo>
                  <a:pt x="908048" y="51501"/>
                  <a:pt x="884025" y="60480"/>
                  <a:pt x="858982" y="64654"/>
                </a:cubicBezTo>
                <a:cubicBezTo>
                  <a:pt x="840509" y="67733"/>
                  <a:pt x="821928" y="70217"/>
                  <a:pt x="803564" y="73890"/>
                </a:cubicBezTo>
                <a:cubicBezTo>
                  <a:pt x="791116" y="76380"/>
                  <a:pt x="778824" y="79640"/>
                  <a:pt x="766618" y="83127"/>
                </a:cubicBezTo>
                <a:cubicBezTo>
                  <a:pt x="757257" y="85802"/>
                  <a:pt x="748591" y="91344"/>
                  <a:pt x="738909" y="92363"/>
                </a:cubicBezTo>
                <a:cubicBezTo>
                  <a:pt x="689823" y="97530"/>
                  <a:pt x="640388" y="98521"/>
                  <a:pt x="591127" y="101600"/>
                </a:cubicBezTo>
                <a:cubicBezTo>
                  <a:pt x="575733" y="104679"/>
                  <a:pt x="560430" y="108255"/>
                  <a:pt x="544945" y="110836"/>
                </a:cubicBezTo>
                <a:cubicBezTo>
                  <a:pt x="523471" y="114415"/>
                  <a:pt x="501638" y="115802"/>
                  <a:pt x="480291" y="120072"/>
                </a:cubicBezTo>
                <a:cubicBezTo>
                  <a:pt x="470744" y="121981"/>
                  <a:pt x="462027" y="126948"/>
                  <a:pt x="452582" y="129309"/>
                </a:cubicBezTo>
                <a:cubicBezTo>
                  <a:pt x="437352" y="133117"/>
                  <a:pt x="421697" y="135015"/>
                  <a:pt x="406400" y="138545"/>
                </a:cubicBezTo>
                <a:cubicBezTo>
                  <a:pt x="324949" y="157341"/>
                  <a:pt x="352662" y="154194"/>
                  <a:pt x="286327" y="166254"/>
                </a:cubicBezTo>
                <a:cubicBezTo>
                  <a:pt x="137003" y="193403"/>
                  <a:pt x="304243" y="160220"/>
                  <a:pt x="193964" y="184727"/>
                </a:cubicBezTo>
                <a:cubicBezTo>
                  <a:pt x="163926" y="191402"/>
                  <a:pt x="146742" y="191771"/>
                  <a:pt x="120073" y="203200"/>
                </a:cubicBezTo>
                <a:cubicBezTo>
                  <a:pt x="87255" y="217265"/>
                  <a:pt x="83250" y="221590"/>
                  <a:pt x="55418" y="240145"/>
                </a:cubicBezTo>
                <a:cubicBezTo>
                  <a:pt x="49260" y="249381"/>
                  <a:pt x="45613" y="260919"/>
                  <a:pt x="36945" y="267854"/>
                </a:cubicBezTo>
                <a:cubicBezTo>
                  <a:pt x="-10609" y="305897"/>
                  <a:pt x="23005" y="249551"/>
                  <a:pt x="0" y="295563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0" name="Frihandsfigur: Form 49">
            <a:extLst>
              <a:ext uri="{FF2B5EF4-FFF2-40B4-BE49-F238E27FC236}">
                <a16:creationId xmlns:a16="http://schemas.microsoft.com/office/drawing/2014/main" id="{E174A793-51B5-403E-BA0C-2E8C3FCFBE44}"/>
              </a:ext>
            </a:extLst>
          </p:cNvPr>
          <p:cNvSpPr/>
          <p:nvPr/>
        </p:nvSpPr>
        <p:spPr>
          <a:xfrm>
            <a:off x="3500583" y="3297382"/>
            <a:ext cx="5227782" cy="2512291"/>
          </a:xfrm>
          <a:custGeom>
            <a:avLst/>
            <a:gdLst>
              <a:gd name="connsiteX0" fmla="*/ 4368800 w 4488873"/>
              <a:gd name="connsiteY0" fmla="*/ 0 h 2512291"/>
              <a:gd name="connsiteX1" fmla="*/ 4387273 w 4488873"/>
              <a:gd name="connsiteY1" fmla="*/ 175491 h 2512291"/>
              <a:gd name="connsiteX2" fmla="*/ 4405745 w 4488873"/>
              <a:gd name="connsiteY2" fmla="*/ 230909 h 2512291"/>
              <a:gd name="connsiteX3" fmla="*/ 4424218 w 4488873"/>
              <a:gd name="connsiteY3" fmla="*/ 369454 h 2512291"/>
              <a:gd name="connsiteX4" fmla="*/ 4433454 w 4488873"/>
              <a:gd name="connsiteY4" fmla="*/ 452582 h 2512291"/>
              <a:gd name="connsiteX5" fmla="*/ 4451927 w 4488873"/>
              <a:gd name="connsiteY5" fmla="*/ 544945 h 2512291"/>
              <a:gd name="connsiteX6" fmla="*/ 4461164 w 4488873"/>
              <a:gd name="connsiteY6" fmla="*/ 609600 h 2512291"/>
              <a:gd name="connsiteX7" fmla="*/ 4479636 w 4488873"/>
              <a:gd name="connsiteY7" fmla="*/ 785091 h 2512291"/>
              <a:gd name="connsiteX8" fmla="*/ 4488873 w 4488873"/>
              <a:gd name="connsiteY8" fmla="*/ 932873 h 2512291"/>
              <a:gd name="connsiteX9" fmla="*/ 4479636 w 4488873"/>
              <a:gd name="connsiteY9" fmla="*/ 1228436 h 2512291"/>
              <a:gd name="connsiteX10" fmla="*/ 4470400 w 4488873"/>
              <a:gd name="connsiteY10" fmla="*/ 1256145 h 2512291"/>
              <a:gd name="connsiteX11" fmla="*/ 4461164 w 4488873"/>
              <a:gd name="connsiteY11" fmla="*/ 1293091 h 2512291"/>
              <a:gd name="connsiteX12" fmla="*/ 4442691 w 4488873"/>
              <a:gd name="connsiteY12" fmla="*/ 1348509 h 2512291"/>
              <a:gd name="connsiteX13" fmla="*/ 4414982 w 4488873"/>
              <a:gd name="connsiteY13" fmla="*/ 1413163 h 2512291"/>
              <a:gd name="connsiteX14" fmla="*/ 4396509 w 4488873"/>
              <a:gd name="connsiteY14" fmla="*/ 1440873 h 2512291"/>
              <a:gd name="connsiteX15" fmla="*/ 4387273 w 4488873"/>
              <a:gd name="connsiteY15" fmla="*/ 1468582 h 2512291"/>
              <a:gd name="connsiteX16" fmla="*/ 4350327 w 4488873"/>
              <a:gd name="connsiteY16" fmla="*/ 1524000 h 2512291"/>
              <a:gd name="connsiteX17" fmla="*/ 4313382 w 4488873"/>
              <a:gd name="connsiteY17" fmla="*/ 1579418 h 2512291"/>
              <a:gd name="connsiteX18" fmla="*/ 4276436 w 4488873"/>
              <a:gd name="connsiteY18" fmla="*/ 1634836 h 2512291"/>
              <a:gd name="connsiteX19" fmla="*/ 4257964 w 4488873"/>
              <a:gd name="connsiteY19" fmla="*/ 1662545 h 2512291"/>
              <a:gd name="connsiteX20" fmla="*/ 4202545 w 4488873"/>
              <a:gd name="connsiteY20" fmla="*/ 1717963 h 2512291"/>
              <a:gd name="connsiteX21" fmla="*/ 4184073 w 4488873"/>
              <a:gd name="connsiteY21" fmla="*/ 1745673 h 2512291"/>
              <a:gd name="connsiteX22" fmla="*/ 4147127 w 4488873"/>
              <a:gd name="connsiteY22" fmla="*/ 1773382 h 2512291"/>
              <a:gd name="connsiteX23" fmla="*/ 4100945 w 4488873"/>
              <a:gd name="connsiteY23" fmla="*/ 1828800 h 2512291"/>
              <a:gd name="connsiteX24" fmla="*/ 4064000 w 4488873"/>
              <a:gd name="connsiteY24" fmla="*/ 1856509 h 2512291"/>
              <a:gd name="connsiteX25" fmla="*/ 4008582 w 4488873"/>
              <a:gd name="connsiteY25" fmla="*/ 1893454 h 2512291"/>
              <a:gd name="connsiteX26" fmla="*/ 3953164 w 4488873"/>
              <a:gd name="connsiteY26" fmla="*/ 1930400 h 2512291"/>
              <a:gd name="connsiteX27" fmla="*/ 3870036 w 4488873"/>
              <a:gd name="connsiteY27" fmla="*/ 1995054 h 2512291"/>
              <a:gd name="connsiteX28" fmla="*/ 3842327 w 4488873"/>
              <a:gd name="connsiteY28" fmla="*/ 2013527 h 2512291"/>
              <a:gd name="connsiteX29" fmla="*/ 3814618 w 4488873"/>
              <a:gd name="connsiteY29" fmla="*/ 2032000 h 2512291"/>
              <a:gd name="connsiteX30" fmla="*/ 3777673 w 4488873"/>
              <a:gd name="connsiteY30" fmla="*/ 2041236 h 2512291"/>
              <a:gd name="connsiteX31" fmla="*/ 3722254 w 4488873"/>
              <a:gd name="connsiteY31" fmla="*/ 2078182 h 2512291"/>
              <a:gd name="connsiteX32" fmla="*/ 3694545 w 4488873"/>
              <a:gd name="connsiteY32" fmla="*/ 2096654 h 2512291"/>
              <a:gd name="connsiteX33" fmla="*/ 3639127 w 4488873"/>
              <a:gd name="connsiteY33" fmla="*/ 2115127 h 2512291"/>
              <a:gd name="connsiteX34" fmla="*/ 3574473 w 4488873"/>
              <a:gd name="connsiteY34" fmla="*/ 2142836 h 2512291"/>
              <a:gd name="connsiteX35" fmla="*/ 3519054 w 4488873"/>
              <a:gd name="connsiteY35" fmla="*/ 2170545 h 2512291"/>
              <a:gd name="connsiteX36" fmla="*/ 3482109 w 4488873"/>
              <a:gd name="connsiteY36" fmla="*/ 2189018 h 2512291"/>
              <a:gd name="connsiteX37" fmla="*/ 3408218 w 4488873"/>
              <a:gd name="connsiteY37" fmla="*/ 2216727 h 2512291"/>
              <a:gd name="connsiteX38" fmla="*/ 3380509 w 4488873"/>
              <a:gd name="connsiteY38" fmla="*/ 2235200 h 2512291"/>
              <a:gd name="connsiteX39" fmla="*/ 3334327 w 4488873"/>
              <a:gd name="connsiteY39" fmla="*/ 2253673 h 2512291"/>
              <a:gd name="connsiteX40" fmla="*/ 3306618 w 4488873"/>
              <a:gd name="connsiteY40" fmla="*/ 2272145 h 2512291"/>
              <a:gd name="connsiteX41" fmla="*/ 3241964 w 4488873"/>
              <a:gd name="connsiteY41" fmla="*/ 2290618 h 2512291"/>
              <a:gd name="connsiteX42" fmla="*/ 3186545 w 4488873"/>
              <a:gd name="connsiteY42" fmla="*/ 2309091 h 2512291"/>
              <a:gd name="connsiteX43" fmla="*/ 3158836 w 4488873"/>
              <a:gd name="connsiteY43" fmla="*/ 2327563 h 2512291"/>
              <a:gd name="connsiteX44" fmla="*/ 3103418 w 4488873"/>
              <a:gd name="connsiteY44" fmla="*/ 2336800 h 2512291"/>
              <a:gd name="connsiteX45" fmla="*/ 3075709 w 4488873"/>
              <a:gd name="connsiteY45" fmla="*/ 2346036 h 2512291"/>
              <a:gd name="connsiteX46" fmla="*/ 2955636 w 4488873"/>
              <a:gd name="connsiteY46" fmla="*/ 2364509 h 2512291"/>
              <a:gd name="connsiteX47" fmla="*/ 2872509 w 4488873"/>
              <a:gd name="connsiteY47" fmla="*/ 2382982 h 2512291"/>
              <a:gd name="connsiteX48" fmla="*/ 2743200 w 4488873"/>
              <a:gd name="connsiteY48" fmla="*/ 2392218 h 2512291"/>
              <a:gd name="connsiteX49" fmla="*/ 2706254 w 4488873"/>
              <a:gd name="connsiteY49" fmla="*/ 2401454 h 2512291"/>
              <a:gd name="connsiteX50" fmla="*/ 2613891 w 4488873"/>
              <a:gd name="connsiteY50" fmla="*/ 2419927 h 2512291"/>
              <a:gd name="connsiteX51" fmla="*/ 2576945 w 4488873"/>
              <a:gd name="connsiteY51" fmla="*/ 2429163 h 2512291"/>
              <a:gd name="connsiteX52" fmla="*/ 2503054 w 4488873"/>
              <a:gd name="connsiteY52" fmla="*/ 2438400 h 2512291"/>
              <a:gd name="connsiteX53" fmla="*/ 2447636 w 4488873"/>
              <a:gd name="connsiteY53" fmla="*/ 2447636 h 2512291"/>
              <a:gd name="connsiteX54" fmla="*/ 2355273 w 4488873"/>
              <a:gd name="connsiteY54" fmla="*/ 2466109 h 2512291"/>
              <a:gd name="connsiteX55" fmla="*/ 2309091 w 4488873"/>
              <a:gd name="connsiteY55" fmla="*/ 2475345 h 2512291"/>
              <a:gd name="connsiteX56" fmla="*/ 2235200 w 4488873"/>
              <a:gd name="connsiteY56" fmla="*/ 2484582 h 2512291"/>
              <a:gd name="connsiteX57" fmla="*/ 2198254 w 4488873"/>
              <a:gd name="connsiteY57" fmla="*/ 2493818 h 2512291"/>
              <a:gd name="connsiteX58" fmla="*/ 2105891 w 4488873"/>
              <a:gd name="connsiteY58" fmla="*/ 2503054 h 2512291"/>
              <a:gd name="connsiteX59" fmla="*/ 2032000 w 4488873"/>
              <a:gd name="connsiteY59" fmla="*/ 2512291 h 2512291"/>
              <a:gd name="connsiteX60" fmla="*/ 147782 w 4488873"/>
              <a:gd name="connsiteY60" fmla="*/ 2484582 h 2512291"/>
              <a:gd name="connsiteX61" fmla="*/ 73891 w 4488873"/>
              <a:gd name="connsiteY61" fmla="*/ 2475345 h 2512291"/>
              <a:gd name="connsiteX62" fmla="*/ 0 w 4488873"/>
              <a:gd name="connsiteY62" fmla="*/ 2466109 h 2512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488873" h="2512291">
                <a:moveTo>
                  <a:pt x="4368800" y="0"/>
                </a:moveTo>
                <a:cubicBezTo>
                  <a:pt x="4371931" y="40701"/>
                  <a:pt x="4374954" y="126217"/>
                  <a:pt x="4387273" y="175491"/>
                </a:cubicBezTo>
                <a:cubicBezTo>
                  <a:pt x="4391996" y="194381"/>
                  <a:pt x="4405745" y="230909"/>
                  <a:pt x="4405745" y="230909"/>
                </a:cubicBezTo>
                <a:cubicBezTo>
                  <a:pt x="4415005" y="295723"/>
                  <a:pt x="4416259" y="301796"/>
                  <a:pt x="4424218" y="369454"/>
                </a:cubicBezTo>
                <a:cubicBezTo>
                  <a:pt x="4427475" y="397143"/>
                  <a:pt x="4429769" y="424947"/>
                  <a:pt x="4433454" y="452582"/>
                </a:cubicBezTo>
                <a:cubicBezTo>
                  <a:pt x="4451526" y="588121"/>
                  <a:pt x="4433575" y="444010"/>
                  <a:pt x="4451927" y="544945"/>
                </a:cubicBezTo>
                <a:cubicBezTo>
                  <a:pt x="4455821" y="566364"/>
                  <a:pt x="4458464" y="587998"/>
                  <a:pt x="4461164" y="609600"/>
                </a:cubicBezTo>
                <a:cubicBezTo>
                  <a:pt x="4464793" y="638635"/>
                  <a:pt x="4477640" y="759148"/>
                  <a:pt x="4479636" y="785091"/>
                </a:cubicBezTo>
                <a:cubicBezTo>
                  <a:pt x="4483422" y="834302"/>
                  <a:pt x="4485794" y="883612"/>
                  <a:pt x="4488873" y="932873"/>
                </a:cubicBezTo>
                <a:cubicBezTo>
                  <a:pt x="4485794" y="1031394"/>
                  <a:pt x="4485259" y="1130027"/>
                  <a:pt x="4479636" y="1228436"/>
                </a:cubicBezTo>
                <a:cubicBezTo>
                  <a:pt x="4479081" y="1238156"/>
                  <a:pt x="4473075" y="1246784"/>
                  <a:pt x="4470400" y="1256145"/>
                </a:cubicBezTo>
                <a:cubicBezTo>
                  <a:pt x="4466913" y="1268351"/>
                  <a:pt x="4464812" y="1280932"/>
                  <a:pt x="4461164" y="1293091"/>
                </a:cubicBezTo>
                <a:cubicBezTo>
                  <a:pt x="4455569" y="1311742"/>
                  <a:pt x="4448849" y="1330036"/>
                  <a:pt x="4442691" y="1348509"/>
                </a:cubicBezTo>
                <a:cubicBezTo>
                  <a:pt x="4432330" y="1379592"/>
                  <a:pt x="4433240" y="1381210"/>
                  <a:pt x="4414982" y="1413163"/>
                </a:cubicBezTo>
                <a:cubicBezTo>
                  <a:pt x="4409474" y="1422801"/>
                  <a:pt x="4402667" y="1431636"/>
                  <a:pt x="4396509" y="1440873"/>
                </a:cubicBezTo>
                <a:cubicBezTo>
                  <a:pt x="4393430" y="1450109"/>
                  <a:pt x="4392001" y="1460071"/>
                  <a:pt x="4387273" y="1468582"/>
                </a:cubicBezTo>
                <a:cubicBezTo>
                  <a:pt x="4376491" y="1487990"/>
                  <a:pt x="4350327" y="1524000"/>
                  <a:pt x="4350327" y="1524000"/>
                </a:cubicBezTo>
                <a:cubicBezTo>
                  <a:pt x="4332664" y="1576992"/>
                  <a:pt x="4353740" y="1527529"/>
                  <a:pt x="4313382" y="1579418"/>
                </a:cubicBezTo>
                <a:cubicBezTo>
                  <a:pt x="4299752" y="1596943"/>
                  <a:pt x="4288751" y="1616363"/>
                  <a:pt x="4276436" y="1634836"/>
                </a:cubicBezTo>
                <a:cubicBezTo>
                  <a:pt x="4270279" y="1644072"/>
                  <a:pt x="4265813" y="1654696"/>
                  <a:pt x="4257964" y="1662545"/>
                </a:cubicBezTo>
                <a:cubicBezTo>
                  <a:pt x="4239491" y="1681018"/>
                  <a:pt x="4217036" y="1696226"/>
                  <a:pt x="4202545" y="1717963"/>
                </a:cubicBezTo>
                <a:cubicBezTo>
                  <a:pt x="4196388" y="1727200"/>
                  <a:pt x="4191922" y="1737823"/>
                  <a:pt x="4184073" y="1745673"/>
                </a:cubicBezTo>
                <a:cubicBezTo>
                  <a:pt x="4173188" y="1756558"/>
                  <a:pt x="4158815" y="1763364"/>
                  <a:pt x="4147127" y="1773382"/>
                </a:cubicBezTo>
                <a:cubicBezTo>
                  <a:pt x="4041219" y="1864159"/>
                  <a:pt x="4186450" y="1743295"/>
                  <a:pt x="4100945" y="1828800"/>
                </a:cubicBezTo>
                <a:cubicBezTo>
                  <a:pt x="4090060" y="1839685"/>
                  <a:pt x="4076611" y="1847681"/>
                  <a:pt x="4064000" y="1856509"/>
                </a:cubicBezTo>
                <a:cubicBezTo>
                  <a:pt x="4045812" y="1869241"/>
                  <a:pt x="4024281" y="1877755"/>
                  <a:pt x="4008582" y="1893454"/>
                </a:cubicBezTo>
                <a:cubicBezTo>
                  <a:pt x="3973989" y="1928047"/>
                  <a:pt x="3993265" y="1917032"/>
                  <a:pt x="3953164" y="1930400"/>
                </a:cubicBezTo>
                <a:cubicBezTo>
                  <a:pt x="3909754" y="1973808"/>
                  <a:pt x="3936324" y="1950862"/>
                  <a:pt x="3870036" y="1995054"/>
                </a:cubicBezTo>
                <a:lnTo>
                  <a:pt x="3842327" y="2013527"/>
                </a:lnTo>
                <a:cubicBezTo>
                  <a:pt x="3833091" y="2019685"/>
                  <a:pt x="3825387" y="2029308"/>
                  <a:pt x="3814618" y="2032000"/>
                </a:cubicBezTo>
                <a:lnTo>
                  <a:pt x="3777673" y="2041236"/>
                </a:lnTo>
                <a:cubicBezTo>
                  <a:pt x="3725149" y="2093760"/>
                  <a:pt x="3775721" y="2051449"/>
                  <a:pt x="3722254" y="2078182"/>
                </a:cubicBezTo>
                <a:cubicBezTo>
                  <a:pt x="3712325" y="2083146"/>
                  <a:pt x="3704689" y="2092146"/>
                  <a:pt x="3694545" y="2096654"/>
                </a:cubicBezTo>
                <a:cubicBezTo>
                  <a:pt x="3676751" y="2104562"/>
                  <a:pt x="3656543" y="2106419"/>
                  <a:pt x="3639127" y="2115127"/>
                </a:cubicBezTo>
                <a:cubicBezTo>
                  <a:pt x="3593474" y="2137954"/>
                  <a:pt x="3615244" y="2129246"/>
                  <a:pt x="3574473" y="2142836"/>
                </a:cubicBezTo>
                <a:cubicBezTo>
                  <a:pt x="3521220" y="2178338"/>
                  <a:pt x="3572594" y="2147600"/>
                  <a:pt x="3519054" y="2170545"/>
                </a:cubicBezTo>
                <a:cubicBezTo>
                  <a:pt x="3506399" y="2175969"/>
                  <a:pt x="3494764" y="2183594"/>
                  <a:pt x="3482109" y="2189018"/>
                </a:cubicBezTo>
                <a:cubicBezTo>
                  <a:pt x="3426144" y="2213003"/>
                  <a:pt x="3484772" y="2178449"/>
                  <a:pt x="3408218" y="2216727"/>
                </a:cubicBezTo>
                <a:cubicBezTo>
                  <a:pt x="3398289" y="2221691"/>
                  <a:pt x="3390438" y="2230236"/>
                  <a:pt x="3380509" y="2235200"/>
                </a:cubicBezTo>
                <a:cubicBezTo>
                  <a:pt x="3365680" y="2242615"/>
                  <a:pt x="3349157" y="2246258"/>
                  <a:pt x="3334327" y="2253673"/>
                </a:cubicBezTo>
                <a:cubicBezTo>
                  <a:pt x="3324398" y="2258637"/>
                  <a:pt x="3316547" y="2267181"/>
                  <a:pt x="3306618" y="2272145"/>
                </a:cubicBezTo>
                <a:cubicBezTo>
                  <a:pt x="3291092" y="2279908"/>
                  <a:pt x="3256769" y="2286177"/>
                  <a:pt x="3241964" y="2290618"/>
                </a:cubicBezTo>
                <a:cubicBezTo>
                  <a:pt x="3223313" y="2296213"/>
                  <a:pt x="3202747" y="2298290"/>
                  <a:pt x="3186545" y="2309091"/>
                </a:cubicBezTo>
                <a:cubicBezTo>
                  <a:pt x="3177309" y="2315248"/>
                  <a:pt x="3169367" y="2324053"/>
                  <a:pt x="3158836" y="2327563"/>
                </a:cubicBezTo>
                <a:cubicBezTo>
                  <a:pt x="3141070" y="2333485"/>
                  <a:pt x="3121700" y="2332737"/>
                  <a:pt x="3103418" y="2336800"/>
                </a:cubicBezTo>
                <a:cubicBezTo>
                  <a:pt x="3093914" y="2338912"/>
                  <a:pt x="3085154" y="2343675"/>
                  <a:pt x="3075709" y="2346036"/>
                </a:cubicBezTo>
                <a:cubicBezTo>
                  <a:pt x="3033389" y="2356616"/>
                  <a:pt x="3000515" y="2358899"/>
                  <a:pt x="2955636" y="2364509"/>
                </a:cubicBezTo>
                <a:cubicBezTo>
                  <a:pt x="2934497" y="2369794"/>
                  <a:pt x="2892756" y="2380851"/>
                  <a:pt x="2872509" y="2382982"/>
                </a:cubicBezTo>
                <a:cubicBezTo>
                  <a:pt x="2829534" y="2387506"/>
                  <a:pt x="2786303" y="2389139"/>
                  <a:pt x="2743200" y="2392218"/>
                </a:cubicBezTo>
                <a:cubicBezTo>
                  <a:pt x="2730885" y="2395297"/>
                  <a:pt x="2718667" y="2398794"/>
                  <a:pt x="2706254" y="2401454"/>
                </a:cubicBezTo>
                <a:cubicBezTo>
                  <a:pt x="2675554" y="2408033"/>
                  <a:pt x="2644351" y="2412312"/>
                  <a:pt x="2613891" y="2419927"/>
                </a:cubicBezTo>
                <a:cubicBezTo>
                  <a:pt x="2601576" y="2423006"/>
                  <a:pt x="2589467" y="2427076"/>
                  <a:pt x="2576945" y="2429163"/>
                </a:cubicBezTo>
                <a:cubicBezTo>
                  <a:pt x="2552461" y="2433244"/>
                  <a:pt x="2527627" y="2434890"/>
                  <a:pt x="2503054" y="2438400"/>
                </a:cubicBezTo>
                <a:cubicBezTo>
                  <a:pt x="2484515" y="2441049"/>
                  <a:pt x="2466109" y="2444557"/>
                  <a:pt x="2447636" y="2447636"/>
                </a:cubicBezTo>
                <a:cubicBezTo>
                  <a:pt x="2394529" y="2465340"/>
                  <a:pt x="2440176" y="2451959"/>
                  <a:pt x="2355273" y="2466109"/>
                </a:cubicBezTo>
                <a:cubicBezTo>
                  <a:pt x="2339788" y="2468690"/>
                  <a:pt x="2324607" y="2472958"/>
                  <a:pt x="2309091" y="2475345"/>
                </a:cubicBezTo>
                <a:cubicBezTo>
                  <a:pt x="2284558" y="2479119"/>
                  <a:pt x="2259684" y="2480501"/>
                  <a:pt x="2235200" y="2484582"/>
                </a:cubicBezTo>
                <a:cubicBezTo>
                  <a:pt x="2222678" y="2486669"/>
                  <a:pt x="2210821" y="2492023"/>
                  <a:pt x="2198254" y="2493818"/>
                </a:cubicBezTo>
                <a:cubicBezTo>
                  <a:pt x="2167624" y="2498194"/>
                  <a:pt x="2136643" y="2499637"/>
                  <a:pt x="2105891" y="2503054"/>
                </a:cubicBezTo>
                <a:cubicBezTo>
                  <a:pt x="2081221" y="2505795"/>
                  <a:pt x="2056630" y="2509212"/>
                  <a:pt x="2032000" y="2512291"/>
                </a:cubicBezTo>
                <a:lnTo>
                  <a:pt x="147782" y="2484582"/>
                </a:lnTo>
                <a:cubicBezTo>
                  <a:pt x="123152" y="2481503"/>
                  <a:pt x="98375" y="2479426"/>
                  <a:pt x="73891" y="2475345"/>
                </a:cubicBezTo>
                <a:cubicBezTo>
                  <a:pt x="556" y="2463122"/>
                  <a:pt x="73351" y="2466109"/>
                  <a:pt x="0" y="246610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CBE35E23-871D-423B-93F9-0C25E9F4639D}"/>
              </a:ext>
            </a:extLst>
          </p:cNvPr>
          <p:cNvCxnSpPr>
            <a:cxnSpLocks/>
          </p:cNvCxnSpPr>
          <p:nvPr/>
        </p:nvCxnSpPr>
        <p:spPr>
          <a:xfrm flipH="1">
            <a:off x="3450564" y="3491345"/>
            <a:ext cx="1502755" cy="226406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ak pilkoppling 57">
            <a:extLst>
              <a:ext uri="{FF2B5EF4-FFF2-40B4-BE49-F238E27FC236}">
                <a16:creationId xmlns:a16="http://schemas.microsoft.com/office/drawing/2014/main" id="{B7E648C3-656C-4B03-9E84-BB962A5AE719}"/>
              </a:ext>
            </a:extLst>
          </p:cNvPr>
          <p:cNvCxnSpPr>
            <a:cxnSpLocks/>
          </p:cNvCxnSpPr>
          <p:nvPr/>
        </p:nvCxnSpPr>
        <p:spPr>
          <a:xfrm flipH="1" flipV="1">
            <a:off x="3962879" y="1514764"/>
            <a:ext cx="1006285" cy="1976582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k pilkoppling 61">
            <a:extLst>
              <a:ext uri="{FF2B5EF4-FFF2-40B4-BE49-F238E27FC236}">
                <a16:creationId xmlns:a16="http://schemas.microsoft.com/office/drawing/2014/main" id="{3870292A-16A7-45B9-B2A2-4F4069664EF9}"/>
              </a:ext>
            </a:extLst>
          </p:cNvPr>
          <p:cNvCxnSpPr>
            <a:cxnSpLocks/>
          </p:cNvCxnSpPr>
          <p:nvPr/>
        </p:nvCxnSpPr>
        <p:spPr>
          <a:xfrm>
            <a:off x="4966393" y="3482720"/>
            <a:ext cx="1015522" cy="139028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ihandsfigur: Form 64">
            <a:extLst>
              <a:ext uri="{FF2B5EF4-FFF2-40B4-BE49-F238E27FC236}">
                <a16:creationId xmlns:a16="http://schemas.microsoft.com/office/drawing/2014/main" id="{61AC71F8-CE8C-4161-9484-7B554849958A}"/>
              </a:ext>
            </a:extLst>
          </p:cNvPr>
          <p:cNvSpPr/>
          <p:nvPr/>
        </p:nvSpPr>
        <p:spPr>
          <a:xfrm>
            <a:off x="6068291" y="3694496"/>
            <a:ext cx="2438400" cy="822086"/>
          </a:xfrm>
          <a:custGeom>
            <a:avLst/>
            <a:gdLst>
              <a:gd name="connsiteX0" fmla="*/ 2438400 w 2438400"/>
              <a:gd name="connsiteY0" fmla="*/ 295613 h 822086"/>
              <a:gd name="connsiteX1" fmla="*/ 2429164 w 2438400"/>
              <a:gd name="connsiteY1" fmla="*/ 360268 h 822086"/>
              <a:gd name="connsiteX2" fmla="*/ 2410691 w 2438400"/>
              <a:gd name="connsiteY2" fmla="*/ 415686 h 822086"/>
              <a:gd name="connsiteX3" fmla="*/ 2392218 w 2438400"/>
              <a:gd name="connsiteY3" fmla="*/ 471104 h 822086"/>
              <a:gd name="connsiteX4" fmla="*/ 2382982 w 2438400"/>
              <a:gd name="connsiteY4" fmla="*/ 498813 h 822086"/>
              <a:gd name="connsiteX5" fmla="*/ 2373745 w 2438400"/>
              <a:gd name="connsiteY5" fmla="*/ 526522 h 822086"/>
              <a:gd name="connsiteX6" fmla="*/ 2327564 w 2438400"/>
              <a:gd name="connsiteY6" fmla="*/ 609649 h 822086"/>
              <a:gd name="connsiteX7" fmla="*/ 2299854 w 2438400"/>
              <a:gd name="connsiteY7" fmla="*/ 628122 h 822086"/>
              <a:gd name="connsiteX8" fmla="*/ 2253673 w 2438400"/>
              <a:gd name="connsiteY8" fmla="*/ 674304 h 822086"/>
              <a:gd name="connsiteX9" fmla="*/ 2207491 w 2438400"/>
              <a:gd name="connsiteY9" fmla="*/ 711249 h 822086"/>
              <a:gd name="connsiteX10" fmla="*/ 2152073 w 2438400"/>
              <a:gd name="connsiteY10" fmla="*/ 748195 h 822086"/>
              <a:gd name="connsiteX11" fmla="*/ 2124364 w 2438400"/>
              <a:gd name="connsiteY11" fmla="*/ 766668 h 822086"/>
              <a:gd name="connsiteX12" fmla="*/ 2041236 w 2438400"/>
              <a:gd name="connsiteY12" fmla="*/ 794377 h 822086"/>
              <a:gd name="connsiteX13" fmla="*/ 2013527 w 2438400"/>
              <a:gd name="connsiteY13" fmla="*/ 803613 h 822086"/>
              <a:gd name="connsiteX14" fmla="*/ 1985818 w 2438400"/>
              <a:gd name="connsiteY14" fmla="*/ 812849 h 822086"/>
              <a:gd name="connsiteX15" fmla="*/ 1911927 w 2438400"/>
              <a:gd name="connsiteY15" fmla="*/ 822086 h 822086"/>
              <a:gd name="connsiteX16" fmla="*/ 1514764 w 2438400"/>
              <a:gd name="connsiteY16" fmla="*/ 812849 h 822086"/>
              <a:gd name="connsiteX17" fmla="*/ 1459345 w 2438400"/>
              <a:gd name="connsiteY17" fmla="*/ 794377 h 822086"/>
              <a:gd name="connsiteX18" fmla="*/ 1394691 w 2438400"/>
              <a:gd name="connsiteY18" fmla="*/ 775904 h 822086"/>
              <a:gd name="connsiteX19" fmla="*/ 1348509 w 2438400"/>
              <a:gd name="connsiteY19" fmla="*/ 766668 h 822086"/>
              <a:gd name="connsiteX20" fmla="*/ 1320800 w 2438400"/>
              <a:gd name="connsiteY20" fmla="*/ 757431 h 822086"/>
              <a:gd name="connsiteX21" fmla="*/ 1283854 w 2438400"/>
              <a:gd name="connsiteY21" fmla="*/ 748195 h 822086"/>
              <a:gd name="connsiteX22" fmla="*/ 1228436 w 2438400"/>
              <a:gd name="connsiteY22" fmla="*/ 729722 h 822086"/>
              <a:gd name="connsiteX23" fmla="*/ 1200727 w 2438400"/>
              <a:gd name="connsiteY23" fmla="*/ 711249 h 822086"/>
              <a:gd name="connsiteX24" fmla="*/ 1145309 w 2438400"/>
              <a:gd name="connsiteY24" fmla="*/ 692777 h 822086"/>
              <a:gd name="connsiteX25" fmla="*/ 1117600 w 2438400"/>
              <a:gd name="connsiteY25" fmla="*/ 674304 h 822086"/>
              <a:gd name="connsiteX26" fmla="*/ 1052945 w 2438400"/>
              <a:gd name="connsiteY26" fmla="*/ 637359 h 822086"/>
              <a:gd name="connsiteX27" fmla="*/ 1006764 w 2438400"/>
              <a:gd name="connsiteY27" fmla="*/ 600413 h 822086"/>
              <a:gd name="connsiteX28" fmla="*/ 979054 w 2438400"/>
              <a:gd name="connsiteY28" fmla="*/ 572704 h 822086"/>
              <a:gd name="connsiteX29" fmla="*/ 951345 w 2438400"/>
              <a:gd name="connsiteY29" fmla="*/ 554231 h 822086"/>
              <a:gd name="connsiteX30" fmla="*/ 914400 w 2438400"/>
              <a:gd name="connsiteY30" fmla="*/ 526522 h 822086"/>
              <a:gd name="connsiteX31" fmla="*/ 886691 w 2438400"/>
              <a:gd name="connsiteY31" fmla="*/ 508049 h 822086"/>
              <a:gd name="connsiteX32" fmla="*/ 858982 w 2438400"/>
              <a:gd name="connsiteY32" fmla="*/ 480340 h 822086"/>
              <a:gd name="connsiteX33" fmla="*/ 766618 w 2438400"/>
              <a:gd name="connsiteY33" fmla="*/ 415686 h 822086"/>
              <a:gd name="connsiteX34" fmla="*/ 711200 w 2438400"/>
              <a:gd name="connsiteY34" fmla="*/ 378740 h 822086"/>
              <a:gd name="connsiteX35" fmla="*/ 655782 w 2438400"/>
              <a:gd name="connsiteY35" fmla="*/ 341795 h 822086"/>
              <a:gd name="connsiteX36" fmla="*/ 628073 w 2438400"/>
              <a:gd name="connsiteY36" fmla="*/ 323322 h 822086"/>
              <a:gd name="connsiteX37" fmla="*/ 600364 w 2438400"/>
              <a:gd name="connsiteY37" fmla="*/ 314086 h 822086"/>
              <a:gd name="connsiteX38" fmla="*/ 544945 w 2438400"/>
              <a:gd name="connsiteY38" fmla="*/ 277140 h 822086"/>
              <a:gd name="connsiteX39" fmla="*/ 489527 w 2438400"/>
              <a:gd name="connsiteY39" fmla="*/ 240195 h 822086"/>
              <a:gd name="connsiteX40" fmla="*/ 461818 w 2438400"/>
              <a:gd name="connsiteY40" fmla="*/ 221722 h 822086"/>
              <a:gd name="connsiteX41" fmla="*/ 434109 w 2438400"/>
              <a:gd name="connsiteY41" fmla="*/ 212486 h 822086"/>
              <a:gd name="connsiteX42" fmla="*/ 350982 w 2438400"/>
              <a:gd name="connsiteY42" fmla="*/ 166304 h 822086"/>
              <a:gd name="connsiteX43" fmla="*/ 295564 w 2438400"/>
              <a:gd name="connsiteY43" fmla="*/ 129359 h 822086"/>
              <a:gd name="connsiteX44" fmla="*/ 240145 w 2438400"/>
              <a:gd name="connsiteY44" fmla="*/ 110886 h 822086"/>
              <a:gd name="connsiteX45" fmla="*/ 157018 w 2438400"/>
              <a:gd name="connsiteY45" fmla="*/ 64704 h 822086"/>
              <a:gd name="connsiteX46" fmla="*/ 101600 w 2438400"/>
              <a:gd name="connsiteY46" fmla="*/ 36995 h 822086"/>
              <a:gd name="connsiteX47" fmla="*/ 73891 w 2438400"/>
              <a:gd name="connsiteY47" fmla="*/ 18522 h 822086"/>
              <a:gd name="connsiteX48" fmla="*/ 0 w 2438400"/>
              <a:gd name="connsiteY48" fmla="*/ 49 h 822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438400" h="822086">
                <a:moveTo>
                  <a:pt x="2438400" y="295613"/>
                </a:moveTo>
                <a:cubicBezTo>
                  <a:pt x="2435321" y="317165"/>
                  <a:pt x="2434059" y="339055"/>
                  <a:pt x="2429164" y="360268"/>
                </a:cubicBezTo>
                <a:cubicBezTo>
                  <a:pt x="2424786" y="379241"/>
                  <a:pt x="2416849" y="397213"/>
                  <a:pt x="2410691" y="415686"/>
                </a:cubicBezTo>
                <a:lnTo>
                  <a:pt x="2392218" y="471104"/>
                </a:lnTo>
                <a:lnTo>
                  <a:pt x="2382982" y="498813"/>
                </a:lnTo>
                <a:lnTo>
                  <a:pt x="2373745" y="526522"/>
                </a:lnTo>
                <a:cubicBezTo>
                  <a:pt x="2364120" y="555397"/>
                  <a:pt x="2354788" y="591500"/>
                  <a:pt x="2327564" y="609649"/>
                </a:cubicBezTo>
                <a:lnTo>
                  <a:pt x="2299854" y="628122"/>
                </a:lnTo>
                <a:cubicBezTo>
                  <a:pt x="2250598" y="702008"/>
                  <a:pt x="2315245" y="612732"/>
                  <a:pt x="2253673" y="674304"/>
                </a:cubicBezTo>
                <a:cubicBezTo>
                  <a:pt x="2211896" y="716081"/>
                  <a:pt x="2261434" y="693269"/>
                  <a:pt x="2207491" y="711249"/>
                </a:cubicBezTo>
                <a:lnTo>
                  <a:pt x="2152073" y="748195"/>
                </a:lnTo>
                <a:cubicBezTo>
                  <a:pt x="2142837" y="754353"/>
                  <a:pt x="2134895" y="763158"/>
                  <a:pt x="2124364" y="766668"/>
                </a:cubicBezTo>
                <a:lnTo>
                  <a:pt x="2041236" y="794377"/>
                </a:lnTo>
                <a:lnTo>
                  <a:pt x="2013527" y="803613"/>
                </a:lnTo>
                <a:cubicBezTo>
                  <a:pt x="2004291" y="806692"/>
                  <a:pt x="1995479" y="811641"/>
                  <a:pt x="1985818" y="812849"/>
                </a:cubicBezTo>
                <a:lnTo>
                  <a:pt x="1911927" y="822086"/>
                </a:lnTo>
                <a:cubicBezTo>
                  <a:pt x="1779539" y="819007"/>
                  <a:pt x="1646940" y="820941"/>
                  <a:pt x="1514764" y="812849"/>
                </a:cubicBezTo>
                <a:cubicBezTo>
                  <a:pt x="1495328" y="811659"/>
                  <a:pt x="1477818" y="800535"/>
                  <a:pt x="1459345" y="794377"/>
                </a:cubicBezTo>
                <a:cubicBezTo>
                  <a:pt x="1428479" y="784088"/>
                  <a:pt x="1429497" y="783638"/>
                  <a:pt x="1394691" y="775904"/>
                </a:cubicBezTo>
                <a:cubicBezTo>
                  <a:pt x="1379366" y="772499"/>
                  <a:pt x="1363739" y="770476"/>
                  <a:pt x="1348509" y="766668"/>
                </a:cubicBezTo>
                <a:cubicBezTo>
                  <a:pt x="1339064" y="764307"/>
                  <a:pt x="1330161" y="760106"/>
                  <a:pt x="1320800" y="757431"/>
                </a:cubicBezTo>
                <a:cubicBezTo>
                  <a:pt x="1308594" y="753944"/>
                  <a:pt x="1296013" y="751843"/>
                  <a:pt x="1283854" y="748195"/>
                </a:cubicBezTo>
                <a:cubicBezTo>
                  <a:pt x="1265203" y="742600"/>
                  <a:pt x="1244638" y="740523"/>
                  <a:pt x="1228436" y="729722"/>
                </a:cubicBezTo>
                <a:cubicBezTo>
                  <a:pt x="1219200" y="723564"/>
                  <a:pt x="1210871" y="715757"/>
                  <a:pt x="1200727" y="711249"/>
                </a:cubicBezTo>
                <a:cubicBezTo>
                  <a:pt x="1182933" y="703341"/>
                  <a:pt x="1145309" y="692777"/>
                  <a:pt x="1145309" y="692777"/>
                </a:cubicBezTo>
                <a:cubicBezTo>
                  <a:pt x="1136073" y="686619"/>
                  <a:pt x="1127238" y="679812"/>
                  <a:pt x="1117600" y="674304"/>
                </a:cubicBezTo>
                <a:cubicBezTo>
                  <a:pt x="1035557" y="627422"/>
                  <a:pt x="1120464" y="682370"/>
                  <a:pt x="1052945" y="637359"/>
                </a:cubicBezTo>
                <a:cubicBezTo>
                  <a:pt x="1011635" y="575390"/>
                  <a:pt x="1060298" y="636101"/>
                  <a:pt x="1006764" y="600413"/>
                </a:cubicBezTo>
                <a:cubicBezTo>
                  <a:pt x="995895" y="593167"/>
                  <a:pt x="989089" y="581066"/>
                  <a:pt x="979054" y="572704"/>
                </a:cubicBezTo>
                <a:cubicBezTo>
                  <a:pt x="970526" y="565598"/>
                  <a:pt x="960378" y="560683"/>
                  <a:pt x="951345" y="554231"/>
                </a:cubicBezTo>
                <a:cubicBezTo>
                  <a:pt x="938819" y="545283"/>
                  <a:pt x="926926" y="535470"/>
                  <a:pt x="914400" y="526522"/>
                </a:cubicBezTo>
                <a:cubicBezTo>
                  <a:pt x="905367" y="520070"/>
                  <a:pt x="895219" y="515156"/>
                  <a:pt x="886691" y="508049"/>
                </a:cubicBezTo>
                <a:cubicBezTo>
                  <a:pt x="876656" y="499687"/>
                  <a:pt x="868900" y="488841"/>
                  <a:pt x="858982" y="480340"/>
                </a:cubicBezTo>
                <a:cubicBezTo>
                  <a:pt x="835049" y="459826"/>
                  <a:pt x="790462" y="431582"/>
                  <a:pt x="766618" y="415686"/>
                </a:cubicBezTo>
                <a:lnTo>
                  <a:pt x="711200" y="378740"/>
                </a:lnTo>
                <a:lnTo>
                  <a:pt x="655782" y="341795"/>
                </a:lnTo>
                <a:cubicBezTo>
                  <a:pt x="646546" y="335637"/>
                  <a:pt x="638604" y="326832"/>
                  <a:pt x="628073" y="323322"/>
                </a:cubicBezTo>
                <a:lnTo>
                  <a:pt x="600364" y="314086"/>
                </a:lnTo>
                <a:cubicBezTo>
                  <a:pt x="538869" y="252593"/>
                  <a:pt x="605096" y="310558"/>
                  <a:pt x="544945" y="277140"/>
                </a:cubicBezTo>
                <a:cubicBezTo>
                  <a:pt x="525538" y="266358"/>
                  <a:pt x="508000" y="252510"/>
                  <a:pt x="489527" y="240195"/>
                </a:cubicBezTo>
                <a:cubicBezTo>
                  <a:pt x="480291" y="234037"/>
                  <a:pt x="472349" y="225232"/>
                  <a:pt x="461818" y="221722"/>
                </a:cubicBezTo>
                <a:lnTo>
                  <a:pt x="434109" y="212486"/>
                </a:lnTo>
                <a:cubicBezTo>
                  <a:pt x="370590" y="170139"/>
                  <a:pt x="399753" y="182561"/>
                  <a:pt x="350982" y="166304"/>
                </a:cubicBezTo>
                <a:cubicBezTo>
                  <a:pt x="332509" y="153989"/>
                  <a:pt x="316626" y="136380"/>
                  <a:pt x="295564" y="129359"/>
                </a:cubicBezTo>
                <a:lnTo>
                  <a:pt x="240145" y="110886"/>
                </a:lnTo>
                <a:cubicBezTo>
                  <a:pt x="176626" y="68539"/>
                  <a:pt x="205789" y="80961"/>
                  <a:pt x="157018" y="64704"/>
                </a:cubicBezTo>
                <a:cubicBezTo>
                  <a:pt x="77607" y="11763"/>
                  <a:pt x="178080" y="75235"/>
                  <a:pt x="101600" y="36995"/>
                </a:cubicBezTo>
                <a:cubicBezTo>
                  <a:pt x="91671" y="32031"/>
                  <a:pt x="84035" y="23031"/>
                  <a:pt x="73891" y="18522"/>
                </a:cubicBezTo>
                <a:cubicBezTo>
                  <a:pt x="27946" y="-1898"/>
                  <a:pt x="33102" y="49"/>
                  <a:pt x="0" y="4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CFF0D5BD-47F5-4578-A3B6-50031FD35410}"/>
              </a:ext>
            </a:extLst>
          </p:cNvPr>
          <p:cNvSpPr txBox="1"/>
          <p:nvPr/>
        </p:nvSpPr>
        <p:spPr>
          <a:xfrm>
            <a:off x="10704946" y="1870956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7" name="textruta 66">
            <a:extLst>
              <a:ext uri="{FF2B5EF4-FFF2-40B4-BE49-F238E27FC236}">
                <a16:creationId xmlns:a16="http://schemas.microsoft.com/office/drawing/2014/main" id="{69721A12-FB3D-47FD-B378-4B8698819748}"/>
              </a:ext>
            </a:extLst>
          </p:cNvPr>
          <p:cNvSpPr txBox="1"/>
          <p:nvPr/>
        </p:nvSpPr>
        <p:spPr>
          <a:xfrm>
            <a:off x="8246557" y="3480932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7C241C89-1161-4567-9ED9-0F5B75B1B6B2}"/>
              </a:ext>
            </a:extLst>
          </p:cNvPr>
          <p:cNvSpPr txBox="1"/>
          <p:nvPr/>
        </p:nvSpPr>
        <p:spPr>
          <a:xfrm>
            <a:off x="7744822" y="3113423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9" name="textruta 68">
            <a:extLst>
              <a:ext uri="{FF2B5EF4-FFF2-40B4-BE49-F238E27FC236}">
                <a16:creationId xmlns:a16="http://schemas.microsoft.com/office/drawing/2014/main" id="{6C61B0D0-90E6-4CF2-9605-A83C35915E24}"/>
              </a:ext>
            </a:extLst>
          </p:cNvPr>
          <p:cNvSpPr txBox="1"/>
          <p:nvPr/>
        </p:nvSpPr>
        <p:spPr>
          <a:xfrm>
            <a:off x="7330571" y="4463233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E10D1C7B-46B4-4927-BE90-C9F9FC6C5557}"/>
              </a:ext>
            </a:extLst>
          </p:cNvPr>
          <p:cNvSpPr txBox="1"/>
          <p:nvPr/>
        </p:nvSpPr>
        <p:spPr>
          <a:xfrm>
            <a:off x="4299747" y="2503055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5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77F606AE-5585-44D3-A8C5-ADD7F0F8E2A4}"/>
              </a:ext>
            </a:extLst>
          </p:cNvPr>
          <p:cNvSpPr txBox="1"/>
          <p:nvPr/>
        </p:nvSpPr>
        <p:spPr>
          <a:xfrm>
            <a:off x="5360145" y="3258704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5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A492F2CF-757A-471E-83B1-1DFB2DCF111A}"/>
              </a:ext>
            </a:extLst>
          </p:cNvPr>
          <p:cNvSpPr txBox="1"/>
          <p:nvPr/>
        </p:nvSpPr>
        <p:spPr>
          <a:xfrm>
            <a:off x="4038559" y="4278567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5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1A9A739E-1016-42E6-AE7F-D225383127CD}"/>
              </a:ext>
            </a:extLst>
          </p:cNvPr>
          <p:cNvSpPr txBox="1"/>
          <p:nvPr/>
        </p:nvSpPr>
        <p:spPr>
          <a:xfrm>
            <a:off x="906496" y="1038650"/>
            <a:ext cx="5227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VSK – Frillesås (1.11)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38094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033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Börja om, sida-sida</a:t>
            </a:r>
            <a:endParaRPr lang="en-SE" sz="240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0CCFC533-8C2B-4144-B03A-7A3BC707DA18}"/>
              </a:ext>
            </a:extLst>
          </p:cNvPr>
          <p:cNvSpPr txBox="1"/>
          <p:nvPr/>
        </p:nvSpPr>
        <p:spPr>
          <a:xfrm>
            <a:off x="5332653" y="1165354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2CF8099-D2A0-4F6C-8490-F1BA69ECF903}"/>
              </a:ext>
            </a:extLst>
          </p:cNvPr>
          <p:cNvSpPr txBox="1"/>
          <p:nvPr/>
        </p:nvSpPr>
        <p:spPr>
          <a:xfrm>
            <a:off x="1738762" y="3202530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22AEE8F2-BE1B-4779-A6B2-E42038D3D3F3}"/>
              </a:ext>
            </a:extLst>
          </p:cNvPr>
          <p:cNvSpPr txBox="1"/>
          <p:nvPr/>
        </p:nvSpPr>
        <p:spPr>
          <a:xfrm>
            <a:off x="3946177" y="5431526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B095F1B2-1FE4-445D-8B2E-B5752C7AAE86}"/>
              </a:ext>
            </a:extLst>
          </p:cNvPr>
          <p:cNvSpPr txBox="1"/>
          <p:nvPr/>
        </p:nvSpPr>
        <p:spPr>
          <a:xfrm>
            <a:off x="3685658" y="980688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</a:t>
            </a:r>
            <a:endParaRPr lang="en-SE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64429AAC-4BB8-4316-A60C-77038F5C1359}"/>
              </a:ext>
            </a:extLst>
          </p:cNvPr>
          <p:cNvSpPr txBox="1"/>
          <p:nvPr/>
        </p:nvSpPr>
        <p:spPr>
          <a:xfrm>
            <a:off x="5439575" y="4160975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</a:t>
            </a:r>
            <a:endParaRPr lang="en-SE" dirty="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F4CC13A9-83EB-415A-AA1D-727D4756F4E7}"/>
              </a:ext>
            </a:extLst>
          </p:cNvPr>
          <p:cNvSpPr txBox="1"/>
          <p:nvPr/>
        </p:nvSpPr>
        <p:spPr>
          <a:xfrm>
            <a:off x="6229610" y="4748995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</a:t>
            </a:r>
            <a:endParaRPr lang="en-SE" dirty="0"/>
          </a:p>
        </p:txBody>
      </p: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D6CED716-0DF1-43D8-904C-0EBBA7CFBECB}"/>
              </a:ext>
            </a:extLst>
          </p:cNvPr>
          <p:cNvCxnSpPr>
            <a:cxnSpLocks/>
          </p:cNvCxnSpPr>
          <p:nvPr/>
        </p:nvCxnSpPr>
        <p:spPr>
          <a:xfrm flipH="1">
            <a:off x="2031294" y="1480088"/>
            <a:ext cx="3301360" cy="1852048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7FD10101-0B2E-4A14-BC65-8EEC4B49CB8E}"/>
              </a:ext>
            </a:extLst>
          </p:cNvPr>
          <p:cNvSpPr/>
          <p:nvPr/>
        </p:nvSpPr>
        <p:spPr>
          <a:xfrm>
            <a:off x="1232115" y="5029031"/>
            <a:ext cx="2681207" cy="682094"/>
          </a:xfrm>
          <a:custGeom>
            <a:avLst/>
            <a:gdLst>
              <a:gd name="connsiteX0" fmla="*/ 2681207 w 2681207"/>
              <a:gd name="connsiteY0" fmla="*/ 604603 h 682094"/>
              <a:gd name="connsiteX1" fmla="*/ 1991532 w 2681207"/>
              <a:gd name="connsiteY1" fmla="*/ 612352 h 682094"/>
              <a:gd name="connsiteX2" fmla="*/ 1921790 w 2681207"/>
              <a:gd name="connsiteY2" fmla="*/ 620101 h 682094"/>
              <a:gd name="connsiteX3" fmla="*/ 1774556 w 2681207"/>
              <a:gd name="connsiteY3" fmla="*/ 627850 h 682094"/>
              <a:gd name="connsiteX4" fmla="*/ 1681566 w 2681207"/>
              <a:gd name="connsiteY4" fmla="*/ 635600 h 682094"/>
              <a:gd name="connsiteX5" fmla="*/ 1549831 w 2681207"/>
              <a:gd name="connsiteY5" fmla="*/ 643349 h 682094"/>
              <a:gd name="connsiteX6" fmla="*/ 1472339 w 2681207"/>
              <a:gd name="connsiteY6" fmla="*/ 651098 h 682094"/>
              <a:gd name="connsiteX7" fmla="*/ 1425844 w 2681207"/>
              <a:gd name="connsiteY7" fmla="*/ 658847 h 682094"/>
              <a:gd name="connsiteX8" fmla="*/ 1224366 w 2681207"/>
              <a:gd name="connsiteY8" fmla="*/ 666596 h 682094"/>
              <a:gd name="connsiteX9" fmla="*/ 953146 w 2681207"/>
              <a:gd name="connsiteY9" fmla="*/ 682094 h 682094"/>
              <a:gd name="connsiteX10" fmla="*/ 557939 w 2681207"/>
              <a:gd name="connsiteY10" fmla="*/ 674345 h 682094"/>
              <a:gd name="connsiteX11" fmla="*/ 302217 w 2681207"/>
              <a:gd name="connsiteY11" fmla="*/ 658847 h 682094"/>
              <a:gd name="connsiteX12" fmla="*/ 278970 w 2681207"/>
              <a:gd name="connsiteY12" fmla="*/ 643349 h 682094"/>
              <a:gd name="connsiteX13" fmla="*/ 201478 w 2681207"/>
              <a:gd name="connsiteY13" fmla="*/ 612352 h 682094"/>
              <a:gd name="connsiteX14" fmla="*/ 178231 w 2681207"/>
              <a:gd name="connsiteY14" fmla="*/ 596854 h 682094"/>
              <a:gd name="connsiteX15" fmla="*/ 162732 w 2681207"/>
              <a:gd name="connsiteY15" fmla="*/ 581355 h 682094"/>
              <a:gd name="connsiteX16" fmla="*/ 92990 w 2681207"/>
              <a:gd name="connsiteY16" fmla="*/ 542610 h 682094"/>
              <a:gd name="connsiteX17" fmla="*/ 30997 w 2681207"/>
              <a:gd name="connsiteY17" fmla="*/ 465118 h 682094"/>
              <a:gd name="connsiteX18" fmla="*/ 15499 w 2681207"/>
              <a:gd name="connsiteY18" fmla="*/ 441871 h 682094"/>
              <a:gd name="connsiteX19" fmla="*/ 0 w 2681207"/>
              <a:gd name="connsiteY19" fmla="*/ 379877 h 682094"/>
              <a:gd name="connsiteX20" fmla="*/ 7749 w 2681207"/>
              <a:gd name="connsiteY20" fmla="*/ 201647 h 682094"/>
              <a:gd name="connsiteX21" fmla="*/ 38746 w 2681207"/>
              <a:gd name="connsiteY21" fmla="*/ 131905 h 682094"/>
              <a:gd name="connsiteX22" fmla="*/ 69743 w 2681207"/>
              <a:gd name="connsiteY22" fmla="*/ 100908 h 682094"/>
              <a:gd name="connsiteX23" fmla="*/ 92990 w 2681207"/>
              <a:gd name="connsiteY23" fmla="*/ 85410 h 682094"/>
              <a:gd name="connsiteX24" fmla="*/ 131736 w 2681207"/>
              <a:gd name="connsiteY24" fmla="*/ 62162 h 682094"/>
              <a:gd name="connsiteX25" fmla="*/ 154983 w 2681207"/>
              <a:gd name="connsiteY25" fmla="*/ 46664 h 682094"/>
              <a:gd name="connsiteX26" fmla="*/ 209227 w 2681207"/>
              <a:gd name="connsiteY26" fmla="*/ 31166 h 682094"/>
              <a:gd name="connsiteX27" fmla="*/ 232475 w 2681207"/>
              <a:gd name="connsiteY27" fmla="*/ 23416 h 682094"/>
              <a:gd name="connsiteX28" fmla="*/ 333214 w 2681207"/>
              <a:gd name="connsiteY28" fmla="*/ 7918 h 682094"/>
              <a:gd name="connsiteX29" fmla="*/ 759417 w 2681207"/>
              <a:gd name="connsiteY29" fmla="*/ 169 h 682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681207" h="682094">
                <a:moveTo>
                  <a:pt x="2681207" y="604603"/>
                </a:moveTo>
                <a:lnTo>
                  <a:pt x="1991532" y="612352"/>
                </a:lnTo>
                <a:cubicBezTo>
                  <a:pt x="1968146" y="612829"/>
                  <a:pt x="1945121" y="618435"/>
                  <a:pt x="1921790" y="620101"/>
                </a:cubicBezTo>
                <a:cubicBezTo>
                  <a:pt x="1872769" y="623602"/>
                  <a:pt x="1823600" y="624686"/>
                  <a:pt x="1774556" y="627850"/>
                </a:cubicBezTo>
                <a:cubicBezTo>
                  <a:pt x="1743516" y="629853"/>
                  <a:pt x="1712596" y="633460"/>
                  <a:pt x="1681566" y="635600"/>
                </a:cubicBezTo>
                <a:cubicBezTo>
                  <a:pt x="1637683" y="638627"/>
                  <a:pt x="1593698" y="640100"/>
                  <a:pt x="1549831" y="643349"/>
                </a:cubicBezTo>
                <a:cubicBezTo>
                  <a:pt x="1523942" y="645267"/>
                  <a:pt x="1498098" y="647878"/>
                  <a:pt x="1472339" y="651098"/>
                </a:cubicBezTo>
                <a:cubicBezTo>
                  <a:pt x="1456748" y="653047"/>
                  <a:pt x="1441526" y="657867"/>
                  <a:pt x="1425844" y="658847"/>
                </a:cubicBezTo>
                <a:cubicBezTo>
                  <a:pt x="1358766" y="663039"/>
                  <a:pt x="1291494" y="663295"/>
                  <a:pt x="1224366" y="666596"/>
                </a:cubicBezTo>
                <a:lnTo>
                  <a:pt x="953146" y="682094"/>
                </a:lnTo>
                <a:lnTo>
                  <a:pt x="557939" y="674345"/>
                </a:lnTo>
                <a:cubicBezTo>
                  <a:pt x="332490" y="668709"/>
                  <a:pt x="404520" y="684422"/>
                  <a:pt x="302217" y="658847"/>
                </a:cubicBezTo>
                <a:cubicBezTo>
                  <a:pt x="294468" y="653681"/>
                  <a:pt x="287480" y="647131"/>
                  <a:pt x="278970" y="643349"/>
                </a:cubicBezTo>
                <a:cubicBezTo>
                  <a:pt x="207529" y="611597"/>
                  <a:pt x="256977" y="644065"/>
                  <a:pt x="201478" y="612352"/>
                </a:cubicBezTo>
                <a:cubicBezTo>
                  <a:pt x="193392" y="607731"/>
                  <a:pt x="185503" y="602672"/>
                  <a:pt x="178231" y="596854"/>
                </a:cubicBezTo>
                <a:cubicBezTo>
                  <a:pt x="172526" y="592290"/>
                  <a:pt x="168997" y="585114"/>
                  <a:pt x="162732" y="581355"/>
                </a:cubicBezTo>
                <a:cubicBezTo>
                  <a:pt x="114010" y="552121"/>
                  <a:pt x="164078" y="613698"/>
                  <a:pt x="92990" y="542610"/>
                </a:cubicBezTo>
                <a:cubicBezTo>
                  <a:pt x="48821" y="498441"/>
                  <a:pt x="70099" y="523772"/>
                  <a:pt x="30997" y="465118"/>
                </a:cubicBezTo>
                <a:cubicBezTo>
                  <a:pt x="25831" y="457369"/>
                  <a:pt x="18444" y="450706"/>
                  <a:pt x="15499" y="441871"/>
                </a:cubicBezTo>
                <a:cubicBezTo>
                  <a:pt x="3584" y="406128"/>
                  <a:pt x="9351" y="426633"/>
                  <a:pt x="0" y="379877"/>
                </a:cubicBezTo>
                <a:cubicBezTo>
                  <a:pt x="2583" y="320467"/>
                  <a:pt x="1630" y="260797"/>
                  <a:pt x="7749" y="201647"/>
                </a:cubicBezTo>
                <a:cubicBezTo>
                  <a:pt x="10037" y="179526"/>
                  <a:pt x="23396" y="149813"/>
                  <a:pt x="38746" y="131905"/>
                </a:cubicBezTo>
                <a:cubicBezTo>
                  <a:pt x="48255" y="120811"/>
                  <a:pt x="57585" y="109013"/>
                  <a:pt x="69743" y="100908"/>
                </a:cubicBezTo>
                <a:cubicBezTo>
                  <a:pt x="77492" y="95742"/>
                  <a:pt x="85718" y="91228"/>
                  <a:pt x="92990" y="85410"/>
                </a:cubicBezTo>
                <a:cubicBezTo>
                  <a:pt x="123382" y="61096"/>
                  <a:pt x="91362" y="75619"/>
                  <a:pt x="131736" y="62162"/>
                </a:cubicBezTo>
                <a:cubicBezTo>
                  <a:pt x="139485" y="56996"/>
                  <a:pt x="146653" y="50829"/>
                  <a:pt x="154983" y="46664"/>
                </a:cubicBezTo>
                <a:cubicBezTo>
                  <a:pt x="167369" y="40471"/>
                  <a:pt x="197641" y="34476"/>
                  <a:pt x="209227" y="31166"/>
                </a:cubicBezTo>
                <a:cubicBezTo>
                  <a:pt x="217081" y="28922"/>
                  <a:pt x="224501" y="25188"/>
                  <a:pt x="232475" y="23416"/>
                </a:cubicBezTo>
                <a:cubicBezTo>
                  <a:pt x="243908" y="20875"/>
                  <a:pt x="325118" y="8344"/>
                  <a:pt x="333214" y="7918"/>
                </a:cubicBezTo>
                <a:cubicBezTo>
                  <a:pt x="518424" y="-1830"/>
                  <a:pt x="583835" y="169"/>
                  <a:pt x="759417" y="16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39CB3E1D-FC3F-4A85-AAC7-C9B926E51B98}"/>
              </a:ext>
            </a:extLst>
          </p:cNvPr>
          <p:cNvSpPr/>
          <p:nvPr/>
        </p:nvSpPr>
        <p:spPr>
          <a:xfrm>
            <a:off x="2053525" y="4695986"/>
            <a:ext cx="2874936" cy="410761"/>
          </a:xfrm>
          <a:custGeom>
            <a:avLst/>
            <a:gdLst>
              <a:gd name="connsiteX0" fmla="*/ 0 w 2874936"/>
              <a:gd name="connsiteY0" fmla="*/ 340963 h 410761"/>
              <a:gd name="connsiteX1" fmla="*/ 54244 w 2874936"/>
              <a:gd name="connsiteY1" fmla="*/ 309967 h 410761"/>
              <a:gd name="connsiteX2" fmla="*/ 77492 w 2874936"/>
              <a:gd name="connsiteY2" fmla="*/ 302217 h 410761"/>
              <a:gd name="connsiteX3" fmla="*/ 139485 w 2874936"/>
              <a:gd name="connsiteY3" fmla="*/ 294468 h 410761"/>
              <a:gd name="connsiteX4" fmla="*/ 178231 w 2874936"/>
              <a:gd name="connsiteY4" fmla="*/ 240224 h 410761"/>
              <a:gd name="connsiteX5" fmla="*/ 209228 w 2874936"/>
              <a:gd name="connsiteY5" fmla="*/ 247973 h 410761"/>
              <a:gd name="connsiteX6" fmla="*/ 224726 w 2874936"/>
              <a:gd name="connsiteY6" fmla="*/ 263472 h 410761"/>
              <a:gd name="connsiteX7" fmla="*/ 247973 w 2874936"/>
              <a:gd name="connsiteY7" fmla="*/ 271221 h 410761"/>
              <a:gd name="connsiteX8" fmla="*/ 325465 w 2874936"/>
              <a:gd name="connsiteY8" fmla="*/ 255722 h 410761"/>
              <a:gd name="connsiteX9" fmla="*/ 379709 w 2874936"/>
              <a:gd name="connsiteY9" fmla="*/ 240224 h 410761"/>
              <a:gd name="connsiteX10" fmla="*/ 395207 w 2874936"/>
              <a:gd name="connsiteY10" fmla="*/ 216977 h 410761"/>
              <a:gd name="connsiteX11" fmla="*/ 457200 w 2874936"/>
              <a:gd name="connsiteY11" fmla="*/ 232475 h 410761"/>
              <a:gd name="connsiteX12" fmla="*/ 495946 w 2874936"/>
              <a:gd name="connsiteY12" fmla="*/ 255722 h 410761"/>
              <a:gd name="connsiteX13" fmla="*/ 511444 w 2874936"/>
              <a:gd name="connsiteY13" fmla="*/ 271221 h 410761"/>
              <a:gd name="connsiteX14" fmla="*/ 526943 w 2874936"/>
              <a:gd name="connsiteY14" fmla="*/ 255722 h 410761"/>
              <a:gd name="connsiteX15" fmla="*/ 534692 w 2874936"/>
              <a:gd name="connsiteY15" fmla="*/ 232475 h 410761"/>
              <a:gd name="connsiteX16" fmla="*/ 557939 w 2874936"/>
              <a:gd name="connsiteY16" fmla="*/ 216977 h 410761"/>
              <a:gd name="connsiteX17" fmla="*/ 596685 w 2874936"/>
              <a:gd name="connsiteY17" fmla="*/ 193729 h 410761"/>
              <a:gd name="connsiteX18" fmla="*/ 689675 w 2874936"/>
              <a:gd name="connsiteY18" fmla="*/ 201478 h 410761"/>
              <a:gd name="connsiteX19" fmla="*/ 720672 w 2874936"/>
              <a:gd name="connsiteY19" fmla="*/ 209228 h 410761"/>
              <a:gd name="connsiteX20" fmla="*/ 767167 w 2874936"/>
              <a:gd name="connsiteY20" fmla="*/ 240224 h 410761"/>
              <a:gd name="connsiteX21" fmla="*/ 852407 w 2874936"/>
              <a:gd name="connsiteY21" fmla="*/ 224726 h 410761"/>
              <a:gd name="connsiteX22" fmla="*/ 953146 w 2874936"/>
              <a:gd name="connsiteY22" fmla="*/ 247973 h 410761"/>
              <a:gd name="connsiteX23" fmla="*/ 968644 w 2874936"/>
              <a:gd name="connsiteY23" fmla="*/ 263472 h 410761"/>
              <a:gd name="connsiteX24" fmla="*/ 1015139 w 2874936"/>
              <a:gd name="connsiteY24" fmla="*/ 278970 h 410761"/>
              <a:gd name="connsiteX25" fmla="*/ 1053885 w 2874936"/>
              <a:gd name="connsiteY25" fmla="*/ 271221 h 410761"/>
              <a:gd name="connsiteX26" fmla="*/ 1100380 w 2874936"/>
              <a:gd name="connsiteY26" fmla="*/ 240224 h 410761"/>
              <a:gd name="connsiteX27" fmla="*/ 1123628 w 2874936"/>
              <a:gd name="connsiteY27" fmla="*/ 232475 h 410761"/>
              <a:gd name="connsiteX28" fmla="*/ 1170122 w 2874936"/>
              <a:gd name="connsiteY28" fmla="*/ 240224 h 410761"/>
              <a:gd name="connsiteX29" fmla="*/ 1185621 w 2874936"/>
              <a:gd name="connsiteY29" fmla="*/ 255722 h 410761"/>
              <a:gd name="connsiteX30" fmla="*/ 1208868 w 2874936"/>
              <a:gd name="connsiteY30" fmla="*/ 271221 h 410761"/>
              <a:gd name="connsiteX31" fmla="*/ 1224367 w 2874936"/>
              <a:gd name="connsiteY31" fmla="*/ 286719 h 410761"/>
              <a:gd name="connsiteX32" fmla="*/ 1270861 w 2874936"/>
              <a:gd name="connsiteY32" fmla="*/ 294468 h 410761"/>
              <a:gd name="connsiteX33" fmla="*/ 1464590 w 2874936"/>
              <a:gd name="connsiteY33" fmla="*/ 294468 h 410761"/>
              <a:gd name="connsiteX34" fmla="*/ 1487838 w 2874936"/>
              <a:gd name="connsiteY34" fmla="*/ 302217 h 410761"/>
              <a:gd name="connsiteX35" fmla="*/ 1596326 w 2874936"/>
              <a:gd name="connsiteY35" fmla="*/ 309967 h 410761"/>
              <a:gd name="connsiteX36" fmla="*/ 1642821 w 2874936"/>
              <a:gd name="connsiteY36" fmla="*/ 294468 h 410761"/>
              <a:gd name="connsiteX37" fmla="*/ 1666068 w 2874936"/>
              <a:gd name="connsiteY37" fmla="*/ 286719 h 410761"/>
              <a:gd name="connsiteX38" fmla="*/ 1728061 w 2874936"/>
              <a:gd name="connsiteY38" fmla="*/ 294468 h 410761"/>
              <a:gd name="connsiteX39" fmla="*/ 1743560 w 2874936"/>
              <a:gd name="connsiteY39" fmla="*/ 309967 h 410761"/>
              <a:gd name="connsiteX40" fmla="*/ 1797804 w 2874936"/>
              <a:gd name="connsiteY40" fmla="*/ 302217 h 410761"/>
              <a:gd name="connsiteX41" fmla="*/ 1859797 w 2874936"/>
              <a:gd name="connsiteY41" fmla="*/ 309967 h 410761"/>
              <a:gd name="connsiteX42" fmla="*/ 1867546 w 2874936"/>
              <a:gd name="connsiteY42" fmla="*/ 333214 h 410761"/>
              <a:gd name="connsiteX43" fmla="*/ 1937289 w 2874936"/>
              <a:gd name="connsiteY43" fmla="*/ 325465 h 410761"/>
              <a:gd name="connsiteX44" fmla="*/ 1960536 w 2874936"/>
              <a:gd name="connsiteY44" fmla="*/ 317716 h 410761"/>
              <a:gd name="connsiteX45" fmla="*/ 1991533 w 2874936"/>
              <a:gd name="connsiteY45" fmla="*/ 286719 h 410761"/>
              <a:gd name="connsiteX46" fmla="*/ 2007031 w 2874936"/>
              <a:gd name="connsiteY46" fmla="*/ 263472 h 410761"/>
              <a:gd name="connsiteX47" fmla="*/ 2069024 w 2874936"/>
              <a:gd name="connsiteY47" fmla="*/ 255722 h 410761"/>
              <a:gd name="connsiteX48" fmla="*/ 2092272 w 2874936"/>
              <a:gd name="connsiteY48" fmla="*/ 247973 h 410761"/>
              <a:gd name="connsiteX49" fmla="*/ 2115519 w 2874936"/>
              <a:gd name="connsiteY49" fmla="*/ 201478 h 410761"/>
              <a:gd name="connsiteX50" fmla="*/ 2138767 w 2874936"/>
              <a:gd name="connsiteY50" fmla="*/ 178231 h 410761"/>
              <a:gd name="connsiteX51" fmla="*/ 2154265 w 2874936"/>
              <a:gd name="connsiteY51" fmla="*/ 154983 h 410761"/>
              <a:gd name="connsiteX52" fmla="*/ 2162014 w 2874936"/>
              <a:gd name="connsiteY52" fmla="*/ 131736 h 410761"/>
              <a:gd name="connsiteX53" fmla="*/ 2185261 w 2874936"/>
              <a:gd name="connsiteY53" fmla="*/ 116238 h 410761"/>
              <a:gd name="connsiteX54" fmla="*/ 2231756 w 2874936"/>
              <a:gd name="connsiteY54" fmla="*/ 123987 h 410761"/>
              <a:gd name="connsiteX55" fmla="*/ 2255004 w 2874936"/>
              <a:gd name="connsiteY55" fmla="*/ 131736 h 410761"/>
              <a:gd name="connsiteX56" fmla="*/ 2286000 w 2874936"/>
              <a:gd name="connsiteY56" fmla="*/ 139485 h 410761"/>
              <a:gd name="connsiteX57" fmla="*/ 2324746 w 2874936"/>
              <a:gd name="connsiteY57" fmla="*/ 131736 h 410761"/>
              <a:gd name="connsiteX58" fmla="*/ 2340244 w 2874936"/>
              <a:gd name="connsiteY58" fmla="*/ 108489 h 410761"/>
              <a:gd name="connsiteX59" fmla="*/ 2355743 w 2874936"/>
              <a:gd name="connsiteY59" fmla="*/ 92990 h 410761"/>
              <a:gd name="connsiteX60" fmla="*/ 2363492 w 2874936"/>
              <a:gd name="connsiteY60" fmla="*/ 69743 h 410761"/>
              <a:gd name="connsiteX61" fmla="*/ 2502977 w 2874936"/>
              <a:gd name="connsiteY61" fmla="*/ 38746 h 410761"/>
              <a:gd name="connsiteX62" fmla="*/ 2518475 w 2874936"/>
              <a:gd name="connsiteY62" fmla="*/ 15499 h 410761"/>
              <a:gd name="connsiteX63" fmla="*/ 2564970 w 2874936"/>
              <a:gd name="connsiteY63" fmla="*/ 0 h 410761"/>
              <a:gd name="connsiteX64" fmla="*/ 2603716 w 2874936"/>
              <a:gd name="connsiteY64" fmla="*/ 7750 h 410761"/>
              <a:gd name="connsiteX65" fmla="*/ 2626963 w 2874936"/>
              <a:gd name="connsiteY65" fmla="*/ 15499 h 410761"/>
              <a:gd name="connsiteX66" fmla="*/ 2650211 w 2874936"/>
              <a:gd name="connsiteY66" fmla="*/ 54245 h 410761"/>
              <a:gd name="connsiteX67" fmla="*/ 2735451 w 2874936"/>
              <a:gd name="connsiteY67" fmla="*/ 61994 h 410761"/>
              <a:gd name="connsiteX68" fmla="*/ 2781946 w 2874936"/>
              <a:gd name="connsiteY68" fmla="*/ 92990 h 410761"/>
              <a:gd name="connsiteX69" fmla="*/ 2828441 w 2874936"/>
              <a:gd name="connsiteY69" fmla="*/ 147234 h 410761"/>
              <a:gd name="connsiteX70" fmla="*/ 2820692 w 2874936"/>
              <a:gd name="connsiteY70" fmla="*/ 170482 h 410761"/>
              <a:gd name="connsiteX71" fmla="*/ 2828441 w 2874936"/>
              <a:gd name="connsiteY71" fmla="*/ 216977 h 410761"/>
              <a:gd name="connsiteX72" fmla="*/ 2874936 w 2874936"/>
              <a:gd name="connsiteY72" fmla="*/ 255722 h 410761"/>
              <a:gd name="connsiteX73" fmla="*/ 2867187 w 2874936"/>
              <a:gd name="connsiteY73" fmla="*/ 286719 h 410761"/>
              <a:gd name="connsiteX74" fmla="*/ 2859438 w 2874936"/>
              <a:gd name="connsiteY74" fmla="*/ 309967 h 410761"/>
              <a:gd name="connsiteX75" fmla="*/ 2867187 w 2874936"/>
              <a:gd name="connsiteY75" fmla="*/ 333214 h 410761"/>
              <a:gd name="connsiteX76" fmla="*/ 2851689 w 2874936"/>
              <a:gd name="connsiteY76" fmla="*/ 395207 h 410761"/>
              <a:gd name="connsiteX77" fmla="*/ 2828441 w 2874936"/>
              <a:gd name="connsiteY77" fmla="*/ 410706 h 410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2874936" h="410761">
                <a:moveTo>
                  <a:pt x="0" y="340963"/>
                </a:moveTo>
                <a:cubicBezTo>
                  <a:pt x="85503" y="323863"/>
                  <a:pt x="4836" y="349494"/>
                  <a:pt x="54244" y="309967"/>
                </a:cubicBezTo>
                <a:cubicBezTo>
                  <a:pt x="60623" y="304864"/>
                  <a:pt x="69455" y="303678"/>
                  <a:pt x="77492" y="302217"/>
                </a:cubicBezTo>
                <a:cubicBezTo>
                  <a:pt x="97981" y="298492"/>
                  <a:pt x="118821" y="297051"/>
                  <a:pt x="139485" y="294468"/>
                </a:cubicBezTo>
                <a:cubicBezTo>
                  <a:pt x="157566" y="240224"/>
                  <a:pt x="139485" y="253139"/>
                  <a:pt x="178231" y="240224"/>
                </a:cubicBezTo>
                <a:cubicBezTo>
                  <a:pt x="188563" y="242807"/>
                  <a:pt x="199702" y="243210"/>
                  <a:pt x="209228" y="247973"/>
                </a:cubicBezTo>
                <a:cubicBezTo>
                  <a:pt x="215763" y="251240"/>
                  <a:pt x="218461" y="259713"/>
                  <a:pt x="224726" y="263472"/>
                </a:cubicBezTo>
                <a:cubicBezTo>
                  <a:pt x="231730" y="267675"/>
                  <a:pt x="240224" y="268638"/>
                  <a:pt x="247973" y="271221"/>
                </a:cubicBezTo>
                <a:cubicBezTo>
                  <a:pt x="319975" y="253221"/>
                  <a:pt x="230459" y="274724"/>
                  <a:pt x="325465" y="255722"/>
                </a:cubicBezTo>
                <a:cubicBezTo>
                  <a:pt x="349791" y="250857"/>
                  <a:pt x="357552" y="247609"/>
                  <a:pt x="379709" y="240224"/>
                </a:cubicBezTo>
                <a:cubicBezTo>
                  <a:pt x="384875" y="232475"/>
                  <a:pt x="386252" y="219535"/>
                  <a:pt x="395207" y="216977"/>
                </a:cubicBezTo>
                <a:cubicBezTo>
                  <a:pt x="405278" y="214100"/>
                  <a:pt x="444208" y="228144"/>
                  <a:pt x="457200" y="232475"/>
                </a:cubicBezTo>
                <a:cubicBezTo>
                  <a:pt x="496476" y="271749"/>
                  <a:pt x="445643" y="225539"/>
                  <a:pt x="495946" y="255722"/>
                </a:cubicBezTo>
                <a:cubicBezTo>
                  <a:pt x="502211" y="259481"/>
                  <a:pt x="506278" y="266055"/>
                  <a:pt x="511444" y="271221"/>
                </a:cubicBezTo>
                <a:cubicBezTo>
                  <a:pt x="516610" y="266055"/>
                  <a:pt x="523184" y="261987"/>
                  <a:pt x="526943" y="255722"/>
                </a:cubicBezTo>
                <a:cubicBezTo>
                  <a:pt x="531146" y="248718"/>
                  <a:pt x="529589" y="238853"/>
                  <a:pt x="534692" y="232475"/>
                </a:cubicBezTo>
                <a:cubicBezTo>
                  <a:pt x="540510" y="225203"/>
                  <a:pt x="550667" y="222795"/>
                  <a:pt x="557939" y="216977"/>
                </a:cubicBezTo>
                <a:cubicBezTo>
                  <a:pt x="588331" y="192663"/>
                  <a:pt x="556314" y="207186"/>
                  <a:pt x="596685" y="193729"/>
                </a:cubicBezTo>
                <a:cubicBezTo>
                  <a:pt x="627682" y="196312"/>
                  <a:pt x="658811" y="197620"/>
                  <a:pt x="689675" y="201478"/>
                </a:cubicBezTo>
                <a:cubicBezTo>
                  <a:pt x="700243" y="202799"/>
                  <a:pt x="711425" y="203944"/>
                  <a:pt x="720672" y="209228"/>
                </a:cubicBezTo>
                <a:cubicBezTo>
                  <a:pt x="801931" y="255662"/>
                  <a:pt x="694587" y="216032"/>
                  <a:pt x="767167" y="240224"/>
                </a:cubicBezTo>
                <a:cubicBezTo>
                  <a:pt x="777787" y="238100"/>
                  <a:pt x="844852" y="224254"/>
                  <a:pt x="852407" y="224726"/>
                </a:cubicBezTo>
                <a:cubicBezTo>
                  <a:pt x="894501" y="227357"/>
                  <a:pt x="918368" y="236380"/>
                  <a:pt x="953146" y="247973"/>
                </a:cubicBezTo>
                <a:cubicBezTo>
                  <a:pt x="958312" y="253139"/>
                  <a:pt x="962109" y="260205"/>
                  <a:pt x="968644" y="263472"/>
                </a:cubicBezTo>
                <a:cubicBezTo>
                  <a:pt x="983256" y="270778"/>
                  <a:pt x="1015139" y="278970"/>
                  <a:pt x="1015139" y="278970"/>
                </a:cubicBezTo>
                <a:cubicBezTo>
                  <a:pt x="1028054" y="276387"/>
                  <a:pt x="1041894" y="276671"/>
                  <a:pt x="1053885" y="271221"/>
                </a:cubicBezTo>
                <a:cubicBezTo>
                  <a:pt x="1070842" y="263513"/>
                  <a:pt x="1082709" y="246114"/>
                  <a:pt x="1100380" y="240224"/>
                </a:cubicBezTo>
                <a:lnTo>
                  <a:pt x="1123628" y="232475"/>
                </a:lnTo>
                <a:cubicBezTo>
                  <a:pt x="1139126" y="235058"/>
                  <a:pt x="1155411" y="234707"/>
                  <a:pt x="1170122" y="240224"/>
                </a:cubicBezTo>
                <a:cubicBezTo>
                  <a:pt x="1176963" y="242789"/>
                  <a:pt x="1179916" y="251158"/>
                  <a:pt x="1185621" y="255722"/>
                </a:cubicBezTo>
                <a:cubicBezTo>
                  <a:pt x="1192893" y="261540"/>
                  <a:pt x="1201596" y="265403"/>
                  <a:pt x="1208868" y="271221"/>
                </a:cubicBezTo>
                <a:cubicBezTo>
                  <a:pt x="1214573" y="275785"/>
                  <a:pt x="1217526" y="284154"/>
                  <a:pt x="1224367" y="286719"/>
                </a:cubicBezTo>
                <a:cubicBezTo>
                  <a:pt x="1239078" y="292236"/>
                  <a:pt x="1255363" y="291885"/>
                  <a:pt x="1270861" y="294468"/>
                </a:cubicBezTo>
                <a:cubicBezTo>
                  <a:pt x="1370701" y="288595"/>
                  <a:pt x="1383891" y="279796"/>
                  <a:pt x="1464590" y="294468"/>
                </a:cubicBezTo>
                <a:cubicBezTo>
                  <a:pt x="1472627" y="295929"/>
                  <a:pt x="1480089" y="299634"/>
                  <a:pt x="1487838" y="302217"/>
                </a:cubicBezTo>
                <a:cubicBezTo>
                  <a:pt x="1523647" y="338028"/>
                  <a:pt x="1503217" y="325485"/>
                  <a:pt x="1596326" y="309967"/>
                </a:cubicBezTo>
                <a:cubicBezTo>
                  <a:pt x="1612440" y="307281"/>
                  <a:pt x="1627323" y="299634"/>
                  <a:pt x="1642821" y="294468"/>
                </a:cubicBezTo>
                <a:lnTo>
                  <a:pt x="1666068" y="286719"/>
                </a:lnTo>
                <a:cubicBezTo>
                  <a:pt x="1686732" y="289302"/>
                  <a:pt x="1708114" y="288484"/>
                  <a:pt x="1728061" y="294468"/>
                </a:cubicBezTo>
                <a:cubicBezTo>
                  <a:pt x="1735059" y="296567"/>
                  <a:pt x="1736298" y="309160"/>
                  <a:pt x="1743560" y="309967"/>
                </a:cubicBezTo>
                <a:cubicBezTo>
                  <a:pt x="1761713" y="311984"/>
                  <a:pt x="1779723" y="304800"/>
                  <a:pt x="1797804" y="302217"/>
                </a:cubicBezTo>
                <a:cubicBezTo>
                  <a:pt x="1843904" y="286851"/>
                  <a:pt x="1840500" y="271372"/>
                  <a:pt x="1859797" y="309967"/>
                </a:cubicBezTo>
                <a:cubicBezTo>
                  <a:pt x="1863450" y="317273"/>
                  <a:pt x="1864963" y="325465"/>
                  <a:pt x="1867546" y="333214"/>
                </a:cubicBezTo>
                <a:cubicBezTo>
                  <a:pt x="1890794" y="330631"/>
                  <a:pt x="1914217" y="329310"/>
                  <a:pt x="1937289" y="325465"/>
                </a:cubicBezTo>
                <a:cubicBezTo>
                  <a:pt x="1945346" y="324122"/>
                  <a:pt x="1954760" y="323492"/>
                  <a:pt x="1960536" y="317716"/>
                </a:cubicBezTo>
                <a:cubicBezTo>
                  <a:pt x="2001863" y="276387"/>
                  <a:pt x="1929540" y="307382"/>
                  <a:pt x="1991533" y="286719"/>
                </a:cubicBezTo>
                <a:cubicBezTo>
                  <a:pt x="1996699" y="278970"/>
                  <a:pt x="1998384" y="266931"/>
                  <a:pt x="2007031" y="263472"/>
                </a:cubicBezTo>
                <a:cubicBezTo>
                  <a:pt x="2026367" y="255738"/>
                  <a:pt x="2048535" y="259447"/>
                  <a:pt x="2069024" y="255722"/>
                </a:cubicBezTo>
                <a:cubicBezTo>
                  <a:pt x="2077061" y="254261"/>
                  <a:pt x="2084523" y="250556"/>
                  <a:pt x="2092272" y="247973"/>
                </a:cubicBezTo>
                <a:cubicBezTo>
                  <a:pt x="2100038" y="224675"/>
                  <a:pt x="2098829" y="221506"/>
                  <a:pt x="2115519" y="201478"/>
                </a:cubicBezTo>
                <a:cubicBezTo>
                  <a:pt x="2122535" y="193059"/>
                  <a:pt x="2131751" y="186650"/>
                  <a:pt x="2138767" y="178231"/>
                </a:cubicBezTo>
                <a:cubicBezTo>
                  <a:pt x="2144729" y="171076"/>
                  <a:pt x="2150100" y="163313"/>
                  <a:pt x="2154265" y="154983"/>
                </a:cubicBezTo>
                <a:cubicBezTo>
                  <a:pt x="2157918" y="147677"/>
                  <a:pt x="2156911" y="138114"/>
                  <a:pt x="2162014" y="131736"/>
                </a:cubicBezTo>
                <a:cubicBezTo>
                  <a:pt x="2167832" y="124464"/>
                  <a:pt x="2177512" y="121404"/>
                  <a:pt x="2185261" y="116238"/>
                </a:cubicBezTo>
                <a:cubicBezTo>
                  <a:pt x="2200759" y="118821"/>
                  <a:pt x="2216418" y="120579"/>
                  <a:pt x="2231756" y="123987"/>
                </a:cubicBezTo>
                <a:cubicBezTo>
                  <a:pt x="2239730" y="125759"/>
                  <a:pt x="2247150" y="129492"/>
                  <a:pt x="2255004" y="131736"/>
                </a:cubicBezTo>
                <a:cubicBezTo>
                  <a:pt x="2265244" y="134662"/>
                  <a:pt x="2275668" y="136902"/>
                  <a:pt x="2286000" y="139485"/>
                </a:cubicBezTo>
                <a:cubicBezTo>
                  <a:pt x="2298915" y="136902"/>
                  <a:pt x="2313310" y="138271"/>
                  <a:pt x="2324746" y="131736"/>
                </a:cubicBezTo>
                <a:cubicBezTo>
                  <a:pt x="2332832" y="127115"/>
                  <a:pt x="2334426" y="115761"/>
                  <a:pt x="2340244" y="108489"/>
                </a:cubicBezTo>
                <a:cubicBezTo>
                  <a:pt x="2344808" y="102784"/>
                  <a:pt x="2350577" y="98156"/>
                  <a:pt x="2355743" y="92990"/>
                </a:cubicBezTo>
                <a:cubicBezTo>
                  <a:pt x="2358326" y="85241"/>
                  <a:pt x="2359839" y="77049"/>
                  <a:pt x="2363492" y="69743"/>
                </a:cubicBezTo>
                <a:cubicBezTo>
                  <a:pt x="2392033" y="12660"/>
                  <a:pt x="2413830" y="44318"/>
                  <a:pt x="2502977" y="38746"/>
                </a:cubicBezTo>
                <a:cubicBezTo>
                  <a:pt x="2508143" y="30997"/>
                  <a:pt x="2510577" y="20435"/>
                  <a:pt x="2518475" y="15499"/>
                </a:cubicBezTo>
                <a:cubicBezTo>
                  <a:pt x="2532328" y="6840"/>
                  <a:pt x="2564970" y="0"/>
                  <a:pt x="2564970" y="0"/>
                </a:cubicBezTo>
                <a:cubicBezTo>
                  <a:pt x="2577885" y="2583"/>
                  <a:pt x="2590938" y="4555"/>
                  <a:pt x="2603716" y="7750"/>
                </a:cubicBezTo>
                <a:cubicBezTo>
                  <a:pt x="2611640" y="9731"/>
                  <a:pt x="2621187" y="9723"/>
                  <a:pt x="2626963" y="15499"/>
                </a:cubicBezTo>
                <a:cubicBezTo>
                  <a:pt x="2639393" y="27929"/>
                  <a:pt x="2626816" y="48846"/>
                  <a:pt x="2650211" y="54245"/>
                </a:cubicBezTo>
                <a:cubicBezTo>
                  <a:pt x="2678011" y="60660"/>
                  <a:pt x="2707038" y="59411"/>
                  <a:pt x="2735451" y="61994"/>
                </a:cubicBezTo>
                <a:cubicBezTo>
                  <a:pt x="2750949" y="72326"/>
                  <a:pt x="2768775" y="79819"/>
                  <a:pt x="2781946" y="92990"/>
                </a:cubicBezTo>
                <a:cubicBezTo>
                  <a:pt x="2819528" y="130572"/>
                  <a:pt x="2804838" y="111829"/>
                  <a:pt x="2828441" y="147234"/>
                </a:cubicBezTo>
                <a:cubicBezTo>
                  <a:pt x="2825858" y="154983"/>
                  <a:pt x="2820692" y="162314"/>
                  <a:pt x="2820692" y="170482"/>
                </a:cubicBezTo>
                <a:cubicBezTo>
                  <a:pt x="2820692" y="186194"/>
                  <a:pt x="2822060" y="202619"/>
                  <a:pt x="2828441" y="216977"/>
                </a:cubicBezTo>
                <a:cubicBezTo>
                  <a:pt x="2834721" y="231107"/>
                  <a:pt x="2862587" y="247489"/>
                  <a:pt x="2874936" y="255722"/>
                </a:cubicBezTo>
                <a:cubicBezTo>
                  <a:pt x="2872353" y="266054"/>
                  <a:pt x="2870113" y="276478"/>
                  <a:pt x="2867187" y="286719"/>
                </a:cubicBezTo>
                <a:cubicBezTo>
                  <a:pt x="2864943" y="294573"/>
                  <a:pt x="2859438" y="301799"/>
                  <a:pt x="2859438" y="309967"/>
                </a:cubicBezTo>
                <a:cubicBezTo>
                  <a:pt x="2859438" y="318135"/>
                  <a:pt x="2864604" y="325465"/>
                  <a:pt x="2867187" y="333214"/>
                </a:cubicBezTo>
                <a:cubicBezTo>
                  <a:pt x="2865520" y="341547"/>
                  <a:pt x="2858838" y="383293"/>
                  <a:pt x="2851689" y="395207"/>
                </a:cubicBezTo>
                <a:cubicBezTo>
                  <a:pt x="2841294" y="412532"/>
                  <a:pt x="2841046" y="410706"/>
                  <a:pt x="2828441" y="410706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F135E551-5204-4AE8-A30C-55FAFA4D2D8B}"/>
              </a:ext>
            </a:extLst>
          </p:cNvPr>
          <p:cNvSpPr/>
          <p:nvPr/>
        </p:nvSpPr>
        <p:spPr>
          <a:xfrm>
            <a:off x="4347213" y="4548753"/>
            <a:ext cx="1317418" cy="1000007"/>
          </a:xfrm>
          <a:custGeom>
            <a:avLst/>
            <a:gdLst>
              <a:gd name="connsiteX0" fmla="*/ 1247675 w 1317418"/>
              <a:gd name="connsiteY0" fmla="*/ 0 h 1000007"/>
              <a:gd name="connsiteX1" fmla="*/ 1294170 w 1317418"/>
              <a:gd name="connsiteY1" fmla="*/ 85240 h 1000007"/>
              <a:gd name="connsiteX2" fmla="*/ 1301919 w 1317418"/>
              <a:gd name="connsiteY2" fmla="*/ 108488 h 1000007"/>
              <a:gd name="connsiteX3" fmla="*/ 1309668 w 1317418"/>
              <a:gd name="connsiteY3" fmla="*/ 131735 h 1000007"/>
              <a:gd name="connsiteX4" fmla="*/ 1317418 w 1317418"/>
              <a:gd name="connsiteY4" fmla="*/ 201478 h 1000007"/>
              <a:gd name="connsiteX5" fmla="*/ 1309668 w 1317418"/>
              <a:gd name="connsiteY5" fmla="*/ 480447 h 1000007"/>
              <a:gd name="connsiteX6" fmla="*/ 1294170 w 1317418"/>
              <a:gd name="connsiteY6" fmla="*/ 526942 h 1000007"/>
              <a:gd name="connsiteX7" fmla="*/ 1286421 w 1317418"/>
              <a:gd name="connsiteY7" fmla="*/ 557939 h 1000007"/>
              <a:gd name="connsiteX8" fmla="*/ 1263173 w 1317418"/>
              <a:gd name="connsiteY8" fmla="*/ 627681 h 1000007"/>
              <a:gd name="connsiteX9" fmla="*/ 1255424 w 1317418"/>
              <a:gd name="connsiteY9" fmla="*/ 650928 h 1000007"/>
              <a:gd name="connsiteX10" fmla="*/ 1247675 w 1317418"/>
              <a:gd name="connsiteY10" fmla="*/ 674176 h 1000007"/>
              <a:gd name="connsiteX11" fmla="*/ 1232177 w 1317418"/>
              <a:gd name="connsiteY11" fmla="*/ 697423 h 1000007"/>
              <a:gd name="connsiteX12" fmla="*/ 1208929 w 1317418"/>
              <a:gd name="connsiteY12" fmla="*/ 736169 h 1000007"/>
              <a:gd name="connsiteX13" fmla="*/ 1193431 w 1317418"/>
              <a:gd name="connsiteY13" fmla="*/ 759416 h 1000007"/>
              <a:gd name="connsiteX14" fmla="*/ 1139187 w 1317418"/>
              <a:gd name="connsiteY14" fmla="*/ 805911 h 1000007"/>
              <a:gd name="connsiteX15" fmla="*/ 1100441 w 1317418"/>
              <a:gd name="connsiteY15" fmla="*/ 829159 h 1000007"/>
              <a:gd name="connsiteX16" fmla="*/ 1077194 w 1317418"/>
              <a:gd name="connsiteY16" fmla="*/ 844657 h 1000007"/>
              <a:gd name="connsiteX17" fmla="*/ 1061695 w 1317418"/>
              <a:gd name="connsiteY17" fmla="*/ 860155 h 1000007"/>
              <a:gd name="connsiteX18" fmla="*/ 1015201 w 1317418"/>
              <a:gd name="connsiteY18" fmla="*/ 875654 h 1000007"/>
              <a:gd name="connsiteX19" fmla="*/ 991953 w 1317418"/>
              <a:gd name="connsiteY19" fmla="*/ 883403 h 1000007"/>
              <a:gd name="connsiteX20" fmla="*/ 968706 w 1317418"/>
              <a:gd name="connsiteY20" fmla="*/ 898901 h 1000007"/>
              <a:gd name="connsiteX21" fmla="*/ 922211 w 1317418"/>
              <a:gd name="connsiteY21" fmla="*/ 914400 h 1000007"/>
              <a:gd name="connsiteX22" fmla="*/ 875716 w 1317418"/>
              <a:gd name="connsiteY22" fmla="*/ 929898 h 1000007"/>
              <a:gd name="connsiteX23" fmla="*/ 852468 w 1317418"/>
              <a:gd name="connsiteY23" fmla="*/ 937647 h 1000007"/>
              <a:gd name="connsiteX24" fmla="*/ 829221 w 1317418"/>
              <a:gd name="connsiteY24" fmla="*/ 945396 h 1000007"/>
              <a:gd name="connsiteX25" fmla="*/ 759479 w 1317418"/>
              <a:gd name="connsiteY25" fmla="*/ 953145 h 1000007"/>
              <a:gd name="connsiteX26" fmla="*/ 720733 w 1317418"/>
              <a:gd name="connsiteY26" fmla="*/ 960894 h 1000007"/>
              <a:gd name="connsiteX27" fmla="*/ 666489 w 1317418"/>
              <a:gd name="connsiteY27" fmla="*/ 976393 h 1000007"/>
              <a:gd name="connsiteX28" fmla="*/ 534753 w 1317418"/>
              <a:gd name="connsiteY28" fmla="*/ 991891 h 1000007"/>
              <a:gd name="connsiteX29" fmla="*/ 465011 w 1317418"/>
              <a:gd name="connsiteY29" fmla="*/ 999640 h 1000007"/>
              <a:gd name="connsiteX30" fmla="*/ 93051 w 1317418"/>
              <a:gd name="connsiteY30" fmla="*/ 984142 h 1000007"/>
              <a:gd name="connsiteX31" fmla="*/ 38807 w 1317418"/>
              <a:gd name="connsiteY31" fmla="*/ 968644 h 1000007"/>
              <a:gd name="connsiteX32" fmla="*/ 23309 w 1317418"/>
              <a:gd name="connsiteY32" fmla="*/ 953145 h 1000007"/>
              <a:gd name="connsiteX33" fmla="*/ 62 w 1317418"/>
              <a:gd name="connsiteY33" fmla="*/ 937647 h 10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317418" h="1000007">
                <a:moveTo>
                  <a:pt x="1247675" y="0"/>
                </a:moveTo>
                <a:cubicBezTo>
                  <a:pt x="1288877" y="51501"/>
                  <a:pt x="1273442" y="23055"/>
                  <a:pt x="1294170" y="85240"/>
                </a:cubicBezTo>
                <a:lnTo>
                  <a:pt x="1301919" y="108488"/>
                </a:lnTo>
                <a:lnTo>
                  <a:pt x="1309668" y="131735"/>
                </a:lnTo>
                <a:cubicBezTo>
                  <a:pt x="1312251" y="154983"/>
                  <a:pt x="1317418" y="178087"/>
                  <a:pt x="1317418" y="201478"/>
                </a:cubicBezTo>
                <a:cubicBezTo>
                  <a:pt x="1317418" y="294504"/>
                  <a:pt x="1316296" y="387658"/>
                  <a:pt x="1309668" y="480447"/>
                </a:cubicBezTo>
                <a:cubicBezTo>
                  <a:pt x="1308504" y="496742"/>
                  <a:pt x="1298132" y="511093"/>
                  <a:pt x="1294170" y="526942"/>
                </a:cubicBezTo>
                <a:cubicBezTo>
                  <a:pt x="1291587" y="537274"/>
                  <a:pt x="1289481" y="547738"/>
                  <a:pt x="1286421" y="557939"/>
                </a:cubicBezTo>
                <a:cubicBezTo>
                  <a:pt x="1286404" y="557996"/>
                  <a:pt x="1267057" y="616030"/>
                  <a:pt x="1263173" y="627681"/>
                </a:cubicBezTo>
                <a:lnTo>
                  <a:pt x="1255424" y="650928"/>
                </a:lnTo>
                <a:cubicBezTo>
                  <a:pt x="1252841" y="658677"/>
                  <a:pt x="1252206" y="667379"/>
                  <a:pt x="1247675" y="674176"/>
                </a:cubicBezTo>
                <a:lnTo>
                  <a:pt x="1232177" y="697423"/>
                </a:lnTo>
                <a:cubicBezTo>
                  <a:pt x="1218720" y="737797"/>
                  <a:pt x="1233243" y="705777"/>
                  <a:pt x="1208929" y="736169"/>
                </a:cubicBezTo>
                <a:cubicBezTo>
                  <a:pt x="1203111" y="743441"/>
                  <a:pt x="1199492" y="752345"/>
                  <a:pt x="1193431" y="759416"/>
                </a:cubicBezTo>
                <a:cubicBezTo>
                  <a:pt x="1152727" y="806904"/>
                  <a:pt x="1176582" y="775994"/>
                  <a:pt x="1139187" y="805911"/>
                </a:cubicBezTo>
                <a:cubicBezTo>
                  <a:pt x="1108795" y="830225"/>
                  <a:pt x="1140815" y="815702"/>
                  <a:pt x="1100441" y="829159"/>
                </a:cubicBezTo>
                <a:cubicBezTo>
                  <a:pt x="1092692" y="834325"/>
                  <a:pt x="1084466" y="838839"/>
                  <a:pt x="1077194" y="844657"/>
                </a:cubicBezTo>
                <a:cubicBezTo>
                  <a:pt x="1071489" y="849221"/>
                  <a:pt x="1068230" y="856888"/>
                  <a:pt x="1061695" y="860155"/>
                </a:cubicBezTo>
                <a:cubicBezTo>
                  <a:pt x="1047083" y="867461"/>
                  <a:pt x="1030699" y="870488"/>
                  <a:pt x="1015201" y="875654"/>
                </a:cubicBezTo>
                <a:lnTo>
                  <a:pt x="991953" y="883403"/>
                </a:lnTo>
                <a:cubicBezTo>
                  <a:pt x="984204" y="888569"/>
                  <a:pt x="977216" y="895119"/>
                  <a:pt x="968706" y="898901"/>
                </a:cubicBezTo>
                <a:cubicBezTo>
                  <a:pt x="953777" y="905536"/>
                  <a:pt x="937709" y="909234"/>
                  <a:pt x="922211" y="914400"/>
                </a:cubicBezTo>
                <a:lnTo>
                  <a:pt x="875716" y="929898"/>
                </a:lnTo>
                <a:lnTo>
                  <a:pt x="852468" y="937647"/>
                </a:lnTo>
                <a:cubicBezTo>
                  <a:pt x="844719" y="940230"/>
                  <a:pt x="837339" y="944494"/>
                  <a:pt x="829221" y="945396"/>
                </a:cubicBezTo>
                <a:cubicBezTo>
                  <a:pt x="805974" y="947979"/>
                  <a:pt x="782634" y="949837"/>
                  <a:pt x="759479" y="953145"/>
                </a:cubicBezTo>
                <a:cubicBezTo>
                  <a:pt x="746440" y="955008"/>
                  <a:pt x="733511" y="957699"/>
                  <a:pt x="720733" y="960894"/>
                </a:cubicBezTo>
                <a:cubicBezTo>
                  <a:pt x="661642" y="975667"/>
                  <a:pt x="738969" y="961897"/>
                  <a:pt x="666489" y="976393"/>
                </a:cubicBezTo>
                <a:cubicBezTo>
                  <a:pt x="611680" y="987355"/>
                  <a:pt x="599635" y="985403"/>
                  <a:pt x="534753" y="991891"/>
                </a:cubicBezTo>
                <a:cubicBezTo>
                  <a:pt x="511479" y="994218"/>
                  <a:pt x="488258" y="997057"/>
                  <a:pt x="465011" y="999640"/>
                </a:cubicBezTo>
                <a:cubicBezTo>
                  <a:pt x="324471" y="996294"/>
                  <a:pt x="217540" y="1009039"/>
                  <a:pt x="93051" y="984142"/>
                </a:cubicBezTo>
                <a:cubicBezTo>
                  <a:pt x="68728" y="979277"/>
                  <a:pt x="60962" y="976029"/>
                  <a:pt x="38807" y="968644"/>
                </a:cubicBezTo>
                <a:cubicBezTo>
                  <a:pt x="33641" y="963478"/>
                  <a:pt x="29574" y="956904"/>
                  <a:pt x="23309" y="953145"/>
                </a:cubicBezTo>
                <a:cubicBezTo>
                  <a:pt x="-2388" y="937726"/>
                  <a:pt x="62" y="955731"/>
                  <a:pt x="62" y="937647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909D42AE-7EB4-4EAD-8E5A-FD96EACF1D83}"/>
              </a:ext>
            </a:extLst>
          </p:cNvPr>
          <p:cNvSpPr/>
          <p:nvPr/>
        </p:nvSpPr>
        <p:spPr>
          <a:xfrm>
            <a:off x="2897890" y="3541363"/>
            <a:ext cx="1387391" cy="1867545"/>
          </a:xfrm>
          <a:custGeom>
            <a:avLst/>
            <a:gdLst>
              <a:gd name="connsiteX0" fmla="*/ 1387391 w 1387391"/>
              <a:gd name="connsiteY0" fmla="*/ 1867545 h 1867545"/>
              <a:gd name="connsiteX1" fmla="*/ 1348646 w 1387391"/>
              <a:gd name="connsiteY1" fmla="*/ 1852047 h 1867545"/>
              <a:gd name="connsiteX2" fmla="*/ 1309900 w 1387391"/>
              <a:gd name="connsiteY2" fmla="*/ 1828800 h 1867545"/>
              <a:gd name="connsiteX3" fmla="*/ 1294402 w 1387391"/>
              <a:gd name="connsiteY3" fmla="*/ 1813301 h 1867545"/>
              <a:gd name="connsiteX4" fmla="*/ 1271154 w 1387391"/>
              <a:gd name="connsiteY4" fmla="*/ 1805552 h 1867545"/>
              <a:gd name="connsiteX5" fmla="*/ 1255656 w 1387391"/>
              <a:gd name="connsiteY5" fmla="*/ 1782305 h 1867545"/>
              <a:gd name="connsiteX6" fmla="*/ 1232408 w 1387391"/>
              <a:gd name="connsiteY6" fmla="*/ 1704813 h 1867545"/>
              <a:gd name="connsiteX7" fmla="*/ 1193663 w 1387391"/>
              <a:gd name="connsiteY7" fmla="*/ 1697064 h 1867545"/>
              <a:gd name="connsiteX8" fmla="*/ 1131669 w 1387391"/>
              <a:gd name="connsiteY8" fmla="*/ 1681566 h 1867545"/>
              <a:gd name="connsiteX9" fmla="*/ 1139418 w 1387391"/>
              <a:gd name="connsiteY9" fmla="*/ 1650569 h 1867545"/>
              <a:gd name="connsiteX10" fmla="*/ 1139418 w 1387391"/>
              <a:gd name="connsiteY10" fmla="*/ 1596325 h 1867545"/>
              <a:gd name="connsiteX11" fmla="*/ 1092924 w 1387391"/>
              <a:gd name="connsiteY11" fmla="*/ 1580827 h 1867545"/>
              <a:gd name="connsiteX12" fmla="*/ 1007683 w 1387391"/>
              <a:gd name="connsiteY12" fmla="*/ 1565329 h 1867545"/>
              <a:gd name="connsiteX13" fmla="*/ 1007683 w 1387391"/>
              <a:gd name="connsiteY13" fmla="*/ 1511084 h 1867545"/>
              <a:gd name="connsiteX14" fmla="*/ 1023181 w 1387391"/>
              <a:gd name="connsiteY14" fmla="*/ 1464590 h 1867545"/>
              <a:gd name="connsiteX15" fmla="*/ 1015432 w 1387391"/>
              <a:gd name="connsiteY15" fmla="*/ 1433593 h 1867545"/>
              <a:gd name="connsiteX16" fmla="*/ 961188 w 1387391"/>
              <a:gd name="connsiteY16" fmla="*/ 1410345 h 1867545"/>
              <a:gd name="connsiteX17" fmla="*/ 937941 w 1387391"/>
              <a:gd name="connsiteY17" fmla="*/ 1394847 h 1867545"/>
              <a:gd name="connsiteX18" fmla="*/ 891446 w 1387391"/>
              <a:gd name="connsiteY18" fmla="*/ 1379349 h 1867545"/>
              <a:gd name="connsiteX19" fmla="*/ 868198 w 1387391"/>
              <a:gd name="connsiteY19" fmla="*/ 1340603 h 1867545"/>
              <a:gd name="connsiteX20" fmla="*/ 906944 w 1387391"/>
              <a:gd name="connsiteY20" fmla="*/ 1301857 h 1867545"/>
              <a:gd name="connsiteX21" fmla="*/ 899195 w 1387391"/>
              <a:gd name="connsiteY21" fmla="*/ 1263112 h 1867545"/>
              <a:gd name="connsiteX22" fmla="*/ 844951 w 1387391"/>
              <a:gd name="connsiteY22" fmla="*/ 1239864 h 1867545"/>
              <a:gd name="connsiteX23" fmla="*/ 767459 w 1387391"/>
              <a:gd name="connsiteY23" fmla="*/ 1224366 h 1867545"/>
              <a:gd name="connsiteX24" fmla="*/ 713215 w 1387391"/>
              <a:gd name="connsiteY24" fmla="*/ 1201118 h 1867545"/>
              <a:gd name="connsiteX25" fmla="*/ 689968 w 1387391"/>
              <a:gd name="connsiteY25" fmla="*/ 1185620 h 1867545"/>
              <a:gd name="connsiteX26" fmla="*/ 651222 w 1387391"/>
              <a:gd name="connsiteY26" fmla="*/ 1177871 h 1867545"/>
              <a:gd name="connsiteX27" fmla="*/ 627974 w 1387391"/>
              <a:gd name="connsiteY27" fmla="*/ 1170122 h 1867545"/>
              <a:gd name="connsiteX28" fmla="*/ 635724 w 1387391"/>
              <a:gd name="connsiteY28" fmla="*/ 1146874 h 1867545"/>
              <a:gd name="connsiteX29" fmla="*/ 658971 w 1387391"/>
              <a:gd name="connsiteY29" fmla="*/ 1131376 h 1867545"/>
              <a:gd name="connsiteX30" fmla="*/ 674469 w 1387391"/>
              <a:gd name="connsiteY30" fmla="*/ 1108129 h 1867545"/>
              <a:gd name="connsiteX31" fmla="*/ 658971 w 1387391"/>
              <a:gd name="connsiteY31" fmla="*/ 1084881 h 1867545"/>
              <a:gd name="connsiteX32" fmla="*/ 550483 w 1387391"/>
              <a:gd name="connsiteY32" fmla="*/ 1069383 h 1867545"/>
              <a:gd name="connsiteX33" fmla="*/ 519486 w 1387391"/>
              <a:gd name="connsiteY33" fmla="*/ 1061634 h 1867545"/>
              <a:gd name="connsiteX34" fmla="*/ 496239 w 1387391"/>
              <a:gd name="connsiteY34" fmla="*/ 1022888 h 1867545"/>
              <a:gd name="connsiteX35" fmla="*/ 503988 w 1387391"/>
              <a:gd name="connsiteY35" fmla="*/ 999640 h 1867545"/>
              <a:gd name="connsiteX36" fmla="*/ 496239 w 1387391"/>
              <a:gd name="connsiteY36" fmla="*/ 953145 h 1867545"/>
              <a:gd name="connsiteX37" fmla="*/ 480741 w 1387391"/>
              <a:gd name="connsiteY37" fmla="*/ 929898 h 1867545"/>
              <a:gd name="connsiteX38" fmla="*/ 496239 w 1387391"/>
              <a:gd name="connsiteY38" fmla="*/ 852406 h 1867545"/>
              <a:gd name="connsiteX39" fmla="*/ 465242 w 1387391"/>
              <a:gd name="connsiteY39" fmla="*/ 836908 h 1867545"/>
              <a:gd name="connsiteX40" fmla="*/ 441995 w 1387391"/>
              <a:gd name="connsiteY40" fmla="*/ 821410 h 1867545"/>
              <a:gd name="connsiteX41" fmla="*/ 380002 w 1387391"/>
              <a:gd name="connsiteY41" fmla="*/ 813661 h 1867545"/>
              <a:gd name="connsiteX42" fmla="*/ 364503 w 1387391"/>
              <a:gd name="connsiteY42" fmla="*/ 798162 h 1867545"/>
              <a:gd name="connsiteX43" fmla="*/ 310259 w 1387391"/>
              <a:gd name="connsiteY43" fmla="*/ 782664 h 1867545"/>
              <a:gd name="connsiteX44" fmla="*/ 279263 w 1387391"/>
              <a:gd name="connsiteY44" fmla="*/ 767166 h 1867545"/>
              <a:gd name="connsiteX45" fmla="*/ 287012 w 1387391"/>
              <a:gd name="connsiteY45" fmla="*/ 728420 h 1867545"/>
              <a:gd name="connsiteX46" fmla="*/ 310259 w 1387391"/>
              <a:gd name="connsiteY46" fmla="*/ 712922 h 1867545"/>
              <a:gd name="connsiteX47" fmla="*/ 325757 w 1387391"/>
              <a:gd name="connsiteY47" fmla="*/ 697423 h 1867545"/>
              <a:gd name="connsiteX48" fmla="*/ 333507 w 1387391"/>
              <a:gd name="connsiteY48" fmla="*/ 674176 h 1867545"/>
              <a:gd name="connsiteX49" fmla="*/ 294761 w 1387391"/>
              <a:gd name="connsiteY49" fmla="*/ 619932 h 1867545"/>
              <a:gd name="connsiteX50" fmla="*/ 271513 w 1387391"/>
              <a:gd name="connsiteY50" fmla="*/ 604434 h 1867545"/>
              <a:gd name="connsiteX51" fmla="*/ 240517 w 1387391"/>
              <a:gd name="connsiteY51" fmla="*/ 596684 h 1867545"/>
              <a:gd name="connsiteX52" fmla="*/ 194022 w 1387391"/>
              <a:gd name="connsiteY52" fmla="*/ 581186 h 1867545"/>
              <a:gd name="connsiteX53" fmla="*/ 178524 w 1387391"/>
              <a:gd name="connsiteY53" fmla="*/ 557939 h 1867545"/>
              <a:gd name="connsiteX54" fmla="*/ 186273 w 1387391"/>
              <a:gd name="connsiteY54" fmla="*/ 534691 h 1867545"/>
              <a:gd name="connsiteX55" fmla="*/ 225018 w 1387391"/>
              <a:gd name="connsiteY55" fmla="*/ 464949 h 1867545"/>
              <a:gd name="connsiteX56" fmla="*/ 209520 w 1387391"/>
              <a:gd name="connsiteY56" fmla="*/ 433952 h 1867545"/>
              <a:gd name="connsiteX57" fmla="*/ 132029 w 1387391"/>
              <a:gd name="connsiteY57" fmla="*/ 410705 h 1867545"/>
              <a:gd name="connsiteX58" fmla="*/ 108781 w 1387391"/>
              <a:gd name="connsiteY58" fmla="*/ 402956 h 1867545"/>
              <a:gd name="connsiteX59" fmla="*/ 77785 w 1387391"/>
              <a:gd name="connsiteY59" fmla="*/ 395206 h 1867545"/>
              <a:gd name="connsiteX60" fmla="*/ 46788 w 1387391"/>
              <a:gd name="connsiteY60" fmla="*/ 356461 h 1867545"/>
              <a:gd name="connsiteX61" fmla="*/ 62286 w 1387391"/>
              <a:gd name="connsiteY61" fmla="*/ 325464 h 1867545"/>
              <a:gd name="connsiteX62" fmla="*/ 70035 w 1387391"/>
              <a:gd name="connsiteY62" fmla="*/ 302217 h 1867545"/>
              <a:gd name="connsiteX63" fmla="*/ 62286 w 1387391"/>
              <a:gd name="connsiteY63" fmla="*/ 278969 h 1867545"/>
              <a:gd name="connsiteX64" fmla="*/ 31290 w 1387391"/>
              <a:gd name="connsiteY64" fmla="*/ 263471 h 1867545"/>
              <a:gd name="connsiteX65" fmla="*/ 8042 w 1387391"/>
              <a:gd name="connsiteY65" fmla="*/ 247973 h 1867545"/>
              <a:gd name="connsiteX66" fmla="*/ 8042 w 1387391"/>
              <a:gd name="connsiteY66" fmla="*/ 178230 h 1867545"/>
              <a:gd name="connsiteX67" fmla="*/ 15791 w 1387391"/>
              <a:gd name="connsiteY67" fmla="*/ 100739 h 1867545"/>
              <a:gd name="connsiteX68" fmla="*/ 8042 w 1387391"/>
              <a:gd name="connsiteY68" fmla="*/ 0 h 186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387391" h="1867545">
                <a:moveTo>
                  <a:pt x="1387391" y="1867545"/>
                </a:moveTo>
                <a:cubicBezTo>
                  <a:pt x="1374476" y="1862379"/>
                  <a:pt x="1360723" y="1858948"/>
                  <a:pt x="1348646" y="1852047"/>
                </a:cubicBezTo>
                <a:cubicBezTo>
                  <a:pt x="1289079" y="1818009"/>
                  <a:pt x="1382888" y="1853129"/>
                  <a:pt x="1309900" y="1828800"/>
                </a:cubicBezTo>
                <a:cubicBezTo>
                  <a:pt x="1304734" y="1823634"/>
                  <a:pt x="1300667" y="1817060"/>
                  <a:pt x="1294402" y="1813301"/>
                </a:cubicBezTo>
                <a:cubicBezTo>
                  <a:pt x="1287398" y="1809098"/>
                  <a:pt x="1277533" y="1810655"/>
                  <a:pt x="1271154" y="1805552"/>
                </a:cubicBezTo>
                <a:cubicBezTo>
                  <a:pt x="1263882" y="1799734"/>
                  <a:pt x="1260822" y="1790054"/>
                  <a:pt x="1255656" y="1782305"/>
                </a:cubicBezTo>
                <a:cubicBezTo>
                  <a:pt x="1253502" y="1765076"/>
                  <a:pt x="1260352" y="1716789"/>
                  <a:pt x="1232408" y="1704813"/>
                </a:cubicBezTo>
                <a:cubicBezTo>
                  <a:pt x="1220302" y="1699625"/>
                  <a:pt x="1206496" y="1700026"/>
                  <a:pt x="1193663" y="1697064"/>
                </a:cubicBezTo>
                <a:cubicBezTo>
                  <a:pt x="1172908" y="1692274"/>
                  <a:pt x="1131669" y="1681566"/>
                  <a:pt x="1131669" y="1681566"/>
                </a:cubicBezTo>
                <a:cubicBezTo>
                  <a:pt x="1134252" y="1671234"/>
                  <a:pt x="1136492" y="1660809"/>
                  <a:pt x="1139418" y="1650569"/>
                </a:cubicBezTo>
                <a:cubicBezTo>
                  <a:pt x="1143877" y="1634964"/>
                  <a:pt x="1157832" y="1612109"/>
                  <a:pt x="1139418" y="1596325"/>
                </a:cubicBezTo>
                <a:cubicBezTo>
                  <a:pt x="1127015" y="1585693"/>
                  <a:pt x="1108773" y="1584789"/>
                  <a:pt x="1092924" y="1580827"/>
                </a:cubicBezTo>
                <a:cubicBezTo>
                  <a:pt x="1044207" y="1568648"/>
                  <a:pt x="1072470" y="1574584"/>
                  <a:pt x="1007683" y="1565329"/>
                </a:cubicBezTo>
                <a:cubicBezTo>
                  <a:pt x="997352" y="1534334"/>
                  <a:pt x="996929" y="1546932"/>
                  <a:pt x="1007683" y="1511084"/>
                </a:cubicBezTo>
                <a:cubicBezTo>
                  <a:pt x="1012377" y="1495437"/>
                  <a:pt x="1023181" y="1464590"/>
                  <a:pt x="1023181" y="1464590"/>
                </a:cubicBezTo>
                <a:cubicBezTo>
                  <a:pt x="1020598" y="1454258"/>
                  <a:pt x="1021340" y="1442455"/>
                  <a:pt x="1015432" y="1433593"/>
                </a:cubicBezTo>
                <a:cubicBezTo>
                  <a:pt x="1004730" y="1417539"/>
                  <a:pt x="976740" y="1414233"/>
                  <a:pt x="961188" y="1410345"/>
                </a:cubicBezTo>
                <a:cubicBezTo>
                  <a:pt x="953439" y="1405179"/>
                  <a:pt x="946451" y="1398629"/>
                  <a:pt x="937941" y="1394847"/>
                </a:cubicBezTo>
                <a:cubicBezTo>
                  <a:pt x="923012" y="1388212"/>
                  <a:pt x="891446" y="1379349"/>
                  <a:pt x="891446" y="1379349"/>
                </a:cubicBezTo>
                <a:cubicBezTo>
                  <a:pt x="885167" y="1373070"/>
                  <a:pt x="861491" y="1354017"/>
                  <a:pt x="868198" y="1340603"/>
                </a:cubicBezTo>
                <a:cubicBezTo>
                  <a:pt x="876366" y="1324266"/>
                  <a:pt x="906944" y="1301857"/>
                  <a:pt x="906944" y="1301857"/>
                </a:cubicBezTo>
                <a:cubicBezTo>
                  <a:pt x="904361" y="1288942"/>
                  <a:pt x="905730" y="1274547"/>
                  <a:pt x="899195" y="1263112"/>
                </a:cubicBezTo>
                <a:cubicBezTo>
                  <a:pt x="890550" y="1247984"/>
                  <a:pt x="858151" y="1242693"/>
                  <a:pt x="844951" y="1239864"/>
                </a:cubicBezTo>
                <a:cubicBezTo>
                  <a:pt x="819194" y="1234345"/>
                  <a:pt x="767459" y="1224366"/>
                  <a:pt x="767459" y="1224366"/>
                </a:cubicBezTo>
                <a:cubicBezTo>
                  <a:pt x="709097" y="1185458"/>
                  <a:pt x="783270" y="1231142"/>
                  <a:pt x="713215" y="1201118"/>
                </a:cubicBezTo>
                <a:cubicBezTo>
                  <a:pt x="704655" y="1197449"/>
                  <a:pt x="698688" y="1188890"/>
                  <a:pt x="689968" y="1185620"/>
                </a:cubicBezTo>
                <a:cubicBezTo>
                  <a:pt x="677635" y="1180995"/>
                  <a:pt x="664000" y="1181065"/>
                  <a:pt x="651222" y="1177871"/>
                </a:cubicBezTo>
                <a:cubicBezTo>
                  <a:pt x="643297" y="1175890"/>
                  <a:pt x="635723" y="1172705"/>
                  <a:pt x="627974" y="1170122"/>
                </a:cubicBezTo>
                <a:cubicBezTo>
                  <a:pt x="630557" y="1162373"/>
                  <a:pt x="630621" y="1153253"/>
                  <a:pt x="635724" y="1146874"/>
                </a:cubicBezTo>
                <a:cubicBezTo>
                  <a:pt x="641542" y="1139602"/>
                  <a:pt x="652386" y="1137961"/>
                  <a:pt x="658971" y="1131376"/>
                </a:cubicBezTo>
                <a:cubicBezTo>
                  <a:pt x="665556" y="1124791"/>
                  <a:pt x="669303" y="1115878"/>
                  <a:pt x="674469" y="1108129"/>
                </a:cubicBezTo>
                <a:cubicBezTo>
                  <a:pt x="669303" y="1100380"/>
                  <a:pt x="667860" y="1087659"/>
                  <a:pt x="658971" y="1084881"/>
                </a:cubicBezTo>
                <a:cubicBezTo>
                  <a:pt x="624104" y="1073985"/>
                  <a:pt x="585922" y="1078243"/>
                  <a:pt x="550483" y="1069383"/>
                </a:cubicBezTo>
                <a:lnTo>
                  <a:pt x="519486" y="1061634"/>
                </a:lnTo>
                <a:cubicBezTo>
                  <a:pt x="507210" y="1049357"/>
                  <a:pt x="496239" y="1043006"/>
                  <a:pt x="496239" y="1022888"/>
                </a:cubicBezTo>
                <a:cubicBezTo>
                  <a:pt x="496239" y="1014720"/>
                  <a:pt x="501405" y="1007389"/>
                  <a:pt x="503988" y="999640"/>
                </a:cubicBezTo>
                <a:cubicBezTo>
                  <a:pt x="501405" y="984142"/>
                  <a:pt x="501208" y="968051"/>
                  <a:pt x="496239" y="953145"/>
                </a:cubicBezTo>
                <a:cubicBezTo>
                  <a:pt x="493294" y="944310"/>
                  <a:pt x="481668" y="939165"/>
                  <a:pt x="480741" y="929898"/>
                </a:cubicBezTo>
                <a:cubicBezTo>
                  <a:pt x="478001" y="902501"/>
                  <a:pt x="487922" y="877359"/>
                  <a:pt x="496239" y="852406"/>
                </a:cubicBezTo>
                <a:cubicBezTo>
                  <a:pt x="485907" y="847240"/>
                  <a:pt x="475272" y="842639"/>
                  <a:pt x="465242" y="836908"/>
                </a:cubicBezTo>
                <a:cubicBezTo>
                  <a:pt x="457156" y="832287"/>
                  <a:pt x="450980" y="823860"/>
                  <a:pt x="441995" y="821410"/>
                </a:cubicBezTo>
                <a:cubicBezTo>
                  <a:pt x="421904" y="815931"/>
                  <a:pt x="400666" y="816244"/>
                  <a:pt x="380002" y="813661"/>
                </a:cubicBezTo>
                <a:cubicBezTo>
                  <a:pt x="374836" y="808495"/>
                  <a:pt x="370768" y="801921"/>
                  <a:pt x="364503" y="798162"/>
                </a:cubicBezTo>
                <a:cubicBezTo>
                  <a:pt x="356562" y="793397"/>
                  <a:pt x="316049" y="784111"/>
                  <a:pt x="310259" y="782664"/>
                </a:cubicBezTo>
                <a:cubicBezTo>
                  <a:pt x="299927" y="777498"/>
                  <a:pt x="287431" y="775334"/>
                  <a:pt x="279263" y="767166"/>
                </a:cubicBezTo>
                <a:cubicBezTo>
                  <a:pt x="260668" y="748571"/>
                  <a:pt x="273370" y="739333"/>
                  <a:pt x="287012" y="728420"/>
                </a:cubicBezTo>
                <a:cubicBezTo>
                  <a:pt x="294284" y="722602"/>
                  <a:pt x="302987" y="718740"/>
                  <a:pt x="310259" y="712922"/>
                </a:cubicBezTo>
                <a:cubicBezTo>
                  <a:pt x="315964" y="708358"/>
                  <a:pt x="320591" y="702589"/>
                  <a:pt x="325757" y="697423"/>
                </a:cubicBezTo>
                <a:cubicBezTo>
                  <a:pt x="328340" y="689674"/>
                  <a:pt x="333507" y="682344"/>
                  <a:pt x="333507" y="674176"/>
                </a:cubicBezTo>
                <a:cubicBezTo>
                  <a:pt x="333507" y="639587"/>
                  <a:pt x="321081" y="638731"/>
                  <a:pt x="294761" y="619932"/>
                </a:cubicBezTo>
                <a:cubicBezTo>
                  <a:pt x="287182" y="614519"/>
                  <a:pt x="280073" y="608103"/>
                  <a:pt x="271513" y="604434"/>
                </a:cubicBezTo>
                <a:cubicBezTo>
                  <a:pt x="261724" y="600239"/>
                  <a:pt x="250718" y="599744"/>
                  <a:pt x="240517" y="596684"/>
                </a:cubicBezTo>
                <a:cubicBezTo>
                  <a:pt x="224869" y="591990"/>
                  <a:pt x="194022" y="581186"/>
                  <a:pt x="194022" y="581186"/>
                </a:cubicBezTo>
                <a:cubicBezTo>
                  <a:pt x="188856" y="573437"/>
                  <a:pt x="180055" y="567125"/>
                  <a:pt x="178524" y="557939"/>
                </a:cubicBezTo>
                <a:cubicBezTo>
                  <a:pt x="177181" y="549882"/>
                  <a:pt x="182306" y="541832"/>
                  <a:pt x="186273" y="534691"/>
                </a:cubicBezTo>
                <a:cubicBezTo>
                  <a:pt x="230682" y="454752"/>
                  <a:pt x="207484" y="517552"/>
                  <a:pt x="225018" y="464949"/>
                </a:cubicBezTo>
                <a:cubicBezTo>
                  <a:pt x="219852" y="454617"/>
                  <a:pt x="218291" y="441470"/>
                  <a:pt x="209520" y="433952"/>
                </a:cubicBezTo>
                <a:cubicBezTo>
                  <a:pt x="192371" y="419253"/>
                  <a:pt x="152386" y="415794"/>
                  <a:pt x="132029" y="410705"/>
                </a:cubicBezTo>
                <a:cubicBezTo>
                  <a:pt x="124104" y="408724"/>
                  <a:pt x="116635" y="405200"/>
                  <a:pt x="108781" y="402956"/>
                </a:cubicBezTo>
                <a:cubicBezTo>
                  <a:pt x="98541" y="400030"/>
                  <a:pt x="88117" y="397789"/>
                  <a:pt x="77785" y="395206"/>
                </a:cubicBezTo>
                <a:cubicBezTo>
                  <a:pt x="71038" y="388459"/>
                  <a:pt x="46788" y="366238"/>
                  <a:pt x="46788" y="356461"/>
                </a:cubicBezTo>
                <a:cubicBezTo>
                  <a:pt x="46788" y="344909"/>
                  <a:pt x="57736" y="336082"/>
                  <a:pt x="62286" y="325464"/>
                </a:cubicBezTo>
                <a:cubicBezTo>
                  <a:pt x="65504" y="317956"/>
                  <a:pt x="67452" y="309966"/>
                  <a:pt x="70035" y="302217"/>
                </a:cubicBezTo>
                <a:cubicBezTo>
                  <a:pt x="67452" y="294468"/>
                  <a:pt x="68062" y="284745"/>
                  <a:pt x="62286" y="278969"/>
                </a:cubicBezTo>
                <a:cubicBezTo>
                  <a:pt x="54118" y="270801"/>
                  <a:pt x="41320" y="269202"/>
                  <a:pt x="31290" y="263471"/>
                </a:cubicBezTo>
                <a:cubicBezTo>
                  <a:pt x="23204" y="258850"/>
                  <a:pt x="15791" y="253139"/>
                  <a:pt x="8042" y="247973"/>
                </a:cubicBezTo>
                <a:cubicBezTo>
                  <a:pt x="-5535" y="207241"/>
                  <a:pt x="603" y="237742"/>
                  <a:pt x="8042" y="178230"/>
                </a:cubicBezTo>
                <a:cubicBezTo>
                  <a:pt x="11262" y="152471"/>
                  <a:pt x="13208" y="126569"/>
                  <a:pt x="15791" y="100739"/>
                </a:cubicBezTo>
                <a:cubicBezTo>
                  <a:pt x="5070" y="36409"/>
                  <a:pt x="8042" y="69956"/>
                  <a:pt x="8042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3" name="Rak pilkoppling 22">
            <a:extLst>
              <a:ext uri="{FF2B5EF4-FFF2-40B4-BE49-F238E27FC236}">
                <a16:creationId xmlns:a16="http://schemas.microsoft.com/office/drawing/2014/main" id="{0E556F86-3819-42F8-A1CA-9652CB85F84F}"/>
              </a:ext>
            </a:extLst>
          </p:cNvPr>
          <p:cNvCxnSpPr>
            <a:cxnSpLocks/>
          </p:cNvCxnSpPr>
          <p:nvPr/>
        </p:nvCxnSpPr>
        <p:spPr>
          <a:xfrm flipH="1">
            <a:off x="4347213" y="5118328"/>
            <a:ext cx="511507" cy="29058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ihandsfigur: Form 18">
            <a:extLst>
              <a:ext uri="{FF2B5EF4-FFF2-40B4-BE49-F238E27FC236}">
                <a16:creationId xmlns:a16="http://schemas.microsoft.com/office/drawing/2014/main" id="{2B1C261D-A47C-4D62-8CB4-939647631A55}"/>
              </a:ext>
            </a:extLst>
          </p:cNvPr>
          <p:cNvSpPr/>
          <p:nvPr/>
        </p:nvSpPr>
        <p:spPr>
          <a:xfrm>
            <a:off x="960895" y="937647"/>
            <a:ext cx="2758698" cy="782587"/>
          </a:xfrm>
          <a:custGeom>
            <a:avLst/>
            <a:gdLst>
              <a:gd name="connsiteX0" fmla="*/ 2758698 w 2758698"/>
              <a:gd name="connsiteY0" fmla="*/ 317716 h 782587"/>
              <a:gd name="connsiteX1" fmla="*/ 2743200 w 2758698"/>
              <a:gd name="connsiteY1" fmla="*/ 356461 h 782587"/>
              <a:gd name="connsiteX2" fmla="*/ 2696705 w 2758698"/>
              <a:gd name="connsiteY2" fmla="*/ 371960 h 782587"/>
              <a:gd name="connsiteX3" fmla="*/ 2626963 w 2758698"/>
              <a:gd name="connsiteY3" fmla="*/ 402956 h 782587"/>
              <a:gd name="connsiteX4" fmla="*/ 2580468 w 2758698"/>
              <a:gd name="connsiteY4" fmla="*/ 418455 h 782587"/>
              <a:gd name="connsiteX5" fmla="*/ 2557220 w 2758698"/>
              <a:gd name="connsiteY5" fmla="*/ 426204 h 782587"/>
              <a:gd name="connsiteX6" fmla="*/ 2533973 w 2758698"/>
              <a:gd name="connsiteY6" fmla="*/ 441702 h 782587"/>
              <a:gd name="connsiteX7" fmla="*/ 2487478 w 2758698"/>
              <a:gd name="connsiteY7" fmla="*/ 457200 h 782587"/>
              <a:gd name="connsiteX8" fmla="*/ 2425485 w 2758698"/>
              <a:gd name="connsiteY8" fmla="*/ 472699 h 782587"/>
              <a:gd name="connsiteX9" fmla="*/ 2347993 w 2758698"/>
              <a:gd name="connsiteY9" fmla="*/ 480448 h 782587"/>
              <a:gd name="connsiteX10" fmla="*/ 2293749 w 2758698"/>
              <a:gd name="connsiteY10" fmla="*/ 488197 h 782587"/>
              <a:gd name="connsiteX11" fmla="*/ 2224007 w 2758698"/>
              <a:gd name="connsiteY11" fmla="*/ 503695 h 782587"/>
              <a:gd name="connsiteX12" fmla="*/ 2162013 w 2758698"/>
              <a:gd name="connsiteY12" fmla="*/ 511445 h 782587"/>
              <a:gd name="connsiteX13" fmla="*/ 2107769 w 2758698"/>
              <a:gd name="connsiteY13" fmla="*/ 526943 h 782587"/>
              <a:gd name="connsiteX14" fmla="*/ 2069024 w 2758698"/>
              <a:gd name="connsiteY14" fmla="*/ 534692 h 782587"/>
              <a:gd name="connsiteX15" fmla="*/ 2022529 w 2758698"/>
              <a:gd name="connsiteY15" fmla="*/ 550190 h 782587"/>
              <a:gd name="connsiteX16" fmla="*/ 1960536 w 2758698"/>
              <a:gd name="connsiteY16" fmla="*/ 565689 h 782587"/>
              <a:gd name="connsiteX17" fmla="*/ 1937288 w 2758698"/>
              <a:gd name="connsiteY17" fmla="*/ 573438 h 782587"/>
              <a:gd name="connsiteX18" fmla="*/ 1906291 w 2758698"/>
              <a:gd name="connsiteY18" fmla="*/ 581187 h 782587"/>
              <a:gd name="connsiteX19" fmla="*/ 1883044 w 2758698"/>
              <a:gd name="connsiteY19" fmla="*/ 588936 h 782587"/>
              <a:gd name="connsiteX20" fmla="*/ 1852047 w 2758698"/>
              <a:gd name="connsiteY20" fmla="*/ 596685 h 782587"/>
              <a:gd name="connsiteX21" fmla="*/ 1828800 w 2758698"/>
              <a:gd name="connsiteY21" fmla="*/ 604434 h 782587"/>
              <a:gd name="connsiteX22" fmla="*/ 1790054 w 2758698"/>
              <a:gd name="connsiteY22" fmla="*/ 612184 h 782587"/>
              <a:gd name="connsiteX23" fmla="*/ 1766807 w 2758698"/>
              <a:gd name="connsiteY23" fmla="*/ 619933 h 782587"/>
              <a:gd name="connsiteX24" fmla="*/ 1735810 w 2758698"/>
              <a:gd name="connsiteY24" fmla="*/ 627682 h 782587"/>
              <a:gd name="connsiteX25" fmla="*/ 1712563 w 2758698"/>
              <a:gd name="connsiteY25" fmla="*/ 635431 h 782587"/>
              <a:gd name="connsiteX26" fmla="*/ 1666068 w 2758698"/>
              <a:gd name="connsiteY26" fmla="*/ 643180 h 782587"/>
              <a:gd name="connsiteX27" fmla="*/ 1642820 w 2758698"/>
              <a:gd name="connsiteY27" fmla="*/ 650929 h 782587"/>
              <a:gd name="connsiteX28" fmla="*/ 1604074 w 2758698"/>
              <a:gd name="connsiteY28" fmla="*/ 658678 h 782587"/>
              <a:gd name="connsiteX29" fmla="*/ 1580827 w 2758698"/>
              <a:gd name="connsiteY29" fmla="*/ 666428 h 782587"/>
              <a:gd name="connsiteX30" fmla="*/ 1503336 w 2758698"/>
              <a:gd name="connsiteY30" fmla="*/ 674177 h 782587"/>
              <a:gd name="connsiteX31" fmla="*/ 1402597 w 2758698"/>
              <a:gd name="connsiteY31" fmla="*/ 689675 h 782587"/>
              <a:gd name="connsiteX32" fmla="*/ 1371600 w 2758698"/>
              <a:gd name="connsiteY32" fmla="*/ 697424 h 782587"/>
              <a:gd name="connsiteX33" fmla="*/ 1286359 w 2758698"/>
              <a:gd name="connsiteY33" fmla="*/ 705173 h 782587"/>
              <a:gd name="connsiteX34" fmla="*/ 1162373 w 2758698"/>
              <a:gd name="connsiteY34" fmla="*/ 720672 h 782587"/>
              <a:gd name="connsiteX35" fmla="*/ 1053885 w 2758698"/>
              <a:gd name="connsiteY35" fmla="*/ 736170 h 782587"/>
              <a:gd name="connsiteX36" fmla="*/ 891152 w 2758698"/>
              <a:gd name="connsiteY36" fmla="*/ 751668 h 782587"/>
              <a:gd name="connsiteX37" fmla="*/ 829159 w 2758698"/>
              <a:gd name="connsiteY37" fmla="*/ 759417 h 782587"/>
              <a:gd name="connsiteX38" fmla="*/ 674176 w 2758698"/>
              <a:gd name="connsiteY38" fmla="*/ 767167 h 782587"/>
              <a:gd name="connsiteX39" fmla="*/ 395207 w 2758698"/>
              <a:gd name="connsiteY39" fmla="*/ 767167 h 782587"/>
              <a:gd name="connsiteX40" fmla="*/ 309966 w 2758698"/>
              <a:gd name="connsiteY40" fmla="*/ 751668 h 782587"/>
              <a:gd name="connsiteX41" fmla="*/ 263471 w 2758698"/>
              <a:gd name="connsiteY41" fmla="*/ 736170 h 782587"/>
              <a:gd name="connsiteX42" fmla="*/ 240224 w 2758698"/>
              <a:gd name="connsiteY42" fmla="*/ 728421 h 782587"/>
              <a:gd name="connsiteX43" fmla="*/ 224725 w 2758698"/>
              <a:gd name="connsiteY43" fmla="*/ 712922 h 782587"/>
              <a:gd name="connsiteX44" fmla="*/ 162732 w 2758698"/>
              <a:gd name="connsiteY44" fmla="*/ 658678 h 782587"/>
              <a:gd name="connsiteX45" fmla="*/ 131736 w 2758698"/>
              <a:gd name="connsiteY45" fmla="*/ 612184 h 782587"/>
              <a:gd name="connsiteX46" fmla="*/ 100739 w 2758698"/>
              <a:gd name="connsiteY46" fmla="*/ 573438 h 782587"/>
              <a:gd name="connsiteX47" fmla="*/ 69742 w 2758698"/>
              <a:gd name="connsiteY47" fmla="*/ 542441 h 782587"/>
              <a:gd name="connsiteX48" fmla="*/ 46495 w 2758698"/>
              <a:gd name="connsiteY48" fmla="*/ 503695 h 782587"/>
              <a:gd name="connsiteX49" fmla="*/ 38746 w 2758698"/>
              <a:gd name="connsiteY49" fmla="*/ 480448 h 782587"/>
              <a:gd name="connsiteX50" fmla="*/ 23247 w 2758698"/>
              <a:gd name="connsiteY50" fmla="*/ 457200 h 782587"/>
              <a:gd name="connsiteX51" fmla="*/ 15498 w 2758698"/>
              <a:gd name="connsiteY51" fmla="*/ 426204 h 782587"/>
              <a:gd name="connsiteX52" fmla="*/ 7749 w 2758698"/>
              <a:gd name="connsiteY52" fmla="*/ 402956 h 782587"/>
              <a:gd name="connsiteX53" fmla="*/ 0 w 2758698"/>
              <a:gd name="connsiteY53" fmla="*/ 364211 h 782587"/>
              <a:gd name="connsiteX54" fmla="*/ 7749 w 2758698"/>
              <a:gd name="connsiteY54" fmla="*/ 240224 h 782587"/>
              <a:gd name="connsiteX55" fmla="*/ 23247 w 2758698"/>
              <a:gd name="connsiteY55" fmla="*/ 193729 h 782587"/>
              <a:gd name="connsiteX56" fmla="*/ 61993 w 2758698"/>
              <a:gd name="connsiteY56" fmla="*/ 162733 h 782587"/>
              <a:gd name="connsiteX57" fmla="*/ 92990 w 2758698"/>
              <a:gd name="connsiteY57" fmla="*/ 131736 h 782587"/>
              <a:gd name="connsiteX58" fmla="*/ 116237 w 2758698"/>
              <a:gd name="connsiteY58" fmla="*/ 116238 h 782587"/>
              <a:gd name="connsiteX59" fmla="*/ 154983 w 2758698"/>
              <a:gd name="connsiteY59" fmla="*/ 77492 h 782587"/>
              <a:gd name="connsiteX60" fmla="*/ 201478 w 2758698"/>
              <a:gd name="connsiteY60" fmla="*/ 54245 h 782587"/>
              <a:gd name="connsiteX61" fmla="*/ 224725 w 2758698"/>
              <a:gd name="connsiteY61" fmla="*/ 46495 h 782587"/>
              <a:gd name="connsiteX62" fmla="*/ 294468 w 2758698"/>
              <a:gd name="connsiteY62" fmla="*/ 15499 h 782587"/>
              <a:gd name="connsiteX63" fmla="*/ 519193 w 2758698"/>
              <a:gd name="connsiteY63" fmla="*/ 0 h 782587"/>
              <a:gd name="connsiteX64" fmla="*/ 666427 w 2758698"/>
              <a:gd name="connsiteY64" fmla="*/ 7750 h 78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758698" h="782587">
                <a:moveTo>
                  <a:pt x="2758698" y="317716"/>
                </a:moveTo>
                <a:cubicBezTo>
                  <a:pt x="2753532" y="330631"/>
                  <a:pt x="2753668" y="347301"/>
                  <a:pt x="2743200" y="356461"/>
                </a:cubicBezTo>
                <a:cubicBezTo>
                  <a:pt x="2730905" y="367219"/>
                  <a:pt x="2710298" y="362898"/>
                  <a:pt x="2696705" y="371960"/>
                </a:cubicBezTo>
                <a:cubicBezTo>
                  <a:pt x="2659864" y="396521"/>
                  <a:pt x="2682295" y="384512"/>
                  <a:pt x="2626963" y="402956"/>
                </a:cubicBezTo>
                <a:lnTo>
                  <a:pt x="2580468" y="418455"/>
                </a:lnTo>
                <a:lnTo>
                  <a:pt x="2557220" y="426204"/>
                </a:lnTo>
                <a:cubicBezTo>
                  <a:pt x="2549471" y="431370"/>
                  <a:pt x="2542483" y="437920"/>
                  <a:pt x="2533973" y="441702"/>
                </a:cubicBezTo>
                <a:cubicBezTo>
                  <a:pt x="2519044" y="448337"/>
                  <a:pt x="2502976" y="452034"/>
                  <a:pt x="2487478" y="457200"/>
                </a:cubicBezTo>
                <a:cubicBezTo>
                  <a:pt x="2461397" y="465894"/>
                  <a:pt x="2456662" y="468542"/>
                  <a:pt x="2425485" y="472699"/>
                </a:cubicBezTo>
                <a:cubicBezTo>
                  <a:pt x="2399753" y="476130"/>
                  <a:pt x="2373775" y="477415"/>
                  <a:pt x="2347993" y="480448"/>
                </a:cubicBezTo>
                <a:cubicBezTo>
                  <a:pt x="2329853" y="482582"/>
                  <a:pt x="2311719" y="484930"/>
                  <a:pt x="2293749" y="488197"/>
                </a:cubicBezTo>
                <a:cubicBezTo>
                  <a:pt x="2208883" y="503627"/>
                  <a:pt x="2324011" y="488309"/>
                  <a:pt x="2224007" y="503695"/>
                </a:cubicBezTo>
                <a:cubicBezTo>
                  <a:pt x="2203424" y="506862"/>
                  <a:pt x="2182678" y="508862"/>
                  <a:pt x="2162013" y="511445"/>
                </a:cubicBezTo>
                <a:cubicBezTo>
                  <a:pt x="2136123" y="520075"/>
                  <a:pt x="2136962" y="520456"/>
                  <a:pt x="2107769" y="526943"/>
                </a:cubicBezTo>
                <a:cubicBezTo>
                  <a:pt x="2094912" y="529800"/>
                  <a:pt x="2081731" y="531227"/>
                  <a:pt x="2069024" y="534692"/>
                </a:cubicBezTo>
                <a:cubicBezTo>
                  <a:pt x="2053263" y="538990"/>
                  <a:pt x="2038378" y="546228"/>
                  <a:pt x="2022529" y="550190"/>
                </a:cubicBezTo>
                <a:cubicBezTo>
                  <a:pt x="2001865" y="555356"/>
                  <a:pt x="1980743" y="558953"/>
                  <a:pt x="1960536" y="565689"/>
                </a:cubicBezTo>
                <a:cubicBezTo>
                  <a:pt x="1952787" y="568272"/>
                  <a:pt x="1945142" y="571194"/>
                  <a:pt x="1937288" y="573438"/>
                </a:cubicBezTo>
                <a:cubicBezTo>
                  <a:pt x="1927047" y="576364"/>
                  <a:pt x="1916532" y="578261"/>
                  <a:pt x="1906291" y="581187"/>
                </a:cubicBezTo>
                <a:cubicBezTo>
                  <a:pt x="1898437" y="583431"/>
                  <a:pt x="1890898" y="586692"/>
                  <a:pt x="1883044" y="588936"/>
                </a:cubicBezTo>
                <a:cubicBezTo>
                  <a:pt x="1872803" y="591862"/>
                  <a:pt x="1862288" y="593759"/>
                  <a:pt x="1852047" y="596685"/>
                </a:cubicBezTo>
                <a:cubicBezTo>
                  <a:pt x="1844193" y="598929"/>
                  <a:pt x="1836724" y="602453"/>
                  <a:pt x="1828800" y="604434"/>
                </a:cubicBezTo>
                <a:cubicBezTo>
                  <a:pt x="1816022" y="607629"/>
                  <a:pt x="1802832" y="608989"/>
                  <a:pt x="1790054" y="612184"/>
                </a:cubicBezTo>
                <a:cubicBezTo>
                  <a:pt x="1782130" y="614165"/>
                  <a:pt x="1774661" y="617689"/>
                  <a:pt x="1766807" y="619933"/>
                </a:cubicBezTo>
                <a:cubicBezTo>
                  <a:pt x="1756566" y="622859"/>
                  <a:pt x="1746051" y="624756"/>
                  <a:pt x="1735810" y="627682"/>
                </a:cubicBezTo>
                <a:cubicBezTo>
                  <a:pt x="1727956" y="629926"/>
                  <a:pt x="1720537" y="633659"/>
                  <a:pt x="1712563" y="635431"/>
                </a:cubicBezTo>
                <a:cubicBezTo>
                  <a:pt x="1697225" y="638839"/>
                  <a:pt x="1681406" y="639772"/>
                  <a:pt x="1666068" y="643180"/>
                </a:cubicBezTo>
                <a:cubicBezTo>
                  <a:pt x="1658094" y="644952"/>
                  <a:pt x="1650745" y="648948"/>
                  <a:pt x="1642820" y="650929"/>
                </a:cubicBezTo>
                <a:cubicBezTo>
                  <a:pt x="1630042" y="654123"/>
                  <a:pt x="1616852" y="655483"/>
                  <a:pt x="1604074" y="658678"/>
                </a:cubicBezTo>
                <a:cubicBezTo>
                  <a:pt x="1596150" y="660659"/>
                  <a:pt x="1588900" y="665186"/>
                  <a:pt x="1580827" y="666428"/>
                </a:cubicBezTo>
                <a:cubicBezTo>
                  <a:pt x="1555170" y="670375"/>
                  <a:pt x="1529166" y="671594"/>
                  <a:pt x="1503336" y="674177"/>
                </a:cubicBezTo>
                <a:cubicBezTo>
                  <a:pt x="1449399" y="692155"/>
                  <a:pt x="1507481" y="674692"/>
                  <a:pt x="1402597" y="689675"/>
                </a:cubicBezTo>
                <a:cubicBezTo>
                  <a:pt x="1392054" y="691181"/>
                  <a:pt x="1382157" y="696016"/>
                  <a:pt x="1371600" y="697424"/>
                </a:cubicBezTo>
                <a:cubicBezTo>
                  <a:pt x="1343319" y="701195"/>
                  <a:pt x="1314715" y="702022"/>
                  <a:pt x="1286359" y="705173"/>
                </a:cubicBezTo>
                <a:cubicBezTo>
                  <a:pt x="1244963" y="709773"/>
                  <a:pt x="1203605" y="714782"/>
                  <a:pt x="1162373" y="720672"/>
                </a:cubicBezTo>
                <a:cubicBezTo>
                  <a:pt x="1126210" y="725838"/>
                  <a:pt x="1090289" y="733136"/>
                  <a:pt x="1053885" y="736170"/>
                </a:cubicBezTo>
                <a:cubicBezTo>
                  <a:pt x="963083" y="743737"/>
                  <a:pt x="972634" y="742082"/>
                  <a:pt x="891152" y="751668"/>
                </a:cubicBezTo>
                <a:cubicBezTo>
                  <a:pt x="870469" y="754101"/>
                  <a:pt x="849931" y="757933"/>
                  <a:pt x="829159" y="759417"/>
                </a:cubicBezTo>
                <a:cubicBezTo>
                  <a:pt x="777565" y="763102"/>
                  <a:pt x="725837" y="764584"/>
                  <a:pt x="674176" y="767167"/>
                </a:cubicBezTo>
                <a:cubicBezTo>
                  <a:pt x="565305" y="794385"/>
                  <a:pt x="635550" y="779817"/>
                  <a:pt x="395207" y="767167"/>
                </a:cubicBezTo>
                <a:cubicBezTo>
                  <a:pt x="387893" y="766782"/>
                  <a:pt x="320384" y="754509"/>
                  <a:pt x="309966" y="751668"/>
                </a:cubicBezTo>
                <a:cubicBezTo>
                  <a:pt x="294205" y="747370"/>
                  <a:pt x="278969" y="741336"/>
                  <a:pt x="263471" y="736170"/>
                </a:cubicBezTo>
                <a:lnTo>
                  <a:pt x="240224" y="728421"/>
                </a:lnTo>
                <a:cubicBezTo>
                  <a:pt x="235058" y="723255"/>
                  <a:pt x="230430" y="717486"/>
                  <a:pt x="224725" y="712922"/>
                </a:cubicBezTo>
                <a:cubicBezTo>
                  <a:pt x="195468" y="689516"/>
                  <a:pt x="190046" y="699649"/>
                  <a:pt x="162732" y="658678"/>
                </a:cubicBezTo>
                <a:cubicBezTo>
                  <a:pt x="152400" y="643180"/>
                  <a:pt x="144907" y="625355"/>
                  <a:pt x="131736" y="612184"/>
                </a:cubicBezTo>
                <a:cubicBezTo>
                  <a:pt x="78975" y="559423"/>
                  <a:pt x="159393" y="641867"/>
                  <a:pt x="100739" y="573438"/>
                </a:cubicBezTo>
                <a:cubicBezTo>
                  <a:pt x="91230" y="562344"/>
                  <a:pt x="69742" y="542441"/>
                  <a:pt x="69742" y="542441"/>
                </a:cubicBezTo>
                <a:cubicBezTo>
                  <a:pt x="47791" y="476587"/>
                  <a:pt x="78405" y="556880"/>
                  <a:pt x="46495" y="503695"/>
                </a:cubicBezTo>
                <a:cubicBezTo>
                  <a:pt x="42293" y="496691"/>
                  <a:pt x="42399" y="487754"/>
                  <a:pt x="38746" y="480448"/>
                </a:cubicBezTo>
                <a:cubicBezTo>
                  <a:pt x="34581" y="472118"/>
                  <a:pt x="28413" y="464949"/>
                  <a:pt x="23247" y="457200"/>
                </a:cubicBezTo>
                <a:cubicBezTo>
                  <a:pt x="20664" y="446868"/>
                  <a:pt x="18424" y="436444"/>
                  <a:pt x="15498" y="426204"/>
                </a:cubicBezTo>
                <a:cubicBezTo>
                  <a:pt x="13254" y="418350"/>
                  <a:pt x="9730" y="410881"/>
                  <a:pt x="7749" y="402956"/>
                </a:cubicBezTo>
                <a:cubicBezTo>
                  <a:pt x="4555" y="390178"/>
                  <a:pt x="2583" y="377126"/>
                  <a:pt x="0" y="364211"/>
                </a:cubicBezTo>
                <a:cubicBezTo>
                  <a:pt x="2583" y="322882"/>
                  <a:pt x="2154" y="281254"/>
                  <a:pt x="7749" y="240224"/>
                </a:cubicBezTo>
                <a:cubicBezTo>
                  <a:pt x="9956" y="224037"/>
                  <a:pt x="11695" y="205280"/>
                  <a:pt x="23247" y="193729"/>
                </a:cubicBezTo>
                <a:cubicBezTo>
                  <a:pt x="76021" y="140958"/>
                  <a:pt x="-6453" y="221401"/>
                  <a:pt x="61993" y="162733"/>
                </a:cubicBezTo>
                <a:cubicBezTo>
                  <a:pt x="73087" y="153224"/>
                  <a:pt x="80832" y="139841"/>
                  <a:pt x="92990" y="131736"/>
                </a:cubicBezTo>
                <a:cubicBezTo>
                  <a:pt x="100739" y="126570"/>
                  <a:pt x="109228" y="122371"/>
                  <a:pt x="116237" y="116238"/>
                </a:cubicBezTo>
                <a:cubicBezTo>
                  <a:pt x="129983" y="104210"/>
                  <a:pt x="137655" y="83268"/>
                  <a:pt x="154983" y="77492"/>
                </a:cubicBezTo>
                <a:cubicBezTo>
                  <a:pt x="213407" y="58017"/>
                  <a:pt x="141398" y="84286"/>
                  <a:pt x="201478" y="54245"/>
                </a:cubicBezTo>
                <a:cubicBezTo>
                  <a:pt x="208784" y="50592"/>
                  <a:pt x="217419" y="50148"/>
                  <a:pt x="224725" y="46495"/>
                </a:cubicBezTo>
                <a:cubicBezTo>
                  <a:pt x="264211" y="26752"/>
                  <a:pt x="234499" y="25494"/>
                  <a:pt x="294468" y="15499"/>
                </a:cubicBezTo>
                <a:cubicBezTo>
                  <a:pt x="399620" y="-2026"/>
                  <a:pt x="325266" y="8433"/>
                  <a:pt x="519193" y="0"/>
                </a:cubicBezTo>
                <a:cubicBezTo>
                  <a:pt x="656086" y="8053"/>
                  <a:pt x="606941" y="7750"/>
                  <a:pt x="666427" y="77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Frihandsfigur: Form 19">
            <a:extLst>
              <a:ext uri="{FF2B5EF4-FFF2-40B4-BE49-F238E27FC236}">
                <a16:creationId xmlns:a16="http://schemas.microsoft.com/office/drawing/2014/main" id="{E2CF9B8B-CD55-4DBC-B433-FE7ED1E04233}"/>
              </a:ext>
            </a:extLst>
          </p:cNvPr>
          <p:cNvSpPr/>
          <p:nvPr/>
        </p:nvSpPr>
        <p:spPr>
          <a:xfrm>
            <a:off x="1728061" y="951940"/>
            <a:ext cx="3316637" cy="1163602"/>
          </a:xfrm>
          <a:custGeom>
            <a:avLst/>
            <a:gdLst>
              <a:gd name="connsiteX0" fmla="*/ 0 w 3316637"/>
              <a:gd name="connsiteY0" fmla="*/ 8955 h 1163602"/>
              <a:gd name="connsiteX1" fmla="*/ 92990 w 3316637"/>
              <a:gd name="connsiteY1" fmla="*/ 8955 h 1163602"/>
              <a:gd name="connsiteX2" fmla="*/ 100739 w 3316637"/>
              <a:gd name="connsiteY2" fmla="*/ 32202 h 1163602"/>
              <a:gd name="connsiteX3" fmla="*/ 216976 w 3316637"/>
              <a:gd name="connsiteY3" fmla="*/ 39952 h 1163602"/>
              <a:gd name="connsiteX4" fmla="*/ 255722 w 3316637"/>
              <a:gd name="connsiteY4" fmla="*/ 70948 h 1163602"/>
              <a:gd name="connsiteX5" fmla="*/ 317715 w 3316637"/>
              <a:gd name="connsiteY5" fmla="*/ 55450 h 1163602"/>
              <a:gd name="connsiteX6" fmla="*/ 379708 w 3316637"/>
              <a:gd name="connsiteY6" fmla="*/ 63199 h 1163602"/>
              <a:gd name="connsiteX7" fmla="*/ 410705 w 3316637"/>
              <a:gd name="connsiteY7" fmla="*/ 94196 h 1163602"/>
              <a:gd name="connsiteX8" fmla="*/ 503695 w 3316637"/>
              <a:gd name="connsiteY8" fmla="*/ 70948 h 1163602"/>
              <a:gd name="connsiteX9" fmla="*/ 526942 w 3316637"/>
              <a:gd name="connsiteY9" fmla="*/ 63199 h 1163602"/>
              <a:gd name="connsiteX10" fmla="*/ 581186 w 3316637"/>
              <a:gd name="connsiteY10" fmla="*/ 70948 h 1163602"/>
              <a:gd name="connsiteX11" fmla="*/ 596685 w 3316637"/>
              <a:gd name="connsiteY11" fmla="*/ 86446 h 1163602"/>
              <a:gd name="connsiteX12" fmla="*/ 650929 w 3316637"/>
              <a:gd name="connsiteY12" fmla="*/ 78697 h 1163602"/>
              <a:gd name="connsiteX13" fmla="*/ 728420 w 3316637"/>
              <a:gd name="connsiteY13" fmla="*/ 55450 h 1163602"/>
              <a:gd name="connsiteX14" fmla="*/ 844658 w 3316637"/>
              <a:gd name="connsiteY14" fmla="*/ 63199 h 1163602"/>
              <a:gd name="connsiteX15" fmla="*/ 867905 w 3316637"/>
              <a:gd name="connsiteY15" fmla="*/ 78697 h 1163602"/>
              <a:gd name="connsiteX16" fmla="*/ 976393 w 3316637"/>
              <a:gd name="connsiteY16" fmla="*/ 70948 h 1163602"/>
              <a:gd name="connsiteX17" fmla="*/ 1022888 w 3316637"/>
              <a:gd name="connsiteY17" fmla="*/ 55450 h 1163602"/>
              <a:gd name="connsiteX18" fmla="*/ 1046136 w 3316637"/>
              <a:gd name="connsiteY18" fmla="*/ 47701 h 1163602"/>
              <a:gd name="connsiteX19" fmla="*/ 1100380 w 3316637"/>
              <a:gd name="connsiteY19" fmla="*/ 55450 h 1163602"/>
              <a:gd name="connsiteX20" fmla="*/ 1139125 w 3316637"/>
              <a:gd name="connsiteY20" fmla="*/ 94196 h 1163602"/>
              <a:gd name="connsiteX21" fmla="*/ 1185620 w 3316637"/>
              <a:gd name="connsiteY21" fmla="*/ 109694 h 1163602"/>
              <a:gd name="connsiteX22" fmla="*/ 1387098 w 3316637"/>
              <a:gd name="connsiteY22" fmla="*/ 109694 h 1163602"/>
              <a:gd name="connsiteX23" fmla="*/ 1394847 w 3316637"/>
              <a:gd name="connsiteY23" fmla="*/ 132941 h 1163602"/>
              <a:gd name="connsiteX24" fmla="*/ 1549831 w 3316637"/>
              <a:gd name="connsiteY24" fmla="*/ 156189 h 1163602"/>
              <a:gd name="connsiteX25" fmla="*/ 1573078 w 3316637"/>
              <a:gd name="connsiteY25" fmla="*/ 171687 h 1163602"/>
              <a:gd name="connsiteX26" fmla="*/ 1588576 w 3316637"/>
              <a:gd name="connsiteY26" fmla="*/ 194935 h 1163602"/>
              <a:gd name="connsiteX27" fmla="*/ 1604075 w 3316637"/>
              <a:gd name="connsiteY27" fmla="*/ 210433 h 1163602"/>
              <a:gd name="connsiteX28" fmla="*/ 1627322 w 3316637"/>
              <a:gd name="connsiteY28" fmla="*/ 249179 h 1163602"/>
              <a:gd name="connsiteX29" fmla="*/ 1642820 w 3316637"/>
              <a:gd name="connsiteY29" fmla="*/ 272426 h 1163602"/>
              <a:gd name="connsiteX30" fmla="*/ 1867546 w 3316637"/>
              <a:gd name="connsiteY30" fmla="*/ 311172 h 1163602"/>
              <a:gd name="connsiteX31" fmla="*/ 1937288 w 3316637"/>
              <a:gd name="connsiteY31" fmla="*/ 365416 h 1163602"/>
              <a:gd name="connsiteX32" fmla="*/ 1999281 w 3316637"/>
              <a:gd name="connsiteY32" fmla="*/ 419660 h 1163602"/>
              <a:gd name="connsiteX33" fmla="*/ 2045776 w 3316637"/>
              <a:gd name="connsiteY33" fmla="*/ 427409 h 1163602"/>
              <a:gd name="connsiteX34" fmla="*/ 2076773 w 3316637"/>
              <a:gd name="connsiteY34" fmla="*/ 435158 h 1163602"/>
              <a:gd name="connsiteX35" fmla="*/ 2154264 w 3316637"/>
              <a:gd name="connsiteY35" fmla="*/ 442907 h 1163602"/>
              <a:gd name="connsiteX36" fmla="*/ 2169763 w 3316637"/>
              <a:gd name="connsiteY36" fmla="*/ 504901 h 1163602"/>
              <a:gd name="connsiteX37" fmla="*/ 2216258 w 3316637"/>
              <a:gd name="connsiteY37" fmla="*/ 543646 h 1163602"/>
              <a:gd name="connsiteX38" fmla="*/ 2270502 w 3316637"/>
              <a:gd name="connsiteY38" fmla="*/ 551396 h 1163602"/>
              <a:gd name="connsiteX39" fmla="*/ 2324746 w 3316637"/>
              <a:gd name="connsiteY39" fmla="*/ 566894 h 1163602"/>
              <a:gd name="connsiteX40" fmla="*/ 2371241 w 3316637"/>
              <a:gd name="connsiteY40" fmla="*/ 574643 h 1163602"/>
              <a:gd name="connsiteX41" fmla="*/ 2409986 w 3316637"/>
              <a:gd name="connsiteY41" fmla="*/ 590141 h 1163602"/>
              <a:gd name="connsiteX42" fmla="*/ 2440983 w 3316637"/>
              <a:gd name="connsiteY42" fmla="*/ 597891 h 1163602"/>
              <a:gd name="connsiteX43" fmla="*/ 2448732 w 3316637"/>
              <a:gd name="connsiteY43" fmla="*/ 628887 h 1163602"/>
              <a:gd name="connsiteX44" fmla="*/ 2471980 w 3316637"/>
              <a:gd name="connsiteY44" fmla="*/ 683131 h 1163602"/>
              <a:gd name="connsiteX45" fmla="*/ 2495227 w 3316637"/>
              <a:gd name="connsiteY45" fmla="*/ 690880 h 1163602"/>
              <a:gd name="connsiteX46" fmla="*/ 2611464 w 3316637"/>
              <a:gd name="connsiteY46" fmla="*/ 698629 h 1163602"/>
              <a:gd name="connsiteX47" fmla="*/ 2626963 w 3316637"/>
              <a:gd name="connsiteY47" fmla="*/ 714128 h 1163602"/>
              <a:gd name="connsiteX48" fmla="*/ 2650210 w 3316637"/>
              <a:gd name="connsiteY48" fmla="*/ 729626 h 1163602"/>
              <a:gd name="connsiteX49" fmla="*/ 2665708 w 3316637"/>
              <a:gd name="connsiteY49" fmla="*/ 807118 h 1163602"/>
              <a:gd name="connsiteX50" fmla="*/ 2681207 w 3316637"/>
              <a:gd name="connsiteY50" fmla="*/ 822616 h 1163602"/>
              <a:gd name="connsiteX51" fmla="*/ 2789695 w 3316637"/>
              <a:gd name="connsiteY51" fmla="*/ 830365 h 1163602"/>
              <a:gd name="connsiteX52" fmla="*/ 2820692 w 3316637"/>
              <a:gd name="connsiteY52" fmla="*/ 876860 h 1163602"/>
              <a:gd name="connsiteX53" fmla="*/ 2836190 w 3316637"/>
              <a:gd name="connsiteY53" fmla="*/ 923355 h 1163602"/>
              <a:gd name="connsiteX54" fmla="*/ 2859437 w 3316637"/>
              <a:gd name="connsiteY54" fmla="*/ 962101 h 1163602"/>
              <a:gd name="connsiteX55" fmla="*/ 2890434 w 3316637"/>
              <a:gd name="connsiteY55" fmla="*/ 969850 h 1163602"/>
              <a:gd name="connsiteX56" fmla="*/ 2960176 w 3316637"/>
              <a:gd name="connsiteY56" fmla="*/ 962101 h 1163602"/>
              <a:gd name="connsiteX57" fmla="*/ 3006671 w 3316637"/>
              <a:gd name="connsiteY57" fmla="*/ 946602 h 1163602"/>
              <a:gd name="connsiteX58" fmla="*/ 3029919 w 3316637"/>
              <a:gd name="connsiteY58" fmla="*/ 954352 h 1163602"/>
              <a:gd name="connsiteX59" fmla="*/ 3060915 w 3316637"/>
              <a:gd name="connsiteY59" fmla="*/ 1000846 h 1163602"/>
              <a:gd name="connsiteX60" fmla="*/ 3115159 w 3316637"/>
              <a:gd name="connsiteY60" fmla="*/ 1024094 h 1163602"/>
              <a:gd name="connsiteX61" fmla="*/ 3138407 w 3316637"/>
              <a:gd name="connsiteY61" fmla="*/ 1031843 h 1163602"/>
              <a:gd name="connsiteX62" fmla="*/ 3153905 w 3316637"/>
              <a:gd name="connsiteY62" fmla="*/ 1093836 h 1163602"/>
              <a:gd name="connsiteX63" fmla="*/ 3161654 w 3316637"/>
              <a:gd name="connsiteY63" fmla="*/ 1117084 h 1163602"/>
              <a:gd name="connsiteX64" fmla="*/ 3200400 w 3316637"/>
              <a:gd name="connsiteY64" fmla="*/ 1140331 h 1163602"/>
              <a:gd name="connsiteX65" fmla="*/ 3223647 w 3316637"/>
              <a:gd name="connsiteY65" fmla="*/ 1155829 h 1163602"/>
              <a:gd name="connsiteX66" fmla="*/ 3316637 w 3316637"/>
              <a:gd name="connsiteY66" fmla="*/ 1163579 h 1163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316637" h="1163602">
                <a:moveTo>
                  <a:pt x="0" y="8955"/>
                </a:moveTo>
                <a:cubicBezTo>
                  <a:pt x="31902" y="2575"/>
                  <a:pt x="60035" y="-7522"/>
                  <a:pt x="92990" y="8955"/>
                </a:cubicBezTo>
                <a:cubicBezTo>
                  <a:pt x="100296" y="12608"/>
                  <a:pt x="92815" y="30221"/>
                  <a:pt x="100739" y="32202"/>
                </a:cubicBezTo>
                <a:cubicBezTo>
                  <a:pt x="138411" y="41620"/>
                  <a:pt x="178230" y="37369"/>
                  <a:pt x="216976" y="39952"/>
                </a:cubicBezTo>
                <a:cubicBezTo>
                  <a:pt x="224818" y="47793"/>
                  <a:pt x="244552" y="69552"/>
                  <a:pt x="255722" y="70948"/>
                </a:cubicBezTo>
                <a:cubicBezTo>
                  <a:pt x="269324" y="72648"/>
                  <a:pt x="302533" y="60511"/>
                  <a:pt x="317715" y="55450"/>
                </a:cubicBezTo>
                <a:cubicBezTo>
                  <a:pt x="338379" y="58033"/>
                  <a:pt x="360485" y="55189"/>
                  <a:pt x="379708" y="63199"/>
                </a:cubicBezTo>
                <a:cubicBezTo>
                  <a:pt x="393196" y="68819"/>
                  <a:pt x="410705" y="94196"/>
                  <a:pt x="410705" y="94196"/>
                </a:cubicBezTo>
                <a:cubicBezTo>
                  <a:pt x="473313" y="83760"/>
                  <a:pt x="442295" y="91414"/>
                  <a:pt x="503695" y="70948"/>
                </a:cubicBezTo>
                <a:lnTo>
                  <a:pt x="526942" y="63199"/>
                </a:lnTo>
                <a:cubicBezTo>
                  <a:pt x="545023" y="65782"/>
                  <a:pt x="563858" y="65172"/>
                  <a:pt x="581186" y="70948"/>
                </a:cubicBezTo>
                <a:cubicBezTo>
                  <a:pt x="588117" y="73258"/>
                  <a:pt x="589424" y="85639"/>
                  <a:pt x="596685" y="86446"/>
                </a:cubicBezTo>
                <a:cubicBezTo>
                  <a:pt x="614838" y="88463"/>
                  <a:pt x="632848" y="81280"/>
                  <a:pt x="650929" y="78697"/>
                </a:cubicBezTo>
                <a:cubicBezTo>
                  <a:pt x="707527" y="59831"/>
                  <a:pt x="681575" y="67161"/>
                  <a:pt x="728420" y="55450"/>
                </a:cubicBezTo>
                <a:cubicBezTo>
                  <a:pt x="767166" y="58033"/>
                  <a:pt x="806354" y="56815"/>
                  <a:pt x="844658" y="63199"/>
                </a:cubicBezTo>
                <a:cubicBezTo>
                  <a:pt x="853844" y="64730"/>
                  <a:pt x="858608" y="78150"/>
                  <a:pt x="867905" y="78697"/>
                </a:cubicBezTo>
                <a:cubicBezTo>
                  <a:pt x="904097" y="80826"/>
                  <a:pt x="940230" y="73531"/>
                  <a:pt x="976393" y="70948"/>
                </a:cubicBezTo>
                <a:lnTo>
                  <a:pt x="1022888" y="55450"/>
                </a:lnTo>
                <a:lnTo>
                  <a:pt x="1046136" y="47701"/>
                </a:lnTo>
                <a:cubicBezTo>
                  <a:pt x="1064217" y="50284"/>
                  <a:pt x="1084043" y="47282"/>
                  <a:pt x="1100380" y="55450"/>
                </a:cubicBezTo>
                <a:cubicBezTo>
                  <a:pt x="1116717" y="63618"/>
                  <a:pt x="1121797" y="88420"/>
                  <a:pt x="1139125" y="94196"/>
                </a:cubicBezTo>
                <a:lnTo>
                  <a:pt x="1185620" y="109694"/>
                </a:lnTo>
                <a:cubicBezTo>
                  <a:pt x="1236068" y="106091"/>
                  <a:pt x="1334390" y="93476"/>
                  <a:pt x="1387098" y="109694"/>
                </a:cubicBezTo>
                <a:cubicBezTo>
                  <a:pt x="1394905" y="112096"/>
                  <a:pt x="1389744" y="126563"/>
                  <a:pt x="1394847" y="132941"/>
                </a:cubicBezTo>
                <a:cubicBezTo>
                  <a:pt x="1425388" y="171117"/>
                  <a:pt x="1547215" y="156035"/>
                  <a:pt x="1549831" y="156189"/>
                </a:cubicBezTo>
                <a:cubicBezTo>
                  <a:pt x="1557580" y="161355"/>
                  <a:pt x="1566493" y="165102"/>
                  <a:pt x="1573078" y="171687"/>
                </a:cubicBezTo>
                <a:cubicBezTo>
                  <a:pt x="1579663" y="178273"/>
                  <a:pt x="1582758" y="187662"/>
                  <a:pt x="1588576" y="194935"/>
                </a:cubicBezTo>
                <a:cubicBezTo>
                  <a:pt x="1593140" y="200640"/>
                  <a:pt x="1598909" y="205267"/>
                  <a:pt x="1604075" y="210433"/>
                </a:cubicBezTo>
                <a:cubicBezTo>
                  <a:pt x="1617532" y="250803"/>
                  <a:pt x="1603010" y="218788"/>
                  <a:pt x="1627322" y="249179"/>
                </a:cubicBezTo>
                <a:cubicBezTo>
                  <a:pt x="1633140" y="256451"/>
                  <a:pt x="1636759" y="265355"/>
                  <a:pt x="1642820" y="272426"/>
                </a:cubicBezTo>
                <a:cubicBezTo>
                  <a:pt x="1708171" y="348668"/>
                  <a:pt x="1709396" y="304846"/>
                  <a:pt x="1867546" y="311172"/>
                </a:cubicBezTo>
                <a:cubicBezTo>
                  <a:pt x="1899952" y="332775"/>
                  <a:pt x="1914525" y="338100"/>
                  <a:pt x="1937288" y="365416"/>
                </a:cubicBezTo>
                <a:cubicBezTo>
                  <a:pt x="1957493" y="389663"/>
                  <a:pt x="1956287" y="412494"/>
                  <a:pt x="1999281" y="419660"/>
                </a:cubicBezTo>
                <a:cubicBezTo>
                  <a:pt x="2014779" y="422243"/>
                  <a:pt x="2030369" y="424328"/>
                  <a:pt x="2045776" y="427409"/>
                </a:cubicBezTo>
                <a:cubicBezTo>
                  <a:pt x="2056219" y="429498"/>
                  <a:pt x="2066230" y="433652"/>
                  <a:pt x="2076773" y="435158"/>
                </a:cubicBezTo>
                <a:cubicBezTo>
                  <a:pt x="2102471" y="438829"/>
                  <a:pt x="2128434" y="440324"/>
                  <a:pt x="2154264" y="442907"/>
                </a:cubicBezTo>
                <a:cubicBezTo>
                  <a:pt x="2155381" y="448493"/>
                  <a:pt x="2162956" y="494691"/>
                  <a:pt x="2169763" y="504901"/>
                </a:cubicBezTo>
                <a:cubicBezTo>
                  <a:pt x="2175529" y="513551"/>
                  <a:pt x="2204345" y="540072"/>
                  <a:pt x="2216258" y="543646"/>
                </a:cubicBezTo>
                <a:cubicBezTo>
                  <a:pt x="2233753" y="548894"/>
                  <a:pt x="2252532" y="548129"/>
                  <a:pt x="2270502" y="551396"/>
                </a:cubicBezTo>
                <a:cubicBezTo>
                  <a:pt x="2363345" y="568277"/>
                  <a:pt x="2250036" y="550292"/>
                  <a:pt x="2324746" y="566894"/>
                </a:cubicBezTo>
                <a:cubicBezTo>
                  <a:pt x="2340084" y="570302"/>
                  <a:pt x="2355743" y="572060"/>
                  <a:pt x="2371241" y="574643"/>
                </a:cubicBezTo>
                <a:cubicBezTo>
                  <a:pt x="2384156" y="579809"/>
                  <a:pt x="2396790" y="585742"/>
                  <a:pt x="2409986" y="590141"/>
                </a:cubicBezTo>
                <a:cubicBezTo>
                  <a:pt x="2420090" y="593509"/>
                  <a:pt x="2433452" y="590360"/>
                  <a:pt x="2440983" y="597891"/>
                </a:cubicBezTo>
                <a:cubicBezTo>
                  <a:pt x="2448514" y="605422"/>
                  <a:pt x="2446422" y="618491"/>
                  <a:pt x="2448732" y="628887"/>
                </a:cubicBezTo>
                <a:cubicBezTo>
                  <a:pt x="2454504" y="654861"/>
                  <a:pt x="2449059" y="669379"/>
                  <a:pt x="2471980" y="683131"/>
                </a:cubicBezTo>
                <a:cubicBezTo>
                  <a:pt x="2478984" y="687333"/>
                  <a:pt x="2487109" y="689978"/>
                  <a:pt x="2495227" y="690880"/>
                </a:cubicBezTo>
                <a:cubicBezTo>
                  <a:pt x="2533821" y="695168"/>
                  <a:pt x="2572718" y="696046"/>
                  <a:pt x="2611464" y="698629"/>
                </a:cubicBezTo>
                <a:cubicBezTo>
                  <a:pt x="2616630" y="703795"/>
                  <a:pt x="2621258" y="709564"/>
                  <a:pt x="2626963" y="714128"/>
                </a:cubicBezTo>
                <a:cubicBezTo>
                  <a:pt x="2634235" y="719946"/>
                  <a:pt x="2646628" y="721029"/>
                  <a:pt x="2650210" y="729626"/>
                </a:cubicBezTo>
                <a:cubicBezTo>
                  <a:pt x="2660341" y="753942"/>
                  <a:pt x="2647081" y="788492"/>
                  <a:pt x="2665708" y="807118"/>
                </a:cubicBezTo>
                <a:cubicBezTo>
                  <a:pt x="2670874" y="812284"/>
                  <a:pt x="2674026" y="821270"/>
                  <a:pt x="2681207" y="822616"/>
                </a:cubicBezTo>
                <a:cubicBezTo>
                  <a:pt x="2716841" y="829297"/>
                  <a:pt x="2753532" y="827782"/>
                  <a:pt x="2789695" y="830365"/>
                </a:cubicBezTo>
                <a:cubicBezTo>
                  <a:pt x="2800027" y="845863"/>
                  <a:pt x="2814802" y="859189"/>
                  <a:pt x="2820692" y="876860"/>
                </a:cubicBezTo>
                <a:lnTo>
                  <a:pt x="2836190" y="923355"/>
                </a:lnTo>
                <a:cubicBezTo>
                  <a:pt x="2841492" y="939261"/>
                  <a:pt x="2842419" y="953592"/>
                  <a:pt x="2859437" y="962101"/>
                </a:cubicBezTo>
                <a:cubicBezTo>
                  <a:pt x="2868963" y="966864"/>
                  <a:pt x="2880102" y="967267"/>
                  <a:pt x="2890434" y="969850"/>
                </a:cubicBezTo>
                <a:cubicBezTo>
                  <a:pt x="2913681" y="967267"/>
                  <a:pt x="2937240" y="966688"/>
                  <a:pt x="2960176" y="962101"/>
                </a:cubicBezTo>
                <a:cubicBezTo>
                  <a:pt x="2976195" y="958897"/>
                  <a:pt x="3006671" y="946602"/>
                  <a:pt x="3006671" y="946602"/>
                </a:cubicBezTo>
                <a:cubicBezTo>
                  <a:pt x="3014420" y="949185"/>
                  <a:pt x="3024143" y="948576"/>
                  <a:pt x="3029919" y="954352"/>
                </a:cubicBezTo>
                <a:cubicBezTo>
                  <a:pt x="3043090" y="967523"/>
                  <a:pt x="3043245" y="994955"/>
                  <a:pt x="3060915" y="1000846"/>
                </a:cubicBezTo>
                <a:cubicBezTo>
                  <a:pt x="3115446" y="1019024"/>
                  <a:pt x="3048116" y="995362"/>
                  <a:pt x="3115159" y="1024094"/>
                </a:cubicBezTo>
                <a:cubicBezTo>
                  <a:pt x="3122667" y="1027312"/>
                  <a:pt x="3130658" y="1029260"/>
                  <a:pt x="3138407" y="1031843"/>
                </a:cubicBezTo>
                <a:cubicBezTo>
                  <a:pt x="3143573" y="1052507"/>
                  <a:pt x="3147170" y="1073629"/>
                  <a:pt x="3153905" y="1093836"/>
                </a:cubicBezTo>
                <a:cubicBezTo>
                  <a:pt x="3156488" y="1101585"/>
                  <a:pt x="3157451" y="1110080"/>
                  <a:pt x="3161654" y="1117084"/>
                </a:cubicBezTo>
                <a:cubicBezTo>
                  <a:pt x="3174627" y="1138706"/>
                  <a:pt x="3179503" y="1129883"/>
                  <a:pt x="3200400" y="1140331"/>
                </a:cubicBezTo>
                <a:cubicBezTo>
                  <a:pt x="3208730" y="1144496"/>
                  <a:pt x="3214612" y="1153570"/>
                  <a:pt x="3223647" y="1155829"/>
                </a:cubicBezTo>
                <a:cubicBezTo>
                  <a:pt x="3258070" y="1164435"/>
                  <a:pt x="3284252" y="1163579"/>
                  <a:pt x="3316637" y="116357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2" name="Frihandsfigur: Form 21">
            <a:extLst>
              <a:ext uri="{FF2B5EF4-FFF2-40B4-BE49-F238E27FC236}">
                <a16:creationId xmlns:a16="http://schemas.microsoft.com/office/drawing/2014/main" id="{EA7206D8-3FFC-4342-86C9-646A58C17BD6}"/>
              </a:ext>
            </a:extLst>
          </p:cNvPr>
          <p:cNvSpPr/>
          <p:nvPr/>
        </p:nvSpPr>
        <p:spPr>
          <a:xfrm>
            <a:off x="4502258" y="1193369"/>
            <a:ext cx="883403" cy="201478"/>
          </a:xfrm>
          <a:custGeom>
            <a:avLst/>
            <a:gdLst>
              <a:gd name="connsiteX0" fmla="*/ 883403 w 883403"/>
              <a:gd name="connsiteY0" fmla="*/ 123987 h 201478"/>
              <a:gd name="connsiteX1" fmla="*/ 844657 w 883403"/>
              <a:gd name="connsiteY1" fmla="*/ 100739 h 201478"/>
              <a:gd name="connsiteX2" fmla="*/ 821410 w 883403"/>
              <a:gd name="connsiteY2" fmla="*/ 85241 h 201478"/>
              <a:gd name="connsiteX3" fmla="*/ 798162 w 883403"/>
              <a:gd name="connsiteY3" fmla="*/ 77492 h 201478"/>
              <a:gd name="connsiteX4" fmla="*/ 728420 w 883403"/>
              <a:gd name="connsiteY4" fmla="*/ 46495 h 201478"/>
              <a:gd name="connsiteX5" fmla="*/ 705173 w 883403"/>
              <a:gd name="connsiteY5" fmla="*/ 38746 h 201478"/>
              <a:gd name="connsiteX6" fmla="*/ 681925 w 883403"/>
              <a:gd name="connsiteY6" fmla="*/ 30997 h 201478"/>
              <a:gd name="connsiteX7" fmla="*/ 658678 w 883403"/>
              <a:gd name="connsiteY7" fmla="*/ 15499 h 201478"/>
              <a:gd name="connsiteX8" fmla="*/ 612183 w 883403"/>
              <a:gd name="connsiteY8" fmla="*/ 0 h 201478"/>
              <a:gd name="connsiteX9" fmla="*/ 302217 w 883403"/>
              <a:gd name="connsiteY9" fmla="*/ 7750 h 201478"/>
              <a:gd name="connsiteX10" fmla="*/ 255722 w 883403"/>
              <a:gd name="connsiteY10" fmla="*/ 23248 h 201478"/>
              <a:gd name="connsiteX11" fmla="*/ 232474 w 883403"/>
              <a:gd name="connsiteY11" fmla="*/ 30997 h 201478"/>
              <a:gd name="connsiteX12" fmla="*/ 209227 w 883403"/>
              <a:gd name="connsiteY12" fmla="*/ 46495 h 201478"/>
              <a:gd name="connsiteX13" fmla="*/ 162732 w 883403"/>
              <a:gd name="connsiteY13" fmla="*/ 61994 h 201478"/>
              <a:gd name="connsiteX14" fmla="*/ 116237 w 883403"/>
              <a:gd name="connsiteY14" fmla="*/ 85241 h 201478"/>
              <a:gd name="connsiteX15" fmla="*/ 77491 w 883403"/>
              <a:gd name="connsiteY15" fmla="*/ 116238 h 201478"/>
              <a:gd name="connsiteX16" fmla="*/ 38745 w 883403"/>
              <a:gd name="connsiteY16" fmla="*/ 147234 h 201478"/>
              <a:gd name="connsiteX17" fmla="*/ 30996 w 883403"/>
              <a:gd name="connsiteY17" fmla="*/ 170482 h 201478"/>
              <a:gd name="connsiteX18" fmla="*/ 0 w 883403"/>
              <a:gd name="connsiteY18" fmla="*/ 201478 h 20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83403" h="201478">
                <a:moveTo>
                  <a:pt x="883403" y="123987"/>
                </a:moveTo>
                <a:cubicBezTo>
                  <a:pt x="870488" y="116238"/>
                  <a:pt x="857429" y="108722"/>
                  <a:pt x="844657" y="100739"/>
                </a:cubicBezTo>
                <a:cubicBezTo>
                  <a:pt x="836759" y="95803"/>
                  <a:pt x="829740" y="89406"/>
                  <a:pt x="821410" y="85241"/>
                </a:cubicBezTo>
                <a:cubicBezTo>
                  <a:pt x="814104" y="81588"/>
                  <a:pt x="805911" y="80075"/>
                  <a:pt x="798162" y="77492"/>
                </a:cubicBezTo>
                <a:cubicBezTo>
                  <a:pt x="761322" y="52932"/>
                  <a:pt x="783749" y="64939"/>
                  <a:pt x="728420" y="46495"/>
                </a:cubicBezTo>
                <a:lnTo>
                  <a:pt x="705173" y="38746"/>
                </a:lnTo>
                <a:lnTo>
                  <a:pt x="681925" y="30997"/>
                </a:lnTo>
                <a:cubicBezTo>
                  <a:pt x="674176" y="25831"/>
                  <a:pt x="667188" y="19281"/>
                  <a:pt x="658678" y="15499"/>
                </a:cubicBezTo>
                <a:cubicBezTo>
                  <a:pt x="643749" y="8864"/>
                  <a:pt x="612183" y="0"/>
                  <a:pt x="612183" y="0"/>
                </a:cubicBezTo>
                <a:cubicBezTo>
                  <a:pt x="508861" y="2583"/>
                  <a:pt x="405352" y="1024"/>
                  <a:pt x="302217" y="7750"/>
                </a:cubicBezTo>
                <a:cubicBezTo>
                  <a:pt x="285915" y="8813"/>
                  <a:pt x="271220" y="18082"/>
                  <a:pt x="255722" y="23248"/>
                </a:cubicBezTo>
                <a:lnTo>
                  <a:pt x="232474" y="30997"/>
                </a:lnTo>
                <a:cubicBezTo>
                  <a:pt x="224725" y="36163"/>
                  <a:pt x="217737" y="42713"/>
                  <a:pt x="209227" y="46495"/>
                </a:cubicBezTo>
                <a:cubicBezTo>
                  <a:pt x="194298" y="53130"/>
                  <a:pt x="176325" y="52932"/>
                  <a:pt x="162732" y="61994"/>
                </a:cubicBezTo>
                <a:cubicBezTo>
                  <a:pt x="96105" y="106410"/>
                  <a:pt x="180403" y="53159"/>
                  <a:pt x="116237" y="85241"/>
                </a:cubicBezTo>
                <a:cubicBezTo>
                  <a:pt x="84430" y="101144"/>
                  <a:pt x="101519" y="97015"/>
                  <a:pt x="77491" y="116238"/>
                </a:cubicBezTo>
                <a:cubicBezTo>
                  <a:pt x="28602" y="155351"/>
                  <a:pt x="76177" y="109805"/>
                  <a:pt x="38745" y="147234"/>
                </a:cubicBezTo>
                <a:cubicBezTo>
                  <a:pt x="36162" y="154983"/>
                  <a:pt x="36099" y="164103"/>
                  <a:pt x="30996" y="170482"/>
                </a:cubicBezTo>
                <a:cubicBezTo>
                  <a:pt x="-18878" y="232826"/>
                  <a:pt x="25447" y="150585"/>
                  <a:pt x="0" y="201478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5" name="Frihandsfigur: Form 24">
            <a:extLst>
              <a:ext uri="{FF2B5EF4-FFF2-40B4-BE49-F238E27FC236}">
                <a16:creationId xmlns:a16="http://schemas.microsoft.com/office/drawing/2014/main" id="{8CEDD55D-7BE3-430A-8948-0C6196FA03F4}"/>
              </a:ext>
            </a:extLst>
          </p:cNvPr>
          <p:cNvSpPr/>
          <p:nvPr/>
        </p:nvSpPr>
        <p:spPr>
          <a:xfrm>
            <a:off x="4393769" y="1487837"/>
            <a:ext cx="1611824" cy="1363851"/>
          </a:xfrm>
          <a:custGeom>
            <a:avLst/>
            <a:gdLst>
              <a:gd name="connsiteX0" fmla="*/ 69743 w 1611824"/>
              <a:gd name="connsiteY0" fmla="*/ 0 h 1363851"/>
              <a:gd name="connsiteX1" fmla="*/ 30997 w 1611824"/>
              <a:gd name="connsiteY1" fmla="*/ 23248 h 1363851"/>
              <a:gd name="connsiteX2" fmla="*/ 38746 w 1611824"/>
              <a:gd name="connsiteY2" fmla="*/ 46495 h 1363851"/>
              <a:gd name="connsiteX3" fmla="*/ 7750 w 1611824"/>
              <a:gd name="connsiteY3" fmla="*/ 85241 h 1363851"/>
              <a:gd name="connsiteX4" fmla="*/ 15499 w 1611824"/>
              <a:gd name="connsiteY4" fmla="*/ 116238 h 1363851"/>
              <a:gd name="connsiteX5" fmla="*/ 38746 w 1611824"/>
              <a:gd name="connsiteY5" fmla="*/ 131736 h 1363851"/>
              <a:gd name="connsiteX6" fmla="*/ 54245 w 1611824"/>
              <a:gd name="connsiteY6" fmla="*/ 154983 h 1363851"/>
              <a:gd name="connsiteX7" fmla="*/ 23248 w 1611824"/>
              <a:gd name="connsiteY7" fmla="*/ 201478 h 1363851"/>
              <a:gd name="connsiteX8" fmla="*/ 15499 w 1611824"/>
              <a:gd name="connsiteY8" fmla="*/ 224726 h 1363851"/>
              <a:gd name="connsiteX9" fmla="*/ 0 w 1611824"/>
              <a:gd name="connsiteY9" fmla="*/ 240224 h 1363851"/>
              <a:gd name="connsiteX10" fmla="*/ 7750 w 1611824"/>
              <a:gd name="connsiteY10" fmla="*/ 286719 h 1363851"/>
              <a:gd name="connsiteX11" fmla="*/ 30997 w 1611824"/>
              <a:gd name="connsiteY11" fmla="*/ 302217 h 1363851"/>
              <a:gd name="connsiteX12" fmla="*/ 38746 w 1611824"/>
              <a:gd name="connsiteY12" fmla="*/ 325465 h 1363851"/>
              <a:gd name="connsiteX13" fmla="*/ 61994 w 1611824"/>
              <a:gd name="connsiteY13" fmla="*/ 379709 h 1363851"/>
              <a:gd name="connsiteX14" fmla="*/ 54245 w 1611824"/>
              <a:gd name="connsiteY14" fmla="*/ 410705 h 1363851"/>
              <a:gd name="connsiteX15" fmla="*/ 38746 w 1611824"/>
              <a:gd name="connsiteY15" fmla="*/ 433953 h 1363851"/>
              <a:gd name="connsiteX16" fmla="*/ 30997 w 1611824"/>
              <a:gd name="connsiteY16" fmla="*/ 457200 h 1363851"/>
              <a:gd name="connsiteX17" fmla="*/ 54245 w 1611824"/>
              <a:gd name="connsiteY17" fmla="*/ 511444 h 1363851"/>
              <a:gd name="connsiteX18" fmla="*/ 77492 w 1611824"/>
              <a:gd name="connsiteY18" fmla="*/ 519194 h 1363851"/>
              <a:gd name="connsiteX19" fmla="*/ 116238 w 1611824"/>
              <a:gd name="connsiteY19" fmla="*/ 550190 h 1363851"/>
              <a:gd name="connsiteX20" fmla="*/ 123987 w 1611824"/>
              <a:gd name="connsiteY20" fmla="*/ 573438 h 1363851"/>
              <a:gd name="connsiteX21" fmla="*/ 108489 w 1611824"/>
              <a:gd name="connsiteY21" fmla="*/ 596685 h 1363851"/>
              <a:gd name="connsiteX22" fmla="*/ 85241 w 1611824"/>
              <a:gd name="connsiteY22" fmla="*/ 643180 h 1363851"/>
              <a:gd name="connsiteX23" fmla="*/ 100739 w 1611824"/>
              <a:gd name="connsiteY23" fmla="*/ 689675 h 1363851"/>
              <a:gd name="connsiteX24" fmla="*/ 178231 w 1611824"/>
              <a:gd name="connsiteY24" fmla="*/ 712922 h 1363851"/>
              <a:gd name="connsiteX25" fmla="*/ 193729 w 1611824"/>
              <a:gd name="connsiteY25" fmla="*/ 728421 h 1363851"/>
              <a:gd name="connsiteX26" fmla="*/ 240224 w 1611824"/>
              <a:gd name="connsiteY26" fmla="*/ 743919 h 1363851"/>
              <a:gd name="connsiteX27" fmla="*/ 232475 w 1611824"/>
              <a:gd name="connsiteY27" fmla="*/ 798163 h 1363851"/>
              <a:gd name="connsiteX28" fmla="*/ 216977 w 1611824"/>
              <a:gd name="connsiteY28" fmla="*/ 860156 h 1363851"/>
              <a:gd name="connsiteX29" fmla="*/ 224726 w 1611824"/>
              <a:gd name="connsiteY29" fmla="*/ 922149 h 1363851"/>
              <a:gd name="connsiteX30" fmla="*/ 286719 w 1611824"/>
              <a:gd name="connsiteY30" fmla="*/ 960895 h 1363851"/>
              <a:gd name="connsiteX31" fmla="*/ 356462 w 1611824"/>
              <a:gd name="connsiteY31" fmla="*/ 976394 h 1363851"/>
              <a:gd name="connsiteX32" fmla="*/ 433953 w 1611824"/>
              <a:gd name="connsiteY32" fmla="*/ 991892 h 1363851"/>
              <a:gd name="connsiteX33" fmla="*/ 449451 w 1611824"/>
              <a:gd name="connsiteY33" fmla="*/ 1015139 h 1363851"/>
              <a:gd name="connsiteX34" fmla="*/ 457200 w 1611824"/>
              <a:gd name="connsiteY34" fmla="*/ 1108129 h 1363851"/>
              <a:gd name="connsiteX35" fmla="*/ 503695 w 1611824"/>
              <a:gd name="connsiteY35" fmla="*/ 1123627 h 1363851"/>
              <a:gd name="connsiteX36" fmla="*/ 604434 w 1611824"/>
              <a:gd name="connsiteY36" fmla="*/ 1139126 h 1363851"/>
              <a:gd name="connsiteX37" fmla="*/ 650929 w 1611824"/>
              <a:gd name="connsiteY37" fmla="*/ 1154624 h 1363851"/>
              <a:gd name="connsiteX38" fmla="*/ 674177 w 1611824"/>
              <a:gd name="connsiteY38" fmla="*/ 1162373 h 1363851"/>
              <a:gd name="connsiteX39" fmla="*/ 697424 w 1611824"/>
              <a:gd name="connsiteY39" fmla="*/ 1170122 h 1363851"/>
              <a:gd name="connsiteX40" fmla="*/ 705173 w 1611824"/>
              <a:gd name="connsiteY40" fmla="*/ 1193370 h 1363851"/>
              <a:gd name="connsiteX41" fmla="*/ 790414 w 1611824"/>
              <a:gd name="connsiteY41" fmla="*/ 1201119 h 1363851"/>
              <a:gd name="connsiteX42" fmla="*/ 860156 w 1611824"/>
              <a:gd name="connsiteY42" fmla="*/ 1208868 h 1363851"/>
              <a:gd name="connsiteX43" fmla="*/ 898902 w 1611824"/>
              <a:gd name="connsiteY43" fmla="*/ 1232116 h 1363851"/>
              <a:gd name="connsiteX44" fmla="*/ 914400 w 1611824"/>
              <a:gd name="connsiteY44" fmla="*/ 1263112 h 1363851"/>
              <a:gd name="connsiteX45" fmla="*/ 929899 w 1611824"/>
              <a:gd name="connsiteY45" fmla="*/ 1278610 h 1363851"/>
              <a:gd name="connsiteX46" fmla="*/ 991892 w 1611824"/>
              <a:gd name="connsiteY46" fmla="*/ 1263112 h 1363851"/>
              <a:gd name="connsiteX47" fmla="*/ 1030638 w 1611824"/>
              <a:gd name="connsiteY47" fmla="*/ 1247614 h 1363851"/>
              <a:gd name="connsiteX48" fmla="*/ 1069384 w 1611824"/>
              <a:gd name="connsiteY48" fmla="*/ 1239865 h 1363851"/>
              <a:gd name="connsiteX49" fmla="*/ 1100380 w 1611824"/>
              <a:gd name="connsiteY49" fmla="*/ 1232116 h 1363851"/>
              <a:gd name="connsiteX50" fmla="*/ 1139126 w 1611824"/>
              <a:gd name="connsiteY50" fmla="*/ 1239865 h 1363851"/>
              <a:gd name="connsiteX51" fmla="*/ 1146875 w 1611824"/>
              <a:gd name="connsiteY51" fmla="*/ 1263112 h 1363851"/>
              <a:gd name="connsiteX52" fmla="*/ 1162373 w 1611824"/>
              <a:gd name="connsiteY52" fmla="*/ 1286360 h 1363851"/>
              <a:gd name="connsiteX53" fmla="*/ 1216617 w 1611824"/>
              <a:gd name="connsiteY53" fmla="*/ 1278610 h 1363851"/>
              <a:gd name="connsiteX54" fmla="*/ 1309607 w 1611824"/>
              <a:gd name="connsiteY54" fmla="*/ 1263112 h 1363851"/>
              <a:gd name="connsiteX55" fmla="*/ 1387099 w 1611824"/>
              <a:gd name="connsiteY55" fmla="*/ 1270861 h 1363851"/>
              <a:gd name="connsiteX56" fmla="*/ 1402597 w 1611824"/>
              <a:gd name="connsiteY56" fmla="*/ 1286360 h 1363851"/>
              <a:gd name="connsiteX57" fmla="*/ 1425845 w 1611824"/>
              <a:gd name="connsiteY57" fmla="*/ 1294109 h 1363851"/>
              <a:gd name="connsiteX58" fmla="*/ 1534333 w 1611824"/>
              <a:gd name="connsiteY58" fmla="*/ 1286360 h 1363851"/>
              <a:gd name="connsiteX59" fmla="*/ 1557580 w 1611824"/>
              <a:gd name="connsiteY59" fmla="*/ 1294109 h 1363851"/>
              <a:gd name="connsiteX60" fmla="*/ 1588577 w 1611824"/>
              <a:gd name="connsiteY60" fmla="*/ 1332855 h 1363851"/>
              <a:gd name="connsiteX61" fmla="*/ 1611824 w 1611824"/>
              <a:gd name="connsiteY61" fmla="*/ 1363851 h 136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611824" h="1363851">
                <a:moveTo>
                  <a:pt x="69743" y="0"/>
                </a:moveTo>
                <a:cubicBezTo>
                  <a:pt x="56828" y="7749"/>
                  <a:pt x="39352" y="10716"/>
                  <a:pt x="30997" y="23248"/>
                </a:cubicBezTo>
                <a:cubicBezTo>
                  <a:pt x="26466" y="30044"/>
                  <a:pt x="38746" y="38327"/>
                  <a:pt x="38746" y="46495"/>
                </a:cubicBezTo>
                <a:cubicBezTo>
                  <a:pt x="38746" y="71449"/>
                  <a:pt x="25601" y="73340"/>
                  <a:pt x="7750" y="85241"/>
                </a:cubicBezTo>
                <a:cubicBezTo>
                  <a:pt x="10333" y="95573"/>
                  <a:pt x="9591" y="107376"/>
                  <a:pt x="15499" y="116238"/>
                </a:cubicBezTo>
                <a:cubicBezTo>
                  <a:pt x="20665" y="123987"/>
                  <a:pt x="32161" y="125151"/>
                  <a:pt x="38746" y="131736"/>
                </a:cubicBezTo>
                <a:cubicBezTo>
                  <a:pt x="45332" y="138321"/>
                  <a:pt x="49079" y="147234"/>
                  <a:pt x="54245" y="154983"/>
                </a:cubicBezTo>
                <a:cubicBezTo>
                  <a:pt x="36446" y="226174"/>
                  <a:pt x="62169" y="152825"/>
                  <a:pt x="23248" y="201478"/>
                </a:cubicBezTo>
                <a:cubicBezTo>
                  <a:pt x="18145" y="207857"/>
                  <a:pt x="19702" y="217722"/>
                  <a:pt x="15499" y="224726"/>
                </a:cubicBezTo>
                <a:cubicBezTo>
                  <a:pt x="11740" y="230991"/>
                  <a:pt x="5166" y="235058"/>
                  <a:pt x="0" y="240224"/>
                </a:cubicBezTo>
                <a:cubicBezTo>
                  <a:pt x="2583" y="255722"/>
                  <a:pt x="723" y="272666"/>
                  <a:pt x="7750" y="286719"/>
                </a:cubicBezTo>
                <a:cubicBezTo>
                  <a:pt x="11915" y="295049"/>
                  <a:pt x="25179" y="294945"/>
                  <a:pt x="30997" y="302217"/>
                </a:cubicBezTo>
                <a:cubicBezTo>
                  <a:pt x="36100" y="308596"/>
                  <a:pt x="35528" y="317957"/>
                  <a:pt x="38746" y="325465"/>
                </a:cubicBezTo>
                <a:cubicBezTo>
                  <a:pt x="67474" y="392495"/>
                  <a:pt x="43821" y="325188"/>
                  <a:pt x="61994" y="379709"/>
                </a:cubicBezTo>
                <a:cubicBezTo>
                  <a:pt x="59411" y="390041"/>
                  <a:pt x="58440" y="400916"/>
                  <a:pt x="54245" y="410705"/>
                </a:cubicBezTo>
                <a:cubicBezTo>
                  <a:pt x="50576" y="419266"/>
                  <a:pt x="42911" y="425623"/>
                  <a:pt x="38746" y="433953"/>
                </a:cubicBezTo>
                <a:cubicBezTo>
                  <a:pt x="35093" y="441259"/>
                  <a:pt x="33580" y="449451"/>
                  <a:pt x="30997" y="457200"/>
                </a:cubicBezTo>
                <a:cubicBezTo>
                  <a:pt x="38746" y="475281"/>
                  <a:pt x="42442" y="495706"/>
                  <a:pt x="54245" y="511444"/>
                </a:cubicBezTo>
                <a:cubicBezTo>
                  <a:pt x="59146" y="517979"/>
                  <a:pt x="70186" y="515541"/>
                  <a:pt x="77492" y="519194"/>
                </a:cubicBezTo>
                <a:cubicBezTo>
                  <a:pt x="97042" y="528970"/>
                  <a:pt x="101822" y="535775"/>
                  <a:pt x="116238" y="550190"/>
                </a:cubicBezTo>
                <a:cubicBezTo>
                  <a:pt x="118821" y="557939"/>
                  <a:pt x="125330" y="565381"/>
                  <a:pt x="123987" y="573438"/>
                </a:cubicBezTo>
                <a:cubicBezTo>
                  <a:pt x="122456" y="582624"/>
                  <a:pt x="112654" y="588355"/>
                  <a:pt x="108489" y="596685"/>
                </a:cubicBezTo>
                <a:cubicBezTo>
                  <a:pt x="76402" y="660855"/>
                  <a:pt x="129660" y="576549"/>
                  <a:pt x="85241" y="643180"/>
                </a:cubicBezTo>
                <a:cubicBezTo>
                  <a:pt x="90407" y="658678"/>
                  <a:pt x="90937" y="676606"/>
                  <a:pt x="100739" y="689675"/>
                </a:cubicBezTo>
                <a:cubicBezTo>
                  <a:pt x="113610" y="706836"/>
                  <a:pt x="164110" y="710569"/>
                  <a:pt x="178231" y="712922"/>
                </a:cubicBezTo>
                <a:cubicBezTo>
                  <a:pt x="183397" y="718088"/>
                  <a:pt x="187194" y="725154"/>
                  <a:pt x="193729" y="728421"/>
                </a:cubicBezTo>
                <a:cubicBezTo>
                  <a:pt x="208341" y="735727"/>
                  <a:pt x="240224" y="743919"/>
                  <a:pt x="240224" y="743919"/>
                </a:cubicBezTo>
                <a:cubicBezTo>
                  <a:pt x="237641" y="762000"/>
                  <a:pt x="236057" y="780253"/>
                  <a:pt x="232475" y="798163"/>
                </a:cubicBezTo>
                <a:cubicBezTo>
                  <a:pt x="228298" y="819050"/>
                  <a:pt x="216977" y="860156"/>
                  <a:pt x="216977" y="860156"/>
                </a:cubicBezTo>
                <a:cubicBezTo>
                  <a:pt x="219560" y="880820"/>
                  <a:pt x="217609" y="902578"/>
                  <a:pt x="224726" y="922149"/>
                </a:cubicBezTo>
                <a:cubicBezTo>
                  <a:pt x="232790" y="944324"/>
                  <a:pt x="269555" y="955174"/>
                  <a:pt x="286719" y="960895"/>
                </a:cubicBezTo>
                <a:cubicBezTo>
                  <a:pt x="305610" y="967192"/>
                  <a:pt x="338046" y="972301"/>
                  <a:pt x="356462" y="976394"/>
                </a:cubicBezTo>
                <a:cubicBezTo>
                  <a:pt x="425805" y="991804"/>
                  <a:pt x="342867" y="976711"/>
                  <a:pt x="433953" y="991892"/>
                </a:cubicBezTo>
                <a:cubicBezTo>
                  <a:pt x="439119" y="999641"/>
                  <a:pt x="447625" y="1006007"/>
                  <a:pt x="449451" y="1015139"/>
                </a:cubicBezTo>
                <a:cubicBezTo>
                  <a:pt x="455551" y="1045639"/>
                  <a:pt x="443290" y="1080309"/>
                  <a:pt x="457200" y="1108129"/>
                </a:cubicBezTo>
                <a:cubicBezTo>
                  <a:pt x="464506" y="1122741"/>
                  <a:pt x="487523" y="1121316"/>
                  <a:pt x="503695" y="1123627"/>
                </a:cubicBezTo>
                <a:cubicBezTo>
                  <a:pt x="515155" y="1125264"/>
                  <a:pt x="590107" y="1135544"/>
                  <a:pt x="604434" y="1139126"/>
                </a:cubicBezTo>
                <a:cubicBezTo>
                  <a:pt x="620283" y="1143088"/>
                  <a:pt x="635431" y="1149458"/>
                  <a:pt x="650929" y="1154624"/>
                </a:cubicBezTo>
                <a:lnTo>
                  <a:pt x="674177" y="1162373"/>
                </a:lnTo>
                <a:lnTo>
                  <a:pt x="697424" y="1170122"/>
                </a:lnTo>
                <a:cubicBezTo>
                  <a:pt x="700007" y="1177871"/>
                  <a:pt x="700970" y="1186366"/>
                  <a:pt x="705173" y="1193370"/>
                </a:cubicBezTo>
                <a:cubicBezTo>
                  <a:pt x="725197" y="1226742"/>
                  <a:pt x="751878" y="1205401"/>
                  <a:pt x="790414" y="1201119"/>
                </a:cubicBezTo>
                <a:cubicBezTo>
                  <a:pt x="813661" y="1203702"/>
                  <a:pt x="837084" y="1205023"/>
                  <a:pt x="860156" y="1208868"/>
                </a:cubicBezTo>
                <a:cubicBezTo>
                  <a:pt x="877645" y="1211783"/>
                  <a:pt x="888979" y="1217231"/>
                  <a:pt x="898902" y="1232116"/>
                </a:cubicBezTo>
                <a:cubicBezTo>
                  <a:pt x="905310" y="1241728"/>
                  <a:pt x="907992" y="1253501"/>
                  <a:pt x="914400" y="1263112"/>
                </a:cubicBezTo>
                <a:cubicBezTo>
                  <a:pt x="918453" y="1269191"/>
                  <a:pt x="924733" y="1273444"/>
                  <a:pt x="929899" y="1278610"/>
                </a:cubicBezTo>
                <a:cubicBezTo>
                  <a:pt x="950563" y="1273444"/>
                  <a:pt x="971534" y="1269376"/>
                  <a:pt x="991892" y="1263112"/>
                </a:cubicBezTo>
                <a:cubicBezTo>
                  <a:pt x="1005187" y="1259021"/>
                  <a:pt x="1017314" y="1251611"/>
                  <a:pt x="1030638" y="1247614"/>
                </a:cubicBezTo>
                <a:cubicBezTo>
                  <a:pt x="1043254" y="1243829"/>
                  <a:pt x="1056527" y="1242722"/>
                  <a:pt x="1069384" y="1239865"/>
                </a:cubicBezTo>
                <a:cubicBezTo>
                  <a:pt x="1079780" y="1237555"/>
                  <a:pt x="1090048" y="1234699"/>
                  <a:pt x="1100380" y="1232116"/>
                </a:cubicBezTo>
                <a:cubicBezTo>
                  <a:pt x="1113295" y="1234699"/>
                  <a:pt x="1128167" y="1232559"/>
                  <a:pt x="1139126" y="1239865"/>
                </a:cubicBezTo>
                <a:cubicBezTo>
                  <a:pt x="1145922" y="1244396"/>
                  <a:pt x="1143222" y="1255806"/>
                  <a:pt x="1146875" y="1263112"/>
                </a:cubicBezTo>
                <a:cubicBezTo>
                  <a:pt x="1151040" y="1271442"/>
                  <a:pt x="1157207" y="1278611"/>
                  <a:pt x="1162373" y="1286360"/>
                </a:cubicBezTo>
                <a:lnTo>
                  <a:pt x="1216617" y="1278610"/>
                </a:lnTo>
                <a:lnTo>
                  <a:pt x="1309607" y="1263112"/>
                </a:lnTo>
                <a:cubicBezTo>
                  <a:pt x="1335438" y="1265695"/>
                  <a:pt x="1361915" y="1264565"/>
                  <a:pt x="1387099" y="1270861"/>
                </a:cubicBezTo>
                <a:cubicBezTo>
                  <a:pt x="1394187" y="1272633"/>
                  <a:pt x="1396332" y="1282601"/>
                  <a:pt x="1402597" y="1286360"/>
                </a:cubicBezTo>
                <a:cubicBezTo>
                  <a:pt x="1409601" y="1290563"/>
                  <a:pt x="1418096" y="1291526"/>
                  <a:pt x="1425845" y="1294109"/>
                </a:cubicBezTo>
                <a:cubicBezTo>
                  <a:pt x="1503498" y="1278578"/>
                  <a:pt x="1481937" y="1271389"/>
                  <a:pt x="1534333" y="1286360"/>
                </a:cubicBezTo>
                <a:cubicBezTo>
                  <a:pt x="1542187" y="1288604"/>
                  <a:pt x="1549831" y="1291526"/>
                  <a:pt x="1557580" y="1294109"/>
                </a:cubicBezTo>
                <a:cubicBezTo>
                  <a:pt x="1577057" y="1352540"/>
                  <a:pt x="1548518" y="1282782"/>
                  <a:pt x="1588577" y="1332855"/>
                </a:cubicBezTo>
                <a:cubicBezTo>
                  <a:pt x="1620496" y="1372753"/>
                  <a:pt x="1573221" y="1344550"/>
                  <a:pt x="1611824" y="136385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E2B183F3-FA1F-410E-BA83-71C0C036709F}"/>
              </a:ext>
            </a:extLst>
          </p:cNvPr>
          <p:cNvCxnSpPr>
            <a:cxnSpLocks/>
          </p:cNvCxnSpPr>
          <p:nvPr/>
        </p:nvCxnSpPr>
        <p:spPr>
          <a:xfrm flipH="1" flipV="1">
            <a:off x="4502258" y="1449092"/>
            <a:ext cx="596684" cy="66645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>
            <a:extLst>
              <a:ext uri="{FF2B5EF4-FFF2-40B4-BE49-F238E27FC236}">
                <a16:creationId xmlns:a16="http://schemas.microsoft.com/office/drawing/2014/main" id="{983A6F98-2C63-4059-93A7-80EA187BD9D7}"/>
              </a:ext>
            </a:extLst>
          </p:cNvPr>
          <p:cNvCxnSpPr>
            <a:cxnSpLocks/>
          </p:cNvCxnSpPr>
          <p:nvPr/>
        </p:nvCxnSpPr>
        <p:spPr>
          <a:xfrm flipH="1" flipV="1">
            <a:off x="1675476" y="980688"/>
            <a:ext cx="1222414" cy="2448312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ihandsfigur: Form 36">
            <a:extLst>
              <a:ext uri="{FF2B5EF4-FFF2-40B4-BE49-F238E27FC236}">
                <a16:creationId xmlns:a16="http://schemas.microsoft.com/office/drawing/2014/main" id="{566C37EE-057A-4918-B1E1-0272D3BC385A}"/>
              </a:ext>
            </a:extLst>
          </p:cNvPr>
          <p:cNvSpPr/>
          <p:nvPr/>
        </p:nvSpPr>
        <p:spPr>
          <a:xfrm>
            <a:off x="5184183" y="976393"/>
            <a:ext cx="1991532" cy="1115878"/>
          </a:xfrm>
          <a:custGeom>
            <a:avLst/>
            <a:gdLst>
              <a:gd name="connsiteX0" fmla="*/ 0 w 1991532"/>
              <a:gd name="connsiteY0" fmla="*/ 1115878 h 1115878"/>
              <a:gd name="connsiteX1" fmla="*/ 92990 w 1991532"/>
              <a:gd name="connsiteY1" fmla="*/ 1108129 h 1115878"/>
              <a:gd name="connsiteX2" fmla="*/ 139485 w 1991532"/>
              <a:gd name="connsiteY2" fmla="*/ 1092631 h 1115878"/>
              <a:gd name="connsiteX3" fmla="*/ 178231 w 1991532"/>
              <a:gd name="connsiteY3" fmla="*/ 1053885 h 1115878"/>
              <a:gd name="connsiteX4" fmla="*/ 209227 w 1991532"/>
              <a:gd name="connsiteY4" fmla="*/ 1015139 h 1115878"/>
              <a:gd name="connsiteX5" fmla="*/ 232475 w 1991532"/>
              <a:gd name="connsiteY5" fmla="*/ 1007390 h 1115878"/>
              <a:gd name="connsiteX6" fmla="*/ 247973 w 1991532"/>
              <a:gd name="connsiteY6" fmla="*/ 984143 h 1115878"/>
              <a:gd name="connsiteX7" fmla="*/ 271220 w 1991532"/>
              <a:gd name="connsiteY7" fmla="*/ 968644 h 1115878"/>
              <a:gd name="connsiteX8" fmla="*/ 278970 w 1991532"/>
              <a:gd name="connsiteY8" fmla="*/ 945397 h 1115878"/>
              <a:gd name="connsiteX9" fmla="*/ 302217 w 1991532"/>
              <a:gd name="connsiteY9" fmla="*/ 929899 h 1115878"/>
              <a:gd name="connsiteX10" fmla="*/ 317715 w 1991532"/>
              <a:gd name="connsiteY10" fmla="*/ 914400 h 1115878"/>
              <a:gd name="connsiteX11" fmla="*/ 325464 w 1991532"/>
              <a:gd name="connsiteY11" fmla="*/ 891153 h 1115878"/>
              <a:gd name="connsiteX12" fmla="*/ 340963 w 1991532"/>
              <a:gd name="connsiteY12" fmla="*/ 875654 h 1115878"/>
              <a:gd name="connsiteX13" fmla="*/ 356461 w 1991532"/>
              <a:gd name="connsiteY13" fmla="*/ 852407 h 1115878"/>
              <a:gd name="connsiteX14" fmla="*/ 379709 w 1991532"/>
              <a:gd name="connsiteY14" fmla="*/ 813661 h 1115878"/>
              <a:gd name="connsiteX15" fmla="*/ 402956 w 1991532"/>
              <a:gd name="connsiteY15" fmla="*/ 767166 h 1115878"/>
              <a:gd name="connsiteX16" fmla="*/ 418454 w 1991532"/>
              <a:gd name="connsiteY16" fmla="*/ 720671 h 1115878"/>
              <a:gd name="connsiteX17" fmla="*/ 426203 w 1991532"/>
              <a:gd name="connsiteY17" fmla="*/ 697424 h 1115878"/>
              <a:gd name="connsiteX18" fmla="*/ 441702 w 1991532"/>
              <a:gd name="connsiteY18" fmla="*/ 650929 h 1115878"/>
              <a:gd name="connsiteX19" fmla="*/ 449451 w 1991532"/>
              <a:gd name="connsiteY19" fmla="*/ 627682 h 1115878"/>
              <a:gd name="connsiteX20" fmla="*/ 480448 w 1991532"/>
              <a:gd name="connsiteY20" fmla="*/ 519193 h 1115878"/>
              <a:gd name="connsiteX21" fmla="*/ 488197 w 1991532"/>
              <a:gd name="connsiteY21" fmla="*/ 495946 h 1115878"/>
              <a:gd name="connsiteX22" fmla="*/ 503695 w 1991532"/>
              <a:gd name="connsiteY22" fmla="*/ 472699 h 1115878"/>
              <a:gd name="connsiteX23" fmla="*/ 511444 w 1991532"/>
              <a:gd name="connsiteY23" fmla="*/ 449451 h 1115878"/>
              <a:gd name="connsiteX24" fmla="*/ 542441 w 1991532"/>
              <a:gd name="connsiteY24" fmla="*/ 402956 h 1115878"/>
              <a:gd name="connsiteX25" fmla="*/ 581186 w 1991532"/>
              <a:gd name="connsiteY25" fmla="*/ 333214 h 1115878"/>
              <a:gd name="connsiteX26" fmla="*/ 596685 w 1991532"/>
              <a:gd name="connsiteY26" fmla="*/ 317715 h 1115878"/>
              <a:gd name="connsiteX27" fmla="*/ 650929 w 1991532"/>
              <a:gd name="connsiteY27" fmla="*/ 263471 h 1115878"/>
              <a:gd name="connsiteX28" fmla="*/ 681925 w 1991532"/>
              <a:gd name="connsiteY28" fmla="*/ 232475 h 1115878"/>
              <a:gd name="connsiteX29" fmla="*/ 697424 w 1991532"/>
              <a:gd name="connsiteY29" fmla="*/ 216976 h 1115878"/>
              <a:gd name="connsiteX30" fmla="*/ 767166 w 1991532"/>
              <a:gd name="connsiteY30" fmla="*/ 178231 h 1115878"/>
              <a:gd name="connsiteX31" fmla="*/ 813661 w 1991532"/>
              <a:gd name="connsiteY31" fmla="*/ 154983 h 1115878"/>
              <a:gd name="connsiteX32" fmla="*/ 836909 w 1991532"/>
              <a:gd name="connsiteY32" fmla="*/ 139485 h 1115878"/>
              <a:gd name="connsiteX33" fmla="*/ 906651 w 1991532"/>
              <a:gd name="connsiteY33" fmla="*/ 116238 h 1115878"/>
              <a:gd name="connsiteX34" fmla="*/ 929898 w 1991532"/>
              <a:gd name="connsiteY34" fmla="*/ 108488 h 1115878"/>
              <a:gd name="connsiteX35" fmla="*/ 953146 w 1991532"/>
              <a:gd name="connsiteY35" fmla="*/ 92990 h 1115878"/>
              <a:gd name="connsiteX36" fmla="*/ 1015139 w 1991532"/>
              <a:gd name="connsiteY36" fmla="*/ 77492 h 1115878"/>
              <a:gd name="connsiteX37" fmla="*/ 1077132 w 1991532"/>
              <a:gd name="connsiteY37" fmla="*/ 61993 h 1115878"/>
              <a:gd name="connsiteX38" fmla="*/ 1139125 w 1991532"/>
              <a:gd name="connsiteY38" fmla="*/ 54244 h 1115878"/>
              <a:gd name="connsiteX39" fmla="*/ 1170122 w 1991532"/>
              <a:gd name="connsiteY39" fmla="*/ 46495 h 1115878"/>
              <a:gd name="connsiteX40" fmla="*/ 1247614 w 1991532"/>
              <a:gd name="connsiteY40" fmla="*/ 38746 h 1115878"/>
              <a:gd name="connsiteX41" fmla="*/ 1371600 w 1991532"/>
              <a:gd name="connsiteY41" fmla="*/ 23248 h 1115878"/>
              <a:gd name="connsiteX42" fmla="*/ 1456841 w 1991532"/>
              <a:gd name="connsiteY42" fmla="*/ 15499 h 1115878"/>
              <a:gd name="connsiteX43" fmla="*/ 1929539 w 1991532"/>
              <a:gd name="connsiteY43" fmla="*/ 0 h 1115878"/>
              <a:gd name="connsiteX44" fmla="*/ 1991532 w 1991532"/>
              <a:gd name="connsiteY44" fmla="*/ 15499 h 111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991532" h="1115878">
                <a:moveTo>
                  <a:pt x="0" y="1115878"/>
                </a:moveTo>
                <a:cubicBezTo>
                  <a:pt x="30997" y="1113295"/>
                  <a:pt x="62309" y="1113242"/>
                  <a:pt x="92990" y="1108129"/>
                </a:cubicBezTo>
                <a:cubicBezTo>
                  <a:pt x="109104" y="1105443"/>
                  <a:pt x="139485" y="1092631"/>
                  <a:pt x="139485" y="1092631"/>
                </a:cubicBezTo>
                <a:cubicBezTo>
                  <a:pt x="180810" y="1030640"/>
                  <a:pt x="126572" y="1105542"/>
                  <a:pt x="178231" y="1053885"/>
                </a:cubicBezTo>
                <a:cubicBezTo>
                  <a:pt x="194067" y="1038049"/>
                  <a:pt x="190058" y="1026641"/>
                  <a:pt x="209227" y="1015139"/>
                </a:cubicBezTo>
                <a:cubicBezTo>
                  <a:pt x="216231" y="1010936"/>
                  <a:pt x="224726" y="1009973"/>
                  <a:pt x="232475" y="1007390"/>
                </a:cubicBezTo>
                <a:cubicBezTo>
                  <a:pt x="237641" y="999641"/>
                  <a:pt x="241388" y="990728"/>
                  <a:pt x="247973" y="984143"/>
                </a:cubicBezTo>
                <a:cubicBezTo>
                  <a:pt x="254558" y="977557"/>
                  <a:pt x="265402" y="975916"/>
                  <a:pt x="271220" y="968644"/>
                </a:cubicBezTo>
                <a:cubicBezTo>
                  <a:pt x="276323" y="962266"/>
                  <a:pt x="273867" y="951775"/>
                  <a:pt x="278970" y="945397"/>
                </a:cubicBezTo>
                <a:cubicBezTo>
                  <a:pt x="284788" y="938125"/>
                  <a:pt x="294945" y="935717"/>
                  <a:pt x="302217" y="929899"/>
                </a:cubicBezTo>
                <a:cubicBezTo>
                  <a:pt x="307922" y="925335"/>
                  <a:pt x="312549" y="919566"/>
                  <a:pt x="317715" y="914400"/>
                </a:cubicBezTo>
                <a:cubicBezTo>
                  <a:pt x="320298" y="906651"/>
                  <a:pt x="321261" y="898157"/>
                  <a:pt x="325464" y="891153"/>
                </a:cubicBezTo>
                <a:cubicBezTo>
                  <a:pt x="329223" y="884888"/>
                  <a:pt x="336399" y="881359"/>
                  <a:pt x="340963" y="875654"/>
                </a:cubicBezTo>
                <a:cubicBezTo>
                  <a:pt x="346781" y="868382"/>
                  <a:pt x="352296" y="860737"/>
                  <a:pt x="356461" y="852407"/>
                </a:cubicBezTo>
                <a:cubicBezTo>
                  <a:pt x="376580" y="812169"/>
                  <a:pt x="349436" y="843934"/>
                  <a:pt x="379709" y="813661"/>
                </a:cubicBezTo>
                <a:cubicBezTo>
                  <a:pt x="407971" y="728876"/>
                  <a:pt x="362897" y="857302"/>
                  <a:pt x="402956" y="767166"/>
                </a:cubicBezTo>
                <a:cubicBezTo>
                  <a:pt x="409591" y="752237"/>
                  <a:pt x="413288" y="736169"/>
                  <a:pt x="418454" y="720671"/>
                </a:cubicBezTo>
                <a:lnTo>
                  <a:pt x="426203" y="697424"/>
                </a:lnTo>
                <a:lnTo>
                  <a:pt x="441702" y="650929"/>
                </a:lnTo>
                <a:cubicBezTo>
                  <a:pt x="444285" y="643180"/>
                  <a:pt x="447470" y="635606"/>
                  <a:pt x="449451" y="627682"/>
                </a:cubicBezTo>
                <a:cubicBezTo>
                  <a:pt x="468912" y="549834"/>
                  <a:pt x="458212" y="585899"/>
                  <a:pt x="480448" y="519193"/>
                </a:cubicBezTo>
                <a:cubicBezTo>
                  <a:pt x="483031" y="511444"/>
                  <a:pt x="483666" y="502742"/>
                  <a:pt x="488197" y="495946"/>
                </a:cubicBezTo>
                <a:lnTo>
                  <a:pt x="503695" y="472699"/>
                </a:lnTo>
                <a:cubicBezTo>
                  <a:pt x="506278" y="464950"/>
                  <a:pt x="507477" y="456592"/>
                  <a:pt x="511444" y="449451"/>
                </a:cubicBezTo>
                <a:cubicBezTo>
                  <a:pt x="520490" y="433168"/>
                  <a:pt x="542441" y="402956"/>
                  <a:pt x="542441" y="402956"/>
                </a:cubicBezTo>
                <a:cubicBezTo>
                  <a:pt x="552185" y="373724"/>
                  <a:pt x="554541" y="359859"/>
                  <a:pt x="581186" y="333214"/>
                </a:cubicBezTo>
                <a:cubicBezTo>
                  <a:pt x="586352" y="328048"/>
                  <a:pt x="592301" y="323560"/>
                  <a:pt x="596685" y="317715"/>
                </a:cubicBezTo>
                <a:cubicBezTo>
                  <a:pt x="638134" y="262450"/>
                  <a:pt x="607414" y="277977"/>
                  <a:pt x="650929" y="263471"/>
                </a:cubicBezTo>
                <a:cubicBezTo>
                  <a:pt x="664705" y="222143"/>
                  <a:pt x="647485" y="253139"/>
                  <a:pt x="681925" y="232475"/>
                </a:cubicBezTo>
                <a:cubicBezTo>
                  <a:pt x="688190" y="228716"/>
                  <a:pt x="691579" y="221360"/>
                  <a:pt x="697424" y="216976"/>
                </a:cubicBezTo>
                <a:cubicBezTo>
                  <a:pt x="740056" y="185002"/>
                  <a:pt x="730923" y="190312"/>
                  <a:pt x="767166" y="178231"/>
                </a:cubicBezTo>
                <a:cubicBezTo>
                  <a:pt x="798358" y="147037"/>
                  <a:pt x="763677" y="176404"/>
                  <a:pt x="813661" y="154983"/>
                </a:cubicBezTo>
                <a:cubicBezTo>
                  <a:pt x="822221" y="151314"/>
                  <a:pt x="828398" y="143267"/>
                  <a:pt x="836909" y="139485"/>
                </a:cubicBezTo>
                <a:cubicBezTo>
                  <a:pt x="836922" y="139479"/>
                  <a:pt x="895021" y="120115"/>
                  <a:pt x="906651" y="116238"/>
                </a:cubicBezTo>
                <a:cubicBezTo>
                  <a:pt x="914400" y="113655"/>
                  <a:pt x="923101" y="113019"/>
                  <a:pt x="929898" y="108488"/>
                </a:cubicBezTo>
                <a:cubicBezTo>
                  <a:pt x="937647" y="103322"/>
                  <a:pt x="944393" y="96173"/>
                  <a:pt x="953146" y="92990"/>
                </a:cubicBezTo>
                <a:cubicBezTo>
                  <a:pt x="973164" y="85711"/>
                  <a:pt x="994932" y="84228"/>
                  <a:pt x="1015139" y="77492"/>
                </a:cubicBezTo>
                <a:cubicBezTo>
                  <a:pt x="1043423" y="68064"/>
                  <a:pt x="1042403" y="67336"/>
                  <a:pt x="1077132" y="61993"/>
                </a:cubicBezTo>
                <a:cubicBezTo>
                  <a:pt x="1097715" y="58826"/>
                  <a:pt x="1118583" y="57668"/>
                  <a:pt x="1139125" y="54244"/>
                </a:cubicBezTo>
                <a:cubicBezTo>
                  <a:pt x="1149630" y="52493"/>
                  <a:pt x="1159579" y="48001"/>
                  <a:pt x="1170122" y="46495"/>
                </a:cubicBezTo>
                <a:cubicBezTo>
                  <a:pt x="1195821" y="42824"/>
                  <a:pt x="1221783" y="41329"/>
                  <a:pt x="1247614" y="38746"/>
                </a:cubicBezTo>
                <a:cubicBezTo>
                  <a:pt x="1303489" y="20121"/>
                  <a:pt x="1259925" y="32554"/>
                  <a:pt x="1371600" y="23248"/>
                </a:cubicBezTo>
                <a:cubicBezTo>
                  <a:pt x="1400032" y="20879"/>
                  <a:pt x="1428348" y="16960"/>
                  <a:pt x="1456841" y="15499"/>
                </a:cubicBezTo>
                <a:cubicBezTo>
                  <a:pt x="1534845" y="11499"/>
                  <a:pt x="1865665" y="1936"/>
                  <a:pt x="1929539" y="0"/>
                </a:cubicBezTo>
                <a:cubicBezTo>
                  <a:pt x="1981731" y="8699"/>
                  <a:pt x="1961981" y="722"/>
                  <a:pt x="1991532" y="1549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9" name="Frihandsfigur: Form 38">
            <a:extLst>
              <a:ext uri="{FF2B5EF4-FFF2-40B4-BE49-F238E27FC236}">
                <a16:creationId xmlns:a16="http://schemas.microsoft.com/office/drawing/2014/main" id="{376569FE-963D-415A-877C-B5185E42090F}"/>
              </a:ext>
            </a:extLst>
          </p:cNvPr>
          <p:cNvSpPr/>
          <p:nvPr/>
        </p:nvSpPr>
        <p:spPr>
          <a:xfrm>
            <a:off x="2247254" y="1999281"/>
            <a:ext cx="2425485" cy="1410346"/>
          </a:xfrm>
          <a:custGeom>
            <a:avLst/>
            <a:gdLst>
              <a:gd name="connsiteX0" fmla="*/ 658678 w 2425485"/>
              <a:gd name="connsiteY0" fmla="*/ 1410346 h 1410346"/>
              <a:gd name="connsiteX1" fmla="*/ 643180 w 2425485"/>
              <a:gd name="connsiteY1" fmla="*/ 1301858 h 1410346"/>
              <a:gd name="connsiteX2" fmla="*/ 635431 w 2425485"/>
              <a:gd name="connsiteY2" fmla="*/ 1270861 h 1410346"/>
              <a:gd name="connsiteX3" fmla="*/ 604434 w 2425485"/>
              <a:gd name="connsiteY3" fmla="*/ 1224366 h 1410346"/>
              <a:gd name="connsiteX4" fmla="*/ 588936 w 2425485"/>
              <a:gd name="connsiteY4" fmla="*/ 1201119 h 1410346"/>
              <a:gd name="connsiteX5" fmla="*/ 573438 w 2425485"/>
              <a:gd name="connsiteY5" fmla="*/ 1177872 h 1410346"/>
              <a:gd name="connsiteX6" fmla="*/ 526943 w 2425485"/>
              <a:gd name="connsiteY6" fmla="*/ 1146875 h 1410346"/>
              <a:gd name="connsiteX7" fmla="*/ 495946 w 2425485"/>
              <a:gd name="connsiteY7" fmla="*/ 1115878 h 1410346"/>
              <a:gd name="connsiteX8" fmla="*/ 472699 w 2425485"/>
              <a:gd name="connsiteY8" fmla="*/ 1092631 h 1410346"/>
              <a:gd name="connsiteX9" fmla="*/ 402956 w 2425485"/>
              <a:gd name="connsiteY9" fmla="*/ 1046136 h 1410346"/>
              <a:gd name="connsiteX10" fmla="*/ 379709 w 2425485"/>
              <a:gd name="connsiteY10" fmla="*/ 1030638 h 1410346"/>
              <a:gd name="connsiteX11" fmla="*/ 356461 w 2425485"/>
              <a:gd name="connsiteY11" fmla="*/ 1015139 h 1410346"/>
              <a:gd name="connsiteX12" fmla="*/ 333214 w 2425485"/>
              <a:gd name="connsiteY12" fmla="*/ 1007390 h 1410346"/>
              <a:gd name="connsiteX13" fmla="*/ 286719 w 2425485"/>
              <a:gd name="connsiteY13" fmla="*/ 976394 h 1410346"/>
              <a:gd name="connsiteX14" fmla="*/ 240224 w 2425485"/>
              <a:gd name="connsiteY14" fmla="*/ 953146 h 1410346"/>
              <a:gd name="connsiteX15" fmla="*/ 216977 w 2425485"/>
              <a:gd name="connsiteY15" fmla="*/ 945397 h 1410346"/>
              <a:gd name="connsiteX16" fmla="*/ 178231 w 2425485"/>
              <a:gd name="connsiteY16" fmla="*/ 914400 h 1410346"/>
              <a:gd name="connsiteX17" fmla="*/ 139485 w 2425485"/>
              <a:gd name="connsiteY17" fmla="*/ 875655 h 1410346"/>
              <a:gd name="connsiteX18" fmla="*/ 123987 w 2425485"/>
              <a:gd name="connsiteY18" fmla="*/ 860156 h 1410346"/>
              <a:gd name="connsiteX19" fmla="*/ 92990 w 2425485"/>
              <a:gd name="connsiteY19" fmla="*/ 813661 h 1410346"/>
              <a:gd name="connsiteX20" fmla="*/ 69743 w 2425485"/>
              <a:gd name="connsiteY20" fmla="*/ 767166 h 1410346"/>
              <a:gd name="connsiteX21" fmla="*/ 61993 w 2425485"/>
              <a:gd name="connsiteY21" fmla="*/ 743919 h 1410346"/>
              <a:gd name="connsiteX22" fmla="*/ 46495 w 2425485"/>
              <a:gd name="connsiteY22" fmla="*/ 720672 h 1410346"/>
              <a:gd name="connsiteX23" fmla="*/ 30997 w 2425485"/>
              <a:gd name="connsiteY23" fmla="*/ 674177 h 1410346"/>
              <a:gd name="connsiteX24" fmla="*/ 15499 w 2425485"/>
              <a:gd name="connsiteY24" fmla="*/ 650929 h 1410346"/>
              <a:gd name="connsiteX25" fmla="*/ 0 w 2425485"/>
              <a:gd name="connsiteY25" fmla="*/ 588936 h 1410346"/>
              <a:gd name="connsiteX26" fmla="*/ 23248 w 2425485"/>
              <a:gd name="connsiteY26" fmla="*/ 340963 h 1410346"/>
              <a:gd name="connsiteX27" fmla="*/ 46495 w 2425485"/>
              <a:gd name="connsiteY27" fmla="*/ 302217 h 1410346"/>
              <a:gd name="connsiteX28" fmla="*/ 77492 w 2425485"/>
              <a:gd name="connsiteY28" fmla="*/ 240224 h 1410346"/>
              <a:gd name="connsiteX29" fmla="*/ 92990 w 2425485"/>
              <a:gd name="connsiteY29" fmla="*/ 216977 h 1410346"/>
              <a:gd name="connsiteX30" fmla="*/ 123987 w 2425485"/>
              <a:gd name="connsiteY30" fmla="*/ 185980 h 1410346"/>
              <a:gd name="connsiteX31" fmla="*/ 131736 w 2425485"/>
              <a:gd name="connsiteY31" fmla="*/ 162733 h 1410346"/>
              <a:gd name="connsiteX32" fmla="*/ 170482 w 2425485"/>
              <a:gd name="connsiteY32" fmla="*/ 131736 h 1410346"/>
              <a:gd name="connsiteX33" fmla="*/ 209227 w 2425485"/>
              <a:gd name="connsiteY33" fmla="*/ 100739 h 1410346"/>
              <a:gd name="connsiteX34" fmla="*/ 247973 w 2425485"/>
              <a:gd name="connsiteY34" fmla="*/ 69743 h 1410346"/>
              <a:gd name="connsiteX35" fmla="*/ 294468 w 2425485"/>
              <a:gd name="connsiteY35" fmla="*/ 54244 h 1410346"/>
              <a:gd name="connsiteX36" fmla="*/ 317715 w 2425485"/>
              <a:gd name="connsiteY36" fmla="*/ 38746 h 1410346"/>
              <a:gd name="connsiteX37" fmla="*/ 410705 w 2425485"/>
              <a:gd name="connsiteY37" fmla="*/ 15499 h 1410346"/>
              <a:gd name="connsiteX38" fmla="*/ 441702 w 2425485"/>
              <a:gd name="connsiteY38" fmla="*/ 7750 h 1410346"/>
              <a:gd name="connsiteX39" fmla="*/ 557939 w 2425485"/>
              <a:gd name="connsiteY39" fmla="*/ 0 h 1410346"/>
              <a:gd name="connsiteX40" fmla="*/ 705173 w 2425485"/>
              <a:gd name="connsiteY40" fmla="*/ 7750 h 1410346"/>
              <a:gd name="connsiteX41" fmla="*/ 728421 w 2425485"/>
              <a:gd name="connsiteY41" fmla="*/ 15499 h 1410346"/>
              <a:gd name="connsiteX42" fmla="*/ 782665 w 2425485"/>
              <a:gd name="connsiteY42" fmla="*/ 23248 h 1410346"/>
              <a:gd name="connsiteX43" fmla="*/ 829160 w 2425485"/>
              <a:gd name="connsiteY43" fmla="*/ 30997 h 1410346"/>
              <a:gd name="connsiteX44" fmla="*/ 875654 w 2425485"/>
              <a:gd name="connsiteY44" fmla="*/ 46495 h 1410346"/>
              <a:gd name="connsiteX45" fmla="*/ 898902 w 2425485"/>
              <a:gd name="connsiteY45" fmla="*/ 54244 h 1410346"/>
              <a:gd name="connsiteX46" fmla="*/ 976393 w 2425485"/>
              <a:gd name="connsiteY46" fmla="*/ 77492 h 1410346"/>
              <a:gd name="connsiteX47" fmla="*/ 1022888 w 2425485"/>
              <a:gd name="connsiteY47" fmla="*/ 92990 h 1410346"/>
              <a:gd name="connsiteX48" fmla="*/ 1046136 w 2425485"/>
              <a:gd name="connsiteY48" fmla="*/ 100739 h 1410346"/>
              <a:gd name="connsiteX49" fmla="*/ 1092631 w 2425485"/>
              <a:gd name="connsiteY49" fmla="*/ 123987 h 1410346"/>
              <a:gd name="connsiteX50" fmla="*/ 1139126 w 2425485"/>
              <a:gd name="connsiteY50" fmla="*/ 147234 h 1410346"/>
              <a:gd name="connsiteX51" fmla="*/ 1177871 w 2425485"/>
              <a:gd name="connsiteY51" fmla="*/ 170482 h 1410346"/>
              <a:gd name="connsiteX52" fmla="*/ 1193370 w 2425485"/>
              <a:gd name="connsiteY52" fmla="*/ 185980 h 1410346"/>
              <a:gd name="connsiteX53" fmla="*/ 1239865 w 2425485"/>
              <a:gd name="connsiteY53" fmla="*/ 209227 h 1410346"/>
              <a:gd name="connsiteX54" fmla="*/ 1278610 w 2425485"/>
              <a:gd name="connsiteY54" fmla="*/ 240224 h 1410346"/>
              <a:gd name="connsiteX55" fmla="*/ 1294109 w 2425485"/>
              <a:gd name="connsiteY55" fmla="*/ 255722 h 1410346"/>
              <a:gd name="connsiteX56" fmla="*/ 1317356 w 2425485"/>
              <a:gd name="connsiteY56" fmla="*/ 263472 h 1410346"/>
              <a:gd name="connsiteX57" fmla="*/ 1325105 w 2425485"/>
              <a:gd name="connsiteY57" fmla="*/ 286719 h 1410346"/>
              <a:gd name="connsiteX58" fmla="*/ 1348353 w 2425485"/>
              <a:gd name="connsiteY58" fmla="*/ 302217 h 1410346"/>
              <a:gd name="connsiteX59" fmla="*/ 1363851 w 2425485"/>
              <a:gd name="connsiteY59" fmla="*/ 317716 h 1410346"/>
              <a:gd name="connsiteX60" fmla="*/ 1410346 w 2425485"/>
              <a:gd name="connsiteY60" fmla="*/ 348712 h 1410346"/>
              <a:gd name="connsiteX61" fmla="*/ 1433593 w 2425485"/>
              <a:gd name="connsiteY61" fmla="*/ 364211 h 1410346"/>
              <a:gd name="connsiteX62" fmla="*/ 1449092 w 2425485"/>
              <a:gd name="connsiteY62" fmla="*/ 379709 h 1410346"/>
              <a:gd name="connsiteX63" fmla="*/ 1472339 w 2425485"/>
              <a:gd name="connsiteY63" fmla="*/ 395207 h 1410346"/>
              <a:gd name="connsiteX64" fmla="*/ 1503336 w 2425485"/>
              <a:gd name="connsiteY64" fmla="*/ 426204 h 1410346"/>
              <a:gd name="connsiteX65" fmla="*/ 1526583 w 2425485"/>
              <a:gd name="connsiteY65" fmla="*/ 441702 h 1410346"/>
              <a:gd name="connsiteX66" fmla="*/ 1580827 w 2425485"/>
              <a:gd name="connsiteY66" fmla="*/ 480448 h 1410346"/>
              <a:gd name="connsiteX67" fmla="*/ 1666068 w 2425485"/>
              <a:gd name="connsiteY67" fmla="*/ 565688 h 1410346"/>
              <a:gd name="connsiteX68" fmla="*/ 1681566 w 2425485"/>
              <a:gd name="connsiteY68" fmla="*/ 581187 h 1410346"/>
              <a:gd name="connsiteX69" fmla="*/ 1697065 w 2425485"/>
              <a:gd name="connsiteY69" fmla="*/ 596685 h 1410346"/>
              <a:gd name="connsiteX70" fmla="*/ 1743560 w 2425485"/>
              <a:gd name="connsiteY70" fmla="*/ 643180 h 1410346"/>
              <a:gd name="connsiteX71" fmla="*/ 1774556 w 2425485"/>
              <a:gd name="connsiteY71" fmla="*/ 681926 h 1410346"/>
              <a:gd name="connsiteX72" fmla="*/ 1790054 w 2425485"/>
              <a:gd name="connsiteY72" fmla="*/ 705173 h 1410346"/>
              <a:gd name="connsiteX73" fmla="*/ 1828800 w 2425485"/>
              <a:gd name="connsiteY73" fmla="*/ 736170 h 1410346"/>
              <a:gd name="connsiteX74" fmla="*/ 1859797 w 2425485"/>
              <a:gd name="connsiteY74" fmla="*/ 767166 h 1410346"/>
              <a:gd name="connsiteX75" fmla="*/ 1937288 w 2425485"/>
              <a:gd name="connsiteY75" fmla="*/ 836909 h 1410346"/>
              <a:gd name="connsiteX76" fmla="*/ 1960536 w 2425485"/>
              <a:gd name="connsiteY76" fmla="*/ 844658 h 1410346"/>
              <a:gd name="connsiteX77" fmla="*/ 2030278 w 2425485"/>
              <a:gd name="connsiteY77" fmla="*/ 898902 h 1410346"/>
              <a:gd name="connsiteX78" fmla="*/ 2053526 w 2425485"/>
              <a:gd name="connsiteY78" fmla="*/ 914400 h 1410346"/>
              <a:gd name="connsiteX79" fmla="*/ 2076773 w 2425485"/>
              <a:gd name="connsiteY79" fmla="*/ 922150 h 1410346"/>
              <a:gd name="connsiteX80" fmla="*/ 2146515 w 2425485"/>
              <a:gd name="connsiteY80" fmla="*/ 960895 h 1410346"/>
              <a:gd name="connsiteX81" fmla="*/ 2169763 w 2425485"/>
              <a:gd name="connsiteY81" fmla="*/ 976394 h 1410346"/>
              <a:gd name="connsiteX82" fmla="*/ 2216258 w 2425485"/>
              <a:gd name="connsiteY82" fmla="*/ 991892 h 1410346"/>
              <a:gd name="connsiteX83" fmla="*/ 2239505 w 2425485"/>
              <a:gd name="connsiteY83" fmla="*/ 1007390 h 1410346"/>
              <a:gd name="connsiteX84" fmla="*/ 2340244 w 2425485"/>
              <a:gd name="connsiteY84" fmla="*/ 1022888 h 1410346"/>
              <a:gd name="connsiteX85" fmla="*/ 2425485 w 2425485"/>
              <a:gd name="connsiteY85" fmla="*/ 1030638 h 1410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425485" h="1410346">
                <a:moveTo>
                  <a:pt x="658678" y="1410346"/>
                </a:moveTo>
                <a:cubicBezTo>
                  <a:pt x="646284" y="1274006"/>
                  <a:pt x="661069" y="1364472"/>
                  <a:pt x="643180" y="1301858"/>
                </a:cubicBezTo>
                <a:cubicBezTo>
                  <a:pt x="640254" y="1291617"/>
                  <a:pt x="640194" y="1280387"/>
                  <a:pt x="635431" y="1270861"/>
                </a:cubicBezTo>
                <a:cubicBezTo>
                  <a:pt x="627101" y="1254201"/>
                  <a:pt x="614766" y="1239864"/>
                  <a:pt x="604434" y="1224366"/>
                </a:cubicBezTo>
                <a:lnTo>
                  <a:pt x="588936" y="1201119"/>
                </a:lnTo>
                <a:cubicBezTo>
                  <a:pt x="583770" y="1193370"/>
                  <a:pt x="581187" y="1183038"/>
                  <a:pt x="573438" y="1177872"/>
                </a:cubicBezTo>
                <a:cubicBezTo>
                  <a:pt x="557940" y="1167540"/>
                  <a:pt x="540114" y="1160046"/>
                  <a:pt x="526943" y="1146875"/>
                </a:cubicBezTo>
                <a:lnTo>
                  <a:pt x="495946" y="1115878"/>
                </a:lnTo>
                <a:cubicBezTo>
                  <a:pt x="488197" y="1108129"/>
                  <a:pt x="481817" y="1098710"/>
                  <a:pt x="472699" y="1092631"/>
                </a:cubicBezTo>
                <a:lnTo>
                  <a:pt x="402956" y="1046136"/>
                </a:lnTo>
                <a:lnTo>
                  <a:pt x="379709" y="1030638"/>
                </a:lnTo>
                <a:cubicBezTo>
                  <a:pt x="371960" y="1025472"/>
                  <a:pt x="365297" y="1018084"/>
                  <a:pt x="356461" y="1015139"/>
                </a:cubicBezTo>
                <a:cubicBezTo>
                  <a:pt x="348712" y="1012556"/>
                  <a:pt x="340354" y="1011357"/>
                  <a:pt x="333214" y="1007390"/>
                </a:cubicBezTo>
                <a:cubicBezTo>
                  <a:pt x="316931" y="998344"/>
                  <a:pt x="304390" y="982285"/>
                  <a:pt x="286719" y="976394"/>
                </a:cubicBezTo>
                <a:cubicBezTo>
                  <a:pt x="228280" y="956913"/>
                  <a:pt x="300317" y="983192"/>
                  <a:pt x="240224" y="953146"/>
                </a:cubicBezTo>
                <a:cubicBezTo>
                  <a:pt x="232918" y="949493"/>
                  <a:pt x="224726" y="947980"/>
                  <a:pt x="216977" y="945397"/>
                </a:cubicBezTo>
                <a:cubicBezTo>
                  <a:pt x="156537" y="884961"/>
                  <a:pt x="256450" y="982842"/>
                  <a:pt x="178231" y="914400"/>
                </a:cubicBezTo>
                <a:cubicBezTo>
                  <a:pt x="164485" y="902373"/>
                  <a:pt x="152400" y="888570"/>
                  <a:pt x="139485" y="875655"/>
                </a:cubicBezTo>
                <a:cubicBezTo>
                  <a:pt x="134319" y="870489"/>
                  <a:pt x="128040" y="866235"/>
                  <a:pt x="123987" y="860156"/>
                </a:cubicBezTo>
                <a:lnTo>
                  <a:pt x="92990" y="813661"/>
                </a:lnTo>
                <a:cubicBezTo>
                  <a:pt x="73880" y="737219"/>
                  <a:pt x="99350" y="816510"/>
                  <a:pt x="69743" y="767166"/>
                </a:cubicBezTo>
                <a:cubicBezTo>
                  <a:pt x="65540" y="760162"/>
                  <a:pt x="65646" y="751225"/>
                  <a:pt x="61993" y="743919"/>
                </a:cubicBezTo>
                <a:cubicBezTo>
                  <a:pt x="57828" y="735589"/>
                  <a:pt x="51661" y="728421"/>
                  <a:pt x="46495" y="720672"/>
                </a:cubicBezTo>
                <a:cubicBezTo>
                  <a:pt x="41329" y="705174"/>
                  <a:pt x="40059" y="687770"/>
                  <a:pt x="30997" y="674177"/>
                </a:cubicBezTo>
                <a:cubicBezTo>
                  <a:pt x="25831" y="666428"/>
                  <a:pt x="19664" y="659259"/>
                  <a:pt x="15499" y="650929"/>
                </a:cubicBezTo>
                <a:cubicBezTo>
                  <a:pt x="7554" y="635039"/>
                  <a:pt x="2949" y="603681"/>
                  <a:pt x="0" y="588936"/>
                </a:cubicBezTo>
                <a:cubicBezTo>
                  <a:pt x="8377" y="371126"/>
                  <a:pt x="-13505" y="451220"/>
                  <a:pt x="23248" y="340963"/>
                </a:cubicBezTo>
                <a:cubicBezTo>
                  <a:pt x="33308" y="310784"/>
                  <a:pt x="25221" y="323492"/>
                  <a:pt x="46495" y="302217"/>
                </a:cubicBezTo>
                <a:cubicBezTo>
                  <a:pt x="72945" y="222866"/>
                  <a:pt x="46576" y="278867"/>
                  <a:pt x="77492" y="240224"/>
                </a:cubicBezTo>
                <a:cubicBezTo>
                  <a:pt x="83310" y="232952"/>
                  <a:pt x="86929" y="224048"/>
                  <a:pt x="92990" y="216977"/>
                </a:cubicBezTo>
                <a:cubicBezTo>
                  <a:pt x="102499" y="205883"/>
                  <a:pt x="123987" y="185980"/>
                  <a:pt x="123987" y="185980"/>
                </a:cubicBezTo>
                <a:cubicBezTo>
                  <a:pt x="126570" y="178231"/>
                  <a:pt x="127534" y="169737"/>
                  <a:pt x="131736" y="162733"/>
                </a:cubicBezTo>
                <a:cubicBezTo>
                  <a:pt x="139099" y="150462"/>
                  <a:pt x="159920" y="138777"/>
                  <a:pt x="170482" y="131736"/>
                </a:cubicBezTo>
                <a:cubicBezTo>
                  <a:pt x="201348" y="85435"/>
                  <a:pt x="167640" y="125691"/>
                  <a:pt x="209227" y="100739"/>
                </a:cubicBezTo>
                <a:cubicBezTo>
                  <a:pt x="255233" y="73136"/>
                  <a:pt x="188154" y="96330"/>
                  <a:pt x="247973" y="69743"/>
                </a:cubicBezTo>
                <a:cubicBezTo>
                  <a:pt x="262902" y="63108"/>
                  <a:pt x="280875" y="63306"/>
                  <a:pt x="294468" y="54244"/>
                </a:cubicBezTo>
                <a:cubicBezTo>
                  <a:pt x="302217" y="49078"/>
                  <a:pt x="309205" y="42528"/>
                  <a:pt x="317715" y="38746"/>
                </a:cubicBezTo>
                <a:cubicBezTo>
                  <a:pt x="360083" y="19916"/>
                  <a:pt x="366401" y="24360"/>
                  <a:pt x="410705" y="15499"/>
                </a:cubicBezTo>
                <a:cubicBezTo>
                  <a:pt x="421148" y="13410"/>
                  <a:pt x="431110" y="8865"/>
                  <a:pt x="441702" y="7750"/>
                </a:cubicBezTo>
                <a:cubicBezTo>
                  <a:pt x="480320" y="3685"/>
                  <a:pt x="519193" y="2583"/>
                  <a:pt x="557939" y="0"/>
                </a:cubicBezTo>
                <a:cubicBezTo>
                  <a:pt x="607017" y="2583"/>
                  <a:pt x="656229" y="3300"/>
                  <a:pt x="705173" y="7750"/>
                </a:cubicBezTo>
                <a:cubicBezTo>
                  <a:pt x="713308" y="8490"/>
                  <a:pt x="720411" y="13897"/>
                  <a:pt x="728421" y="15499"/>
                </a:cubicBezTo>
                <a:cubicBezTo>
                  <a:pt x="746331" y="19081"/>
                  <a:pt x="764612" y="20471"/>
                  <a:pt x="782665" y="23248"/>
                </a:cubicBezTo>
                <a:cubicBezTo>
                  <a:pt x="798194" y="25637"/>
                  <a:pt x="813662" y="28414"/>
                  <a:pt x="829160" y="30997"/>
                </a:cubicBezTo>
                <a:lnTo>
                  <a:pt x="875654" y="46495"/>
                </a:lnTo>
                <a:cubicBezTo>
                  <a:pt x="883403" y="49078"/>
                  <a:pt x="890977" y="52263"/>
                  <a:pt x="898902" y="54244"/>
                </a:cubicBezTo>
                <a:cubicBezTo>
                  <a:pt x="945750" y="65957"/>
                  <a:pt x="919792" y="58625"/>
                  <a:pt x="976393" y="77492"/>
                </a:cubicBezTo>
                <a:lnTo>
                  <a:pt x="1022888" y="92990"/>
                </a:lnTo>
                <a:lnTo>
                  <a:pt x="1046136" y="100739"/>
                </a:lnTo>
                <a:cubicBezTo>
                  <a:pt x="1112748" y="145150"/>
                  <a:pt x="1028474" y="91909"/>
                  <a:pt x="1092631" y="123987"/>
                </a:cubicBezTo>
                <a:cubicBezTo>
                  <a:pt x="1152719" y="154031"/>
                  <a:pt x="1080691" y="127756"/>
                  <a:pt x="1139126" y="147234"/>
                </a:cubicBezTo>
                <a:cubicBezTo>
                  <a:pt x="1178390" y="186501"/>
                  <a:pt x="1127579" y="140308"/>
                  <a:pt x="1177871" y="170482"/>
                </a:cubicBezTo>
                <a:cubicBezTo>
                  <a:pt x="1184136" y="174241"/>
                  <a:pt x="1187665" y="181416"/>
                  <a:pt x="1193370" y="185980"/>
                </a:cubicBezTo>
                <a:cubicBezTo>
                  <a:pt x="1214831" y="203148"/>
                  <a:pt x="1215310" y="201042"/>
                  <a:pt x="1239865" y="209227"/>
                </a:cubicBezTo>
                <a:cubicBezTo>
                  <a:pt x="1277277" y="246641"/>
                  <a:pt x="1229745" y="201133"/>
                  <a:pt x="1278610" y="240224"/>
                </a:cubicBezTo>
                <a:cubicBezTo>
                  <a:pt x="1284315" y="244788"/>
                  <a:pt x="1287844" y="251963"/>
                  <a:pt x="1294109" y="255722"/>
                </a:cubicBezTo>
                <a:cubicBezTo>
                  <a:pt x="1301113" y="259925"/>
                  <a:pt x="1309607" y="260889"/>
                  <a:pt x="1317356" y="263472"/>
                </a:cubicBezTo>
                <a:cubicBezTo>
                  <a:pt x="1319939" y="271221"/>
                  <a:pt x="1320002" y="280341"/>
                  <a:pt x="1325105" y="286719"/>
                </a:cubicBezTo>
                <a:cubicBezTo>
                  <a:pt x="1330923" y="293991"/>
                  <a:pt x="1341080" y="296399"/>
                  <a:pt x="1348353" y="302217"/>
                </a:cubicBezTo>
                <a:cubicBezTo>
                  <a:pt x="1354058" y="306781"/>
                  <a:pt x="1358006" y="313332"/>
                  <a:pt x="1363851" y="317716"/>
                </a:cubicBezTo>
                <a:cubicBezTo>
                  <a:pt x="1378752" y="328892"/>
                  <a:pt x="1394848" y="338380"/>
                  <a:pt x="1410346" y="348712"/>
                </a:cubicBezTo>
                <a:cubicBezTo>
                  <a:pt x="1418095" y="353878"/>
                  <a:pt x="1427007" y="357626"/>
                  <a:pt x="1433593" y="364211"/>
                </a:cubicBezTo>
                <a:cubicBezTo>
                  <a:pt x="1438759" y="369377"/>
                  <a:pt x="1443387" y="375145"/>
                  <a:pt x="1449092" y="379709"/>
                </a:cubicBezTo>
                <a:cubicBezTo>
                  <a:pt x="1456364" y="385527"/>
                  <a:pt x="1465268" y="389146"/>
                  <a:pt x="1472339" y="395207"/>
                </a:cubicBezTo>
                <a:cubicBezTo>
                  <a:pt x="1483433" y="404716"/>
                  <a:pt x="1491178" y="418099"/>
                  <a:pt x="1503336" y="426204"/>
                </a:cubicBezTo>
                <a:cubicBezTo>
                  <a:pt x="1511085" y="431370"/>
                  <a:pt x="1519512" y="435641"/>
                  <a:pt x="1526583" y="441702"/>
                </a:cubicBezTo>
                <a:cubicBezTo>
                  <a:pt x="1573384" y="481818"/>
                  <a:pt x="1538112" y="466210"/>
                  <a:pt x="1580827" y="480448"/>
                </a:cubicBezTo>
                <a:lnTo>
                  <a:pt x="1666068" y="565688"/>
                </a:lnTo>
                <a:lnTo>
                  <a:pt x="1681566" y="581187"/>
                </a:lnTo>
                <a:cubicBezTo>
                  <a:pt x="1686732" y="586353"/>
                  <a:pt x="1693012" y="590606"/>
                  <a:pt x="1697065" y="596685"/>
                </a:cubicBezTo>
                <a:cubicBezTo>
                  <a:pt x="1719727" y="630679"/>
                  <a:pt x="1705112" y="614345"/>
                  <a:pt x="1743560" y="643180"/>
                </a:cubicBezTo>
                <a:cubicBezTo>
                  <a:pt x="1791260" y="714731"/>
                  <a:pt x="1730390" y="626717"/>
                  <a:pt x="1774556" y="681926"/>
                </a:cubicBezTo>
                <a:cubicBezTo>
                  <a:pt x="1780374" y="689198"/>
                  <a:pt x="1784236" y="697901"/>
                  <a:pt x="1790054" y="705173"/>
                </a:cubicBezTo>
                <a:cubicBezTo>
                  <a:pt x="1802674" y="720948"/>
                  <a:pt x="1811538" y="724662"/>
                  <a:pt x="1828800" y="736170"/>
                </a:cubicBezTo>
                <a:cubicBezTo>
                  <a:pt x="1845331" y="785764"/>
                  <a:pt x="1822600" y="738236"/>
                  <a:pt x="1859797" y="767166"/>
                </a:cubicBezTo>
                <a:cubicBezTo>
                  <a:pt x="1904050" y="801585"/>
                  <a:pt x="1895460" y="813007"/>
                  <a:pt x="1937288" y="836909"/>
                </a:cubicBezTo>
                <a:cubicBezTo>
                  <a:pt x="1944380" y="840962"/>
                  <a:pt x="1952787" y="842075"/>
                  <a:pt x="1960536" y="844658"/>
                </a:cubicBezTo>
                <a:cubicBezTo>
                  <a:pt x="1996953" y="881075"/>
                  <a:pt x="1974667" y="861828"/>
                  <a:pt x="2030278" y="898902"/>
                </a:cubicBezTo>
                <a:cubicBezTo>
                  <a:pt x="2038027" y="904068"/>
                  <a:pt x="2044691" y="911454"/>
                  <a:pt x="2053526" y="914400"/>
                </a:cubicBezTo>
                <a:cubicBezTo>
                  <a:pt x="2061275" y="916983"/>
                  <a:pt x="2069633" y="918183"/>
                  <a:pt x="2076773" y="922150"/>
                </a:cubicBezTo>
                <a:cubicBezTo>
                  <a:pt x="2156704" y="966557"/>
                  <a:pt x="2093915" y="943362"/>
                  <a:pt x="2146515" y="960895"/>
                </a:cubicBezTo>
                <a:cubicBezTo>
                  <a:pt x="2154264" y="966061"/>
                  <a:pt x="2161252" y="972611"/>
                  <a:pt x="2169763" y="976394"/>
                </a:cubicBezTo>
                <a:cubicBezTo>
                  <a:pt x="2184692" y="983029"/>
                  <a:pt x="2216258" y="991892"/>
                  <a:pt x="2216258" y="991892"/>
                </a:cubicBezTo>
                <a:cubicBezTo>
                  <a:pt x="2224007" y="997058"/>
                  <a:pt x="2230670" y="1004445"/>
                  <a:pt x="2239505" y="1007390"/>
                </a:cubicBezTo>
                <a:cubicBezTo>
                  <a:pt x="2248493" y="1010386"/>
                  <a:pt x="2334990" y="1021933"/>
                  <a:pt x="2340244" y="1022888"/>
                </a:cubicBezTo>
                <a:cubicBezTo>
                  <a:pt x="2406988" y="1035024"/>
                  <a:pt x="2329683" y="1030638"/>
                  <a:pt x="2425485" y="1030638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0" name="Frihandsfigur: Form 39">
            <a:extLst>
              <a:ext uri="{FF2B5EF4-FFF2-40B4-BE49-F238E27FC236}">
                <a16:creationId xmlns:a16="http://schemas.microsoft.com/office/drawing/2014/main" id="{414F93A5-AD0C-4ADA-AA4E-FB269B217B3A}"/>
              </a:ext>
            </a:extLst>
          </p:cNvPr>
          <p:cNvSpPr/>
          <p:nvPr/>
        </p:nvSpPr>
        <p:spPr>
          <a:xfrm>
            <a:off x="5695627" y="4184539"/>
            <a:ext cx="1867546" cy="1627325"/>
          </a:xfrm>
          <a:custGeom>
            <a:avLst/>
            <a:gdLst>
              <a:gd name="connsiteX0" fmla="*/ 767166 w 1867546"/>
              <a:gd name="connsiteY0" fmla="*/ 883407 h 1627325"/>
              <a:gd name="connsiteX1" fmla="*/ 813661 w 1867546"/>
              <a:gd name="connsiteY1" fmla="*/ 798166 h 1627325"/>
              <a:gd name="connsiteX2" fmla="*/ 836909 w 1867546"/>
              <a:gd name="connsiteY2" fmla="*/ 782668 h 1627325"/>
              <a:gd name="connsiteX3" fmla="*/ 852407 w 1867546"/>
              <a:gd name="connsiteY3" fmla="*/ 767169 h 1627325"/>
              <a:gd name="connsiteX4" fmla="*/ 883404 w 1867546"/>
              <a:gd name="connsiteY4" fmla="*/ 743922 h 1627325"/>
              <a:gd name="connsiteX5" fmla="*/ 906651 w 1867546"/>
              <a:gd name="connsiteY5" fmla="*/ 728424 h 1627325"/>
              <a:gd name="connsiteX6" fmla="*/ 922149 w 1867546"/>
              <a:gd name="connsiteY6" fmla="*/ 712925 h 1627325"/>
              <a:gd name="connsiteX7" fmla="*/ 945397 w 1867546"/>
              <a:gd name="connsiteY7" fmla="*/ 705176 h 1627325"/>
              <a:gd name="connsiteX8" fmla="*/ 968644 w 1867546"/>
              <a:gd name="connsiteY8" fmla="*/ 689678 h 1627325"/>
              <a:gd name="connsiteX9" fmla="*/ 1015139 w 1867546"/>
              <a:gd name="connsiteY9" fmla="*/ 674180 h 1627325"/>
              <a:gd name="connsiteX10" fmla="*/ 1038387 w 1867546"/>
              <a:gd name="connsiteY10" fmla="*/ 658681 h 1627325"/>
              <a:gd name="connsiteX11" fmla="*/ 1239865 w 1867546"/>
              <a:gd name="connsiteY11" fmla="*/ 658681 h 1627325"/>
              <a:gd name="connsiteX12" fmla="*/ 1309607 w 1867546"/>
              <a:gd name="connsiteY12" fmla="*/ 681929 h 1627325"/>
              <a:gd name="connsiteX13" fmla="*/ 1332854 w 1867546"/>
              <a:gd name="connsiteY13" fmla="*/ 689678 h 1627325"/>
              <a:gd name="connsiteX14" fmla="*/ 1387098 w 1867546"/>
              <a:gd name="connsiteY14" fmla="*/ 728424 h 1627325"/>
              <a:gd name="connsiteX15" fmla="*/ 1418095 w 1867546"/>
              <a:gd name="connsiteY15" fmla="*/ 767169 h 1627325"/>
              <a:gd name="connsiteX16" fmla="*/ 1433593 w 1867546"/>
              <a:gd name="connsiteY16" fmla="*/ 790417 h 1627325"/>
              <a:gd name="connsiteX17" fmla="*/ 1449092 w 1867546"/>
              <a:gd name="connsiteY17" fmla="*/ 805915 h 1627325"/>
              <a:gd name="connsiteX18" fmla="*/ 1456841 w 1867546"/>
              <a:gd name="connsiteY18" fmla="*/ 829163 h 1627325"/>
              <a:gd name="connsiteX19" fmla="*/ 1480088 w 1867546"/>
              <a:gd name="connsiteY19" fmla="*/ 875658 h 1627325"/>
              <a:gd name="connsiteX20" fmla="*/ 1487837 w 1867546"/>
              <a:gd name="connsiteY20" fmla="*/ 929902 h 1627325"/>
              <a:gd name="connsiteX21" fmla="*/ 1503336 w 1867546"/>
              <a:gd name="connsiteY21" fmla="*/ 1038390 h 1627325"/>
              <a:gd name="connsiteX22" fmla="*/ 1495587 w 1867546"/>
              <a:gd name="connsiteY22" fmla="*/ 1208871 h 1627325"/>
              <a:gd name="connsiteX23" fmla="*/ 1480088 w 1867546"/>
              <a:gd name="connsiteY23" fmla="*/ 1255366 h 1627325"/>
              <a:gd name="connsiteX24" fmla="*/ 1472339 w 1867546"/>
              <a:gd name="connsiteY24" fmla="*/ 1278614 h 1627325"/>
              <a:gd name="connsiteX25" fmla="*/ 1464590 w 1867546"/>
              <a:gd name="connsiteY25" fmla="*/ 1301861 h 1627325"/>
              <a:gd name="connsiteX26" fmla="*/ 1456841 w 1867546"/>
              <a:gd name="connsiteY26" fmla="*/ 1325108 h 1627325"/>
              <a:gd name="connsiteX27" fmla="*/ 1441342 w 1867546"/>
              <a:gd name="connsiteY27" fmla="*/ 1340607 h 1627325"/>
              <a:gd name="connsiteX28" fmla="*/ 1418095 w 1867546"/>
              <a:gd name="connsiteY28" fmla="*/ 1379353 h 1627325"/>
              <a:gd name="connsiteX29" fmla="*/ 1379349 w 1867546"/>
              <a:gd name="connsiteY29" fmla="*/ 1418098 h 1627325"/>
              <a:gd name="connsiteX30" fmla="*/ 1371600 w 1867546"/>
              <a:gd name="connsiteY30" fmla="*/ 1441346 h 1627325"/>
              <a:gd name="connsiteX31" fmla="*/ 1317356 w 1867546"/>
              <a:gd name="connsiteY31" fmla="*/ 1472342 h 1627325"/>
              <a:gd name="connsiteX32" fmla="*/ 1278610 w 1867546"/>
              <a:gd name="connsiteY32" fmla="*/ 1503339 h 1627325"/>
              <a:gd name="connsiteX33" fmla="*/ 1255363 w 1867546"/>
              <a:gd name="connsiteY33" fmla="*/ 1511088 h 1627325"/>
              <a:gd name="connsiteX34" fmla="*/ 1232115 w 1867546"/>
              <a:gd name="connsiteY34" fmla="*/ 1526586 h 1627325"/>
              <a:gd name="connsiteX35" fmla="*/ 1216617 w 1867546"/>
              <a:gd name="connsiteY35" fmla="*/ 1542085 h 1627325"/>
              <a:gd name="connsiteX36" fmla="*/ 1162373 w 1867546"/>
              <a:gd name="connsiteY36" fmla="*/ 1557583 h 1627325"/>
              <a:gd name="connsiteX37" fmla="*/ 1115878 w 1867546"/>
              <a:gd name="connsiteY37" fmla="*/ 1573081 h 1627325"/>
              <a:gd name="connsiteX38" fmla="*/ 1069383 w 1867546"/>
              <a:gd name="connsiteY38" fmla="*/ 1588580 h 1627325"/>
              <a:gd name="connsiteX39" fmla="*/ 1046136 w 1867546"/>
              <a:gd name="connsiteY39" fmla="*/ 1596329 h 1627325"/>
              <a:gd name="connsiteX40" fmla="*/ 984142 w 1867546"/>
              <a:gd name="connsiteY40" fmla="*/ 1611827 h 1627325"/>
              <a:gd name="connsiteX41" fmla="*/ 891153 w 1867546"/>
              <a:gd name="connsiteY41" fmla="*/ 1627325 h 1627325"/>
              <a:gd name="connsiteX42" fmla="*/ 457200 w 1867546"/>
              <a:gd name="connsiteY42" fmla="*/ 1619576 h 1627325"/>
              <a:gd name="connsiteX43" fmla="*/ 426204 w 1867546"/>
              <a:gd name="connsiteY43" fmla="*/ 1611827 h 1627325"/>
              <a:gd name="connsiteX44" fmla="*/ 379709 w 1867546"/>
              <a:gd name="connsiteY44" fmla="*/ 1596329 h 1627325"/>
              <a:gd name="connsiteX45" fmla="*/ 333214 w 1867546"/>
              <a:gd name="connsiteY45" fmla="*/ 1580830 h 1627325"/>
              <a:gd name="connsiteX46" fmla="*/ 309966 w 1867546"/>
              <a:gd name="connsiteY46" fmla="*/ 1573081 h 1627325"/>
              <a:gd name="connsiteX47" fmla="*/ 286719 w 1867546"/>
              <a:gd name="connsiteY47" fmla="*/ 1565332 h 1627325"/>
              <a:gd name="connsiteX48" fmla="*/ 224726 w 1867546"/>
              <a:gd name="connsiteY48" fmla="*/ 1534336 h 1627325"/>
              <a:gd name="connsiteX49" fmla="*/ 201478 w 1867546"/>
              <a:gd name="connsiteY49" fmla="*/ 1526586 h 1627325"/>
              <a:gd name="connsiteX50" fmla="*/ 178231 w 1867546"/>
              <a:gd name="connsiteY50" fmla="*/ 1518837 h 1627325"/>
              <a:gd name="connsiteX51" fmla="*/ 139485 w 1867546"/>
              <a:gd name="connsiteY51" fmla="*/ 1495590 h 1627325"/>
              <a:gd name="connsiteX52" fmla="*/ 100739 w 1867546"/>
              <a:gd name="connsiteY52" fmla="*/ 1464593 h 1627325"/>
              <a:gd name="connsiteX53" fmla="*/ 77492 w 1867546"/>
              <a:gd name="connsiteY53" fmla="*/ 1449095 h 1627325"/>
              <a:gd name="connsiteX54" fmla="*/ 54244 w 1867546"/>
              <a:gd name="connsiteY54" fmla="*/ 1402600 h 1627325"/>
              <a:gd name="connsiteX55" fmla="*/ 38746 w 1867546"/>
              <a:gd name="connsiteY55" fmla="*/ 1356105 h 1627325"/>
              <a:gd name="connsiteX56" fmla="*/ 23248 w 1867546"/>
              <a:gd name="connsiteY56" fmla="*/ 1309610 h 1627325"/>
              <a:gd name="connsiteX57" fmla="*/ 7749 w 1867546"/>
              <a:gd name="connsiteY57" fmla="*/ 1232119 h 1627325"/>
              <a:gd name="connsiteX58" fmla="*/ 0 w 1867546"/>
              <a:gd name="connsiteY58" fmla="*/ 1146878 h 1627325"/>
              <a:gd name="connsiteX59" fmla="*/ 7749 w 1867546"/>
              <a:gd name="connsiteY59" fmla="*/ 875658 h 1627325"/>
              <a:gd name="connsiteX60" fmla="*/ 15498 w 1867546"/>
              <a:gd name="connsiteY60" fmla="*/ 844661 h 1627325"/>
              <a:gd name="connsiteX61" fmla="*/ 30997 w 1867546"/>
              <a:gd name="connsiteY61" fmla="*/ 782668 h 1627325"/>
              <a:gd name="connsiteX62" fmla="*/ 61993 w 1867546"/>
              <a:gd name="connsiteY62" fmla="*/ 705176 h 1627325"/>
              <a:gd name="connsiteX63" fmla="*/ 92990 w 1867546"/>
              <a:gd name="connsiteY63" fmla="*/ 635434 h 1627325"/>
              <a:gd name="connsiteX64" fmla="*/ 123987 w 1867546"/>
              <a:gd name="connsiteY64" fmla="*/ 588939 h 1627325"/>
              <a:gd name="connsiteX65" fmla="*/ 154983 w 1867546"/>
              <a:gd name="connsiteY65" fmla="*/ 542444 h 1627325"/>
              <a:gd name="connsiteX66" fmla="*/ 185980 w 1867546"/>
              <a:gd name="connsiteY66" fmla="*/ 495949 h 1627325"/>
              <a:gd name="connsiteX67" fmla="*/ 224726 w 1867546"/>
              <a:gd name="connsiteY67" fmla="*/ 457203 h 1627325"/>
              <a:gd name="connsiteX68" fmla="*/ 271220 w 1867546"/>
              <a:gd name="connsiteY68" fmla="*/ 410708 h 1627325"/>
              <a:gd name="connsiteX69" fmla="*/ 286719 w 1867546"/>
              <a:gd name="connsiteY69" fmla="*/ 395210 h 1627325"/>
              <a:gd name="connsiteX70" fmla="*/ 333214 w 1867546"/>
              <a:gd name="connsiteY70" fmla="*/ 371963 h 1627325"/>
              <a:gd name="connsiteX71" fmla="*/ 371959 w 1867546"/>
              <a:gd name="connsiteY71" fmla="*/ 340966 h 1627325"/>
              <a:gd name="connsiteX72" fmla="*/ 395207 w 1867546"/>
              <a:gd name="connsiteY72" fmla="*/ 333217 h 1627325"/>
              <a:gd name="connsiteX73" fmla="*/ 441702 w 1867546"/>
              <a:gd name="connsiteY73" fmla="*/ 309969 h 1627325"/>
              <a:gd name="connsiteX74" fmla="*/ 464949 w 1867546"/>
              <a:gd name="connsiteY74" fmla="*/ 294471 h 1627325"/>
              <a:gd name="connsiteX75" fmla="*/ 511444 w 1867546"/>
              <a:gd name="connsiteY75" fmla="*/ 278973 h 1627325"/>
              <a:gd name="connsiteX76" fmla="*/ 565688 w 1867546"/>
              <a:gd name="connsiteY76" fmla="*/ 255725 h 1627325"/>
              <a:gd name="connsiteX77" fmla="*/ 612183 w 1867546"/>
              <a:gd name="connsiteY77" fmla="*/ 240227 h 1627325"/>
              <a:gd name="connsiteX78" fmla="*/ 635431 w 1867546"/>
              <a:gd name="connsiteY78" fmla="*/ 232478 h 1627325"/>
              <a:gd name="connsiteX79" fmla="*/ 705173 w 1867546"/>
              <a:gd name="connsiteY79" fmla="*/ 209230 h 1627325"/>
              <a:gd name="connsiteX80" fmla="*/ 728420 w 1867546"/>
              <a:gd name="connsiteY80" fmla="*/ 201481 h 1627325"/>
              <a:gd name="connsiteX81" fmla="*/ 759417 w 1867546"/>
              <a:gd name="connsiteY81" fmla="*/ 193732 h 1627325"/>
              <a:gd name="connsiteX82" fmla="*/ 782665 w 1867546"/>
              <a:gd name="connsiteY82" fmla="*/ 185983 h 1627325"/>
              <a:gd name="connsiteX83" fmla="*/ 821410 w 1867546"/>
              <a:gd name="connsiteY83" fmla="*/ 178234 h 1627325"/>
              <a:gd name="connsiteX84" fmla="*/ 844658 w 1867546"/>
              <a:gd name="connsiteY84" fmla="*/ 170485 h 1627325"/>
              <a:gd name="connsiteX85" fmla="*/ 883404 w 1867546"/>
              <a:gd name="connsiteY85" fmla="*/ 162736 h 1627325"/>
              <a:gd name="connsiteX86" fmla="*/ 914400 w 1867546"/>
              <a:gd name="connsiteY86" fmla="*/ 154986 h 1627325"/>
              <a:gd name="connsiteX87" fmla="*/ 953146 w 1867546"/>
              <a:gd name="connsiteY87" fmla="*/ 147237 h 1627325"/>
              <a:gd name="connsiteX88" fmla="*/ 976393 w 1867546"/>
              <a:gd name="connsiteY88" fmla="*/ 139488 h 1627325"/>
              <a:gd name="connsiteX89" fmla="*/ 1015139 w 1867546"/>
              <a:gd name="connsiteY89" fmla="*/ 131739 h 1627325"/>
              <a:gd name="connsiteX90" fmla="*/ 1038387 w 1867546"/>
              <a:gd name="connsiteY90" fmla="*/ 123990 h 1627325"/>
              <a:gd name="connsiteX91" fmla="*/ 1092631 w 1867546"/>
              <a:gd name="connsiteY91" fmla="*/ 116241 h 1627325"/>
              <a:gd name="connsiteX92" fmla="*/ 1170122 w 1867546"/>
              <a:gd name="connsiteY92" fmla="*/ 100742 h 1627325"/>
              <a:gd name="connsiteX93" fmla="*/ 1201119 w 1867546"/>
              <a:gd name="connsiteY93" fmla="*/ 92993 h 1627325"/>
              <a:gd name="connsiteX94" fmla="*/ 1270861 w 1867546"/>
              <a:gd name="connsiteY94" fmla="*/ 85244 h 1627325"/>
              <a:gd name="connsiteX95" fmla="*/ 1309607 w 1867546"/>
              <a:gd name="connsiteY95" fmla="*/ 77495 h 1627325"/>
              <a:gd name="connsiteX96" fmla="*/ 1394848 w 1867546"/>
              <a:gd name="connsiteY96" fmla="*/ 69746 h 1627325"/>
              <a:gd name="connsiteX97" fmla="*/ 1503336 w 1867546"/>
              <a:gd name="connsiteY97" fmla="*/ 54247 h 1627325"/>
              <a:gd name="connsiteX98" fmla="*/ 1526583 w 1867546"/>
              <a:gd name="connsiteY98" fmla="*/ 46498 h 1627325"/>
              <a:gd name="connsiteX99" fmla="*/ 1635071 w 1867546"/>
              <a:gd name="connsiteY99" fmla="*/ 31000 h 1627325"/>
              <a:gd name="connsiteX100" fmla="*/ 1658319 w 1867546"/>
              <a:gd name="connsiteY100" fmla="*/ 23251 h 1627325"/>
              <a:gd name="connsiteX101" fmla="*/ 1813302 w 1867546"/>
              <a:gd name="connsiteY101" fmla="*/ 7753 h 1627325"/>
              <a:gd name="connsiteX102" fmla="*/ 1867546 w 1867546"/>
              <a:gd name="connsiteY102" fmla="*/ 3 h 1627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1867546" h="1627325">
                <a:moveTo>
                  <a:pt x="767166" y="883407"/>
                </a:moveTo>
                <a:cubicBezTo>
                  <a:pt x="776441" y="860221"/>
                  <a:pt x="792547" y="812241"/>
                  <a:pt x="813661" y="798166"/>
                </a:cubicBezTo>
                <a:cubicBezTo>
                  <a:pt x="821410" y="793000"/>
                  <a:pt x="829636" y="788486"/>
                  <a:pt x="836909" y="782668"/>
                </a:cubicBezTo>
                <a:cubicBezTo>
                  <a:pt x="842614" y="778104"/>
                  <a:pt x="846794" y="771846"/>
                  <a:pt x="852407" y="767169"/>
                </a:cubicBezTo>
                <a:cubicBezTo>
                  <a:pt x="862329" y="758901"/>
                  <a:pt x="872894" y="751429"/>
                  <a:pt x="883404" y="743922"/>
                </a:cubicBezTo>
                <a:cubicBezTo>
                  <a:pt x="890982" y="738509"/>
                  <a:pt x="899379" y="734242"/>
                  <a:pt x="906651" y="728424"/>
                </a:cubicBezTo>
                <a:cubicBezTo>
                  <a:pt x="912356" y="723860"/>
                  <a:pt x="915884" y="716684"/>
                  <a:pt x="922149" y="712925"/>
                </a:cubicBezTo>
                <a:cubicBezTo>
                  <a:pt x="929153" y="708722"/>
                  <a:pt x="937648" y="707759"/>
                  <a:pt x="945397" y="705176"/>
                </a:cubicBezTo>
                <a:cubicBezTo>
                  <a:pt x="953146" y="700010"/>
                  <a:pt x="960134" y="693460"/>
                  <a:pt x="968644" y="689678"/>
                </a:cubicBezTo>
                <a:cubicBezTo>
                  <a:pt x="983573" y="683043"/>
                  <a:pt x="1015139" y="674180"/>
                  <a:pt x="1015139" y="674180"/>
                </a:cubicBezTo>
                <a:cubicBezTo>
                  <a:pt x="1022888" y="669014"/>
                  <a:pt x="1029312" y="660775"/>
                  <a:pt x="1038387" y="658681"/>
                </a:cubicBezTo>
                <a:cubicBezTo>
                  <a:pt x="1104154" y="643504"/>
                  <a:pt x="1174400" y="654590"/>
                  <a:pt x="1239865" y="658681"/>
                </a:cubicBezTo>
                <a:lnTo>
                  <a:pt x="1309607" y="681929"/>
                </a:lnTo>
                <a:lnTo>
                  <a:pt x="1332854" y="689678"/>
                </a:lnTo>
                <a:cubicBezTo>
                  <a:pt x="1369627" y="726451"/>
                  <a:pt x="1349989" y="716054"/>
                  <a:pt x="1387098" y="728424"/>
                </a:cubicBezTo>
                <a:cubicBezTo>
                  <a:pt x="1402186" y="773683"/>
                  <a:pt x="1383043" y="732116"/>
                  <a:pt x="1418095" y="767169"/>
                </a:cubicBezTo>
                <a:cubicBezTo>
                  <a:pt x="1424680" y="773755"/>
                  <a:pt x="1427775" y="783144"/>
                  <a:pt x="1433593" y="790417"/>
                </a:cubicBezTo>
                <a:cubicBezTo>
                  <a:pt x="1438157" y="796122"/>
                  <a:pt x="1443926" y="800749"/>
                  <a:pt x="1449092" y="805915"/>
                </a:cubicBezTo>
                <a:cubicBezTo>
                  <a:pt x="1451675" y="813664"/>
                  <a:pt x="1453188" y="821857"/>
                  <a:pt x="1456841" y="829163"/>
                </a:cubicBezTo>
                <a:cubicBezTo>
                  <a:pt x="1486885" y="889251"/>
                  <a:pt x="1460610" y="817223"/>
                  <a:pt x="1480088" y="875658"/>
                </a:cubicBezTo>
                <a:cubicBezTo>
                  <a:pt x="1482671" y="893739"/>
                  <a:pt x="1485703" y="911762"/>
                  <a:pt x="1487837" y="929902"/>
                </a:cubicBezTo>
                <a:cubicBezTo>
                  <a:pt x="1499582" y="1029733"/>
                  <a:pt x="1488087" y="977391"/>
                  <a:pt x="1503336" y="1038390"/>
                </a:cubicBezTo>
                <a:cubicBezTo>
                  <a:pt x="1500753" y="1095217"/>
                  <a:pt x="1501647" y="1152309"/>
                  <a:pt x="1495587" y="1208871"/>
                </a:cubicBezTo>
                <a:cubicBezTo>
                  <a:pt x="1493847" y="1225115"/>
                  <a:pt x="1485254" y="1239868"/>
                  <a:pt x="1480088" y="1255366"/>
                </a:cubicBezTo>
                <a:lnTo>
                  <a:pt x="1472339" y="1278614"/>
                </a:lnTo>
                <a:lnTo>
                  <a:pt x="1464590" y="1301861"/>
                </a:lnTo>
                <a:cubicBezTo>
                  <a:pt x="1462007" y="1309610"/>
                  <a:pt x="1462617" y="1319332"/>
                  <a:pt x="1456841" y="1325108"/>
                </a:cubicBezTo>
                <a:lnTo>
                  <a:pt x="1441342" y="1340607"/>
                </a:lnTo>
                <a:cubicBezTo>
                  <a:pt x="1427885" y="1380977"/>
                  <a:pt x="1442407" y="1348962"/>
                  <a:pt x="1418095" y="1379353"/>
                </a:cubicBezTo>
                <a:cubicBezTo>
                  <a:pt x="1388577" y="1416252"/>
                  <a:pt x="1419200" y="1391532"/>
                  <a:pt x="1379349" y="1418098"/>
                </a:cubicBezTo>
                <a:cubicBezTo>
                  <a:pt x="1376766" y="1425847"/>
                  <a:pt x="1376703" y="1434967"/>
                  <a:pt x="1371600" y="1441346"/>
                </a:cubicBezTo>
                <a:cubicBezTo>
                  <a:pt x="1364298" y="1450474"/>
                  <a:pt x="1324983" y="1468529"/>
                  <a:pt x="1317356" y="1472342"/>
                </a:cubicBezTo>
                <a:cubicBezTo>
                  <a:pt x="1302939" y="1486760"/>
                  <a:pt x="1298164" y="1493562"/>
                  <a:pt x="1278610" y="1503339"/>
                </a:cubicBezTo>
                <a:cubicBezTo>
                  <a:pt x="1271304" y="1506992"/>
                  <a:pt x="1262669" y="1507435"/>
                  <a:pt x="1255363" y="1511088"/>
                </a:cubicBezTo>
                <a:cubicBezTo>
                  <a:pt x="1247033" y="1515253"/>
                  <a:pt x="1239388" y="1520768"/>
                  <a:pt x="1232115" y="1526586"/>
                </a:cubicBezTo>
                <a:cubicBezTo>
                  <a:pt x="1226410" y="1531150"/>
                  <a:pt x="1222882" y="1538326"/>
                  <a:pt x="1216617" y="1542085"/>
                </a:cubicBezTo>
                <a:cubicBezTo>
                  <a:pt x="1207936" y="1547294"/>
                  <a:pt x="1169127" y="1555557"/>
                  <a:pt x="1162373" y="1557583"/>
                </a:cubicBezTo>
                <a:cubicBezTo>
                  <a:pt x="1146725" y="1562277"/>
                  <a:pt x="1131376" y="1567915"/>
                  <a:pt x="1115878" y="1573081"/>
                </a:cubicBezTo>
                <a:lnTo>
                  <a:pt x="1069383" y="1588580"/>
                </a:lnTo>
                <a:cubicBezTo>
                  <a:pt x="1061634" y="1591163"/>
                  <a:pt x="1054060" y="1594348"/>
                  <a:pt x="1046136" y="1596329"/>
                </a:cubicBezTo>
                <a:cubicBezTo>
                  <a:pt x="1025471" y="1601495"/>
                  <a:pt x="1005153" y="1608325"/>
                  <a:pt x="984142" y="1611827"/>
                </a:cubicBezTo>
                <a:lnTo>
                  <a:pt x="891153" y="1627325"/>
                </a:lnTo>
                <a:lnTo>
                  <a:pt x="457200" y="1619576"/>
                </a:lnTo>
                <a:cubicBezTo>
                  <a:pt x="446556" y="1619221"/>
                  <a:pt x="436405" y="1614887"/>
                  <a:pt x="426204" y="1611827"/>
                </a:cubicBezTo>
                <a:cubicBezTo>
                  <a:pt x="410556" y="1607133"/>
                  <a:pt x="395207" y="1601495"/>
                  <a:pt x="379709" y="1596329"/>
                </a:cubicBezTo>
                <a:lnTo>
                  <a:pt x="333214" y="1580830"/>
                </a:lnTo>
                <a:lnTo>
                  <a:pt x="309966" y="1573081"/>
                </a:lnTo>
                <a:lnTo>
                  <a:pt x="286719" y="1565332"/>
                </a:lnTo>
                <a:cubicBezTo>
                  <a:pt x="259668" y="1538283"/>
                  <a:pt x="278152" y="1552145"/>
                  <a:pt x="224726" y="1534336"/>
                </a:cubicBezTo>
                <a:lnTo>
                  <a:pt x="201478" y="1526586"/>
                </a:lnTo>
                <a:lnTo>
                  <a:pt x="178231" y="1518837"/>
                </a:lnTo>
                <a:cubicBezTo>
                  <a:pt x="147958" y="1488566"/>
                  <a:pt x="179723" y="1515709"/>
                  <a:pt x="139485" y="1495590"/>
                </a:cubicBezTo>
                <a:cubicBezTo>
                  <a:pt x="107678" y="1479687"/>
                  <a:pt x="124767" y="1483816"/>
                  <a:pt x="100739" y="1464593"/>
                </a:cubicBezTo>
                <a:cubicBezTo>
                  <a:pt x="93467" y="1458775"/>
                  <a:pt x="85241" y="1454261"/>
                  <a:pt x="77492" y="1449095"/>
                </a:cubicBezTo>
                <a:cubicBezTo>
                  <a:pt x="49222" y="1364291"/>
                  <a:pt x="94311" y="1492752"/>
                  <a:pt x="54244" y="1402600"/>
                </a:cubicBezTo>
                <a:cubicBezTo>
                  <a:pt x="47609" y="1387671"/>
                  <a:pt x="43912" y="1371603"/>
                  <a:pt x="38746" y="1356105"/>
                </a:cubicBezTo>
                <a:lnTo>
                  <a:pt x="23248" y="1309610"/>
                </a:lnTo>
                <a:cubicBezTo>
                  <a:pt x="15264" y="1277677"/>
                  <a:pt x="11972" y="1268014"/>
                  <a:pt x="7749" y="1232119"/>
                </a:cubicBezTo>
                <a:cubicBezTo>
                  <a:pt x="4415" y="1203784"/>
                  <a:pt x="2583" y="1175292"/>
                  <a:pt x="0" y="1146878"/>
                </a:cubicBezTo>
                <a:cubicBezTo>
                  <a:pt x="2583" y="1056471"/>
                  <a:pt x="3117" y="965983"/>
                  <a:pt x="7749" y="875658"/>
                </a:cubicBezTo>
                <a:cubicBezTo>
                  <a:pt x="8294" y="865022"/>
                  <a:pt x="13188" y="855058"/>
                  <a:pt x="15498" y="844661"/>
                </a:cubicBezTo>
                <a:cubicBezTo>
                  <a:pt x="45833" y="708160"/>
                  <a:pt x="6070" y="874066"/>
                  <a:pt x="30997" y="782668"/>
                </a:cubicBezTo>
                <a:cubicBezTo>
                  <a:pt x="50426" y="711428"/>
                  <a:pt x="30693" y="736478"/>
                  <a:pt x="61993" y="705176"/>
                </a:cubicBezTo>
                <a:cubicBezTo>
                  <a:pt x="80437" y="649846"/>
                  <a:pt x="68430" y="672274"/>
                  <a:pt x="92990" y="635434"/>
                </a:cubicBezTo>
                <a:cubicBezTo>
                  <a:pt x="107810" y="590971"/>
                  <a:pt x="90125" y="632475"/>
                  <a:pt x="123987" y="588939"/>
                </a:cubicBezTo>
                <a:cubicBezTo>
                  <a:pt x="135423" y="574236"/>
                  <a:pt x="144651" y="557942"/>
                  <a:pt x="154983" y="542444"/>
                </a:cubicBezTo>
                <a:cubicBezTo>
                  <a:pt x="154985" y="542442"/>
                  <a:pt x="185979" y="495950"/>
                  <a:pt x="185980" y="495949"/>
                </a:cubicBezTo>
                <a:cubicBezTo>
                  <a:pt x="198895" y="483034"/>
                  <a:pt x="214594" y="472400"/>
                  <a:pt x="224726" y="457203"/>
                </a:cubicBezTo>
                <a:cubicBezTo>
                  <a:pt x="250852" y="418013"/>
                  <a:pt x="227969" y="446750"/>
                  <a:pt x="271220" y="410708"/>
                </a:cubicBezTo>
                <a:cubicBezTo>
                  <a:pt x="276833" y="406031"/>
                  <a:pt x="281014" y="399774"/>
                  <a:pt x="286719" y="395210"/>
                </a:cubicBezTo>
                <a:cubicBezTo>
                  <a:pt x="308180" y="378042"/>
                  <a:pt x="308659" y="380148"/>
                  <a:pt x="333214" y="371963"/>
                </a:cubicBezTo>
                <a:cubicBezTo>
                  <a:pt x="347629" y="357547"/>
                  <a:pt x="352407" y="350742"/>
                  <a:pt x="371959" y="340966"/>
                </a:cubicBezTo>
                <a:cubicBezTo>
                  <a:pt x="379265" y="337313"/>
                  <a:pt x="387458" y="335800"/>
                  <a:pt x="395207" y="333217"/>
                </a:cubicBezTo>
                <a:cubicBezTo>
                  <a:pt x="461828" y="288803"/>
                  <a:pt x="377537" y="342052"/>
                  <a:pt x="441702" y="309969"/>
                </a:cubicBezTo>
                <a:cubicBezTo>
                  <a:pt x="450032" y="305804"/>
                  <a:pt x="456439" y="298253"/>
                  <a:pt x="464949" y="294471"/>
                </a:cubicBezTo>
                <a:cubicBezTo>
                  <a:pt x="479878" y="287836"/>
                  <a:pt x="497851" y="288035"/>
                  <a:pt x="511444" y="278973"/>
                </a:cubicBezTo>
                <a:cubicBezTo>
                  <a:pt x="548325" y="254386"/>
                  <a:pt x="520200" y="269372"/>
                  <a:pt x="565688" y="255725"/>
                </a:cubicBezTo>
                <a:cubicBezTo>
                  <a:pt x="581336" y="251031"/>
                  <a:pt x="596685" y="245393"/>
                  <a:pt x="612183" y="240227"/>
                </a:cubicBezTo>
                <a:lnTo>
                  <a:pt x="635431" y="232478"/>
                </a:lnTo>
                <a:cubicBezTo>
                  <a:pt x="675876" y="205514"/>
                  <a:pt x="642532" y="223151"/>
                  <a:pt x="705173" y="209230"/>
                </a:cubicBezTo>
                <a:cubicBezTo>
                  <a:pt x="713147" y="207458"/>
                  <a:pt x="720566" y="203725"/>
                  <a:pt x="728420" y="201481"/>
                </a:cubicBezTo>
                <a:cubicBezTo>
                  <a:pt x="738661" y="198555"/>
                  <a:pt x="749176" y="196658"/>
                  <a:pt x="759417" y="193732"/>
                </a:cubicBezTo>
                <a:cubicBezTo>
                  <a:pt x="767271" y="191488"/>
                  <a:pt x="774740" y="187964"/>
                  <a:pt x="782665" y="185983"/>
                </a:cubicBezTo>
                <a:cubicBezTo>
                  <a:pt x="795443" y="182789"/>
                  <a:pt x="808632" y="181428"/>
                  <a:pt x="821410" y="178234"/>
                </a:cubicBezTo>
                <a:cubicBezTo>
                  <a:pt x="829335" y="176253"/>
                  <a:pt x="836733" y="172466"/>
                  <a:pt x="844658" y="170485"/>
                </a:cubicBezTo>
                <a:cubicBezTo>
                  <a:pt x="857436" y="167291"/>
                  <a:pt x="870547" y="165593"/>
                  <a:pt x="883404" y="162736"/>
                </a:cubicBezTo>
                <a:cubicBezTo>
                  <a:pt x="893800" y="160426"/>
                  <a:pt x="904004" y="157296"/>
                  <a:pt x="914400" y="154986"/>
                </a:cubicBezTo>
                <a:cubicBezTo>
                  <a:pt x="927257" y="152129"/>
                  <a:pt x="940368" y="150431"/>
                  <a:pt x="953146" y="147237"/>
                </a:cubicBezTo>
                <a:cubicBezTo>
                  <a:pt x="961070" y="145256"/>
                  <a:pt x="968469" y="141469"/>
                  <a:pt x="976393" y="139488"/>
                </a:cubicBezTo>
                <a:cubicBezTo>
                  <a:pt x="989171" y="136294"/>
                  <a:pt x="1002361" y="134933"/>
                  <a:pt x="1015139" y="131739"/>
                </a:cubicBezTo>
                <a:cubicBezTo>
                  <a:pt x="1023064" y="129758"/>
                  <a:pt x="1030377" y="125592"/>
                  <a:pt x="1038387" y="123990"/>
                </a:cubicBezTo>
                <a:cubicBezTo>
                  <a:pt x="1056297" y="120408"/>
                  <a:pt x="1074550" y="118824"/>
                  <a:pt x="1092631" y="116241"/>
                </a:cubicBezTo>
                <a:cubicBezTo>
                  <a:pt x="1140372" y="100327"/>
                  <a:pt x="1091767" y="114989"/>
                  <a:pt x="1170122" y="100742"/>
                </a:cubicBezTo>
                <a:cubicBezTo>
                  <a:pt x="1180601" y="98837"/>
                  <a:pt x="1190593" y="94612"/>
                  <a:pt x="1201119" y="92993"/>
                </a:cubicBezTo>
                <a:cubicBezTo>
                  <a:pt x="1224237" y="89436"/>
                  <a:pt x="1247706" y="88552"/>
                  <a:pt x="1270861" y="85244"/>
                </a:cubicBezTo>
                <a:cubicBezTo>
                  <a:pt x="1283900" y="83381"/>
                  <a:pt x="1296538" y="79129"/>
                  <a:pt x="1309607" y="77495"/>
                </a:cubicBezTo>
                <a:cubicBezTo>
                  <a:pt x="1337918" y="73956"/>
                  <a:pt x="1366520" y="73145"/>
                  <a:pt x="1394848" y="69746"/>
                </a:cubicBezTo>
                <a:cubicBezTo>
                  <a:pt x="1431118" y="65394"/>
                  <a:pt x="1503336" y="54247"/>
                  <a:pt x="1503336" y="54247"/>
                </a:cubicBezTo>
                <a:cubicBezTo>
                  <a:pt x="1511085" y="51664"/>
                  <a:pt x="1518609" y="48270"/>
                  <a:pt x="1526583" y="46498"/>
                </a:cubicBezTo>
                <a:cubicBezTo>
                  <a:pt x="1555312" y="40114"/>
                  <a:pt x="1608261" y="34351"/>
                  <a:pt x="1635071" y="31000"/>
                </a:cubicBezTo>
                <a:cubicBezTo>
                  <a:pt x="1642820" y="28417"/>
                  <a:pt x="1650262" y="24594"/>
                  <a:pt x="1658319" y="23251"/>
                </a:cubicBezTo>
                <a:cubicBezTo>
                  <a:pt x="1693780" y="17341"/>
                  <a:pt x="1781170" y="11533"/>
                  <a:pt x="1813302" y="7753"/>
                </a:cubicBezTo>
                <a:cubicBezTo>
                  <a:pt x="1882784" y="-422"/>
                  <a:pt x="1840725" y="3"/>
                  <a:pt x="1867546" y="3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1BDB8AF-7EAF-4D3C-91D8-7AD4DDF5274A}"/>
              </a:ext>
            </a:extLst>
          </p:cNvPr>
          <p:cNvSpPr txBox="1"/>
          <p:nvPr/>
        </p:nvSpPr>
        <p:spPr>
          <a:xfrm>
            <a:off x="7531856" y="399987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</a:t>
            </a:r>
            <a:endParaRPr lang="en-SE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10C41AC5-2BBA-4846-9087-7452F83BC711}"/>
              </a:ext>
            </a:extLst>
          </p:cNvPr>
          <p:cNvSpPr txBox="1"/>
          <p:nvPr/>
        </p:nvSpPr>
        <p:spPr>
          <a:xfrm>
            <a:off x="4602966" y="286280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</a:t>
            </a:r>
            <a:endParaRPr lang="en-SE" dirty="0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C57B970C-A6B9-4BA2-BEF4-FB744469E79C}"/>
              </a:ext>
            </a:extLst>
          </p:cNvPr>
          <p:cNvSpPr txBox="1"/>
          <p:nvPr/>
        </p:nvSpPr>
        <p:spPr>
          <a:xfrm>
            <a:off x="5971775" y="263756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2EDE2AA2-F69E-487E-A651-4FEC17C83F5E}"/>
              </a:ext>
            </a:extLst>
          </p:cNvPr>
          <p:cNvSpPr txBox="1"/>
          <p:nvPr/>
        </p:nvSpPr>
        <p:spPr>
          <a:xfrm>
            <a:off x="7145957" y="772376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</a:t>
            </a:r>
            <a:endParaRPr lang="en-SE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43B7E7E6-776A-4073-BC2B-FAADE96B5037}"/>
              </a:ext>
            </a:extLst>
          </p:cNvPr>
          <p:cNvSpPr txBox="1"/>
          <p:nvPr/>
        </p:nvSpPr>
        <p:spPr>
          <a:xfrm>
            <a:off x="7950625" y="561619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E4C13B39-D177-4B0C-B35B-3DF57865F871}"/>
              </a:ext>
            </a:extLst>
          </p:cNvPr>
          <p:cNvCxnSpPr>
            <a:cxnSpLocks/>
            <a:stCxn id="43" idx="3"/>
          </p:cNvCxnSpPr>
          <p:nvPr/>
        </p:nvCxnSpPr>
        <p:spPr>
          <a:xfrm flipV="1">
            <a:off x="6264307" y="1160183"/>
            <a:ext cx="911408" cy="166204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AC895F6C-12C5-4949-969A-7B582700C233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6264307" y="2822229"/>
            <a:ext cx="1232897" cy="117764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koppling 53">
            <a:extLst>
              <a:ext uri="{FF2B5EF4-FFF2-40B4-BE49-F238E27FC236}">
                <a16:creationId xmlns:a16="http://schemas.microsoft.com/office/drawing/2014/main" id="{53215F83-422E-4000-B56E-6339632E3119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6264307" y="2822229"/>
            <a:ext cx="1609248" cy="279396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ak pilkoppling 57">
            <a:extLst>
              <a:ext uri="{FF2B5EF4-FFF2-40B4-BE49-F238E27FC236}">
                <a16:creationId xmlns:a16="http://schemas.microsoft.com/office/drawing/2014/main" id="{3DDE5553-D564-4850-A2D1-33BDE46600E9}"/>
              </a:ext>
            </a:extLst>
          </p:cNvPr>
          <p:cNvCxnSpPr>
            <a:cxnSpLocks/>
            <a:stCxn id="43" idx="3"/>
          </p:cNvCxnSpPr>
          <p:nvPr/>
        </p:nvCxnSpPr>
        <p:spPr>
          <a:xfrm flipH="1">
            <a:off x="5005922" y="2822229"/>
            <a:ext cx="1258385" cy="225239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ihandsfigur: Form 61">
            <a:extLst>
              <a:ext uri="{FF2B5EF4-FFF2-40B4-BE49-F238E27FC236}">
                <a16:creationId xmlns:a16="http://schemas.microsoft.com/office/drawing/2014/main" id="{EC697EA8-44CF-4213-BD91-33FFBE1FC14C}"/>
              </a:ext>
            </a:extLst>
          </p:cNvPr>
          <p:cNvSpPr/>
          <p:nvPr/>
        </p:nvSpPr>
        <p:spPr>
          <a:xfrm>
            <a:off x="2974109" y="4267200"/>
            <a:ext cx="4950691" cy="1616364"/>
          </a:xfrm>
          <a:custGeom>
            <a:avLst/>
            <a:gdLst>
              <a:gd name="connsiteX0" fmla="*/ 1874982 w 4950691"/>
              <a:gd name="connsiteY0" fmla="*/ 951345 h 1616364"/>
              <a:gd name="connsiteX1" fmla="*/ 1856509 w 4950691"/>
              <a:gd name="connsiteY1" fmla="*/ 997527 h 1616364"/>
              <a:gd name="connsiteX2" fmla="*/ 1847273 w 4950691"/>
              <a:gd name="connsiteY2" fmla="*/ 1025236 h 1616364"/>
              <a:gd name="connsiteX3" fmla="*/ 1828800 w 4950691"/>
              <a:gd name="connsiteY3" fmla="*/ 1052945 h 1616364"/>
              <a:gd name="connsiteX4" fmla="*/ 1791855 w 4950691"/>
              <a:gd name="connsiteY4" fmla="*/ 1163782 h 1616364"/>
              <a:gd name="connsiteX5" fmla="*/ 1782618 w 4950691"/>
              <a:gd name="connsiteY5" fmla="*/ 1191491 h 1616364"/>
              <a:gd name="connsiteX6" fmla="*/ 1764146 w 4950691"/>
              <a:gd name="connsiteY6" fmla="*/ 1219200 h 1616364"/>
              <a:gd name="connsiteX7" fmla="*/ 1745673 w 4950691"/>
              <a:gd name="connsiteY7" fmla="*/ 1274618 h 1616364"/>
              <a:gd name="connsiteX8" fmla="*/ 1699491 w 4950691"/>
              <a:gd name="connsiteY8" fmla="*/ 1330036 h 1616364"/>
              <a:gd name="connsiteX9" fmla="*/ 1662546 w 4950691"/>
              <a:gd name="connsiteY9" fmla="*/ 1385455 h 1616364"/>
              <a:gd name="connsiteX10" fmla="*/ 1551709 w 4950691"/>
              <a:gd name="connsiteY10" fmla="*/ 1459345 h 1616364"/>
              <a:gd name="connsiteX11" fmla="*/ 1524000 w 4950691"/>
              <a:gd name="connsiteY11" fmla="*/ 1477818 h 1616364"/>
              <a:gd name="connsiteX12" fmla="*/ 1496291 w 4950691"/>
              <a:gd name="connsiteY12" fmla="*/ 1496291 h 1616364"/>
              <a:gd name="connsiteX13" fmla="*/ 1459346 w 4950691"/>
              <a:gd name="connsiteY13" fmla="*/ 1505527 h 1616364"/>
              <a:gd name="connsiteX14" fmla="*/ 1403927 w 4950691"/>
              <a:gd name="connsiteY14" fmla="*/ 1524000 h 1616364"/>
              <a:gd name="connsiteX15" fmla="*/ 1320800 w 4950691"/>
              <a:gd name="connsiteY15" fmla="*/ 1560945 h 1616364"/>
              <a:gd name="connsiteX16" fmla="*/ 1265382 w 4950691"/>
              <a:gd name="connsiteY16" fmla="*/ 1579418 h 1616364"/>
              <a:gd name="connsiteX17" fmla="*/ 1191491 w 4950691"/>
              <a:gd name="connsiteY17" fmla="*/ 1597891 h 1616364"/>
              <a:gd name="connsiteX18" fmla="*/ 1117600 w 4950691"/>
              <a:gd name="connsiteY18" fmla="*/ 1616364 h 1616364"/>
              <a:gd name="connsiteX19" fmla="*/ 748146 w 4950691"/>
              <a:gd name="connsiteY19" fmla="*/ 1607127 h 1616364"/>
              <a:gd name="connsiteX20" fmla="*/ 554182 w 4950691"/>
              <a:gd name="connsiteY20" fmla="*/ 1579418 h 1616364"/>
              <a:gd name="connsiteX21" fmla="*/ 480291 w 4950691"/>
              <a:gd name="connsiteY21" fmla="*/ 1560945 h 1616364"/>
              <a:gd name="connsiteX22" fmla="*/ 452582 w 4950691"/>
              <a:gd name="connsiteY22" fmla="*/ 1542473 h 1616364"/>
              <a:gd name="connsiteX23" fmla="*/ 415636 w 4950691"/>
              <a:gd name="connsiteY23" fmla="*/ 1524000 h 1616364"/>
              <a:gd name="connsiteX24" fmla="*/ 360218 w 4950691"/>
              <a:gd name="connsiteY24" fmla="*/ 1487055 h 1616364"/>
              <a:gd name="connsiteX25" fmla="*/ 304800 w 4950691"/>
              <a:gd name="connsiteY25" fmla="*/ 1431636 h 1616364"/>
              <a:gd name="connsiteX26" fmla="*/ 277091 w 4950691"/>
              <a:gd name="connsiteY26" fmla="*/ 1403927 h 1616364"/>
              <a:gd name="connsiteX27" fmla="*/ 221673 w 4950691"/>
              <a:gd name="connsiteY27" fmla="*/ 1320800 h 1616364"/>
              <a:gd name="connsiteX28" fmla="*/ 203200 w 4950691"/>
              <a:gd name="connsiteY28" fmla="*/ 1293091 h 1616364"/>
              <a:gd name="connsiteX29" fmla="*/ 184727 w 4950691"/>
              <a:gd name="connsiteY29" fmla="*/ 1256145 h 1616364"/>
              <a:gd name="connsiteX30" fmla="*/ 147782 w 4950691"/>
              <a:gd name="connsiteY30" fmla="*/ 1200727 h 1616364"/>
              <a:gd name="connsiteX31" fmla="*/ 129309 w 4950691"/>
              <a:gd name="connsiteY31" fmla="*/ 1163782 h 1616364"/>
              <a:gd name="connsiteX32" fmla="*/ 120073 w 4950691"/>
              <a:gd name="connsiteY32" fmla="*/ 1136073 h 1616364"/>
              <a:gd name="connsiteX33" fmla="*/ 101600 w 4950691"/>
              <a:gd name="connsiteY33" fmla="*/ 1108364 h 1616364"/>
              <a:gd name="connsiteX34" fmla="*/ 64655 w 4950691"/>
              <a:gd name="connsiteY34" fmla="*/ 1016000 h 1616364"/>
              <a:gd name="connsiteX35" fmla="*/ 46182 w 4950691"/>
              <a:gd name="connsiteY35" fmla="*/ 942109 h 1616364"/>
              <a:gd name="connsiteX36" fmla="*/ 36946 w 4950691"/>
              <a:gd name="connsiteY36" fmla="*/ 905164 h 1616364"/>
              <a:gd name="connsiteX37" fmla="*/ 18473 w 4950691"/>
              <a:gd name="connsiteY37" fmla="*/ 849745 h 1616364"/>
              <a:gd name="connsiteX38" fmla="*/ 0 w 4950691"/>
              <a:gd name="connsiteY38" fmla="*/ 757382 h 1616364"/>
              <a:gd name="connsiteX39" fmla="*/ 9236 w 4950691"/>
              <a:gd name="connsiteY39" fmla="*/ 434109 h 1616364"/>
              <a:gd name="connsiteX40" fmla="*/ 27709 w 4950691"/>
              <a:gd name="connsiteY40" fmla="*/ 378691 h 1616364"/>
              <a:gd name="connsiteX41" fmla="*/ 46182 w 4950691"/>
              <a:gd name="connsiteY41" fmla="*/ 341745 h 1616364"/>
              <a:gd name="connsiteX42" fmla="*/ 55418 w 4950691"/>
              <a:gd name="connsiteY42" fmla="*/ 314036 h 1616364"/>
              <a:gd name="connsiteX43" fmla="*/ 92364 w 4950691"/>
              <a:gd name="connsiteY43" fmla="*/ 258618 h 1616364"/>
              <a:gd name="connsiteX44" fmla="*/ 110836 w 4950691"/>
              <a:gd name="connsiteY44" fmla="*/ 230909 h 1616364"/>
              <a:gd name="connsiteX45" fmla="*/ 120073 w 4950691"/>
              <a:gd name="connsiteY45" fmla="*/ 203200 h 1616364"/>
              <a:gd name="connsiteX46" fmla="*/ 147782 w 4950691"/>
              <a:gd name="connsiteY46" fmla="*/ 184727 h 1616364"/>
              <a:gd name="connsiteX47" fmla="*/ 230909 w 4950691"/>
              <a:gd name="connsiteY47" fmla="*/ 120073 h 1616364"/>
              <a:gd name="connsiteX48" fmla="*/ 258618 w 4950691"/>
              <a:gd name="connsiteY48" fmla="*/ 101600 h 1616364"/>
              <a:gd name="connsiteX49" fmla="*/ 286327 w 4950691"/>
              <a:gd name="connsiteY49" fmla="*/ 83127 h 1616364"/>
              <a:gd name="connsiteX50" fmla="*/ 378691 w 4950691"/>
              <a:gd name="connsiteY50" fmla="*/ 55418 h 1616364"/>
              <a:gd name="connsiteX51" fmla="*/ 415636 w 4950691"/>
              <a:gd name="connsiteY51" fmla="*/ 36945 h 1616364"/>
              <a:gd name="connsiteX52" fmla="*/ 471055 w 4950691"/>
              <a:gd name="connsiteY52" fmla="*/ 27709 h 1616364"/>
              <a:gd name="connsiteX53" fmla="*/ 508000 w 4950691"/>
              <a:gd name="connsiteY53" fmla="*/ 18473 h 1616364"/>
              <a:gd name="connsiteX54" fmla="*/ 581891 w 4950691"/>
              <a:gd name="connsiteY54" fmla="*/ 9236 h 1616364"/>
              <a:gd name="connsiteX55" fmla="*/ 637309 w 4950691"/>
              <a:gd name="connsiteY55" fmla="*/ 0 h 1616364"/>
              <a:gd name="connsiteX56" fmla="*/ 1006764 w 4950691"/>
              <a:gd name="connsiteY56" fmla="*/ 18473 h 1616364"/>
              <a:gd name="connsiteX57" fmla="*/ 1043709 w 4950691"/>
              <a:gd name="connsiteY57" fmla="*/ 27709 h 1616364"/>
              <a:gd name="connsiteX58" fmla="*/ 1089891 w 4950691"/>
              <a:gd name="connsiteY58" fmla="*/ 36945 h 1616364"/>
              <a:gd name="connsiteX59" fmla="*/ 1117600 w 4950691"/>
              <a:gd name="connsiteY59" fmla="*/ 46182 h 1616364"/>
              <a:gd name="connsiteX60" fmla="*/ 1228436 w 4950691"/>
              <a:gd name="connsiteY60" fmla="*/ 55418 h 1616364"/>
              <a:gd name="connsiteX61" fmla="*/ 1311564 w 4950691"/>
              <a:gd name="connsiteY61" fmla="*/ 73891 h 1616364"/>
              <a:gd name="connsiteX62" fmla="*/ 1376218 w 4950691"/>
              <a:gd name="connsiteY62" fmla="*/ 92364 h 1616364"/>
              <a:gd name="connsiteX63" fmla="*/ 1413164 w 4950691"/>
              <a:gd name="connsiteY63" fmla="*/ 101600 h 1616364"/>
              <a:gd name="connsiteX64" fmla="*/ 1505527 w 4950691"/>
              <a:gd name="connsiteY64" fmla="*/ 120073 h 1616364"/>
              <a:gd name="connsiteX65" fmla="*/ 1533236 w 4950691"/>
              <a:gd name="connsiteY65" fmla="*/ 138545 h 1616364"/>
              <a:gd name="connsiteX66" fmla="*/ 1616364 w 4950691"/>
              <a:gd name="connsiteY66" fmla="*/ 157018 h 1616364"/>
              <a:gd name="connsiteX67" fmla="*/ 1671782 w 4950691"/>
              <a:gd name="connsiteY67" fmla="*/ 175491 h 1616364"/>
              <a:gd name="connsiteX68" fmla="*/ 1773382 w 4950691"/>
              <a:gd name="connsiteY68" fmla="*/ 221673 h 1616364"/>
              <a:gd name="connsiteX69" fmla="*/ 1828800 w 4950691"/>
              <a:gd name="connsiteY69" fmla="*/ 267855 h 1616364"/>
              <a:gd name="connsiteX70" fmla="*/ 1856509 w 4950691"/>
              <a:gd name="connsiteY70" fmla="*/ 295564 h 1616364"/>
              <a:gd name="connsiteX71" fmla="*/ 1893455 w 4950691"/>
              <a:gd name="connsiteY71" fmla="*/ 314036 h 1616364"/>
              <a:gd name="connsiteX72" fmla="*/ 1948873 w 4950691"/>
              <a:gd name="connsiteY72" fmla="*/ 350982 h 1616364"/>
              <a:gd name="connsiteX73" fmla="*/ 2004291 w 4950691"/>
              <a:gd name="connsiteY73" fmla="*/ 387927 h 1616364"/>
              <a:gd name="connsiteX74" fmla="*/ 2087418 w 4950691"/>
              <a:gd name="connsiteY74" fmla="*/ 434109 h 1616364"/>
              <a:gd name="connsiteX75" fmla="*/ 2115127 w 4950691"/>
              <a:gd name="connsiteY75" fmla="*/ 461818 h 1616364"/>
              <a:gd name="connsiteX76" fmla="*/ 2170546 w 4950691"/>
              <a:gd name="connsiteY76" fmla="*/ 498764 h 1616364"/>
              <a:gd name="connsiteX77" fmla="*/ 2225964 w 4950691"/>
              <a:gd name="connsiteY77" fmla="*/ 535709 h 1616364"/>
              <a:gd name="connsiteX78" fmla="*/ 2281382 w 4950691"/>
              <a:gd name="connsiteY78" fmla="*/ 581891 h 1616364"/>
              <a:gd name="connsiteX79" fmla="*/ 2364509 w 4950691"/>
              <a:gd name="connsiteY79" fmla="*/ 637309 h 1616364"/>
              <a:gd name="connsiteX80" fmla="*/ 2401455 w 4950691"/>
              <a:gd name="connsiteY80" fmla="*/ 665018 h 1616364"/>
              <a:gd name="connsiteX81" fmla="*/ 2429164 w 4950691"/>
              <a:gd name="connsiteY81" fmla="*/ 692727 h 1616364"/>
              <a:gd name="connsiteX82" fmla="*/ 2484582 w 4950691"/>
              <a:gd name="connsiteY82" fmla="*/ 729673 h 1616364"/>
              <a:gd name="connsiteX83" fmla="*/ 2512291 w 4950691"/>
              <a:gd name="connsiteY83" fmla="*/ 757382 h 1616364"/>
              <a:gd name="connsiteX84" fmla="*/ 2567709 w 4950691"/>
              <a:gd name="connsiteY84" fmla="*/ 794327 h 1616364"/>
              <a:gd name="connsiteX85" fmla="*/ 2623127 w 4950691"/>
              <a:gd name="connsiteY85" fmla="*/ 840509 h 1616364"/>
              <a:gd name="connsiteX86" fmla="*/ 2641600 w 4950691"/>
              <a:gd name="connsiteY86" fmla="*/ 868218 h 1616364"/>
              <a:gd name="connsiteX87" fmla="*/ 2697018 w 4950691"/>
              <a:gd name="connsiteY87" fmla="*/ 905164 h 1616364"/>
              <a:gd name="connsiteX88" fmla="*/ 2724727 w 4950691"/>
              <a:gd name="connsiteY88" fmla="*/ 942109 h 1616364"/>
              <a:gd name="connsiteX89" fmla="*/ 2761673 w 4950691"/>
              <a:gd name="connsiteY89" fmla="*/ 960582 h 1616364"/>
              <a:gd name="connsiteX90" fmla="*/ 2817091 w 4950691"/>
              <a:gd name="connsiteY90" fmla="*/ 1016000 h 1616364"/>
              <a:gd name="connsiteX91" fmla="*/ 2900218 w 4950691"/>
              <a:gd name="connsiteY91" fmla="*/ 1071418 h 1616364"/>
              <a:gd name="connsiteX92" fmla="*/ 2927927 w 4950691"/>
              <a:gd name="connsiteY92" fmla="*/ 1089891 h 1616364"/>
              <a:gd name="connsiteX93" fmla="*/ 2974109 w 4950691"/>
              <a:gd name="connsiteY93" fmla="*/ 1126836 h 1616364"/>
              <a:gd name="connsiteX94" fmla="*/ 3029527 w 4950691"/>
              <a:gd name="connsiteY94" fmla="*/ 1163782 h 1616364"/>
              <a:gd name="connsiteX95" fmla="*/ 3094182 w 4950691"/>
              <a:gd name="connsiteY95" fmla="*/ 1209964 h 1616364"/>
              <a:gd name="connsiteX96" fmla="*/ 3149600 w 4950691"/>
              <a:gd name="connsiteY96" fmla="*/ 1246909 h 1616364"/>
              <a:gd name="connsiteX97" fmla="*/ 3205018 w 4950691"/>
              <a:gd name="connsiteY97" fmla="*/ 1265382 h 1616364"/>
              <a:gd name="connsiteX98" fmla="*/ 3232727 w 4950691"/>
              <a:gd name="connsiteY98" fmla="*/ 1274618 h 1616364"/>
              <a:gd name="connsiteX99" fmla="*/ 3260436 w 4950691"/>
              <a:gd name="connsiteY99" fmla="*/ 1293091 h 1616364"/>
              <a:gd name="connsiteX100" fmla="*/ 3334327 w 4950691"/>
              <a:gd name="connsiteY100" fmla="*/ 1311564 h 1616364"/>
              <a:gd name="connsiteX101" fmla="*/ 3408218 w 4950691"/>
              <a:gd name="connsiteY101" fmla="*/ 1339273 h 1616364"/>
              <a:gd name="connsiteX102" fmla="*/ 3509818 w 4950691"/>
              <a:gd name="connsiteY102" fmla="*/ 1366982 h 1616364"/>
              <a:gd name="connsiteX103" fmla="*/ 3546764 w 4950691"/>
              <a:gd name="connsiteY103" fmla="*/ 1376218 h 1616364"/>
              <a:gd name="connsiteX104" fmla="*/ 3592946 w 4950691"/>
              <a:gd name="connsiteY104" fmla="*/ 1394691 h 1616364"/>
              <a:gd name="connsiteX105" fmla="*/ 3639127 w 4950691"/>
              <a:gd name="connsiteY105" fmla="*/ 1403927 h 1616364"/>
              <a:gd name="connsiteX106" fmla="*/ 3676073 w 4950691"/>
              <a:gd name="connsiteY106" fmla="*/ 1413164 h 1616364"/>
              <a:gd name="connsiteX107" fmla="*/ 3703782 w 4950691"/>
              <a:gd name="connsiteY107" fmla="*/ 1422400 h 1616364"/>
              <a:gd name="connsiteX108" fmla="*/ 3749964 w 4950691"/>
              <a:gd name="connsiteY108" fmla="*/ 1431636 h 1616364"/>
              <a:gd name="connsiteX109" fmla="*/ 3805382 w 4950691"/>
              <a:gd name="connsiteY109" fmla="*/ 1450109 h 1616364"/>
              <a:gd name="connsiteX110" fmla="*/ 3916218 w 4950691"/>
              <a:gd name="connsiteY110" fmla="*/ 1459345 h 1616364"/>
              <a:gd name="connsiteX111" fmla="*/ 4073236 w 4950691"/>
              <a:gd name="connsiteY111" fmla="*/ 1477818 h 1616364"/>
              <a:gd name="connsiteX112" fmla="*/ 4230255 w 4950691"/>
              <a:gd name="connsiteY112" fmla="*/ 1496291 h 1616364"/>
              <a:gd name="connsiteX113" fmla="*/ 4950691 w 4950691"/>
              <a:gd name="connsiteY113" fmla="*/ 1496291 h 161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4950691" h="1616364">
                <a:moveTo>
                  <a:pt x="1874982" y="951345"/>
                </a:moveTo>
                <a:cubicBezTo>
                  <a:pt x="1868824" y="966739"/>
                  <a:pt x="1862331" y="982003"/>
                  <a:pt x="1856509" y="997527"/>
                </a:cubicBezTo>
                <a:cubicBezTo>
                  <a:pt x="1853091" y="1006643"/>
                  <a:pt x="1851627" y="1016528"/>
                  <a:pt x="1847273" y="1025236"/>
                </a:cubicBezTo>
                <a:cubicBezTo>
                  <a:pt x="1842309" y="1035165"/>
                  <a:pt x="1834958" y="1043709"/>
                  <a:pt x="1828800" y="1052945"/>
                </a:cubicBezTo>
                <a:lnTo>
                  <a:pt x="1791855" y="1163782"/>
                </a:lnTo>
                <a:cubicBezTo>
                  <a:pt x="1788776" y="1173018"/>
                  <a:pt x="1788018" y="1183390"/>
                  <a:pt x="1782618" y="1191491"/>
                </a:cubicBezTo>
                <a:cubicBezTo>
                  <a:pt x="1776461" y="1200727"/>
                  <a:pt x="1768654" y="1209056"/>
                  <a:pt x="1764146" y="1219200"/>
                </a:cubicBezTo>
                <a:cubicBezTo>
                  <a:pt x="1756238" y="1236994"/>
                  <a:pt x="1756474" y="1258416"/>
                  <a:pt x="1745673" y="1274618"/>
                </a:cubicBezTo>
                <a:cubicBezTo>
                  <a:pt x="1679650" y="1373651"/>
                  <a:pt x="1782475" y="1223340"/>
                  <a:pt x="1699491" y="1330036"/>
                </a:cubicBezTo>
                <a:cubicBezTo>
                  <a:pt x="1685861" y="1347561"/>
                  <a:pt x="1681019" y="1373140"/>
                  <a:pt x="1662546" y="1385455"/>
                </a:cubicBezTo>
                <a:lnTo>
                  <a:pt x="1551709" y="1459345"/>
                </a:lnTo>
                <a:lnTo>
                  <a:pt x="1524000" y="1477818"/>
                </a:lnTo>
                <a:cubicBezTo>
                  <a:pt x="1514764" y="1483976"/>
                  <a:pt x="1507060" y="1493599"/>
                  <a:pt x="1496291" y="1496291"/>
                </a:cubicBezTo>
                <a:cubicBezTo>
                  <a:pt x="1483976" y="1499370"/>
                  <a:pt x="1471505" y="1501879"/>
                  <a:pt x="1459346" y="1505527"/>
                </a:cubicBezTo>
                <a:cubicBezTo>
                  <a:pt x="1440695" y="1511122"/>
                  <a:pt x="1403927" y="1524000"/>
                  <a:pt x="1403927" y="1524000"/>
                </a:cubicBezTo>
                <a:cubicBezTo>
                  <a:pt x="1360015" y="1553275"/>
                  <a:pt x="1386752" y="1538961"/>
                  <a:pt x="1320800" y="1560945"/>
                </a:cubicBezTo>
                <a:lnTo>
                  <a:pt x="1265382" y="1579418"/>
                </a:lnTo>
                <a:cubicBezTo>
                  <a:pt x="1240752" y="1585576"/>
                  <a:pt x="1216386" y="1592912"/>
                  <a:pt x="1191491" y="1597891"/>
                </a:cubicBezTo>
                <a:cubicBezTo>
                  <a:pt x="1135762" y="1609036"/>
                  <a:pt x="1160202" y="1602162"/>
                  <a:pt x="1117600" y="1616364"/>
                </a:cubicBezTo>
                <a:cubicBezTo>
                  <a:pt x="994449" y="1613285"/>
                  <a:pt x="871159" y="1613717"/>
                  <a:pt x="748146" y="1607127"/>
                </a:cubicBezTo>
                <a:cubicBezTo>
                  <a:pt x="720527" y="1605647"/>
                  <a:pt x="606119" y="1592402"/>
                  <a:pt x="554182" y="1579418"/>
                </a:cubicBezTo>
                <a:cubicBezTo>
                  <a:pt x="440575" y="1551016"/>
                  <a:pt x="650513" y="1594992"/>
                  <a:pt x="480291" y="1560945"/>
                </a:cubicBezTo>
                <a:cubicBezTo>
                  <a:pt x="471055" y="1554788"/>
                  <a:pt x="462220" y="1547980"/>
                  <a:pt x="452582" y="1542473"/>
                </a:cubicBezTo>
                <a:cubicBezTo>
                  <a:pt x="440627" y="1535642"/>
                  <a:pt x="426840" y="1532003"/>
                  <a:pt x="415636" y="1524000"/>
                </a:cubicBezTo>
                <a:cubicBezTo>
                  <a:pt x="355098" y="1480759"/>
                  <a:pt x="419657" y="1506867"/>
                  <a:pt x="360218" y="1487055"/>
                </a:cubicBezTo>
                <a:lnTo>
                  <a:pt x="304800" y="1431636"/>
                </a:lnTo>
                <a:cubicBezTo>
                  <a:pt x="295564" y="1422400"/>
                  <a:pt x="284337" y="1414795"/>
                  <a:pt x="277091" y="1403927"/>
                </a:cubicBezTo>
                <a:lnTo>
                  <a:pt x="221673" y="1320800"/>
                </a:lnTo>
                <a:cubicBezTo>
                  <a:pt x="215515" y="1311564"/>
                  <a:pt x="208164" y="1303020"/>
                  <a:pt x="203200" y="1293091"/>
                </a:cubicBezTo>
                <a:cubicBezTo>
                  <a:pt x="197042" y="1280776"/>
                  <a:pt x="191811" y="1267952"/>
                  <a:pt x="184727" y="1256145"/>
                </a:cubicBezTo>
                <a:cubicBezTo>
                  <a:pt x="173305" y="1237107"/>
                  <a:pt x="157711" y="1220584"/>
                  <a:pt x="147782" y="1200727"/>
                </a:cubicBezTo>
                <a:cubicBezTo>
                  <a:pt x="141624" y="1188412"/>
                  <a:pt x="134733" y="1176437"/>
                  <a:pt x="129309" y="1163782"/>
                </a:cubicBezTo>
                <a:cubicBezTo>
                  <a:pt x="125474" y="1154833"/>
                  <a:pt x="124427" y="1144781"/>
                  <a:pt x="120073" y="1136073"/>
                </a:cubicBezTo>
                <a:cubicBezTo>
                  <a:pt x="115109" y="1126144"/>
                  <a:pt x="107758" y="1117600"/>
                  <a:pt x="101600" y="1108364"/>
                </a:cubicBezTo>
                <a:cubicBezTo>
                  <a:pt x="78773" y="1039883"/>
                  <a:pt x="91835" y="1070362"/>
                  <a:pt x="64655" y="1016000"/>
                </a:cubicBezTo>
                <a:cubicBezTo>
                  <a:pt x="45874" y="922100"/>
                  <a:pt x="65117" y="1008384"/>
                  <a:pt x="46182" y="942109"/>
                </a:cubicBezTo>
                <a:cubicBezTo>
                  <a:pt x="42695" y="929903"/>
                  <a:pt x="40594" y="917323"/>
                  <a:pt x="36946" y="905164"/>
                </a:cubicBezTo>
                <a:cubicBezTo>
                  <a:pt x="31351" y="886513"/>
                  <a:pt x="21674" y="868952"/>
                  <a:pt x="18473" y="849745"/>
                </a:cubicBezTo>
                <a:cubicBezTo>
                  <a:pt x="7149" y="781806"/>
                  <a:pt x="13778" y="812495"/>
                  <a:pt x="0" y="757382"/>
                </a:cubicBezTo>
                <a:cubicBezTo>
                  <a:pt x="3079" y="649624"/>
                  <a:pt x="1369" y="541623"/>
                  <a:pt x="9236" y="434109"/>
                </a:cubicBezTo>
                <a:cubicBezTo>
                  <a:pt x="10657" y="414689"/>
                  <a:pt x="19001" y="396107"/>
                  <a:pt x="27709" y="378691"/>
                </a:cubicBezTo>
                <a:cubicBezTo>
                  <a:pt x="33867" y="366376"/>
                  <a:pt x="40758" y="354401"/>
                  <a:pt x="46182" y="341745"/>
                </a:cubicBezTo>
                <a:cubicBezTo>
                  <a:pt x="50017" y="332796"/>
                  <a:pt x="50690" y="322547"/>
                  <a:pt x="55418" y="314036"/>
                </a:cubicBezTo>
                <a:cubicBezTo>
                  <a:pt x="66200" y="294628"/>
                  <a:pt x="80049" y="277091"/>
                  <a:pt x="92364" y="258618"/>
                </a:cubicBezTo>
                <a:cubicBezTo>
                  <a:pt x="98521" y="249382"/>
                  <a:pt x="107325" y="241440"/>
                  <a:pt x="110836" y="230909"/>
                </a:cubicBezTo>
                <a:cubicBezTo>
                  <a:pt x="113915" y="221673"/>
                  <a:pt x="113991" y="210803"/>
                  <a:pt x="120073" y="203200"/>
                </a:cubicBezTo>
                <a:cubicBezTo>
                  <a:pt x="127008" y="194532"/>
                  <a:pt x="139254" y="191834"/>
                  <a:pt x="147782" y="184727"/>
                </a:cubicBezTo>
                <a:cubicBezTo>
                  <a:pt x="234596" y="112382"/>
                  <a:pt x="90847" y="213448"/>
                  <a:pt x="230909" y="120073"/>
                </a:cubicBezTo>
                <a:lnTo>
                  <a:pt x="258618" y="101600"/>
                </a:lnTo>
                <a:cubicBezTo>
                  <a:pt x="267854" y="95442"/>
                  <a:pt x="275558" y="85819"/>
                  <a:pt x="286327" y="83127"/>
                </a:cubicBezTo>
                <a:cubicBezTo>
                  <a:pt x="312846" y="76498"/>
                  <a:pt x="356201" y="66663"/>
                  <a:pt x="378691" y="55418"/>
                </a:cubicBezTo>
                <a:cubicBezTo>
                  <a:pt x="391006" y="49260"/>
                  <a:pt x="402448" y="40901"/>
                  <a:pt x="415636" y="36945"/>
                </a:cubicBezTo>
                <a:cubicBezTo>
                  <a:pt x="433574" y="31564"/>
                  <a:pt x="452691" y="31382"/>
                  <a:pt x="471055" y="27709"/>
                </a:cubicBezTo>
                <a:cubicBezTo>
                  <a:pt x="483503" y="25220"/>
                  <a:pt x="495479" y="20560"/>
                  <a:pt x="508000" y="18473"/>
                </a:cubicBezTo>
                <a:cubicBezTo>
                  <a:pt x="532484" y="14392"/>
                  <a:pt x="557318" y="12746"/>
                  <a:pt x="581891" y="9236"/>
                </a:cubicBezTo>
                <a:cubicBezTo>
                  <a:pt x="600430" y="6587"/>
                  <a:pt x="618836" y="3079"/>
                  <a:pt x="637309" y="0"/>
                </a:cubicBezTo>
                <a:cubicBezTo>
                  <a:pt x="719315" y="2929"/>
                  <a:pt x="901793" y="5351"/>
                  <a:pt x="1006764" y="18473"/>
                </a:cubicBezTo>
                <a:cubicBezTo>
                  <a:pt x="1019360" y="20048"/>
                  <a:pt x="1031317" y="24955"/>
                  <a:pt x="1043709" y="27709"/>
                </a:cubicBezTo>
                <a:cubicBezTo>
                  <a:pt x="1059034" y="31114"/>
                  <a:pt x="1074661" y="33137"/>
                  <a:pt x="1089891" y="36945"/>
                </a:cubicBezTo>
                <a:cubicBezTo>
                  <a:pt x="1099336" y="39306"/>
                  <a:pt x="1107949" y="44895"/>
                  <a:pt x="1117600" y="46182"/>
                </a:cubicBezTo>
                <a:cubicBezTo>
                  <a:pt x="1154348" y="51082"/>
                  <a:pt x="1191491" y="52339"/>
                  <a:pt x="1228436" y="55418"/>
                </a:cubicBezTo>
                <a:cubicBezTo>
                  <a:pt x="1282362" y="73394"/>
                  <a:pt x="1230289" y="57637"/>
                  <a:pt x="1311564" y="73891"/>
                </a:cubicBezTo>
                <a:cubicBezTo>
                  <a:pt x="1359700" y="83518"/>
                  <a:pt x="1335127" y="80624"/>
                  <a:pt x="1376218" y="92364"/>
                </a:cubicBezTo>
                <a:cubicBezTo>
                  <a:pt x="1388424" y="95851"/>
                  <a:pt x="1400751" y="98940"/>
                  <a:pt x="1413164" y="101600"/>
                </a:cubicBezTo>
                <a:cubicBezTo>
                  <a:pt x="1443864" y="108179"/>
                  <a:pt x="1505527" y="120073"/>
                  <a:pt x="1505527" y="120073"/>
                </a:cubicBezTo>
                <a:cubicBezTo>
                  <a:pt x="1514763" y="126230"/>
                  <a:pt x="1523033" y="134172"/>
                  <a:pt x="1533236" y="138545"/>
                </a:cubicBezTo>
                <a:cubicBezTo>
                  <a:pt x="1547759" y="144769"/>
                  <a:pt x="1604299" y="153728"/>
                  <a:pt x="1616364" y="157018"/>
                </a:cubicBezTo>
                <a:cubicBezTo>
                  <a:pt x="1635150" y="162141"/>
                  <a:pt x="1654366" y="166783"/>
                  <a:pt x="1671782" y="175491"/>
                </a:cubicBezTo>
                <a:cubicBezTo>
                  <a:pt x="1754381" y="216790"/>
                  <a:pt x="1719549" y="203727"/>
                  <a:pt x="1773382" y="221673"/>
                </a:cubicBezTo>
                <a:cubicBezTo>
                  <a:pt x="1854334" y="302625"/>
                  <a:pt x="1751645" y="203559"/>
                  <a:pt x="1828800" y="267855"/>
                </a:cubicBezTo>
                <a:cubicBezTo>
                  <a:pt x="1838835" y="276217"/>
                  <a:pt x="1845880" y="287972"/>
                  <a:pt x="1856509" y="295564"/>
                </a:cubicBezTo>
                <a:cubicBezTo>
                  <a:pt x="1867713" y="303567"/>
                  <a:pt x="1881648" y="306952"/>
                  <a:pt x="1893455" y="314036"/>
                </a:cubicBezTo>
                <a:cubicBezTo>
                  <a:pt x="1912493" y="325459"/>
                  <a:pt x="1930400" y="338667"/>
                  <a:pt x="1948873" y="350982"/>
                </a:cubicBezTo>
                <a:lnTo>
                  <a:pt x="2004291" y="387927"/>
                </a:lnTo>
                <a:cubicBezTo>
                  <a:pt x="2039134" y="399542"/>
                  <a:pt x="2055660" y="402351"/>
                  <a:pt x="2087418" y="434109"/>
                </a:cubicBezTo>
                <a:cubicBezTo>
                  <a:pt x="2096654" y="443345"/>
                  <a:pt x="2104816" y="453799"/>
                  <a:pt x="2115127" y="461818"/>
                </a:cubicBezTo>
                <a:cubicBezTo>
                  <a:pt x="2132652" y="475449"/>
                  <a:pt x="2152073" y="486449"/>
                  <a:pt x="2170546" y="498764"/>
                </a:cubicBezTo>
                <a:lnTo>
                  <a:pt x="2225964" y="535709"/>
                </a:lnTo>
                <a:cubicBezTo>
                  <a:pt x="2324989" y="601727"/>
                  <a:pt x="2174695" y="498913"/>
                  <a:pt x="2281382" y="581891"/>
                </a:cubicBezTo>
                <a:cubicBezTo>
                  <a:pt x="2364410" y="646468"/>
                  <a:pt x="2309141" y="595784"/>
                  <a:pt x="2364509" y="637309"/>
                </a:cubicBezTo>
                <a:cubicBezTo>
                  <a:pt x="2376824" y="646545"/>
                  <a:pt x="2389767" y="655000"/>
                  <a:pt x="2401455" y="665018"/>
                </a:cubicBezTo>
                <a:cubicBezTo>
                  <a:pt x="2411373" y="673519"/>
                  <a:pt x="2418853" y="684708"/>
                  <a:pt x="2429164" y="692727"/>
                </a:cubicBezTo>
                <a:cubicBezTo>
                  <a:pt x="2446689" y="706357"/>
                  <a:pt x="2468883" y="713974"/>
                  <a:pt x="2484582" y="729673"/>
                </a:cubicBezTo>
                <a:cubicBezTo>
                  <a:pt x="2493818" y="738909"/>
                  <a:pt x="2501980" y="749363"/>
                  <a:pt x="2512291" y="757382"/>
                </a:cubicBezTo>
                <a:cubicBezTo>
                  <a:pt x="2529816" y="771012"/>
                  <a:pt x="2552010" y="778628"/>
                  <a:pt x="2567709" y="794327"/>
                </a:cubicBezTo>
                <a:cubicBezTo>
                  <a:pt x="2603267" y="829885"/>
                  <a:pt x="2584550" y="814790"/>
                  <a:pt x="2623127" y="840509"/>
                </a:cubicBezTo>
                <a:cubicBezTo>
                  <a:pt x="2629285" y="849745"/>
                  <a:pt x="2633246" y="860908"/>
                  <a:pt x="2641600" y="868218"/>
                </a:cubicBezTo>
                <a:cubicBezTo>
                  <a:pt x="2658308" y="882838"/>
                  <a:pt x="2683697" y="887403"/>
                  <a:pt x="2697018" y="905164"/>
                </a:cubicBezTo>
                <a:cubicBezTo>
                  <a:pt x="2706254" y="917479"/>
                  <a:pt x="2713039" y="932091"/>
                  <a:pt x="2724727" y="942109"/>
                </a:cubicBezTo>
                <a:cubicBezTo>
                  <a:pt x="2735181" y="951070"/>
                  <a:pt x="2750921" y="951981"/>
                  <a:pt x="2761673" y="960582"/>
                </a:cubicBezTo>
                <a:cubicBezTo>
                  <a:pt x="2782073" y="976902"/>
                  <a:pt x="2795354" y="1001509"/>
                  <a:pt x="2817091" y="1016000"/>
                </a:cubicBezTo>
                <a:lnTo>
                  <a:pt x="2900218" y="1071418"/>
                </a:lnTo>
                <a:lnTo>
                  <a:pt x="2927927" y="1089891"/>
                </a:lnTo>
                <a:cubicBezTo>
                  <a:pt x="2962061" y="1141091"/>
                  <a:pt x="2926870" y="1100592"/>
                  <a:pt x="2974109" y="1126836"/>
                </a:cubicBezTo>
                <a:cubicBezTo>
                  <a:pt x="2993517" y="1137618"/>
                  <a:pt x="3011054" y="1151467"/>
                  <a:pt x="3029527" y="1163782"/>
                </a:cubicBezTo>
                <a:cubicBezTo>
                  <a:pt x="3119639" y="1223858"/>
                  <a:pt x="2979579" y="1129743"/>
                  <a:pt x="3094182" y="1209964"/>
                </a:cubicBezTo>
                <a:cubicBezTo>
                  <a:pt x="3112370" y="1222696"/>
                  <a:pt x="3128538" y="1239888"/>
                  <a:pt x="3149600" y="1246909"/>
                </a:cubicBezTo>
                <a:lnTo>
                  <a:pt x="3205018" y="1265382"/>
                </a:lnTo>
                <a:lnTo>
                  <a:pt x="3232727" y="1274618"/>
                </a:lnTo>
                <a:cubicBezTo>
                  <a:pt x="3241963" y="1280776"/>
                  <a:pt x="3250507" y="1288127"/>
                  <a:pt x="3260436" y="1293091"/>
                </a:cubicBezTo>
                <a:cubicBezTo>
                  <a:pt x="3281544" y="1303645"/>
                  <a:pt x="3313257" y="1306296"/>
                  <a:pt x="3334327" y="1311564"/>
                </a:cubicBezTo>
                <a:cubicBezTo>
                  <a:pt x="3355298" y="1316807"/>
                  <a:pt x="3391256" y="1332912"/>
                  <a:pt x="3408218" y="1339273"/>
                </a:cubicBezTo>
                <a:cubicBezTo>
                  <a:pt x="3442742" y="1352219"/>
                  <a:pt x="3471518" y="1357407"/>
                  <a:pt x="3509818" y="1366982"/>
                </a:cubicBezTo>
                <a:cubicBezTo>
                  <a:pt x="3522133" y="1370061"/>
                  <a:pt x="3534978" y="1371503"/>
                  <a:pt x="3546764" y="1376218"/>
                </a:cubicBezTo>
                <a:cubicBezTo>
                  <a:pt x="3562158" y="1382376"/>
                  <a:pt x="3577065" y="1389927"/>
                  <a:pt x="3592946" y="1394691"/>
                </a:cubicBezTo>
                <a:cubicBezTo>
                  <a:pt x="3607982" y="1399202"/>
                  <a:pt x="3623802" y="1400521"/>
                  <a:pt x="3639127" y="1403927"/>
                </a:cubicBezTo>
                <a:cubicBezTo>
                  <a:pt x="3651519" y="1406681"/>
                  <a:pt x="3663867" y="1409677"/>
                  <a:pt x="3676073" y="1413164"/>
                </a:cubicBezTo>
                <a:cubicBezTo>
                  <a:pt x="3685434" y="1415839"/>
                  <a:pt x="3694337" y="1420039"/>
                  <a:pt x="3703782" y="1422400"/>
                </a:cubicBezTo>
                <a:cubicBezTo>
                  <a:pt x="3719012" y="1426207"/>
                  <a:pt x="3734818" y="1427505"/>
                  <a:pt x="3749964" y="1431636"/>
                </a:cubicBezTo>
                <a:cubicBezTo>
                  <a:pt x="3768750" y="1436759"/>
                  <a:pt x="3786175" y="1446908"/>
                  <a:pt x="3805382" y="1450109"/>
                </a:cubicBezTo>
                <a:cubicBezTo>
                  <a:pt x="3841951" y="1456204"/>
                  <a:pt x="3879273" y="1456266"/>
                  <a:pt x="3916218" y="1459345"/>
                </a:cubicBezTo>
                <a:cubicBezTo>
                  <a:pt x="4015491" y="1479201"/>
                  <a:pt x="3907229" y="1459373"/>
                  <a:pt x="4073236" y="1477818"/>
                </a:cubicBezTo>
                <a:cubicBezTo>
                  <a:pt x="4158864" y="1487332"/>
                  <a:pt x="4116059" y="1495008"/>
                  <a:pt x="4230255" y="1496291"/>
                </a:cubicBezTo>
                <a:cubicBezTo>
                  <a:pt x="4470385" y="1498989"/>
                  <a:pt x="4710546" y="1496291"/>
                  <a:pt x="4950691" y="149629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307BD0EC-EFDF-4B17-B4DC-173D3B666015}"/>
              </a:ext>
            </a:extLst>
          </p:cNvPr>
          <p:cNvSpPr txBox="1"/>
          <p:nvPr/>
        </p:nvSpPr>
        <p:spPr>
          <a:xfrm>
            <a:off x="7853372" y="937647"/>
            <a:ext cx="39430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 passar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 bakåt till B.</a:t>
            </a:r>
          </a:p>
          <a:p>
            <a:r>
              <a:rPr lang="sv-SE" dirty="0"/>
              <a:t>B passar (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/>
              <a:t>) till C som vänt hem.</a:t>
            </a:r>
          </a:p>
          <a:p>
            <a:r>
              <a:rPr lang="sv-SE" dirty="0"/>
              <a:t>C hotar på kanten, vänder ur och passar bakåt (</a:t>
            </a:r>
            <a:r>
              <a:rPr lang="sv-SE" dirty="0">
                <a:solidFill>
                  <a:srgbClr val="FF0000"/>
                </a:solidFill>
              </a:rPr>
              <a:t>3</a:t>
            </a:r>
            <a:r>
              <a:rPr lang="sv-SE" dirty="0"/>
              <a:t>) till D.</a:t>
            </a:r>
          </a:p>
          <a:p>
            <a:r>
              <a:rPr lang="sv-SE" dirty="0"/>
              <a:t>D åker in i mitten och passar (</a:t>
            </a:r>
            <a:r>
              <a:rPr lang="sv-SE" dirty="0">
                <a:solidFill>
                  <a:srgbClr val="FF0000"/>
                </a:solidFill>
              </a:rPr>
              <a:t>4</a:t>
            </a:r>
            <a:r>
              <a:rPr lang="sv-SE" dirty="0"/>
              <a:t>) till E som vänt ur.</a:t>
            </a:r>
          </a:p>
          <a:p>
            <a:r>
              <a:rPr lang="sv-SE" dirty="0"/>
              <a:t>E hotar diagonalt och släpper (</a:t>
            </a:r>
            <a:r>
              <a:rPr lang="sv-SE" dirty="0">
                <a:solidFill>
                  <a:srgbClr val="FF0000"/>
                </a:solidFill>
              </a:rPr>
              <a:t>5</a:t>
            </a:r>
            <a:r>
              <a:rPr lang="sv-SE" dirty="0"/>
              <a:t>) till A.</a:t>
            </a:r>
          </a:p>
          <a:p>
            <a:r>
              <a:rPr lang="sv-SE" dirty="0"/>
              <a:t>A hotar i mitten och spelar (</a:t>
            </a:r>
            <a:r>
              <a:rPr lang="sv-SE" dirty="0">
                <a:solidFill>
                  <a:srgbClr val="FF0000"/>
                </a:solidFill>
              </a:rPr>
              <a:t>6</a:t>
            </a:r>
            <a:r>
              <a:rPr lang="sv-SE" dirty="0"/>
              <a:t>) till någon av C, D, E eller F.</a:t>
            </a:r>
          </a:p>
          <a:p>
            <a:r>
              <a:rPr lang="sv-SE" dirty="0"/>
              <a:t>Anfall mot försvarare</a:t>
            </a:r>
            <a:endParaRPr lang="en-SE" dirty="0"/>
          </a:p>
        </p:txBody>
      </p:sp>
      <p:cxnSp>
        <p:nvCxnSpPr>
          <p:cNvPr id="65" name="Rak pilkoppling 64">
            <a:extLst>
              <a:ext uri="{FF2B5EF4-FFF2-40B4-BE49-F238E27FC236}">
                <a16:creationId xmlns:a16="http://schemas.microsoft.com/office/drawing/2014/main" id="{4100E051-BB3F-4280-B092-31B720759FF4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2031294" y="3387196"/>
            <a:ext cx="0" cy="157273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ruta 67">
            <a:extLst>
              <a:ext uri="{FF2B5EF4-FFF2-40B4-BE49-F238E27FC236}">
                <a16:creationId xmlns:a16="http://schemas.microsoft.com/office/drawing/2014/main" id="{13BBB3EF-DA83-4E1A-8F47-8B5EEF306DD9}"/>
              </a:ext>
            </a:extLst>
          </p:cNvPr>
          <p:cNvSpPr txBox="1"/>
          <p:nvPr/>
        </p:nvSpPr>
        <p:spPr>
          <a:xfrm>
            <a:off x="3776887" y="2092271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69" name="textruta 68">
            <a:extLst>
              <a:ext uri="{FF2B5EF4-FFF2-40B4-BE49-F238E27FC236}">
                <a16:creationId xmlns:a16="http://schemas.microsoft.com/office/drawing/2014/main" id="{B2BFEB18-1E45-4CF9-A7AB-A8B0F5901E9A}"/>
              </a:ext>
            </a:extLst>
          </p:cNvPr>
          <p:cNvSpPr txBox="1"/>
          <p:nvPr/>
        </p:nvSpPr>
        <p:spPr>
          <a:xfrm>
            <a:off x="1889319" y="392369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B6307B43-E269-41AB-B221-8CADFCFA2B7F}"/>
              </a:ext>
            </a:extLst>
          </p:cNvPr>
          <p:cNvSpPr txBox="1"/>
          <p:nvPr/>
        </p:nvSpPr>
        <p:spPr>
          <a:xfrm>
            <a:off x="4481391" y="5069314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06B738C3-CD25-450E-8965-3FDACBC429E5}"/>
              </a:ext>
            </a:extLst>
          </p:cNvPr>
          <p:cNvSpPr txBox="1"/>
          <p:nvPr/>
        </p:nvSpPr>
        <p:spPr>
          <a:xfrm>
            <a:off x="2031144" y="1808890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9B5F2012-EC1A-4678-83E1-FAAF0D9AAAED}"/>
              </a:ext>
            </a:extLst>
          </p:cNvPr>
          <p:cNvSpPr txBox="1"/>
          <p:nvPr/>
        </p:nvSpPr>
        <p:spPr>
          <a:xfrm>
            <a:off x="4479920" y="1392171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5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EFABA957-2FF9-45BC-93C1-93AD5C49E1FB}"/>
              </a:ext>
            </a:extLst>
          </p:cNvPr>
          <p:cNvSpPr txBox="1"/>
          <p:nvPr/>
        </p:nvSpPr>
        <p:spPr>
          <a:xfrm>
            <a:off x="6258780" y="2690676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6</a:t>
            </a:r>
            <a:endParaRPr lang="en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11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033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Andréas övning</a:t>
            </a:r>
            <a:endParaRPr lang="en-SE" sz="24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FAF97AF2-1997-4CFD-819A-9E954B63A320}"/>
              </a:ext>
            </a:extLst>
          </p:cNvPr>
          <p:cNvSpPr/>
          <p:nvPr/>
        </p:nvSpPr>
        <p:spPr>
          <a:xfrm>
            <a:off x="3355077" y="130954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0B16A6D2-B37C-4118-AC4F-D15B9CF1FBCC}"/>
              </a:ext>
            </a:extLst>
          </p:cNvPr>
          <p:cNvSpPr/>
          <p:nvPr/>
        </p:nvSpPr>
        <p:spPr>
          <a:xfrm>
            <a:off x="3748201" y="130954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70348D5E-BF5B-4FEB-90E1-1DA20B218C85}"/>
              </a:ext>
            </a:extLst>
          </p:cNvPr>
          <p:cNvSpPr/>
          <p:nvPr/>
        </p:nvSpPr>
        <p:spPr>
          <a:xfrm>
            <a:off x="4095143" y="130954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069524E6-7D4A-44C6-AE87-0656B6E03FD6}"/>
              </a:ext>
            </a:extLst>
          </p:cNvPr>
          <p:cNvSpPr/>
          <p:nvPr/>
        </p:nvSpPr>
        <p:spPr>
          <a:xfrm>
            <a:off x="4460191" y="130954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5" name="Likbent triangel 14">
            <a:extLst>
              <a:ext uri="{FF2B5EF4-FFF2-40B4-BE49-F238E27FC236}">
                <a16:creationId xmlns:a16="http://schemas.microsoft.com/office/drawing/2014/main" id="{DF347BC6-E35A-4B35-AFAA-89AAA0410DB3}"/>
              </a:ext>
            </a:extLst>
          </p:cNvPr>
          <p:cNvSpPr/>
          <p:nvPr/>
        </p:nvSpPr>
        <p:spPr>
          <a:xfrm>
            <a:off x="4853315" y="130954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Likbent triangel 15">
            <a:extLst>
              <a:ext uri="{FF2B5EF4-FFF2-40B4-BE49-F238E27FC236}">
                <a16:creationId xmlns:a16="http://schemas.microsoft.com/office/drawing/2014/main" id="{F9102578-1A8C-4781-AA29-0623FF97B409}"/>
              </a:ext>
            </a:extLst>
          </p:cNvPr>
          <p:cNvSpPr/>
          <p:nvPr/>
        </p:nvSpPr>
        <p:spPr>
          <a:xfrm>
            <a:off x="1381284" y="130954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Likbent triangel 16">
            <a:extLst>
              <a:ext uri="{FF2B5EF4-FFF2-40B4-BE49-F238E27FC236}">
                <a16:creationId xmlns:a16="http://schemas.microsoft.com/office/drawing/2014/main" id="{206C587F-BB6B-4399-A5E1-9EAEE10543D6}"/>
              </a:ext>
            </a:extLst>
          </p:cNvPr>
          <p:cNvSpPr/>
          <p:nvPr/>
        </p:nvSpPr>
        <p:spPr>
          <a:xfrm>
            <a:off x="5834207" y="3294832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8" name="Likbent triangel 17">
            <a:extLst>
              <a:ext uri="{FF2B5EF4-FFF2-40B4-BE49-F238E27FC236}">
                <a16:creationId xmlns:a16="http://schemas.microsoft.com/office/drawing/2014/main" id="{C844A819-EA32-4C56-ACAA-AACA5510A04C}"/>
              </a:ext>
            </a:extLst>
          </p:cNvPr>
          <p:cNvSpPr/>
          <p:nvPr/>
        </p:nvSpPr>
        <p:spPr>
          <a:xfrm>
            <a:off x="1208391" y="5223274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9" name="Likbent triangel 18">
            <a:extLst>
              <a:ext uri="{FF2B5EF4-FFF2-40B4-BE49-F238E27FC236}">
                <a16:creationId xmlns:a16="http://schemas.microsoft.com/office/drawing/2014/main" id="{8D1A4C6E-37CA-41F9-91A6-1FF6A09D06D3}"/>
              </a:ext>
            </a:extLst>
          </p:cNvPr>
          <p:cNvSpPr/>
          <p:nvPr/>
        </p:nvSpPr>
        <p:spPr>
          <a:xfrm>
            <a:off x="1601515" y="5223274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Likbent triangel 19">
            <a:extLst>
              <a:ext uri="{FF2B5EF4-FFF2-40B4-BE49-F238E27FC236}">
                <a16:creationId xmlns:a16="http://schemas.microsoft.com/office/drawing/2014/main" id="{13AC31E8-3498-4A08-AF5D-DA5355BE4D1C}"/>
              </a:ext>
            </a:extLst>
          </p:cNvPr>
          <p:cNvSpPr/>
          <p:nvPr/>
        </p:nvSpPr>
        <p:spPr>
          <a:xfrm>
            <a:off x="1948457" y="5223274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1" name="Likbent triangel 20">
            <a:extLst>
              <a:ext uri="{FF2B5EF4-FFF2-40B4-BE49-F238E27FC236}">
                <a16:creationId xmlns:a16="http://schemas.microsoft.com/office/drawing/2014/main" id="{281BD665-A6E0-4255-80AF-BB3FBFACBC27}"/>
              </a:ext>
            </a:extLst>
          </p:cNvPr>
          <p:cNvSpPr/>
          <p:nvPr/>
        </p:nvSpPr>
        <p:spPr>
          <a:xfrm>
            <a:off x="2313505" y="5223274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2" name="Likbent triangel 21">
            <a:extLst>
              <a:ext uri="{FF2B5EF4-FFF2-40B4-BE49-F238E27FC236}">
                <a16:creationId xmlns:a16="http://schemas.microsoft.com/office/drawing/2014/main" id="{880AE64B-E6A5-442B-B800-F8C173FC6FF9}"/>
              </a:ext>
            </a:extLst>
          </p:cNvPr>
          <p:cNvSpPr/>
          <p:nvPr/>
        </p:nvSpPr>
        <p:spPr>
          <a:xfrm>
            <a:off x="2706629" y="5223274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E59E449-441D-4F2A-8835-C9EFDAFE069E}"/>
              </a:ext>
            </a:extLst>
          </p:cNvPr>
          <p:cNvSpPr txBox="1"/>
          <p:nvPr/>
        </p:nvSpPr>
        <p:spPr>
          <a:xfrm>
            <a:off x="5687941" y="2971682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FBB3C9CE-F54C-4672-B954-B2C3455F3125}"/>
              </a:ext>
            </a:extLst>
          </p:cNvPr>
          <p:cNvSpPr txBox="1"/>
          <p:nvPr/>
        </p:nvSpPr>
        <p:spPr>
          <a:xfrm>
            <a:off x="1176856" y="1401907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2CCA5A21-679C-4C87-8EB6-E68CAD50AD15}"/>
              </a:ext>
            </a:extLst>
          </p:cNvPr>
          <p:cNvSpPr/>
          <p:nvPr/>
        </p:nvSpPr>
        <p:spPr>
          <a:xfrm>
            <a:off x="1456401" y="1460842"/>
            <a:ext cx="438150" cy="66857"/>
          </a:xfrm>
          <a:custGeom>
            <a:avLst/>
            <a:gdLst>
              <a:gd name="connsiteX0" fmla="*/ 0 w 438150"/>
              <a:gd name="connsiteY0" fmla="*/ 66857 h 66857"/>
              <a:gd name="connsiteX1" fmla="*/ 180975 w 438150"/>
              <a:gd name="connsiteY1" fmla="*/ 57332 h 66857"/>
              <a:gd name="connsiteX2" fmla="*/ 238125 w 438150"/>
              <a:gd name="connsiteY2" fmla="*/ 38282 h 66857"/>
              <a:gd name="connsiteX3" fmla="*/ 285750 w 438150"/>
              <a:gd name="connsiteY3" fmla="*/ 28757 h 66857"/>
              <a:gd name="connsiteX4" fmla="*/ 314325 w 438150"/>
              <a:gd name="connsiteY4" fmla="*/ 19232 h 66857"/>
              <a:gd name="connsiteX5" fmla="*/ 371475 w 438150"/>
              <a:gd name="connsiteY5" fmla="*/ 9707 h 66857"/>
              <a:gd name="connsiteX6" fmla="*/ 438150 w 438150"/>
              <a:gd name="connsiteY6" fmla="*/ 182 h 6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150" h="66857">
                <a:moveTo>
                  <a:pt x="0" y="66857"/>
                </a:moveTo>
                <a:cubicBezTo>
                  <a:pt x="60325" y="63682"/>
                  <a:pt x="120997" y="64529"/>
                  <a:pt x="180975" y="57332"/>
                </a:cubicBezTo>
                <a:cubicBezTo>
                  <a:pt x="200912" y="54940"/>
                  <a:pt x="218434" y="42220"/>
                  <a:pt x="238125" y="38282"/>
                </a:cubicBezTo>
                <a:cubicBezTo>
                  <a:pt x="254000" y="35107"/>
                  <a:pt x="270044" y="32684"/>
                  <a:pt x="285750" y="28757"/>
                </a:cubicBezTo>
                <a:cubicBezTo>
                  <a:pt x="295490" y="26322"/>
                  <a:pt x="304524" y="21410"/>
                  <a:pt x="314325" y="19232"/>
                </a:cubicBezTo>
                <a:cubicBezTo>
                  <a:pt x="333178" y="15042"/>
                  <a:pt x="352537" y="13495"/>
                  <a:pt x="371475" y="9707"/>
                </a:cubicBezTo>
                <a:cubicBezTo>
                  <a:pt x="430651" y="-2128"/>
                  <a:pt x="387873" y="182"/>
                  <a:pt x="438150" y="182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687E485D-555B-4E5E-A4BA-81E48AA88A5A}"/>
              </a:ext>
            </a:extLst>
          </p:cNvPr>
          <p:cNvSpPr/>
          <p:nvPr/>
        </p:nvSpPr>
        <p:spPr>
          <a:xfrm>
            <a:off x="5000625" y="3295650"/>
            <a:ext cx="952500" cy="2476500"/>
          </a:xfrm>
          <a:custGeom>
            <a:avLst/>
            <a:gdLst>
              <a:gd name="connsiteX0" fmla="*/ 762000 w 952500"/>
              <a:gd name="connsiteY0" fmla="*/ 0 h 2476500"/>
              <a:gd name="connsiteX1" fmla="*/ 771525 w 952500"/>
              <a:gd name="connsiteY1" fmla="*/ 200025 h 2476500"/>
              <a:gd name="connsiteX2" fmla="*/ 790575 w 952500"/>
              <a:gd name="connsiteY2" fmla="*/ 285750 h 2476500"/>
              <a:gd name="connsiteX3" fmla="*/ 800100 w 952500"/>
              <a:gd name="connsiteY3" fmla="*/ 381000 h 2476500"/>
              <a:gd name="connsiteX4" fmla="*/ 809625 w 952500"/>
              <a:gd name="connsiteY4" fmla="*/ 419100 h 2476500"/>
              <a:gd name="connsiteX5" fmla="*/ 819150 w 952500"/>
              <a:gd name="connsiteY5" fmla="*/ 514350 h 2476500"/>
              <a:gd name="connsiteX6" fmla="*/ 838200 w 952500"/>
              <a:gd name="connsiteY6" fmla="*/ 581025 h 2476500"/>
              <a:gd name="connsiteX7" fmla="*/ 847725 w 952500"/>
              <a:gd name="connsiteY7" fmla="*/ 666750 h 2476500"/>
              <a:gd name="connsiteX8" fmla="*/ 857250 w 952500"/>
              <a:gd name="connsiteY8" fmla="*/ 714375 h 2476500"/>
              <a:gd name="connsiteX9" fmla="*/ 876300 w 952500"/>
              <a:gd name="connsiteY9" fmla="*/ 866775 h 2476500"/>
              <a:gd name="connsiteX10" fmla="*/ 885825 w 952500"/>
              <a:gd name="connsiteY10" fmla="*/ 962025 h 2476500"/>
              <a:gd name="connsiteX11" fmla="*/ 895350 w 952500"/>
              <a:gd name="connsiteY11" fmla="*/ 1019175 h 2476500"/>
              <a:gd name="connsiteX12" fmla="*/ 923925 w 952500"/>
              <a:gd name="connsiteY12" fmla="*/ 1152525 h 2476500"/>
              <a:gd name="connsiteX13" fmla="*/ 933450 w 952500"/>
              <a:gd name="connsiteY13" fmla="*/ 1285875 h 2476500"/>
              <a:gd name="connsiteX14" fmla="*/ 942975 w 952500"/>
              <a:gd name="connsiteY14" fmla="*/ 1333500 h 2476500"/>
              <a:gd name="connsiteX15" fmla="*/ 952500 w 952500"/>
              <a:gd name="connsiteY15" fmla="*/ 1600200 h 2476500"/>
              <a:gd name="connsiteX16" fmla="*/ 942975 w 952500"/>
              <a:gd name="connsiteY16" fmla="*/ 2057400 h 2476500"/>
              <a:gd name="connsiteX17" fmla="*/ 923925 w 952500"/>
              <a:gd name="connsiteY17" fmla="*/ 2114550 h 2476500"/>
              <a:gd name="connsiteX18" fmla="*/ 914400 w 952500"/>
              <a:gd name="connsiteY18" fmla="*/ 2143125 h 2476500"/>
              <a:gd name="connsiteX19" fmla="*/ 904875 w 952500"/>
              <a:gd name="connsiteY19" fmla="*/ 2171700 h 2476500"/>
              <a:gd name="connsiteX20" fmla="*/ 895350 w 952500"/>
              <a:gd name="connsiteY20" fmla="*/ 2200275 h 2476500"/>
              <a:gd name="connsiteX21" fmla="*/ 847725 w 952500"/>
              <a:gd name="connsiteY21" fmla="*/ 2286000 h 2476500"/>
              <a:gd name="connsiteX22" fmla="*/ 819150 w 952500"/>
              <a:gd name="connsiteY22" fmla="*/ 2305050 h 2476500"/>
              <a:gd name="connsiteX23" fmla="*/ 809625 w 952500"/>
              <a:gd name="connsiteY23" fmla="*/ 2333625 h 2476500"/>
              <a:gd name="connsiteX24" fmla="*/ 752475 w 952500"/>
              <a:gd name="connsiteY24" fmla="*/ 2371725 h 2476500"/>
              <a:gd name="connsiteX25" fmla="*/ 676275 w 952500"/>
              <a:gd name="connsiteY25" fmla="*/ 2419350 h 2476500"/>
              <a:gd name="connsiteX26" fmla="*/ 647700 w 952500"/>
              <a:gd name="connsiteY26" fmla="*/ 2438400 h 2476500"/>
              <a:gd name="connsiteX27" fmla="*/ 590550 w 952500"/>
              <a:gd name="connsiteY27" fmla="*/ 2457450 h 2476500"/>
              <a:gd name="connsiteX28" fmla="*/ 561975 w 952500"/>
              <a:gd name="connsiteY28" fmla="*/ 2466975 h 2476500"/>
              <a:gd name="connsiteX29" fmla="*/ 495300 w 952500"/>
              <a:gd name="connsiteY29" fmla="*/ 2476500 h 2476500"/>
              <a:gd name="connsiteX30" fmla="*/ 190500 w 952500"/>
              <a:gd name="connsiteY30" fmla="*/ 2466975 h 2476500"/>
              <a:gd name="connsiteX31" fmla="*/ 133350 w 952500"/>
              <a:gd name="connsiteY31" fmla="*/ 2457450 h 2476500"/>
              <a:gd name="connsiteX32" fmla="*/ 66675 w 952500"/>
              <a:gd name="connsiteY32" fmla="*/ 2447925 h 2476500"/>
              <a:gd name="connsiteX33" fmla="*/ 0 w 952500"/>
              <a:gd name="connsiteY33" fmla="*/ 2428875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52500" h="2476500">
                <a:moveTo>
                  <a:pt x="762000" y="0"/>
                </a:moveTo>
                <a:cubicBezTo>
                  <a:pt x="765175" y="66675"/>
                  <a:pt x="766405" y="133471"/>
                  <a:pt x="771525" y="200025"/>
                </a:cubicBezTo>
                <a:cubicBezTo>
                  <a:pt x="772869" y="217492"/>
                  <a:pt x="785815" y="266710"/>
                  <a:pt x="790575" y="285750"/>
                </a:cubicBezTo>
                <a:cubicBezTo>
                  <a:pt x="793750" y="317500"/>
                  <a:pt x="795587" y="349412"/>
                  <a:pt x="800100" y="381000"/>
                </a:cubicBezTo>
                <a:cubicBezTo>
                  <a:pt x="801951" y="393959"/>
                  <a:pt x="807774" y="406141"/>
                  <a:pt x="809625" y="419100"/>
                </a:cubicBezTo>
                <a:cubicBezTo>
                  <a:pt x="814138" y="450688"/>
                  <a:pt x="814637" y="482762"/>
                  <a:pt x="819150" y="514350"/>
                </a:cubicBezTo>
                <a:cubicBezTo>
                  <a:pt x="822140" y="535280"/>
                  <a:pt x="831415" y="560670"/>
                  <a:pt x="838200" y="581025"/>
                </a:cubicBezTo>
                <a:cubicBezTo>
                  <a:pt x="841375" y="609600"/>
                  <a:pt x="843659" y="638288"/>
                  <a:pt x="847725" y="666750"/>
                </a:cubicBezTo>
                <a:cubicBezTo>
                  <a:pt x="850015" y="682777"/>
                  <a:pt x="855462" y="698285"/>
                  <a:pt x="857250" y="714375"/>
                </a:cubicBezTo>
                <a:cubicBezTo>
                  <a:pt x="874408" y="868801"/>
                  <a:pt x="852020" y="793934"/>
                  <a:pt x="876300" y="866775"/>
                </a:cubicBezTo>
                <a:cubicBezTo>
                  <a:pt x="879475" y="898525"/>
                  <a:pt x="881867" y="930363"/>
                  <a:pt x="885825" y="962025"/>
                </a:cubicBezTo>
                <a:cubicBezTo>
                  <a:pt x="888220" y="981189"/>
                  <a:pt x="891791" y="1000193"/>
                  <a:pt x="895350" y="1019175"/>
                </a:cubicBezTo>
                <a:cubicBezTo>
                  <a:pt x="911563" y="1105644"/>
                  <a:pt x="908732" y="1091753"/>
                  <a:pt x="923925" y="1152525"/>
                </a:cubicBezTo>
                <a:cubicBezTo>
                  <a:pt x="927100" y="1196975"/>
                  <a:pt x="928785" y="1241557"/>
                  <a:pt x="933450" y="1285875"/>
                </a:cubicBezTo>
                <a:cubicBezTo>
                  <a:pt x="935145" y="1301975"/>
                  <a:pt x="941996" y="1317340"/>
                  <a:pt x="942975" y="1333500"/>
                </a:cubicBezTo>
                <a:cubicBezTo>
                  <a:pt x="948356" y="1422294"/>
                  <a:pt x="949325" y="1511300"/>
                  <a:pt x="952500" y="1600200"/>
                </a:cubicBezTo>
                <a:cubicBezTo>
                  <a:pt x="949325" y="1752600"/>
                  <a:pt x="951430" y="1905202"/>
                  <a:pt x="942975" y="2057400"/>
                </a:cubicBezTo>
                <a:cubicBezTo>
                  <a:pt x="941861" y="2077450"/>
                  <a:pt x="930275" y="2095500"/>
                  <a:pt x="923925" y="2114550"/>
                </a:cubicBezTo>
                <a:lnTo>
                  <a:pt x="914400" y="2143125"/>
                </a:lnTo>
                <a:lnTo>
                  <a:pt x="904875" y="2171700"/>
                </a:lnTo>
                <a:lnTo>
                  <a:pt x="895350" y="2200275"/>
                </a:lnTo>
                <a:cubicBezTo>
                  <a:pt x="885424" y="2230052"/>
                  <a:pt x="875798" y="2267285"/>
                  <a:pt x="847725" y="2286000"/>
                </a:cubicBezTo>
                <a:lnTo>
                  <a:pt x="819150" y="2305050"/>
                </a:lnTo>
                <a:cubicBezTo>
                  <a:pt x="815975" y="2314575"/>
                  <a:pt x="816725" y="2326525"/>
                  <a:pt x="809625" y="2333625"/>
                </a:cubicBezTo>
                <a:cubicBezTo>
                  <a:pt x="793436" y="2349814"/>
                  <a:pt x="752475" y="2371725"/>
                  <a:pt x="752475" y="2371725"/>
                </a:cubicBezTo>
                <a:cubicBezTo>
                  <a:pt x="706778" y="2440271"/>
                  <a:pt x="771489" y="2355874"/>
                  <a:pt x="676275" y="2419350"/>
                </a:cubicBezTo>
                <a:cubicBezTo>
                  <a:pt x="666750" y="2425700"/>
                  <a:pt x="658161" y="2433751"/>
                  <a:pt x="647700" y="2438400"/>
                </a:cubicBezTo>
                <a:cubicBezTo>
                  <a:pt x="629350" y="2446555"/>
                  <a:pt x="609600" y="2451100"/>
                  <a:pt x="590550" y="2457450"/>
                </a:cubicBezTo>
                <a:cubicBezTo>
                  <a:pt x="581025" y="2460625"/>
                  <a:pt x="571914" y="2465555"/>
                  <a:pt x="561975" y="2466975"/>
                </a:cubicBezTo>
                <a:lnTo>
                  <a:pt x="495300" y="2476500"/>
                </a:lnTo>
                <a:cubicBezTo>
                  <a:pt x="393700" y="2473325"/>
                  <a:pt x="292009" y="2472318"/>
                  <a:pt x="190500" y="2466975"/>
                </a:cubicBezTo>
                <a:cubicBezTo>
                  <a:pt x="171214" y="2465960"/>
                  <a:pt x="152438" y="2460387"/>
                  <a:pt x="133350" y="2457450"/>
                </a:cubicBezTo>
                <a:cubicBezTo>
                  <a:pt x="111160" y="2454036"/>
                  <a:pt x="88900" y="2451100"/>
                  <a:pt x="66675" y="2447925"/>
                </a:cubicBezTo>
                <a:cubicBezTo>
                  <a:pt x="6513" y="2427871"/>
                  <a:pt x="29605" y="2428875"/>
                  <a:pt x="0" y="242887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1463BE14-9DD9-4A58-B3F8-0831E2F21E3A}"/>
              </a:ext>
            </a:extLst>
          </p:cNvPr>
          <p:cNvSpPr/>
          <p:nvPr/>
        </p:nvSpPr>
        <p:spPr>
          <a:xfrm>
            <a:off x="2028825" y="1228725"/>
            <a:ext cx="3124200" cy="800100"/>
          </a:xfrm>
          <a:custGeom>
            <a:avLst/>
            <a:gdLst>
              <a:gd name="connsiteX0" fmla="*/ 0 w 3124200"/>
              <a:gd name="connsiteY0" fmla="*/ 219075 h 800100"/>
              <a:gd name="connsiteX1" fmla="*/ 47625 w 3124200"/>
              <a:gd name="connsiteY1" fmla="*/ 247650 h 800100"/>
              <a:gd name="connsiteX2" fmla="*/ 76200 w 3124200"/>
              <a:gd name="connsiteY2" fmla="*/ 266700 h 800100"/>
              <a:gd name="connsiteX3" fmla="*/ 85725 w 3124200"/>
              <a:gd name="connsiteY3" fmla="*/ 238125 h 800100"/>
              <a:gd name="connsiteX4" fmla="*/ 142875 w 3124200"/>
              <a:gd name="connsiteY4" fmla="*/ 209550 h 800100"/>
              <a:gd name="connsiteX5" fmla="*/ 180975 w 3124200"/>
              <a:gd name="connsiteY5" fmla="*/ 219075 h 800100"/>
              <a:gd name="connsiteX6" fmla="*/ 247650 w 3124200"/>
              <a:gd name="connsiteY6" fmla="*/ 285750 h 800100"/>
              <a:gd name="connsiteX7" fmla="*/ 314325 w 3124200"/>
              <a:gd name="connsiteY7" fmla="*/ 276225 h 800100"/>
              <a:gd name="connsiteX8" fmla="*/ 371475 w 3124200"/>
              <a:gd name="connsiteY8" fmla="*/ 238125 h 800100"/>
              <a:gd name="connsiteX9" fmla="*/ 400050 w 3124200"/>
              <a:gd name="connsiteY9" fmla="*/ 219075 h 800100"/>
              <a:gd name="connsiteX10" fmla="*/ 457200 w 3124200"/>
              <a:gd name="connsiteY10" fmla="*/ 200025 h 800100"/>
              <a:gd name="connsiteX11" fmla="*/ 514350 w 3124200"/>
              <a:gd name="connsiteY11" fmla="*/ 228600 h 800100"/>
              <a:gd name="connsiteX12" fmla="*/ 571500 w 3124200"/>
              <a:gd name="connsiteY12" fmla="*/ 257175 h 800100"/>
              <a:gd name="connsiteX13" fmla="*/ 628650 w 3124200"/>
              <a:gd name="connsiteY13" fmla="*/ 247650 h 800100"/>
              <a:gd name="connsiteX14" fmla="*/ 647700 w 3124200"/>
              <a:gd name="connsiteY14" fmla="*/ 190500 h 800100"/>
              <a:gd name="connsiteX15" fmla="*/ 676275 w 3124200"/>
              <a:gd name="connsiteY15" fmla="*/ 171450 h 800100"/>
              <a:gd name="connsiteX16" fmla="*/ 704850 w 3124200"/>
              <a:gd name="connsiteY16" fmla="*/ 161925 h 800100"/>
              <a:gd name="connsiteX17" fmla="*/ 771525 w 3124200"/>
              <a:gd name="connsiteY17" fmla="*/ 171450 h 800100"/>
              <a:gd name="connsiteX18" fmla="*/ 800100 w 3124200"/>
              <a:gd name="connsiteY18" fmla="*/ 180975 h 800100"/>
              <a:gd name="connsiteX19" fmla="*/ 866775 w 3124200"/>
              <a:gd name="connsiteY19" fmla="*/ 171450 h 800100"/>
              <a:gd name="connsiteX20" fmla="*/ 914400 w 3124200"/>
              <a:gd name="connsiteY20" fmla="*/ 104775 h 800100"/>
              <a:gd name="connsiteX21" fmla="*/ 942975 w 3124200"/>
              <a:gd name="connsiteY21" fmla="*/ 85725 h 800100"/>
              <a:gd name="connsiteX22" fmla="*/ 962025 w 3124200"/>
              <a:gd name="connsiteY22" fmla="*/ 57150 h 800100"/>
              <a:gd name="connsiteX23" fmla="*/ 1019175 w 3124200"/>
              <a:gd name="connsiteY23" fmla="*/ 38100 h 800100"/>
              <a:gd name="connsiteX24" fmla="*/ 1038225 w 3124200"/>
              <a:gd name="connsiteY24" fmla="*/ 66675 h 800100"/>
              <a:gd name="connsiteX25" fmla="*/ 1133475 w 3124200"/>
              <a:gd name="connsiteY25" fmla="*/ 57150 h 800100"/>
              <a:gd name="connsiteX26" fmla="*/ 1190625 w 3124200"/>
              <a:gd name="connsiteY26" fmla="*/ 9525 h 800100"/>
              <a:gd name="connsiteX27" fmla="*/ 1219200 w 3124200"/>
              <a:gd name="connsiteY27" fmla="*/ 0 h 800100"/>
              <a:gd name="connsiteX28" fmla="*/ 1323975 w 3124200"/>
              <a:gd name="connsiteY28" fmla="*/ 9525 h 800100"/>
              <a:gd name="connsiteX29" fmla="*/ 1352550 w 3124200"/>
              <a:gd name="connsiteY29" fmla="*/ 19050 h 800100"/>
              <a:gd name="connsiteX30" fmla="*/ 1419225 w 3124200"/>
              <a:gd name="connsiteY30" fmla="*/ 0 h 800100"/>
              <a:gd name="connsiteX31" fmla="*/ 1457325 w 3124200"/>
              <a:gd name="connsiteY31" fmla="*/ 9525 h 800100"/>
              <a:gd name="connsiteX32" fmla="*/ 1485900 w 3124200"/>
              <a:gd name="connsiteY32" fmla="*/ 152400 h 800100"/>
              <a:gd name="connsiteX33" fmla="*/ 1495425 w 3124200"/>
              <a:gd name="connsiteY33" fmla="*/ 180975 h 800100"/>
              <a:gd name="connsiteX34" fmla="*/ 1552575 w 3124200"/>
              <a:gd name="connsiteY34" fmla="*/ 209550 h 800100"/>
              <a:gd name="connsiteX35" fmla="*/ 1581150 w 3124200"/>
              <a:gd name="connsiteY35" fmla="*/ 228600 h 800100"/>
              <a:gd name="connsiteX36" fmla="*/ 1628775 w 3124200"/>
              <a:gd name="connsiteY36" fmla="*/ 276225 h 800100"/>
              <a:gd name="connsiteX37" fmla="*/ 1685925 w 3124200"/>
              <a:gd name="connsiteY37" fmla="*/ 295275 h 800100"/>
              <a:gd name="connsiteX38" fmla="*/ 1809750 w 3124200"/>
              <a:gd name="connsiteY38" fmla="*/ 276225 h 800100"/>
              <a:gd name="connsiteX39" fmla="*/ 1838325 w 3124200"/>
              <a:gd name="connsiteY39" fmla="*/ 257175 h 800100"/>
              <a:gd name="connsiteX40" fmla="*/ 1885950 w 3124200"/>
              <a:gd name="connsiteY40" fmla="*/ 209550 h 800100"/>
              <a:gd name="connsiteX41" fmla="*/ 1943100 w 3124200"/>
              <a:gd name="connsiteY41" fmla="*/ 190500 h 800100"/>
              <a:gd name="connsiteX42" fmla="*/ 1962150 w 3124200"/>
              <a:gd name="connsiteY42" fmla="*/ 133350 h 800100"/>
              <a:gd name="connsiteX43" fmla="*/ 1971675 w 3124200"/>
              <a:gd name="connsiteY43" fmla="*/ 95250 h 800100"/>
              <a:gd name="connsiteX44" fmla="*/ 2028825 w 3124200"/>
              <a:gd name="connsiteY44" fmla="*/ 66675 h 800100"/>
              <a:gd name="connsiteX45" fmla="*/ 2162175 w 3124200"/>
              <a:gd name="connsiteY45" fmla="*/ 76200 h 800100"/>
              <a:gd name="connsiteX46" fmla="*/ 2200275 w 3124200"/>
              <a:gd name="connsiteY46" fmla="*/ 152400 h 800100"/>
              <a:gd name="connsiteX47" fmla="*/ 2209800 w 3124200"/>
              <a:gd name="connsiteY47" fmla="*/ 180975 h 800100"/>
              <a:gd name="connsiteX48" fmla="*/ 2219325 w 3124200"/>
              <a:gd name="connsiteY48" fmla="*/ 228600 h 800100"/>
              <a:gd name="connsiteX49" fmla="*/ 2305050 w 3124200"/>
              <a:gd name="connsiteY49" fmla="*/ 276225 h 800100"/>
              <a:gd name="connsiteX50" fmla="*/ 2400300 w 3124200"/>
              <a:gd name="connsiteY50" fmla="*/ 333375 h 800100"/>
              <a:gd name="connsiteX51" fmla="*/ 2447925 w 3124200"/>
              <a:gd name="connsiteY51" fmla="*/ 323850 h 800100"/>
              <a:gd name="connsiteX52" fmla="*/ 2514600 w 3124200"/>
              <a:gd name="connsiteY52" fmla="*/ 314325 h 800100"/>
              <a:gd name="connsiteX53" fmla="*/ 2571750 w 3124200"/>
              <a:gd name="connsiteY53" fmla="*/ 276225 h 800100"/>
              <a:gd name="connsiteX54" fmla="*/ 2600325 w 3124200"/>
              <a:gd name="connsiteY54" fmla="*/ 257175 h 800100"/>
              <a:gd name="connsiteX55" fmla="*/ 2667000 w 3124200"/>
              <a:gd name="connsiteY55" fmla="*/ 238125 h 800100"/>
              <a:gd name="connsiteX56" fmla="*/ 2695575 w 3124200"/>
              <a:gd name="connsiteY56" fmla="*/ 228600 h 800100"/>
              <a:gd name="connsiteX57" fmla="*/ 2714625 w 3124200"/>
              <a:gd name="connsiteY57" fmla="*/ 171450 h 800100"/>
              <a:gd name="connsiteX58" fmla="*/ 2724150 w 3124200"/>
              <a:gd name="connsiteY58" fmla="*/ 133350 h 800100"/>
              <a:gd name="connsiteX59" fmla="*/ 2743200 w 3124200"/>
              <a:gd name="connsiteY59" fmla="*/ 76200 h 800100"/>
              <a:gd name="connsiteX60" fmla="*/ 2752725 w 3124200"/>
              <a:gd name="connsiteY60" fmla="*/ 47625 h 800100"/>
              <a:gd name="connsiteX61" fmla="*/ 2781300 w 3124200"/>
              <a:gd name="connsiteY61" fmla="*/ 38100 h 800100"/>
              <a:gd name="connsiteX62" fmla="*/ 2857500 w 3124200"/>
              <a:gd name="connsiteY62" fmla="*/ 47625 h 800100"/>
              <a:gd name="connsiteX63" fmla="*/ 2990850 w 3124200"/>
              <a:gd name="connsiteY63" fmla="*/ 66675 h 800100"/>
              <a:gd name="connsiteX64" fmla="*/ 3019425 w 3124200"/>
              <a:gd name="connsiteY64" fmla="*/ 85725 h 800100"/>
              <a:gd name="connsiteX65" fmla="*/ 3038475 w 3124200"/>
              <a:gd name="connsiteY65" fmla="*/ 142875 h 800100"/>
              <a:gd name="connsiteX66" fmla="*/ 3048000 w 3124200"/>
              <a:gd name="connsiteY66" fmla="*/ 323850 h 800100"/>
              <a:gd name="connsiteX67" fmla="*/ 3057525 w 3124200"/>
              <a:gd name="connsiteY67" fmla="*/ 457200 h 800100"/>
              <a:gd name="connsiteX68" fmla="*/ 3114675 w 3124200"/>
              <a:gd name="connsiteY68" fmla="*/ 523875 h 800100"/>
              <a:gd name="connsiteX69" fmla="*/ 3124200 w 3124200"/>
              <a:gd name="connsiteY69" fmla="*/ 552450 h 800100"/>
              <a:gd name="connsiteX70" fmla="*/ 3105150 w 3124200"/>
              <a:gd name="connsiteY70" fmla="*/ 704850 h 800100"/>
              <a:gd name="connsiteX71" fmla="*/ 3105150 w 3124200"/>
              <a:gd name="connsiteY71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3124200" h="800100">
                <a:moveTo>
                  <a:pt x="0" y="219075"/>
                </a:moveTo>
                <a:cubicBezTo>
                  <a:pt x="15875" y="228600"/>
                  <a:pt x="31926" y="237838"/>
                  <a:pt x="47625" y="247650"/>
                </a:cubicBezTo>
                <a:cubicBezTo>
                  <a:pt x="57333" y="253717"/>
                  <a:pt x="65094" y="269476"/>
                  <a:pt x="76200" y="266700"/>
                </a:cubicBezTo>
                <a:cubicBezTo>
                  <a:pt x="85940" y="264265"/>
                  <a:pt x="79453" y="245965"/>
                  <a:pt x="85725" y="238125"/>
                </a:cubicBezTo>
                <a:cubicBezTo>
                  <a:pt x="99154" y="221339"/>
                  <a:pt x="124051" y="215825"/>
                  <a:pt x="142875" y="209550"/>
                </a:cubicBezTo>
                <a:cubicBezTo>
                  <a:pt x="155575" y="212725"/>
                  <a:pt x="171123" y="210455"/>
                  <a:pt x="180975" y="219075"/>
                </a:cubicBezTo>
                <a:cubicBezTo>
                  <a:pt x="275032" y="301375"/>
                  <a:pt x="175258" y="261619"/>
                  <a:pt x="247650" y="285750"/>
                </a:cubicBezTo>
                <a:cubicBezTo>
                  <a:pt x="269875" y="282575"/>
                  <a:pt x="293371" y="284284"/>
                  <a:pt x="314325" y="276225"/>
                </a:cubicBezTo>
                <a:cubicBezTo>
                  <a:pt x="335694" y="268006"/>
                  <a:pt x="352425" y="250825"/>
                  <a:pt x="371475" y="238125"/>
                </a:cubicBezTo>
                <a:cubicBezTo>
                  <a:pt x="381000" y="231775"/>
                  <a:pt x="389190" y="222695"/>
                  <a:pt x="400050" y="219075"/>
                </a:cubicBezTo>
                <a:lnTo>
                  <a:pt x="457200" y="200025"/>
                </a:lnTo>
                <a:cubicBezTo>
                  <a:pt x="539092" y="254620"/>
                  <a:pt x="435480" y="189165"/>
                  <a:pt x="514350" y="228600"/>
                </a:cubicBezTo>
                <a:cubicBezTo>
                  <a:pt x="588208" y="265529"/>
                  <a:pt x="499676" y="233234"/>
                  <a:pt x="571500" y="257175"/>
                </a:cubicBezTo>
                <a:cubicBezTo>
                  <a:pt x="590550" y="254000"/>
                  <a:pt x="614116" y="260368"/>
                  <a:pt x="628650" y="247650"/>
                </a:cubicBezTo>
                <a:cubicBezTo>
                  <a:pt x="643762" y="234427"/>
                  <a:pt x="630992" y="201639"/>
                  <a:pt x="647700" y="190500"/>
                </a:cubicBezTo>
                <a:cubicBezTo>
                  <a:pt x="657225" y="184150"/>
                  <a:pt x="666036" y="176570"/>
                  <a:pt x="676275" y="171450"/>
                </a:cubicBezTo>
                <a:cubicBezTo>
                  <a:pt x="685255" y="166960"/>
                  <a:pt x="695325" y="165100"/>
                  <a:pt x="704850" y="161925"/>
                </a:cubicBezTo>
                <a:cubicBezTo>
                  <a:pt x="727075" y="165100"/>
                  <a:pt x="749510" y="167047"/>
                  <a:pt x="771525" y="171450"/>
                </a:cubicBezTo>
                <a:cubicBezTo>
                  <a:pt x="781370" y="173419"/>
                  <a:pt x="790060" y="180975"/>
                  <a:pt x="800100" y="180975"/>
                </a:cubicBezTo>
                <a:cubicBezTo>
                  <a:pt x="822551" y="180975"/>
                  <a:pt x="844550" y="174625"/>
                  <a:pt x="866775" y="171450"/>
                </a:cubicBezTo>
                <a:cubicBezTo>
                  <a:pt x="877592" y="155225"/>
                  <a:pt x="902585" y="116590"/>
                  <a:pt x="914400" y="104775"/>
                </a:cubicBezTo>
                <a:cubicBezTo>
                  <a:pt x="922495" y="96680"/>
                  <a:pt x="933450" y="92075"/>
                  <a:pt x="942975" y="85725"/>
                </a:cubicBezTo>
                <a:cubicBezTo>
                  <a:pt x="949325" y="76200"/>
                  <a:pt x="952317" y="63217"/>
                  <a:pt x="962025" y="57150"/>
                </a:cubicBezTo>
                <a:cubicBezTo>
                  <a:pt x="979053" y="46507"/>
                  <a:pt x="1019175" y="38100"/>
                  <a:pt x="1019175" y="38100"/>
                </a:cubicBezTo>
                <a:cubicBezTo>
                  <a:pt x="1025525" y="47625"/>
                  <a:pt x="1026933" y="64793"/>
                  <a:pt x="1038225" y="66675"/>
                </a:cubicBezTo>
                <a:cubicBezTo>
                  <a:pt x="1069699" y="71921"/>
                  <a:pt x="1102384" y="64325"/>
                  <a:pt x="1133475" y="57150"/>
                </a:cubicBezTo>
                <a:cubicBezTo>
                  <a:pt x="1157306" y="51651"/>
                  <a:pt x="1172726" y="21457"/>
                  <a:pt x="1190625" y="9525"/>
                </a:cubicBezTo>
                <a:cubicBezTo>
                  <a:pt x="1198979" y="3956"/>
                  <a:pt x="1209675" y="3175"/>
                  <a:pt x="1219200" y="0"/>
                </a:cubicBezTo>
                <a:cubicBezTo>
                  <a:pt x="1254125" y="3175"/>
                  <a:pt x="1289258" y="4565"/>
                  <a:pt x="1323975" y="9525"/>
                </a:cubicBezTo>
                <a:cubicBezTo>
                  <a:pt x="1333914" y="10945"/>
                  <a:pt x="1342510" y="19050"/>
                  <a:pt x="1352550" y="19050"/>
                </a:cubicBezTo>
                <a:cubicBezTo>
                  <a:pt x="1364510" y="19050"/>
                  <a:pt x="1405750" y="4492"/>
                  <a:pt x="1419225" y="0"/>
                </a:cubicBezTo>
                <a:cubicBezTo>
                  <a:pt x="1431925" y="3175"/>
                  <a:pt x="1446433" y="2263"/>
                  <a:pt x="1457325" y="9525"/>
                </a:cubicBezTo>
                <a:cubicBezTo>
                  <a:pt x="1494739" y="34467"/>
                  <a:pt x="1484922" y="145064"/>
                  <a:pt x="1485900" y="152400"/>
                </a:cubicBezTo>
                <a:cubicBezTo>
                  <a:pt x="1487227" y="162352"/>
                  <a:pt x="1489153" y="173135"/>
                  <a:pt x="1495425" y="180975"/>
                </a:cubicBezTo>
                <a:cubicBezTo>
                  <a:pt x="1513623" y="203723"/>
                  <a:pt x="1529568" y="198046"/>
                  <a:pt x="1552575" y="209550"/>
                </a:cubicBezTo>
                <a:cubicBezTo>
                  <a:pt x="1562814" y="214670"/>
                  <a:pt x="1571625" y="222250"/>
                  <a:pt x="1581150" y="228600"/>
                </a:cubicBezTo>
                <a:cubicBezTo>
                  <a:pt x="1598529" y="254668"/>
                  <a:pt x="1598696" y="262857"/>
                  <a:pt x="1628775" y="276225"/>
                </a:cubicBezTo>
                <a:cubicBezTo>
                  <a:pt x="1647125" y="284380"/>
                  <a:pt x="1685925" y="295275"/>
                  <a:pt x="1685925" y="295275"/>
                </a:cubicBezTo>
                <a:cubicBezTo>
                  <a:pt x="1713242" y="292543"/>
                  <a:pt x="1775423" y="293388"/>
                  <a:pt x="1809750" y="276225"/>
                </a:cubicBezTo>
                <a:cubicBezTo>
                  <a:pt x="1819989" y="271105"/>
                  <a:pt x="1828800" y="263525"/>
                  <a:pt x="1838325" y="257175"/>
                </a:cubicBezTo>
                <a:cubicBezTo>
                  <a:pt x="1855704" y="231107"/>
                  <a:pt x="1855871" y="222918"/>
                  <a:pt x="1885950" y="209550"/>
                </a:cubicBezTo>
                <a:cubicBezTo>
                  <a:pt x="1904300" y="201395"/>
                  <a:pt x="1943100" y="190500"/>
                  <a:pt x="1943100" y="190500"/>
                </a:cubicBezTo>
                <a:cubicBezTo>
                  <a:pt x="1949450" y="171450"/>
                  <a:pt x="1957280" y="152831"/>
                  <a:pt x="1962150" y="133350"/>
                </a:cubicBezTo>
                <a:cubicBezTo>
                  <a:pt x="1965325" y="120650"/>
                  <a:pt x="1964413" y="106142"/>
                  <a:pt x="1971675" y="95250"/>
                </a:cubicBezTo>
                <a:cubicBezTo>
                  <a:pt x="1982226" y="79423"/>
                  <a:pt x="2012525" y="72108"/>
                  <a:pt x="2028825" y="66675"/>
                </a:cubicBezTo>
                <a:cubicBezTo>
                  <a:pt x="2073275" y="69850"/>
                  <a:pt x="2118290" y="68456"/>
                  <a:pt x="2162175" y="76200"/>
                </a:cubicBezTo>
                <a:cubicBezTo>
                  <a:pt x="2204103" y="83599"/>
                  <a:pt x="2193450" y="121687"/>
                  <a:pt x="2200275" y="152400"/>
                </a:cubicBezTo>
                <a:cubicBezTo>
                  <a:pt x="2202453" y="162201"/>
                  <a:pt x="2207365" y="171235"/>
                  <a:pt x="2209800" y="180975"/>
                </a:cubicBezTo>
                <a:cubicBezTo>
                  <a:pt x="2213727" y="196681"/>
                  <a:pt x="2212085" y="214120"/>
                  <a:pt x="2219325" y="228600"/>
                </a:cubicBezTo>
                <a:cubicBezTo>
                  <a:pt x="2241746" y="273442"/>
                  <a:pt x="2265461" y="249833"/>
                  <a:pt x="2305050" y="276225"/>
                </a:cubicBezTo>
                <a:cubicBezTo>
                  <a:pt x="2374014" y="322201"/>
                  <a:pt x="2341722" y="304086"/>
                  <a:pt x="2400300" y="333375"/>
                </a:cubicBezTo>
                <a:cubicBezTo>
                  <a:pt x="2416175" y="330200"/>
                  <a:pt x="2431956" y="326512"/>
                  <a:pt x="2447925" y="323850"/>
                </a:cubicBezTo>
                <a:cubicBezTo>
                  <a:pt x="2470070" y="320159"/>
                  <a:pt x="2493646" y="322384"/>
                  <a:pt x="2514600" y="314325"/>
                </a:cubicBezTo>
                <a:cubicBezTo>
                  <a:pt x="2535969" y="306106"/>
                  <a:pt x="2552700" y="288925"/>
                  <a:pt x="2571750" y="276225"/>
                </a:cubicBezTo>
                <a:cubicBezTo>
                  <a:pt x="2581275" y="269875"/>
                  <a:pt x="2589465" y="260795"/>
                  <a:pt x="2600325" y="257175"/>
                </a:cubicBezTo>
                <a:cubicBezTo>
                  <a:pt x="2668838" y="234337"/>
                  <a:pt x="2583279" y="262045"/>
                  <a:pt x="2667000" y="238125"/>
                </a:cubicBezTo>
                <a:cubicBezTo>
                  <a:pt x="2676654" y="235367"/>
                  <a:pt x="2686050" y="231775"/>
                  <a:pt x="2695575" y="228600"/>
                </a:cubicBezTo>
                <a:cubicBezTo>
                  <a:pt x="2701925" y="209550"/>
                  <a:pt x="2709755" y="190931"/>
                  <a:pt x="2714625" y="171450"/>
                </a:cubicBezTo>
                <a:cubicBezTo>
                  <a:pt x="2717800" y="158750"/>
                  <a:pt x="2720388" y="145889"/>
                  <a:pt x="2724150" y="133350"/>
                </a:cubicBezTo>
                <a:cubicBezTo>
                  <a:pt x="2729920" y="114116"/>
                  <a:pt x="2736850" y="95250"/>
                  <a:pt x="2743200" y="76200"/>
                </a:cubicBezTo>
                <a:cubicBezTo>
                  <a:pt x="2746375" y="66675"/>
                  <a:pt x="2743200" y="50800"/>
                  <a:pt x="2752725" y="47625"/>
                </a:cubicBezTo>
                <a:lnTo>
                  <a:pt x="2781300" y="38100"/>
                </a:lnTo>
                <a:lnTo>
                  <a:pt x="2857500" y="47625"/>
                </a:lnTo>
                <a:cubicBezTo>
                  <a:pt x="2885242" y="50545"/>
                  <a:pt x="2953923" y="48211"/>
                  <a:pt x="2990850" y="66675"/>
                </a:cubicBezTo>
                <a:cubicBezTo>
                  <a:pt x="3001089" y="71795"/>
                  <a:pt x="3009900" y="79375"/>
                  <a:pt x="3019425" y="85725"/>
                </a:cubicBezTo>
                <a:cubicBezTo>
                  <a:pt x="3025775" y="104775"/>
                  <a:pt x="3037420" y="122822"/>
                  <a:pt x="3038475" y="142875"/>
                </a:cubicBezTo>
                <a:cubicBezTo>
                  <a:pt x="3041650" y="203200"/>
                  <a:pt x="3044346" y="263552"/>
                  <a:pt x="3048000" y="323850"/>
                </a:cubicBezTo>
                <a:cubicBezTo>
                  <a:pt x="3050696" y="368332"/>
                  <a:pt x="3047858" y="413698"/>
                  <a:pt x="3057525" y="457200"/>
                </a:cubicBezTo>
                <a:cubicBezTo>
                  <a:pt x="3061016" y="472910"/>
                  <a:pt x="3103017" y="512217"/>
                  <a:pt x="3114675" y="523875"/>
                </a:cubicBezTo>
                <a:cubicBezTo>
                  <a:pt x="3117850" y="533400"/>
                  <a:pt x="3124200" y="542410"/>
                  <a:pt x="3124200" y="552450"/>
                </a:cubicBezTo>
                <a:cubicBezTo>
                  <a:pt x="3124200" y="630465"/>
                  <a:pt x="3109367" y="633157"/>
                  <a:pt x="3105150" y="704850"/>
                </a:cubicBezTo>
                <a:cubicBezTo>
                  <a:pt x="3103286" y="736545"/>
                  <a:pt x="3105150" y="768350"/>
                  <a:pt x="3105150" y="80010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5D96F97B-9421-46DA-893A-5F48A6D23212}"/>
              </a:ext>
            </a:extLst>
          </p:cNvPr>
          <p:cNvSpPr/>
          <p:nvPr/>
        </p:nvSpPr>
        <p:spPr>
          <a:xfrm>
            <a:off x="2486025" y="904875"/>
            <a:ext cx="3086100" cy="1914525"/>
          </a:xfrm>
          <a:custGeom>
            <a:avLst/>
            <a:gdLst>
              <a:gd name="connsiteX0" fmla="*/ 2638425 w 3086100"/>
              <a:gd name="connsiteY0" fmla="*/ 1228725 h 1914525"/>
              <a:gd name="connsiteX1" fmla="*/ 2628900 w 3086100"/>
              <a:gd name="connsiteY1" fmla="*/ 1295400 h 1914525"/>
              <a:gd name="connsiteX2" fmla="*/ 2590800 w 3086100"/>
              <a:gd name="connsiteY2" fmla="*/ 1381125 h 1914525"/>
              <a:gd name="connsiteX3" fmla="*/ 2562225 w 3086100"/>
              <a:gd name="connsiteY3" fmla="*/ 1409700 h 1914525"/>
              <a:gd name="connsiteX4" fmla="*/ 2533650 w 3086100"/>
              <a:gd name="connsiteY4" fmla="*/ 1419225 h 1914525"/>
              <a:gd name="connsiteX5" fmla="*/ 2514600 w 3086100"/>
              <a:gd name="connsiteY5" fmla="*/ 1447800 h 1914525"/>
              <a:gd name="connsiteX6" fmla="*/ 2381250 w 3086100"/>
              <a:gd name="connsiteY6" fmla="*/ 1476375 h 1914525"/>
              <a:gd name="connsiteX7" fmla="*/ 2324100 w 3086100"/>
              <a:gd name="connsiteY7" fmla="*/ 1485900 h 1914525"/>
              <a:gd name="connsiteX8" fmla="*/ 2124075 w 3086100"/>
              <a:gd name="connsiteY8" fmla="*/ 1476375 h 1914525"/>
              <a:gd name="connsiteX9" fmla="*/ 2066925 w 3086100"/>
              <a:gd name="connsiteY9" fmla="*/ 1457325 h 1914525"/>
              <a:gd name="connsiteX10" fmla="*/ 2028825 w 3086100"/>
              <a:gd name="connsiteY10" fmla="*/ 1447800 h 1914525"/>
              <a:gd name="connsiteX11" fmla="*/ 1971675 w 3086100"/>
              <a:gd name="connsiteY11" fmla="*/ 1428750 h 1914525"/>
              <a:gd name="connsiteX12" fmla="*/ 1828800 w 3086100"/>
              <a:gd name="connsiteY12" fmla="*/ 1400175 h 1914525"/>
              <a:gd name="connsiteX13" fmla="*/ 1676400 w 3086100"/>
              <a:gd name="connsiteY13" fmla="*/ 1371600 h 1914525"/>
              <a:gd name="connsiteX14" fmla="*/ 1647825 w 3086100"/>
              <a:gd name="connsiteY14" fmla="*/ 1362075 h 1914525"/>
              <a:gd name="connsiteX15" fmla="*/ 1581150 w 3086100"/>
              <a:gd name="connsiteY15" fmla="*/ 1352550 h 1914525"/>
              <a:gd name="connsiteX16" fmla="*/ 1485900 w 3086100"/>
              <a:gd name="connsiteY16" fmla="*/ 1333500 h 1914525"/>
              <a:gd name="connsiteX17" fmla="*/ 1457325 w 3086100"/>
              <a:gd name="connsiteY17" fmla="*/ 1323975 h 1914525"/>
              <a:gd name="connsiteX18" fmla="*/ 1419225 w 3086100"/>
              <a:gd name="connsiteY18" fmla="*/ 1314450 h 1914525"/>
              <a:gd name="connsiteX19" fmla="*/ 1390650 w 3086100"/>
              <a:gd name="connsiteY19" fmla="*/ 1304925 h 1914525"/>
              <a:gd name="connsiteX20" fmla="*/ 1352550 w 3086100"/>
              <a:gd name="connsiteY20" fmla="*/ 1295400 h 1914525"/>
              <a:gd name="connsiteX21" fmla="*/ 1295400 w 3086100"/>
              <a:gd name="connsiteY21" fmla="*/ 1276350 h 1914525"/>
              <a:gd name="connsiteX22" fmla="*/ 1266825 w 3086100"/>
              <a:gd name="connsiteY22" fmla="*/ 1257300 h 1914525"/>
              <a:gd name="connsiteX23" fmla="*/ 1209675 w 3086100"/>
              <a:gd name="connsiteY23" fmla="*/ 1238250 h 1914525"/>
              <a:gd name="connsiteX24" fmla="*/ 1181100 w 3086100"/>
              <a:gd name="connsiteY24" fmla="*/ 1219200 h 1914525"/>
              <a:gd name="connsiteX25" fmla="*/ 1123950 w 3086100"/>
              <a:gd name="connsiteY25" fmla="*/ 1200150 h 1914525"/>
              <a:gd name="connsiteX26" fmla="*/ 1095375 w 3086100"/>
              <a:gd name="connsiteY26" fmla="*/ 1181100 h 1914525"/>
              <a:gd name="connsiteX27" fmla="*/ 1066800 w 3086100"/>
              <a:gd name="connsiteY27" fmla="*/ 1171575 h 1914525"/>
              <a:gd name="connsiteX28" fmla="*/ 1009650 w 3086100"/>
              <a:gd name="connsiteY28" fmla="*/ 1133475 h 1914525"/>
              <a:gd name="connsiteX29" fmla="*/ 923925 w 3086100"/>
              <a:gd name="connsiteY29" fmla="*/ 1085850 h 1914525"/>
              <a:gd name="connsiteX30" fmla="*/ 866775 w 3086100"/>
              <a:gd name="connsiteY30" fmla="*/ 1028700 h 1914525"/>
              <a:gd name="connsiteX31" fmla="*/ 809625 w 3086100"/>
              <a:gd name="connsiteY31" fmla="*/ 990600 h 1914525"/>
              <a:gd name="connsiteX32" fmla="*/ 790575 w 3086100"/>
              <a:gd name="connsiteY32" fmla="*/ 962025 h 1914525"/>
              <a:gd name="connsiteX33" fmla="*/ 762000 w 3086100"/>
              <a:gd name="connsiteY33" fmla="*/ 952500 h 1914525"/>
              <a:gd name="connsiteX34" fmla="*/ 733425 w 3086100"/>
              <a:gd name="connsiteY34" fmla="*/ 933450 h 1914525"/>
              <a:gd name="connsiteX35" fmla="*/ 695325 w 3086100"/>
              <a:gd name="connsiteY35" fmla="*/ 885825 h 1914525"/>
              <a:gd name="connsiteX36" fmla="*/ 685800 w 3086100"/>
              <a:gd name="connsiteY36" fmla="*/ 857250 h 1914525"/>
              <a:gd name="connsiteX37" fmla="*/ 666750 w 3086100"/>
              <a:gd name="connsiteY37" fmla="*/ 828675 h 1914525"/>
              <a:gd name="connsiteX38" fmla="*/ 647700 w 3086100"/>
              <a:gd name="connsiteY38" fmla="*/ 771525 h 1914525"/>
              <a:gd name="connsiteX39" fmla="*/ 638175 w 3086100"/>
              <a:gd name="connsiteY39" fmla="*/ 742950 h 1914525"/>
              <a:gd name="connsiteX40" fmla="*/ 628650 w 3086100"/>
              <a:gd name="connsiteY40" fmla="*/ 647700 h 1914525"/>
              <a:gd name="connsiteX41" fmla="*/ 619125 w 3086100"/>
              <a:gd name="connsiteY41" fmla="*/ 590550 h 1914525"/>
              <a:gd name="connsiteX42" fmla="*/ 628650 w 3086100"/>
              <a:gd name="connsiteY42" fmla="*/ 381000 h 1914525"/>
              <a:gd name="connsiteX43" fmla="*/ 638175 w 3086100"/>
              <a:gd name="connsiteY43" fmla="*/ 352425 h 1914525"/>
              <a:gd name="connsiteX44" fmla="*/ 676275 w 3086100"/>
              <a:gd name="connsiteY44" fmla="*/ 295275 h 1914525"/>
              <a:gd name="connsiteX45" fmla="*/ 723900 w 3086100"/>
              <a:gd name="connsiteY45" fmla="*/ 247650 h 1914525"/>
              <a:gd name="connsiteX46" fmla="*/ 771525 w 3086100"/>
              <a:gd name="connsiteY46" fmla="*/ 209550 h 1914525"/>
              <a:gd name="connsiteX47" fmla="*/ 800100 w 3086100"/>
              <a:gd name="connsiteY47" fmla="*/ 180975 h 1914525"/>
              <a:gd name="connsiteX48" fmla="*/ 838200 w 3086100"/>
              <a:gd name="connsiteY48" fmla="*/ 161925 h 1914525"/>
              <a:gd name="connsiteX49" fmla="*/ 866775 w 3086100"/>
              <a:gd name="connsiteY49" fmla="*/ 142875 h 1914525"/>
              <a:gd name="connsiteX50" fmla="*/ 895350 w 3086100"/>
              <a:gd name="connsiteY50" fmla="*/ 133350 h 1914525"/>
              <a:gd name="connsiteX51" fmla="*/ 923925 w 3086100"/>
              <a:gd name="connsiteY51" fmla="*/ 114300 h 1914525"/>
              <a:gd name="connsiteX52" fmla="*/ 962025 w 3086100"/>
              <a:gd name="connsiteY52" fmla="*/ 85725 h 1914525"/>
              <a:gd name="connsiteX53" fmla="*/ 1019175 w 3086100"/>
              <a:gd name="connsiteY53" fmla="*/ 66675 h 1914525"/>
              <a:gd name="connsiteX54" fmla="*/ 1047750 w 3086100"/>
              <a:gd name="connsiteY54" fmla="*/ 57150 h 1914525"/>
              <a:gd name="connsiteX55" fmla="*/ 1095375 w 3086100"/>
              <a:gd name="connsiteY55" fmla="*/ 47625 h 1914525"/>
              <a:gd name="connsiteX56" fmla="*/ 1152525 w 3086100"/>
              <a:gd name="connsiteY56" fmla="*/ 28575 h 1914525"/>
              <a:gd name="connsiteX57" fmla="*/ 1285875 w 3086100"/>
              <a:gd name="connsiteY57" fmla="*/ 9525 h 1914525"/>
              <a:gd name="connsiteX58" fmla="*/ 1323975 w 3086100"/>
              <a:gd name="connsiteY58" fmla="*/ 0 h 1914525"/>
              <a:gd name="connsiteX59" fmla="*/ 1885950 w 3086100"/>
              <a:gd name="connsiteY59" fmla="*/ 9525 h 1914525"/>
              <a:gd name="connsiteX60" fmla="*/ 2038350 w 3086100"/>
              <a:gd name="connsiteY60" fmla="*/ 28575 h 1914525"/>
              <a:gd name="connsiteX61" fmla="*/ 2209800 w 3086100"/>
              <a:gd name="connsiteY61" fmla="*/ 47625 h 1914525"/>
              <a:gd name="connsiteX62" fmla="*/ 2314575 w 3086100"/>
              <a:gd name="connsiteY62" fmla="*/ 66675 h 1914525"/>
              <a:gd name="connsiteX63" fmla="*/ 2343150 w 3086100"/>
              <a:gd name="connsiteY63" fmla="*/ 76200 h 1914525"/>
              <a:gd name="connsiteX64" fmla="*/ 2381250 w 3086100"/>
              <a:gd name="connsiteY64" fmla="*/ 85725 h 1914525"/>
              <a:gd name="connsiteX65" fmla="*/ 2428875 w 3086100"/>
              <a:gd name="connsiteY65" fmla="*/ 95250 h 1914525"/>
              <a:gd name="connsiteX66" fmla="*/ 2457450 w 3086100"/>
              <a:gd name="connsiteY66" fmla="*/ 104775 h 1914525"/>
              <a:gd name="connsiteX67" fmla="*/ 2495550 w 3086100"/>
              <a:gd name="connsiteY67" fmla="*/ 114300 h 1914525"/>
              <a:gd name="connsiteX68" fmla="*/ 2552700 w 3086100"/>
              <a:gd name="connsiteY68" fmla="*/ 133350 h 1914525"/>
              <a:gd name="connsiteX69" fmla="*/ 2609850 w 3086100"/>
              <a:gd name="connsiteY69" fmla="*/ 171450 h 1914525"/>
              <a:gd name="connsiteX70" fmla="*/ 2628900 w 3086100"/>
              <a:gd name="connsiteY70" fmla="*/ 200025 h 1914525"/>
              <a:gd name="connsiteX71" fmla="*/ 2686050 w 3086100"/>
              <a:gd name="connsiteY71" fmla="*/ 228600 h 1914525"/>
              <a:gd name="connsiteX72" fmla="*/ 2733675 w 3086100"/>
              <a:gd name="connsiteY72" fmla="*/ 276225 h 1914525"/>
              <a:gd name="connsiteX73" fmla="*/ 2781300 w 3086100"/>
              <a:gd name="connsiteY73" fmla="*/ 323850 h 1914525"/>
              <a:gd name="connsiteX74" fmla="*/ 2828925 w 3086100"/>
              <a:gd name="connsiteY74" fmla="*/ 371475 h 1914525"/>
              <a:gd name="connsiteX75" fmla="*/ 2876550 w 3086100"/>
              <a:gd name="connsiteY75" fmla="*/ 419100 h 1914525"/>
              <a:gd name="connsiteX76" fmla="*/ 2914650 w 3086100"/>
              <a:gd name="connsiteY76" fmla="*/ 476250 h 1914525"/>
              <a:gd name="connsiteX77" fmla="*/ 2933700 w 3086100"/>
              <a:gd name="connsiteY77" fmla="*/ 504825 h 1914525"/>
              <a:gd name="connsiteX78" fmla="*/ 2943225 w 3086100"/>
              <a:gd name="connsiteY78" fmla="*/ 533400 h 1914525"/>
              <a:gd name="connsiteX79" fmla="*/ 2981325 w 3086100"/>
              <a:gd name="connsiteY79" fmla="*/ 590550 h 1914525"/>
              <a:gd name="connsiteX80" fmla="*/ 3000375 w 3086100"/>
              <a:gd name="connsiteY80" fmla="*/ 619125 h 1914525"/>
              <a:gd name="connsiteX81" fmla="*/ 3019425 w 3086100"/>
              <a:gd name="connsiteY81" fmla="*/ 676275 h 1914525"/>
              <a:gd name="connsiteX82" fmla="*/ 3038475 w 3086100"/>
              <a:gd name="connsiteY82" fmla="*/ 704850 h 1914525"/>
              <a:gd name="connsiteX83" fmla="*/ 3057525 w 3086100"/>
              <a:gd name="connsiteY83" fmla="*/ 762000 h 1914525"/>
              <a:gd name="connsiteX84" fmla="*/ 3086100 w 3086100"/>
              <a:gd name="connsiteY84" fmla="*/ 904875 h 1914525"/>
              <a:gd name="connsiteX85" fmla="*/ 3076575 w 3086100"/>
              <a:gd name="connsiteY85" fmla="*/ 1009650 h 1914525"/>
              <a:gd name="connsiteX86" fmla="*/ 3067050 w 3086100"/>
              <a:gd name="connsiteY86" fmla="*/ 1038225 h 1914525"/>
              <a:gd name="connsiteX87" fmla="*/ 3057525 w 3086100"/>
              <a:gd name="connsiteY87" fmla="*/ 1076325 h 1914525"/>
              <a:gd name="connsiteX88" fmla="*/ 3048000 w 3086100"/>
              <a:gd name="connsiteY88" fmla="*/ 1104900 h 1914525"/>
              <a:gd name="connsiteX89" fmla="*/ 3019425 w 3086100"/>
              <a:gd name="connsiteY89" fmla="*/ 1123950 h 1914525"/>
              <a:gd name="connsiteX90" fmla="*/ 2971800 w 3086100"/>
              <a:gd name="connsiteY90" fmla="*/ 1200150 h 1914525"/>
              <a:gd name="connsiteX91" fmla="*/ 2895600 w 3086100"/>
              <a:gd name="connsiteY91" fmla="*/ 1266825 h 1914525"/>
              <a:gd name="connsiteX92" fmla="*/ 2800350 w 3086100"/>
              <a:gd name="connsiteY92" fmla="*/ 1333500 h 1914525"/>
              <a:gd name="connsiteX93" fmla="*/ 2762250 w 3086100"/>
              <a:gd name="connsiteY93" fmla="*/ 1352550 h 1914525"/>
              <a:gd name="connsiteX94" fmla="*/ 2743200 w 3086100"/>
              <a:gd name="connsiteY94" fmla="*/ 1381125 h 1914525"/>
              <a:gd name="connsiteX95" fmla="*/ 2686050 w 3086100"/>
              <a:gd name="connsiteY95" fmla="*/ 1409700 h 1914525"/>
              <a:gd name="connsiteX96" fmla="*/ 2619375 w 3086100"/>
              <a:gd name="connsiteY96" fmla="*/ 1447800 h 1914525"/>
              <a:gd name="connsiteX97" fmla="*/ 2581275 w 3086100"/>
              <a:gd name="connsiteY97" fmla="*/ 1457325 h 1914525"/>
              <a:gd name="connsiteX98" fmla="*/ 2514600 w 3086100"/>
              <a:gd name="connsiteY98" fmla="*/ 1495425 h 1914525"/>
              <a:gd name="connsiteX99" fmla="*/ 2486025 w 3086100"/>
              <a:gd name="connsiteY99" fmla="*/ 1504950 h 1914525"/>
              <a:gd name="connsiteX100" fmla="*/ 2447925 w 3086100"/>
              <a:gd name="connsiteY100" fmla="*/ 1524000 h 1914525"/>
              <a:gd name="connsiteX101" fmla="*/ 2419350 w 3086100"/>
              <a:gd name="connsiteY101" fmla="*/ 1533525 h 1914525"/>
              <a:gd name="connsiteX102" fmla="*/ 2390775 w 3086100"/>
              <a:gd name="connsiteY102" fmla="*/ 1552575 h 1914525"/>
              <a:gd name="connsiteX103" fmla="*/ 2333625 w 3086100"/>
              <a:gd name="connsiteY103" fmla="*/ 1571625 h 1914525"/>
              <a:gd name="connsiteX104" fmla="*/ 2266950 w 3086100"/>
              <a:gd name="connsiteY104" fmla="*/ 1590675 h 1914525"/>
              <a:gd name="connsiteX105" fmla="*/ 2219325 w 3086100"/>
              <a:gd name="connsiteY105" fmla="*/ 1600200 h 1914525"/>
              <a:gd name="connsiteX106" fmla="*/ 2181225 w 3086100"/>
              <a:gd name="connsiteY106" fmla="*/ 1609725 h 1914525"/>
              <a:gd name="connsiteX107" fmla="*/ 2124075 w 3086100"/>
              <a:gd name="connsiteY107" fmla="*/ 1619250 h 1914525"/>
              <a:gd name="connsiteX108" fmla="*/ 2038350 w 3086100"/>
              <a:gd name="connsiteY108" fmla="*/ 1638300 h 1914525"/>
              <a:gd name="connsiteX109" fmla="*/ 1866900 w 3086100"/>
              <a:gd name="connsiteY109" fmla="*/ 1657350 h 1914525"/>
              <a:gd name="connsiteX110" fmla="*/ 1790700 w 3086100"/>
              <a:gd name="connsiteY110" fmla="*/ 1666875 h 1914525"/>
              <a:gd name="connsiteX111" fmla="*/ 1724025 w 3086100"/>
              <a:gd name="connsiteY111" fmla="*/ 1676400 h 1914525"/>
              <a:gd name="connsiteX112" fmla="*/ 1485900 w 3086100"/>
              <a:gd name="connsiteY112" fmla="*/ 1695450 h 1914525"/>
              <a:gd name="connsiteX113" fmla="*/ 1181100 w 3086100"/>
              <a:gd name="connsiteY113" fmla="*/ 1704975 h 1914525"/>
              <a:gd name="connsiteX114" fmla="*/ 1123950 w 3086100"/>
              <a:gd name="connsiteY114" fmla="*/ 1714500 h 1914525"/>
              <a:gd name="connsiteX115" fmla="*/ 1076325 w 3086100"/>
              <a:gd name="connsiteY115" fmla="*/ 1724025 h 1914525"/>
              <a:gd name="connsiteX116" fmla="*/ 638175 w 3086100"/>
              <a:gd name="connsiteY116" fmla="*/ 1743075 h 1914525"/>
              <a:gd name="connsiteX117" fmla="*/ 504825 w 3086100"/>
              <a:gd name="connsiteY117" fmla="*/ 1762125 h 1914525"/>
              <a:gd name="connsiteX118" fmla="*/ 419100 w 3086100"/>
              <a:gd name="connsiteY118" fmla="*/ 1800225 h 1914525"/>
              <a:gd name="connsiteX119" fmla="*/ 381000 w 3086100"/>
              <a:gd name="connsiteY119" fmla="*/ 1809750 h 1914525"/>
              <a:gd name="connsiteX120" fmla="*/ 352425 w 3086100"/>
              <a:gd name="connsiteY120" fmla="*/ 1819275 h 1914525"/>
              <a:gd name="connsiteX121" fmla="*/ 314325 w 3086100"/>
              <a:gd name="connsiteY121" fmla="*/ 1828800 h 1914525"/>
              <a:gd name="connsiteX122" fmla="*/ 219075 w 3086100"/>
              <a:gd name="connsiteY122" fmla="*/ 1857375 h 1914525"/>
              <a:gd name="connsiteX123" fmla="*/ 123825 w 3086100"/>
              <a:gd name="connsiteY123" fmla="*/ 1876425 h 1914525"/>
              <a:gd name="connsiteX124" fmla="*/ 66675 w 3086100"/>
              <a:gd name="connsiteY124" fmla="*/ 1895475 h 1914525"/>
              <a:gd name="connsiteX125" fmla="*/ 28575 w 3086100"/>
              <a:gd name="connsiteY125" fmla="*/ 1905000 h 1914525"/>
              <a:gd name="connsiteX126" fmla="*/ 0 w 3086100"/>
              <a:gd name="connsiteY126" fmla="*/ 1914525 h 1914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3086100" h="1914525">
                <a:moveTo>
                  <a:pt x="2638425" y="1228725"/>
                </a:moveTo>
                <a:cubicBezTo>
                  <a:pt x="2635250" y="1250950"/>
                  <a:pt x="2633948" y="1273524"/>
                  <a:pt x="2628900" y="1295400"/>
                </a:cubicBezTo>
                <a:cubicBezTo>
                  <a:pt x="2620947" y="1329864"/>
                  <a:pt x="2612599" y="1354967"/>
                  <a:pt x="2590800" y="1381125"/>
                </a:cubicBezTo>
                <a:cubicBezTo>
                  <a:pt x="2582176" y="1391473"/>
                  <a:pt x="2573433" y="1402228"/>
                  <a:pt x="2562225" y="1409700"/>
                </a:cubicBezTo>
                <a:cubicBezTo>
                  <a:pt x="2553871" y="1415269"/>
                  <a:pt x="2543175" y="1416050"/>
                  <a:pt x="2533650" y="1419225"/>
                </a:cubicBezTo>
                <a:cubicBezTo>
                  <a:pt x="2527300" y="1428750"/>
                  <a:pt x="2524308" y="1441733"/>
                  <a:pt x="2514600" y="1447800"/>
                </a:cubicBezTo>
                <a:cubicBezTo>
                  <a:pt x="2479636" y="1469653"/>
                  <a:pt x="2418138" y="1471105"/>
                  <a:pt x="2381250" y="1476375"/>
                </a:cubicBezTo>
                <a:cubicBezTo>
                  <a:pt x="2362131" y="1479106"/>
                  <a:pt x="2343150" y="1482725"/>
                  <a:pt x="2324100" y="1485900"/>
                </a:cubicBezTo>
                <a:cubicBezTo>
                  <a:pt x="2257425" y="1482725"/>
                  <a:pt x="2190417" y="1483746"/>
                  <a:pt x="2124075" y="1476375"/>
                </a:cubicBezTo>
                <a:cubicBezTo>
                  <a:pt x="2104117" y="1474157"/>
                  <a:pt x="2086406" y="1462195"/>
                  <a:pt x="2066925" y="1457325"/>
                </a:cubicBezTo>
                <a:cubicBezTo>
                  <a:pt x="2054225" y="1454150"/>
                  <a:pt x="2041364" y="1451562"/>
                  <a:pt x="2028825" y="1447800"/>
                </a:cubicBezTo>
                <a:cubicBezTo>
                  <a:pt x="2009591" y="1442030"/>
                  <a:pt x="1991156" y="1433620"/>
                  <a:pt x="1971675" y="1428750"/>
                </a:cubicBezTo>
                <a:cubicBezTo>
                  <a:pt x="1750287" y="1373403"/>
                  <a:pt x="2027215" y="1439858"/>
                  <a:pt x="1828800" y="1400175"/>
                </a:cubicBezTo>
                <a:cubicBezTo>
                  <a:pt x="1660411" y="1366497"/>
                  <a:pt x="1844433" y="1392604"/>
                  <a:pt x="1676400" y="1371600"/>
                </a:cubicBezTo>
                <a:cubicBezTo>
                  <a:pt x="1666875" y="1368425"/>
                  <a:pt x="1657670" y="1364044"/>
                  <a:pt x="1647825" y="1362075"/>
                </a:cubicBezTo>
                <a:cubicBezTo>
                  <a:pt x="1625810" y="1357672"/>
                  <a:pt x="1603340" y="1355964"/>
                  <a:pt x="1581150" y="1352550"/>
                </a:cubicBezTo>
                <a:cubicBezTo>
                  <a:pt x="1540608" y="1346313"/>
                  <a:pt x="1522726" y="1344022"/>
                  <a:pt x="1485900" y="1333500"/>
                </a:cubicBezTo>
                <a:cubicBezTo>
                  <a:pt x="1476246" y="1330742"/>
                  <a:pt x="1466979" y="1326733"/>
                  <a:pt x="1457325" y="1323975"/>
                </a:cubicBezTo>
                <a:cubicBezTo>
                  <a:pt x="1444738" y="1320379"/>
                  <a:pt x="1431812" y="1318046"/>
                  <a:pt x="1419225" y="1314450"/>
                </a:cubicBezTo>
                <a:cubicBezTo>
                  <a:pt x="1409571" y="1311692"/>
                  <a:pt x="1400304" y="1307683"/>
                  <a:pt x="1390650" y="1304925"/>
                </a:cubicBezTo>
                <a:cubicBezTo>
                  <a:pt x="1378063" y="1301329"/>
                  <a:pt x="1365089" y="1299162"/>
                  <a:pt x="1352550" y="1295400"/>
                </a:cubicBezTo>
                <a:cubicBezTo>
                  <a:pt x="1333316" y="1289630"/>
                  <a:pt x="1312108" y="1287489"/>
                  <a:pt x="1295400" y="1276350"/>
                </a:cubicBezTo>
                <a:cubicBezTo>
                  <a:pt x="1285875" y="1270000"/>
                  <a:pt x="1277286" y="1261949"/>
                  <a:pt x="1266825" y="1257300"/>
                </a:cubicBezTo>
                <a:cubicBezTo>
                  <a:pt x="1248475" y="1249145"/>
                  <a:pt x="1226383" y="1249389"/>
                  <a:pt x="1209675" y="1238250"/>
                </a:cubicBezTo>
                <a:cubicBezTo>
                  <a:pt x="1200150" y="1231900"/>
                  <a:pt x="1191561" y="1223849"/>
                  <a:pt x="1181100" y="1219200"/>
                </a:cubicBezTo>
                <a:cubicBezTo>
                  <a:pt x="1162750" y="1211045"/>
                  <a:pt x="1140658" y="1211289"/>
                  <a:pt x="1123950" y="1200150"/>
                </a:cubicBezTo>
                <a:cubicBezTo>
                  <a:pt x="1114425" y="1193800"/>
                  <a:pt x="1105614" y="1186220"/>
                  <a:pt x="1095375" y="1181100"/>
                </a:cubicBezTo>
                <a:cubicBezTo>
                  <a:pt x="1086395" y="1176610"/>
                  <a:pt x="1075577" y="1176451"/>
                  <a:pt x="1066800" y="1171575"/>
                </a:cubicBezTo>
                <a:cubicBezTo>
                  <a:pt x="1046786" y="1160456"/>
                  <a:pt x="1031370" y="1140715"/>
                  <a:pt x="1009650" y="1133475"/>
                </a:cubicBezTo>
                <a:cubicBezTo>
                  <a:pt x="973717" y="1121497"/>
                  <a:pt x="956677" y="1118602"/>
                  <a:pt x="923925" y="1085850"/>
                </a:cubicBezTo>
                <a:cubicBezTo>
                  <a:pt x="904875" y="1066800"/>
                  <a:pt x="889191" y="1043644"/>
                  <a:pt x="866775" y="1028700"/>
                </a:cubicBezTo>
                <a:lnTo>
                  <a:pt x="809625" y="990600"/>
                </a:lnTo>
                <a:cubicBezTo>
                  <a:pt x="803275" y="981075"/>
                  <a:pt x="799514" y="969176"/>
                  <a:pt x="790575" y="962025"/>
                </a:cubicBezTo>
                <a:cubicBezTo>
                  <a:pt x="782735" y="955753"/>
                  <a:pt x="770980" y="956990"/>
                  <a:pt x="762000" y="952500"/>
                </a:cubicBezTo>
                <a:cubicBezTo>
                  <a:pt x="751761" y="947380"/>
                  <a:pt x="742950" y="939800"/>
                  <a:pt x="733425" y="933450"/>
                </a:cubicBezTo>
                <a:cubicBezTo>
                  <a:pt x="709484" y="861626"/>
                  <a:pt x="744564" y="947373"/>
                  <a:pt x="695325" y="885825"/>
                </a:cubicBezTo>
                <a:cubicBezTo>
                  <a:pt x="689053" y="877985"/>
                  <a:pt x="690290" y="866230"/>
                  <a:pt x="685800" y="857250"/>
                </a:cubicBezTo>
                <a:cubicBezTo>
                  <a:pt x="680680" y="847011"/>
                  <a:pt x="671399" y="839136"/>
                  <a:pt x="666750" y="828675"/>
                </a:cubicBezTo>
                <a:cubicBezTo>
                  <a:pt x="658595" y="810325"/>
                  <a:pt x="654050" y="790575"/>
                  <a:pt x="647700" y="771525"/>
                </a:cubicBezTo>
                <a:lnTo>
                  <a:pt x="638175" y="742950"/>
                </a:lnTo>
                <a:cubicBezTo>
                  <a:pt x="635000" y="711200"/>
                  <a:pt x="632608" y="679362"/>
                  <a:pt x="628650" y="647700"/>
                </a:cubicBezTo>
                <a:cubicBezTo>
                  <a:pt x="626255" y="628536"/>
                  <a:pt x="619125" y="609863"/>
                  <a:pt x="619125" y="590550"/>
                </a:cubicBezTo>
                <a:cubicBezTo>
                  <a:pt x="619125" y="520628"/>
                  <a:pt x="623074" y="450699"/>
                  <a:pt x="628650" y="381000"/>
                </a:cubicBezTo>
                <a:cubicBezTo>
                  <a:pt x="629451" y="370992"/>
                  <a:pt x="633299" y="361202"/>
                  <a:pt x="638175" y="352425"/>
                </a:cubicBezTo>
                <a:cubicBezTo>
                  <a:pt x="649294" y="332411"/>
                  <a:pt x="663575" y="314325"/>
                  <a:pt x="676275" y="295275"/>
                </a:cubicBezTo>
                <a:cubicBezTo>
                  <a:pt x="701675" y="257175"/>
                  <a:pt x="685800" y="273050"/>
                  <a:pt x="723900" y="247650"/>
                </a:cubicBezTo>
                <a:cubicBezTo>
                  <a:pt x="766505" y="183743"/>
                  <a:pt x="716316" y="246356"/>
                  <a:pt x="771525" y="209550"/>
                </a:cubicBezTo>
                <a:cubicBezTo>
                  <a:pt x="782733" y="202078"/>
                  <a:pt x="789139" y="188805"/>
                  <a:pt x="800100" y="180975"/>
                </a:cubicBezTo>
                <a:cubicBezTo>
                  <a:pt x="811654" y="172722"/>
                  <a:pt x="825872" y="168970"/>
                  <a:pt x="838200" y="161925"/>
                </a:cubicBezTo>
                <a:cubicBezTo>
                  <a:pt x="848139" y="156245"/>
                  <a:pt x="856536" y="147995"/>
                  <a:pt x="866775" y="142875"/>
                </a:cubicBezTo>
                <a:cubicBezTo>
                  <a:pt x="875755" y="138385"/>
                  <a:pt x="886370" y="137840"/>
                  <a:pt x="895350" y="133350"/>
                </a:cubicBezTo>
                <a:cubicBezTo>
                  <a:pt x="905589" y="128230"/>
                  <a:pt x="914610" y="120954"/>
                  <a:pt x="923925" y="114300"/>
                </a:cubicBezTo>
                <a:cubicBezTo>
                  <a:pt x="936843" y="105073"/>
                  <a:pt x="947826" y="92825"/>
                  <a:pt x="962025" y="85725"/>
                </a:cubicBezTo>
                <a:cubicBezTo>
                  <a:pt x="979986" y="76745"/>
                  <a:pt x="1000125" y="73025"/>
                  <a:pt x="1019175" y="66675"/>
                </a:cubicBezTo>
                <a:cubicBezTo>
                  <a:pt x="1028700" y="63500"/>
                  <a:pt x="1037905" y="59119"/>
                  <a:pt x="1047750" y="57150"/>
                </a:cubicBezTo>
                <a:cubicBezTo>
                  <a:pt x="1063625" y="53975"/>
                  <a:pt x="1079756" y="51885"/>
                  <a:pt x="1095375" y="47625"/>
                </a:cubicBezTo>
                <a:cubicBezTo>
                  <a:pt x="1114748" y="42341"/>
                  <a:pt x="1132600" y="31066"/>
                  <a:pt x="1152525" y="28575"/>
                </a:cubicBezTo>
                <a:cubicBezTo>
                  <a:pt x="1199349" y="22722"/>
                  <a:pt x="1240098" y="18680"/>
                  <a:pt x="1285875" y="9525"/>
                </a:cubicBezTo>
                <a:cubicBezTo>
                  <a:pt x="1298712" y="6958"/>
                  <a:pt x="1311275" y="3175"/>
                  <a:pt x="1323975" y="0"/>
                </a:cubicBezTo>
                <a:cubicBezTo>
                  <a:pt x="1511300" y="3175"/>
                  <a:pt x="1698748" y="2037"/>
                  <a:pt x="1885950" y="9525"/>
                </a:cubicBezTo>
                <a:cubicBezTo>
                  <a:pt x="1937104" y="11571"/>
                  <a:pt x="1987365" y="23940"/>
                  <a:pt x="2038350" y="28575"/>
                </a:cubicBezTo>
                <a:cubicBezTo>
                  <a:pt x="2165483" y="40133"/>
                  <a:pt x="2108408" y="33140"/>
                  <a:pt x="2209800" y="47625"/>
                </a:cubicBezTo>
                <a:cubicBezTo>
                  <a:pt x="2275333" y="69469"/>
                  <a:pt x="2196101" y="45134"/>
                  <a:pt x="2314575" y="66675"/>
                </a:cubicBezTo>
                <a:cubicBezTo>
                  <a:pt x="2324453" y="68471"/>
                  <a:pt x="2333496" y="73442"/>
                  <a:pt x="2343150" y="76200"/>
                </a:cubicBezTo>
                <a:cubicBezTo>
                  <a:pt x="2355737" y="79796"/>
                  <a:pt x="2368471" y="82885"/>
                  <a:pt x="2381250" y="85725"/>
                </a:cubicBezTo>
                <a:cubicBezTo>
                  <a:pt x="2397054" y="89237"/>
                  <a:pt x="2413169" y="91323"/>
                  <a:pt x="2428875" y="95250"/>
                </a:cubicBezTo>
                <a:cubicBezTo>
                  <a:pt x="2438615" y="97685"/>
                  <a:pt x="2447796" y="102017"/>
                  <a:pt x="2457450" y="104775"/>
                </a:cubicBezTo>
                <a:cubicBezTo>
                  <a:pt x="2470037" y="108371"/>
                  <a:pt x="2483011" y="110538"/>
                  <a:pt x="2495550" y="114300"/>
                </a:cubicBezTo>
                <a:cubicBezTo>
                  <a:pt x="2514784" y="120070"/>
                  <a:pt x="2535992" y="122211"/>
                  <a:pt x="2552700" y="133350"/>
                </a:cubicBezTo>
                <a:lnTo>
                  <a:pt x="2609850" y="171450"/>
                </a:lnTo>
                <a:cubicBezTo>
                  <a:pt x="2616200" y="180975"/>
                  <a:pt x="2620805" y="191930"/>
                  <a:pt x="2628900" y="200025"/>
                </a:cubicBezTo>
                <a:cubicBezTo>
                  <a:pt x="2647364" y="218489"/>
                  <a:pt x="2662809" y="220853"/>
                  <a:pt x="2686050" y="228600"/>
                </a:cubicBezTo>
                <a:cubicBezTo>
                  <a:pt x="2736850" y="304800"/>
                  <a:pt x="2670175" y="212725"/>
                  <a:pt x="2733675" y="276225"/>
                </a:cubicBezTo>
                <a:cubicBezTo>
                  <a:pt x="2797175" y="339725"/>
                  <a:pt x="2705100" y="273050"/>
                  <a:pt x="2781300" y="323850"/>
                </a:cubicBezTo>
                <a:cubicBezTo>
                  <a:pt x="2832100" y="400050"/>
                  <a:pt x="2765425" y="307975"/>
                  <a:pt x="2828925" y="371475"/>
                </a:cubicBezTo>
                <a:cubicBezTo>
                  <a:pt x="2892425" y="434975"/>
                  <a:pt x="2800350" y="368300"/>
                  <a:pt x="2876550" y="419100"/>
                </a:cubicBezTo>
                <a:lnTo>
                  <a:pt x="2914650" y="476250"/>
                </a:lnTo>
                <a:cubicBezTo>
                  <a:pt x="2921000" y="485775"/>
                  <a:pt x="2930080" y="493965"/>
                  <a:pt x="2933700" y="504825"/>
                </a:cubicBezTo>
                <a:cubicBezTo>
                  <a:pt x="2936875" y="514350"/>
                  <a:pt x="2938349" y="524623"/>
                  <a:pt x="2943225" y="533400"/>
                </a:cubicBezTo>
                <a:cubicBezTo>
                  <a:pt x="2954344" y="553414"/>
                  <a:pt x="2968625" y="571500"/>
                  <a:pt x="2981325" y="590550"/>
                </a:cubicBezTo>
                <a:cubicBezTo>
                  <a:pt x="2987675" y="600075"/>
                  <a:pt x="2996755" y="608265"/>
                  <a:pt x="3000375" y="619125"/>
                </a:cubicBezTo>
                <a:cubicBezTo>
                  <a:pt x="3006725" y="638175"/>
                  <a:pt x="3008286" y="659567"/>
                  <a:pt x="3019425" y="676275"/>
                </a:cubicBezTo>
                <a:cubicBezTo>
                  <a:pt x="3025775" y="685800"/>
                  <a:pt x="3033826" y="694389"/>
                  <a:pt x="3038475" y="704850"/>
                </a:cubicBezTo>
                <a:cubicBezTo>
                  <a:pt x="3046630" y="723200"/>
                  <a:pt x="3052655" y="742519"/>
                  <a:pt x="3057525" y="762000"/>
                </a:cubicBezTo>
                <a:cubicBezTo>
                  <a:pt x="3082020" y="859980"/>
                  <a:pt x="3072872" y="812281"/>
                  <a:pt x="3086100" y="904875"/>
                </a:cubicBezTo>
                <a:cubicBezTo>
                  <a:pt x="3082925" y="939800"/>
                  <a:pt x="3081535" y="974933"/>
                  <a:pt x="3076575" y="1009650"/>
                </a:cubicBezTo>
                <a:cubicBezTo>
                  <a:pt x="3075155" y="1019589"/>
                  <a:pt x="3069808" y="1028571"/>
                  <a:pt x="3067050" y="1038225"/>
                </a:cubicBezTo>
                <a:cubicBezTo>
                  <a:pt x="3063454" y="1050812"/>
                  <a:pt x="3061121" y="1063738"/>
                  <a:pt x="3057525" y="1076325"/>
                </a:cubicBezTo>
                <a:cubicBezTo>
                  <a:pt x="3054767" y="1085979"/>
                  <a:pt x="3054272" y="1097060"/>
                  <a:pt x="3048000" y="1104900"/>
                </a:cubicBezTo>
                <a:cubicBezTo>
                  <a:pt x="3040849" y="1113839"/>
                  <a:pt x="3028950" y="1117600"/>
                  <a:pt x="3019425" y="1123950"/>
                </a:cubicBezTo>
                <a:cubicBezTo>
                  <a:pt x="2996755" y="1191960"/>
                  <a:pt x="3017083" y="1169961"/>
                  <a:pt x="2971800" y="1200150"/>
                </a:cubicBezTo>
                <a:cubicBezTo>
                  <a:pt x="2936346" y="1253331"/>
                  <a:pt x="2969683" y="1211263"/>
                  <a:pt x="2895600" y="1266825"/>
                </a:cubicBezTo>
                <a:cubicBezTo>
                  <a:pt x="2871707" y="1284745"/>
                  <a:pt x="2823803" y="1321774"/>
                  <a:pt x="2800350" y="1333500"/>
                </a:cubicBezTo>
                <a:lnTo>
                  <a:pt x="2762250" y="1352550"/>
                </a:lnTo>
                <a:cubicBezTo>
                  <a:pt x="2755900" y="1362075"/>
                  <a:pt x="2751295" y="1373030"/>
                  <a:pt x="2743200" y="1381125"/>
                </a:cubicBezTo>
                <a:cubicBezTo>
                  <a:pt x="2715903" y="1408422"/>
                  <a:pt x="2717038" y="1394206"/>
                  <a:pt x="2686050" y="1409700"/>
                </a:cubicBezTo>
                <a:cubicBezTo>
                  <a:pt x="2630780" y="1437335"/>
                  <a:pt x="2686171" y="1422752"/>
                  <a:pt x="2619375" y="1447800"/>
                </a:cubicBezTo>
                <a:cubicBezTo>
                  <a:pt x="2607118" y="1452397"/>
                  <a:pt x="2593975" y="1454150"/>
                  <a:pt x="2581275" y="1457325"/>
                </a:cubicBezTo>
                <a:cubicBezTo>
                  <a:pt x="2552577" y="1476457"/>
                  <a:pt x="2548437" y="1480923"/>
                  <a:pt x="2514600" y="1495425"/>
                </a:cubicBezTo>
                <a:cubicBezTo>
                  <a:pt x="2505372" y="1499380"/>
                  <a:pt x="2495253" y="1500995"/>
                  <a:pt x="2486025" y="1504950"/>
                </a:cubicBezTo>
                <a:cubicBezTo>
                  <a:pt x="2472974" y="1510543"/>
                  <a:pt x="2460976" y="1518407"/>
                  <a:pt x="2447925" y="1524000"/>
                </a:cubicBezTo>
                <a:cubicBezTo>
                  <a:pt x="2438697" y="1527955"/>
                  <a:pt x="2428330" y="1529035"/>
                  <a:pt x="2419350" y="1533525"/>
                </a:cubicBezTo>
                <a:cubicBezTo>
                  <a:pt x="2409111" y="1538645"/>
                  <a:pt x="2401236" y="1547926"/>
                  <a:pt x="2390775" y="1552575"/>
                </a:cubicBezTo>
                <a:cubicBezTo>
                  <a:pt x="2372425" y="1560730"/>
                  <a:pt x="2352675" y="1565275"/>
                  <a:pt x="2333625" y="1571625"/>
                </a:cubicBezTo>
                <a:cubicBezTo>
                  <a:pt x="2301804" y="1582232"/>
                  <a:pt x="2302830" y="1582702"/>
                  <a:pt x="2266950" y="1590675"/>
                </a:cubicBezTo>
                <a:cubicBezTo>
                  <a:pt x="2251146" y="1594187"/>
                  <a:pt x="2235129" y="1596688"/>
                  <a:pt x="2219325" y="1600200"/>
                </a:cubicBezTo>
                <a:cubicBezTo>
                  <a:pt x="2206546" y="1603040"/>
                  <a:pt x="2194062" y="1607158"/>
                  <a:pt x="2181225" y="1609725"/>
                </a:cubicBezTo>
                <a:cubicBezTo>
                  <a:pt x="2162287" y="1613513"/>
                  <a:pt x="2143013" y="1615462"/>
                  <a:pt x="2124075" y="1619250"/>
                </a:cubicBezTo>
                <a:cubicBezTo>
                  <a:pt x="2060869" y="1631891"/>
                  <a:pt x="2110437" y="1627210"/>
                  <a:pt x="2038350" y="1638300"/>
                </a:cubicBezTo>
                <a:cubicBezTo>
                  <a:pt x="1978115" y="1647567"/>
                  <a:pt x="1928252" y="1650533"/>
                  <a:pt x="1866900" y="1657350"/>
                </a:cubicBezTo>
                <a:cubicBezTo>
                  <a:pt x="1841459" y="1660177"/>
                  <a:pt x="1816073" y="1663492"/>
                  <a:pt x="1790700" y="1666875"/>
                </a:cubicBezTo>
                <a:cubicBezTo>
                  <a:pt x="1768446" y="1669842"/>
                  <a:pt x="1746378" y="1674304"/>
                  <a:pt x="1724025" y="1676400"/>
                </a:cubicBezTo>
                <a:cubicBezTo>
                  <a:pt x="1644744" y="1683833"/>
                  <a:pt x="1565490" y="1692963"/>
                  <a:pt x="1485900" y="1695450"/>
                </a:cubicBezTo>
                <a:lnTo>
                  <a:pt x="1181100" y="1704975"/>
                </a:lnTo>
                <a:lnTo>
                  <a:pt x="1123950" y="1714500"/>
                </a:lnTo>
                <a:cubicBezTo>
                  <a:pt x="1108022" y="1717396"/>
                  <a:pt x="1092434" y="1722414"/>
                  <a:pt x="1076325" y="1724025"/>
                </a:cubicBezTo>
                <a:cubicBezTo>
                  <a:pt x="953845" y="1736273"/>
                  <a:pt x="736356" y="1739908"/>
                  <a:pt x="638175" y="1743075"/>
                </a:cubicBezTo>
                <a:cubicBezTo>
                  <a:pt x="615621" y="1745894"/>
                  <a:pt x="532291" y="1755258"/>
                  <a:pt x="504825" y="1762125"/>
                </a:cubicBezTo>
                <a:cubicBezTo>
                  <a:pt x="362644" y="1797670"/>
                  <a:pt x="506667" y="1762696"/>
                  <a:pt x="419100" y="1800225"/>
                </a:cubicBezTo>
                <a:cubicBezTo>
                  <a:pt x="407068" y="1805382"/>
                  <a:pt x="393587" y="1806154"/>
                  <a:pt x="381000" y="1809750"/>
                </a:cubicBezTo>
                <a:cubicBezTo>
                  <a:pt x="371346" y="1812508"/>
                  <a:pt x="362079" y="1816517"/>
                  <a:pt x="352425" y="1819275"/>
                </a:cubicBezTo>
                <a:cubicBezTo>
                  <a:pt x="339838" y="1822871"/>
                  <a:pt x="326864" y="1825038"/>
                  <a:pt x="314325" y="1828800"/>
                </a:cubicBezTo>
                <a:cubicBezTo>
                  <a:pt x="254503" y="1846746"/>
                  <a:pt x="270301" y="1846398"/>
                  <a:pt x="219075" y="1857375"/>
                </a:cubicBezTo>
                <a:cubicBezTo>
                  <a:pt x="187415" y="1864159"/>
                  <a:pt x="154542" y="1866186"/>
                  <a:pt x="123825" y="1876425"/>
                </a:cubicBezTo>
                <a:cubicBezTo>
                  <a:pt x="104775" y="1882775"/>
                  <a:pt x="86156" y="1890605"/>
                  <a:pt x="66675" y="1895475"/>
                </a:cubicBezTo>
                <a:cubicBezTo>
                  <a:pt x="53975" y="1898650"/>
                  <a:pt x="41162" y="1901404"/>
                  <a:pt x="28575" y="1905000"/>
                </a:cubicBezTo>
                <a:cubicBezTo>
                  <a:pt x="18921" y="1907758"/>
                  <a:pt x="0" y="1914525"/>
                  <a:pt x="0" y="19145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AFA3A531-825F-48D0-8F3F-8A6A8ABA2A8C}"/>
              </a:ext>
            </a:extLst>
          </p:cNvPr>
          <p:cNvSpPr/>
          <p:nvPr/>
        </p:nvSpPr>
        <p:spPr>
          <a:xfrm>
            <a:off x="1762125" y="2847975"/>
            <a:ext cx="628650" cy="428625"/>
          </a:xfrm>
          <a:custGeom>
            <a:avLst/>
            <a:gdLst>
              <a:gd name="connsiteX0" fmla="*/ 628650 w 628650"/>
              <a:gd name="connsiteY0" fmla="*/ 0 h 428625"/>
              <a:gd name="connsiteX1" fmla="*/ 581025 w 628650"/>
              <a:gd name="connsiteY1" fmla="*/ 47625 h 428625"/>
              <a:gd name="connsiteX2" fmla="*/ 495300 w 628650"/>
              <a:gd name="connsiteY2" fmla="*/ 57150 h 428625"/>
              <a:gd name="connsiteX3" fmla="*/ 447675 w 628650"/>
              <a:gd name="connsiteY3" fmla="*/ 133350 h 428625"/>
              <a:gd name="connsiteX4" fmla="*/ 390525 w 628650"/>
              <a:gd name="connsiteY4" fmla="*/ 142875 h 428625"/>
              <a:gd name="connsiteX5" fmla="*/ 381000 w 628650"/>
              <a:gd name="connsiteY5" fmla="*/ 171450 h 428625"/>
              <a:gd name="connsiteX6" fmla="*/ 371475 w 628650"/>
              <a:gd name="connsiteY6" fmla="*/ 238125 h 428625"/>
              <a:gd name="connsiteX7" fmla="*/ 314325 w 628650"/>
              <a:gd name="connsiteY7" fmla="*/ 247650 h 428625"/>
              <a:gd name="connsiteX8" fmla="*/ 295275 w 628650"/>
              <a:gd name="connsiteY8" fmla="*/ 276225 h 428625"/>
              <a:gd name="connsiteX9" fmla="*/ 171450 w 628650"/>
              <a:gd name="connsiteY9" fmla="*/ 304800 h 428625"/>
              <a:gd name="connsiteX10" fmla="*/ 142875 w 628650"/>
              <a:gd name="connsiteY10" fmla="*/ 323850 h 428625"/>
              <a:gd name="connsiteX11" fmla="*/ 114300 w 628650"/>
              <a:gd name="connsiteY11" fmla="*/ 352425 h 428625"/>
              <a:gd name="connsiteX12" fmla="*/ 76200 w 628650"/>
              <a:gd name="connsiteY12" fmla="*/ 361950 h 428625"/>
              <a:gd name="connsiteX13" fmla="*/ 66675 w 628650"/>
              <a:gd name="connsiteY13" fmla="*/ 400050 h 428625"/>
              <a:gd name="connsiteX14" fmla="*/ 0 w 628650"/>
              <a:gd name="connsiteY14" fmla="*/ 428625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28650" h="428625">
                <a:moveTo>
                  <a:pt x="628650" y="0"/>
                </a:moveTo>
                <a:cubicBezTo>
                  <a:pt x="612775" y="15875"/>
                  <a:pt x="601660" y="38781"/>
                  <a:pt x="581025" y="47625"/>
                </a:cubicBezTo>
                <a:cubicBezTo>
                  <a:pt x="554599" y="58951"/>
                  <a:pt x="519556" y="41714"/>
                  <a:pt x="495300" y="57150"/>
                </a:cubicBezTo>
                <a:cubicBezTo>
                  <a:pt x="383178" y="128500"/>
                  <a:pt x="543953" y="101257"/>
                  <a:pt x="447675" y="133350"/>
                </a:cubicBezTo>
                <a:cubicBezTo>
                  <a:pt x="429353" y="139457"/>
                  <a:pt x="409575" y="139700"/>
                  <a:pt x="390525" y="142875"/>
                </a:cubicBezTo>
                <a:cubicBezTo>
                  <a:pt x="387350" y="152400"/>
                  <a:pt x="382969" y="161605"/>
                  <a:pt x="381000" y="171450"/>
                </a:cubicBezTo>
                <a:cubicBezTo>
                  <a:pt x="376597" y="193465"/>
                  <a:pt x="386259" y="221229"/>
                  <a:pt x="371475" y="238125"/>
                </a:cubicBezTo>
                <a:cubicBezTo>
                  <a:pt x="358757" y="252659"/>
                  <a:pt x="333375" y="244475"/>
                  <a:pt x="314325" y="247650"/>
                </a:cubicBezTo>
                <a:cubicBezTo>
                  <a:pt x="307975" y="257175"/>
                  <a:pt x="303370" y="268130"/>
                  <a:pt x="295275" y="276225"/>
                </a:cubicBezTo>
                <a:cubicBezTo>
                  <a:pt x="260567" y="310933"/>
                  <a:pt x="221183" y="299827"/>
                  <a:pt x="171450" y="304800"/>
                </a:cubicBezTo>
                <a:cubicBezTo>
                  <a:pt x="161925" y="311150"/>
                  <a:pt x="151669" y="316521"/>
                  <a:pt x="142875" y="323850"/>
                </a:cubicBezTo>
                <a:cubicBezTo>
                  <a:pt x="132527" y="332474"/>
                  <a:pt x="125996" y="345742"/>
                  <a:pt x="114300" y="352425"/>
                </a:cubicBezTo>
                <a:cubicBezTo>
                  <a:pt x="102934" y="358920"/>
                  <a:pt x="88900" y="358775"/>
                  <a:pt x="76200" y="361950"/>
                </a:cubicBezTo>
                <a:cubicBezTo>
                  <a:pt x="73025" y="374650"/>
                  <a:pt x="77327" y="392441"/>
                  <a:pt x="66675" y="400050"/>
                </a:cubicBezTo>
                <a:cubicBezTo>
                  <a:pt x="-24802" y="465391"/>
                  <a:pt x="28207" y="372212"/>
                  <a:pt x="0" y="4286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6" name="Frihandsfigur: Form 25">
            <a:extLst>
              <a:ext uri="{FF2B5EF4-FFF2-40B4-BE49-F238E27FC236}">
                <a16:creationId xmlns:a16="http://schemas.microsoft.com/office/drawing/2014/main" id="{5E77D6C6-63EA-4F1D-A335-AC7CE0046FAC}"/>
              </a:ext>
            </a:extLst>
          </p:cNvPr>
          <p:cNvSpPr/>
          <p:nvPr/>
        </p:nvSpPr>
        <p:spPr>
          <a:xfrm>
            <a:off x="914400" y="4991100"/>
            <a:ext cx="3990975" cy="742950"/>
          </a:xfrm>
          <a:custGeom>
            <a:avLst/>
            <a:gdLst>
              <a:gd name="connsiteX0" fmla="*/ 3990975 w 3990975"/>
              <a:gd name="connsiteY0" fmla="*/ 704850 h 742950"/>
              <a:gd name="connsiteX1" fmla="*/ 3781425 w 3990975"/>
              <a:gd name="connsiteY1" fmla="*/ 676275 h 742950"/>
              <a:gd name="connsiteX2" fmla="*/ 3733800 w 3990975"/>
              <a:gd name="connsiteY2" fmla="*/ 733425 h 742950"/>
              <a:gd name="connsiteX3" fmla="*/ 3705225 w 3990975"/>
              <a:gd name="connsiteY3" fmla="*/ 742950 h 742950"/>
              <a:gd name="connsiteX4" fmla="*/ 3629025 w 3990975"/>
              <a:gd name="connsiteY4" fmla="*/ 723900 h 742950"/>
              <a:gd name="connsiteX5" fmla="*/ 3562350 w 3990975"/>
              <a:gd name="connsiteY5" fmla="*/ 647700 h 742950"/>
              <a:gd name="connsiteX6" fmla="*/ 3505200 w 3990975"/>
              <a:gd name="connsiteY6" fmla="*/ 657225 h 742950"/>
              <a:gd name="connsiteX7" fmla="*/ 3476625 w 3990975"/>
              <a:gd name="connsiteY7" fmla="*/ 666750 h 742950"/>
              <a:gd name="connsiteX8" fmla="*/ 3305175 w 3990975"/>
              <a:gd name="connsiteY8" fmla="*/ 676275 h 742950"/>
              <a:gd name="connsiteX9" fmla="*/ 3276600 w 3990975"/>
              <a:gd name="connsiteY9" fmla="*/ 695325 h 742950"/>
              <a:gd name="connsiteX10" fmla="*/ 3086100 w 3990975"/>
              <a:gd name="connsiteY10" fmla="*/ 676275 h 742950"/>
              <a:gd name="connsiteX11" fmla="*/ 3048000 w 3990975"/>
              <a:gd name="connsiteY11" fmla="*/ 619125 h 742950"/>
              <a:gd name="connsiteX12" fmla="*/ 2990850 w 3990975"/>
              <a:gd name="connsiteY12" fmla="*/ 600075 h 742950"/>
              <a:gd name="connsiteX13" fmla="*/ 2914650 w 3990975"/>
              <a:gd name="connsiteY13" fmla="*/ 609600 h 742950"/>
              <a:gd name="connsiteX14" fmla="*/ 2886075 w 3990975"/>
              <a:gd name="connsiteY14" fmla="*/ 628650 h 742950"/>
              <a:gd name="connsiteX15" fmla="*/ 2857500 w 3990975"/>
              <a:gd name="connsiteY15" fmla="*/ 638175 h 742950"/>
              <a:gd name="connsiteX16" fmla="*/ 2781300 w 3990975"/>
              <a:gd name="connsiteY16" fmla="*/ 628650 h 742950"/>
              <a:gd name="connsiteX17" fmla="*/ 2724150 w 3990975"/>
              <a:gd name="connsiteY17" fmla="*/ 590550 h 742950"/>
              <a:gd name="connsiteX18" fmla="*/ 2714625 w 3990975"/>
              <a:gd name="connsiteY18" fmla="*/ 561975 h 742950"/>
              <a:gd name="connsiteX19" fmla="*/ 2628900 w 3990975"/>
              <a:gd name="connsiteY19" fmla="*/ 561975 h 742950"/>
              <a:gd name="connsiteX20" fmla="*/ 2600325 w 3990975"/>
              <a:gd name="connsiteY20" fmla="*/ 581025 h 742950"/>
              <a:gd name="connsiteX21" fmla="*/ 2514600 w 3990975"/>
              <a:gd name="connsiteY21" fmla="*/ 561975 h 742950"/>
              <a:gd name="connsiteX22" fmla="*/ 2457450 w 3990975"/>
              <a:gd name="connsiteY22" fmla="*/ 523875 h 742950"/>
              <a:gd name="connsiteX23" fmla="*/ 2400300 w 3990975"/>
              <a:gd name="connsiteY23" fmla="*/ 542925 h 742950"/>
              <a:gd name="connsiteX24" fmla="*/ 2257425 w 3990975"/>
              <a:gd name="connsiteY24" fmla="*/ 533400 h 742950"/>
              <a:gd name="connsiteX25" fmla="*/ 2228850 w 3990975"/>
              <a:gd name="connsiteY25" fmla="*/ 514350 h 742950"/>
              <a:gd name="connsiteX26" fmla="*/ 2200275 w 3990975"/>
              <a:gd name="connsiteY26" fmla="*/ 504825 h 742950"/>
              <a:gd name="connsiteX27" fmla="*/ 2076450 w 3990975"/>
              <a:gd name="connsiteY27" fmla="*/ 514350 h 742950"/>
              <a:gd name="connsiteX28" fmla="*/ 2047875 w 3990975"/>
              <a:gd name="connsiteY28" fmla="*/ 504825 h 742950"/>
              <a:gd name="connsiteX29" fmla="*/ 2019300 w 3990975"/>
              <a:gd name="connsiteY29" fmla="*/ 485775 h 742950"/>
              <a:gd name="connsiteX30" fmla="*/ 1914525 w 3990975"/>
              <a:gd name="connsiteY30" fmla="*/ 476250 h 742950"/>
              <a:gd name="connsiteX31" fmla="*/ 1857375 w 3990975"/>
              <a:gd name="connsiteY31" fmla="*/ 466725 h 742950"/>
              <a:gd name="connsiteX32" fmla="*/ 1828800 w 3990975"/>
              <a:gd name="connsiteY32" fmla="*/ 447675 h 742950"/>
              <a:gd name="connsiteX33" fmla="*/ 1790700 w 3990975"/>
              <a:gd name="connsiteY33" fmla="*/ 438150 h 742950"/>
              <a:gd name="connsiteX34" fmla="*/ 1762125 w 3990975"/>
              <a:gd name="connsiteY34" fmla="*/ 428625 h 742950"/>
              <a:gd name="connsiteX35" fmla="*/ 1714500 w 3990975"/>
              <a:gd name="connsiteY35" fmla="*/ 371475 h 742950"/>
              <a:gd name="connsiteX36" fmla="*/ 1704975 w 3990975"/>
              <a:gd name="connsiteY36" fmla="*/ 295275 h 742950"/>
              <a:gd name="connsiteX37" fmla="*/ 1685925 w 3990975"/>
              <a:gd name="connsiteY37" fmla="*/ 257175 h 742950"/>
              <a:gd name="connsiteX38" fmla="*/ 1676400 w 3990975"/>
              <a:gd name="connsiteY38" fmla="*/ 228600 h 742950"/>
              <a:gd name="connsiteX39" fmla="*/ 1581150 w 3990975"/>
              <a:gd name="connsiteY39" fmla="*/ 133350 h 742950"/>
              <a:gd name="connsiteX40" fmla="*/ 1514475 w 3990975"/>
              <a:gd name="connsiteY40" fmla="*/ 123825 h 742950"/>
              <a:gd name="connsiteX41" fmla="*/ 1400175 w 3990975"/>
              <a:gd name="connsiteY41" fmla="*/ 114300 h 742950"/>
              <a:gd name="connsiteX42" fmla="*/ 1381125 w 3990975"/>
              <a:gd name="connsiteY42" fmla="*/ 142875 h 742950"/>
              <a:gd name="connsiteX43" fmla="*/ 1323975 w 3990975"/>
              <a:gd name="connsiteY43" fmla="*/ 190500 h 742950"/>
              <a:gd name="connsiteX44" fmla="*/ 1295400 w 3990975"/>
              <a:gd name="connsiteY44" fmla="*/ 200025 h 742950"/>
              <a:gd name="connsiteX45" fmla="*/ 1266825 w 3990975"/>
              <a:gd name="connsiteY45" fmla="*/ 257175 h 742950"/>
              <a:gd name="connsiteX46" fmla="*/ 1257300 w 3990975"/>
              <a:gd name="connsiteY46" fmla="*/ 323850 h 742950"/>
              <a:gd name="connsiteX47" fmla="*/ 1200150 w 3990975"/>
              <a:gd name="connsiteY47" fmla="*/ 342900 h 742950"/>
              <a:gd name="connsiteX48" fmla="*/ 1190625 w 3990975"/>
              <a:gd name="connsiteY48" fmla="*/ 400050 h 742950"/>
              <a:gd name="connsiteX49" fmla="*/ 1152525 w 3990975"/>
              <a:gd name="connsiteY49" fmla="*/ 409575 h 742950"/>
              <a:gd name="connsiteX50" fmla="*/ 1066800 w 3990975"/>
              <a:gd name="connsiteY50" fmla="*/ 419100 h 742950"/>
              <a:gd name="connsiteX51" fmla="*/ 1038225 w 3990975"/>
              <a:gd name="connsiteY51" fmla="*/ 438150 h 742950"/>
              <a:gd name="connsiteX52" fmla="*/ 962025 w 3990975"/>
              <a:gd name="connsiteY52" fmla="*/ 419100 h 742950"/>
              <a:gd name="connsiteX53" fmla="*/ 933450 w 3990975"/>
              <a:gd name="connsiteY53" fmla="*/ 361950 h 742950"/>
              <a:gd name="connsiteX54" fmla="*/ 923925 w 3990975"/>
              <a:gd name="connsiteY54" fmla="*/ 285750 h 742950"/>
              <a:gd name="connsiteX55" fmla="*/ 914400 w 3990975"/>
              <a:gd name="connsiteY55" fmla="*/ 257175 h 742950"/>
              <a:gd name="connsiteX56" fmla="*/ 885825 w 3990975"/>
              <a:gd name="connsiteY56" fmla="*/ 247650 h 742950"/>
              <a:gd name="connsiteX57" fmla="*/ 828675 w 3990975"/>
              <a:gd name="connsiteY57" fmla="*/ 219075 h 742950"/>
              <a:gd name="connsiteX58" fmla="*/ 800100 w 3990975"/>
              <a:gd name="connsiteY58" fmla="*/ 161925 h 742950"/>
              <a:gd name="connsiteX59" fmla="*/ 771525 w 3990975"/>
              <a:gd name="connsiteY59" fmla="*/ 142875 h 742950"/>
              <a:gd name="connsiteX60" fmla="*/ 742950 w 3990975"/>
              <a:gd name="connsiteY60" fmla="*/ 133350 h 742950"/>
              <a:gd name="connsiteX61" fmla="*/ 685800 w 3990975"/>
              <a:gd name="connsiteY61" fmla="*/ 142875 h 742950"/>
              <a:gd name="connsiteX62" fmla="*/ 676275 w 3990975"/>
              <a:gd name="connsiteY62" fmla="*/ 171450 h 742950"/>
              <a:gd name="connsiteX63" fmla="*/ 619125 w 3990975"/>
              <a:gd name="connsiteY63" fmla="*/ 200025 h 742950"/>
              <a:gd name="connsiteX64" fmla="*/ 600075 w 3990975"/>
              <a:gd name="connsiteY64" fmla="*/ 238125 h 742950"/>
              <a:gd name="connsiteX65" fmla="*/ 571500 w 3990975"/>
              <a:gd name="connsiteY65" fmla="*/ 295275 h 742950"/>
              <a:gd name="connsiteX66" fmla="*/ 514350 w 3990975"/>
              <a:gd name="connsiteY66" fmla="*/ 323850 h 742950"/>
              <a:gd name="connsiteX67" fmla="*/ 485775 w 3990975"/>
              <a:gd name="connsiteY67" fmla="*/ 342900 h 742950"/>
              <a:gd name="connsiteX68" fmla="*/ 419100 w 3990975"/>
              <a:gd name="connsiteY68" fmla="*/ 409575 h 742950"/>
              <a:gd name="connsiteX69" fmla="*/ 180975 w 3990975"/>
              <a:gd name="connsiteY69" fmla="*/ 419100 h 742950"/>
              <a:gd name="connsiteX70" fmla="*/ 104775 w 3990975"/>
              <a:gd name="connsiteY70" fmla="*/ 400050 h 742950"/>
              <a:gd name="connsiteX71" fmla="*/ 47625 w 3990975"/>
              <a:gd name="connsiteY71" fmla="*/ 352425 h 742950"/>
              <a:gd name="connsiteX72" fmla="*/ 0 w 3990975"/>
              <a:gd name="connsiteY72" fmla="*/ 285750 h 742950"/>
              <a:gd name="connsiteX73" fmla="*/ 19050 w 3990975"/>
              <a:gd name="connsiteY73" fmla="*/ 171450 h 742950"/>
              <a:gd name="connsiteX74" fmla="*/ 57150 w 3990975"/>
              <a:gd name="connsiteY74" fmla="*/ 114300 h 742950"/>
              <a:gd name="connsiteX75" fmla="*/ 76200 w 3990975"/>
              <a:gd name="connsiteY75" fmla="*/ 85725 h 742950"/>
              <a:gd name="connsiteX76" fmla="*/ 104775 w 3990975"/>
              <a:gd name="connsiteY76" fmla="*/ 66675 h 742950"/>
              <a:gd name="connsiteX77" fmla="*/ 133350 w 3990975"/>
              <a:gd name="connsiteY77" fmla="*/ 0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3990975" h="742950">
                <a:moveTo>
                  <a:pt x="3990975" y="704850"/>
                </a:moveTo>
                <a:cubicBezTo>
                  <a:pt x="3921125" y="695325"/>
                  <a:pt x="3851921" y="676275"/>
                  <a:pt x="3781425" y="676275"/>
                </a:cubicBezTo>
                <a:cubicBezTo>
                  <a:pt x="3763285" y="676275"/>
                  <a:pt x="3744575" y="724805"/>
                  <a:pt x="3733800" y="733425"/>
                </a:cubicBezTo>
                <a:cubicBezTo>
                  <a:pt x="3725960" y="739697"/>
                  <a:pt x="3714750" y="739775"/>
                  <a:pt x="3705225" y="742950"/>
                </a:cubicBezTo>
                <a:cubicBezTo>
                  <a:pt x="3679825" y="736600"/>
                  <a:pt x="3643548" y="745685"/>
                  <a:pt x="3629025" y="723900"/>
                </a:cubicBezTo>
                <a:cubicBezTo>
                  <a:pt x="3584575" y="657225"/>
                  <a:pt x="3609975" y="679450"/>
                  <a:pt x="3562350" y="647700"/>
                </a:cubicBezTo>
                <a:cubicBezTo>
                  <a:pt x="3543300" y="650875"/>
                  <a:pt x="3524053" y="653035"/>
                  <a:pt x="3505200" y="657225"/>
                </a:cubicBezTo>
                <a:cubicBezTo>
                  <a:pt x="3495399" y="659403"/>
                  <a:pt x="3486620" y="665798"/>
                  <a:pt x="3476625" y="666750"/>
                </a:cubicBezTo>
                <a:cubicBezTo>
                  <a:pt x="3419645" y="672177"/>
                  <a:pt x="3362325" y="673100"/>
                  <a:pt x="3305175" y="676275"/>
                </a:cubicBezTo>
                <a:cubicBezTo>
                  <a:pt x="3295650" y="682625"/>
                  <a:pt x="3288033" y="694753"/>
                  <a:pt x="3276600" y="695325"/>
                </a:cubicBezTo>
                <a:cubicBezTo>
                  <a:pt x="3153466" y="701482"/>
                  <a:pt x="3156904" y="699876"/>
                  <a:pt x="3086100" y="676275"/>
                </a:cubicBezTo>
                <a:cubicBezTo>
                  <a:pt x="3073400" y="657225"/>
                  <a:pt x="3069720" y="626365"/>
                  <a:pt x="3048000" y="619125"/>
                </a:cubicBezTo>
                <a:lnTo>
                  <a:pt x="2990850" y="600075"/>
                </a:lnTo>
                <a:cubicBezTo>
                  <a:pt x="2965450" y="603250"/>
                  <a:pt x="2939346" y="602865"/>
                  <a:pt x="2914650" y="609600"/>
                </a:cubicBezTo>
                <a:cubicBezTo>
                  <a:pt x="2903606" y="612612"/>
                  <a:pt x="2896314" y="623530"/>
                  <a:pt x="2886075" y="628650"/>
                </a:cubicBezTo>
                <a:cubicBezTo>
                  <a:pt x="2877095" y="633140"/>
                  <a:pt x="2867025" y="635000"/>
                  <a:pt x="2857500" y="638175"/>
                </a:cubicBezTo>
                <a:cubicBezTo>
                  <a:pt x="2832100" y="635000"/>
                  <a:pt x="2805406" y="637259"/>
                  <a:pt x="2781300" y="628650"/>
                </a:cubicBezTo>
                <a:cubicBezTo>
                  <a:pt x="2759739" y="620949"/>
                  <a:pt x="2724150" y="590550"/>
                  <a:pt x="2724150" y="590550"/>
                </a:cubicBezTo>
                <a:cubicBezTo>
                  <a:pt x="2720975" y="581025"/>
                  <a:pt x="2721725" y="569075"/>
                  <a:pt x="2714625" y="561975"/>
                </a:cubicBezTo>
                <a:cubicBezTo>
                  <a:pt x="2694526" y="541876"/>
                  <a:pt x="2644406" y="559391"/>
                  <a:pt x="2628900" y="561975"/>
                </a:cubicBezTo>
                <a:cubicBezTo>
                  <a:pt x="2619375" y="568325"/>
                  <a:pt x="2611703" y="579761"/>
                  <a:pt x="2600325" y="581025"/>
                </a:cubicBezTo>
                <a:cubicBezTo>
                  <a:pt x="2575180" y="583819"/>
                  <a:pt x="2539710" y="570345"/>
                  <a:pt x="2514600" y="561975"/>
                </a:cubicBezTo>
                <a:cubicBezTo>
                  <a:pt x="2501118" y="548493"/>
                  <a:pt x="2482262" y="521118"/>
                  <a:pt x="2457450" y="523875"/>
                </a:cubicBezTo>
                <a:cubicBezTo>
                  <a:pt x="2437492" y="526093"/>
                  <a:pt x="2400300" y="542925"/>
                  <a:pt x="2400300" y="542925"/>
                </a:cubicBezTo>
                <a:cubicBezTo>
                  <a:pt x="2352675" y="539750"/>
                  <a:pt x="2304506" y="541247"/>
                  <a:pt x="2257425" y="533400"/>
                </a:cubicBezTo>
                <a:cubicBezTo>
                  <a:pt x="2246133" y="531518"/>
                  <a:pt x="2239089" y="519470"/>
                  <a:pt x="2228850" y="514350"/>
                </a:cubicBezTo>
                <a:cubicBezTo>
                  <a:pt x="2219870" y="509860"/>
                  <a:pt x="2209800" y="508000"/>
                  <a:pt x="2200275" y="504825"/>
                </a:cubicBezTo>
                <a:cubicBezTo>
                  <a:pt x="2121826" y="530975"/>
                  <a:pt x="2163004" y="526715"/>
                  <a:pt x="2076450" y="514350"/>
                </a:cubicBezTo>
                <a:cubicBezTo>
                  <a:pt x="2066925" y="511175"/>
                  <a:pt x="2056855" y="509315"/>
                  <a:pt x="2047875" y="504825"/>
                </a:cubicBezTo>
                <a:cubicBezTo>
                  <a:pt x="2037636" y="499705"/>
                  <a:pt x="2030494" y="488174"/>
                  <a:pt x="2019300" y="485775"/>
                </a:cubicBezTo>
                <a:cubicBezTo>
                  <a:pt x="1985009" y="478427"/>
                  <a:pt x="1949354" y="480348"/>
                  <a:pt x="1914525" y="476250"/>
                </a:cubicBezTo>
                <a:cubicBezTo>
                  <a:pt x="1895345" y="473993"/>
                  <a:pt x="1876425" y="469900"/>
                  <a:pt x="1857375" y="466725"/>
                </a:cubicBezTo>
                <a:cubicBezTo>
                  <a:pt x="1847850" y="460375"/>
                  <a:pt x="1839322" y="452184"/>
                  <a:pt x="1828800" y="447675"/>
                </a:cubicBezTo>
                <a:cubicBezTo>
                  <a:pt x="1816768" y="442518"/>
                  <a:pt x="1803287" y="441746"/>
                  <a:pt x="1790700" y="438150"/>
                </a:cubicBezTo>
                <a:cubicBezTo>
                  <a:pt x="1781046" y="435392"/>
                  <a:pt x="1771650" y="431800"/>
                  <a:pt x="1762125" y="428625"/>
                </a:cubicBezTo>
                <a:cubicBezTo>
                  <a:pt x="1750812" y="417312"/>
                  <a:pt x="1719473" y="389709"/>
                  <a:pt x="1714500" y="371475"/>
                </a:cubicBezTo>
                <a:cubicBezTo>
                  <a:pt x="1707765" y="346779"/>
                  <a:pt x="1711183" y="320108"/>
                  <a:pt x="1704975" y="295275"/>
                </a:cubicBezTo>
                <a:cubicBezTo>
                  <a:pt x="1701531" y="281500"/>
                  <a:pt x="1691518" y="270226"/>
                  <a:pt x="1685925" y="257175"/>
                </a:cubicBezTo>
                <a:cubicBezTo>
                  <a:pt x="1681970" y="247947"/>
                  <a:pt x="1681276" y="237377"/>
                  <a:pt x="1676400" y="228600"/>
                </a:cubicBezTo>
                <a:cubicBezTo>
                  <a:pt x="1658883" y="197069"/>
                  <a:pt x="1624067" y="139481"/>
                  <a:pt x="1581150" y="133350"/>
                </a:cubicBezTo>
                <a:lnTo>
                  <a:pt x="1514475" y="123825"/>
                </a:lnTo>
                <a:cubicBezTo>
                  <a:pt x="1439003" y="98668"/>
                  <a:pt x="1477132" y="101474"/>
                  <a:pt x="1400175" y="114300"/>
                </a:cubicBezTo>
                <a:cubicBezTo>
                  <a:pt x="1393825" y="123825"/>
                  <a:pt x="1388454" y="134081"/>
                  <a:pt x="1381125" y="142875"/>
                </a:cubicBezTo>
                <a:cubicBezTo>
                  <a:pt x="1366078" y="160931"/>
                  <a:pt x="1345382" y="179796"/>
                  <a:pt x="1323975" y="190500"/>
                </a:cubicBezTo>
                <a:cubicBezTo>
                  <a:pt x="1314995" y="194990"/>
                  <a:pt x="1304925" y="196850"/>
                  <a:pt x="1295400" y="200025"/>
                </a:cubicBezTo>
                <a:cubicBezTo>
                  <a:pt x="1279345" y="224107"/>
                  <a:pt x="1272459" y="229007"/>
                  <a:pt x="1266825" y="257175"/>
                </a:cubicBezTo>
                <a:cubicBezTo>
                  <a:pt x="1262422" y="279190"/>
                  <a:pt x="1271083" y="306129"/>
                  <a:pt x="1257300" y="323850"/>
                </a:cubicBezTo>
                <a:cubicBezTo>
                  <a:pt x="1244972" y="339701"/>
                  <a:pt x="1200150" y="342900"/>
                  <a:pt x="1200150" y="342900"/>
                </a:cubicBezTo>
                <a:cubicBezTo>
                  <a:pt x="1196975" y="361950"/>
                  <a:pt x="1201850" y="384335"/>
                  <a:pt x="1190625" y="400050"/>
                </a:cubicBezTo>
                <a:cubicBezTo>
                  <a:pt x="1183016" y="410702"/>
                  <a:pt x="1165464" y="407584"/>
                  <a:pt x="1152525" y="409575"/>
                </a:cubicBezTo>
                <a:cubicBezTo>
                  <a:pt x="1124108" y="413947"/>
                  <a:pt x="1095375" y="415925"/>
                  <a:pt x="1066800" y="419100"/>
                </a:cubicBezTo>
                <a:cubicBezTo>
                  <a:pt x="1057275" y="425450"/>
                  <a:pt x="1049584" y="436730"/>
                  <a:pt x="1038225" y="438150"/>
                </a:cubicBezTo>
                <a:cubicBezTo>
                  <a:pt x="1021506" y="440240"/>
                  <a:pt x="980686" y="425320"/>
                  <a:pt x="962025" y="419100"/>
                </a:cubicBezTo>
                <a:cubicBezTo>
                  <a:pt x="946773" y="396222"/>
                  <a:pt x="938379" y="389062"/>
                  <a:pt x="933450" y="361950"/>
                </a:cubicBezTo>
                <a:cubicBezTo>
                  <a:pt x="928871" y="336765"/>
                  <a:pt x="928504" y="310935"/>
                  <a:pt x="923925" y="285750"/>
                </a:cubicBezTo>
                <a:cubicBezTo>
                  <a:pt x="922129" y="275872"/>
                  <a:pt x="921500" y="264275"/>
                  <a:pt x="914400" y="257175"/>
                </a:cubicBezTo>
                <a:cubicBezTo>
                  <a:pt x="907300" y="250075"/>
                  <a:pt x="894805" y="252140"/>
                  <a:pt x="885825" y="247650"/>
                </a:cubicBezTo>
                <a:cubicBezTo>
                  <a:pt x="811967" y="210721"/>
                  <a:pt x="900499" y="243016"/>
                  <a:pt x="828675" y="219075"/>
                </a:cubicBezTo>
                <a:cubicBezTo>
                  <a:pt x="820928" y="195834"/>
                  <a:pt x="818564" y="180389"/>
                  <a:pt x="800100" y="161925"/>
                </a:cubicBezTo>
                <a:cubicBezTo>
                  <a:pt x="792005" y="153830"/>
                  <a:pt x="781764" y="147995"/>
                  <a:pt x="771525" y="142875"/>
                </a:cubicBezTo>
                <a:cubicBezTo>
                  <a:pt x="762545" y="138385"/>
                  <a:pt x="752475" y="136525"/>
                  <a:pt x="742950" y="133350"/>
                </a:cubicBezTo>
                <a:cubicBezTo>
                  <a:pt x="723900" y="136525"/>
                  <a:pt x="702568" y="133293"/>
                  <a:pt x="685800" y="142875"/>
                </a:cubicBezTo>
                <a:cubicBezTo>
                  <a:pt x="677083" y="147856"/>
                  <a:pt x="682547" y="163610"/>
                  <a:pt x="676275" y="171450"/>
                </a:cubicBezTo>
                <a:cubicBezTo>
                  <a:pt x="662846" y="188236"/>
                  <a:pt x="637949" y="193750"/>
                  <a:pt x="619125" y="200025"/>
                </a:cubicBezTo>
                <a:cubicBezTo>
                  <a:pt x="612775" y="212725"/>
                  <a:pt x="605668" y="225074"/>
                  <a:pt x="600075" y="238125"/>
                </a:cubicBezTo>
                <a:cubicBezTo>
                  <a:pt x="588455" y="265239"/>
                  <a:pt x="594381" y="272394"/>
                  <a:pt x="571500" y="295275"/>
                </a:cubicBezTo>
                <a:cubicBezTo>
                  <a:pt x="544203" y="322572"/>
                  <a:pt x="545338" y="308356"/>
                  <a:pt x="514350" y="323850"/>
                </a:cubicBezTo>
                <a:cubicBezTo>
                  <a:pt x="504111" y="328970"/>
                  <a:pt x="495300" y="336550"/>
                  <a:pt x="485775" y="342900"/>
                </a:cubicBezTo>
                <a:cubicBezTo>
                  <a:pt x="463132" y="376864"/>
                  <a:pt x="460175" y="406641"/>
                  <a:pt x="419100" y="409575"/>
                </a:cubicBezTo>
                <a:cubicBezTo>
                  <a:pt x="339863" y="415235"/>
                  <a:pt x="260350" y="415925"/>
                  <a:pt x="180975" y="419100"/>
                </a:cubicBezTo>
                <a:cubicBezTo>
                  <a:pt x="162861" y="415477"/>
                  <a:pt x="124301" y="409813"/>
                  <a:pt x="104775" y="400050"/>
                </a:cubicBezTo>
                <a:cubicBezTo>
                  <a:pt x="82729" y="389027"/>
                  <a:pt x="63424" y="370857"/>
                  <a:pt x="47625" y="352425"/>
                </a:cubicBezTo>
                <a:cubicBezTo>
                  <a:pt x="29903" y="331750"/>
                  <a:pt x="15077" y="308365"/>
                  <a:pt x="0" y="285750"/>
                </a:cubicBezTo>
                <a:cubicBezTo>
                  <a:pt x="894" y="278600"/>
                  <a:pt x="8561" y="192428"/>
                  <a:pt x="19050" y="171450"/>
                </a:cubicBezTo>
                <a:cubicBezTo>
                  <a:pt x="29289" y="150972"/>
                  <a:pt x="44450" y="133350"/>
                  <a:pt x="57150" y="114300"/>
                </a:cubicBezTo>
                <a:cubicBezTo>
                  <a:pt x="63500" y="104775"/>
                  <a:pt x="66675" y="92075"/>
                  <a:pt x="76200" y="85725"/>
                </a:cubicBezTo>
                <a:lnTo>
                  <a:pt x="104775" y="66675"/>
                </a:lnTo>
                <a:cubicBezTo>
                  <a:pt x="125245" y="5265"/>
                  <a:pt x="109626" y="23724"/>
                  <a:pt x="13335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7" name="Frihandsfigur: Form 26">
            <a:extLst>
              <a:ext uri="{FF2B5EF4-FFF2-40B4-BE49-F238E27FC236}">
                <a16:creationId xmlns:a16="http://schemas.microsoft.com/office/drawing/2014/main" id="{4A3A37AF-8BAD-4B14-A5B8-B7DBD2184499}"/>
              </a:ext>
            </a:extLst>
          </p:cNvPr>
          <p:cNvSpPr/>
          <p:nvPr/>
        </p:nvSpPr>
        <p:spPr>
          <a:xfrm>
            <a:off x="962025" y="4048125"/>
            <a:ext cx="180975" cy="828675"/>
          </a:xfrm>
          <a:custGeom>
            <a:avLst/>
            <a:gdLst>
              <a:gd name="connsiteX0" fmla="*/ 114300 w 180975"/>
              <a:gd name="connsiteY0" fmla="*/ 828675 h 828675"/>
              <a:gd name="connsiteX1" fmla="*/ 152400 w 180975"/>
              <a:gd name="connsiteY1" fmla="*/ 723900 h 828675"/>
              <a:gd name="connsiteX2" fmla="*/ 171450 w 180975"/>
              <a:gd name="connsiteY2" fmla="*/ 638175 h 828675"/>
              <a:gd name="connsiteX3" fmla="*/ 180975 w 180975"/>
              <a:gd name="connsiteY3" fmla="*/ 571500 h 828675"/>
              <a:gd name="connsiteX4" fmla="*/ 171450 w 180975"/>
              <a:gd name="connsiteY4" fmla="*/ 371475 h 828675"/>
              <a:gd name="connsiteX5" fmla="*/ 142875 w 180975"/>
              <a:gd name="connsiteY5" fmla="*/ 247650 h 828675"/>
              <a:gd name="connsiteX6" fmla="*/ 114300 w 180975"/>
              <a:gd name="connsiteY6" fmla="*/ 152400 h 828675"/>
              <a:gd name="connsiteX7" fmla="*/ 76200 w 180975"/>
              <a:gd name="connsiteY7" fmla="*/ 95250 h 828675"/>
              <a:gd name="connsiteX8" fmla="*/ 47625 w 180975"/>
              <a:gd name="connsiteY8" fmla="*/ 66675 h 828675"/>
              <a:gd name="connsiteX9" fmla="*/ 0 w 180975"/>
              <a:gd name="connsiteY9" fmla="*/ 0 h 82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0975" h="828675">
                <a:moveTo>
                  <a:pt x="114300" y="828675"/>
                </a:moveTo>
                <a:cubicBezTo>
                  <a:pt x="122958" y="807029"/>
                  <a:pt x="148906" y="744863"/>
                  <a:pt x="152400" y="723900"/>
                </a:cubicBezTo>
                <a:cubicBezTo>
                  <a:pt x="163576" y="656846"/>
                  <a:pt x="155818" y="685072"/>
                  <a:pt x="171450" y="638175"/>
                </a:cubicBezTo>
                <a:cubicBezTo>
                  <a:pt x="174625" y="615950"/>
                  <a:pt x="180975" y="593951"/>
                  <a:pt x="180975" y="571500"/>
                </a:cubicBezTo>
                <a:cubicBezTo>
                  <a:pt x="180975" y="504749"/>
                  <a:pt x="177880" y="437915"/>
                  <a:pt x="171450" y="371475"/>
                </a:cubicBezTo>
                <a:cubicBezTo>
                  <a:pt x="162172" y="275606"/>
                  <a:pt x="158998" y="304081"/>
                  <a:pt x="142875" y="247650"/>
                </a:cubicBezTo>
                <a:cubicBezTo>
                  <a:pt x="136219" y="224355"/>
                  <a:pt x="125618" y="169377"/>
                  <a:pt x="114300" y="152400"/>
                </a:cubicBezTo>
                <a:cubicBezTo>
                  <a:pt x="101600" y="133350"/>
                  <a:pt x="92389" y="111439"/>
                  <a:pt x="76200" y="95250"/>
                </a:cubicBezTo>
                <a:cubicBezTo>
                  <a:pt x="66675" y="85725"/>
                  <a:pt x="55895" y="77308"/>
                  <a:pt x="47625" y="66675"/>
                </a:cubicBezTo>
                <a:cubicBezTo>
                  <a:pt x="-23409" y="-24654"/>
                  <a:pt x="31685" y="31685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42E612DF-6C9F-40E3-95D7-CEC7ABD17652}"/>
              </a:ext>
            </a:extLst>
          </p:cNvPr>
          <p:cNvCxnSpPr>
            <a:cxnSpLocks/>
            <a:stCxn id="23" idx="1"/>
          </p:cNvCxnSpPr>
          <p:nvPr/>
        </p:nvCxnSpPr>
        <p:spPr>
          <a:xfrm flipH="1" flipV="1">
            <a:off x="1948457" y="1527700"/>
            <a:ext cx="3739484" cy="1628648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>
            <a:extLst>
              <a:ext uri="{FF2B5EF4-FFF2-40B4-BE49-F238E27FC236}">
                <a16:creationId xmlns:a16="http://schemas.microsoft.com/office/drawing/2014/main" id="{15985A8F-5B91-4567-B470-C08A812AEBFE}"/>
              </a:ext>
            </a:extLst>
          </p:cNvPr>
          <p:cNvCxnSpPr>
            <a:cxnSpLocks/>
          </p:cNvCxnSpPr>
          <p:nvPr/>
        </p:nvCxnSpPr>
        <p:spPr>
          <a:xfrm flipH="1">
            <a:off x="5000625" y="2133600"/>
            <a:ext cx="152400" cy="3495675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4E2FF19C-4467-4BC2-9D9F-FEE5FB7D93EF}"/>
              </a:ext>
            </a:extLst>
          </p:cNvPr>
          <p:cNvCxnSpPr>
            <a:cxnSpLocks/>
          </p:cNvCxnSpPr>
          <p:nvPr/>
        </p:nvCxnSpPr>
        <p:spPr>
          <a:xfrm flipV="1">
            <a:off x="1143000" y="2847976"/>
            <a:ext cx="1343025" cy="208597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koppling 42">
            <a:extLst>
              <a:ext uri="{FF2B5EF4-FFF2-40B4-BE49-F238E27FC236}">
                <a16:creationId xmlns:a16="http://schemas.microsoft.com/office/drawing/2014/main" id="{ABA113BD-3E7F-42E7-B4B7-FA8F383489A3}"/>
              </a:ext>
            </a:extLst>
          </p:cNvPr>
          <p:cNvCxnSpPr>
            <a:cxnSpLocks/>
          </p:cNvCxnSpPr>
          <p:nvPr/>
        </p:nvCxnSpPr>
        <p:spPr>
          <a:xfrm flipH="1">
            <a:off x="752477" y="3294832"/>
            <a:ext cx="849038" cy="46182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ruta 46">
            <a:extLst>
              <a:ext uri="{FF2B5EF4-FFF2-40B4-BE49-F238E27FC236}">
                <a16:creationId xmlns:a16="http://schemas.microsoft.com/office/drawing/2014/main" id="{2055B18A-83CD-4CBB-B774-7D38D07C2316}"/>
              </a:ext>
            </a:extLst>
          </p:cNvPr>
          <p:cNvSpPr txBox="1"/>
          <p:nvPr/>
        </p:nvSpPr>
        <p:spPr>
          <a:xfrm>
            <a:off x="6772275" y="1114425"/>
            <a:ext cx="444775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Dribblings- och passningsövning</a:t>
            </a:r>
          </a:p>
          <a:p>
            <a:r>
              <a:rPr lang="sv-SE" dirty="0"/>
              <a:t>A passar B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).</a:t>
            </a:r>
          </a:p>
          <a:p>
            <a:r>
              <a:rPr lang="sv-SE" dirty="0"/>
              <a:t>B dribblar konorna, passar A (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/>
              <a:t>) och åker ett varv runt konorna och går sedan på mål.</a:t>
            </a:r>
          </a:p>
          <a:p>
            <a:r>
              <a:rPr lang="sv-SE" dirty="0"/>
              <a:t>B tar emot passning, dribblar konorna, passar snett inåt bakåt (</a:t>
            </a:r>
            <a:r>
              <a:rPr lang="sv-SE" dirty="0">
                <a:solidFill>
                  <a:srgbClr val="FF0000"/>
                </a:solidFill>
              </a:rPr>
              <a:t>3</a:t>
            </a:r>
            <a:r>
              <a:rPr lang="sv-SE" dirty="0"/>
              <a:t>) och går på retur.</a:t>
            </a:r>
          </a:p>
          <a:p>
            <a:r>
              <a:rPr lang="sv-SE" dirty="0"/>
              <a:t>A avslutar på mål. </a:t>
            </a:r>
            <a:endParaRPr lang="en-SE" dirty="0"/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16C7117D-F643-4C0C-A652-C657605AEA2C}"/>
              </a:ext>
            </a:extLst>
          </p:cNvPr>
          <p:cNvSpPr txBox="1"/>
          <p:nvPr/>
        </p:nvSpPr>
        <p:spPr>
          <a:xfrm>
            <a:off x="3464719" y="2189781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185D88E5-EADF-4D37-9A3E-E836516F34D6}"/>
              </a:ext>
            </a:extLst>
          </p:cNvPr>
          <p:cNvSpPr txBox="1"/>
          <p:nvPr/>
        </p:nvSpPr>
        <p:spPr>
          <a:xfrm>
            <a:off x="4803343" y="3976309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CE82413E-B348-4997-A906-FDD7738D996F}"/>
              </a:ext>
            </a:extLst>
          </p:cNvPr>
          <p:cNvSpPr txBox="1"/>
          <p:nvPr/>
        </p:nvSpPr>
        <p:spPr>
          <a:xfrm>
            <a:off x="1726492" y="3800357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  <a:endParaRPr lang="en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321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033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Namn på övning</a:t>
            </a:r>
            <a:endParaRPr lang="en-SE" sz="2400" dirty="0"/>
          </a:p>
        </p:txBody>
      </p:sp>
    </p:spTree>
    <p:extLst>
      <p:ext uri="{BB962C8B-B14F-4D97-AF65-F5344CB8AC3E}">
        <p14:creationId xmlns:p14="http://schemas.microsoft.com/office/powerpoint/2010/main" val="470141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033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Planindelning</a:t>
            </a:r>
            <a:endParaRPr lang="en-SE" sz="24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D3EA5A04-106A-4826-9D89-D6A0B96DDA98}"/>
              </a:ext>
            </a:extLst>
          </p:cNvPr>
          <p:cNvSpPr txBox="1"/>
          <p:nvPr/>
        </p:nvSpPr>
        <p:spPr>
          <a:xfrm>
            <a:off x="6995444" y="1863237"/>
            <a:ext cx="3804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/>
              <a:t>Smålagsspel</a:t>
            </a:r>
            <a:endParaRPr lang="en-SE" sz="2800" dirty="0"/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7A572F98-9117-4789-88A1-F179CEE72915}"/>
              </a:ext>
            </a:extLst>
          </p:cNvPr>
          <p:cNvCxnSpPr>
            <a:cxnSpLocks/>
            <a:stCxn id="12" idx="1"/>
            <a:endCxn id="12" idx="3"/>
          </p:cNvCxnSpPr>
          <p:nvPr/>
        </p:nvCxnSpPr>
        <p:spPr>
          <a:xfrm>
            <a:off x="599440" y="3418840"/>
            <a:ext cx="11064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72242F27-E65C-41A7-914D-C11AE89BA9AF}"/>
              </a:ext>
            </a:extLst>
          </p:cNvPr>
          <p:cNvSpPr txBox="1"/>
          <p:nvPr/>
        </p:nvSpPr>
        <p:spPr>
          <a:xfrm>
            <a:off x="1314456" y="4562594"/>
            <a:ext cx="3804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/>
              <a:t>Smålagsspel</a:t>
            </a:r>
            <a:endParaRPr lang="en-SE" sz="28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8FE4E234-5A46-4BC8-81D9-A7A3695A565C}"/>
              </a:ext>
            </a:extLst>
          </p:cNvPr>
          <p:cNvSpPr txBox="1"/>
          <p:nvPr/>
        </p:nvSpPr>
        <p:spPr>
          <a:xfrm>
            <a:off x="1463324" y="1863237"/>
            <a:ext cx="3804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/>
              <a:t>Passningsövning</a:t>
            </a:r>
            <a:endParaRPr lang="en-SE" sz="2800" dirty="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A9174BB4-28D6-47DC-96EC-B9FEE0827873}"/>
              </a:ext>
            </a:extLst>
          </p:cNvPr>
          <p:cNvSpPr txBox="1"/>
          <p:nvPr/>
        </p:nvSpPr>
        <p:spPr>
          <a:xfrm>
            <a:off x="6849334" y="4562594"/>
            <a:ext cx="3804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/>
              <a:t>Passningsövning</a:t>
            </a:r>
            <a:endParaRPr lang="en-SE" sz="2800" dirty="0"/>
          </a:p>
        </p:txBody>
      </p:sp>
    </p:spTree>
    <p:extLst>
      <p:ext uri="{BB962C8B-B14F-4D97-AF65-F5344CB8AC3E}">
        <p14:creationId xmlns:p14="http://schemas.microsoft.com/office/powerpoint/2010/main" val="375322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033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err="1"/>
              <a:t>Urvändning</a:t>
            </a:r>
            <a:r>
              <a:rPr lang="sv-SE" sz="2400" dirty="0"/>
              <a:t> o byt kant</a:t>
            </a:r>
            <a:endParaRPr lang="en-SE" sz="24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A7B3B18B-16AE-439C-B977-8F767C0AD4E2}"/>
              </a:ext>
            </a:extLst>
          </p:cNvPr>
          <p:cNvSpPr/>
          <p:nvPr/>
        </p:nvSpPr>
        <p:spPr>
          <a:xfrm>
            <a:off x="871682" y="573866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E59C6BB0-DAD0-4377-805C-3BFB28581024}"/>
              </a:ext>
            </a:extLst>
          </p:cNvPr>
          <p:cNvSpPr/>
          <p:nvPr/>
        </p:nvSpPr>
        <p:spPr>
          <a:xfrm>
            <a:off x="871682" y="100664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5DBB2356-1A74-478B-8D58-B5BF2C4FFBE7}"/>
              </a:ext>
            </a:extLst>
          </p:cNvPr>
          <p:cNvSpPr/>
          <p:nvPr/>
        </p:nvSpPr>
        <p:spPr>
          <a:xfrm>
            <a:off x="6262832" y="3326476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493399A8-B7DD-4A2B-B7A8-9ACC4AC70FE3}"/>
              </a:ext>
            </a:extLst>
          </p:cNvPr>
          <p:cNvSpPr/>
          <p:nvPr/>
        </p:nvSpPr>
        <p:spPr>
          <a:xfrm>
            <a:off x="2529091" y="1799140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5988DE94-423F-41A1-934D-2E9F413EC305}"/>
              </a:ext>
            </a:extLst>
          </p:cNvPr>
          <p:cNvSpPr/>
          <p:nvPr/>
        </p:nvSpPr>
        <p:spPr>
          <a:xfrm>
            <a:off x="1019175" y="3219450"/>
            <a:ext cx="3248025" cy="2447925"/>
          </a:xfrm>
          <a:custGeom>
            <a:avLst/>
            <a:gdLst>
              <a:gd name="connsiteX0" fmla="*/ 0 w 3248025"/>
              <a:gd name="connsiteY0" fmla="*/ 2447925 h 2447925"/>
              <a:gd name="connsiteX1" fmla="*/ 95250 w 3248025"/>
              <a:gd name="connsiteY1" fmla="*/ 2428875 h 2447925"/>
              <a:gd name="connsiteX2" fmla="*/ 495300 w 3248025"/>
              <a:gd name="connsiteY2" fmla="*/ 2409825 h 2447925"/>
              <a:gd name="connsiteX3" fmla="*/ 1104900 w 3248025"/>
              <a:gd name="connsiteY3" fmla="*/ 2390775 h 2447925"/>
              <a:gd name="connsiteX4" fmla="*/ 1485900 w 3248025"/>
              <a:gd name="connsiteY4" fmla="*/ 2371725 h 2447925"/>
              <a:gd name="connsiteX5" fmla="*/ 1619250 w 3248025"/>
              <a:gd name="connsiteY5" fmla="*/ 2343150 h 2447925"/>
              <a:gd name="connsiteX6" fmla="*/ 1676400 w 3248025"/>
              <a:gd name="connsiteY6" fmla="*/ 2324100 h 2447925"/>
              <a:gd name="connsiteX7" fmla="*/ 1704975 w 3248025"/>
              <a:gd name="connsiteY7" fmla="*/ 2314575 h 2447925"/>
              <a:gd name="connsiteX8" fmla="*/ 1743075 w 3248025"/>
              <a:gd name="connsiteY8" fmla="*/ 2305050 h 2447925"/>
              <a:gd name="connsiteX9" fmla="*/ 1771650 w 3248025"/>
              <a:gd name="connsiteY9" fmla="*/ 2295525 h 2447925"/>
              <a:gd name="connsiteX10" fmla="*/ 1876425 w 3248025"/>
              <a:gd name="connsiteY10" fmla="*/ 2266950 h 2447925"/>
              <a:gd name="connsiteX11" fmla="*/ 1933575 w 3248025"/>
              <a:gd name="connsiteY11" fmla="*/ 2228850 h 2447925"/>
              <a:gd name="connsiteX12" fmla="*/ 1962150 w 3248025"/>
              <a:gd name="connsiteY12" fmla="*/ 2209800 h 2447925"/>
              <a:gd name="connsiteX13" fmla="*/ 1990725 w 3248025"/>
              <a:gd name="connsiteY13" fmla="*/ 2190750 h 2447925"/>
              <a:gd name="connsiteX14" fmla="*/ 2019300 w 3248025"/>
              <a:gd name="connsiteY14" fmla="*/ 2162175 h 2447925"/>
              <a:gd name="connsiteX15" fmla="*/ 2038350 w 3248025"/>
              <a:gd name="connsiteY15" fmla="*/ 2133600 h 2447925"/>
              <a:gd name="connsiteX16" fmla="*/ 2095500 w 3248025"/>
              <a:gd name="connsiteY16" fmla="*/ 2085975 h 2447925"/>
              <a:gd name="connsiteX17" fmla="*/ 2162175 w 3248025"/>
              <a:gd name="connsiteY17" fmla="*/ 2009775 h 2447925"/>
              <a:gd name="connsiteX18" fmla="*/ 2200275 w 3248025"/>
              <a:gd name="connsiteY18" fmla="*/ 1952625 h 2447925"/>
              <a:gd name="connsiteX19" fmla="*/ 2257425 w 3248025"/>
              <a:gd name="connsiteY19" fmla="*/ 1895475 h 2447925"/>
              <a:gd name="connsiteX20" fmla="*/ 2324100 w 3248025"/>
              <a:gd name="connsiteY20" fmla="*/ 1819275 h 2447925"/>
              <a:gd name="connsiteX21" fmla="*/ 2371725 w 3248025"/>
              <a:gd name="connsiteY21" fmla="*/ 1752600 h 2447925"/>
              <a:gd name="connsiteX22" fmla="*/ 2390775 w 3248025"/>
              <a:gd name="connsiteY22" fmla="*/ 1724025 h 2447925"/>
              <a:gd name="connsiteX23" fmla="*/ 2447925 w 3248025"/>
              <a:gd name="connsiteY23" fmla="*/ 1666875 h 2447925"/>
              <a:gd name="connsiteX24" fmla="*/ 2505075 w 3248025"/>
              <a:gd name="connsiteY24" fmla="*/ 1571625 h 2447925"/>
              <a:gd name="connsiteX25" fmla="*/ 2543175 w 3248025"/>
              <a:gd name="connsiteY25" fmla="*/ 1514475 h 2447925"/>
              <a:gd name="connsiteX26" fmla="*/ 2562225 w 3248025"/>
              <a:gd name="connsiteY26" fmla="*/ 1485900 h 2447925"/>
              <a:gd name="connsiteX27" fmla="*/ 2571750 w 3248025"/>
              <a:gd name="connsiteY27" fmla="*/ 1457325 h 2447925"/>
              <a:gd name="connsiteX28" fmla="*/ 2609850 w 3248025"/>
              <a:gd name="connsiteY28" fmla="*/ 1400175 h 2447925"/>
              <a:gd name="connsiteX29" fmla="*/ 2638425 w 3248025"/>
              <a:gd name="connsiteY29" fmla="*/ 1343025 h 2447925"/>
              <a:gd name="connsiteX30" fmla="*/ 2647950 w 3248025"/>
              <a:gd name="connsiteY30" fmla="*/ 1314450 h 2447925"/>
              <a:gd name="connsiteX31" fmla="*/ 2667000 w 3248025"/>
              <a:gd name="connsiteY31" fmla="*/ 1285875 h 2447925"/>
              <a:gd name="connsiteX32" fmla="*/ 2676525 w 3248025"/>
              <a:gd name="connsiteY32" fmla="*/ 1257300 h 2447925"/>
              <a:gd name="connsiteX33" fmla="*/ 2714625 w 3248025"/>
              <a:gd name="connsiteY33" fmla="*/ 1219200 h 2447925"/>
              <a:gd name="connsiteX34" fmla="*/ 2743200 w 3248025"/>
              <a:gd name="connsiteY34" fmla="*/ 1162050 h 2447925"/>
              <a:gd name="connsiteX35" fmla="*/ 2790825 w 3248025"/>
              <a:gd name="connsiteY35" fmla="*/ 1095375 h 2447925"/>
              <a:gd name="connsiteX36" fmla="*/ 2819400 w 3248025"/>
              <a:gd name="connsiteY36" fmla="*/ 1028700 h 2447925"/>
              <a:gd name="connsiteX37" fmla="*/ 2838450 w 3248025"/>
              <a:gd name="connsiteY37" fmla="*/ 1000125 h 2447925"/>
              <a:gd name="connsiteX38" fmla="*/ 2857500 w 3248025"/>
              <a:gd name="connsiteY38" fmla="*/ 962025 h 2447925"/>
              <a:gd name="connsiteX39" fmla="*/ 2895600 w 3248025"/>
              <a:gd name="connsiteY39" fmla="*/ 904875 h 2447925"/>
              <a:gd name="connsiteX40" fmla="*/ 2924175 w 3248025"/>
              <a:gd name="connsiteY40" fmla="*/ 847725 h 2447925"/>
              <a:gd name="connsiteX41" fmla="*/ 2943225 w 3248025"/>
              <a:gd name="connsiteY41" fmla="*/ 790575 h 2447925"/>
              <a:gd name="connsiteX42" fmla="*/ 2962275 w 3248025"/>
              <a:gd name="connsiteY42" fmla="*/ 762000 h 2447925"/>
              <a:gd name="connsiteX43" fmla="*/ 2981325 w 3248025"/>
              <a:gd name="connsiteY43" fmla="*/ 704850 h 2447925"/>
              <a:gd name="connsiteX44" fmla="*/ 3000375 w 3248025"/>
              <a:gd name="connsiteY44" fmla="*/ 647700 h 2447925"/>
              <a:gd name="connsiteX45" fmla="*/ 3009900 w 3248025"/>
              <a:gd name="connsiteY45" fmla="*/ 619125 h 2447925"/>
              <a:gd name="connsiteX46" fmla="*/ 3019425 w 3248025"/>
              <a:gd name="connsiteY46" fmla="*/ 590550 h 2447925"/>
              <a:gd name="connsiteX47" fmla="*/ 3038475 w 3248025"/>
              <a:gd name="connsiteY47" fmla="*/ 438150 h 2447925"/>
              <a:gd name="connsiteX48" fmla="*/ 3048000 w 3248025"/>
              <a:gd name="connsiteY48" fmla="*/ 361950 h 2447925"/>
              <a:gd name="connsiteX49" fmla="*/ 3086100 w 3248025"/>
              <a:gd name="connsiteY49" fmla="*/ 276225 h 2447925"/>
              <a:gd name="connsiteX50" fmla="*/ 3095625 w 3248025"/>
              <a:gd name="connsiteY50" fmla="*/ 247650 h 2447925"/>
              <a:gd name="connsiteX51" fmla="*/ 3114675 w 3248025"/>
              <a:gd name="connsiteY51" fmla="*/ 219075 h 2447925"/>
              <a:gd name="connsiteX52" fmla="*/ 3124200 w 3248025"/>
              <a:gd name="connsiteY52" fmla="*/ 190500 h 2447925"/>
              <a:gd name="connsiteX53" fmla="*/ 3162300 w 3248025"/>
              <a:gd name="connsiteY53" fmla="*/ 133350 h 2447925"/>
              <a:gd name="connsiteX54" fmla="*/ 3181350 w 3248025"/>
              <a:gd name="connsiteY54" fmla="*/ 76200 h 2447925"/>
              <a:gd name="connsiteX55" fmla="*/ 3219450 w 3248025"/>
              <a:gd name="connsiteY55" fmla="*/ 19050 h 2447925"/>
              <a:gd name="connsiteX56" fmla="*/ 3248025 w 3248025"/>
              <a:gd name="connsiteY56" fmla="*/ 0 h 2447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3248025" h="2447925">
                <a:moveTo>
                  <a:pt x="0" y="2447925"/>
                </a:moveTo>
                <a:cubicBezTo>
                  <a:pt x="31750" y="2441575"/>
                  <a:pt x="62895" y="2430119"/>
                  <a:pt x="95250" y="2428875"/>
                </a:cubicBezTo>
                <a:cubicBezTo>
                  <a:pt x="600229" y="2409453"/>
                  <a:pt x="133239" y="2429396"/>
                  <a:pt x="495300" y="2409825"/>
                </a:cubicBezTo>
                <a:cubicBezTo>
                  <a:pt x="805722" y="2393045"/>
                  <a:pt x="681806" y="2403405"/>
                  <a:pt x="1104900" y="2390775"/>
                </a:cubicBezTo>
                <a:cubicBezTo>
                  <a:pt x="1283219" y="2385452"/>
                  <a:pt x="1324879" y="2381789"/>
                  <a:pt x="1485900" y="2371725"/>
                </a:cubicBezTo>
                <a:cubicBezTo>
                  <a:pt x="1567334" y="2344580"/>
                  <a:pt x="1523125" y="2355166"/>
                  <a:pt x="1619250" y="2343150"/>
                </a:cubicBezTo>
                <a:lnTo>
                  <a:pt x="1676400" y="2324100"/>
                </a:lnTo>
                <a:cubicBezTo>
                  <a:pt x="1685925" y="2320925"/>
                  <a:pt x="1695235" y="2317010"/>
                  <a:pt x="1704975" y="2314575"/>
                </a:cubicBezTo>
                <a:cubicBezTo>
                  <a:pt x="1717675" y="2311400"/>
                  <a:pt x="1730488" y="2308646"/>
                  <a:pt x="1743075" y="2305050"/>
                </a:cubicBezTo>
                <a:cubicBezTo>
                  <a:pt x="1752729" y="2302292"/>
                  <a:pt x="1761910" y="2297960"/>
                  <a:pt x="1771650" y="2295525"/>
                </a:cubicBezTo>
                <a:cubicBezTo>
                  <a:pt x="1800277" y="2288368"/>
                  <a:pt x="1851904" y="2283297"/>
                  <a:pt x="1876425" y="2266950"/>
                </a:cubicBezTo>
                <a:lnTo>
                  <a:pt x="1933575" y="2228850"/>
                </a:lnTo>
                <a:lnTo>
                  <a:pt x="1962150" y="2209800"/>
                </a:lnTo>
                <a:cubicBezTo>
                  <a:pt x="1971675" y="2203450"/>
                  <a:pt x="1982630" y="2198845"/>
                  <a:pt x="1990725" y="2190750"/>
                </a:cubicBezTo>
                <a:cubicBezTo>
                  <a:pt x="2000250" y="2181225"/>
                  <a:pt x="2010676" y="2172523"/>
                  <a:pt x="2019300" y="2162175"/>
                </a:cubicBezTo>
                <a:cubicBezTo>
                  <a:pt x="2026629" y="2153381"/>
                  <a:pt x="2030255" y="2141695"/>
                  <a:pt x="2038350" y="2133600"/>
                </a:cubicBezTo>
                <a:cubicBezTo>
                  <a:pt x="2093383" y="2078567"/>
                  <a:pt x="2040885" y="2156194"/>
                  <a:pt x="2095500" y="2085975"/>
                </a:cubicBezTo>
                <a:cubicBezTo>
                  <a:pt x="2155337" y="2009042"/>
                  <a:pt x="2106857" y="2046654"/>
                  <a:pt x="2162175" y="2009775"/>
                </a:cubicBezTo>
                <a:cubicBezTo>
                  <a:pt x="2174875" y="1990725"/>
                  <a:pt x="2184086" y="1968814"/>
                  <a:pt x="2200275" y="1952625"/>
                </a:cubicBezTo>
                <a:cubicBezTo>
                  <a:pt x="2219325" y="1933575"/>
                  <a:pt x="2242481" y="1917891"/>
                  <a:pt x="2257425" y="1895475"/>
                </a:cubicBezTo>
                <a:cubicBezTo>
                  <a:pt x="2301875" y="1828800"/>
                  <a:pt x="2276475" y="1851025"/>
                  <a:pt x="2324100" y="1819275"/>
                </a:cubicBezTo>
                <a:cubicBezTo>
                  <a:pt x="2359350" y="1748775"/>
                  <a:pt x="2323456" y="1810523"/>
                  <a:pt x="2371725" y="1752600"/>
                </a:cubicBezTo>
                <a:cubicBezTo>
                  <a:pt x="2379054" y="1743806"/>
                  <a:pt x="2383170" y="1732581"/>
                  <a:pt x="2390775" y="1724025"/>
                </a:cubicBezTo>
                <a:cubicBezTo>
                  <a:pt x="2408673" y="1703889"/>
                  <a:pt x="2435877" y="1690972"/>
                  <a:pt x="2447925" y="1666875"/>
                </a:cubicBezTo>
                <a:cubicBezTo>
                  <a:pt x="2477214" y="1608297"/>
                  <a:pt x="2459099" y="1640589"/>
                  <a:pt x="2505075" y="1571625"/>
                </a:cubicBezTo>
                <a:lnTo>
                  <a:pt x="2543175" y="1514475"/>
                </a:lnTo>
                <a:cubicBezTo>
                  <a:pt x="2549525" y="1504950"/>
                  <a:pt x="2558605" y="1496760"/>
                  <a:pt x="2562225" y="1485900"/>
                </a:cubicBezTo>
                <a:cubicBezTo>
                  <a:pt x="2565400" y="1476375"/>
                  <a:pt x="2566874" y="1466102"/>
                  <a:pt x="2571750" y="1457325"/>
                </a:cubicBezTo>
                <a:cubicBezTo>
                  <a:pt x="2582869" y="1437311"/>
                  <a:pt x="2602610" y="1421895"/>
                  <a:pt x="2609850" y="1400175"/>
                </a:cubicBezTo>
                <a:cubicBezTo>
                  <a:pt x="2633791" y="1328351"/>
                  <a:pt x="2601496" y="1416883"/>
                  <a:pt x="2638425" y="1343025"/>
                </a:cubicBezTo>
                <a:cubicBezTo>
                  <a:pt x="2642915" y="1334045"/>
                  <a:pt x="2643460" y="1323430"/>
                  <a:pt x="2647950" y="1314450"/>
                </a:cubicBezTo>
                <a:cubicBezTo>
                  <a:pt x="2653070" y="1304211"/>
                  <a:pt x="2661880" y="1296114"/>
                  <a:pt x="2667000" y="1285875"/>
                </a:cubicBezTo>
                <a:cubicBezTo>
                  <a:pt x="2671490" y="1276895"/>
                  <a:pt x="2670689" y="1265470"/>
                  <a:pt x="2676525" y="1257300"/>
                </a:cubicBezTo>
                <a:cubicBezTo>
                  <a:pt x="2686964" y="1242685"/>
                  <a:pt x="2702936" y="1232837"/>
                  <a:pt x="2714625" y="1219200"/>
                </a:cubicBezTo>
                <a:cubicBezTo>
                  <a:pt x="2747382" y="1180984"/>
                  <a:pt x="2722918" y="1202614"/>
                  <a:pt x="2743200" y="1162050"/>
                </a:cubicBezTo>
                <a:cubicBezTo>
                  <a:pt x="2750164" y="1148122"/>
                  <a:pt x="2784353" y="1104004"/>
                  <a:pt x="2790825" y="1095375"/>
                </a:cubicBezTo>
                <a:cubicBezTo>
                  <a:pt x="2801511" y="1063317"/>
                  <a:pt x="2800568" y="1061656"/>
                  <a:pt x="2819400" y="1028700"/>
                </a:cubicBezTo>
                <a:cubicBezTo>
                  <a:pt x="2825080" y="1018761"/>
                  <a:pt x="2832770" y="1010064"/>
                  <a:pt x="2838450" y="1000125"/>
                </a:cubicBezTo>
                <a:cubicBezTo>
                  <a:pt x="2845495" y="987797"/>
                  <a:pt x="2850195" y="974201"/>
                  <a:pt x="2857500" y="962025"/>
                </a:cubicBezTo>
                <a:cubicBezTo>
                  <a:pt x="2869280" y="942392"/>
                  <a:pt x="2888360" y="926595"/>
                  <a:pt x="2895600" y="904875"/>
                </a:cubicBezTo>
                <a:cubicBezTo>
                  <a:pt x="2930338" y="800662"/>
                  <a:pt x="2874936" y="958512"/>
                  <a:pt x="2924175" y="847725"/>
                </a:cubicBezTo>
                <a:cubicBezTo>
                  <a:pt x="2932330" y="829375"/>
                  <a:pt x="2932086" y="807283"/>
                  <a:pt x="2943225" y="790575"/>
                </a:cubicBezTo>
                <a:cubicBezTo>
                  <a:pt x="2949575" y="781050"/>
                  <a:pt x="2957626" y="772461"/>
                  <a:pt x="2962275" y="762000"/>
                </a:cubicBezTo>
                <a:cubicBezTo>
                  <a:pt x="2970430" y="743650"/>
                  <a:pt x="2974975" y="723900"/>
                  <a:pt x="2981325" y="704850"/>
                </a:cubicBezTo>
                <a:lnTo>
                  <a:pt x="3000375" y="647700"/>
                </a:lnTo>
                <a:lnTo>
                  <a:pt x="3009900" y="619125"/>
                </a:lnTo>
                <a:lnTo>
                  <a:pt x="3019425" y="590550"/>
                </a:lnTo>
                <a:cubicBezTo>
                  <a:pt x="3037231" y="430297"/>
                  <a:pt x="3020354" y="574060"/>
                  <a:pt x="3038475" y="438150"/>
                </a:cubicBezTo>
                <a:cubicBezTo>
                  <a:pt x="3041858" y="412777"/>
                  <a:pt x="3042637" y="386979"/>
                  <a:pt x="3048000" y="361950"/>
                </a:cubicBezTo>
                <a:cubicBezTo>
                  <a:pt x="3066430" y="275942"/>
                  <a:pt x="3058328" y="331768"/>
                  <a:pt x="3086100" y="276225"/>
                </a:cubicBezTo>
                <a:cubicBezTo>
                  <a:pt x="3090590" y="267245"/>
                  <a:pt x="3091135" y="256630"/>
                  <a:pt x="3095625" y="247650"/>
                </a:cubicBezTo>
                <a:cubicBezTo>
                  <a:pt x="3100745" y="237411"/>
                  <a:pt x="3109555" y="229314"/>
                  <a:pt x="3114675" y="219075"/>
                </a:cubicBezTo>
                <a:cubicBezTo>
                  <a:pt x="3119165" y="210095"/>
                  <a:pt x="3119324" y="199277"/>
                  <a:pt x="3124200" y="190500"/>
                </a:cubicBezTo>
                <a:cubicBezTo>
                  <a:pt x="3135319" y="170486"/>
                  <a:pt x="3155060" y="155070"/>
                  <a:pt x="3162300" y="133350"/>
                </a:cubicBezTo>
                <a:cubicBezTo>
                  <a:pt x="3168650" y="114300"/>
                  <a:pt x="3170211" y="92908"/>
                  <a:pt x="3181350" y="76200"/>
                </a:cubicBezTo>
                <a:cubicBezTo>
                  <a:pt x="3194050" y="57150"/>
                  <a:pt x="3200400" y="31750"/>
                  <a:pt x="3219450" y="19050"/>
                </a:cubicBezTo>
                <a:lnTo>
                  <a:pt x="3248025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Likbent triangel 16">
            <a:extLst>
              <a:ext uri="{FF2B5EF4-FFF2-40B4-BE49-F238E27FC236}">
                <a16:creationId xmlns:a16="http://schemas.microsoft.com/office/drawing/2014/main" id="{BA3368C8-0C37-4B23-B601-66E1F6894F08}"/>
              </a:ext>
            </a:extLst>
          </p:cNvPr>
          <p:cNvSpPr/>
          <p:nvPr/>
        </p:nvSpPr>
        <p:spPr>
          <a:xfrm>
            <a:off x="7004324" y="150194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9" name="Likbent triangel 18">
            <a:extLst>
              <a:ext uri="{FF2B5EF4-FFF2-40B4-BE49-F238E27FC236}">
                <a16:creationId xmlns:a16="http://schemas.microsoft.com/office/drawing/2014/main" id="{C12EBC46-5893-41D4-8E71-9943328D7701}"/>
              </a:ext>
            </a:extLst>
          </p:cNvPr>
          <p:cNvSpPr/>
          <p:nvPr/>
        </p:nvSpPr>
        <p:spPr>
          <a:xfrm>
            <a:off x="5968078" y="1687726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58DCC007-9789-4EA4-A822-7E6E12BF8E96}"/>
              </a:ext>
            </a:extLst>
          </p:cNvPr>
          <p:cNvSpPr/>
          <p:nvPr/>
        </p:nvSpPr>
        <p:spPr>
          <a:xfrm>
            <a:off x="2657475" y="1752600"/>
            <a:ext cx="3705225" cy="638175"/>
          </a:xfrm>
          <a:custGeom>
            <a:avLst/>
            <a:gdLst>
              <a:gd name="connsiteX0" fmla="*/ 0 w 3705225"/>
              <a:gd name="connsiteY0" fmla="*/ 285750 h 638175"/>
              <a:gd name="connsiteX1" fmla="*/ 57150 w 3705225"/>
              <a:gd name="connsiteY1" fmla="*/ 352425 h 638175"/>
              <a:gd name="connsiteX2" fmla="*/ 104775 w 3705225"/>
              <a:gd name="connsiteY2" fmla="*/ 400050 h 638175"/>
              <a:gd name="connsiteX3" fmla="*/ 152400 w 3705225"/>
              <a:gd name="connsiteY3" fmla="*/ 447675 h 638175"/>
              <a:gd name="connsiteX4" fmla="*/ 171450 w 3705225"/>
              <a:gd name="connsiteY4" fmla="*/ 476250 h 638175"/>
              <a:gd name="connsiteX5" fmla="*/ 200025 w 3705225"/>
              <a:gd name="connsiteY5" fmla="*/ 485775 h 638175"/>
              <a:gd name="connsiteX6" fmla="*/ 257175 w 3705225"/>
              <a:gd name="connsiteY6" fmla="*/ 523875 h 638175"/>
              <a:gd name="connsiteX7" fmla="*/ 314325 w 3705225"/>
              <a:gd name="connsiteY7" fmla="*/ 542925 h 638175"/>
              <a:gd name="connsiteX8" fmla="*/ 342900 w 3705225"/>
              <a:gd name="connsiteY8" fmla="*/ 552450 h 638175"/>
              <a:gd name="connsiteX9" fmla="*/ 371475 w 3705225"/>
              <a:gd name="connsiteY9" fmla="*/ 571500 h 638175"/>
              <a:gd name="connsiteX10" fmla="*/ 476250 w 3705225"/>
              <a:gd name="connsiteY10" fmla="*/ 600075 h 638175"/>
              <a:gd name="connsiteX11" fmla="*/ 561975 w 3705225"/>
              <a:gd name="connsiteY11" fmla="*/ 619125 h 638175"/>
              <a:gd name="connsiteX12" fmla="*/ 762000 w 3705225"/>
              <a:gd name="connsiteY12" fmla="*/ 638175 h 638175"/>
              <a:gd name="connsiteX13" fmla="*/ 1066800 w 3705225"/>
              <a:gd name="connsiteY13" fmla="*/ 628650 h 638175"/>
              <a:gd name="connsiteX14" fmla="*/ 1133475 w 3705225"/>
              <a:gd name="connsiteY14" fmla="*/ 619125 h 638175"/>
              <a:gd name="connsiteX15" fmla="*/ 1219200 w 3705225"/>
              <a:gd name="connsiteY15" fmla="*/ 581025 h 638175"/>
              <a:gd name="connsiteX16" fmla="*/ 1276350 w 3705225"/>
              <a:gd name="connsiteY16" fmla="*/ 561975 h 638175"/>
              <a:gd name="connsiteX17" fmla="*/ 1390650 w 3705225"/>
              <a:gd name="connsiteY17" fmla="*/ 523875 h 638175"/>
              <a:gd name="connsiteX18" fmla="*/ 1419225 w 3705225"/>
              <a:gd name="connsiteY18" fmla="*/ 514350 h 638175"/>
              <a:gd name="connsiteX19" fmla="*/ 1447800 w 3705225"/>
              <a:gd name="connsiteY19" fmla="*/ 504825 h 638175"/>
              <a:gd name="connsiteX20" fmla="*/ 1504950 w 3705225"/>
              <a:gd name="connsiteY20" fmla="*/ 476250 h 638175"/>
              <a:gd name="connsiteX21" fmla="*/ 1562100 w 3705225"/>
              <a:gd name="connsiteY21" fmla="*/ 438150 h 638175"/>
              <a:gd name="connsiteX22" fmla="*/ 1628775 w 3705225"/>
              <a:gd name="connsiteY22" fmla="*/ 409575 h 638175"/>
              <a:gd name="connsiteX23" fmla="*/ 1657350 w 3705225"/>
              <a:gd name="connsiteY23" fmla="*/ 400050 h 638175"/>
              <a:gd name="connsiteX24" fmla="*/ 1743075 w 3705225"/>
              <a:gd name="connsiteY24" fmla="*/ 342900 h 638175"/>
              <a:gd name="connsiteX25" fmla="*/ 1771650 w 3705225"/>
              <a:gd name="connsiteY25" fmla="*/ 323850 h 638175"/>
              <a:gd name="connsiteX26" fmla="*/ 1800225 w 3705225"/>
              <a:gd name="connsiteY26" fmla="*/ 314325 h 638175"/>
              <a:gd name="connsiteX27" fmla="*/ 1857375 w 3705225"/>
              <a:gd name="connsiteY27" fmla="*/ 276225 h 638175"/>
              <a:gd name="connsiteX28" fmla="*/ 1885950 w 3705225"/>
              <a:gd name="connsiteY28" fmla="*/ 266700 h 638175"/>
              <a:gd name="connsiteX29" fmla="*/ 1943100 w 3705225"/>
              <a:gd name="connsiteY29" fmla="*/ 228600 h 638175"/>
              <a:gd name="connsiteX30" fmla="*/ 1971675 w 3705225"/>
              <a:gd name="connsiteY30" fmla="*/ 219075 h 638175"/>
              <a:gd name="connsiteX31" fmla="*/ 2028825 w 3705225"/>
              <a:gd name="connsiteY31" fmla="*/ 180975 h 638175"/>
              <a:gd name="connsiteX32" fmla="*/ 2085975 w 3705225"/>
              <a:gd name="connsiteY32" fmla="*/ 152400 h 638175"/>
              <a:gd name="connsiteX33" fmla="*/ 2143125 w 3705225"/>
              <a:gd name="connsiteY33" fmla="*/ 133350 h 638175"/>
              <a:gd name="connsiteX34" fmla="*/ 2171700 w 3705225"/>
              <a:gd name="connsiteY34" fmla="*/ 123825 h 638175"/>
              <a:gd name="connsiteX35" fmla="*/ 2200275 w 3705225"/>
              <a:gd name="connsiteY35" fmla="*/ 104775 h 638175"/>
              <a:gd name="connsiteX36" fmla="*/ 2305050 w 3705225"/>
              <a:gd name="connsiteY36" fmla="*/ 76200 h 638175"/>
              <a:gd name="connsiteX37" fmla="*/ 2333625 w 3705225"/>
              <a:gd name="connsiteY37" fmla="*/ 66675 h 638175"/>
              <a:gd name="connsiteX38" fmla="*/ 2428875 w 3705225"/>
              <a:gd name="connsiteY38" fmla="*/ 57150 h 638175"/>
              <a:gd name="connsiteX39" fmla="*/ 2743200 w 3705225"/>
              <a:gd name="connsiteY39" fmla="*/ 85725 h 638175"/>
              <a:gd name="connsiteX40" fmla="*/ 2828925 w 3705225"/>
              <a:gd name="connsiteY40" fmla="*/ 114300 h 638175"/>
              <a:gd name="connsiteX41" fmla="*/ 2857500 w 3705225"/>
              <a:gd name="connsiteY41" fmla="*/ 123825 h 638175"/>
              <a:gd name="connsiteX42" fmla="*/ 2886075 w 3705225"/>
              <a:gd name="connsiteY42" fmla="*/ 142875 h 638175"/>
              <a:gd name="connsiteX43" fmla="*/ 2943225 w 3705225"/>
              <a:gd name="connsiteY43" fmla="*/ 161925 h 638175"/>
              <a:gd name="connsiteX44" fmla="*/ 2971800 w 3705225"/>
              <a:gd name="connsiteY44" fmla="*/ 171450 h 638175"/>
              <a:gd name="connsiteX45" fmla="*/ 3000375 w 3705225"/>
              <a:gd name="connsiteY45" fmla="*/ 180975 h 638175"/>
              <a:gd name="connsiteX46" fmla="*/ 3028950 w 3705225"/>
              <a:gd name="connsiteY46" fmla="*/ 190500 h 638175"/>
              <a:gd name="connsiteX47" fmla="*/ 3352800 w 3705225"/>
              <a:gd name="connsiteY47" fmla="*/ 209550 h 638175"/>
              <a:gd name="connsiteX48" fmla="*/ 3486150 w 3705225"/>
              <a:gd name="connsiteY48" fmla="*/ 200025 h 638175"/>
              <a:gd name="connsiteX49" fmla="*/ 3571875 w 3705225"/>
              <a:gd name="connsiteY49" fmla="*/ 161925 h 638175"/>
              <a:gd name="connsiteX50" fmla="*/ 3629025 w 3705225"/>
              <a:gd name="connsiteY50" fmla="*/ 133350 h 638175"/>
              <a:gd name="connsiteX51" fmla="*/ 3667125 w 3705225"/>
              <a:gd name="connsiteY51" fmla="*/ 85725 h 638175"/>
              <a:gd name="connsiteX52" fmla="*/ 3676650 w 3705225"/>
              <a:gd name="connsiteY52" fmla="*/ 57150 h 638175"/>
              <a:gd name="connsiteX53" fmla="*/ 3695700 w 3705225"/>
              <a:gd name="connsiteY53" fmla="*/ 28575 h 638175"/>
              <a:gd name="connsiteX54" fmla="*/ 3705225 w 3705225"/>
              <a:gd name="connsiteY54" fmla="*/ 0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705225" h="638175">
                <a:moveTo>
                  <a:pt x="0" y="285750"/>
                </a:moveTo>
                <a:cubicBezTo>
                  <a:pt x="70026" y="402461"/>
                  <a:pt x="-8818" y="286457"/>
                  <a:pt x="57150" y="352425"/>
                </a:cubicBezTo>
                <a:cubicBezTo>
                  <a:pt x="120650" y="415925"/>
                  <a:pt x="28575" y="349250"/>
                  <a:pt x="104775" y="400050"/>
                </a:cubicBezTo>
                <a:cubicBezTo>
                  <a:pt x="155575" y="476250"/>
                  <a:pt x="88900" y="384175"/>
                  <a:pt x="152400" y="447675"/>
                </a:cubicBezTo>
                <a:cubicBezTo>
                  <a:pt x="160495" y="455770"/>
                  <a:pt x="162511" y="469099"/>
                  <a:pt x="171450" y="476250"/>
                </a:cubicBezTo>
                <a:cubicBezTo>
                  <a:pt x="179290" y="482522"/>
                  <a:pt x="191248" y="480899"/>
                  <a:pt x="200025" y="485775"/>
                </a:cubicBezTo>
                <a:cubicBezTo>
                  <a:pt x="220039" y="496894"/>
                  <a:pt x="235455" y="516635"/>
                  <a:pt x="257175" y="523875"/>
                </a:cubicBezTo>
                <a:lnTo>
                  <a:pt x="314325" y="542925"/>
                </a:lnTo>
                <a:cubicBezTo>
                  <a:pt x="323850" y="546100"/>
                  <a:pt x="334546" y="546881"/>
                  <a:pt x="342900" y="552450"/>
                </a:cubicBezTo>
                <a:cubicBezTo>
                  <a:pt x="352425" y="558800"/>
                  <a:pt x="361014" y="566851"/>
                  <a:pt x="371475" y="571500"/>
                </a:cubicBezTo>
                <a:cubicBezTo>
                  <a:pt x="424020" y="594853"/>
                  <a:pt x="425030" y="587270"/>
                  <a:pt x="476250" y="600075"/>
                </a:cubicBezTo>
                <a:cubicBezTo>
                  <a:pt x="537341" y="615348"/>
                  <a:pt x="467618" y="608641"/>
                  <a:pt x="561975" y="619125"/>
                </a:cubicBezTo>
                <a:cubicBezTo>
                  <a:pt x="628542" y="626521"/>
                  <a:pt x="762000" y="638175"/>
                  <a:pt x="762000" y="638175"/>
                </a:cubicBezTo>
                <a:cubicBezTo>
                  <a:pt x="863600" y="635000"/>
                  <a:pt x="965284" y="633856"/>
                  <a:pt x="1066800" y="628650"/>
                </a:cubicBezTo>
                <a:cubicBezTo>
                  <a:pt x="1089221" y="627500"/>
                  <a:pt x="1111599" y="624173"/>
                  <a:pt x="1133475" y="619125"/>
                </a:cubicBezTo>
                <a:cubicBezTo>
                  <a:pt x="1251449" y="591900"/>
                  <a:pt x="1145433" y="613810"/>
                  <a:pt x="1219200" y="581025"/>
                </a:cubicBezTo>
                <a:cubicBezTo>
                  <a:pt x="1237550" y="572870"/>
                  <a:pt x="1257300" y="568325"/>
                  <a:pt x="1276350" y="561975"/>
                </a:cubicBezTo>
                <a:lnTo>
                  <a:pt x="1390650" y="523875"/>
                </a:lnTo>
                <a:lnTo>
                  <a:pt x="1419225" y="514350"/>
                </a:lnTo>
                <a:cubicBezTo>
                  <a:pt x="1428750" y="511175"/>
                  <a:pt x="1439446" y="510394"/>
                  <a:pt x="1447800" y="504825"/>
                </a:cubicBezTo>
                <a:cubicBezTo>
                  <a:pt x="1574655" y="420255"/>
                  <a:pt x="1386644" y="541975"/>
                  <a:pt x="1504950" y="476250"/>
                </a:cubicBezTo>
                <a:cubicBezTo>
                  <a:pt x="1524964" y="465131"/>
                  <a:pt x="1540380" y="445390"/>
                  <a:pt x="1562100" y="438150"/>
                </a:cubicBezTo>
                <a:cubicBezTo>
                  <a:pt x="1629113" y="415812"/>
                  <a:pt x="1546385" y="444885"/>
                  <a:pt x="1628775" y="409575"/>
                </a:cubicBezTo>
                <a:cubicBezTo>
                  <a:pt x="1638003" y="405620"/>
                  <a:pt x="1648573" y="404926"/>
                  <a:pt x="1657350" y="400050"/>
                </a:cubicBezTo>
                <a:lnTo>
                  <a:pt x="1743075" y="342900"/>
                </a:lnTo>
                <a:cubicBezTo>
                  <a:pt x="1752600" y="336550"/>
                  <a:pt x="1760790" y="327470"/>
                  <a:pt x="1771650" y="323850"/>
                </a:cubicBezTo>
                <a:cubicBezTo>
                  <a:pt x="1781175" y="320675"/>
                  <a:pt x="1791448" y="319201"/>
                  <a:pt x="1800225" y="314325"/>
                </a:cubicBezTo>
                <a:cubicBezTo>
                  <a:pt x="1820239" y="303206"/>
                  <a:pt x="1835655" y="283465"/>
                  <a:pt x="1857375" y="276225"/>
                </a:cubicBezTo>
                <a:cubicBezTo>
                  <a:pt x="1866900" y="273050"/>
                  <a:pt x="1877173" y="271576"/>
                  <a:pt x="1885950" y="266700"/>
                </a:cubicBezTo>
                <a:cubicBezTo>
                  <a:pt x="1905964" y="255581"/>
                  <a:pt x="1921380" y="235840"/>
                  <a:pt x="1943100" y="228600"/>
                </a:cubicBezTo>
                <a:cubicBezTo>
                  <a:pt x="1952625" y="225425"/>
                  <a:pt x="1962898" y="223951"/>
                  <a:pt x="1971675" y="219075"/>
                </a:cubicBezTo>
                <a:cubicBezTo>
                  <a:pt x="1991689" y="207956"/>
                  <a:pt x="2007105" y="188215"/>
                  <a:pt x="2028825" y="180975"/>
                </a:cubicBezTo>
                <a:cubicBezTo>
                  <a:pt x="2133038" y="146237"/>
                  <a:pt x="1975188" y="201639"/>
                  <a:pt x="2085975" y="152400"/>
                </a:cubicBezTo>
                <a:cubicBezTo>
                  <a:pt x="2104325" y="144245"/>
                  <a:pt x="2124075" y="139700"/>
                  <a:pt x="2143125" y="133350"/>
                </a:cubicBezTo>
                <a:cubicBezTo>
                  <a:pt x="2152650" y="130175"/>
                  <a:pt x="2163346" y="129394"/>
                  <a:pt x="2171700" y="123825"/>
                </a:cubicBezTo>
                <a:cubicBezTo>
                  <a:pt x="2181225" y="117475"/>
                  <a:pt x="2189814" y="109424"/>
                  <a:pt x="2200275" y="104775"/>
                </a:cubicBezTo>
                <a:cubicBezTo>
                  <a:pt x="2252820" y="81422"/>
                  <a:pt x="2253830" y="89005"/>
                  <a:pt x="2305050" y="76200"/>
                </a:cubicBezTo>
                <a:cubicBezTo>
                  <a:pt x="2314790" y="73765"/>
                  <a:pt x="2323702" y="68202"/>
                  <a:pt x="2333625" y="66675"/>
                </a:cubicBezTo>
                <a:cubicBezTo>
                  <a:pt x="2365162" y="61823"/>
                  <a:pt x="2397125" y="60325"/>
                  <a:pt x="2428875" y="57150"/>
                </a:cubicBezTo>
                <a:cubicBezTo>
                  <a:pt x="2506958" y="60545"/>
                  <a:pt x="2653061" y="55679"/>
                  <a:pt x="2743200" y="85725"/>
                </a:cubicBezTo>
                <a:lnTo>
                  <a:pt x="2828925" y="114300"/>
                </a:lnTo>
                <a:cubicBezTo>
                  <a:pt x="2838450" y="117475"/>
                  <a:pt x="2849146" y="118256"/>
                  <a:pt x="2857500" y="123825"/>
                </a:cubicBezTo>
                <a:cubicBezTo>
                  <a:pt x="2867025" y="130175"/>
                  <a:pt x="2875614" y="138226"/>
                  <a:pt x="2886075" y="142875"/>
                </a:cubicBezTo>
                <a:cubicBezTo>
                  <a:pt x="2904425" y="151030"/>
                  <a:pt x="2924175" y="155575"/>
                  <a:pt x="2943225" y="161925"/>
                </a:cubicBezTo>
                <a:lnTo>
                  <a:pt x="2971800" y="171450"/>
                </a:lnTo>
                <a:lnTo>
                  <a:pt x="3000375" y="180975"/>
                </a:lnTo>
                <a:cubicBezTo>
                  <a:pt x="3009900" y="184150"/>
                  <a:pt x="3018971" y="189391"/>
                  <a:pt x="3028950" y="190500"/>
                </a:cubicBezTo>
                <a:cubicBezTo>
                  <a:pt x="3193628" y="208798"/>
                  <a:pt x="3085947" y="198876"/>
                  <a:pt x="3352800" y="209550"/>
                </a:cubicBezTo>
                <a:cubicBezTo>
                  <a:pt x="3397250" y="206375"/>
                  <a:pt x="3442080" y="206636"/>
                  <a:pt x="3486150" y="200025"/>
                </a:cubicBezTo>
                <a:cubicBezTo>
                  <a:pt x="3556360" y="189493"/>
                  <a:pt x="3525338" y="185194"/>
                  <a:pt x="3571875" y="161925"/>
                </a:cubicBezTo>
                <a:cubicBezTo>
                  <a:pt x="3650745" y="122490"/>
                  <a:pt x="3547133" y="187945"/>
                  <a:pt x="3629025" y="133350"/>
                </a:cubicBezTo>
                <a:cubicBezTo>
                  <a:pt x="3652966" y="61526"/>
                  <a:pt x="3617886" y="147273"/>
                  <a:pt x="3667125" y="85725"/>
                </a:cubicBezTo>
                <a:cubicBezTo>
                  <a:pt x="3673397" y="77885"/>
                  <a:pt x="3672160" y="66130"/>
                  <a:pt x="3676650" y="57150"/>
                </a:cubicBezTo>
                <a:cubicBezTo>
                  <a:pt x="3681770" y="46911"/>
                  <a:pt x="3690580" y="38814"/>
                  <a:pt x="3695700" y="28575"/>
                </a:cubicBezTo>
                <a:cubicBezTo>
                  <a:pt x="3700190" y="19595"/>
                  <a:pt x="3705225" y="0"/>
                  <a:pt x="3705225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9153CD00-0CE5-43A3-8FD5-7AB821EE8972}"/>
              </a:ext>
            </a:extLst>
          </p:cNvPr>
          <p:cNvSpPr/>
          <p:nvPr/>
        </p:nvSpPr>
        <p:spPr>
          <a:xfrm>
            <a:off x="6115050" y="1466850"/>
            <a:ext cx="285846" cy="247650"/>
          </a:xfrm>
          <a:custGeom>
            <a:avLst/>
            <a:gdLst>
              <a:gd name="connsiteX0" fmla="*/ 247650 w 285846"/>
              <a:gd name="connsiteY0" fmla="*/ 247650 h 247650"/>
              <a:gd name="connsiteX1" fmla="*/ 285750 w 285846"/>
              <a:gd name="connsiteY1" fmla="*/ 200025 h 247650"/>
              <a:gd name="connsiteX2" fmla="*/ 257175 w 285846"/>
              <a:gd name="connsiteY2" fmla="*/ 180975 h 247650"/>
              <a:gd name="connsiteX3" fmla="*/ 190500 w 285846"/>
              <a:gd name="connsiteY3" fmla="*/ 171450 h 247650"/>
              <a:gd name="connsiteX4" fmla="*/ 200025 w 285846"/>
              <a:gd name="connsiteY4" fmla="*/ 114300 h 247650"/>
              <a:gd name="connsiteX5" fmla="*/ 209550 w 285846"/>
              <a:gd name="connsiteY5" fmla="*/ 85725 h 247650"/>
              <a:gd name="connsiteX6" fmla="*/ 180975 w 285846"/>
              <a:gd name="connsiteY6" fmla="*/ 66675 h 247650"/>
              <a:gd name="connsiteX7" fmla="*/ 104775 w 285846"/>
              <a:gd name="connsiteY7" fmla="*/ 76200 h 247650"/>
              <a:gd name="connsiteX8" fmla="*/ 76200 w 285846"/>
              <a:gd name="connsiteY8" fmla="*/ 66675 h 247650"/>
              <a:gd name="connsiteX9" fmla="*/ 28575 w 285846"/>
              <a:gd name="connsiteY9" fmla="*/ 0 h 247650"/>
              <a:gd name="connsiteX10" fmla="*/ 0 w 285846"/>
              <a:gd name="connsiteY10" fmla="*/ 9525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5846" h="247650">
                <a:moveTo>
                  <a:pt x="247650" y="247650"/>
                </a:moveTo>
                <a:cubicBezTo>
                  <a:pt x="260350" y="231775"/>
                  <a:pt x="282875" y="220151"/>
                  <a:pt x="285750" y="200025"/>
                </a:cubicBezTo>
                <a:cubicBezTo>
                  <a:pt x="287369" y="188692"/>
                  <a:pt x="268140" y="184264"/>
                  <a:pt x="257175" y="180975"/>
                </a:cubicBezTo>
                <a:cubicBezTo>
                  <a:pt x="235671" y="174524"/>
                  <a:pt x="212725" y="174625"/>
                  <a:pt x="190500" y="171450"/>
                </a:cubicBezTo>
                <a:cubicBezTo>
                  <a:pt x="193675" y="152400"/>
                  <a:pt x="195835" y="133153"/>
                  <a:pt x="200025" y="114300"/>
                </a:cubicBezTo>
                <a:cubicBezTo>
                  <a:pt x="202203" y="104499"/>
                  <a:pt x="213279" y="95047"/>
                  <a:pt x="209550" y="85725"/>
                </a:cubicBezTo>
                <a:cubicBezTo>
                  <a:pt x="205298" y="75096"/>
                  <a:pt x="190500" y="73025"/>
                  <a:pt x="180975" y="66675"/>
                </a:cubicBezTo>
                <a:cubicBezTo>
                  <a:pt x="155575" y="69850"/>
                  <a:pt x="130373" y="76200"/>
                  <a:pt x="104775" y="76200"/>
                </a:cubicBezTo>
                <a:cubicBezTo>
                  <a:pt x="94735" y="76200"/>
                  <a:pt x="82036" y="74845"/>
                  <a:pt x="76200" y="66675"/>
                </a:cubicBezTo>
                <a:cubicBezTo>
                  <a:pt x="20637" y="-11113"/>
                  <a:pt x="92869" y="21431"/>
                  <a:pt x="28575" y="0"/>
                </a:cubicBezTo>
                <a:lnTo>
                  <a:pt x="0" y="9525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B336A976-5F39-4688-9FA6-B30F6CD74D27}"/>
              </a:ext>
            </a:extLst>
          </p:cNvPr>
          <p:cNvSpPr/>
          <p:nvPr/>
        </p:nvSpPr>
        <p:spPr>
          <a:xfrm>
            <a:off x="4352925" y="971550"/>
            <a:ext cx="3400425" cy="2200275"/>
          </a:xfrm>
          <a:custGeom>
            <a:avLst/>
            <a:gdLst>
              <a:gd name="connsiteX0" fmla="*/ 0 w 3400425"/>
              <a:gd name="connsiteY0" fmla="*/ 2200275 h 2200275"/>
              <a:gd name="connsiteX1" fmla="*/ 9525 w 3400425"/>
              <a:gd name="connsiteY1" fmla="*/ 2143125 h 2200275"/>
              <a:gd name="connsiteX2" fmla="*/ 76200 w 3400425"/>
              <a:gd name="connsiteY2" fmla="*/ 2105025 h 2200275"/>
              <a:gd name="connsiteX3" fmla="*/ 200025 w 3400425"/>
              <a:gd name="connsiteY3" fmla="*/ 2114550 h 2200275"/>
              <a:gd name="connsiteX4" fmla="*/ 228600 w 3400425"/>
              <a:gd name="connsiteY4" fmla="*/ 2105025 h 2200275"/>
              <a:gd name="connsiteX5" fmla="*/ 266700 w 3400425"/>
              <a:gd name="connsiteY5" fmla="*/ 2047875 h 2200275"/>
              <a:gd name="connsiteX6" fmla="*/ 276225 w 3400425"/>
              <a:gd name="connsiteY6" fmla="*/ 2019300 h 2200275"/>
              <a:gd name="connsiteX7" fmla="*/ 361950 w 3400425"/>
              <a:gd name="connsiteY7" fmla="*/ 1943100 h 2200275"/>
              <a:gd name="connsiteX8" fmla="*/ 419100 w 3400425"/>
              <a:gd name="connsiteY8" fmla="*/ 1924050 h 2200275"/>
              <a:gd name="connsiteX9" fmla="*/ 533400 w 3400425"/>
              <a:gd name="connsiteY9" fmla="*/ 1924050 h 2200275"/>
              <a:gd name="connsiteX10" fmla="*/ 552450 w 3400425"/>
              <a:gd name="connsiteY10" fmla="*/ 1895475 h 2200275"/>
              <a:gd name="connsiteX11" fmla="*/ 581025 w 3400425"/>
              <a:gd name="connsiteY11" fmla="*/ 1876425 h 2200275"/>
              <a:gd name="connsiteX12" fmla="*/ 619125 w 3400425"/>
              <a:gd name="connsiteY12" fmla="*/ 1809750 h 2200275"/>
              <a:gd name="connsiteX13" fmla="*/ 704850 w 3400425"/>
              <a:gd name="connsiteY13" fmla="*/ 1762125 h 2200275"/>
              <a:gd name="connsiteX14" fmla="*/ 857250 w 3400425"/>
              <a:gd name="connsiteY14" fmla="*/ 1771650 h 2200275"/>
              <a:gd name="connsiteX15" fmla="*/ 885825 w 3400425"/>
              <a:gd name="connsiteY15" fmla="*/ 1781175 h 2200275"/>
              <a:gd name="connsiteX16" fmla="*/ 990600 w 3400425"/>
              <a:gd name="connsiteY16" fmla="*/ 1771650 h 2200275"/>
              <a:gd name="connsiteX17" fmla="*/ 1047750 w 3400425"/>
              <a:gd name="connsiteY17" fmla="*/ 1743075 h 2200275"/>
              <a:gd name="connsiteX18" fmla="*/ 1076325 w 3400425"/>
              <a:gd name="connsiteY18" fmla="*/ 1733550 h 2200275"/>
              <a:gd name="connsiteX19" fmla="*/ 1095375 w 3400425"/>
              <a:gd name="connsiteY19" fmla="*/ 1704975 h 2200275"/>
              <a:gd name="connsiteX20" fmla="*/ 1162050 w 3400425"/>
              <a:gd name="connsiteY20" fmla="*/ 1676400 h 2200275"/>
              <a:gd name="connsiteX21" fmla="*/ 1247775 w 3400425"/>
              <a:gd name="connsiteY21" fmla="*/ 1628775 h 2200275"/>
              <a:gd name="connsiteX22" fmla="*/ 1314450 w 3400425"/>
              <a:gd name="connsiteY22" fmla="*/ 1666875 h 2200275"/>
              <a:gd name="connsiteX23" fmla="*/ 1343025 w 3400425"/>
              <a:gd name="connsiteY23" fmla="*/ 1676400 h 2200275"/>
              <a:gd name="connsiteX24" fmla="*/ 1352550 w 3400425"/>
              <a:gd name="connsiteY24" fmla="*/ 1581150 h 2200275"/>
              <a:gd name="connsiteX25" fmla="*/ 1381125 w 3400425"/>
              <a:gd name="connsiteY25" fmla="*/ 1552575 h 2200275"/>
              <a:gd name="connsiteX26" fmla="*/ 1466850 w 3400425"/>
              <a:gd name="connsiteY26" fmla="*/ 1524000 h 2200275"/>
              <a:gd name="connsiteX27" fmla="*/ 1638300 w 3400425"/>
              <a:gd name="connsiteY27" fmla="*/ 1533525 h 2200275"/>
              <a:gd name="connsiteX28" fmla="*/ 1676400 w 3400425"/>
              <a:gd name="connsiteY28" fmla="*/ 1552575 h 2200275"/>
              <a:gd name="connsiteX29" fmla="*/ 1733550 w 3400425"/>
              <a:gd name="connsiteY29" fmla="*/ 1571625 h 2200275"/>
              <a:gd name="connsiteX30" fmla="*/ 1743075 w 3400425"/>
              <a:gd name="connsiteY30" fmla="*/ 1524000 h 2200275"/>
              <a:gd name="connsiteX31" fmla="*/ 1781175 w 3400425"/>
              <a:gd name="connsiteY31" fmla="*/ 1504950 h 2200275"/>
              <a:gd name="connsiteX32" fmla="*/ 1857375 w 3400425"/>
              <a:gd name="connsiteY32" fmla="*/ 1485900 h 2200275"/>
              <a:gd name="connsiteX33" fmla="*/ 2076450 w 3400425"/>
              <a:gd name="connsiteY33" fmla="*/ 1476375 h 2200275"/>
              <a:gd name="connsiteX34" fmla="*/ 2105025 w 3400425"/>
              <a:gd name="connsiteY34" fmla="*/ 1447800 h 2200275"/>
              <a:gd name="connsiteX35" fmla="*/ 2114550 w 3400425"/>
              <a:gd name="connsiteY35" fmla="*/ 1419225 h 2200275"/>
              <a:gd name="connsiteX36" fmla="*/ 2181225 w 3400425"/>
              <a:gd name="connsiteY36" fmla="*/ 1352550 h 2200275"/>
              <a:gd name="connsiteX37" fmla="*/ 2286000 w 3400425"/>
              <a:gd name="connsiteY37" fmla="*/ 1371600 h 2200275"/>
              <a:gd name="connsiteX38" fmla="*/ 2314575 w 3400425"/>
              <a:gd name="connsiteY38" fmla="*/ 1390650 h 2200275"/>
              <a:gd name="connsiteX39" fmla="*/ 2362200 w 3400425"/>
              <a:gd name="connsiteY39" fmla="*/ 1400175 h 2200275"/>
              <a:gd name="connsiteX40" fmla="*/ 2390775 w 3400425"/>
              <a:gd name="connsiteY40" fmla="*/ 1409700 h 2200275"/>
              <a:gd name="connsiteX41" fmla="*/ 2438400 w 3400425"/>
              <a:gd name="connsiteY41" fmla="*/ 1371600 h 2200275"/>
              <a:gd name="connsiteX42" fmla="*/ 2447925 w 3400425"/>
              <a:gd name="connsiteY42" fmla="*/ 1343025 h 2200275"/>
              <a:gd name="connsiteX43" fmla="*/ 2476500 w 3400425"/>
              <a:gd name="connsiteY43" fmla="*/ 1333500 h 2200275"/>
              <a:gd name="connsiteX44" fmla="*/ 2505075 w 3400425"/>
              <a:gd name="connsiteY44" fmla="*/ 1304925 h 2200275"/>
              <a:gd name="connsiteX45" fmla="*/ 2543175 w 3400425"/>
              <a:gd name="connsiteY45" fmla="*/ 1285875 h 2200275"/>
              <a:gd name="connsiteX46" fmla="*/ 2628900 w 3400425"/>
              <a:gd name="connsiteY46" fmla="*/ 1257300 h 2200275"/>
              <a:gd name="connsiteX47" fmla="*/ 2828925 w 3400425"/>
              <a:gd name="connsiteY47" fmla="*/ 1266825 h 2200275"/>
              <a:gd name="connsiteX48" fmla="*/ 2924175 w 3400425"/>
              <a:gd name="connsiteY48" fmla="*/ 1266825 h 2200275"/>
              <a:gd name="connsiteX49" fmla="*/ 2962275 w 3400425"/>
              <a:gd name="connsiteY49" fmla="*/ 1209675 h 2200275"/>
              <a:gd name="connsiteX50" fmla="*/ 2971800 w 3400425"/>
              <a:gd name="connsiteY50" fmla="*/ 1171575 h 2200275"/>
              <a:gd name="connsiteX51" fmla="*/ 3019425 w 3400425"/>
              <a:gd name="connsiteY51" fmla="*/ 1114425 h 2200275"/>
              <a:gd name="connsiteX52" fmla="*/ 3095625 w 3400425"/>
              <a:gd name="connsiteY52" fmla="*/ 1104900 h 2200275"/>
              <a:gd name="connsiteX53" fmla="*/ 3209925 w 3400425"/>
              <a:gd name="connsiteY53" fmla="*/ 1095375 h 2200275"/>
              <a:gd name="connsiteX54" fmla="*/ 3257550 w 3400425"/>
              <a:gd name="connsiteY54" fmla="*/ 1009650 h 2200275"/>
              <a:gd name="connsiteX55" fmla="*/ 3267075 w 3400425"/>
              <a:gd name="connsiteY55" fmla="*/ 866775 h 2200275"/>
              <a:gd name="connsiteX56" fmla="*/ 3343275 w 3400425"/>
              <a:gd name="connsiteY56" fmla="*/ 828675 h 2200275"/>
              <a:gd name="connsiteX57" fmla="*/ 3352800 w 3400425"/>
              <a:gd name="connsiteY57" fmla="*/ 800100 h 2200275"/>
              <a:gd name="connsiteX58" fmla="*/ 3362325 w 3400425"/>
              <a:gd name="connsiteY58" fmla="*/ 733425 h 2200275"/>
              <a:gd name="connsiteX59" fmla="*/ 3305175 w 3400425"/>
              <a:gd name="connsiteY59" fmla="*/ 704850 h 2200275"/>
              <a:gd name="connsiteX60" fmla="*/ 3248025 w 3400425"/>
              <a:gd name="connsiteY60" fmla="*/ 666750 h 2200275"/>
              <a:gd name="connsiteX61" fmla="*/ 3295650 w 3400425"/>
              <a:gd name="connsiteY61" fmla="*/ 628650 h 2200275"/>
              <a:gd name="connsiteX62" fmla="*/ 3362325 w 3400425"/>
              <a:gd name="connsiteY62" fmla="*/ 581025 h 2200275"/>
              <a:gd name="connsiteX63" fmla="*/ 3390900 w 3400425"/>
              <a:gd name="connsiteY63" fmla="*/ 552450 h 2200275"/>
              <a:gd name="connsiteX64" fmla="*/ 3400425 w 3400425"/>
              <a:gd name="connsiteY64" fmla="*/ 514350 h 2200275"/>
              <a:gd name="connsiteX65" fmla="*/ 3371850 w 3400425"/>
              <a:gd name="connsiteY65" fmla="*/ 428625 h 2200275"/>
              <a:gd name="connsiteX66" fmla="*/ 3343275 w 3400425"/>
              <a:gd name="connsiteY66" fmla="*/ 409575 h 2200275"/>
              <a:gd name="connsiteX67" fmla="*/ 3286125 w 3400425"/>
              <a:gd name="connsiteY67" fmla="*/ 361950 h 2200275"/>
              <a:gd name="connsiteX68" fmla="*/ 3276600 w 3400425"/>
              <a:gd name="connsiteY68" fmla="*/ 333375 h 2200275"/>
              <a:gd name="connsiteX69" fmla="*/ 3267075 w 3400425"/>
              <a:gd name="connsiteY69" fmla="*/ 219075 h 2200275"/>
              <a:gd name="connsiteX70" fmla="*/ 3228975 w 3400425"/>
              <a:gd name="connsiteY70" fmla="*/ 200025 h 2200275"/>
              <a:gd name="connsiteX71" fmla="*/ 3086100 w 3400425"/>
              <a:gd name="connsiteY71" fmla="*/ 171450 h 2200275"/>
              <a:gd name="connsiteX72" fmla="*/ 3009900 w 3400425"/>
              <a:gd name="connsiteY72" fmla="*/ 114300 h 2200275"/>
              <a:gd name="connsiteX73" fmla="*/ 2952750 w 3400425"/>
              <a:gd name="connsiteY73" fmla="*/ 66675 h 2200275"/>
              <a:gd name="connsiteX74" fmla="*/ 2914650 w 3400425"/>
              <a:gd name="connsiteY74" fmla="*/ 19050 h 2200275"/>
              <a:gd name="connsiteX75" fmla="*/ 2857500 w 3400425"/>
              <a:gd name="connsiteY75" fmla="*/ 0 h 2200275"/>
              <a:gd name="connsiteX76" fmla="*/ 2695575 w 3400425"/>
              <a:gd name="connsiteY76" fmla="*/ 9525 h 2200275"/>
              <a:gd name="connsiteX77" fmla="*/ 2628900 w 3400425"/>
              <a:gd name="connsiteY77" fmla="*/ 28575 h 2200275"/>
              <a:gd name="connsiteX78" fmla="*/ 2600325 w 3400425"/>
              <a:gd name="connsiteY78" fmla="*/ 47625 h 2200275"/>
              <a:gd name="connsiteX79" fmla="*/ 2524125 w 3400425"/>
              <a:gd name="connsiteY79" fmla="*/ 57150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3400425" h="2200275">
                <a:moveTo>
                  <a:pt x="0" y="2200275"/>
                </a:moveTo>
                <a:cubicBezTo>
                  <a:pt x="3175" y="2181225"/>
                  <a:pt x="888" y="2160399"/>
                  <a:pt x="9525" y="2143125"/>
                </a:cubicBezTo>
                <a:cubicBezTo>
                  <a:pt x="14013" y="2134150"/>
                  <a:pt x="72391" y="2106929"/>
                  <a:pt x="76200" y="2105025"/>
                </a:cubicBezTo>
                <a:cubicBezTo>
                  <a:pt x="117475" y="2108200"/>
                  <a:pt x="158628" y="2114550"/>
                  <a:pt x="200025" y="2114550"/>
                </a:cubicBezTo>
                <a:cubicBezTo>
                  <a:pt x="210065" y="2114550"/>
                  <a:pt x="221500" y="2112125"/>
                  <a:pt x="228600" y="2105025"/>
                </a:cubicBezTo>
                <a:cubicBezTo>
                  <a:pt x="244789" y="2088836"/>
                  <a:pt x="259460" y="2069595"/>
                  <a:pt x="266700" y="2047875"/>
                </a:cubicBezTo>
                <a:cubicBezTo>
                  <a:pt x="269875" y="2038350"/>
                  <a:pt x="270061" y="2027225"/>
                  <a:pt x="276225" y="2019300"/>
                </a:cubicBezTo>
                <a:cubicBezTo>
                  <a:pt x="287612" y="2004659"/>
                  <a:pt x="333844" y="1955592"/>
                  <a:pt x="361950" y="1943100"/>
                </a:cubicBezTo>
                <a:cubicBezTo>
                  <a:pt x="380300" y="1934945"/>
                  <a:pt x="419100" y="1924050"/>
                  <a:pt x="419100" y="1924050"/>
                </a:cubicBezTo>
                <a:cubicBezTo>
                  <a:pt x="443522" y="1927103"/>
                  <a:pt x="503589" y="1943924"/>
                  <a:pt x="533400" y="1924050"/>
                </a:cubicBezTo>
                <a:cubicBezTo>
                  <a:pt x="542925" y="1917700"/>
                  <a:pt x="544355" y="1903570"/>
                  <a:pt x="552450" y="1895475"/>
                </a:cubicBezTo>
                <a:cubicBezTo>
                  <a:pt x="560545" y="1887380"/>
                  <a:pt x="571500" y="1882775"/>
                  <a:pt x="581025" y="1876425"/>
                </a:cubicBezTo>
                <a:cubicBezTo>
                  <a:pt x="586640" y="1865195"/>
                  <a:pt x="607158" y="1820221"/>
                  <a:pt x="619125" y="1809750"/>
                </a:cubicBezTo>
                <a:cubicBezTo>
                  <a:pt x="659435" y="1774479"/>
                  <a:pt x="665603" y="1775207"/>
                  <a:pt x="704850" y="1762125"/>
                </a:cubicBezTo>
                <a:cubicBezTo>
                  <a:pt x="755650" y="1765300"/>
                  <a:pt x="806631" y="1766322"/>
                  <a:pt x="857250" y="1771650"/>
                </a:cubicBezTo>
                <a:cubicBezTo>
                  <a:pt x="867235" y="1772701"/>
                  <a:pt x="875785" y="1781175"/>
                  <a:pt x="885825" y="1781175"/>
                </a:cubicBezTo>
                <a:cubicBezTo>
                  <a:pt x="920894" y="1781175"/>
                  <a:pt x="955675" y="1774825"/>
                  <a:pt x="990600" y="1771650"/>
                </a:cubicBezTo>
                <a:cubicBezTo>
                  <a:pt x="1062424" y="1747709"/>
                  <a:pt x="973892" y="1780004"/>
                  <a:pt x="1047750" y="1743075"/>
                </a:cubicBezTo>
                <a:cubicBezTo>
                  <a:pt x="1056730" y="1738585"/>
                  <a:pt x="1066800" y="1736725"/>
                  <a:pt x="1076325" y="1733550"/>
                </a:cubicBezTo>
                <a:cubicBezTo>
                  <a:pt x="1082675" y="1724025"/>
                  <a:pt x="1087280" y="1713070"/>
                  <a:pt x="1095375" y="1704975"/>
                </a:cubicBezTo>
                <a:cubicBezTo>
                  <a:pt x="1117301" y="1683049"/>
                  <a:pt x="1132903" y="1683687"/>
                  <a:pt x="1162050" y="1676400"/>
                </a:cubicBezTo>
                <a:cubicBezTo>
                  <a:pt x="1227554" y="1632731"/>
                  <a:pt x="1197480" y="1645540"/>
                  <a:pt x="1247775" y="1628775"/>
                </a:cubicBezTo>
                <a:cubicBezTo>
                  <a:pt x="1313293" y="1650614"/>
                  <a:pt x="1233719" y="1620743"/>
                  <a:pt x="1314450" y="1666875"/>
                </a:cubicBezTo>
                <a:cubicBezTo>
                  <a:pt x="1323167" y="1671856"/>
                  <a:pt x="1333500" y="1673225"/>
                  <a:pt x="1343025" y="1676400"/>
                </a:cubicBezTo>
                <a:cubicBezTo>
                  <a:pt x="1346200" y="1644650"/>
                  <a:pt x="1343166" y="1611647"/>
                  <a:pt x="1352550" y="1581150"/>
                </a:cubicBezTo>
                <a:cubicBezTo>
                  <a:pt x="1356511" y="1568275"/>
                  <a:pt x="1370777" y="1561199"/>
                  <a:pt x="1381125" y="1552575"/>
                </a:cubicBezTo>
                <a:cubicBezTo>
                  <a:pt x="1414608" y="1524672"/>
                  <a:pt x="1417237" y="1532269"/>
                  <a:pt x="1466850" y="1524000"/>
                </a:cubicBezTo>
                <a:cubicBezTo>
                  <a:pt x="1524000" y="1527175"/>
                  <a:pt x="1581587" y="1525791"/>
                  <a:pt x="1638300" y="1533525"/>
                </a:cubicBezTo>
                <a:cubicBezTo>
                  <a:pt x="1652369" y="1535443"/>
                  <a:pt x="1663217" y="1547302"/>
                  <a:pt x="1676400" y="1552575"/>
                </a:cubicBezTo>
                <a:cubicBezTo>
                  <a:pt x="1695044" y="1560033"/>
                  <a:pt x="1733550" y="1571625"/>
                  <a:pt x="1733550" y="1571625"/>
                </a:cubicBezTo>
                <a:cubicBezTo>
                  <a:pt x="1736725" y="1555750"/>
                  <a:pt x="1733665" y="1537174"/>
                  <a:pt x="1743075" y="1524000"/>
                </a:cubicBezTo>
                <a:cubicBezTo>
                  <a:pt x="1751328" y="1512446"/>
                  <a:pt x="1768124" y="1510543"/>
                  <a:pt x="1781175" y="1504950"/>
                </a:cubicBezTo>
                <a:cubicBezTo>
                  <a:pt x="1800562" y="1496641"/>
                  <a:pt x="1839485" y="1487178"/>
                  <a:pt x="1857375" y="1485900"/>
                </a:cubicBezTo>
                <a:cubicBezTo>
                  <a:pt x="1930283" y="1480692"/>
                  <a:pt x="2003425" y="1479550"/>
                  <a:pt x="2076450" y="1476375"/>
                </a:cubicBezTo>
                <a:cubicBezTo>
                  <a:pt x="2085975" y="1466850"/>
                  <a:pt x="2097553" y="1459008"/>
                  <a:pt x="2105025" y="1447800"/>
                </a:cubicBezTo>
                <a:cubicBezTo>
                  <a:pt x="2110594" y="1439446"/>
                  <a:pt x="2109674" y="1428002"/>
                  <a:pt x="2114550" y="1419225"/>
                </a:cubicBezTo>
                <a:cubicBezTo>
                  <a:pt x="2149287" y="1356698"/>
                  <a:pt x="2134847" y="1368009"/>
                  <a:pt x="2181225" y="1352550"/>
                </a:cubicBezTo>
                <a:cubicBezTo>
                  <a:pt x="2207492" y="1355833"/>
                  <a:pt x="2256634" y="1356917"/>
                  <a:pt x="2286000" y="1371600"/>
                </a:cubicBezTo>
                <a:cubicBezTo>
                  <a:pt x="2296239" y="1376720"/>
                  <a:pt x="2303856" y="1386630"/>
                  <a:pt x="2314575" y="1390650"/>
                </a:cubicBezTo>
                <a:cubicBezTo>
                  <a:pt x="2329734" y="1396334"/>
                  <a:pt x="2346494" y="1396248"/>
                  <a:pt x="2362200" y="1400175"/>
                </a:cubicBezTo>
                <a:cubicBezTo>
                  <a:pt x="2371940" y="1402610"/>
                  <a:pt x="2381250" y="1406525"/>
                  <a:pt x="2390775" y="1409700"/>
                </a:cubicBezTo>
                <a:cubicBezTo>
                  <a:pt x="2423732" y="1398714"/>
                  <a:pt x="2421166" y="1406067"/>
                  <a:pt x="2438400" y="1371600"/>
                </a:cubicBezTo>
                <a:cubicBezTo>
                  <a:pt x="2442890" y="1362620"/>
                  <a:pt x="2440825" y="1350125"/>
                  <a:pt x="2447925" y="1343025"/>
                </a:cubicBezTo>
                <a:cubicBezTo>
                  <a:pt x="2455025" y="1335925"/>
                  <a:pt x="2466975" y="1336675"/>
                  <a:pt x="2476500" y="1333500"/>
                </a:cubicBezTo>
                <a:cubicBezTo>
                  <a:pt x="2486025" y="1323975"/>
                  <a:pt x="2494114" y="1312755"/>
                  <a:pt x="2505075" y="1304925"/>
                </a:cubicBezTo>
                <a:cubicBezTo>
                  <a:pt x="2516629" y="1296672"/>
                  <a:pt x="2530200" y="1291642"/>
                  <a:pt x="2543175" y="1285875"/>
                </a:cubicBezTo>
                <a:cubicBezTo>
                  <a:pt x="2589291" y="1265379"/>
                  <a:pt x="2584674" y="1268356"/>
                  <a:pt x="2628900" y="1257300"/>
                </a:cubicBezTo>
                <a:cubicBezTo>
                  <a:pt x="2695575" y="1260475"/>
                  <a:pt x="2762405" y="1261282"/>
                  <a:pt x="2828925" y="1266825"/>
                </a:cubicBezTo>
                <a:cubicBezTo>
                  <a:pt x="2933922" y="1275575"/>
                  <a:pt x="2724301" y="1295378"/>
                  <a:pt x="2924175" y="1266825"/>
                </a:cubicBezTo>
                <a:cubicBezTo>
                  <a:pt x="2953914" y="1177608"/>
                  <a:pt x="2905196" y="1309564"/>
                  <a:pt x="2962275" y="1209675"/>
                </a:cubicBezTo>
                <a:cubicBezTo>
                  <a:pt x="2968770" y="1198309"/>
                  <a:pt x="2966643" y="1183607"/>
                  <a:pt x="2971800" y="1171575"/>
                </a:cubicBezTo>
                <a:cubicBezTo>
                  <a:pt x="2977033" y="1159365"/>
                  <a:pt x="3007806" y="1118650"/>
                  <a:pt x="3019425" y="1114425"/>
                </a:cubicBezTo>
                <a:cubicBezTo>
                  <a:pt x="3043482" y="1105677"/>
                  <a:pt x="3070154" y="1107447"/>
                  <a:pt x="3095625" y="1104900"/>
                </a:cubicBezTo>
                <a:cubicBezTo>
                  <a:pt x="3133667" y="1101096"/>
                  <a:pt x="3171825" y="1098550"/>
                  <a:pt x="3209925" y="1095375"/>
                </a:cubicBezTo>
                <a:cubicBezTo>
                  <a:pt x="3253594" y="1029871"/>
                  <a:pt x="3240785" y="1059945"/>
                  <a:pt x="3257550" y="1009650"/>
                </a:cubicBezTo>
                <a:cubicBezTo>
                  <a:pt x="3260725" y="962025"/>
                  <a:pt x="3246642" y="909911"/>
                  <a:pt x="3267075" y="866775"/>
                </a:cubicBezTo>
                <a:cubicBezTo>
                  <a:pt x="3279232" y="841111"/>
                  <a:pt x="3343275" y="828675"/>
                  <a:pt x="3343275" y="828675"/>
                </a:cubicBezTo>
                <a:cubicBezTo>
                  <a:pt x="3346450" y="819150"/>
                  <a:pt x="3348310" y="809080"/>
                  <a:pt x="3352800" y="800100"/>
                </a:cubicBezTo>
                <a:cubicBezTo>
                  <a:pt x="3367669" y="770362"/>
                  <a:pt x="3387712" y="771505"/>
                  <a:pt x="3362325" y="733425"/>
                </a:cubicBezTo>
                <a:cubicBezTo>
                  <a:pt x="3347401" y="711039"/>
                  <a:pt x="3325311" y="716036"/>
                  <a:pt x="3305175" y="704850"/>
                </a:cubicBezTo>
                <a:cubicBezTo>
                  <a:pt x="3285161" y="693731"/>
                  <a:pt x="3248025" y="666750"/>
                  <a:pt x="3248025" y="666750"/>
                </a:cubicBezTo>
                <a:cubicBezTo>
                  <a:pt x="3294445" y="597121"/>
                  <a:pt x="3237095" y="670475"/>
                  <a:pt x="3295650" y="628650"/>
                </a:cubicBezTo>
                <a:cubicBezTo>
                  <a:pt x="3374749" y="572151"/>
                  <a:pt x="3297761" y="602546"/>
                  <a:pt x="3362325" y="581025"/>
                </a:cubicBezTo>
                <a:cubicBezTo>
                  <a:pt x="3371850" y="571500"/>
                  <a:pt x="3384217" y="564146"/>
                  <a:pt x="3390900" y="552450"/>
                </a:cubicBezTo>
                <a:cubicBezTo>
                  <a:pt x="3397395" y="541084"/>
                  <a:pt x="3400425" y="527441"/>
                  <a:pt x="3400425" y="514350"/>
                </a:cubicBezTo>
                <a:cubicBezTo>
                  <a:pt x="3400425" y="482421"/>
                  <a:pt x="3394851" y="451626"/>
                  <a:pt x="3371850" y="428625"/>
                </a:cubicBezTo>
                <a:cubicBezTo>
                  <a:pt x="3363755" y="420530"/>
                  <a:pt x="3352069" y="416904"/>
                  <a:pt x="3343275" y="409575"/>
                </a:cubicBezTo>
                <a:cubicBezTo>
                  <a:pt x="3269936" y="348459"/>
                  <a:pt x="3357071" y="409248"/>
                  <a:pt x="3286125" y="361950"/>
                </a:cubicBezTo>
                <a:cubicBezTo>
                  <a:pt x="3282950" y="352425"/>
                  <a:pt x="3276600" y="343415"/>
                  <a:pt x="3276600" y="333375"/>
                </a:cubicBezTo>
                <a:cubicBezTo>
                  <a:pt x="3276600" y="262014"/>
                  <a:pt x="3343060" y="358382"/>
                  <a:pt x="3267075" y="219075"/>
                </a:cubicBezTo>
                <a:cubicBezTo>
                  <a:pt x="3260276" y="206610"/>
                  <a:pt x="3241303" y="207070"/>
                  <a:pt x="3228975" y="200025"/>
                </a:cubicBezTo>
                <a:cubicBezTo>
                  <a:pt x="3156806" y="158786"/>
                  <a:pt x="3251159" y="185205"/>
                  <a:pt x="3086100" y="171450"/>
                </a:cubicBezTo>
                <a:cubicBezTo>
                  <a:pt x="3060700" y="152400"/>
                  <a:pt x="3032351" y="136751"/>
                  <a:pt x="3009900" y="114300"/>
                </a:cubicBezTo>
                <a:cubicBezTo>
                  <a:pt x="2973230" y="77630"/>
                  <a:pt x="2992533" y="93197"/>
                  <a:pt x="2952750" y="66675"/>
                </a:cubicBezTo>
                <a:cubicBezTo>
                  <a:pt x="2942421" y="35689"/>
                  <a:pt x="2948368" y="34036"/>
                  <a:pt x="2914650" y="19050"/>
                </a:cubicBezTo>
                <a:cubicBezTo>
                  <a:pt x="2896300" y="10895"/>
                  <a:pt x="2857500" y="0"/>
                  <a:pt x="2857500" y="0"/>
                </a:cubicBezTo>
                <a:cubicBezTo>
                  <a:pt x="2803525" y="3175"/>
                  <a:pt x="2749400" y="4399"/>
                  <a:pt x="2695575" y="9525"/>
                </a:cubicBezTo>
                <a:cubicBezTo>
                  <a:pt x="2688035" y="10243"/>
                  <a:pt x="2638985" y="23533"/>
                  <a:pt x="2628900" y="28575"/>
                </a:cubicBezTo>
                <a:cubicBezTo>
                  <a:pt x="2618661" y="33695"/>
                  <a:pt x="2610564" y="42505"/>
                  <a:pt x="2600325" y="47625"/>
                </a:cubicBezTo>
                <a:cubicBezTo>
                  <a:pt x="2571235" y="62170"/>
                  <a:pt x="2558792" y="57150"/>
                  <a:pt x="2524125" y="571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5" name="Frihandsfigur: Form 14">
            <a:extLst>
              <a:ext uri="{FF2B5EF4-FFF2-40B4-BE49-F238E27FC236}">
                <a16:creationId xmlns:a16="http://schemas.microsoft.com/office/drawing/2014/main" id="{6047E8C5-9432-44A7-9A5C-6B989452BA1A}"/>
              </a:ext>
            </a:extLst>
          </p:cNvPr>
          <p:cNvSpPr/>
          <p:nvPr/>
        </p:nvSpPr>
        <p:spPr>
          <a:xfrm>
            <a:off x="5534001" y="885825"/>
            <a:ext cx="1257324" cy="123825"/>
          </a:xfrm>
          <a:custGeom>
            <a:avLst/>
            <a:gdLst>
              <a:gd name="connsiteX0" fmla="*/ 1257324 w 1257324"/>
              <a:gd name="connsiteY0" fmla="*/ 123825 h 123825"/>
              <a:gd name="connsiteX1" fmla="*/ 1209699 w 1257324"/>
              <a:gd name="connsiteY1" fmla="*/ 95250 h 123825"/>
              <a:gd name="connsiteX2" fmla="*/ 1152549 w 1257324"/>
              <a:gd name="connsiteY2" fmla="*/ 76200 h 123825"/>
              <a:gd name="connsiteX3" fmla="*/ 1085874 w 1257324"/>
              <a:gd name="connsiteY3" fmla="*/ 57150 h 123825"/>
              <a:gd name="connsiteX4" fmla="*/ 1019199 w 1257324"/>
              <a:gd name="connsiteY4" fmla="*/ 38100 h 123825"/>
              <a:gd name="connsiteX5" fmla="*/ 914424 w 1257324"/>
              <a:gd name="connsiteY5" fmla="*/ 28575 h 123825"/>
              <a:gd name="connsiteX6" fmla="*/ 819174 w 1257324"/>
              <a:gd name="connsiteY6" fmla="*/ 19050 h 123825"/>
              <a:gd name="connsiteX7" fmla="*/ 647724 w 1257324"/>
              <a:gd name="connsiteY7" fmla="*/ 9525 h 123825"/>
              <a:gd name="connsiteX8" fmla="*/ 495324 w 1257324"/>
              <a:gd name="connsiteY8" fmla="*/ 0 h 123825"/>
              <a:gd name="connsiteX9" fmla="*/ 161949 w 1257324"/>
              <a:gd name="connsiteY9" fmla="*/ 9525 h 123825"/>
              <a:gd name="connsiteX10" fmla="*/ 95274 w 1257324"/>
              <a:gd name="connsiteY10" fmla="*/ 28575 h 123825"/>
              <a:gd name="connsiteX11" fmla="*/ 57174 w 1257324"/>
              <a:gd name="connsiteY11" fmla="*/ 38100 h 123825"/>
              <a:gd name="connsiteX12" fmla="*/ 24 w 1257324"/>
              <a:gd name="connsiteY12" fmla="*/ 66675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57324" h="123825">
                <a:moveTo>
                  <a:pt x="1257324" y="123825"/>
                </a:moveTo>
                <a:cubicBezTo>
                  <a:pt x="1241449" y="114300"/>
                  <a:pt x="1226553" y="102911"/>
                  <a:pt x="1209699" y="95250"/>
                </a:cubicBezTo>
                <a:cubicBezTo>
                  <a:pt x="1191418" y="86941"/>
                  <a:pt x="1171599" y="82550"/>
                  <a:pt x="1152549" y="76200"/>
                </a:cubicBezTo>
                <a:cubicBezTo>
                  <a:pt x="1084036" y="53362"/>
                  <a:pt x="1169595" y="81070"/>
                  <a:pt x="1085874" y="57150"/>
                </a:cubicBezTo>
                <a:cubicBezTo>
                  <a:pt x="1060162" y="49804"/>
                  <a:pt x="1047115" y="41822"/>
                  <a:pt x="1019199" y="38100"/>
                </a:cubicBezTo>
                <a:cubicBezTo>
                  <a:pt x="984438" y="33465"/>
                  <a:pt x="949335" y="31900"/>
                  <a:pt x="914424" y="28575"/>
                </a:cubicBezTo>
                <a:cubicBezTo>
                  <a:pt x="882659" y="25550"/>
                  <a:pt x="851001" y="21323"/>
                  <a:pt x="819174" y="19050"/>
                </a:cubicBezTo>
                <a:cubicBezTo>
                  <a:pt x="762081" y="14972"/>
                  <a:pt x="704863" y="12886"/>
                  <a:pt x="647724" y="9525"/>
                </a:cubicBezTo>
                <a:lnTo>
                  <a:pt x="495324" y="0"/>
                </a:lnTo>
                <a:cubicBezTo>
                  <a:pt x="384199" y="3175"/>
                  <a:pt x="272973" y="3831"/>
                  <a:pt x="161949" y="9525"/>
                </a:cubicBezTo>
                <a:cubicBezTo>
                  <a:pt x="143804" y="10456"/>
                  <a:pt x="113493" y="23370"/>
                  <a:pt x="95274" y="28575"/>
                </a:cubicBezTo>
                <a:cubicBezTo>
                  <a:pt x="82687" y="32171"/>
                  <a:pt x="69713" y="34338"/>
                  <a:pt x="57174" y="38100"/>
                </a:cubicBezTo>
                <a:cubicBezTo>
                  <a:pt x="-2988" y="56149"/>
                  <a:pt x="24" y="37387"/>
                  <a:pt x="24" y="6667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Frihandsfigur: Form 15">
            <a:extLst>
              <a:ext uri="{FF2B5EF4-FFF2-40B4-BE49-F238E27FC236}">
                <a16:creationId xmlns:a16="http://schemas.microsoft.com/office/drawing/2014/main" id="{50840ABD-92F1-4F06-8E1B-D999214073A5}"/>
              </a:ext>
            </a:extLst>
          </p:cNvPr>
          <p:cNvSpPr/>
          <p:nvPr/>
        </p:nvSpPr>
        <p:spPr>
          <a:xfrm>
            <a:off x="4600575" y="990341"/>
            <a:ext cx="828675" cy="638434"/>
          </a:xfrm>
          <a:custGeom>
            <a:avLst/>
            <a:gdLst>
              <a:gd name="connsiteX0" fmla="*/ 828675 w 828675"/>
              <a:gd name="connsiteY0" fmla="*/ 19309 h 638434"/>
              <a:gd name="connsiteX1" fmla="*/ 781050 w 828675"/>
              <a:gd name="connsiteY1" fmla="*/ 259 h 638434"/>
              <a:gd name="connsiteX2" fmla="*/ 762000 w 828675"/>
              <a:gd name="connsiteY2" fmla="*/ 28834 h 638434"/>
              <a:gd name="connsiteX3" fmla="*/ 676275 w 828675"/>
              <a:gd name="connsiteY3" fmla="*/ 47884 h 638434"/>
              <a:gd name="connsiteX4" fmla="*/ 647700 w 828675"/>
              <a:gd name="connsiteY4" fmla="*/ 66934 h 638434"/>
              <a:gd name="connsiteX5" fmla="*/ 638175 w 828675"/>
              <a:gd name="connsiteY5" fmla="*/ 114559 h 638434"/>
              <a:gd name="connsiteX6" fmla="*/ 628650 w 828675"/>
              <a:gd name="connsiteY6" fmla="*/ 143134 h 638434"/>
              <a:gd name="connsiteX7" fmla="*/ 600075 w 828675"/>
              <a:gd name="connsiteY7" fmla="*/ 152659 h 638434"/>
              <a:gd name="connsiteX8" fmla="*/ 533400 w 828675"/>
              <a:gd name="connsiteY8" fmla="*/ 162184 h 638434"/>
              <a:gd name="connsiteX9" fmla="*/ 476250 w 828675"/>
              <a:gd name="connsiteY9" fmla="*/ 228859 h 638434"/>
              <a:gd name="connsiteX10" fmla="*/ 447675 w 828675"/>
              <a:gd name="connsiteY10" fmla="*/ 247909 h 638434"/>
              <a:gd name="connsiteX11" fmla="*/ 381000 w 828675"/>
              <a:gd name="connsiteY11" fmla="*/ 257434 h 638434"/>
              <a:gd name="connsiteX12" fmla="*/ 371475 w 828675"/>
              <a:gd name="connsiteY12" fmla="*/ 324109 h 638434"/>
              <a:gd name="connsiteX13" fmla="*/ 276225 w 828675"/>
              <a:gd name="connsiteY13" fmla="*/ 333634 h 638434"/>
              <a:gd name="connsiteX14" fmla="*/ 238125 w 828675"/>
              <a:gd name="connsiteY14" fmla="*/ 419359 h 638434"/>
              <a:gd name="connsiteX15" fmla="*/ 209550 w 828675"/>
              <a:gd name="connsiteY15" fmla="*/ 438409 h 638434"/>
              <a:gd name="connsiteX16" fmla="*/ 200025 w 828675"/>
              <a:gd name="connsiteY16" fmla="*/ 466984 h 638434"/>
              <a:gd name="connsiteX17" fmla="*/ 142875 w 828675"/>
              <a:gd name="connsiteY17" fmla="*/ 486034 h 638434"/>
              <a:gd name="connsiteX18" fmla="*/ 114300 w 828675"/>
              <a:gd name="connsiteY18" fmla="*/ 505084 h 638434"/>
              <a:gd name="connsiteX19" fmla="*/ 85725 w 828675"/>
              <a:gd name="connsiteY19" fmla="*/ 562234 h 638434"/>
              <a:gd name="connsiteX20" fmla="*/ 57150 w 828675"/>
              <a:gd name="connsiteY20" fmla="*/ 581284 h 638434"/>
              <a:gd name="connsiteX21" fmla="*/ 38100 w 828675"/>
              <a:gd name="connsiteY21" fmla="*/ 609859 h 638434"/>
              <a:gd name="connsiteX22" fmla="*/ 9525 w 828675"/>
              <a:gd name="connsiteY22" fmla="*/ 628909 h 638434"/>
              <a:gd name="connsiteX23" fmla="*/ 0 w 828675"/>
              <a:gd name="connsiteY23" fmla="*/ 638434 h 638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28675" h="638434">
                <a:moveTo>
                  <a:pt x="828675" y="19309"/>
                </a:moveTo>
                <a:cubicBezTo>
                  <a:pt x="812800" y="12959"/>
                  <a:pt x="797976" y="-2159"/>
                  <a:pt x="781050" y="259"/>
                </a:cubicBezTo>
                <a:cubicBezTo>
                  <a:pt x="769717" y="1878"/>
                  <a:pt x="770939" y="21683"/>
                  <a:pt x="762000" y="28834"/>
                </a:cubicBezTo>
                <a:cubicBezTo>
                  <a:pt x="749659" y="38707"/>
                  <a:pt x="676860" y="47787"/>
                  <a:pt x="676275" y="47884"/>
                </a:cubicBezTo>
                <a:cubicBezTo>
                  <a:pt x="666750" y="54234"/>
                  <a:pt x="653380" y="56995"/>
                  <a:pt x="647700" y="66934"/>
                </a:cubicBezTo>
                <a:cubicBezTo>
                  <a:pt x="639668" y="80990"/>
                  <a:pt x="642102" y="98853"/>
                  <a:pt x="638175" y="114559"/>
                </a:cubicBezTo>
                <a:cubicBezTo>
                  <a:pt x="635740" y="124299"/>
                  <a:pt x="635750" y="136034"/>
                  <a:pt x="628650" y="143134"/>
                </a:cubicBezTo>
                <a:cubicBezTo>
                  <a:pt x="621550" y="150234"/>
                  <a:pt x="609920" y="150690"/>
                  <a:pt x="600075" y="152659"/>
                </a:cubicBezTo>
                <a:cubicBezTo>
                  <a:pt x="578060" y="157062"/>
                  <a:pt x="555625" y="159009"/>
                  <a:pt x="533400" y="162184"/>
                </a:cubicBezTo>
                <a:cubicBezTo>
                  <a:pt x="510210" y="231753"/>
                  <a:pt x="533831" y="214464"/>
                  <a:pt x="476250" y="228859"/>
                </a:cubicBezTo>
                <a:cubicBezTo>
                  <a:pt x="466725" y="235209"/>
                  <a:pt x="458640" y="244620"/>
                  <a:pt x="447675" y="247909"/>
                </a:cubicBezTo>
                <a:cubicBezTo>
                  <a:pt x="426171" y="254360"/>
                  <a:pt x="396875" y="241559"/>
                  <a:pt x="381000" y="257434"/>
                </a:cubicBezTo>
                <a:cubicBezTo>
                  <a:pt x="365125" y="273309"/>
                  <a:pt x="389632" y="310904"/>
                  <a:pt x="371475" y="324109"/>
                </a:cubicBezTo>
                <a:cubicBezTo>
                  <a:pt x="345670" y="342877"/>
                  <a:pt x="307975" y="330459"/>
                  <a:pt x="276225" y="333634"/>
                </a:cubicBezTo>
                <a:cubicBezTo>
                  <a:pt x="211923" y="376502"/>
                  <a:pt x="282701" y="319064"/>
                  <a:pt x="238125" y="419359"/>
                </a:cubicBezTo>
                <a:cubicBezTo>
                  <a:pt x="233476" y="429820"/>
                  <a:pt x="219075" y="432059"/>
                  <a:pt x="209550" y="438409"/>
                </a:cubicBezTo>
                <a:cubicBezTo>
                  <a:pt x="206375" y="447934"/>
                  <a:pt x="208195" y="461148"/>
                  <a:pt x="200025" y="466984"/>
                </a:cubicBezTo>
                <a:cubicBezTo>
                  <a:pt x="183685" y="478656"/>
                  <a:pt x="159583" y="474895"/>
                  <a:pt x="142875" y="486034"/>
                </a:cubicBezTo>
                <a:lnTo>
                  <a:pt x="114300" y="505084"/>
                </a:lnTo>
                <a:cubicBezTo>
                  <a:pt x="106553" y="528325"/>
                  <a:pt x="104189" y="543770"/>
                  <a:pt x="85725" y="562234"/>
                </a:cubicBezTo>
                <a:cubicBezTo>
                  <a:pt x="77630" y="570329"/>
                  <a:pt x="66675" y="574934"/>
                  <a:pt x="57150" y="581284"/>
                </a:cubicBezTo>
                <a:cubicBezTo>
                  <a:pt x="50800" y="590809"/>
                  <a:pt x="46195" y="601764"/>
                  <a:pt x="38100" y="609859"/>
                </a:cubicBezTo>
                <a:cubicBezTo>
                  <a:pt x="30005" y="617954"/>
                  <a:pt x="18683" y="622040"/>
                  <a:pt x="9525" y="628909"/>
                </a:cubicBezTo>
                <a:cubicBezTo>
                  <a:pt x="5933" y="631603"/>
                  <a:pt x="3175" y="635259"/>
                  <a:pt x="0" y="638434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5" name="Rak pilkoppling 24">
            <a:extLst>
              <a:ext uri="{FF2B5EF4-FFF2-40B4-BE49-F238E27FC236}">
                <a16:creationId xmlns:a16="http://schemas.microsoft.com/office/drawing/2014/main" id="{1FC108C0-340C-414A-8468-939D8B83309C}"/>
              </a:ext>
            </a:extLst>
          </p:cNvPr>
          <p:cNvCxnSpPr>
            <a:cxnSpLocks/>
          </p:cNvCxnSpPr>
          <p:nvPr/>
        </p:nvCxnSpPr>
        <p:spPr>
          <a:xfrm flipH="1" flipV="1">
            <a:off x="4352925" y="3219450"/>
            <a:ext cx="1909907" cy="10702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koppling 27">
            <a:extLst>
              <a:ext uri="{FF2B5EF4-FFF2-40B4-BE49-F238E27FC236}">
                <a16:creationId xmlns:a16="http://schemas.microsoft.com/office/drawing/2014/main" id="{E73C82DB-ED6A-440E-9801-551C2168108A}"/>
              </a:ext>
            </a:extLst>
          </p:cNvPr>
          <p:cNvCxnSpPr>
            <a:cxnSpLocks/>
            <a:endCxn id="8" idx="1"/>
          </p:cNvCxnSpPr>
          <p:nvPr/>
        </p:nvCxnSpPr>
        <p:spPr>
          <a:xfrm flipH="1">
            <a:off x="6400800" y="1052617"/>
            <a:ext cx="449974" cy="614258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F2425C0A-6898-44E5-9B75-73BCCD52AF5D}"/>
              </a:ext>
            </a:extLst>
          </p:cNvPr>
          <p:cNvCxnSpPr>
            <a:cxnSpLocks/>
          </p:cNvCxnSpPr>
          <p:nvPr/>
        </p:nvCxnSpPr>
        <p:spPr>
          <a:xfrm flipH="1" flipV="1">
            <a:off x="5498224" y="1004993"/>
            <a:ext cx="516035" cy="406067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>
            <a:extLst>
              <a:ext uri="{FF2B5EF4-FFF2-40B4-BE49-F238E27FC236}">
                <a16:creationId xmlns:a16="http://schemas.microsoft.com/office/drawing/2014/main" id="{D3B98BF7-692E-4D14-8477-9DE23C7C93D8}"/>
              </a:ext>
            </a:extLst>
          </p:cNvPr>
          <p:cNvCxnSpPr>
            <a:cxnSpLocks/>
          </p:cNvCxnSpPr>
          <p:nvPr/>
        </p:nvCxnSpPr>
        <p:spPr>
          <a:xfrm flipH="1">
            <a:off x="2004726" y="1687726"/>
            <a:ext cx="2505044" cy="167760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ihandsfigur: Form 26">
            <a:extLst>
              <a:ext uri="{FF2B5EF4-FFF2-40B4-BE49-F238E27FC236}">
                <a16:creationId xmlns:a16="http://schemas.microsoft.com/office/drawing/2014/main" id="{5D04CD56-4A3B-472E-B246-1F4F255659E7}"/>
              </a:ext>
            </a:extLst>
          </p:cNvPr>
          <p:cNvSpPr/>
          <p:nvPr/>
        </p:nvSpPr>
        <p:spPr>
          <a:xfrm>
            <a:off x="3495674" y="1695450"/>
            <a:ext cx="1047751" cy="1428750"/>
          </a:xfrm>
          <a:custGeom>
            <a:avLst/>
            <a:gdLst>
              <a:gd name="connsiteX0" fmla="*/ 1047751 w 1047751"/>
              <a:gd name="connsiteY0" fmla="*/ 0 h 1428750"/>
              <a:gd name="connsiteX1" fmla="*/ 1000126 w 1047751"/>
              <a:gd name="connsiteY1" fmla="*/ 28575 h 1428750"/>
              <a:gd name="connsiteX2" fmla="*/ 942976 w 1047751"/>
              <a:gd name="connsiteY2" fmla="*/ 66675 h 1428750"/>
              <a:gd name="connsiteX3" fmla="*/ 914401 w 1047751"/>
              <a:gd name="connsiteY3" fmla="*/ 85725 h 1428750"/>
              <a:gd name="connsiteX4" fmla="*/ 885826 w 1047751"/>
              <a:gd name="connsiteY4" fmla="*/ 95250 h 1428750"/>
              <a:gd name="connsiteX5" fmla="*/ 828676 w 1047751"/>
              <a:gd name="connsiteY5" fmla="*/ 133350 h 1428750"/>
              <a:gd name="connsiteX6" fmla="*/ 742951 w 1047751"/>
              <a:gd name="connsiteY6" fmla="*/ 190500 h 1428750"/>
              <a:gd name="connsiteX7" fmla="*/ 714376 w 1047751"/>
              <a:gd name="connsiteY7" fmla="*/ 209550 h 1428750"/>
              <a:gd name="connsiteX8" fmla="*/ 685801 w 1047751"/>
              <a:gd name="connsiteY8" fmla="*/ 228600 h 1428750"/>
              <a:gd name="connsiteX9" fmla="*/ 666751 w 1047751"/>
              <a:gd name="connsiteY9" fmla="*/ 257175 h 1428750"/>
              <a:gd name="connsiteX10" fmla="*/ 638176 w 1047751"/>
              <a:gd name="connsiteY10" fmla="*/ 276225 h 1428750"/>
              <a:gd name="connsiteX11" fmla="*/ 600076 w 1047751"/>
              <a:gd name="connsiteY11" fmla="*/ 304800 h 1428750"/>
              <a:gd name="connsiteX12" fmla="*/ 581026 w 1047751"/>
              <a:gd name="connsiteY12" fmla="*/ 333375 h 1428750"/>
              <a:gd name="connsiteX13" fmla="*/ 495301 w 1047751"/>
              <a:gd name="connsiteY13" fmla="*/ 409575 h 1428750"/>
              <a:gd name="connsiteX14" fmla="*/ 476251 w 1047751"/>
              <a:gd name="connsiteY14" fmla="*/ 438150 h 1428750"/>
              <a:gd name="connsiteX15" fmla="*/ 390526 w 1047751"/>
              <a:gd name="connsiteY15" fmla="*/ 514350 h 1428750"/>
              <a:gd name="connsiteX16" fmla="*/ 371476 w 1047751"/>
              <a:gd name="connsiteY16" fmla="*/ 542925 h 1428750"/>
              <a:gd name="connsiteX17" fmla="*/ 342901 w 1047751"/>
              <a:gd name="connsiteY17" fmla="*/ 561975 h 1428750"/>
              <a:gd name="connsiteX18" fmla="*/ 333376 w 1047751"/>
              <a:gd name="connsiteY18" fmla="*/ 590550 h 1428750"/>
              <a:gd name="connsiteX19" fmla="*/ 295276 w 1047751"/>
              <a:gd name="connsiteY19" fmla="*/ 647700 h 1428750"/>
              <a:gd name="connsiteX20" fmla="*/ 257176 w 1047751"/>
              <a:gd name="connsiteY20" fmla="*/ 704850 h 1428750"/>
              <a:gd name="connsiteX21" fmla="*/ 238126 w 1047751"/>
              <a:gd name="connsiteY21" fmla="*/ 733425 h 1428750"/>
              <a:gd name="connsiteX22" fmla="*/ 209551 w 1047751"/>
              <a:gd name="connsiteY22" fmla="*/ 790575 h 1428750"/>
              <a:gd name="connsiteX23" fmla="*/ 200026 w 1047751"/>
              <a:gd name="connsiteY23" fmla="*/ 819150 h 1428750"/>
              <a:gd name="connsiteX24" fmla="*/ 180976 w 1047751"/>
              <a:gd name="connsiteY24" fmla="*/ 847725 h 1428750"/>
              <a:gd name="connsiteX25" fmla="*/ 161926 w 1047751"/>
              <a:gd name="connsiteY25" fmla="*/ 904875 h 1428750"/>
              <a:gd name="connsiteX26" fmla="*/ 142876 w 1047751"/>
              <a:gd name="connsiteY26" fmla="*/ 933450 h 1428750"/>
              <a:gd name="connsiteX27" fmla="*/ 123826 w 1047751"/>
              <a:gd name="connsiteY27" fmla="*/ 990600 h 1428750"/>
              <a:gd name="connsiteX28" fmla="*/ 76201 w 1047751"/>
              <a:gd name="connsiteY28" fmla="*/ 1133475 h 1428750"/>
              <a:gd name="connsiteX29" fmla="*/ 38101 w 1047751"/>
              <a:gd name="connsiteY29" fmla="*/ 1247775 h 1428750"/>
              <a:gd name="connsiteX30" fmla="*/ 28576 w 1047751"/>
              <a:gd name="connsiteY30" fmla="*/ 1276350 h 1428750"/>
              <a:gd name="connsiteX31" fmla="*/ 19051 w 1047751"/>
              <a:gd name="connsiteY31" fmla="*/ 1304925 h 1428750"/>
              <a:gd name="connsiteX32" fmla="*/ 1 w 1047751"/>
              <a:gd name="connsiteY32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047751" h="1428750">
                <a:moveTo>
                  <a:pt x="1047751" y="0"/>
                </a:moveTo>
                <a:cubicBezTo>
                  <a:pt x="1031876" y="9525"/>
                  <a:pt x="1015745" y="18636"/>
                  <a:pt x="1000126" y="28575"/>
                </a:cubicBezTo>
                <a:cubicBezTo>
                  <a:pt x="980810" y="40867"/>
                  <a:pt x="962026" y="53975"/>
                  <a:pt x="942976" y="66675"/>
                </a:cubicBezTo>
                <a:cubicBezTo>
                  <a:pt x="933451" y="73025"/>
                  <a:pt x="925261" y="82105"/>
                  <a:pt x="914401" y="85725"/>
                </a:cubicBezTo>
                <a:lnTo>
                  <a:pt x="885826" y="95250"/>
                </a:lnTo>
                <a:cubicBezTo>
                  <a:pt x="822410" y="158666"/>
                  <a:pt x="890707" y="98888"/>
                  <a:pt x="828676" y="133350"/>
                </a:cubicBezTo>
                <a:lnTo>
                  <a:pt x="742951" y="190500"/>
                </a:lnTo>
                <a:lnTo>
                  <a:pt x="714376" y="209550"/>
                </a:lnTo>
                <a:lnTo>
                  <a:pt x="685801" y="228600"/>
                </a:lnTo>
                <a:cubicBezTo>
                  <a:pt x="679451" y="238125"/>
                  <a:pt x="674846" y="249080"/>
                  <a:pt x="666751" y="257175"/>
                </a:cubicBezTo>
                <a:cubicBezTo>
                  <a:pt x="658656" y="265270"/>
                  <a:pt x="647491" y="269571"/>
                  <a:pt x="638176" y="276225"/>
                </a:cubicBezTo>
                <a:cubicBezTo>
                  <a:pt x="625258" y="285452"/>
                  <a:pt x="611301" y="293575"/>
                  <a:pt x="600076" y="304800"/>
                </a:cubicBezTo>
                <a:cubicBezTo>
                  <a:pt x="591981" y="312895"/>
                  <a:pt x="588631" y="324819"/>
                  <a:pt x="581026" y="333375"/>
                </a:cubicBezTo>
                <a:cubicBezTo>
                  <a:pt x="533575" y="386757"/>
                  <a:pt x="538731" y="380622"/>
                  <a:pt x="495301" y="409575"/>
                </a:cubicBezTo>
                <a:cubicBezTo>
                  <a:pt x="488951" y="419100"/>
                  <a:pt x="483856" y="429594"/>
                  <a:pt x="476251" y="438150"/>
                </a:cubicBezTo>
                <a:cubicBezTo>
                  <a:pt x="428800" y="491532"/>
                  <a:pt x="433956" y="485397"/>
                  <a:pt x="390526" y="514350"/>
                </a:cubicBezTo>
                <a:cubicBezTo>
                  <a:pt x="384176" y="523875"/>
                  <a:pt x="379571" y="534830"/>
                  <a:pt x="371476" y="542925"/>
                </a:cubicBezTo>
                <a:cubicBezTo>
                  <a:pt x="363381" y="551020"/>
                  <a:pt x="350052" y="553036"/>
                  <a:pt x="342901" y="561975"/>
                </a:cubicBezTo>
                <a:cubicBezTo>
                  <a:pt x="336629" y="569815"/>
                  <a:pt x="338252" y="581773"/>
                  <a:pt x="333376" y="590550"/>
                </a:cubicBezTo>
                <a:cubicBezTo>
                  <a:pt x="322257" y="610564"/>
                  <a:pt x="307976" y="628650"/>
                  <a:pt x="295276" y="647700"/>
                </a:cubicBezTo>
                <a:lnTo>
                  <a:pt x="257176" y="704850"/>
                </a:lnTo>
                <a:cubicBezTo>
                  <a:pt x="250826" y="714375"/>
                  <a:pt x="241746" y="722565"/>
                  <a:pt x="238126" y="733425"/>
                </a:cubicBezTo>
                <a:cubicBezTo>
                  <a:pt x="214185" y="805249"/>
                  <a:pt x="246480" y="716717"/>
                  <a:pt x="209551" y="790575"/>
                </a:cubicBezTo>
                <a:cubicBezTo>
                  <a:pt x="205061" y="799555"/>
                  <a:pt x="204516" y="810170"/>
                  <a:pt x="200026" y="819150"/>
                </a:cubicBezTo>
                <a:cubicBezTo>
                  <a:pt x="194906" y="829389"/>
                  <a:pt x="185625" y="837264"/>
                  <a:pt x="180976" y="847725"/>
                </a:cubicBezTo>
                <a:cubicBezTo>
                  <a:pt x="172821" y="866075"/>
                  <a:pt x="173065" y="888167"/>
                  <a:pt x="161926" y="904875"/>
                </a:cubicBezTo>
                <a:cubicBezTo>
                  <a:pt x="155576" y="914400"/>
                  <a:pt x="147525" y="922989"/>
                  <a:pt x="142876" y="933450"/>
                </a:cubicBezTo>
                <a:cubicBezTo>
                  <a:pt x="134721" y="951800"/>
                  <a:pt x="130176" y="971550"/>
                  <a:pt x="123826" y="990600"/>
                </a:cubicBezTo>
                <a:lnTo>
                  <a:pt x="76201" y="1133475"/>
                </a:lnTo>
                <a:lnTo>
                  <a:pt x="38101" y="1247775"/>
                </a:lnTo>
                <a:lnTo>
                  <a:pt x="28576" y="1276350"/>
                </a:lnTo>
                <a:cubicBezTo>
                  <a:pt x="25401" y="1285875"/>
                  <a:pt x="20702" y="1295021"/>
                  <a:pt x="19051" y="1304925"/>
                </a:cubicBezTo>
                <a:cubicBezTo>
                  <a:pt x="-521" y="1422357"/>
                  <a:pt x="1" y="1380599"/>
                  <a:pt x="1" y="14287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7" name="Rak pilkoppling 36">
            <a:extLst>
              <a:ext uri="{FF2B5EF4-FFF2-40B4-BE49-F238E27FC236}">
                <a16:creationId xmlns:a16="http://schemas.microsoft.com/office/drawing/2014/main" id="{C82A9687-3180-459D-8BF0-186CB766A1D3}"/>
              </a:ext>
            </a:extLst>
          </p:cNvPr>
          <p:cNvCxnSpPr>
            <a:cxnSpLocks/>
          </p:cNvCxnSpPr>
          <p:nvPr/>
        </p:nvCxnSpPr>
        <p:spPr>
          <a:xfrm flipV="1">
            <a:off x="2004726" y="3205268"/>
            <a:ext cx="1490949" cy="22373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ihandsfigur: Form 38">
            <a:extLst>
              <a:ext uri="{FF2B5EF4-FFF2-40B4-BE49-F238E27FC236}">
                <a16:creationId xmlns:a16="http://schemas.microsoft.com/office/drawing/2014/main" id="{CAA84B73-8E39-4516-B32B-C068A82CE18A}"/>
              </a:ext>
            </a:extLst>
          </p:cNvPr>
          <p:cNvSpPr/>
          <p:nvPr/>
        </p:nvSpPr>
        <p:spPr>
          <a:xfrm>
            <a:off x="3465772" y="3324225"/>
            <a:ext cx="202334" cy="1047750"/>
          </a:xfrm>
          <a:custGeom>
            <a:avLst/>
            <a:gdLst>
              <a:gd name="connsiteX0" fmla="*/ 29903 w 202334"/>
              <a:gd name="connsiteY0" fmla="*/ 0 h 1047750"/>
              <a:gd name="connsiteX1" fmla="*/ 10853 w 202334"/>
              <a:gd name="connsiteY1" fmla="*/ 76200 h 1047750"/>
              <a:gd name="connsiteX2" fmla="*/ 39428 w 202334"/>
              <a:gd name="connsiteY2" fmla="*/ 85725 h 1047750"/>
              <a:gd name="connsiteX3" fmla="*/ 48953 w 202334"/>
              <a:gd name="connsiteY3" fmla="*/ 114300 h 1047750"/>
              <a:gd name="connsiteX4" fmla="*/ 68003 w 202334"/>
              <a:gd name="connsiteY4" fmla="*/ 142875 h 1047750"/>
              <a:gd name="connsiteX5" fmla="*/ 20378 w 202334"/>
              <a:gd name="connsiteY5" fmla="*/ 190500 h 1047750"/>
              <a:gd name="connsiteX6" fmla="*/ 10853 w 202334"/>
              <a:gd name="connsiteY6" fmla="*/ 247650 h 1047750"/>
              <a:gd name="connsiteX7" fmla="*/ 39428 w 202334"/>
              <a:gd name="connsiteY7" fmla="*/ 257175 h 1047750"/>
              <a:gd name="connsiteX8" fmla="*/ 96578 w 202334"/>
              <a:gd name="connsiteY8" fmla="*/ 295275 h 1047750"/>
              <a:gd name="connsiteX9" fmla="*/ 96578 w 202334"/>
              <a:gd name="connsiteY9" fmla="*/ 371475 h 1047750"/>
              <a:gd name="connsiteX10" fmla="*/ 77528 w 202334"/>
              <a:gd name="connsiteY10" fmla="*/ 428625 h 1047750"/>
              <a:gd name="connsiteX11" fmla="*/ 87053 w 202334"/>
              <a:gd name="connsiteY11" fmla="*/ 485775 h 1047750"/>
              <a:gd name="connsiteX12" fmla="*/ 125153 w 202334"/>
              <a:gd name="connsiteY12" fmla="*/ 542925 h 1047750"/>
              <a:gd name="connsiteX13" fmla="*/ 134678 w 202334"/>
              <a:gd name="connsiteY13" fmla="*/ 571500 h 1047750"/>
              <a:gd name="connsiteX14" fmla="*/ 125153 w 202334"/>
              <a:gd name="connsiteY14" fmla="*/ 666750 h 1047750"/>
              <a:gd name="connsiteX15" fmla="*/ 182303 w 202334"/>
              <a:gd name="connsiteY15" fmla="*/ 704850 h 1047750"/>
              <a:gd name="connsiteX16" fmla="*/ 191828 w 202334"/>
              <a:gd name="connsiteY16" fmla="*/ 733425 h 1047750"/>
              <a:gd name="connsiteX17" fmla="*/ 163253 w 202334"/>
              <a:gd name="connsiteY17" fmla="*/ 790575 h 1047750"/>
              <a:gd name="connsiteX18" fmla="*/ 172778 w 202334"/>
              <a:gd name="connsiteY18" fmla="*/ 819150 h 1047750"/>
              <a:gd name="connsiteX19" fmla="*/ 201353 w 202334"/>
              <a:gd name="connsiteY19" fmla="*/ 838200 h 1047750"/>
              <a:gd name="connsiteX20" fmla="*/ 191828 w 202334"/>
              <a:gd name="connsiteY20" fmla="*/ 876300 h 1047750"/>
              <a:gd name="connsiteX21" fmla="*/ 163253 w 202334"/>
              <a:gd name="connsiteY21" fmla="*/ 933450 h 1047750"/>
              <a:gd name="connsiteX22" fmla="*/ 153728 w 202334"/>
              <a:gd name="connsiteY22" fmla="*/ 962025 h 1047750"/>
              <a:gd name="connsiteX23" fmla="*/ 191828 w 202334"/>
              <a:gd name="connsiteY23" fmla="*/ 1019175 h 1047750"/>
              <a:gd name="connsiteX24" fmla="*/ 201353 w 202334"/>
              <a:gd name="connsiteY24" fmla="*/ 1047750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02334" h="1047750">
                <a:moveTo>
                  <a:pt x="29903" y="0"/>
                </a:moveTo>
                <a:cubicBezTo>
                  <a:pt x="17431" y="20787"/>
                  <a:pt x="-16061" y="49286"/>
                  <a:pt x="10853" y="76200"/>
                </a:cubicBezTo>
                <a:cubicBezTo>
                  <a:pt x="17953" y="83300"/>
                  <a:pt x="29903" y="82550"/>
                  <a:pt x="39428" y="85725"/>
                </a:cubicBezTo>
                <a:cubicBezTo>
                  <a:pt x="42603" y="95250"/>
                  <a:pt x="44463" y="105320"/>
                  <a:pt x="48953" y="114300"/>
                </a:cubicBezTo>
                <a:cubicBezTo>
                  <a:pt x="54073" y="124539"/>
                  <a:pt x="68003" y="131427"/>
                  <a:pt x="68003" y="142875"/>
                </a:cubicBezTo>
                <a:cubicBezTo>
                  <a:pt x="68003" y="164042"/>
                  <a:pt x="33078" y="182033"/>
                  <a:pt x="20378" y="190500"/>
                </a:cubicBezTo>
                <a:cubicBezTo>
                  <a:pt x="7749" y="209444"/>
                  <a:pt x="-12808" y="223989"/>
                  <a:pt x="10853" y="247650"/>
                </a:cubicBezTo>
                <a:cubicBezTo>
                  <a:pt x="17953" y="254750"/>
                  <a:pt x="30651" y="252299"/>
                  <a:pt x="39428" y="257175"/>
                </a:cubicBezTo>
                <a:cubicBezTo>
                  <a:pt x="59442" y="268294"/>
                  <a:pt x="96578" y="295275"/>
                  <a:pt x="96578" y="295275"/>
                </a:cubicBezTo>
                <a:cubicBezTo>
                  <a:pt x="109797" y="334932"/>
                  <a:pt x="110371" y="320901"/>
                  <a:pt x="96578" y="371475"/>
                </a:cubicBezTo>
                <a:cubicBezTo>
                  <a:pt x="91294" y="390848"/>
                  <a:pt x="77528" y="428625"/>
                  <a:pt x="77528" y="428625"/>
                </a:cubicBezTo>
                <a:cubicBezTo>
                  <a:pt x="80703" y="447675"/>
                  <a:pt x="79625" y="467948"/>
                  <a:pt x="87053" y="485775"/>
                </a:cubicBezTo>
                <a:cubicBezTo>
                  <a:pt x="95859" y="506909"/>
                  <a:pt x="117913" y="521205"/>
                  <a:pt x="125153" y="542925"/>
                </a:cubicBezTo>
                <a:lnTo>
                  <a:pt x="134678" y="571500"/>
                </a:lnTo>
                <a:cubicBezTo>
                  <a:pt x="126717" y="595384"/>
                  <a:pt x="100830" y="638952"/>
                  <a:pt x="125153" y="666750"/>
                </a:cubicBezTo>
                <a:cubicBezTo>
                  <a:pt x="140230" y="683980"/>
                  <a:pt x="182303" y="704850"/>
                  <a:pt x="182303" y="704850"/>
                </a:cubicBezTo>
                <a:cubicBezTo>
                  <a:pt x="185478" y="714375"/>
                  <a:pt x="191828" y="723385"/>
                  <a:pt x="191828" y="733425"/>
                </a:cubicBezTo>
                <a:cubicBezTo>
                  <a:pt x="191828" y="753143"/>
                  <a:pt x="172885" y="776128"/>
                  <a:pt x="163253" y="790575"/>
                </a:cubicBezTo>
                <a:cubicBezTo>
                  <a:pt x="166428" y="800100"/>
                  <a:pt x="166506" y="811310"/>
                  <a:pt x="172778" y="819150"/>
                </a:cubicBezTo>
                <a:cubicBezTo>
                  <a:pt x="179929" y="828089"/>
                  <a:pt x="197733" y="827340"/>
                  <a:pt x="201353" y="838200"/>
                </a:cubicBezTo>
                <a:cubicBezTo>
                  <a:pt x="205493" y="850619"/>
                  <a:pt x="195424" y="863713"/>
                  <a:pt x="191828" y="876300"/>
                </a:cubicBezTo>
                <a:cubicBezTo>
                  <a:pt x="175867" y="932163"/>
                  <a:pt x="191083" y="877790"/>
                  <a:pt x="163253" y="933450"/>
                </a:cubicBezTo>
                <a:cubicBezTo>
                  <a:pt x="158763" y="942430"/>
                  <a:pt x="156903" y="952500"/>
                  <a:pt x="153728" y="962025"/>
                </a:cubicBezTo>
                <a:cubicBezTo>
                  <a:pt x="175603" y="1049525"/>
                  <a:pt x="143989" y="959376"/>
                  <a:pt x="191828" y="1019175"/>
                </a:cubicBezTo>
                <a:cubicBezTo>
                  <a:pt x="198100" y="1027015"/>
                  <a:pt x="201353" y="1047750"/>
                  <a:pt x="201353" y="10477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0" name="Frihandsfigur: Form 39">
            <a:extLst>
              <a:ext uri="{FF2B5EF4-FFF2-40B4-BE49-F238E27FC236}">
                <a16:creationId xmlns:a16="http://schemas.microsoft.com/office/drawing/2014/main" id="{8AD34EAD-525A-46F1-B88D-61A98E9A02B5}"/>
              </a:ext>
            </a:extLst>
          </p:cNvPr>
          <p:cNvSpPr/>
          <p:nvPr/>
        </p:nvSpPr>
        <p:spPr>
          <a:xfrm>
            <a:off x="942975" y="942975"/>
            <a:ext cx="5295900" cy="5019675"/>
          </a:xfrm>
          <a:custGeom>
            <a:avLst/>
            <a:gdLst>
              <a:gd name="connsiteX0" fmla="*/ 0 w 5295900"/>
              <a:gd name="connsiteY0" fmla="*/ 0 h 5019675"/>
              <a:gd name="connsiteX1" fmla="*/ 200025 w 5295900"/>
              <a:gd name="connsiteY1" fmla="*/ 19050 h 5019675"/>
              <a:gd name="connsiteX2" fmla="*/ 257175 w 5295900"/>
              <a:gd name="connsiteY2" fmla="*/ 28575 h 5019675"/>
              <a:gd name="connsiteX3" fmla="*/ 504825 w 5295900"/>
              <a:gd name="connsiteY3" fmla="*/ 47625 h 5019675"/>
              <a:gd name="connsiteX4" fmla="*/ 647700 w 5295900"/>
              <a:gd name="connsiteY4" fmla="*/ 66675 h 5019675"/>
              <a:gd name="connsiteX5" fmla="*/ 676275 w 5295900"/>
              <a:gd name="connsiteY5" fmla="*/ 76200 h 5019675"/>
              <a:gd name="connsiteX6" fmla="*/ 714375 w 5295900"/>
              <a:gd name="connsiteY6" fmla="*/ 85725 h 5019675"/>
              <a:gd name="connsiteX7" fmla="*/ 790575 w 5295900"/>
              <a:gd name="connsiteY7" fmla="*/ 95250 h 5019675"/>
              <a:gd name="connsiteX8" fmla="*/ 876300 w 5295900"/>
              <a:gd name="connsiteY8" fmla="*/ 123825 h 5019675"/>
              <a:gd name="connsiteX9" fmla="*/ 904875 w 5295900"/>
              <a:gd name="connsiteY9" fmla="*/ 133350 h 5019675"/>
              <a:gd name="connsiteX10" fmla="*/ 990600 w 5295900"/>
              <a:gd name="connsiteY10" fmla="*/ 190500 h 5019675"/>
              <a:gd name="connsiteX11" fmla="*/ 1019175 w 5295900"/>
              <a:gd name="connsiteY11" fmla="*/ 209550 h 5019675"/>
              <a:gd name="connsiteX12" fmla="*/ 1076325 w 5295900"/>
              <a:gd name="connsiteY12" fmla="*/ 238125 h 5019675"/>
              <a:gd name="connsiteX13" fmla="*/ 1123950 w 5295900"/>
              <a:gd name="connsiteY13" fmla="*/ 276225 h 5019675"/>
              <a:gd name="connsiteX14" fmla="*/ 1171575 w 5295900"/>
              <a:gd name="connsiteY14" fmla="*/ 314325 h 5019675"/>
              <a:gd name="connsiteX15" fmla="*/ 1219200 w 5295900"/>
              <a:gd name="connsiteY15" fmla="*/ 390525 h 5019675"/>
              <a:gd name="connsiteX16" fmla="*/ 1266825 w 5295900"/>
              <a:gd name="connsiteY16" fmla="*/ 438150 h 5019675"/>
              <a:gd name="connsiteX17" fmla="*/ 1314450 w 5295900"/>
              <a:gd name="connsiteY17" fmla="*/ 485775 h 5019675"/>
              <a:gd name="connsiteX18" fmla="*/ 1352550 w 5295900"/>
              <a:gd name="connsiteY18" fmla="*/ 542925 h 5019675"/>
              <a:gd name="connsiteX19" fmla="*/ 1362075 w 5295900"/>
              <a:gd name="connsiteY19" fmla="*/ 571500 h 5019675"/>
              <a:gd name="connsiteX20" fmla="*/ 1400175 w 5295900"/>
              <a:gd name="connsiteY20" fmla="*/ 628650 h 5019675"/>
              <a:gd name="connsiteX21" fmla="*/ 1419225 w 5295900"/>
              <a:gd name="connsiteY21" fmla="*/ 657225 h 5019675"/>
              <a:gd name="connsiteX22" fmla="*/ 1438275 w 5295900"/>
              <a:gd name="connsiteY22" fmla="*/ 714375 h 5019675"/>
              <a:gd name="connsiteX23" fmla="*/ 1457325 w 5295900"/>
              <a:gd name="connsiteY23" fmla="*/ 742950 h 5019675"/>
              <a:gd name="connsiteX24" fmla="*/ 1476375 w 5295900"/>
              <a:gd name="connsiteY24" fmla="*/ 800100 h 5019675"/>
              <a:gd name="connsiteX25" fmla="*/ 1495425 w 5295900"/>
              <a:gd name="connsiteY25" fmla="*/ 857250 h 5019675"/>
              <a:gd name="connsiteX26" fmla="*/ 1504950 w 5295900"/>
              <a:gd name="connsiteY26" fmla="*/ 885825 h 5019675"/>
              <a:gd name="connsiteX27" fmla="*/ 1524000 w 5295900"/>
              <a:gd name="connsiteY27" fmla="*/ 914400 h 5019675"/>
              <a:gd name="connsiteX28" fmla="*/ 1543050 w 5295900"/>
              <a:gd name="connsiteY28" fmla="*/ 981075 h 5019675"/>
              <a:gd name="connsiteX29" fmla="*/ 1552575 w 5295900"/>
              <a:gd name="connsiteY29" fmla="*/ 1019175 h 5019675"/>
              <a:gd name="connsiteX30" fmla="*/ 1571625 w 5295900"/>
              <a:gd name="connsiteY30" fmla="*/ 1085850 h 5019675"/>
              <a:gd name="connsiteX31" fmla="*/ 1581150 w 5295900"/>
              <a:gd name="connsiteY31" fmla="*/ 1143000 h 5019675"/>
              <a:gd name="connsiteX32" fmla="*/ 1600200 w 5295900"/>
              <a:gd name="connsiteY32" fmla="*/ 1276350 h 5019675"/>
              <a:gd name="connsiteX33" fmla="*/ 1619250 w 5295900"/>
              <a:gd name="connsiteY33" fmla="*/ 1333500 h 5019675"/>
              <a:gd name="connsiteX34" fmla="*/ 1638300 w 5295900"/>
              <a:gd name="connsiteY34" fmla="*/ 1400175 h 5019675"/>
              <a:gd name="connsiteX35" fmla="*/ 1647825 w 5295900"/>
              <a:gd name="connsiteY35" fmla="*/ 1485900 h 5019675"/>
              <a:gd name="connsiteX36" fmla="*/ 1657350 w 5295900"/>
              <a:gd name="connsiteY36" fmla="*/ 1533525 h 5019675"/>
              <a:gd name="connsiteX37" fmla="*/ 1666875 w 5295900"/>
              <a:gd name="connsiteY37" fmla="*/ 1628775 h 5019675"/>
              <a:gd name="connsiteX38" fmla="*/ 1685925 w 5295900"/>
              <a:gd name="connsiteY38" fmla="*/ 1714500 h 5019675"/>
              <a:gd name="connsiteX39" fmla="*/ 1695450 w 5295900"/>
              <a:gd name="connsiteY39" fmla="*/ 1790700 h 5019675"/>
              <a:gd name="connsiteX40" fmla="*/ 1704975 w 5295900"/>
              <a:gd name="connsiteY40" fmla="*/ 1828800 h 5019675"/>
              <a:gd name="connsiteX41" fmla="*/ 1724025 w 5295900"/>
              <a:gd name="connsiteY41" fmla="*/ 1933575 h 5019675"/>
              <a:gd name="connsiteX42" fmla="*/ 1733550 w 5295900"/>
              <a:gd name="connsiteY42" fmla="*/ 1962150 h 5019675"/>
              <a:gd name="connsiteX43" fmla="*/ 1743075 w 5295900"/>
              <a:gd name="connsiteY43" fmla="*/ 2047875 h 5019675"/>
              <a:gd name="connsiteX44" fmla="*/ 1752600 w 5295900"/>
              <a:gd name="connsiteY44" fmla="*/ 2095500 h 5019675"/>
              <a:gd name="connsiteX45" fmla="*/ 1762125 w 5295900"/>
              <a:gd name="connsiteY45" fmla="*/ 2562225 h 5019675"/>
              <a:gd name="connsiteX46" fmla="*/ 1781175 w 5295900"/>
              <a:gd name="connsiteY46" fmla="*/ 2657475 h 5019675"/>
              <a:gd name="connsiteX47" fmla="*/ 1800225 w 5295900"/>
              <a:gd name="connsiteY47" fmla="*/ 2733675 h 5019675"/>
              <a:gd name="connsiteX48" fmla="*/ 1828800 w 5295900"/>
              <a:gd name="connsiteY48" fmla="*/ 2828925 h 5019675"/>
              <a:gd name="connsiteX49" fmla="*/ 1838325 w 5295900"/>
              <a:gd name="connsiteY49" fmla="*/ 2857500 h 5019675"/>
              <a:gd name="connsiteX50" fmla="*/ 1847850 w 5295900"/>
              <a:gd name="connsiteY50" fmla="*/ 2886075 h 5019675"/>
              <a:gd name="connsiteX51" fmla="*/ 1866900 w 5295900"/>
              <a:gd name="connsiteY51" fmla="*/ 2914650 h 5019675"/>
              <a:gd name="connsiteX52" fmla="*/ 1895475 w 5295900"/>
              <a:gd name="connsiteY52" fmla="*/ 2981325 h 5019675"/>
              <a:gd name="connsiteX53" fmla="*/ 1914525 w 5295900"/>
              <a:gd name="connsiteY53" fmla="*/ 3038475 h 5019675"/>
              <a:gd name="connsiteX54" fmla="*/ 1924050 w 5295900"/>
              <a:gd name="connsiteY54" fmla="*/ 3067050 h 5019675"/>
              <a:gd name="connsiteX55" fmla="*/ 1952625 w 5295900"/>
              <a:gd name="connsiteY55" fmla="*/ 3095625 h 5019675"/>
              <a:gd name="connsiteX56" fmla="*/ 1990725 w 5295900"/>
              <a:gd name="connsiteY56" fmla="*/ 3181350 h 5019675"/>
              <a:gd name="connsiteX57" fmla="*/ 2019300 w 5295900"/>
              <a:gd name="connsiteY57" fmla="*/ 3209925 h 5019675"/>
              <a:gd name="connsiteX58" fmla="*/ 2066925 w 5295900"/>
              <a:gd name="connsiteY58" fmla="*/ 3295650 h 5019675"/>
              <a:gd name="connsiteX59" fmla="*/ 2095500 w 5295900"/>
              <a:gd name="connsiteY59" fmla="*/ 3324225 h 5019675"/>
              <a:gd name="connsiteX60" fmla="*/ 2143125 w 5295900"/>
              <a:gd name="connsiteY60" fmla="*/ 3371850 h 5019675"/>
              <a:gd name="connsiteX61" fmla="*/ 2190750 w 5295900"/>
              <a:gd name="connsiteY61" fmla="*/ 3429000 h 5019675"/>
              <a:gd name="connsiteX62" fmla="*/ 2247900 w 5295900"/>
              <a:gd name="connsiteY62" fmla="*/ 3467100 h 5019675"/>
              <a:gd name="connsiteX63" fmla="*/ 2333625 w 5295900"/>
              <a:gd name="connsiteY63" fmla="*/ 3533775 h 5019675"/>
              <a:gd name="connsiteX64" fmla="*/ 2362200 w 5295900"/>
              <a:gd name="connsiteY64" fmla="*/ 3543300 h 5019675"/>
              <a:gd name="connsiteX65" fmla="*/ 2428875 w 5295900"/>
              <a:gd name="connsiteY65" fmla="*/ 3590925 h 5019675"/>
              <a:gd name="connsiteX66" fmla="*/ 2457450 w 5295900"/>
              <a:gd name="connsiteY66" fmla="*/ 3609975 h 5019675"/>
              <a:gd name="connsiteX67" fmla="*/ 2514600 w 5295900"/>
              <a:gd name="connsiteY67" fmla="*/ 3629025 h 5019675"/>
              <a:gd name="connsiteX68" fmla="*/ 2571750 w 5295900"/>
              <a:gd name="connsiteY68" fmla="*/ 3657600 h 5019675"/>
              <a:gd name="connsiteX69" fmla="*/ 2600325 w 5295900"/>
              <a:gd name="connsiteY69" fmla="*/ 3676650 h 5019675"/>
              <a:gd name="connsiteX70" fmla="*/ 2667000 w 5295900"/>
              <a:gd name="connsiteY70" fmla="*/ 3695700 h 5019675"/>
              <a:gd name="connsiteX71" fmla="*/ 2705100 w 5295900"/>
              <a:gd name="connsiteY71" fmla="*/ 3724275 h 5019675"/>
              <a:gd name="connsiteX72" fmla="*/ 2762250 w 5295900"/>
              <a:gd name="connsiteY72" fmla="*/ 3743325 h 5019675"/>
              <a:gd name="connsiteX73" fmla="*/ 2790825 w 5295900"/>
              <a:gd name="connsiteY73" fmla="*/ 3752850 h 5019675"/>
              <a:gd name="connsiteX74" fmla="*/ 2828925 w 5295900"/>
              <a:gd name="connsiteY74" fmla="*/ 3771900 h 5019675"/>
              <a:gd name="connsiteX75" fmla="*/ 2857500 w 5295900"/>
              <a:gd name="connsiteY75" fmla="*/ 3790950 h 5019675"/>
              <a:gd name="connsiteX76" fmla="*/ 2895600 w 5295900"/>
              <a:gd name="connsiteY76" fmla="*/ 3800475 h 5019675"/>
              <a:gd name="connsiteX77" fmla="*/ 2952750 w 5295900"/>
              <a:gd name="connsiteY77" fmla="*/ 3819525 h 5019675"/>
              <a:gd name="connsiteX78" fmla="*/ 3038475 w 5295900"/>
              <a:gd name="connsiteY78" fmla="*/ 3848100 h 5019675"/>
              <a:gd name="connsiteX79" fmla="*/ 3152775 w 5295900"/>
              <a:gd name="connsiteY79" fmla="*/ 3886200 h 5019675"/>
              <a:gd name="connsiteX80" fmla="*/ 3181350 w 5295900"/>
              <a:gd name="connsiteY80" fmla="*/ 3895725 h 5019675"/>
              <a:gd name="connsiteX81" fmla="*/ 3209925 w 5295900"/>
              <a:gd name="connsiteY81" fmla="*/ 3905250 h 5019675"/>
              <a:gd name="connsiteX82" fmla="*/ 3248025 w 5295900"/>
              <a:gd name="connsiteY82" fmla="*/ 3914775 h 5019675"/>
              <a:gd name="connsiteX83" fmla="*/ 3305175 w 5295900"/>
              <a:gd name="connsiteY83" fmla="*/ 3933825 h 5019675"/>
              <a:gd name="connsiteX84" fmla="*/ 3333750 w 5295900"/>
              <a:gd name="connsiteY84" fmla="*/ 3943350 h 5019675"/>
              <a:gd name="connsiteX85" fmla="*/ 3371850 w 5295900"/>
              <a:gd name="connsiteY85" fmla="*/ 3952875 h 5019675"/>
              <a:gd name="connsiteX86" fmla="*/ 3400425 w 5295900"/>
              <a:gd name="connsiteY86" fmla="*/ 3962400 h 5019675"/>
              <a:gd name="connsiteX87" fmla="*/ 3448050 w 5295900"/>
              <a:gd name="connsiteY87" fmla="*/ 3971925 h 5019675"/>
              <a:gd name="connsiteX88" fmla="*/ 3476625 w 5295900"/>
              <a:gd name="connsiteY88" fmla="*/ 3981450 h 5019675"/>
              <a:gd name="connsiteX89" fmla="*/ 3514725 w 5295900"/>
              <a:gd name="connsiteY89" fmla="*/ 3990975 h 5019675"/>
              <a:gd name="connsiteX90" fmla="*/ 3571875 w 5295900"/>
              <a:gd name="connsiteY90" fmla="*/ 4010025 h 5019675"/>
              <a:gd name="connsiteX91" fmla="*/ 3600450 w 5295900"/>
              <a:gd name="connsiteY91" fmla="*/ 4019550 h 5019675"/>
              <a:gd name="connsiteX92" fmla="*/ 3648075 w 5295900"/>
              <a:gd name="connsiteY92" fmla="*/ 4029075 h 5019675"/>
              <a:gd name="connsiteX93" fmla="*/ 3714750 w 5295900"/>
              <a:gd name="connsiteY93" fmla="*/ 4048125 h 5019675"/>
              <a:gd name="connsiteX94" fmla="*/ 3790950 w 5295900"/>
              <a:gd name="connsiteY94" fmla="*/ 4057650 h 5019675"/>
              <a:gd name="connsiteX95" fmla="*/ 3895725 w 5295900"/>
              <a:gd name="connsiteY95" fmla="*/ 4076700 h 5019675"/>
              <a:gd name="connsiteX96" fmla="*/ 3933825 w 5295900"/>
              <a:gd name="connsiteY96" fmla="*/ 4095750 h 5019675"/>
              <a:gd name="connsiteX97" fmla="*/ 3971925 w 5295900"/>
              <a:gd name="connsiteY97" fmla="*/ 4105275 h 5019675"/>
              <a:gd name="connsiteX98" fmla="*/ 4000500 w 5295900"/>
              <a:gd name="connsiteY98" fmla="*/ 4114800 h 5019675"/>
              <a:gd name="connsiteX99" fmla="*/ 4076700 w 5295900"/>
              <a:gd name="connsiteY99" fmla="*/ 4133850 h 5019675"/>
              <a:gd name="connsiteX100" fmla="*/ 4105275 w 5295900"/>
              <a:gd name="connsiteY100" fmla="*/ 4143375 h 5019675"/>
              <a:gd name="connsiteX101" fmla="*/ 4162425 w 5295900"/>
              <a:gd name="connsiteY101" fmla="*/ 4152900 h 5019675"/>
              <a:gd name="connsiteX102" fmla="*/ 4238625 w 5295900"/>
              <a:gd name="connsiteY102" fmla="*/ 4171950 h 5019675"/>
              <a:gd name="connsiteX103" fmla="*/ 4276725 w 5295900"/>
              <a:gd name="connsiteY103" fmla="*/ 4181475 h 5019675"/>
              <a:gd name="connsiteX104" fmla="*/ 4333875 w 5295900"/>
              <a:gd name="connsiteY104" fmla="*/ 4200525 h 5019675"/>
              <a:gd name="connsiteX105" fmla="*/ 4457700 w 5295900"/>
              <a:gd name="connsiteY105" fmla="*/ 4229100 h 5019675"/>
              <a:gd name="connsiteX106" fmla="*/ 4495800 w 5295900"/>
              <a:gd name="connsiteY106" fmla="*/ 4238625 h 5019675"/>
              <a:gd name="connsiteX107" fmla="*/ 4591050 w 5295900"/>
              <a:gd name="connsiteY107" fmla="*/ 4267200 h 5019675"/>
              <a:gd name="connsiteX108" fmla="*/ 4619625 w 5295900"/>
              <a:gd name="connsiteY108" fmla="*/ 4276725 h 5019675"/>
              <a:gd name="connsiteX109" fmla="*/ 4686300 w 5295900"/>
              <a:gd name="connsiteY109" fmla="*/ 4286250 h 5019675"/>
              <a:gd name="connsiteX110" fmla="*/ 4838700 w 5295900"/>
              <a:gd name="connsiteY110" fmla="*/ 4305300 h 5019675"/>
              <a:gd name="connsiteX111" fmla="*/ 4943475 w 5295900"/>
              <a:gd name="connsiteY111" fmla="*/ 4324350 h 5019675"/>
              <a:gd name="connsiteX112" fmla="*/ 4991100 w 5295900"/>
              <a:gd name="connsiteY112" fmla="*/ 4333875 h 5019675"/>
              <a:gd name="connsiteX113" fmla="*/ 5095875 w 5295900"/>
              <a:gd name="connsiteY113" fmla="*/ 4343400 h 5019675"/>
              <a:gd name="connsiteX114" fmla="*/ 5172075 w 5295900"/>
              <a:gd name="connsiteY114" fmla="*/ 4362450 h 5019675"/>
              <a:gd name="connsiteX115" fmla="*/ 5200650 w 5295900"/>
              <a:gd name="connsiteY115" fmla="*/ 4371975 h 5019675"/>
              <a:gd name="connsiteX116" fmla="*/ 5229225 w 5295900"/>
              <a:gd name="connsiteY116" fmla="*/ 4391025 h 5019675"/>
              <a:gd name="connsiteX117" fmla="*/ 5238750 w 5295900"/>
              <a:gd name="connsiteY117" fmla="*/ 4419600 h 5019675"/>
              <a:gd name="connsiteX118" fmla="*/ 5257800 w 5295900"/>
              <a:gd name="connsiteY118" fmla="*/ 4448175 h 5019675"/>
              <a:gd name="connsiteX119" fmla="*/ 5267325 w 5295900"/>
              <a:gd name="connsiteY119" fmla="*/ 4486275 h 5019675"/>
              <a:gd name="connsiteX120" fmla="*/ 5295900 w 5295900"/>
              <a:gd name="connsiteY120" fmla="*/ 4591050 h 5019675"/>
              <a:gd name="connsiteX121" fmla="*/ 5267325 w 5295900"/>
              <a:gd name="connsiteY121" fmla="*/ 4791075 h 5019675"/>
              <a:gd name="connsiteX122" fmla="*/ 5248275 w 5295900"/>
              <a:gd name="connsiteY122" fmla="*/ 4819650 h 5019675"/>
              <a:gd name="connsiteX123" fmla="*/ 5219700 w 5295900"/>
              <a:gd name="connsiteY123" fmla="*/ 4838700 h 5019675"/>
              <a:gd name="connsiteX124" fmla="*/ 5200650 w 5295900"/>
              <a:gd name="connsiteY124" fmla="*/ 4867275 h 5019675"/>
              <a:gd name="connsiteX125" fmla="*/ 5143500 w 5295900"/>
              <a:gd name="connsiteY125" fmla="*/ 4905375 h 5019675"/>
              <a:gd name="connsiteX126" fmla="*/ 5095875 w 5295900"/>
              <a:gd name="connsiteY126" fmla="*/ 4943475 h 5019675"/>
              <a:gd name="connsiteX127" fmla="*/ 5038725 w 5295900"/>
              <a:gd name="connsiteY127" fmla="*/ 4981575 h 5019675"/>
              <a:gd name="connsiteX128" fmla="*/ 4943475 w 5295900"/>
              <a:gd name="connsiteY128" fmla="*/ 5010150 h 5019675"/>
              <a:gd name="connsiteX129" fmla="*/ 4610100 w 5295900"/>
              <a:gd name="connsiteY129" fmla="*/ 5019675 h 5019675"/>
              <a:gd name="connsiteX130" fmla="*/ 3305175 w 5295900"/>
              <a:gd name="connsiteY130" fmla="*/ 5010150 h 5019675"/>
              <a:gd name="connsiteX131" fmla="*/ 3200400 w 5295900"/>
              <a:gd name="connsiteY131" fmla="*/ 5000625 h 5019675"/>
              <a:gd name="connsiteX132" fmla="*/ 3171825 w 5295900"/>
              <a:gd name="connsiteY132" fmla="*/ 4991100 h 5019675"/>
              <a:gd name="connsiteX133" fmla="*/ 3086100 w 5295900"/>
              <a:gd name="connsiteY133" fmla="*/ 4972050 h 5019675"/>
              <a:gd name="connsiteX134" fmla="*/ 3028950 w 5295900"/>
              <a:gd name="connsiteY134" fmla="*/ 4953000 h 5019675"/>
              <a:gd name="connsiteX135" fmla="*/ 2971800 w 5295900"/>
              <a:gd name="connsiteY135" fmla="*/ 4933950 h 5019675"/>
              <a:gd name="connsiteX136" fmla="*/ 2943225 w 5295900"/>
              <a:gd name="connsiteY136" fmla="*/ 4924425 h 5019675"/>
              <a:gd name="connsiteX137" fmla="*/ 2914650 w 5295900"/>
              <a:gd name="connsiteY137" fmla="*/ 4914900 h 5019675"/>
              <a:gd name="connsiteX138" fmla="*/ 2819400 w 5295900"/>
              <a:gd name="connsiteY138" fmla="*/ 4895850 h 5019675"/>
              <a:gd name="connsiteX139" fmla="*/ 2771775 w 5295900"/>
              <a:gd name="connsiteY139" fmla="*/ 4886325 h 5019675"/>
              <a:gd name="connsiteX140" fmla="*/ 2743200 w 5295900"/>
              <a:gd name="connsiteY140" fmla="*/ 4876800 h 5019675"/>
              <a:gd name="connsiteX141" fmla="*/ 2714625 w 5295900"/>
              <a:gd name="connsiteY141" fmla="*/ 4819650 h 5019675"/>
              <a:gd name="connsiteX142" fmla="*/ 2695575 w 5295900"/>
              <a:gd name="connsiteY142" fmla="*/ 4791075 h 5019675"/>
              <a:gd name="connsiteX143" fmla="*/ 2695575 w 5295900"/>
              <a:gd name="connsiteY143" fmla="*/ 4562475 h 5019675"/>
              <a:gd name="connsiteX144" fmla="*/ 2743200 w 5295900"/>
              <a:gd name="connsiteY144" fmla="*/ 4476750 h 5019675"/>
              <a:gd name="connsiteX145" fmla="*/ 2800350 w 5295900"/>
              <a:gd name="connsiteY145" fmla="*/ 4448175 h 5019675"/>
              <a:gd name="connsiteX146" fmla="*/ 2819400 w 5295900"/>
              <a:gd name="connsiteY146" fmla="*/ 4419600 h 5019675"/>
              <a:gd name="connsiteX147" fmla="*/ 2971800 w 5295900"/>
              <a:gd name="connsiteY147" fmla="*/ 4400550 h 501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5295900" h="5019675">
                <a:moveTo>
                  <a:pt x="0" y="0"/>
                </a:moveTo>
                <a:cubicBezTo>
                  <a:pt x="249880" y="31235"/>
                  <a:pt x="-163770" y="-19244"/>
                  <a:pt x="200025" y="19050"/>
                </a:cubicBezTo>
                <a:cubicBezTo>
                  <a:pt x="219232" y="21072"/>
                  <a:pt x="237980" y="26442"/>
                  <a:pt x="257175" y="28575"/>
                </a:cubicBezTo>
                <a:cubicBezTo>
                  <a:pt x="304788" y="33865"/>
                  <a:pt x="462834" y="44626"/>
                  <a:pt x="504825" y="47625"/>
                </a:cubicBezTo>
                <a:cubicBezTo>
                  <a:pt x="577831" y="71960"/>
                  <a:pt x="492318" y="45957"/>
                  <a:pt x="647700" y="66675"/>
                </a:cubicBezTo>
                <a:cubicBezTo>
                  <a:pt x="657652" y="68002"/>
                  <a:pt x="666621" y="73442"/>
                  <a:pt x="676275" y="76200"/>
                </a:cubicBezTo>
                <a:cubicBezTo>
                  <a:pt x="688862" y="79796"/>
                  <a:pt x="701462" y="83573"/>
                  <a:pt x="714375" y="85725"/>
                </a:cubicBezTo>
                <a:cubicBezTo>
                  <a:pt x="739624" y="89933"/>
                  <a:pt x="765175" y="92075"/>
                  <a:pt x="790575" y="95250"/>
                </a:cubicBezTo>
                <a:lnTo>
                  <a:pt x="876300" y="123825"/>
                </a:lnTo>
                <a:cubicBezTo>
                  <a:pt x="885825" y="127000"/>
                  <a:pt x="896521" y="127781"/>
                  <a:pt x="904875" y="133350"/>
                </a:cubicBezTo>
                <a:lnTo>
                  <a:pt x="990600" y="190500"/>
                </a:lnTo>
                <a:cubicBezTo>
                  <a:pt x="1000125" y="196850"/>
                  <a:pt x="1008315" y="205930"/>
                  <a:pt x="1019175" y="209550"/>
                </a:cubicBezTo>
                <a:cubicBezTo>
                  <a:pt x="1058610" y="222695"/>
                  <a:pt x="1039396" y="213506"/>
                  <a:pt x="1076325" y="238125"/>
                </a:cubicBezTo>
                <a:cubicBezTo>
                  <a:pt x="1130920" y="320017"/>
                  <a:pt x="1058225" y="223645"/>
                  <a:pt x="1123950" y="276225"/>
                </a:cubicBezTo>
                <a:cubicBezTo>
                  <a:pt x="1185498" y="325464"/>
                  <a:pt x="1099751" y="290384"/>
                  <a:pt x="1171575" y="314325"/>
                </a:cubicBezTo>
                <a:cubicBezTo>
                  <a:pt x="1194245" y="382335"/>
                  <a:pt x="1173917" y="360336"/>
                  <a:pt x="1219200" y="390525"/>
                </a:cubicBezTo>
                <a:cubicBezTo>
                  <a:pt x="1270000" y="466725"/>
                  <a:pt x="1203325" y="374650"/>
                  <a:pt x="1266825" y="438150"/>
                </a:cubicBezTo>
                <a:cubicBezTo>
                  <a:pt x="1330325" y="501650"/>
                  <a:pt x="1238250" y="434975"/>
                  <a:pt x="1314450" y="485775"/>
                </a:cubicBezTo>
                <a:cubicBezTo>
                  <a:pt x="1327150" y="504825"/>
                  <a:pt x="1345310" y="521205"/>
                  <a:pt x="1352550" y="542925"/>
                </a:cubicBezTo>
                <a:cubicBezTo>
                  <a:pt x="1355725" y="552450"/>
                  <a:pt x="1357199" y="562723"/>
                  <a:pt x="1362075" y="571500"/>
                </a:cubicBezTo>
                <a:cubicBezTo>
                  <a:pt x="1373194" y="591514"/>
                  <a:pt x="1387475" y="609600"/>
                  <a:pt x="1400175" y="628650"/>
                </a:cubicBezTo>
                <a:cubicBezTo>
                  <a:pt x="1406525" y="638175"/>
                  <a:pt x="1415605" y="646365"/>
                  <a:pt x="1419225" y="657225"/>
                </a:cubicBezTo>
                <a:cubicBezTo>
                  <a:pt x="1425575" y="676275"/>
                  <a:pt x="1427136" y="697667"/>
                  <a:pt x="1438275" y="714375"/>
                </a:cubicBezTo>
                <a:cubicBezTo>
                  <a:pt x="1444625" y="723900"/>
                  <a:pt x="1452676" y="732489"/>
                  <a:pt x="1457325" y="742950"/>
                </a:cubicBezTo>
                <a:cubicBezTo>
                  <a:pt x="1465480" y="761300"/>
                  <a:pt x="1470025" y="781050"/>
                  <a:pt x="1476375" y="800100"/>
                </a:cubicBezTo>
                <a:lnTo>
                  <a:pt x="1495425" y="857250"/>
                </a:lnTo>
                <a:cubicBezTo>
                  <a:pt x="1498600" y="866775"/>
                  <a:pt x="1499381" y="877471"/>
                  <a:pt x="1504950" y="885825"/>
                </a:cubicBezTo>
                <a:lnTo>
                  <a:pt x="1524000" y="914400"/>
                </a:lnTo>
                <a:cubicBezTo>
                  <a:pt x="1553777" y="1033507"/>
                  <a:pt x="1515721" y="885422"/>
                  <a:pt x="1543050" y="981075"/>
                </a:cubicBezTo>
                <a:cubicBezTo>
                  <a:pt x="1546646" y="993662"/>
                  <a:pt x="1548979" y="1006588"/>
                  <a:pt x="1552575" y="1019175"/>
                </a:cubicBezTo>
                <a:cubicBezTo>
                  <a:pt x="1564679" y="1061540"/>
                  <a:pt x="1561699" y="1036222"/>
                  <a:pt x="1571625" y="1085850"/>
                </a:cubicBezTo>
                <a:cubicBezTo>
                  <a:pt x="1575413" y="1104788"/>
                  <a:pt x="1578285" y="1123901"/>
                  <a:pt x="1581150" y="1143000"/>
                </a:cubicBezTo>
                <a:cubicBezTo>
                  <a:pt x="1587811" y="1187405"/>
                  <a:pt x="1586001" y="1233753"/>
                  <a:pt x="1600200" y="1276350"/>
                </a:cubicBezTo>
                <a:cubicBezTo>
                  <a:pt x="1606550" y="1295400"/>
                  <a:pt x="1614380" y="1314019"/>
                  <a:pt x="1619250" y="1333500"/>
                </a:cubicBezTo>
                <a:cubicBezTo>
                  <a:pt x="1631210" y="1381340"/>
                  <a:pt x="1624635" y="1359181"/>
                  <a:pt x="1638300" y="1400175"/>
                </a:cubicBezTo>
                <a:cubicBezTo>
                  <a:pt x="1641475" y="1428750"/>
                  <a:pt x="1643759" y="1457438"/>
                  <a:pt x="1647825" y="1485900"/>
                </a:cubicBezTo>
                <a:cubicBezTo>
                  <a:pt x="1650115" y="1501927"/>
                  <a:pt x="1655210" y="1517478"/>
                  <a:pt x="1657350" y="1533525"/>
                </a:cubicBezTo>
                <a:cubicBezTo>
                  <a:pt x="1661567" y="1565153"/>
                  <a:pt x="1662658" y="1597147"/>
                  <a:pt x="1666875" y="1628775"/>
                </a:cubicBezTo>
                <a:cubicBezTo>
                  <a:pt x="1680994" y="1734667"/>
                  <a:pt x="1670835" y="1623958"/>
                  <a:pt x="1685925" y="1714500"/>
                </a:cubicBezTo>
                <a:cubicBezTo>
                  <a:pt x="1690133" y="1739749"/>
                  <a:pt x="1691242" y="1765451"/>
                  <a:pt x="1695450" y="1790700"/>
                </a:cubicBezTo>
                <a:cubicBezTo>
                  <a:pt x="1697602" y="1803613"/>
                  <a:pt x="1702408" y="1815963"/>
                  <a:pt x="1704975" y="1828800"/>
                </a:cubicBezTo>
                <a:cubicBezTo>
                  <a:pt x="1713467" y="1871261"/>
                  <a:pt x="1713809" y="1892712"/>
                  <a:pt x="1724025" y="1933575"/>
                </a:cubicBezTo>
                <a:cubicBezTo>
                  <a:pt x="1726460" y="1943315"/>
                  <a:pt x="1730375" y="1952625"/>
                  <a:pt x="1733550" y="1962150"/>
                </a:cubicBezTo>
                <a:cubicBezTo>
                  <a:pt x="1736725" y="1990725"/>
                  <a:pt x="1739009" y="2019413"/>
                  <a:pt x="1743075" y="2047875"/>
                </a:cubicBezTo>
                <a:cubicBezTo>
                  <a:pt x="1745365" y="2063902"/>
                  <a:pt x="1752001" y="2079322"/>
                  <a:pt x="1752600" y="2095500"/>
                </a:cubicBezTo>
                <a:cubicBezTo>
                  <a:pt x="1758359" y="2251001"/>
                  <a:pt x="1756470" y="2406720"/>
                  <a:pt x="1762125" y="2562225"/>
                </a:cubicBezTo>
                <a:cubicBezTo>
                  <a:pt x="1763342" y="2595700"/>
                  <a:pt x="1774056" y="2625440"/>
                  <a:pt x="1781175" y="2657475"/>
                </a:cubicBezTo>
                <a:cubicBezTo>
                  <a:pt x="1810223" y="2788190"/>
                  <a:pt x="1774694" y="2644317"/>
                  <a:pt x="1800225" y="2733675"/>
                </a:cubicBezTo>
                <a:cubicBezTo>
                  <a:pt x="1829015" y="2834442"/>
                  <a:pt x="1783529" y="2693112"/>
                  <a:pt x="1828800" y="2828925"/>
                </a:cubicBezTo>
                <a:lnTo>
                  <a:pt x="1838325" y="2857500"/>
                </a:lnTo>
                <a:cubicBezTo>
                  <a:pt x="1841500" y="2867025"/>
                  <a:pt x="1842281" y="2877721"/>
                  <a:pt x="1847850" y="2886075"/>
                </a:cubicBezTo>
                <a:lnTo>
                  <a:pt x="1866900" y="2914650"/>
                </a:lnTo>
                <a:cubicBezTo>
                  <a:pt x="1892096" y="3015436"/>
                  <a:pt x="1857887" y="2896752"/>
                  <a:pt x="1895475" y="2981325"/>
                </a:cubicBezTo>
                <a:cubicBezTo>
                  <a:pt x="1903630" y="2999675"/>
                  <a:pt x="1908175" y="3019425"/>
                  <a:pt x="1914525" y="3038475"/>
                </a:cubicBezTo>
                <a:cubicBezTo>
                  <a:pt x="1917700" y="3048000"/>
                  <a:pt x="1916950" y="3059950"/>
                  <a:pt x="1924050" y="3067050"/>
                </a:cubicBezTo>
                <a:lnTo>
                  <a:pt x="1952625" y="3095625"/>
                </a:lnTo>
                <a:cubicBezTo>
                  <a:pt x="1966469" y="3137158"/>
                  <a:pt x="1965568" y="3151161"/>
                  <a:pt x="1990725" y="3181350"/>
                </a:cubicBezTo>
                <a:cubicBezTo>
                  <a:pt x="1999349" y="3191698"/>
                  <a:pt x="2009775" y="3200400"/>
                  <a:pt x="2019300" y="3209925"/>
                </a:cubicBezTo>
                <a:cubicBezTo>
                  <a:pt x="2031278" y="3245858"/>
                  <a:pt x="2034173" y="3262898"/>
                  <a:pt x="2066925" y="3295650"/>
                </a:cubicBezTo>
                <a:cubicBezTo>
                  <a:pt x="2076450" y="3305175"/>
                  <a:pt x="2086876" y="3313877"/>
                  <a:pt x="2095500" y="3324225"/>
                </a:cubicBezTo>
                <a:cubicBezTo>
                  <a:pt x="2135188" y="3371850"/>
                  <a:pt x="2090738" y="3336925"/>
                  <a:pt x="2143125" y="3371850"/>
                </a:cubicBezTo>
                <a:cubicBezTo>
                  <a:pt x="2160058" y="3397250"/>
                  <a:pt x="2165363" y="3409255"/>
                  <a:pt x="2190750" y="3429000"/>
                </a:cubicBezTo>
                <a:cubicBezTo>
                  <a:pt x="2208822" y="3443056"/>
                  <a:pt x="2231711" y="3450911"/>
                  <a:pt x="2247900" y="3467100"/>
                </a:cubicBezTo>
                <a:cubicBezTo>
                  <a:pt x="2272555" y="3491755"/>
                  <a:pt x="2299446" y="3522382"/>
                  <a:pt x="2333625" y="3533775"/>
                </a:cubicBezTo>
                <a:lnTo>
                  <a:pt x="2362200" y="3543300"/>
                </a:lnTo>
                <a:cubicBezTo>
                  <a:pt x="2408744" y="3589844"/>
                  <a:pt x="2370369" y="3557493"/>
                  <a:pt x="2428875" y="3590925"/>
                </a:cubicBezTo>
                <a:cubicBezTo>
                  <a:pt x="2438814" y="3596605"/>
                  <a:pt x="2446989" y="3605326"/>
                  <a:pt x="2457450" y="3609975"/>
                </a:cubicBezTo>
                <a:cubicBezTo>
                  <a:pt x="2475800" y="3618130"/>
                  <a:pt x="2497892" y="3617886"/>
                  <a:pt x="2514600" y="3629025"/>
                </a:cubicBezTo>
                <a:cubicBezTo>
                  <a:pt x="2596492" y="3683620"/>
                  <a:pt x="2492880" y="3618165"/>
                  <a:pt x="2571750" y="3657600"/>
                </a:cubicBezTo>
                <a:cubicBezTo>
                  <a:pt x="2581989" y="3662720"/>
                  <a:pt x="2590086" y="3671530"/>
                  <a:pt x="2600325" y="3676650"/>
                </a:cubicBezTo>
                <a:cubicBezTo>
                  <a:pt x="2613990" y="3683482"/>
                  <a:pt x="2654793" y="3692648"/>
                  <a:pt x="2667000" y="3695700"/>
                </a:cubicBezTo>
                <a:cubicBezTo>
                  <a:pt x="2679700" y="3705225"/>
                  <a:pt x="2690901" y="3717175"/>
                  <a:pt x="2705100" y="3724275"/>
                </a:cubicBezTo>
                <a:cubicBezTo>
                  <a:pt x="2723061" y="3733255"/>
                  <a:pt x="2743200" y="3736975"/>
                  <a:pt x="2762250" y="3743325"/>
                </a:cubicBezTo>
                <a:cubicBezTo>
                  <a:pt x="2771775" y="3746500"/>
                  <a:pt x="2781845" y="3748360"/>
                  <a:pt x="2790825" y="3752850"/>
                </a:cubicBezTo>
                <a:cubicBezTo>
                  <a:pt x="2803525" y="3759200"/>
                  <a:pt x="2816597" y="3764855"/>
                  <a:pt x="2828925" y="3771900"/>
                </a:cubicBezTo>
                <a:cubicBezTo>
                  <a:pt x="2838864" y="3777580"/>
                  <a:pt x="2846978" y="3786441"/>
                  <a:pt x="2857500" y="3790950"/>
                </a:cubicBezTo>
                <a:cubicBezTo>
                  <a:pt x="2869532" y="3796107"/>
                  <a:pt x="2883061" y="3796713"/>
                  <a:pt x="2895600" y="3800475"/>
                </a:cubicBezTo>
                <a:cubicBezTo>
                  <a:pt x="2914834" y="3806245"/>
                  <a:pt x="2933700" y="3813175"/>
                  <a:pt x="2952750" y="3819525"/>
                </a:cubicBezTo>
                <a:lnTo>
                  <a:pt x="3038475" y="3848100"/>
                </a:lnTo>
                <a:lnTo>
                  <a:pt x="3152775" y="3886200"/>
                </a:lnTo>
                <a:lnTo>
                  <a:pt x="3181350" y="3895725"/>
                </a:lnTo>
                <a:cubicBezTo>
                  <a:pt x="3190875" y="3898900"/>
                  <a:pt x="3200185" y="3902815"/>
                  <a:pt x="3209925" y="3905250"/>
                </a:cubicBezTo>
                <a:cubicBezTo>
                  <a:pt x="3222625" y="3908425"/>
                  <a:pt x="3235486" y="3911013"/>
                  <a:pt x="3248025" y="3914775"/>
                </a:cubicBezTo>
                <a:cubicBezTo>
                  <a:pt x="3267259" y="3920545"/>
                  <a:pt x="3286125" y="3927475"/>
                  <a:pt x="3305175" y="3933825"/>
                </a:cubicBezTo>
                <a:cubicBezTo>
                  <a:pt x="3314700" y="3937000"/>
                  <a:pt x="3324010" y="3940915"/>
                  <a:pt x="3333750" y="3943350"/>
                </a:cubicBezTo>
                <a:cubicBezTo>
                  <a:pt x="3346450" y="3946525"/>
                  <a:pt x="3359263" y="3949279"/>
                  <a:pt x="3371850" y="3952875"/>
                </a:cubicBezTo>
                <a:cubicBezTo>
                  <a:pt x="3381504" y="3955633"/>
                  <a:pt x="3390685" y="3959965"/>
                  <a:pt x="3400425" y="3962400"/>
                </a:cubicBezTo>
                <a:cubicBezTo>
                  <a:pt x="3416131" y="3966327"/>
                  <a:pt x="3432344" y="3967998"/>
                  <a:pt x="3448050" y="3971925"/>
                </a:cubicBezTo>
                <a:cubicBezTo>
                  <a:pt x="3457790" y="3974360"/>
                  <a:pt x="3466971" y="3978692"/>
                  <a:pt x="3476625" y="3981450"/>
                </a:cubicBezTo>
                <a:cubicBezTo>
                  <a:pt x="3489212" y="3985046"/>
                  <a:pt x="3502186" y="3987213"/>
                  <a:pt x="3514725" y="3990975"/>
                </a:cubicBezTo>
                <a:cubicBezTo>
                  <a:pt x="3533959" y="3996745"/>
                  <a:pt x="3552825" y="4003675"/>
                  <a:pt x="3571875" y="4010025"/>
                </a:cubicBezTo>
                <a:cubicBezTo>
                  <a:pt x="3581400" y="4013200"/>
                  <a:pt x="3590605" y="4017581"/>
                  <a:pt x="3600450" y="4019550"/>
                </a:cubicBezTo>
                <a:cubicBezTo>
                  <a:pt x="3616325" y="4022725"/>
                  <a:pt x="3632369" y="4025148"/>
                  <a:pt x="3648075" y="4029075"/>
                </a:cubicBezTo>
                <a:cubicBezTo>
                  <a:pt x="3693371" y="4040399"/>
                  <a:pt x="3661300" y="4039217"/>
                  <a:pt x="3714750" y="4048125"/>
                </a:cubicBezTo>
                <a:cubicBezTo>
                  <a:pt x="3739999" y="4052333"/>
                  <a:pt x="3765610" y="4054030"/>
                  <a:pt x="3790950" y="4057650"/>
                </a:cubicBezTo>
                <a:cubicBezTo>
                  <a:pt x="3833603" y="4063743"/>
                  <a:pt x="3854701" y="4068495"/>
                  <a:pt x="3895725" y="4076700"/>
                </a:cubicBezTo>
                <a:cubicBezTo>
                  <a:pt x="3908425" y="4083050"/>
                  <a:pt x="3920530" y="4090764"/>
                  <a:pt x="3933825" y="4095750"/>
                </a:cubicBezTo>
                <a:cubicBezTo>
                  <a:pt x="3946082" y="4100347"/>
                  <a:pt x="3959338" y="4101679"/>
                  <a:pt x="3971925" y="4105275"/>
                </a:cubicBezTo>
                <a:cubicBezTo>
                  <a:pt x="3981579" y="4108033"/>
                  <a:pt x="3990814" y="4112158"/>
                  <a:pt x="4000500" y="4114800"/>
                </a:cubicBezTo>
                <a:cubicBezTo>
                  <a:pt x="4025759" y="4121689"/>
                  <a:pt x="4051862" y="4125571"/>
                  <a:pt x="4076700" y="4133850"/>
                </a:cubicBezTo>
                <a:cubicBezTo>
                  <a:pt x="4086225" y="4137025"/>
                  <a:pt x="4095474" y="4141197"/>
                  <a:pt x="4105275" y="4143375"/>
                </a:cubicBezTo>
                <a:cubicBezTo>
                  <a:pt x="4124128" y="4147565"/>
                  <a:pt x="4143541" y="4148853"/>
                  <a:pt x="4162425" y="4152900"/>
                </a:cubicBezTo>
                <a:cubicBezTo>
                  <a:pt x="4188026" y="4158386"/>
                  <a:pt x="4213225" y="4165600"/>
                  <a:pt x="4238625" y="4171950"/>
                </a:cubicBezTo>
                <a:cubicBezTo>
                  <a:pt x="4251325" y="4175125"/>
                  <a:pt x="4264306" y="4177335"/>
                  <a:pt x="4276725" y="4181475"/>
                </a:cubicBezTo>
                <a:cubicBezTo>
                  <a:pt x="4295775" y="4187825"/>
                  <a:pt x="4314184" y="4196587"/>
                  <a:pt x="4333875" y="4200525"/>
                </a:cubicBezTo>
                <a:cubicBezTo>
                  <a:pt x="4407173" y="4215185"/>
                  <a:pt x="4365794" y="4206123"/>
                  <a:pt x="4457700" y="4229100"/>
                </a:cubicBezTo>
                <a:cubicBezTo>
                  <a:pt x="4470400" y="4232275"/>
                  <a:pt x="4483381" y="4234485"/>
                  <a:pt x="4495800" y="4238625"/>
                </a:cubicBezTo>
                <a:cubicBezTo>
                  <a:pt x="4631613" y="4283896"/>
                  <a:pt x="4490283" y="4238410"/>
                  <a:pt x="4591050" y="4267200"/>
                </a:cubicBezTo>
                <a:cubicBezTo>
                  <a:pt x="4600704" y="4269958"/>
                  <a:pt x="4609780" y="4274756"/>
                  <a:pt x="4619625" y="4276725"/>
                </a:cubicBezTo>
                <a:cubicBezTo>
                  <a:pt x="4641640" y="4281128"/>
                  <a:pt x="4664155" y="4282559"/>
                  <a:pt x="4686300" y="4286250"/>
                </a:cubicBezTo>
                <a:cubicBezTo>
                  <a:pt x="4804399" y="4305933"/>
                  <a:pt x="4639634" y="4287203"/>
                  <a:pt x="4838700" y="4305300"/>
                </a:cubicBezTo>
                <a:cubicBezTo>
                  <a:pt x="4956341" y="4328828"/>
                  <a:pt x="4809423" y="4299977"/>
                  <a:pt x="4943475" y="4324350"/>
                </a:cubicBezTo>
                <a:cubicBezTo>
                  <a:pt x="4959403" y="4327246"/>
                  <a:pt x="4975036" y="4331867"/>
                  <a:pt x="4991100" y="4333875"/>
                </a:cubicBezTo>
                <a:cubicBezTo>
                  <a:pt x="5025898" y="4338225"/>
                  <a:pt x="5060950" y="4340225"/>
                  <a:pt x="5095875" y="4343400"/>
                </a:cubicBezTo>
                <a:cubicBezTo>
                  <a:pt x="5121275" y="4349750"/>
                  <a:pt x="5147237" y="4354171"/>
                  <a:pt x="5172075" y="4362450"/>
                </a:cubicBezTo>
                <a:cubicBezTo>
                  <a:pt x="5181600" y="4365625"/>
                  <a:pt x="5191670" y="4367485"/>
                  <a:pt x="5200650" y="4371975"/>
                </a:cubicBezTo>
                <a:cubicBezTo>
                  <a:pt x="5210889" y="4377095"/>
                  <a:pt x="5219700" y="4384675"/>
                  <a:pt x="5229225" y="4391025"/>
                </a:cubicBezTo>
                <a:cubicBezTo>
                  <a:pt x="5232400" y="4400550"/>
                  <a:pt x="5234260" y="4410620"/>
                  <a:pt x="5238750" y="4419600"/>
                </a:cubicBezTo>
                <a:cubicBezTo>
                  <a:pt x="5243870" y="4429839"/>
                  <a:pt x="5253291" y="4437653"/>
                  <a:pt x="5257800" y="4448175"/>
                </a:cubicBezTo>
                <a:cubicBezTo>
                  <a:pt x="5262957" y="4460207"/>
                  <a:pt x="5263563" y="4473736"/>
                  <a:pt x="5267325" y="4486275"/>
                </a:cubicBezTo>
                <a:cubicBezTo>
                  <a:pt x="5296328" y="4582953"/>
                  <a:pt x="5278540" y="4504248"/>
                  <a:pt x="5295900" y="4591050"/>
                </a:cubicBezTo>
                <a:cubicBezTo>
                  <a:pt x="5294057" y="4618696"/>
                  <a:pt x="5297675" y="4745550"/>
                  <a:pt x="5267325" y="4791075"/>
                </a:cubicBezTo>
                <a:cubicBezTo>
                  <a:pt x="5260975" y="4800600"/>
                  <a:pt x="5256370" y="4811555"/>
                  <a:pt x="5248275" y="4819650"/>
                </a:cubicBezTo>
                <a:cubicBezTo>
                  <a:pt x="5240180" y="4827745"/>
                  <a:pt x="5229225" y="4832350"/>
                  <a:pt x="5219700" y="4838700"/>
                </a:cubicBezTo>
                <a:cubicBezTo>
                  <a:pt x="5213350" y="4848225"/>
                  <a:pt x="5209265" y="4859737"/>
                  <a:pt x="5200650" y="4867275"/>
                </a:cubicBezTo>
                <a:cubicBezTo>
                  <a:pt x="5183420" y="4882352"/>
                  <a:pt x="5143500" y="4905375"/>
                  <a:pt x="5143500" y="4905375"/>
                </a:cubicBezTo>
                <a:cubicBezTo>
                  <a:pt x="5108301" y="4958173"/>
                  <a:pt x="5144589" y="4916412"/>
                  <a:pt x="5095875" y="4943475"/>
                </a:cubicBezTo>
                <a:cubicBezTo>
                  <a:pt x="5075861" y="4954594"/>
                  <a:pt x="5060445" y="4974335"/>
                  <a:pt x="5038725" y="4981575"/>
                </a:cubicBezTo>
                <a:cubicBezTo>
                  <a:pt x="5031385" y="4984022"/>
                  <a:pt x="4960488" y="5009278"/>
                  <a:pt x="4943475" y="5010150"/>
                </a:cubicBezTo>
                <a:cubicBezTo>
                  <a:pt x="4832451" y="5015844"/>
                  <a:pt x="4721225" y="5016500"/>
                  <a:pt x="4610100" y="5019675"/>
                </a:cubicBezTo>
                <a:lnTo>
                  <a:pt x="3305175" y="5010150"/>
                </a:lnTo>
                <a:cubicBezTo>
                  <a:pt x="3270109" y="5009676"/>
                  <a:pt x="3235117" y="5005585"/>
                  <a:pt x="3200400" y="5000625"/>
                </a:cubicBezTo>
                <a:cubicBezTo>
                  <a:pt x="3190461" y="4999205"/>
                  <a:pt x="3181565" y="4993535"/>
                  <a:pt x="3171825" y="4991100"/>
                </a:cubicBezTo>
                <a:cubicBezTo>
                  <a:pt x="3117443" y="4977505"/>
                  <a:pt x="3134990" y="4986717"/>
                  <a:pt x="3086100" y="4972050"/>
                </a:cubicBezTo>
                <a:cubicBezTo>
                  <a:pt x="3066866" y="4966280"/>
                  <a:pt x="3048000" y="4959350"/>
                  <a:pt x="3028950" y="4953000"/>
                </a:cubicBezTo>
                <a:lnTo>
                  <a:pt x="2971800" y="4933950"/>
                </a:lnTo>
                <a:lnTo>
                  <a:pt x="2943225" y="4924425"/>
                </a:lnTo>
                <a:cubicBezTo>
                  <a:pt x="2933700" y="4921250"/>
                  <a:pt x="2924495" y="4916869"/>
                  <a:pt x="2914650" y="4914900"/>
                </a:cubicBezTo>
                <a:lnTo>
                  <a:pt x="2819400" y="4895850"/>
                </a:lnTo>
                <a:cubicBezTo>
                  <a:pt x="2803525" y="4892675"/>
                  <a:pt x="2787134" y="4891445"/>
                  <a:pt x="2771775" y="4886325"/>
                </a:cubicBezTo>
                <a:lnTo>
                  <a:pt x="2743200" y="4876800"/>
                </a:lnTo>
                <a:cubicBezTo>
                  <a:pt x="2688605" y="4794908"/>
                  <a:pt x="2754060" y="4898520"/>
                  <a:pt x="2714625" y="4819650"/>
                </a:cubicBezTo>
                <a:cubicBezTo>
                  <a:pt x="2709505" y="4809411"/>
                  <a:pt x="2701925" y="4800600"/>
                  <a:pt x="2695575" y="4791075"/>
                </a:cubicBezTo>
                <a:cubicBezTo>
                  <a:pt x="2675593" y="4691166"/>
                  <a:pt x="2680011" y="4733677"/>
                  <a:pt x="2695575" y="4562475"/>
                </a:cubicBezTo>
                <a:cubicBezTo>
                  <a:pt x="2697816" y="4537821"/>
                  <a:pt x="2732650" y="4483783"/>
                  <a:pt x="2743200" y="4476750"/>
                </a:cubicBezTo>
                <a:cubicBezTo>
                  <a:pt x="2780129" y="4452131"/>
                  <a:pt x="2760915" y="4461320"/>
                  <a:pt x="2800350" y="4448175"/>
                </a:cubicBezTo>
                <a:cubicBezTo>
                  <a:pt x="2806700" y="4438650"/>
                  <a:pt x="2809161" y="4424720"/>
                  <a:pt x="2819400" y="4419600"/>
                </a:cubicBezTo>
                <a:cubicBezTo>
                  <a:pt x="2869821" y="4394390"/>
                  <a:pt x="2918334" y="4400550"/>
                  <a:pt x="2971800" y="44005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41" name="Rak pilkoppling 40">
            <a:extLst>
              <a:ext uri="{FF2B5EF4-FFF2-40B4-BE49-F238E27FC236}">
                <a16:creationId xmlns:a16="http://schemas.microsoft.com/office/drawing/2014/main" id="{DCCA5924-E36C-44C2-9EA8-62147809FF5C}"/>
              </a:ext>
            </a:extLst>
          </p:cNvPr>
          <p:cNvCxnSpPr>
            <a:cxnSpLocks/>
            <a:stCxn id="39" idx="24"/>
          </p:cNvCxnSpPr>
          <p:nvPr/>
        </p:nvCxnSpPr>
        <p:spPr>
          <a:xfrm>
            <a:off x="3667125" y="4371975"/>
            <a:ext cx="291003" cy="935885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ihandsfigur: Form 43">
            <a:extLst>
              <a:ext uri="{FF2B5EF4-FFF2-40B4-BE49-F238E27FC236}">
                <a16:creationId xmlns:a16="http://schemas.microsoft.com/office/drawing/2014/main" id="{AAC156CE-0582-4FAA-A3CF-55758457D545}"/>
              </a:ext>
            </a:extLst>
          </p:cNvPr>
          <p:cNvSpPr/>
          <p:nvPr/>
        </p:nvSpPr>
        <p:spPr>
          <a:xfrm>
            <a:off x="4095750" y="3448050"/>
            <a:ext cx="5143555" cy="2352675"/>
          </a:xfrm>
          <a:custGeom>
            <a:avLst/>
            <a:gdLst>
              <a:gd name="connsiteX0" fmla="*/ 0 w 5143555"/>
              <a:gd name="connsiteY0" fmla="*/ 1876425 h 2352675"/>
              <a:gd name="connsiteX1" fmla="*/ 47625 w 5143555"/>
              <a:gd name="connsiteY1" fmla="*/ 1885950 h 2352675"/>
              <a:gd name="connsiteX2" fmla="*/ 104775 w 5143555"/>
              <a:gd name="connsiteY2" fmla="*/ 1866900 h 2352675"/>
              <a:gd name="connsiteX3" fmla="*/ 304800 w 5143555"/>
              <a:gd name="connsiteY3" fmla="*/ 1895475 h 2352675"/>
              <a:gd name="connsiteX4" fmla="*/ 438150 w 5143555"/>
              <a:gd name="connsiteY4" fmla="*/ 1905000 h 2352675"/>
              <a:gd name="connsiteX5" fmla="*/ 476250 w 5143555"/>
              <a:gd name="connsiteY5" fmla="*/ 1962150 h 2352675"/>
              <a:gd name="connsiteX6" fmla="*/ 533400 w 5143555"/>
              <a:gd name="connsiteY6" fmla="*/ 1990725 h 2352675"/>
              <a:gd name="connsiteX7" fmla="*/ 885825 w 5143555"/>
              <a:gd name="connsiteY7" fmla="*/ 2000250 h 2352675"/>
              <a:gd name="connsiteX8" fmla="*/ 933450 w 5143555"/>
              <a:gd name="connsiteY8" fmla="*/ 2009775 h 2352675"/>
              <a:gd name="connsiteX9" fmla="*/ 981075 w 5143555"/>
              <a:gd name="connsiteY9" fmla="*/ 2066925 h 2352675"/>
              <a:gd name="connsiteX10" fmla="*/ 1009650 w 5143555"/>
              <a:gd name="connsiteY10" fmla="*/ 2076450 h 2352675"/>
              <a:gd name="connsiteX11" fmla="*/ 1238250 w 5143555"/>
              <a:gd name="connsiteY11" fmla="*/ 2085975 h 2352675"/>
              <a:gd name="connsiteX12" fmla="*/ 1266825 w 5143555"/>
              <a:gd name="connsiteY12" fmla="*/ 2124075 h 2352675"/>
              <a:gd name="connsiteX13" fmla="*/ 1323975 w 5143555"/>
              <a:gd name="connsiteY13" fmla="*/ 2152650 h 2352675"/>
              <a:gd name="connsiteX14" fmla="*/ 1419225 w 5143555"/>
              <a:gd name="connsiteY14" fmla="*/ 2143125 h 2352675"/>
              <a:gd name="connsiteX15" fmla="*/ 1466850 w 5143555"/>
              <a:gd name="connsiteY15" fmla="*/ 2133600 h 2352675"/>
              <a:gd name="connsiteX16" fmla="*/ 1638300 w 5143555"/>
              <a:gd name="connsiteY16" fmla="*/ 2152650 h 2352675"/>
              <a:gd name="connsiteX17" fmla="*/ 1657350 w 5143555"/>
              <a:gd name="connsiteY17" fmla="*/ 2181225 h 2352675"/>
              <a:gd name="connsiteX18" fmla="*/ 1714500 w 5143555"/>
              <a:gd name="connsiteY18" fmla="*/ 2219325 h 2352675"/>
              <a:gd name="connsiteX19" fmla="*/ 1952625 w 5143555"/>
              <a:gd name="connsiteY19" fmla="*/ 2228850 h 2352675"/>
              <a:gd name="connsiteX20" fmla="*/ 1990725 w 5143555"/>
              <a:gd name="connsiteY20" fmla="*/ 2257425 h 2352675"/>
              <a:gd name="connsiteX21" fmla="*/ 2047875 w 5143555"/>
              <a:gd name="connsiteY21" fmla="*/ 2295525 h 2352675"/>
              <a:gd name="connsiteX22" fmla="*/ 2076450 w 5143555"/>
              <a:gd name="connsiteY22" fmla="*/ 2314575 h 2352675"/>
              <a:gd name="connsiteX23" fmla="*/ 2200275 w 5143555"/>
              <a:gd name="connsiteY23" fmla="*/ 2305050 h 2352675"/>
              <a:gd name="connsiteX24" fmla="*/ 2276475 w 5143555"/>
              <a:gd name="connsiteY24" fmla="*/ 2286000 h 2352675"/>
              <a:gd name="connsiteX25" fmla="*/ 2362200 w 5143555"/>
              <a:gd name="connsiteY25" fmla="*/ 2295525 h 2352675"/>
              <a:gd name="connsiteX26" fmla="*/ 2409825 w 5143555"/>
              <a:gd name="connsiteY26" fmla="*/ 2343150 h 2352675"/>
              <a:gd name="connsiteX27" fmla="*/ 2438400 w 5143555"/>
              <a:gd name="connsiteY27" fmla="*/ 2352675 h 2352675"/>
              <a:gd name="connsiteX28" fmla="*/ 2562225 w 5143555"/>
              <a:gd name="connsiteY28" fmla="*/ 2343150 h 2352675"/>
              <a:gd name="connsiteX29" fmla="*/ 2600325 w 5143555"/>
              <a:gd name="connsiteY29" fmla="*/ 2333625 h 2352675"/>
              <a:gd name="connsiteX30" fmla="*/ 2686050 w 5143555"/>
              <a:gd name="connsiteY30" fmla="*/ 2314575 h 2352675"/>
              <a:gd name="connsiteX31" fmla="*/ 2762250 w 5143555"/>
              <a:gd name="connsiteY31" fmla="*/ 2324100 h 2352675"/>
              <a:gd name="connsiteX32" fmla="*/ 2790825 w 5143555"/>
              <a:gd name="connsiteY32" fmla="*/ 2333625 h 2352675"/>
              <a:gd name="connsiteX33" fmla="*/ 2876550 w 5143555"/>
              <a:gd name="connsiteY33" fmla="*/ 2324100 h 2352675"/>
              <a:gd name="connsiteX34" fmla="*/ 2895600 w 5143555"/>
              <a:gd name="connsiteY34" fmla="*/ 2238375 h 2352675"/>
              <a:gd name="connsiteX35" fmla="*/ 2905125 w 5143555"/>
              <a:gd name="connsiteY35" fmla="*/ 2209800 h 2352675"/>
              <a:gd name="connsiteX36" fmla="*/ 2933700 w 5143555"/>
              <a:gd name="connsiteY36" fmla="*/ 2190750 h 2352675"/>
              <a:gd name="connsiteX37" fmla="*/ 3028950 w 5143555"/>
              <a:gd name="connsiteY37" fmla="*/ 2171700 h 2352675"/>
              <a:gd name="connsiteX38" fmla="*/ 3067050 w 5143555"/>
              <a:gd name="connsiteY38" fmla="*/ 2162175 h 2352675"/>
              <a:gd name="connsiteX39" fmla="*/ 3200400 w 5143555"/>
              <a:gd name="connsiteY39" fmla="*/ 2152650 h 2352675"/>
              <a:gd name="connsiteX40" fmla="*/ 3362325 w 5143555"/>
              <a:gd name="connsiteY40" fmla="*/ 2133600 h 2352675"/>
              <a:gd name="connsiteX41" fmla="*/ 3390900 w 5143555"/>
              <a:gd name="connsiteY41" fmla="*/ 2124075 h 2352675"/>
              <a:gd name="connsiteX42" fmla="*/ 3419475 w 5143555"/>
              <a:gd name="connsiteY42" fmla="*/ 2105025 h 2352675"/>
              <a:gd name="connsiteX43" fmla="*/ 3457575 w 5143555"/>
              <a:gd name="connsiteY43" fmla="*/ 2095500 h 2352675"/>
              <a:gd name="connsiteX44" fmla="*/ 3486150 w 5143555"/>
              <a:gd name="connsiteY44" fmla="*/ 2076450 h 2352675"/>
              <a:gd name="connsiteX45" fmla="*/ 3514725 w 5143555"/>
              <a:gd name="connsiteY45" fmla="*/ 2066925 h 2352675"/>
              <a:gd name="connsiteX46" fmla="*/ 3524250 w 5143555"/>
              <a:gd name="connsiteY46" fmla="*/ 2038350 h 2352675"/>
              <a:gd name="connsiteX47" fmla="*/ 3562350 w 5143555"/>
              <a:gd name="connsiteY47" fmla="*/ 1924050 h 2352675"/>
              <a:gd name="connsiteX48" fmla="*/ 3590925 w 5143555"/>
              <a:gd name="connsiteY48" fmla="*/ 1914525 h 2352675"/>
              <a:gd name="connsiteX49" fmla="*/ 3657600 w 5143555"/>
              <a:gd name="connsiteY49" fmla="*/ 1866900 h 2352675"/>
              <a:gd name="connsiteX50" fmla="*/ 3714750 w 5143555"/>
              <a:gd name="connsiteY50" fmla="*/ 1838325 h 2352675"/>
              <a:gd name="connsiteX51" fmla="*/ 3714750 w 5143555"/>
              <a:gd name="connsiteY51" fmla="*/ 1676400 h 2352675"/>
              <a:gd name="connsiteX52" fmla="*/ 3743325 w 5143555"/>
              <a:gd name="connsiteY52" fmla="*/ 1647825 h 2352675"/>
              <a:gd name="connsiteX53" fmla="*/ 3819525 w 5143555"/>
              <a:gd name="connsiteY53" fmla="*/ 1609725 h 2352675"/>
              <a:gd name="connsiteX54" fmla="*/ 3895725 w 5143555"/>
              <a:gd name="connsiteY54" fmla="*/ 1581150 h 2352675"/>
              <a:gd name="connsiteX55" fmla="*/ 3933825 w 5143555"/>
              <a:gd name="connsiteY55" fmla="*/ 1552575 h 2352675"/>
              <a:gd name="connsiteX56" fmla="*/ 3962400 w 5143555"/>
              <a:gd name="connsiteY56" fmla="*/ 1543050 h 2352675"/>
              <a:gd name="connsiteX57" fmla="*/ 3971925 w 5143555"/>
              <a:gd name="connsiteY57" fmla="*/ 1514475 h 2352675"/>
              <a:gd name="connsiteX58" fmla="*/ 3962400 w 5143555"/>
              <a:gd name="connsiteY58" fmla="*/ 1457325 h 2352675"/>
              <a:gd name="connsiteX59" fmla="*/ 3962400 w 5143555"/>
              <a:gd name="connsiteY59" fmla="*/ 1362075 h 2352675"/>
              <a:gd name="connsiteX60" fmla="*/ 4000500 w 5143555"/>
              <a:gd name="connsiteY60" fmla="*/ 1333500 h 2352675"/>
              <a:gd name="connsiteX61" fmla="*/ 4086225 w 5143555"/>
              <a:gd name="connsiteY61" fmla="*/ 1295400 h 2352675"/>
              <a:gd name="connsiteX62" fmla="*/ 4114800 w 5143555"/>
              <a:gd name="connsiteY62" fmla="*/ 1285875 h 2352675"/>
              <a:gd name="connsiteX63" fmla="*/ 4143375 w 5143555"/>
              <a:gd name="connsiteY63" fmla="*/ 1266825 h 2352675"/>
              <a:gd name="connsiteX64" fmla="*/ 4200525 w 5143555"/>
              <a:gd name="connsiteY64" fmla="*/ 1238250 h 2352675"/>
              <a:gd name="connsiteX65" fmla="*/ 4257675 w 5143555"/>
              <a:gd name="connsiteY65" fmla="*/ 1200150 h 2352675"/>
              <a:gd name="connsiteX66" fmla="*/ 4267200 w 5143555"/>
              <a:gd name="connsiteY66" fmla="*/ 1171575 h 2352675"/>
              <a:gd name="connsiteX67" fmla="*/ 4286250 w 5143555"/>
              <a:gd name="connsiteY67" fmla="*/ 1038225 h 2352675"/>
              <a:gd name="connsiteX68" fmla="*/ 4362450 w 5143555"/>
              <a:gd name="connsiteY68" fmla="*/ 990600 h 2352675"/>
              <a:gd name="connsiteX69" fmla="*/ 4429125 w 5143555"/>
              <a:gd name="connsiteY69" fmla="*/ 942975 h 2352675"/>
              <a:gd name="connsiteX70" fmla="*/ 4486275 w 5143555"/>
              <a:gd name="connsiteY70" fmla="*/ 923925 h 2352675"/>
              <a:gd name="connsiteX71" fmla="*/ 4514850 w 5143555"/>
              <a:gd name="connsiteY71" fmla="*/ 914400 h 2352675"/>
              <a:gd name="connsiteX72" fmla="*/ 4543425 w 5143555"/>
              <a:gd name="connsiteY72" fmla="*/ 752475 h 2352675"/>
              <a:gd name="connsiteX73" fmla="*/ 4562475 w 5143555"/>
              <a:gd name="connsiteY73" fmla="*/ 723900 h 2352675"/>
              <a:gd name="connsiteX74" fmla="*/ 4619625 w 5143555"/>
              <a:gd name="connsiteY74" fmla="*/ 676275 h 2352675"/>
              <a:gd name="connsiteX75" fmla="*/ 4629150 w 5143555"/>
              <a:gd name="connsiteY75" fmla="*/ 638175 h 2352675"/>
              <a:gd name="connsiteX76" fmla="*/ 4676775 w 5143555"/>
              <a:gd name="connsiteY76" fmla="*/ 581025 h 2352675"/>
              <a:gd name="connsiteX77" fmla="*/ 4714875 w 5143555"/>
              <a:gd name="connsiteY77" fmla="*/ 523875 h 2352675"/>
              <a:gd name="connsiteX78" fmla="*/ 4733925 w 5143555"/>
              <a:gd name="connsiteY78" fmla="*/ 495300 h 2352675"/>
              <a:gd name="connsiteX79" fmla="*/ 4762500 w 5143555"/>
              <a:gd name="connsiteY79" fmla="*/ 485775 h 2352675"/>
              <a:gd name="connsiteX80" fmla="*/ 4810125 w 5143555"/>
              <a:gd name="connsiteY80" fmla="*/ 428625 h 2352675"/>
              <a:gd name="connsiteX81" fmla="*/ 4819650 w 5143555"/>
              <a:gd name="connsiteY81" fmla="*/ 400050 h 2352675"/>
              <a:gd name="connsiteX82" fmla="*/ 4810125 w 5143555"/>
              <a:gd name="connsiteY82" fmla="*/ 352425 h 2352675"/>
              <a:gd name="connsiteX83" fmla="*/ 4800600 w 5143555"/>
              <a:gd name="connsiteY83" fmla="*/ 323850 h 2352675"/>
              <a:gd name="connsiteX84" fmla="*/ 4857750 w 5143555"/>
              <a:gd name="connsiteY84" fmla="*/ 266700 h 2352675"/>
              <a:gd name="connsiteX85" fmla="*/ 4924425 w 5143555"/>
              <a:gd name="connsiteY85" fmla="*/ 228600 h 2352675"/>
              <a:gd name="connsiteX86" fmla="*/ 4953000 w 5143555"/>
              <a:gd name="connsiteY86" fmla="*/ 200025 h 2352675"/>
              <a:gd name="connsiteX87" fmla="*/ 5010150 w 5143555"/>
              <a:gd name="connsiteY87" fmla="*/ 180975 h 2352675"/>
              <a:gd name="connsiteX88" fmla="*/ 5048250 w 5143555"/>
              <a:gd name="connsiteY88" fmla="*/ 133350 h 2352675"/>
              <a:gd name="connsiteX89" fmla="*/ 5086350 w 5143555"/>
              <a:gd name="connsiteY89" fmla="*/ 85725 h 2352675"/>
              <a:gd name="connsiteX90" fmla="*/ 5105400 w 5143555"/>
              <a:gd name="connsiteY90" fmla="*/ 57150 h 2352675"/>
              <a:gd name="connsiteX91" fmla="*/ 5114925 w 5143555"/>
              <a:gd name="connsiteY91" fmla="*/ 28575 h 2352675"/>
              <a:gd name="connsiteX92" fmla="*/ 5143500 w 5143555"/>
              <a:gd name="connsiteY92" fmla="*/ 0 h 2352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143555" h="2352675">
                <a:moveTo>
                  <a:pt x="0" y="1876425"/>
                </a:moveTo>
                <a:cubicBezTo>
                  <a:pt x="15875" y="1879600"/>
                  <a:pt x="31502" y="1887416"/>
                  <a:pt x="47625" y="1885950"/>
                </a:cubicBezTo>
                <a:cubicBezTo>
                  <a:pt x="67623" y="1884132"/>
                  <a:pt x="104775" y="1866900"/>
                  <a:pt x="104775" y="1866900"/>
                </a:cubicBezTo>
                <a:cubicBezTo>
                  <a:pt x="201639" y="1931476"/>
                  <a:pt x="139080" y="1906523"/>
                  <a:pt x="304800" y="1895475"/>
                </a:cubicBezTo>
                <a:lnTo>
                  <a:pt x="438150" y="1905000"/>
                </a:lnTo>
                <a:cubicBezTo>
                  <a:pt x="459488" y="1913298"/>
                  <a:pt x="457200" y="1949450"/>
                  <a:pt x="476250" y="1962150"/>
                </a:cubicBezTo>
                <a:cubicBezTo>
                  <a:pt x="492520" y="1972997"/>
                  <a:pt x="512084" y="1989659"/>
                  <a:pt x="533400" y="1990725"/>
                </a:cubicBezTo>
                <a:cubicBezTo>
                  <a:pt x="650771" y="1996594"/>
                  <a:pt x="768350" y="1997075"/>
                  <a:pt x="885825" y="2000250"/>
                </a:cubicBezTo>
                <a:cubicBezTo>
                  <a:pt x="901700" y="2003425"/>
                  <a:pt x="918970" y="2002535"/>
                  <a:pt x="933450" y="2009775"/>
                </a:cubicBezTo>
                <a:cubicBezTo>
                  <a:pt x="981823" y="2033962"/>
                  <a:pt x="944607" y="2037751"/>
                  <a:pt x="981075" y="2066925"/>
                </a:cubicBezTo>
                <a:cubicBezTo>
                  <a:pt x="988915" y="2073197"/>
                  <a:pt x="999637" y="2075708"/>
                  <a:pt x="1009650" y="2076450"/>
                </a:cubicBezTo>
                <a:cubicBezTo>
                  <a:pt x="1085708" y="2082084"/>
                  <a:pt x="1162050" y="2082800"/>
                  <a:pt x="1238250" y="2085975"/>
                </a:cubicBezTo>
                <a:cubicBezTo>
                  <a:pt x="1247775" y="2098675"/>
                  <a:pt x="1255600" y="2112850"/>
                  <a:pt x="1266825" y="2124075"/>
                </a:cubicBezTo>
                <a:cubicBezTo>
                  <a:pt x="1285289" y="2142539"/>
                  <a:pt x="1300734" y="2144903"/>
                  <a:pt x="1323975" y="2152650"/>
                </a:cubicBezTo>
                <a:cubicBezTo>
                  <a:pt x="1355725" y="2149475"/>
                  <a:pt x="1387597" y="2147342"/>
                  <a:pt x="1419225" y="2143125"/>
                </a:cubicBezTo>
                <a:cubicBezTo>
                  <a:pt x="1435272" y="2140985"/>
                  <a:pt x="1450676" y="2132897"/>
                  <a:pt x="1466850" y="2133600"/>
                </a:cubicBezTo>
                <a:cubicBezTo>
                  <a:pt x="1524297" y="2136098"/>
                  <a:pt x="1581150" y="2146300"/>
                  <a:pt x="1638300" y="2152650"/>
                </a:cubicBezTo>
                <a:cubicBezTo>
                  <a:pt x="1644650" y="2162175"/>
                  <a:pt x="1648735" y="2173687"/>
                  <a:pt x="1657350" y="2181225"/>
                </a:cubicBezTo>
                <a:cubicBezTo>
                  <a:pt x="1674580" y="2196302"/>
                  <a:pt x="1714500" y="2219325"/>
                  <a:pt x="1714500" y="2219325"/>
                </a:cubicBezTo>
                <a:cubicBezTo>
                  <a:pt x="1815956" y="2210102"/>
                  <a:pt x="1846062" y="2199249"/>
                  <a:pt x="1952625" y="2228850"/>
                </a:cubicBezTo>
                <a:cubicBezTo>
                  <a:pt x="1967921" y="2233099"/>
                  <a:pt x="1977720" y="2248321"/>
                  <a:pt x="1990725" y="2257425"/>
                </a:cubicBezTo>
                <a:cubicBezTo>
                  <a:pt x="2009482" y="2270555"/>
                  <a:pt x="2028825" y="2282825"/>
                  <a:pt x="2047875" y="2295525"/>
                </a:cubicBezTo>
                <a:lnTo>
                  <a:pt x="2076450" y="2314575"/>
                </a:lnTo>
                <a:cubicBezTo>
                  <a:pt x="2117725" y="2311400"/>
                  <a:pt x="2159294" y="2310904"/>
                  <a:pt x="2200275" y="2305050"/>
                </a:cubicBezTo>
                <a:cubicBezTo>
                  <a:pt x="2226194" y="2301347"/>
                  <a:pt x="2276475" y="2286000"/>
                  <a:pt x="2276475" y="2286000"/>
                </a:cubicBezTo>
                <a:cubicBezTo>
                  <a:pt x="2305050" y="2289175"/>
                  <a:pt x="2334308" y="2288552"/>
                  <a:pt x="2362200" y="2295525"/>
                </a:cubicBezTo>
                <a:cubicBezTo>
                  <a:pt x="2403764" y="2305916"/>
                  <a:pt x="2380961" y="2320059"/>
                  <a:pt x="2409825" y="2343150"/>
                </a:cubicBezTo>
                <a:cubicBezTo>
                  <a:pt x="2417665" y="2349422"/>
                  <a:pt x="2428875" y="2349500"/>
                  <a:pt x="2438400" y="2352675"/>
                </a:cubicBezTo>
                <a:cubicBezTo>
                  <a:pt x="2479675" y="2349500"/>
                  <a:pt x="2521112" y="2347987"/>
                  <a:pt x="2562225" y="2343150"/>
                </a:cubicBezTo>
                <a:cubicBezTo>
                  <a:pt x="2575226" y="2341620"/>
                  <a:pt x="2587546" y="2336465"/>
                  <a:pt x="2600325" y="2333625"/>
                </a:cubicBezTo>
                <a:cubicBezTo>
                  <a:pt x="2709156" y="2309440"/>
                  <a:pt x="2593132" y="2337804"/>
                  <a:pt x="2686050" y="2314575"/>
                </a:cubicBezTo>
                <a:cubicBezTo>
                  <a:pt x="2711450" y="2317750"/>
                  <a:pt x="2737065" y="2319521"/>
                  <a:pt x="2762250" y="2324100"/>
                </a:cubicBezTo>
                <a:cubicBezTo>
                  <a:pt x="2772128" y="2325896"/>
                  <a:pt x="2780785" y="2333625"/>
                  <a:pt x="2790825" y="2333625"/>
                </a:cubicBezTo>
                <a:cubicBezTo>
                  <a:pt x="2819576" y="2333625"/>
                  <a:pt x="2847975" y="2327275"/>
                  <a:pt x="2876550" y="2324100"/>
                </a:cubicBezTo>
                <a:cubicBezTo>
                  <a:pt x="2897992" y="2259774"/>
                  <a:pt x="2873249" y="2338955"/>
                  <a:pt x="2895600" y="2238375"/>
                </a:cubicBezTo>
                <a:cubicBezTo>
                  <a:pt x="2897778" y="2228574"/>
                  <a:pt x="2898853" y="2217640"/>
                  <a:pt x="2905125" y="2209800"/>
                </a:cubicBezTo>
                <a:cubicBezTo>
                  <a:pt x="2912276" y="2200861"/>
                  <a:pt x="2923461" y="2195870"/>
                  <a:pt x="2933700" y="2190750"/>
                </a:cubicBezTo>
                <a:cubicBezTo>
                  <a:pt x="2961645" y="2176778"/>
                  <a:pt x="3001370" y="2176715"/>
                  <a:pt x="3028950" y="2171700"/>
                </a:cubicBezTo>
                <a:cubicBezTo>
                  <a:pt x="3041830" y="2169358"/>
                  <a:pt x="3054039" y="2163621"/>
                  <a:pt x="3067050" y="2162175"/>
                </a:cubicBezTo>
                <a:cubicBezTo>
                  <a:pt x="3111341" y="2157254"/>
                  <a:pt x="3156004" y="2156510"/>
                  <a:pt x="3200400" y="2152650"/>
                </a:cubicBezTo>
                <a:cubicBezTo>
                  <a:pt x="3240984" y="2149121"/>
                  <a:pt x="3320437" y="2138836"/>
                  <a:pt x="3362325" y="2133600"/>
                </a:cubicBezTo>
                <a:cubicBezTo>
                  <a:pt x="3371850" y="2130425"/>
                  <a:pt x="3381920" y="2128565"/>
                  <a:pt x="3390900" y="2124075"/>
                </a:cubicBezTo>
                <a:cubicBezTo>
                  <a:pt x="3401139" y="2118955"/>
                  <a:pt x="3408953" y="2109534"/>
                  <a:pt x="3419475" y="2105025"/>
                </a:cubicBezTo>
                <a:cubicBezTo>
                  <a:pt x="3431507" y="2099868"/>
                  <a:pt x="3444875" y="2098675"/>
                  <a:pt x="3457575" y="2095500"/>
                </a:cubicBezTo>
                <a:cubicBezTo>
                  <a:pt x="3467100" y="2089150"/>
                  <a:pt x="3475911" y="2081570"/>
                  <a:pt x="3486150" y="2076450"/>
                </a:cubicBezTo>
                <a:cubicBezTo>
                  <a:pt x="3495130" y="2071960"/>
                  <a:pt x="3507625" y="2074025"/>
                  <a:pt x="3514725" y="2066925"/>
                </a:cubicBezTo>
                <a:cubicBezTo>
                  <a:pt x="3521825" y="2059825"/>
                  <a:pt x="3521075" y="2047875"/>
                  <a:pt x="3524250" y="2038350"/>
                </a:cubicBezTo>
                <a:cubicBezTo>
                  <a:pt x="3513862" y="1944859"/>
                  <a:pt x="3489311" y="1960570"/>
                  <a:pt x="3562350" y="1924050"/>
                </a:cubicBezTo>
                <a:cubicBezTo>
                  <a:pt x="3571330" y="1919560"/>
                  <a:pt x="3581400" y="1917700"/>
                  <a:pt x="3590925" y="1914525"/>
                </a:cubicBezTo>
                <a:cubicBezTo>
                  <a:pt x="3599554" y="1908053"/>
                  <a:pt x="3643672" y="1873864"/>
                  <a:pt x="3657600" y="1866900"/>
                </a:cubicBezTo>
                <a:cubicBezTo>
                  <a:pt x="3736470" y="1827465"/>
                  <a:pt x="3632858" y="1892920"/>
                  <a:pt x="3714750" y="1838325"/>
                </a:cubicBezTo>
                <a:cubicBezTo>
                  <a:pt x="3710173" y="1792560"/>
                  <a:pt x="3695659" y="1724128"/>
                  <a:pt x="3714750" y="1676400"/>
                </a:cubicBezTo>
                <a:cubicBezTo>
                  <a:pt x="3719753" y="1663893"/>
                  <a:pt x="3732549" y="1655907"/>
                  <a:pt x="3743325" y="1647825"/>
                </a:cubicBezTo>
                <a:cubicBezTo>
                  <a:pt x="3786518" y="1615430"/>
                  <a:pt x="3780459" y="1624375"/>
                  <a:pt x="3819525" y="1609725"/>
                </a:cubicBezTo>
                <a:cubicBezTo>
                  <a:pt x="3910640" y="1575557"/>
                  <a:pt x="3830865" y="1602770"/>
                  <a:pt x="3895725" y="1581150"/>
                </a:cubicBezTo>
                <a:cubicBezTo>
                  <a:pt x="3908425" y="1571625"/>
                  <a:pt x="3920042" y="1560451"/>
                  <a:pt x="3933825" y="1552575"/>
                </a:cubicBezTo>
                <a:cubicBezTo>
                  <a:pt x="3942542" y="1547594"/>
                  <a:pt x="3955300" y="1550150"/>
                  <a:pt x="3962400" y="1543050"/>
                </a:cubicBezTo>
                <a:cubicBezTo>
                  <a:pt x="3969500" y="1535950"/>
                  <a:pt x="3968750" y="1524000"/>
                  <a:pt x="3971925" y="1514475"/>
                </a:cubicBezTo>
                <a:cubicBezTo>
                  <a:pt x="3968750" y="1495425"/>
                  <a:pt x="3966590" y="1476178"/>
                  <a:pt x="3962400" y="1457325"/>
                </a:cubicBezTo>
                <a:cubicBezTo>
                  <a:pt x="3953377" y="1416722"/>
                  <a:pt x="3934457" y="1417960"/>
                  <a:pt x="3962400" y="1362075"/>
                </a:cubicBezTo>
                <a:cubicBezTo>
                  <a:pt x="3969500" y="1347876"/>
                  <a:pt x="3987038" y="1341914"/>
                  <a:pt x="4000500" y="1333500"/>
                </a:cubicBezTo>
                <a:cubicBezTo>
                  <a:pt x="4022147" y="1319971"/>
                  <a:pt x="4063644" y="1303868"/>
                  <a:pt x="4086225" y="1295400"/>
                </a:cubicBezTo>
                <a:cubicBezTo>
                  <a:pt x="4095626" y="1291875"/>
                  <a:pt x="4105820" y="1290365"/>
                  <a:pt x="4114800" y="1285875"/>
                </a:cubicBezTo>
                <a:cubicBezTo>
                  <a:pt x="4125039" y="1280755"/>
                  <a:pt x="4133368" y="1272384"/>
                  <a:pt x="4143375" y="1266825"/>
                </a:cubicBezTo>
                <a:cubicBezTo>
                  <a:pt x="4161993" y="1256482"/>
                  <a:pt x="4182128" y="1248982"/>
                  <a:pt x="4200525" y="1238250"/>
                </a:cubicBezTo>
                <a:cubicBezTo>
                  <a:pt x="4220301" y="1226714"/>
                  <a:pt x="4257675" y="1200150"/>
                  <a:pt x="4257675" y="1200150"/>
                </a:cubicBezTo>
                <a:cubicBezTo>
                  <a:pt x="4260850" y="1190625"/>
                  <a:pt x="4265455" y="1181462"/>
                  <a:pt x="4267200" y="1171575"/>
                </a:cubicBezTo>
                <a:cubicBezTo>
                  <a:pt x="4275003" y="1127357"/>
                  <a:pt x="4269976" y="1080073"/>
                  <a:pt x="4286250" y="1038225"/>
                </a:cubicBezTo>
                <a:cubicBezTo>
                  <a:pt x="4297815" y="1008486"/>
                  <a:pt x="4336269" y="999327"/>
                  <a:pt x="4362450" y="990600"/>
                </a:cubicBezTo>
                <a:cubicBezTo>
                  <a:pt x="4367567" y="986762"/>
                  <a:pt x="4417729" y="948040"/>
                  <a:pt x="4429125" y="942975"/>
                </a:cubicBezTo>
                <a:cubicBezTo>
                  <a:pt x="4447475" y="934820"/>
                  <a:pt x="4467225" y="930275"/>
                  <a:pt x="4486275" y="923925"/>
                </a:cubicBezTo>
                <a:lnTo>
                  <a:pt x="4514850" y="914400"/>
                </a:lnTo>
                <a:cubicBezTo>
                  <a:pt x="4563932" y="840777"/>
                  <a:pt x="4512403" y="928265"/>
                  <a:pt x="4543425" y="752475"/>
                </a:cubicBezTo>
                <a:cubicBezTo>
                  <a:pt x="4545414" y="741202"/>
                  <a:pt x="4555146" y="732694"/>
                  <a:pt x="4562475" y="723900"/>
                </a:cubicBezTo>
                <a:cubicBezTo>
                  <a:pt x="4585394" y="696398"/>
                  <a:pt x="4591528" y="695006"/>
                  <a:pt x="4619625" y="676275"/>
                </a:cubicBezTo>
                <a:cubicBezTo>
                  <a:pt x="4622800" y="663575"/>
                  <a:pt x="4623993" y="650207"/>
                  <a:pt x="4629150" y="638175"/>
                </a:cubicBezTo>
                <a:cubicBezTo>
                  <a:pt x="4643074" y="605686"/>
                  <a:pt x="4654929" y="609112"/>
                  <a:pt x="4676775" y="581025"/>
                </a:cubicBezTo>
                <a:cubicBezTo>
                  <a:pt x="4690831" y="562953"/>
                  <a:pt x="4702175" y="542925"/>
                  <a:pt x="4714875" y="523875"/>
                </a:cubicBezTo>
                <a:cubicBezTo>
                  <a:pt x="4721225" y="514350"/>
                  <a:pt x="4723065" y="498920"/>
                  <a:pt x="4733925" y="495300"/>
                </a:cubicBezTo>
                <a:lnTo>
                  <a:pt x="4762500" y="485775"/>
                </a:lnTo>
                <a:cubicBezTo>
                  <a:pt x="4783566" y="464709"/>
                  <a:pt x="4796864" y="455147"/>
                  <a:pt x="4810125" y="428625"/>
                </a:cubicBezTo>
                <a:cubicBezTo>
                  <a:pt x="4814615" y="419645"/>
                  <a:pt x="4816475" y="409575"/>
                  <a:pt x="4819650" y="400050"/>
                </a:cubicBezTo>
                <a:cubicBezTo>
                  <a:pt x="4816475" y="384175"/>
                  <a:pt x="4814052" y="368131"/>
                  <a:pt x="4810125" y="352425"/>
                </a:cubicBezTo>
                <a:cubicBezTo>
                  <a:pt x="4807690" y="342685"/>
                  <a:pt x="4795724" y="332627"/>
                  <a:pt x="4800600" y="323850"/>
                </a:cubicBezTo>
                <a:cubicBezTo>
                  <a:pt x="4813684" y="300300"/>
                  <a:pt x="4833653" y="278748"/>
                  <a:pt x="4857750" y="266700"/>
                </a:cubicBezTo>
                <a:cubicBezTo>
                  <a:pt x="4881041" y="255055"/>
                  <a:pt x="4904230" y="245429"/>
                  <a:pt x="4924425" y="228600"/>
                </a:cubicBezTo>
                <a:cubicBezTo>
                  <a:pt x="4934773" y="219976"/>
                  <a:pt x="4941225" y="206567"/>
                  <a:pt x="4953000" y="200025"/>
                </a:cubicBezTo>
                <a:cubicBezTo>
                  <a:pt x="4970553" y="190273"/>
                  <a:pt x="5010150" y="180975"/>
                  <a:pt x="5010150" y="180975"/>
                </a:cubicBezTo>
                <a:cubicBezTo>
                  <a:pt x="5034091" y="109151"/>
                  <a:pt x="4999011" y="194898"/>
                  <a:pt x="5048250" y="133350"/>
                </a:cubicBezTo>
                <a:cubicBezTo>
                  <a:pt x="5100830" y="67625"/>
                  <a:pt x="5004458" y="140320"/>
                  <a:pt x="5086350" y="85725"/>
                </a:cubicBezTo>
                <a:cubicBezTo>
                  <a:pt x="5092700" y="76200"/>
                  <a:pt x="5100280" y="67389"/>
                  <a:pt x="5105400" y="57150"/>
                </a:cubicBezTo>
                <a:cubicBezTo>
                  <a:pt x="5109890" y="48170"/>
                  <a:pt x="5108653" y="36415"/>
                  <a:pt x="5114925" y="28575"/>
                </a:cubicBezTo>
                <a:cubicBezTo>
                  <a:pt x="5146142" y="-10446"/>
                  <a:pt x="5143500" y="26023"/>
                  <a:pt x="514350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5" name="Frihandsfigur: Form 44">
            <a:extLst>
              <a:ext uri="{FF2B5EF4-FFF2-40B4-BE49-F238E27FC236}">
                <a16:creationId xmlns:a16="http://schemas.microsoft.com/office/drawing/2014/main" id="{17FCFD0A-E858-4175-8EF9-B25F9EC110EC}"/>
              </a:ext>
            </a:extLst>
          </p:cNvPr>
          <p:cNvSpPr/>
          <p:nvPr/>
        </p:nvSpPr>
        <p:spPr>
          <a:xfrm>
            <a:off x="5286375" y="1485900"/>
            <a:ext cx="2895600" cy="2209800"/>
          </a:xfrm>
          <a:custGeom>
            <a:avLst/>
            <a:gdLst>
              <a:gd name="connsiteX0" fmla="*/ 676275 w 2895600"/>
              <a:gd name="connsiteY0" fmla="*/ 0 h 2209800"/>
              <a:gd name="connsiteX1" fmla="*/ 476250 w 2895600"/>
              <a:gd name="connsiteY1" fmla="*/ 19050 h 2209800"/>
              <a:gd name="connsiteX2" fmla="*/ 419100 w 2895600"/>
              <a:gd name="connsiteY2" fmla="*/ 38100 h 2209800"/>
              <a:gd name="connsiteX3" fmla="*/ 390525 w 2895600"/>
              <a:gd name="connsiteY3" fmla="*/ 57150 h 2209800"/>
              <a:gd name="connsiteX4" fmla="*/ 333375 w 2895600"/>
              <a:gd name="connsiteY4" fmla="*/ 76200 h 2209800"/>
              <a:gd name="connsiteX5" fmla="*/ 314325 w 2895600"/>
              <a:gd name="connsiteY5" fmla="*/ 104775 h 2209800"/>
              <a:gd name="connsiteX6" fmla="*/ 285750 w 2895600"/>
              <a:gd name="connsiteY6" fmla="*/ 114300 h 2209800"/>
              <a:gd name="connsiteX7" fmla="*/ 228600 w 2895600"/>
              <a:gd name="connsiteY7" fmla="*/ 152400 h 2209800"/>
              <a:gd name="connsiteX8" fmla="*/ 200025 w 2895600"/>
              <a:gd name="connsiteY8" fmla="*/ 171450 h 2209800"/>
              <a:gd name="connsiteX9" fmla="*/ 161925 w 2895600"/>
              <a:gd name="connsiteY9" fmla="*/ 228600 h 2209800"/>
              <a:gd name="connsiteX10" fmla="*/ 142875 w 2895600"/>
              <a:gd name="connsiteY10" fmla="*/ 257175 h 2209800"/>
              <a:gd name="connsiteX11" fmla="*/ 123825 w 2895600"/>
              <a:gd name="connsiteY11" fmla="*/ 295275 h 2209800"/>
              <a:gd name="connsiteX12" fmla="*/ 104775 w 2895600"/>
              <a:gd name="connsiteY12" fmla="*/ 323850 h 2209800"/>
              <a:gd name="connsiteX13" fmla="*/ 76200 w 2895600"/>
              <a:gd name="connsiteY13" fmla="*/ 381000 h 2209800"/>
              <a:gd name="connsiteX14" fmla="*/ 47625 w 2895600"/>
              <a:gd name="connsiteY14" fmla="*/ 476250 h 2209800"/>
              <a:gd name="connsiteX15" fmla="*/ 38100 w 2895600"/>
              <a:gd name="connsiteY15" fmla="*/ 504825 h 2209800"/>
              <a:gd name="connsiteX16" fmla="*/ 28575 w 2895600"/>
              <a:gd name="connsiteY16" fmla="*/ 533400 h 2209800"/>
              <a:gd name="connsiteX17" fmla="*/ 0 w 2895600"/>
              <a:gd name="connsiteY17" fmla="*/ 733425 h 2209800"/>
              <a:gd name="connsiteX18" fmla="*/ 9525 w 2895600"/>
              <a:gd name="connsiteY18" fmla="*/ 933450 h 2209800"/>
              <a:gd name="connsiteX19" fmla="*/ 19050 w 2895600"/>
              <a:gd name="connsiteY19" fmla="*/ 962025 h 2209800"/>
              <a:gd name="connsiteX20" fmla="*/ 28575 w 2895600"/>
              <a:gd name="connsiteY20" fmla="*/ 1000125 h 2209800"/>
              <a:gd name="connsiteX21" fmla="*/ 47625 w 2895600"/>
              <a:gd name="connsiteY21" fmla="*/ 1057275 h 2209800"/>
              <a:gd name="connsiteX22" fmla="*/ 85725 w 2895600"/>
              <a:gd name="connsiteY22" fmla="*/ 1114425 h 2209800"/>
              <a:gd name="connsiteX23" fmla="*/ 123825 w 2895600"/>
              <a:gd name="connsiteY23" fmla="*/ 1162050 h 2209800"/>
              <a:gd name="connsiteX24" fmla="*/ 161925 w 2895600"/>
              <a:gd name="connsiteY24" fmla="*/ 1209675 h 2209800"/>
              <a:gd name="connsiteX25" fmla="*/ 171450 w 2895600"/>
              <a:gd name="connsiteY25" fmla="*/ 1238250 h 2209800"/>
              <a:gd name="connsiteX26" fmla="*/ 200025 w 2895600"/>
              <a:gd name="connsiteY26" fmla="*/ 1266825 h 2209800"/>
              <a:gd name="connsiteX27" fmla="*/ 209550 w 2895600"/>
              <a:gd name="connsiteY27" fmla="*/ 1295400 h 2209800"/>
              <a:gd name="connsiteX28" fmla="*/ 323850 w 2895600"/>
              <a:gd name="connsiteY28" fmla="*/ 1390650 h 2209800"/>
              <a:gd name="connsiteX29" fmla="*/ 381000 w 2895600"/>
              <a:gd name="connsiteY29" fmla="*/ 1428750 h 2209800"/>
              <a:gd name="connsiteX30" fmla="*/ 409575 w 2895600"/>
              <a:gd name="connsiteY30" fmla="*/ 1447800 h 2209800"/>
              <a:gd name="connsiteX31" fmla="*/ 447675 w 2895600"/>
              <a:gd name="connsiteY31" fmla="*/ 1466850 h 2209800"/>
              <a:gd name="connsiteX32" fmla="*/ 476250 w 2895600"/>
              <a:gd name="connsiteY32" fmla="*/ 1485900 h 2209800"/>
              <a:gd name="connsiteX33" fmla="*/ 533400 w 2895600"/>
              <a:gd name="connsiteY33" fmla="*/ 1504950 h 2209800"/>
              <a:gd name="connsiteX34" fmla="*/ 561975 w 2895600"/>
              <a:gd name="connsiteY34" fmla="*/ 1514475 h 2209800"/>
              <a:gd name="connsiteX35" fmla="*/ 590550 w 2895600"/>
              <a:gd name="connsiteY35" fmla="*/ 1533525 h 2209800"/>
              <a:gd name="connsiteX36" fmla="*/ 647700 w 2895600"/>
              <a:gd name="connsiteY36" fmla="*/ 1552575 h 2209800"/>
              <a:gd name="connsiteX37" fmla="*/ 733425 w 2895600"/>
              <a:gd name="connsiteY37" fmla="*/ 1581150 h 2209800"/>
              <a:gd name="connsiteX38" fmla="*/ 762000 w 2895600"/>
              <a:gd name="connsiteY38" fmla="*/ 1590675 h 2209800"/>
              <a:gd name="connsiteX39" fmla="*/ 790575 w 2895600"/>
              <a:gd name="connsiteY39" fmla="*/ 1600200 h 2209800"/>
              <a:gd name="connsiteX40" fmla="*/ 819150 w 2895600"/>
              <a:gd name="connsiteY40" fmla="*/ 1619250 h 2209800"/>
              <a:gd name="connsiteX41" fmla="*/ 866775 w 2895600"/>
              <a:gd name="connsiteY41" fmla="*/ 1628775 h 2209800"/>
              <a:gd name="connsiteX42" fmla="*/ 923925 w 2895600"/>
              <a:gd name="connsiteY42" fmla="*/ 1647825 h 2209800"/>
              <a:gd name="connsiteX43" fmla="*/ 952500 w 2895600"/>
              <a:gd name="connsiteY43" fmla="*/ 1657350 h 2209800"/>
              <a:gd name="connsiteX44" fmla="*/ 1000125 w 2895600"/>
              <a:gd name="connsiteY44" fmla="*/ 1666875 h 2209800"/>
              <a:gd name="connsiteX45" fmla="*/ 1028700 w 2895600"/>
              <a:gd name="connsiteY45" fmla="*/ 1676400 h 2209800"/>
              <a:gd name="connsiteX46" fmla="*/ 1057275 w 2895600"/>
              <a:gd name="connsiteY46" fmla="*/ 1695450 h 2209800"/>
              <a:gd name="connsiteX47" fmla="*/ 1123950 w 2895600"/>
              <a:gd name="connsiteY47" fmla="*/ 1704975 h 2209800"/>
              <a:gd name="connsiteX48" fmla="*/ 1190625 w 2895600"/>
              <a:gd name="connsiteY48" fmla="*/ 1724025 h 2209800"/>
              <a:gd name="connsiteX49" fmla="*/ 1247775 w 2895600"/>
              <a:gd name="connsiteY49" fmla="*/ 1733550 h 2209800"/>
              <a:gd name="connsiteX50" fmla="*/ 1304925 w 2895600"/>
              <a:gd name="connsiteY50" fmla="*/ 1752600 h 2209800"/>
              <a:gd name="connsiteX51" fmla="*/ 1381125 w 2895600"/>
              <a:gd name="connsiteY51" fmla="*/ 1771650 h 2209800"/>
              <a:gd name="connsiteX52" fmla="*/ 1428750 w 2895600"/>
              <a:gd name="connsiteY52" fmla="*/ 1781175 h 2209800"/>
              <a:gd name="connsiteX53" fmla="*/ 1504950 w 2895600"/>
              <a:gd name="connsiteY53" fmla="*/ 1800225 h 2209800"/>
              <a:gd name="connsiteX54" fmla="*/ 1533525 w 2895600"/>
              <a:gd name="connsiteY54" fmla="*/ 1809750 h 2209800"/>
              <a:gd name="connsiteX55" fmla="*/ 1743075 w 2895600"/>
              <a:gd name="connsiteY55" fmla="*/ 1838325 h 2209800"/>
              <a:gd name="connsiteX56" fmla="*/ 1905000 w 2895600"/>
              <a:gd name="connsiteY56" fmla="*/ 1847850 h 2209800"/>
              <a:gd name="connsiteX57" fmla="*/ 1962150 w 2895600"/>
              <a:gd name="connsiteY57" fmla="*/ 1866900 h 2209800"/>
              <a:gd name="connsiteX58" fmla="*/ 2095500 w 2895600"/>
              <a:gd name="connsiteY58" fmla="*/ 1885950 h 2209800"/>
              <a:gd name="connsiteX59" fmla="*/ 2152650 w 2895600"/>
              <a:gd name="connsiteY59" fmla="*/ 1905000 h 2209800"/>
              <a:gd name="connsiteX60" fmla="*/ 2209800 w 2895600"/>
              <a:gd name="connsiteY60" fmla="*/ 1914525 h 2209800"/>
              <a:gd name="connsiteX61" fmla="*/ 2238375 w 2895600"/>
              <a:gd name="connsiteY61" fmla="*/ 1924050 h 2209800"/>
              <a:gd name="connsiteX62" fmla="*/ 2276475 w 2895600"/>
              <a:gd name="connsiteY62" fmla="*/ 1933575 h 2209800"/>
              <a:gd name="connsiteX63" fmla="*/ 2333625 w 2895600"/>
              <a:gd name="connsiteY63" fmla="*/ 1943100 h 2209800"/>
              <a:gd name="connsiteX64" fmla="*/ 2390775 w 2895600"/>
              <a:gd name="connsiteY64" fmla="*/ 1962150 h 2209800"/>
              <a:gd name="connsiteX65" fmla="*/ 2457450 w 2895600"/>
              <a:gd name="connsiteY65" fmla="*/ 1981200 h 2209800"/>
              <a:gd name="connsiteX66" fmla="*/ 2486025 w 2895600"/>
              <a:gd name="connsiteY66" fmla="*/ 2000250 h 2209800"/>
              <a:gd name="connsiteX67" fmla="*/ 2524125 w 2895600"/>
              <a:gd name="connsiteY67" fmla="*/ 2009775 h 2209800"/>
              <a:gd name="connsiteX68" fmla="*/ 2552700 w 2895600"/>
              <a:gd name="connsiteY68" fmla="*/ 2019300 h 2209800"/>
              <a:gd name="connsiteX69" fmla="*/ 2590800 w 2895600"/>
              <a:gd name="connsiteY69" fmla="*/ 2038350 h 2209800"/>
              <a:gd name="connsiteX70" fmla="*/ 2676525 w 2895600"/>
              <a:gd name="connsiteY70" fmla="*/ 2066925 h 2209800"/>
              <a:gd name="connsiteX71" fmla="*/ 2705100 w 2895600"/>
              <a:gd name="connsiteY71" fmla="*/ 2076450 h 2209800"/>
              <a:gd name="connsiteX72" fmla="*/ 2743200 w 2895600"/>
              <a:gd name="connsiteY72" fmla="*/ 2095500 h 2209800"/>
              <a:gd name="connsiteX73" fmla="*/ 2771775 w 2895600"/>
              <a:gd name="connsiteY73" fmla="*/ 2114550 h 2209800"/>
              <a:gd name="connsiteX74" fmla="*/ 2800350 w 2895600"/>
              <a:gd name="connsiteY74" fmla="*/ 2124075 h 2209800"/>
              <a:gd name="connsiteX75" fmla="*/ 2857500 w 2895600"/>
              <a:gd name="connsiteY75" fmla="*/ 2162175 h 2209800"/>
              <a:gd name="connsiteX76" fmla="*/ 2895600 w 2895600"/>
              <a:gd name="connsiteY76" fmla="*/ 2209800 h 220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895600" h="2209800">
                <a:moveTo>
                  <a:pt x="676275" y="0"/>
                </a:moveTo>
                <a:cubicBezTo>
                  <a:pt x="613802" y="3905"/>
                  <a:pt x="540044" y="1652"/>
                  <a:pt x="476250" y="19050"/>
                </a:cubicBezTo>
                <a:cubicBezTo>
                  <a:pt x="456877" y="24334"/>
                  <a:pt x="435808" y="26961"/>
                  <a:pt x="419100" y="38100"/>
                </a:cubicBezTo>
                <a:cubicBezTo>
                  <a:pt x="409575" y="44450"/>
                  <a:pt x="400986" y="52501"/>
                  <a:pt x="390525" y="57150"/>
                </a:cubicBezTo>
                <a:cubicBezTo>
                  <a:pt x="372175" y="65305"/>
                  <a:pt x="333375" y="76200"/>
                  <a:pt x="333375" y="76200"/>
                </a:cubicBezTo>
                <a:cubicBezTo>
                  <a:pt x="327025" y="85725"/>
                  <a:pt x="323264" y="97624"/>
                  <a:pt x="314325" y="104775"/>
                </a:cubicBezTo>
                <a:cubicBezTo>
                  <a:pt x="306485" y="111047"/>
                  <a:pt x="294527" y="109424"/>
                  <a:pt x="285750" y="114300"/>
                </a:cubicBezTo>
                <a:cubicBezTo>
                  <a:pt x="265736" y="125419"/>
                  <a:pt x="247650" y="139700"/>
                  <a:pt x="228600" y="152400"/>
                </a:cubicBezTo>
                <a:lnTo>
                  <a:pt x="200025" y="171450"/>
                </a:lnTo>
                <a:lnTo>
                  <a:pt x="161925" y="228600"/>
                </a:lnTo>
                <a:cubicBezTo>
                  <a:pt x="155575" y="238125"/>
                  <a:pt x="147995" y="246936"/>
                  <a:pt x="142875" y="257175"/>
                </a:cubicBezTo>
                <a:cubicBezTo>
                  <a:pt x="136525" y="269875"/>
                  <a:pt x="130870" y="282947"/>
                  <a:pt x="123825" y="295275"/>
                </a:cubicBezTo>
                <a:cubicBezTo>
                  <a:pt x="118145" y="305214"/>
                  <a:pt x="109895" y="313611"/>
                  <a:pt x="104775" y="323850"/>
                </a:cubicBezTo>
                <a:cubicBezTo>
                  <a:pt x="65340" y="402720"/>
                  <a:pt x="130795" y="299108"/>
                  <a:pt x="76200" y="381000"/>
                </a:cubicBezTo>
                <a:cubicBezTo>
                  <a:pt x="61805" y="438581"/>
                  <a:pt x="70815" y="406681"/>
                  <a:pt x="47625" y="476250"/>
                </a:cubicBezTo>
                <a:lnTo>
                  <a:pt x="38100" y="504825"/>
                </a:lnTo>
                <a:cubicBezTo>
                  <a:pt x="34925" y="514350"/>
                  <a:pt x="30226" y="523496"/>
                  <a:pt x="28575" y="533400"/>
                </a:cubicBezTo>
                <a:cubicBezTo>
                  <a:pt x="4798" y="676060"/>
                  <a:pt x="13790" y="609311"/>
                  <a:pt x="0" y="733425"/>
                </a:cubicBezTo>
                <a:cubicBezTo>
                  <a:pt x="3175" y="800100"/>
                  <a:pt x="3982" y="866930"/>
                  <a:pt x="9525" y="933450"/>
                </a:cubicBezTo>
                <a:cubicBezTo>
                  <a:pt x="10359" y="943456"/>
                  <a:pt x="16292" y="952371"/>
                  <a:pt x="19050" y="962025"/>
                </a:cubicBezTo>
                <a:cubicBezTo>
                  <a:pt x="22646" y="974612"/>
                  <a:pt x="24813" y="987586"/>
                  <a:pt x="28575" y="1000125"/>
                </a:cubicBezTo>
                <a:cubicBezTo>
                  <a:pt x="34345" y="1019359"/>
                  <a:pt x="36486" y="1040567"/>
                  <a:pt x="47625" y="1057275"/>
                </a:cubicBezTo>
                <a:cubicBezTo>
                  <a:pt x="60325" y="1076325"/>
                  <a:pt x="78485" y="1092705"/>
                  <a:pt x="85725" y="1114425"/>
                </a:cubicBezTo>
                <a:cubicBezTo>
                  <a:pt x="98870" y="1153860"/>
                  <a:pt x="86896" y="1137431"/>
                  <a:pt x="123825" y="1162050"/>
                </a:cubicBezTo>
                <a:cubicBezTo>
                  <a:pt x="147766" y="1233874"/>
                  <a:pt x="112686" y="1148127"/>
                  <a:pt x="161925" y="1209675"/>
                </a:cubicBezTo>
                <a:cubicBezTo>
                  <a:pt x="168197" y="1217515"/>
                  <a:pt x="165881" y="1229896"/>
                  <a:pt x="171450" y="1238250"/>
                </a:cubicBezTo>
                <a:cubicBezTo>
                  <a:pt x="178922" y="1249458"/>
                  <a:pt x="190500" y="1257300"/>
                  <a:pt x="200025" y="1266825"/>
                </a:cubicBezTo>
                <a:cubicBezTo>
                  <a:pt x="203200" y="1276350"/>
                  <a:pt x="203386" y="1287475"/>
                  <a:pt x="209550" y="1295400"/>
                </a:cubicBezTo>
                <a:cubicBezTo>
                  <a:pt x="318779" y="1435838"/>
                  <a:pt x="213783" y="1280583"/>
                  <a:pt x="323850" y="1390650"/>
                </a:cubicBezTo>
                <a:cubicBezTo>
                  <a:pt x="378019" y="1444819"/>
                  <a:pt x="325861" y="1401181"/>
                  <a:pt x="381000" y="1428750"/>
                </a:cubicBezTo>
                <a:cubicBezTo>
                  <a:pt x="391239" y="1433870"/>
                  <a:pt x="399636" y="1442120"/>
                  <a:pt x="409575" y="1447800"/>
                </a:cubicBezTo>
                <a:cubicBezTo>
                  <a:pt x="421903" y="1454845"/>
                  <a:pt x="435347" y="1459805"/>
                  <a:pt x="447675" y="1466850"/>
                </a:cubicBezTo>
                <a:cubicBezTo>
                  <a:pt x="457614" y="1472530"/>
                  <a:pt x="465789" y="1481251"/>
                  <a:pt x="476250" y="1485900"/>
                </a:cubicBezTo>
                <a:cubicBezTo>
                  <a:pt x="494600" y="1494055"/>
                  <a:pt x="514350" y="1498600"/>
                  <a:pt x="533400" y="1504950"/>
                </a:cubicBezTo>
                <a:cubicBezTo>
                  <a:pt x="542925" y="1508125"/>
                  <a:pt x="553621" y="1508906"/>
                  <a:pt x="561975" y="1514475"/>
                </a:cubicBezTo>
                <a:cubicBezTo>
                  <a:pt x="571500" y="1520825"/>
                  <a:pt x="580089" y="1528876"/>
                  <a:pt x="590550" y="1533525"/>
                </a:cubicBezTo>
                <a:cubicBezTo>
                  <a:pt x="608900" y="1541680"/>
                  <a:pt x="628650" y="1546225"/>
                  <a:pt x="647700" y="1552575"/>
                </a:cubicBezTo>
                <a:lnTo>
                  <a:pt x="733425" y="1581150"/>
                </a:lnTo>
                <a:lnTo>
                  <a:pt x="762000" y="1590675"/>
                </a:lnTo>
                <a:cubicBezTo>
                  <a:pt x="771525" y="1593850"/>
                  <a:pt x="782221" y="1594631"/>
                  <a:pt x="790575" y="1600200"/>
                </a:cubicBezTo>
                <a:cubicBezTo>
                  <a:pt x="800100" y="1606550"/>
                  <a:pt x="808431" y="1615230"/>
                  <a:pt x="819150" y="1619250"/>
                </a:cubicBezTo>
                <a:cubicBezTo>
                  <a:pt x="834309" y="1624934"/>
                  <a:pt x="851156" y="1624515"/>
                  <a:pt x="866775" y="1628775"/>
                </a:cubicBezTo>
                <a:cubicBezTo>
                  <a:pt x="886148" y="1634059"/>
                  <a:pt x="904875" y="1641475"/>
                  <a:pt x="923925" y="1647825"/>
                </a:cubicBezTo>
                <a:cubicBezTo>
                  <a:pt x="933450" y="1651000"/>
                  <a:pt x="942655" y="1655381"/>
                  <a:pt x="952500" y="1657350"/>
                </a:cubicBezTo>
                <a:cubicBezTo>
                  <a:pt x="968375" y="1660525"/>
                  <a:pt x="984419" y="1662948"/>
                  <a:pt x="1000125" y="1666875"/>
                </a:cubicBezTo>
                <a:cubicBezTo>
                  <a:pt x="1009865" y="1669310"/>
                  <a:pt x="1019720" y="1671910"/>
                  <a:pt x="1028700" y="1676400"/>
                </a:cubicBezTo>
                <a:cubicBezTo>
                  <a:pt x="1038939" y="1681520"/>
                  <a:pt x="1046310" y="1692161"/>
                  <a:pt x="1057275" y="1695450"/>
                </a:cubicBezTo>
                <a:cubicBezTo>
                  <a:pt x="1078779" y="1701901"/>
                  <a:pt x="1101861" y="1700959"/>
                  <a:pt x="1123950" y="1704975"/>
                </a:cubicBezTo>
                <a:cubicBezTo>
                  <a:pt x="1238046" y="1725720"/>
                  <a:pt x="1098815" y="1703623"/>
                  <a:pt x="1190625" y="1724025"/>
                </a:cubicBezTo>
                <a:cubicBezTo>
                  <a:pt x="1209478" y="1728215"/>
                  <a:pt x="1229039" y="1728866"/>
                  <a:pt x="1247775" y="1733550"/>
                </a:cubicBezTo>
                <a:cubicBezTo>
                  <a:pt x="1267256" y="1738420"/>
                  <a:pt x="1285444" y="1747730"/>
                  <a:pt x="1304925" y="1752600"/>
                </a:cubicBezTo>
                <a:cubicBezTo>
                  <a:pt x="1330325" y="1758950"/>
                  <a:pt x="1355452" y="1766515"/>
                  <a:pt x="1381125" y="1771650"/>
                </a:cubicBezTo>
                <a:cubicBezTo>
                  <a:pt x="1397000" y="1774825"/>
                  <a:pt x="1412975" y="1777535"/>
                  <a:pt x="1428750" y="1781175"/>
                </a:cubicBezTo>
                <a:cubicBezTo>
                  <a:pt x="1454261" y="1787062"/>
                  <a:pt x="1480112" y="1791946"/>
                  <a:pt x="1504950" y="1800225"/>
                </a:cubicBezTo>
                <a:cubicBezTo>
                  <a:pt x="1514475" y="1803400"/>
                  <a:pt x="1523680" y="1807781"/>
                  <a:pt x="1533525" y="1809750"/>
                </a:cubicBezTo>
                <a:cubicBezTo>
                  <a:pt x="1607395" y="1824524"/>
                  <a:pt x="1668791" y="1832822"/>
                  <a:pt x="1743075" y="1838325"/>
                </a:cubicBezTo>
                <a:cubicBezTo>
                  <a:pt x="1796996" y="1842319"/>
                  <a:pt x="1851025" y="1844675"/>
                  <a:pt x="1905000" y="1847850"/>
                </a:cubicBezTo>
                <a:cubicBezTo>
                  <a:pt x="1924050" y="1854200"/>
                  <a:pt x="1942192" y="1864682"/>
                  <a:pt x="1962150" y="1866900"/>
                </a:cubicBezTo>
                <a:cubicBezTo>
                  <a:pt x="2003375" y="1871481"/>
                  <a:pt x="2053800" y="1874577"/>
                  <a:pt x="2095500" y="1885950"/>
                </a:cubicBezTo>
                <a:cubicBezTo>
                  <a:pt x="2114873" y="1891234"/>
                  <a:pt x="2132843" y="1901699"/>
                  <a:pt x="2152650" y="1905000"/>
                </a:cubicBezTo>
                <a:cubicBezTo>
                  <a:pt x="2171700" y="1908175"/>
                  <a:pt x="2190947" y="1910335"/>
                  <a:pt x="2209800" y="1914525"/>
                </a:cubicBezTo>
                <a:cubicBezTo>
                  <a:pt x="2219601" y="1916703"/>
                  <a:pt x="2228721" y="1921292"/>
                  <a:pt x="2238375" y="1924050"/>
                </a:cubicBezTo>
                <a:cubicBezTo>
                  <a:pt x="2250962" y="1927646"/>
                  <a:pt x="2263638" y="1931008"/>
                  <a:pt x="2276475" y="1933575"/>
                </a:cubicBezTo>
                <a:cubicBezTo>
                  <a:pt x="2295413" y="1937363"/>
                  <a:pt x="2314889" y="1938416"/>
                  <a:pt x="2333625" y="1943100"/>
                </a:cubicBezTo>
                <a:cubicBezTo>
                  <a:pt x="2353106" y="1947970"/>
                  <a:pt x="2371294" y="1957280"/>
                  <a:pt x="2390775" y="1962150"/>
                </a:cubicBezTo>
                <a:cubicBezTo>
                  <a:pt x="2402982" y="1965202"/>
                  <a:pt x="2443785" y="1974368"/>
                  <a:pt x="2457450" y="1981200"/>
                </a:cubicBezTo>
                <a:cubicBezTo>
                  <a:pt x="2467689" y="1986320"/>
                  <a:pt x="2475503" y="1995741"/>
                  <a:pt x="2486025" y="2000250"/>
                </a:cubicBezTo>
                <a:cubicBezTo>
                  <a:pt x="2498057" y="2005407"/>
                  <a:pt x="2511538" y="2006179"/>
                  <a:pt x="2524125" y="2009775"/>
                </a:cubicBezTo>
                <a:cubicBezTo>
                  <a:pt x="2533779" y="2012533"/>
                  <a:pt x="2543472" y="2015345"/>
                  <a:pt x="2552700" y="2019300"/>
                </a:cubicBezTo>
                <a:cubicBezTo>
                  <a:pt x="2565751" y="2024893"/>
                  <a:pt x="2577617" y="2033077"/>
                  <a:pt x="2590800" y="2038350"/>
                </a:cubicBezTo>
                <a:lnTo>
                  <a:pt x="2676525" y="2066925"/>
                </a:lnTo>
                <a:cubicBezTo>
                  <a:pt x="2686050" y="2070100"/>
                  <a:pt x="2696120" y="2071960"/>
                  <a:pt x="2705100" y="2076450"/>
                </a:cubicBezTo>
                <a:cubicBezTo>
                  <a:pt x="2717800" y="2082800"/>
                  <a:pt x="2730872" y="2088455"/>
                  <a:pt x="2743200" y="2095500"/>
                </a:cubicBezTo>
                <a:cubicBezTo>
                  <a:pt x="2753139" y="2101180"/>
                  <a:pt x="2761536" y="2109430"/>
                  <a:pt x="2771775" y="2114550"/>
                </a:cubicBezTo>
                <a:cubicBezTo>
                  <a:pt x="2780755" y="2119040"/>
                  <a:pt x="2791573" y="2119199"/>
                  <a:pt x="2800350" y="2124075"/>
                </a:cubicBezTo>
                <a:cubicBezTo>
                  <a:pt x="2820364" y="2135194"/>
                  <a:pt x="2857500" y="2162175"/>
                  <a:pt x="2857500" y="2162175"/>
                </a:cubicBezTo>
                <a:cubicBezTo>
                  <a:pt x="2881531" y="2198222"/>
                  <a:pt x="2868455" y="2182655"/>
                  <a:pt x="2895600" y="220980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46" name="Rak pilkoppling 45">
            <a:extLst>
              <a:ext uri="{FF2B5EF4-FFF2-40B4-BE49-F238E27FC236}">
                <a16:creationId xmlns:a16="http://schemas.microsoft.com/office/drawing/2014/main" id="{F58D17FD-3D87-4C90-BA9D-3CE908710788}"/>
              </a:ext>
            </a:extLst>
          </p:cNvPr>
          <p:cNvCxnSpPr>
            <a:cxnSpLocks/>
          </p:cNvCxnSpPr>
          <p:nvPr/>
        </p:nvCxnSpPr>
        <p:spPr>
          <a:xfrm flipH="1">
            <a:off x="8181976" y="3439160"/>
            <a:ext cx="933449" cy="26426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ihandsfigur: Form 49">
            <a:extLst>
              <a:ext uri="{FF2B5EF4-FFF2-40B4-BE49-F238E27FC236}">
                <a16:creationId xmlns:a16="http://schemas.microsoft.com/office/drawing/2014/main" id="{80AE03E4-55EC-44D4-986D-17A96603885F}"/>
              </a:ext>
            </a:extLst>
          </p:cNvPr>
          <p:cNvSpPr/>
          <p:nvPr/>
        </p:nvSpPr>
        <p:spPr>
          <a:xfrm>
            <a:off x="8305800" y="3810000"/>
            <a:ext cx="609600" cy="628675"/>
          </a:xfrm>
          <a:custGeom>
            <a:avLst/>
            <a:gdLst>
              <a:gd name="connsiteX0" fmla="*/ 0 w 609600"/>
              <a:gd name="connsiteY0" fmla="*/ 0 h 628675"/>
              <a:gd name="connsiteX1" fmla="*/ 9525 w 609600"/>
              <a:gd name="connsiteY1" fmla="*/ 47625 h 628675"/>
              <a:gd name="connsiteX2" fmla="*/ 19050 w 609600"/>
              <a:gd name="connsiteY2" fmla="*/ 76200 h 628675"/>
              <a:gd name="connsiteX3" fmla="*/ 85725 w 609600"/>
              <a:gd name="connsiteY3" fmla="*/ 85725 h 628675"/>
              <a:gd name="connsiteX4" fmla="*/ 104775 w 609600"/>
              <a:gd name="connsiteY4" fmla="*/ 114300 h 628675"/>
              <a:gd name="connsiteX5" fmla="*/ 238125 w 609600"/>
              <a:gd name="connsiteY5" fmla="*/ 171450 h 628675"/>
              <a:gd name="connsiteX6" fmla="*/ 257175 w 609600"/>
              <a:gd name="connsiteY6" fmla="*/ 247650 h 628675"/>
              <a:gd name="connsiteX7" fmla="*/ 304800 w 609600"/>
              <a:gd name="connsiteY7" fmla="*/ 257175 h 628675"/>
              <a:gd name="connsiteX8" fmla="*/ 323850 w 609600"/>
              <a:gd name="connsiteY8" fmla="*/ 285750 h 628675"/>
              <a:gd name="connsiteX9" fmla="*/ 333375 w 609600"/>
              <a:gd name="connsiteY9" fmla="*/ 361950 h 628675"/>
              <a:gd name="connsiteX10" fmla="*/ 457200 w 609600"/>
              <a:gd name="connsiteY10" fmla="*/ 390525 h 628675"/>
              <a:gd name="connsiteX11" fmla="*/ 466725 w 609600"/>
              <a:gd name="connsiteY11" fmla="*/ 419100 h 628675"/>
              <a:gd name="connsiteX12" fmla="*/ 476250 w 609600"/>
              <a:gd name="connsiteY12" fmla="*/ 485775 h 628675"/>
              <a:gd name="connsiteX13" fmla="*/ 504825 w 609600"/>
              <a:gd name="connsiteY13" fmla="*/ 495300 h 628675"/>
              <a:gd name="connsiteX14" fmla="*/ 533400 w 609600"/>
              <a:gd name="connsiteY14" fmla="*/ 514350 h 628675"/>
              <a:gd name="connsiteX15" fmla="*/ 561975 w 609600"/>
              <a:gd name="connsiteY15" fmla="*/ 590550 h 628675"/>
              <a:gd name="connsiteX16" fmla="*/ 571500 w 609600"/>
              <a:gd name="connsiteY16" fmla="*/ 619125 h 628675"/>
              <a:gd name="connsiteX17" fmla="*/ 609600 w 609600"/>
              <a:gd name="connsiteY17" fmla="*/ 628650 h 62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09600" h="628675">
                <a:moveTo>
                  <a:pt x="0" y="0"/>
                </a:moveTo>
                <a:cubicBezTo>
                  <a:pt x="3175" y="15875"/>
                  <a:pt x="5598" y="31919"/>
                  <a:pt x="9525" y="47625"/>
                </a:cubicBezTo>
                <a:cubicBezTo>
                  <a:pt x="11960" y="57365"/>
                  <a:pt x="10070" y="71710"/>
                  <a:pt x="19050" y="76200"/>
                </a:cubicBezTo>
                <a:cubicBezTo>
                  <a:pt x="39130" y="86240"/>
                  <a:pt x="63500" y="82550"/>
                  <a:pt x="85725" y="85725"/>
                </a:cubicBezTo>
                <a:cubicBezTo>
                  <a:pt x="92075" y="95250"/>
                  <a:pt x="100755" y="103581"/>
                  <a:pt x="104775" y="114300"/>
                </a:cubicBezTo>
                <a:cubicBezTo>
                  <a:pt x="138315" y="203741"/>
                  <a:pt x="57510" y="157557"/>
                  <a:pt x="238125" y="171450"/>
                </a:cubicBezTo>
                <a:cubicBezTo>
                  <a:pt x="244475" y="196850"/>
                  <a:pt x="241101" y="226983"/>
                  <a:pt x="257175" y="247650"/>
                </a:cubicBezTo>
                <a:cubicBezTo>
                  <a:pt x="267114" y="260429"/>
                  <a:pt x="290744" y="249143"/>
                  <a:pt x="304800" y="257175"/>
                </a:cubicBezTo>
                <a:cubicBezTo>
                  <a:pt x="314739" y="262855"/>
                  <a:pt x="317500" y="276225"/>
                  <a:pt x="323850" y="285750"/>
                </a:cubicBezTo>
                <a:cubicBezTo>
                  <a:pt x="327025" y="311150"/>
                  <a:pt x="316251" y="342923"/>
                  <a:pt x="333375" y="361950"/>
                </a:cubicBezTo>
                <a:cubicBezTo>
                  <a:pt x="338419" y="367554"/>
                  <a:pt x="437613" y="386608"/>
                  <a:pt x="457200" y="390525"/>
                </a:cubicBezTo>
                <a:cubicBezTo>
                  <a:pt x="460375" y="400050"/>
                  <a:pt x="464756" y="409255"/>
                  <a:pt x="466725" y="419100"/>
                </a:cubicBezTo>
                <a:cubicBezTo>
                  <a:pt x="471128" y="441115"/>
                  <a:pt x="466210" y="465695"/>
                  <a:pt x="476250" y="485775"/>
                </a:cubicBezTo>
                <a:cubicBezTo>
                  <a:pt x="480740" y="494755"/>
                  <a:pt x="495845" y="490810"/>
                  <a:pt x="504825" y="495300"/>
                </a:cubicBezTo>
                <a:cubicBezTo>
                  <a:pt x="515064" y="500420"/>
                  <a:pt x="523875" y="508000"/>
                  <a:pt x="533400" y="514350"/>
                </a:cubicBezTo>
                <a:cubicBezTo>
                  <a:pt x="551777" y="606234"/>
                  <a:pt x="529273" y="525146"/>
                  <a:pt x="561975" y="590550"/>
                </a:cubicBezTo>
                <a:cubicBezTo>
                  <a:pt x="566465" y="599530"/>
                  <a:pt x="564400" y="612025"/>
                  <a:pt x="571500" y="619125"/>
                </a:cubicBezTo>
                <a:cubicBezTo>
                  <a:pt x="582029" y="629654"/>
                  <a:pt x="596694" y="628650"/>
                  <a:pt x="609600" y="6286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1" name="Frihandsfigur: Form 50">
            <a:extLst>
              <a:ext uri="{FF2B5EF4-FFF2-40B4-BE49-F238E27FC236}">
                <a16:creationId xmlns:a16="http://schemas.microsoft.com/office/drawing/2014/main" id="{6273DC71-9084-49BC-8E9F-F1FC157DFA98}"/>
              </a:ext>
            </a:extLst>
          </p:cNvPr>
          <p:cNvSpPr/>
          <p:nvPr/>
        </p:nvSpPr>
        <p:spPr>
          <a:xfrm>
            <a:off x="3762375" y="4495800"/>
            <a:ext cx="5381625" cy="1104900"/>
          </a:xfrm>
          <a:custGeom>
            <a:avLst/>
            <a:gdLst>
              <a:gd name="connsiteX0" fmla="*/ 0 w 5381625"/>
              <a:gd name="connsiteY0" fmla="*/ 0 h 1104900"/>
              <a:gd name="connsiteX1" fmla="*/ 38100 w 5381625"/>
              <a:gd name="connsiteY1" fmla="*/ 47625 h 1104900"/>
              <a:gd name="connsiteX2" fmla="*/ 66675 w 5381625"/>
              <a:gd name="connsiteY2" fmla="*/ 57150 h 1104900"/>
              <a:gd name="connsiteX3" fmla="*/ 95250 w 5381625"/>
              <a:gd name="connsiteY3" fmla="*/ 76200 h 1104900"/>
              <a:gd name="connsiteX4" fmla="*/ 190500 w 5381625"/>
              <a:gd name="connsiteY4" fmla="*/ 104775 h 1104900"/>
              <a:gd name="connsiteX5" fmla="*/ 247650 w 5381625"/>
              <a:gd name="connsiteY5" fmla="*/ 123825 h 1104900"/>
              <a:gd name="connsiteX6" fmla="*/ 285750 w 5381625"/>
              <a:gd name="connsiteY6" fmla="*/ 133350 h 1104900"/>
              <a:gd name="connsiteX7" fmla="*/ 314325 w 5381625"/>
              <a:gd name="connsiteY7" fmla="*/ 142875 h 1104900"/>
              <a:gd name="connsiteX8" fmla="*/ 400050 w 5381625"/>
              <a:gd name="connsiteY8" fmla="*/ 152400 h 1104900"/>
              <a:gd name="connsiteX9" fmla="*/ 533400 w 5381625"/>
              <a:gd name="connsiteY9" fmla="*/ 180975 h 1104900"/>
              <a:gd name="connsiteX10" fmla="*/ 638175 w 5381625"/>
              <a:gd name="connsiteY10" fmla="*/ 190500 h 1104900"/>
              <a:gd name="connsiteX11" fmla="*/ 819150 w 5381625"/>
              <a:gd name="connsiteY11" fmla="*/ 219075 h 1104900"/>
              <a:gd name="connsiteX12" fmla="*/ 876300 w 5381625"/>
              <a:gd name="connsiteY12" fmla="*/ 228600 h 1104900"/>
              <a:gd name="connsiteX13" fmla="*/ 914400 w 5381625"/>
              <a:gd name="connsiteY13" fmla="*/ 238125 h 1104900"/>
              <a:gd name="connsiteX14" fmla="*/ 1047750 w 5381625"/>
              <a:gd name="connsiteY14" fmla="*/ 247650 h 1104900"/>
              <a:gd name="connsiteX15" fmla="*/ 1123950 w 5381625"/>
              <a:gd name="connsiteY15" fmla="*/ 257175 h 1104900"/>
              <a:gd name="connsiteX16" fmla="*/ 1304925 w 5381625"/>
              <a:gd name="connsiteY16" fmla="*/ 266700 h 1104900"/>
              <a:gd name="connsiteX17" fmla="*/ 1428750 w 5381625"/>
              <a:gd name="connsiteY17" fmla="*/ 276225 h 1104900"/>
              <a:gd name="connsiteX18" fmla="*/ 2333625 w 5381625"/>
              <a:gd name="connsiteY18" fmla="*/ 266700 h 1104900"/>
              <a:gd name="connsiteX19" fmla="*/ 2371725 w 5381625"/>
              <a:gd name="connsiteY19" fmla="*/ 257175 h 1104900"/>
              <a:gd name="connsiteX20" fmla="*/ 2590800 w 5381625"/>
              <a:gd name="connsiteY20" fmla="*/ 238125 h 1104900"/>
              <a:gd name="connsiteX21" fmla="*/ 2714625 w 5381625"/>
              <a:gd name="connsiteY21" fmla="*/ 228600 h 1104900"/>
              <a:gd name="connsiteX22" fmla="*/ 3209925 w 5381625"/>
              <a:gd name="connsiteY22" fmla="*/ 238125 h 1104900"/>
              <a:gd name="connsiteX23" fmla="*/ 3286125 w 5381625"/>
              <a:gd name="connsiteY23" fmla="*/ 257175 h 1104900"/>
              <a:gd name="connsiteX24" fmla="*/ 3324225 w 5381625"/>
              <a:gd name="connsiteY24" fmla="*/ 266700 h 1104900"/>
              <a:gd name="connsiteX25" fmla="*/ 3419475 w 5381625"/>
              <a:gd name="connsiteY25" fmla="*/ 285750 h 1104900"/>
              <a:gd name="connsiteX26" fmla="*/ 3457575 w 5381625"/>
              <a:gd name="connsiteY26" fmla="*/ 314325 h 1104900"/>
              <a:gd name="connsiteX27" fmla="*/ 3495675 w 5381625"/>
              <a:gd name="connsiteY27" fmla="*/ 323850 h 1104900"/>
              <a:gd name="connsiteX28" fmla="*/ 3552825 w 5381625"/>
              <a:gd name="connsiteY28" fmla="*/ 342900 h 1104900"/>
              <a:gd name="connsiteX29" fmla="*/ 3676650 w 5381625"/>
              <a:gd name="connsiteY29" fmla="*/ 390525 h 1104900"/>
              <a:gd name="connsiteX30" fmla="*/ 3714750 w 5381625"/>
              <a:gd name="connsiteY30" fmla="*/ 409575 h 1104900"/>
              <a:gd name="connsiteX31" fmla="*/ 3762375 w 5381625"/>
              <a:gd name="connsiteY31" fmla="*/ 428625 h 1104900"/>
              <a:gd name="connsiteX32" fmla="*/ 3790950 w 5381625"/>
              <a:gd name="connsiteY32" fmla="*/ 447675 h 1104900"/>
              <a:gd name="connsiteX33" fmla="*/ 3819525 w 5381625"/>
              <a:gd name="connsiteY33" fmla="*/ 457200 h 1104900"/>
              <a:gd name="connsiteX34" fmla="*/ 3848100 w 5381625"/>
              <a:gd name="connsiteY34" fmla="*/ 476250 h 1104900"/>
              <a:gd name="connsiteX35" fmla="*/ 3886200 w 5381625"/>
              <a:gd name="connsiteY35" fmla="*/ 504825 h 1104900"/>
              <a:gd name="connsiteX36" fmla="*/ 3924300 w 5381625"/>
              <a:gd name="connsiteY36" fmla="*/ 514350 h 1104900"/>
              <a:gd name="connsiteX37" fmla="*/ 4010025 w 5381625"/>
              <a:gd name="connsiteY37" fmla="*/ 571500 h 1104900"/>
              <a:gd name="connsiteX38" fmla="*/ 4038600 w 5381625"/>
              <a:gd name="connsiteY38" fmla="*/ 581025 h 1104900"/>
              <a:gd name="connsiteX39" fmla="*/ 4095750 w 5381625"/>
              <a:gd name="connsiteY39" fmla="*/ 619125 h 1104900"/>
              <a:gd name="connsiteX40" fmla="*/ 4162425 w 5381625"/>
              <a:gd name="connsiteY40" fmla="*/ 647700 h 1104900"/>
              <a:gd name="connsiteX41" fmla="*/ 4191000 w 5381625"/>
              <a:gd name="connsiteY41" fmla="*/ 666750 h 1104900"/>
              <a:gd name="connsiteX42" fmla="*/ 4219575 w 5381625"/>
              <a:gd name="connsiteY42" fmla="*/ 676275 h 1104900"/>
              <a:gd name="connsiteX43" fmla="*/ 4276725 w 5381625"/>
              <a:gd name="connsiteY43" fmla="*/ 714375 h 1104900"/>
              <a:gd name="connsiteX44" fmla="*/ 4305300 w 5381625"/>
              <a:gd name="connsiteY44" fmla="*/ 742950 h 1104900"/>
              <a:gd name="connsiteX45" fmla="*/ 4333875 w 5381625"/>
              <a:gd name="connsiteY45" fmla="*/ 752475 h 1104900"/>
              <a:gd name="connsiteX46" fmla="*/ 4362450 w 5381625"/>
              <a:gd name="connsiteY46" fmla="*/ 771525 h 1104900"/>
              <a:gd name="connsiteX47" fmla="*/ 4391025 w 5381625"/>
              <a:gd name="connsiteY47" fmla="*/ 781050 h 1104900"/>
              <a:gd name="connsiteX48" fmla="*/ 4419600 w 5381625"/>
              <a:gd name="connsiteY48" fmla="*/ 800100 h 1104900"/>
              <a:gd name="connsiteX49" fmla="*/ 4486275 w 5381625"/>
              <a:gd name="connsiteY49" fmla="*/ 819150 h 1104900"/>
              <a:gd name="connsiteX50" fmla="*/ 4572000 w 5381625"/>
              <a:gd name="connsiteY50" fmla="*/ 857250 h 1104900"/>
              <a:gd name="connsiteX51" fmla="*/ 4610100 w 5381625"/>
              <a:gd name="connsiteY51" fmla="*/ 866775 h 1104900"/>
              <a:gd name="connsiteX52" fmla="*/ 4686300 w 5381625"/>
              <a:gd name="connsiteY52" fmla="*/ 895350 h 1104900"/>
              <a:gd name="connsiteX53" fmla="*/ 4724400 w 5381625"/>
              <a:gd name="connsiteY53" fmla="*/ 904875 h 1104900"/>
              <a:gd name="connsiteX54" fmla="*/ 4752975 w 5381625"/>
              <a:gd name="connsiteY54" fmla="*/ 914400 h 1104900"/>
              <a:gd name="connsiteX55" fmla="*/ 4791075 w 5381625"/>
              <a:gd name="connsiteY55" fmla="*/ 942975 h 1104900"/>
              <a:gd name="connsiteX56" fmla="*/ 4829175 w 5381625"/>
              <a:gd name="connsiteY56" fmla="*/ 952500 h 1104900"/>
              <a:gd name="connsiteX57" fmla="*/ 4867275 w 5381625"/>
              <a:gd name="connsiteY57" fmla="*/ 971550 h 1104900"/>
              <a:gd name="connsiteX58" fmla="*/ 4895850 w 5381625"/>
              <a:gd name="connsiteY58" fmla="*/ 981075 h 1104900"/>
              <a:gd name="connsiteX59" fmla="*/ 4924425 w 5381625"/>
              <a:gd name="connsiteY59" fmla="*/ 1000125 h 1104900"/>
              <a:gd name="connsiteX60" fmla="*/ 5000625 w 5381625"/>
              <a:gd name="connsiteY60" fmla="*/ 1019175 h 1104900"/>
              <a:gd name="connsiteX61" fmla="*/ 5086350 w 5381625"/>
              <a:gd name="connsiteY61" fmla="*/ 1047750 h 1104900"/>
              <a:gd name="connsiteX62" fmla="*/ 5143500 w 5381625"/>
              <a:gd name="connsiteY62" fmla="*/ 1066800 h 1104900"/>
              <a:gd name="connsiteX63" fmla="*/ 5172075 w 5381625"/>
              <a:gd name="connsiteY63" fmla="*/ 1076325 h 1104900"/>
              <a:gd name="connsiteX64" fmla="*/ 5257800 w 5381625"/>
              <a:gd name="connsiteY64" fmla="*/ 1085850 h 1104900"/>
              <a:gd name="connsiteX65" fmla="*/ 5305425 w 5381625"/>
              <a:gd name="connsiteY65" fmla="*/ 1095375 h 1104900"/>
              <a:gd name="connsiteX66" fmla="*/ 5381625 w 5381625"/>
              <a:gd name="connsiteY66" fmla="*/ 110490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5381625" h="1104900">
                <a:moveTo>
                  <a:pt x="0" y="0"/>
                </a:moveTo>
                <a:cubicBezTo>
                  <a:pt x="12700" y="15875"/>
                  <a:pt x="22664" y="34394"/>
                  <a:pt x="38100" y="47625"/>
                </a:cubicBezTo>
                <a:cubicBezTo>
                  <a:pt x="45723" y="54159"/>
                  <a:pt x="57695" y="52660"/>
                  <a:pt x="66675" y="57150"/>
                </a:cubicBezTo>
                <a:cubicBezTo>
                  <a:pt x="76914" y="62270"/>
                  <a:pt x="84789" y="71551"/>
                  <a:pt x="95250" y="76200"/>
                </a:cubicBezTo>
                <a:cubicBezTo>
                  <a:pt x="141878" y="96924"/>
                  <a:pt x="147875" y="91987"/>
                  <a:pt x="190500" y="104775"/>
                </a:cubicBezTo>
                <a:cubicBezTo>
                  <a:pt x="209734" y="110545"/>
                  <a:pt x="228169" y="118955"/>
                  <a:pt x="247650" y="123825"/>
                </a:cubicBezTo>
                <a:cubicBezTo>
                  <a:pt x="260350" y="127000"/>
                  <a:pt x="273163" y="129754"/>
                  <a:pt x="285750" y="133350"/>
                </a:cubicBezTo>
                <a:cubicBezTo>
                  <a:pt x="295404" y="136108"/>
                  <a:pt x="304421" y="141224"/>
                  <a:pt x="314325" y="142875"/>
                </a:cubicBezTo>
                <a:cubicBezTo>
                  <a:pt x="342685" y="147602"/>
                  <a:pt x="371475" y="149225"/>
                  <a:pt x="400050" y="152400"/>
                </a:cubicBezTo>
                <a:cubicBezTo>
                  <a:pt x="453324" y="165719"/>
                  <a:pt x="481156" y="174829"/>
                  <a:pt x="533400" y="180975"/>
                </a:cubicBezTo>
                <a:cubicBezTo>
                  <a:pt x="568229" y="185073"/>
                  <a:pt x="603250" y="187325"/>
                  <a:pt x="638175" y="190500"/>
                </a:cubicBezTo>
                <a:cubicBezTo>
                  <a:pt x="768132" y="222989"/>
                  <a:pt x="661867" y="200571"/>
                  <a:pt x="819150" y="219075"/>
                </a:cubicBezTo>
                <a:cubicBezTo>
                  <a:pt x="838330" y="221332"/>
                  <a:pt x="857362" y="224812"/>
                  <a:pt x="876300" y="228600"/>
                </a:cubicBezTo>
                <a:cubicBezTo>
                  <a:pt x="889137" y="231167"/>
                  <a:pt x="901389" y="236679"/>
                  <a:pt x="914400" y="238125"/>
                </a:cubicBezTo>
                <a:cubicBezTo>
                  <a:pt x="958691" y="243046"/>
                  <a:pt x="1003370" y="243615"/>
                  <a:pt x="1047750" y="247650"/>
                </a:cubicBezTo>
                <a:cubicBezTo>
                  <a:pt x="1073243" y="249968"/>
                  <a:pt x="1098422" y="255284"/>
                  <a:pt x="1123950" y="257175"/>
                </a:cubicBezTo>
                <a:cubicBezTo>
                  <a:pt x="1184193" y="261637"/>
                  <a:pt x="1244634" y="262932"/>
                  <a:pt x="1304925" y="266700"/>
                </a:cubicBezTo>
                <a:cubicBezTo>
                  <a:pt x="1346241" y="269282"/>
                  <a:pt x="1387475" y="273050"/>
                  <a:pt x="1428750" y="276225"/>
                </a:cubicBezTo>
                <a:lnTo>
                  <a:pt x="2333625" y="266700"/>
                </a:lnTo>
                <a:cubicBezTo>
                  <a:pt x="2346713" y="266436"/>
                  <a:pt x="2358714" y="258621"/>
                  <a:pt x="2371725" y="257175"/>
                </a:cubicBezTo>
                <a:cubicBezTo>
                  <a:pt x="2444577" y="249080"/>
                  <a:pt x="2517753" y="244212"/>
                  <a:pt x="2590800" y="238125"/>
                </a:cubicBezTo>
                <a:lnTo>
                  <a:pt x="2714625" y="228600"/>
                </a:lnTo>
                <a:lnTo>
                  <a:pt x="3209925" y="238125"/>
                </a:lnTo>
                <a:cubicBezTo>
                  <a:pt x="3243040" y="239287"/>
                  <a:pt x="3257296" y="248938"/>
                  <a:pt x="3286125" y="257175"/>
                </a:cubicBezTo>
                <a:cubicBezTo>
                  <a:pt x="3298712" y="260771"/>
                  <a:pt x="3311425" y="263957"/>
                  <a:pt x="3324225" y="266700"/>
                </a:cubicBezTo>
                <a:cubicBezTo>
                  <a:pt x="3355885" y="273484"/>
                  <a:pt x="3419475" y="285750"/>
                  <a:pt x="3419475" y="285750"/>
                </a:cubicBezTo>
                <a:cubicBezTo>
                  <a:pt x="3432175" y="295275"/>
                  <a:pt x="3443376" y="307225"/>
                  <a:pt x="3457575" y="314325"/>
                </a:cubicBezTo>
                <a:cubicBezTo>
                  <a:pt x="3469284" y="320179"/>
                  <a:pt x="3483136" y="320088"/>
                  <a:pt x="3495675" y="323850"/>
                </a:cubicBezTo>
                <a:cubicBezTo>
                  <a:pt x="3514909" y="329620"/>
                  <a:pt x="3533775" y="336550"/>
                  <a:pt x="3552825" y="342900"/>
                </a:cubicBezTo>
                <a:cubicBezTo>
                  <a:pt x="3595419" y="357098"/>
                  <a:pt x="3634821" y="369611"/>
                  <a:pt x="3676650" y="390525"/>
                </a:cubicBezTo>
                <a:cubicBezTo>
                  <a:pt x="3689350" y="396875"/>
                  <a:pt x="3701775" y="403808"/>
                  <a:pt x="3714750" y="409575"/>
                </a:cubicBezTo>
                <a:cubicBezTo>
                  <a:pt x="3730374" y="416519"/>
                  <a:pt x="3747082" y="420979"/>
                  <a:pt x="3762375" y="428625"/>
                </a:cubicBezTo>
                <a:cubicBezTo>
                  <a:pt x="3772614" y="433745"/>
                  <a:pt x="3780711" y="442555"/>
                  <a:pt x="3790950" y="447675"/>
                </a:cubicBezTo>
                <a:cubicBezTo>
                  <a:pt x="3799930" y="452165"/>
                  <a:pt x="3810545" y="452710"/>
                  <a:pt x="3819525" y="457200"/>
                </a:cubicBezTo>
                <a:cubicBezTo>
                  <a:pt x="3829764" y="462320"/>
                  <a:pt x="3838785" y="469596"/>
                  <a:pt x="3848100" y="476250"/>
                </a:cubicBezTo>
                <a:cubicBezTo>
                  <a:pt x="3861018" y="485477"/>
                  <a:pt x="3872001" y="497725"/>
                  <a:pt x="3886200" y="504825"/>
                </a:cubicBezTo>
                <a:cubicBezTo>
                  <a:pt x="3897909" y="510679"/>
                  <a:pt x="3911600" y="511175"/>
                  <a:pt x="3924300" y="514350"/>
                </a:cubicBezTo>
                <a:cubicBezTo>
                  <a:pt x="3956206" y="538280"/>
                  <a:pt x="3973282" y="553129"/>
                  <a:pt x="4010025" y="571500"/>
                </a:cubicBezTo>
                <a:cubicBezTo>
                  <a:pt x="4019005" y="575990"/>
                  <a:pt x="4029823" y="576149"/>
                  <a:pt x="4038600" y="581025"/>
                </a:cubicBezTo>
                <a:cubicBezTo>
                  <a:pt x="4058614" y="592144"/>
                  <a:pt x="4074030" y="611885"/>
                  <a:pt x="4095750" y="619125"/>
                </a:cubicBezTo>
                <a:cubicBezTo>
                  <a:pt x="4127808" y="629811"/>
                  <a:pt x="4129469" y="628868"/>
                  <a:pt x="4162425" y="647700"/>
                </a:cubicBezTo>
                <a:cubicBezTo>
                  <a:pt x="4172364" y="653380"/>
                  <a:pt x="4180761" y="661630"/>
                  <a:pt x="4191000" y="666750"/>
                </a:cubicBezTo>
                <a:cubicBezTo>
                  <a:pt x="4199980" y="671240"/>
                  <a:pt x="4210798" y="671399"/>
                  <a:pt x="4219575" y="676275"/>
                </a:cubicBezTo>
                <a:cubicBezTo>
                  <a:pt x="4239589" y="687394"/>
                  <a:pt x="4260536" y="698186"/>
                  <a:pt x="4276725" y="714375"/>
                </a:cubicBezTo>
                <a:cubicBezTo>
                  <a:pt x="4286250" y="723900"/>
                  <a:pt x="4294092" y="735478"/>
                  <a:pt x="4305300" y="742950"/>
                </a:cubicBezTo>
                <a:cubicBezTo>
                  <a:pt x="4313654" y="748519"/>
                  <a:pt x="4324895" y="747985"/>
                  <a:pt x="4333875" y="752475"/>
                </a:cubicBezTo>
                <a:cubicBezTo>
                  <a:pt x="4344114" y="757595"/>
                  <a:pt x="4352211" y="766405"/>
                  <a:pt x="4362450" y="771525"/>
                </a:cubicBezTo>
                <a:cubicBezTo>
                  <a:pt x="4371430" y="776015"/>
                  <a:pt x="4382045" y="776560"/>
                  <a:pt x="4391025" y="781050"/>
                </a:cubicBezTo>
                <a:cubicBezTo>
                  <a:pt x="4401264" y="786170"/>
                  <a:pt x="4409361" y="794980"/>
                  <a:pt x="4419600" y="800100"/>
                </a:cubicBezTo>
                <a:cubicBezTo>
                  <a:pt x="4442627" y="811614"/>
                  <a:pt x="4461860" y="809995"/>
                  <a:pt x="4486275" y="819150"/>
                </a:cubicBezTo>
                <a:cubicBezTo>
                  <a:pt x="4619048" y="868940"/>
                  <a:pt x="4415605" y="805118"/>
                  <a:pt x="4572000" y="857250"/>
                </a:cubicBezTo>
                <a:cubicBezTo>
                  <a:pt x="4584419" y="861390"/>
                  <a:pt x="4597513" y="863179"/>
                  <a:pt x="4610100" y="866775"/>
                </a:cubicBezTo>
                <a:cubicBezTo>
                  <a:pt x="4656917" y="880151"/>
                  <a:pt x="4625911" y="875220"/>
                  <a:pt x="4686300" y="895350"/>
                </a:cubicBezTo>
                <a:cubicBezTo>
                  <a:pt x="4698719" y="899490"/>
                  <a:pt x="4711813" y="901279"/>
                  <a:pt x="4724400" y="904875"/>
                </a:cubicBezTo>
                <a:cubicBezTo>
                  <a:pt x="4734054" y="907633"/>
                  <a:pt x="4743450" y="911225"/>
                  <a:pt x="4752975" y="914400"/>
                </a:cubicBezTo>
                <a:cubicBezTo>
                  <a:pt x="4765675" y="923925"/>
                  <a:pt x="4776876" y="935875"/>
                  <a:pt x="4791075" y="942975"/>
                </a:cubicBezTo>
                <a:cubicBezTo>
                  <a:pt x="4802784" y="948829"/>
                  <a:pt x="4816918" y="947903"/>
                  <a:pt x="4829175" y="952500"/>
                </a:cubicBezTo>
                <a:cubicBezTo>
                  <a:pt x="4842470" y="957486"/>
                  <a:pt x="4854224" y="965957"/>
                  <a:pt x="4867275" y="971550"/>
                </a:cubicBezTo>
                <a:cubicBezTo>
                  <a:pt x="4876503" y="975505"/>
                  <a:pt x="4886870" y="976585"/>
                  <a:pt x="4895850" y="981075"/>
                </a:cubicBezTo>
                <a:cubicBezTo>
                  <a:pt x="4906089" y="986195"/>
                  <a:pt x="4914186" y="995005"/>
                  <a:pt x="4924425" y="1000125"/>
                </a:cubicBezTo>
                <a:cubicBezTo>
                  <a:pt x="4943951" y="1009888"/>
                  <a:pt x="4982511" y="1015552"/>
                  <a:pt x="5000625" y="1019175"/>
                </a:cubicBezTo>
                <a:cubicBezTo>
                  <a:pt x="5070479" y="1054102"/>
                  <a:pt x="5005106" y="1025593"/>
                  <a:pt x="5086350" y="1047750"/>
                </a:cubicBezTo>
                <a:cubicBezTo>
                  <a:pt x="5105723" y="1053034"/>
                  <a:pt x="5124450" y="1060450"/>
                  <a:pt x="5143500" y="1066800"/>
                </a:cubicBezTo>
                <a:cubicBezTo>
                  <a:pt x="5153025" y="1069975"/>
                  <a:pt x="5162096" y="1075216"/>
                  <a:pt x="5172075" y="1076325"/>
                </a:cubicBezTo>
                <a:cubicBezTo>
                  <a:pt x="5200650" y="1079500"/>
                  <a:pt x="5229338" y="1081784"/>
                  <a:pt x="5257800" y="1085850"/>
                </a:cubicBezTo>
                <a:cubicBezTo>
                  <a:pt x="5273827" y="1088140"/>
                  <a:pt x="5289424" y="1092913"/>
                  <a:pt x="5305425" y="1095375"/>
                </a:cubicBezTo>
                <a:cubicBezTo>
                  <a:pt x="5330725" y="1099267"/>
                  <a:pt x="5381625" y="1104900"/>
                  <a:pt x="5381625" y="110490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2" name="Frihandsfigur: Form 51">
            <a:extLst>
              <a:ext uri="{FF2B5EF4-FFF2-40B4-BE49-F238E27FC236}">
                <a16:creationId xmlns:a16="http://schemas.microsoft.com/office/drawing/2014/main" id="{204E9D96-7B46-4A28-99B1-4A97D27203B7}"/>
              </a:ext>
            </a:extLst>
          </p:cNvPr>
          <p:cNvSpPr/>
          <p:nvPr/>
        </p:nvSpPr>
        <p:spPr>
          <a:xfrm>
            <a:off x="9305925" y="4705350"/>
            <a:ext cx="2162175" cy="1194210"/>
          </a:xfrm>
          <a:custGeom>
            <a:avLst/>
            <a:gdLst>
              <a:gd name="connsiteX0" fmla="*/ 0 w 2162175"/>
              <a:gd name="connsiteY0" fmla="*/ 952500 h 1194210"/>
              <a:gd name="connsiteX1" fmla="*/ 47625 w 2162175"/>
              <a:gd name="connsiteY1" fmla="*/ 962025 h 1194210"/>
              <a:gd name="connsiteX2" fmla="*/ 104775 w 2162175"/>
              <a:gd name="connsiteY2" fmla="*/ 971550 h 1194210"/>
              <a:gd name="connsiteX3" fmla="*/ 114300 w 2162175"/>
              <a:gd name="connsiteY3" fmla="*/ 1000125 h 1194210"/>
              <a:gd name="connsiteX4" fmla="*/ 133350 w 2162175"/>
              <a:gd name="connsiteY4" fmla="*/ 1028700 h 1194210"/>
              <a:gd name="connsiteX5" fmla="*/ 142875 w 2162175"/>
              <a:gd name="connsiteY5" fmla="*/ 1057275 h 1194210"/>
              <a:gd name="connsiteX6" fmla="*/ 352425 w 2162175"/>
              <a:gd name="connsiteY6" fmla="*/ 1066800 h 1194210"/>
              <a:gd name="connsiteX7" fmla="*/ 523875 w 2162175"/>
              <a:gd name="connsiteY7" fmla="*/ 1114425 h 1194210"/>
              <a:gd name="connsiteX8" fmla="*/ 571500 w 2162175"/>
              <a:gd name="connsiteY8" fmla="*/ 1123950 h 1194210"/>
              <a:gd name="connsiteX9" fmla="*/ 638175 w 2162175"/>
              <a:gd name="connsiteY9" fmla="*/ 1114425 h 1194210"/>
              <a:gd name="connsiteX10" fmla="*/ 704850 w 2162175"/>
              <a:gd name="connsiteY10" fmla="*/ 1095375 h 1194210"/>
              <a:gd name="connsiteX11" fmla="*/ 723900 w 2162175"/>
              <a:gd name="connsiteY11" fmla="*/ 1123950 h 1194210"/>
              <a:gd name="connsiteX12" fmla="*/ 781050 w 2162175"/>
              <a:gd name="connsiteY12" fmla="*/ 1152525 h 1194210"/>
              <a:gd name="connsiteX13" fmla="*/ 819150 w 2162175"/>
              <a:gd name="connsiteY13" fmla="*/ 1143000 h 1194210"/>
              <a:gd name="connsiteX14" fmla="*/ 866775 w 2162175"/>
              <a:gd name="connsiteY14" fmla="*/ 1104900 h 1194210"/>
              <a:gd name="connsiteX15" fmla="*/ 971550 w 2162175"/>
              <a:gd name="connsiteY15" fmla="*/ 1123950 h 1194210"/>
              <a:gd name="connsiteX16" fmla="*/ 1038225 w 2162175"/>
              <a:gd name="connsiteY16" fmla="*/ 1152525 h 1194210"/>
              <a:gd name="connsiteX17" fmla="*/ 1066800 w 2162175"/>
              <a:gd name="connsiteY17" fmla="*/ 1162050 h 1194210"/>
              <a:gd name="connsiteX18" fmla="*/ 1114425 w 2162175"/>
              <a:gd name="connsiteY18" fmla="*/ 1152525 h 1194210"/>
              <a:gd name="connsiteX19" fmla="*/ 1552575 w 2162175"/>
              <a:gd name="connsiteY19" fmla="*/ 1114425 h 1194210"/>
              <a:gd name="connsiteX20" fmla="*/ 1638300 w 2162175"/>
              <a:gd name="connsiteY20" fmla="*/ 1104900 h 1194210"/>
              <a:gd name="connsiteX21" fmla="*/ 1771650 w 2162175"/>
              <a:gd name="connsiteY21" fmla="*/ 1085850 h 1194210"/>
              <a:gd name="connsiteX22" fmla="*/ 1781175 w 2162175"/>
              <a:gd name="connsiteY22" fmla="*/ 1038225 h 1194210"/>
              <a:gd name="connsiteX23" fmla="*/ 1828800 w 2162175"/>
              <a:gd name="connsiteY23" fmla="*/ 990600 h 1194210"/>
              <a:gd name="connsiteX24" fmla="*/ 1895475 w 2162175"/>
              <a:gd name="connsiteY24" fmla="*/ 971550 h 1194210"/>
              <a:gd name="connsiteX25" fmla="*/ 1924050 w 2162175"/>
              <a:gd name="connsiteY25" fmla="*/ 914400 h 1194210"/>
              <a:gd name="connsiteX26" fmla="*/ 1933575 w 2162175"/>
              <a:gd name="connsiteY26" fmla="*/ 847725 h 1194210"/>
              <a:gd name="connsiteX27" fmla="*/ 1962150 w 2162175"/>
              <a:gd name="connsiteY27" fmla="*/ 828675 h 1194210"/>
              <a:gd name="connsiteX28" fmla="*/ 2028825 w 2162175"/>
              <a:gd name="connsiteY28" fmla="*/ 790575 h 1194210"/>
              <a:gd name="connsiteX29" fmla="*/ 2057400 w 2162175"/>
              <a:gd name="connsiteY29" fmla="*/ 638175 h 1194210"/>
              <a:gd name="connsiteX30" fmla="*/ 2095500 w 2162175"/>
              <a:gd name="connsiteY30" fmla="*/ 581025 h 1194210"/>
              <a:gd name="connsiteX31" fmla="*/ 2105025 w 2162175"/>
              <a:gd name="connsiteY31" fmla="*/ 552450 h 1194210"/>
              <a:gd name="connsiteX32" fmla="*/ 2095500 w 2162175"/>
              <a:gd name="connsiteY32" fmla="*/ 514350 h 1194210"/>
              <a:gd name="connsiteX33" fmla="*/ 2085975 w 2162175"/>
              <a:gd name="connsiteY33" fmla="*/ 485775 h 1194210"/>
              <a:gd name="connsiteX34" fmla="*/ 2124075 w 2162175"/>
              <a:gd name="connsiteY34" fmla="*/ 409575 h 1194210"/>
              <a:gd name="connsiteX35" fmla="*/ 2143125 w 2162175"/>
              <a:gd name="connsiteY35" fmla="*/ 352425 h 1194210"/>
              <a:gd name="connsiteX36" fmla="*/ 2152650 w 2162175"/>
              <a:gd name="connsiteY36" fmla="*/ 209550 h 1194210"/>
              <a:gd name="connsiteX37" fmla="*/ 2143125 w 2162175"/>
              <a:gd name="connsiteY37" fmla="*/ 142875 h 1194210"/>
              <a:gd name="connsiteX38" fmla="*/ 2162175 w 2162175"/>
              <a:gd name="connsiteY38" fmla="*/ 76200 h 1194210"/>
              <a:gd name="connsiteX39" fmla="*/ 2152650 w 2162175"/>
              <a:gd name="connsiteY39" fmla="*/ 0 h 1194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162175" h="1194210">
                <a:moveTo>
                  <a:pt x="0" y="952500"/>
                </a:moveTo>
                <a:lnTo>
                  <a:pt x="47625" y="962025"/>
                </a:lnTo>
                <a:cubicBezTo>
                  <a:pt x="66626" y="965480"/>
                  <a:pt x="88007" y="961968"/>
                  <a:pt x="104775" y="971550"/>
                </a:cubicBezTo>
                <a:cubicBezTo>
                  <a:pt x="113492" y="976531"/>
                  <a:pt x="109810" y="991145"/>
                  <a:pt x="114300" y="1000125"/>
                </a:cubicBezTo>
                <a:cubicBezTo>
                  <a:pt x="119420" y="1010364"/>
                  <a:pt x="128230" y="1018461"/>
                  <a:pt x="133350" y="1028700"/>
                </a:cubicBezTo>
                <a:cubicBezTo>
                  <a:pt x="137840" y="1037680"/>
                  <a:pt x="132983" y="1055555"/>
                  <a:pt x="142875" y="1057275"/>
                </a:cubicBezTo>
                <a:cubicBezTo>
                  <a:pt x="211763" y="1069256"/>
                  <a:pt x="282575" y="1063625"/>
                  <a:pt x="352425" y="1066800"/>
                </a:cubicBezTo>
                <a:cubicBezTo>
                  <a:pt x="415244" y="1161029"/>
                  <a:pt x="367688" y="1125581"/>
                  <a:pt x="523875" y="1114425"/>
                </a:cubicBezTo>
                <a:cubicBezTo>
                  <a:pt x="539750" y="1117600"/>
                  <a:pt x="555311" y="1123950"/>
                  <a:pt x="571500" y="1123950"/>
                </a:cubicBezTo>
                <a:cubicBezTo>
                  <a:pt x="593951" y="1123950"/>
                  <a:pt x="616086" y="1118441"/>
                  <a:pt x="638175" y="1114425"/>
                </a:cubicBezTo>
                <a:cubicBezTo>
                  <a:pt x="664487" y="1109641"/>
                  <a:pt x="680367" y="1103536"/>
                  <a:pt x="704850" y="1095375"/>
                </a:cubicBezTo>
                <a:cubicBezTo>
                  <a:pt x="711200" y="1104900"/>
                  <a:pt x="715805" y="1115855"/>
                  <a:pt x="723900" y="1123950"/>
                </a:cubicBezTo>
                <a:cubicBezTo>
                  <a:pt x="742364" y="1142414"/>
                  <a:pt x="757809" y="1144778"/>
                  <a:pt x="781050" y="1152525"/>
                </a:cubicBezTo>
                <a:cubicBezTo>
                  <a:pt x="793750" y="1149350"/>
                  <a:pt x="808258" y="1150262"/>
                  <a:pt x="819150" y="1143000"/>
                </a:cubicBezTo>
                <a:cubicBezTo>
                  <a:pt x="905318" y="1085555"/>
                  <a:pt x="773358" y="1136039"/>
                  <a:pt x="866775" y="1104900"/>
                </a:cubicBezTo>
                <a:cubicBezTo>
                  <a:pt x="901700" y="1111250"/>
                  <a:pt x="936840" y="1116512"/>
                  <a:pt x="971550" y="1123950"/>
                </a:cubicBezTo>
                <a:cubicBezTo>
                  <a:pt x="1001334" y="1130332"/>
                  <a:pt x="1008485" y="1139779"/>
                  <a:pt x="1038225" y="1152525"/>
                </a:cubicBezTo>
                <a:cubicBezTo>
                  <a:pt x="1047453" y="1156480"/>
                  <a:pt x="1057275" y="1158875"/>
                  <a:pt x="1066800" y="1162050"/>
                </a:cubicBezTo>
                <a:cubicBezTo>
                  <a:pt x="1082675" y="1158875"/>
                  <a:pt x="1098249" y="1153172"/>
                  <a:pt x="1114425" y="1152525"/>
                </a:cubicBezTo>
                <a:cubicBezTo>
                  <a:pt x="1555722" y="1134873"/>
                  <a:pt x="1497673" y="1279132"/>
                  <a:pt x="1552575" y="1114425"/>
                </a:cubicBezTo>
                <a:cubicBezTo>
                  <a:pt x="1611313" y="1134004"/>
                  <a:pt x="1549400" y="1119717"/>
                  <a:pt x="1638300" y="1104900"/>
                </a:cubicBezTo>
                <a:cubicBezTo>
                  <a:pt x="1720699" y="1091167"/>
                  <a:pt x="1676286" y="1097770"/>
                  <a:pt x="1771650" y="1085850"/>
                </a:cubicBezTo>
                <a:cubicBezTo>
                  <a:pt x="1774825" y="1069975"/>
                  <a:pt x="1775491" y="1053384"/>
                  <a:pt x="1781175" y="1038225"/>
                </a:cubicBezTo>
                <a:cubicBezTo>
                  <a:pt x="1789967" y="1014779"/>
                  <a:pt x="1807308" y="1001346"/>
                  <a:pt x="1828800" y="990600"/>
                </a:cubicBezTo>
                <a:cubicBezTo>
                  <a:pt x="1842465" y="983768"/>
                  <a:pt x="1883268" y="974602"/>
                  <a:pt x="1895475" y="971550"/>
                </a:cubicBezTo>
                <a:cubicBezTo>
                  <a:pt x="1911530" y="947468"/>
                  <a:pt x="1918416" y="942568"/>
                  <a:pt x="1924050" y="914400"/>
                </a:cubicBezTo>
                <a:cubicBezTo>
                  <a:pt x="1928453" y="892385"/>
                  <a:pt x="1924457" y="868241"/>
                  <a:pt x="1933575" y="847725"/>
                </a:cubicBezTo>
                <a:cubicBezTo>
                  <a:pt x="1938224" y="837264"/>
                  <a:pt x="1952211" y="834355"/>
                  <a:pt x="1962150" y="828675"/>
                </a:cubicBezTo>
                <a:cubicBezTo>
                  <a:pt x="2046743" y="780336"/>
                  <a:pt x="1959207" y="836987"/>
                  <a:pt x="2028825" y="790575"/>
                </a:cubicBezTo>
                <a:cubicBezTo>
                  <a:pt x="2082345" y="710295"/>
                  <a:pt x="2005385" y="835832"/>
                  <a:pt x="2057400" y="638175"/>
                </a:cubicBezTo>
                <a:cubicBezTo>
                  <a:pt x="2063227" y="616034"/>
                  <a:pt x="2088260" y="602745"/>
                  <a:pt x="2095500" y="581025"/>
                </a:cubicBezTo>
                <a:lnTo>
                  <a:pt x="2105025" y="552450"/>
                </a:lnTo>
                <a:cubicBezTo>
                  <a:pt x="2101850" y="539750"/>
                  <a:pt x="2099096" y="526937"/>
                  <a:pt x="2095500" y="514350"/>
                </a:cubicBezTo>
                <a:cubicBezTo>
                  <a:pt x="2092742" y="504696"/>
                  <a:pt x="2084730" y="495738"/>
                  <a:pt x="2085975" y="485775"/>
                </a:cubicBezTo>
                <a:cubicBezTo>
                  <a:pt x="2092547" y="433199"/>
                  <a:pt x="2106742" y="448575"/>
                  <a:pt x="2124075" y="409575"/>
                </a:cubicBezTo>
                <a:cubicBezTo>
                  <a:pt x="2132230" y="391225"/>
                  <a:pt x="2143125" y="352425"/>
                  <a:pt x="2143125" y="352425"/>
                </a:cubicBezTo>
                <a:cubicBezTo>
                  <a:pt x="2146300" y="304800"/>
                  <a:pt x="2152650" y="257281"/>
                  <a:pt x="2152650" y="209550"/>
                </a:cubicBezTo>
                <a:cubicBezTo>
                  <a:pt x="2152650" y="187099"/>
                  <a:pt x="2143125" y="165326"/>
                  <a:pt x="2143125" y="142875"/>
                </a:cubicBezTo>
                <a:cubicBezTo>
                  <a:pt x="2143125" y="130915"/>
                  <a:pt x="2157683" y="89675"/>
                  <a:pt x="2162175" y="76200"/>
                </a:cubicBezTo>
                <a:cubicBezTo>
                  <a:pt x="2151606" y="12786"/>
                  <a:pt x="2152650" y="38363"/>
                  <a:pt x="215265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3" name="Frihandsfigur: Form 52">
            <a:extLst>
              <a:ext uri="{FF2B5EF4-FFF2-40B4-BE49-F238E27FC236}">
                <a16:creationId xmlns:a16="http://schemas.microsoft.com/office/drawing/2014/main" id="{BABFC1EF-282D-45A7-9F77-B9B2C81414B0}"/>
              </a:ext>
            </a:extLst>
          </p:cNvPr>
          <p:cNvSpPr/>
          <p:nvPr/>
        </p:nvSpPr>
        <p:spPr>
          <a:xfrm>
            <a:off x="9277350" y="2428875"/>
            <a:ext cx="1771650" cy="952500"/>
          </a:xfrm>
          <a:custGeom>
            <a:avLst/>
            <a:gdLst>
              <a:gd name="connsiteX0" fmla="*/ 0 w 1771650"/>
              <a:gd name="connsiteY0" fmla="*/ 952500 h 952500"/>
              <a:gd name="connsiteX1" fmla="*/ 19050 w 1771650"/>
              <a:gd name="connsiteY1" fmla="*/ 904875 h 952500"/>
              <a:gd name="connsiteX2" fmla="*/ 38100 w 1771650"/>
              <a:gd name="connsiteY2" fmla="*/ 876300 h 952500"/>
              <a:gd name="connsiteX3" fmla="*/ 66675 w 1771650"/>
              <a:gd name="connsiteY3" fmla="*/ 790575 h 952500"/>
              <a:gd name="connsiteX4" fmla="*/ 76200 w 1771650"/>
              <a:gd name="connsiteY4" fmla="*/ 762000 h 952500"/>
              <a:gd name="connsiteX5" fmla="*/ 114300 w 1771650"/>
              <a:gd name="connsiteY5" fmla="*/ 704850 h 952500"/>
              <a:gd name="connsiteX6" fmla="*/ 133350 w 1771650"/>
              <a:gd name="connsiteY6" fmla="*/ 676275 h 952500"/>
              <a:gd name="connsiteX7" fmla="*/ 142875 w 1771650"/>
              <a:gd name="connsiteY7" fmla="*/ 647700 h 952500"/>
              <a:gd name="connsiteX8" fmla="*/ 161925 w 1771650"/>
              <a:gd name="connsiteY8" fmla="*/ 619125 h 952500"/>
              <a:gd name="connsiteX9" fmla="*/ 180975 w 1771650"/>
              <a:gd name="connsiteY9" fmla="*/ 561975 h 952500"/>
              <a:gd name="connsiteX10" fmla="*/ 209550 w 1771650"/>
              <a:gd name="connsiteY10" fmla="*/ 504825 h 952500"/>
              <a:gd name="connsiteX11" fmla="*/ 228600 w 1771650"/>
              <a:gd name="connsiteY11" fmla="*/ 476250 h 952500"/>
              <a:gd name="connsiteX12" fmla="*/ 276225 w 1771650"/>
              <a:gd name="connsiteY12" fmla="*/ 400050 h 952500"/>
              <a:gd name="connsiteX13" fmla="*/ 295275 w 1771650"/>
              <a:gd name="connsiteY13" fmla="*/ 342900 h 952500"/>
              <a:gd name="connsiteX14" fmla="*/ 314325 w 1771650"/>
              <a:gd name="connsiteY14" fmla="*/ 314325 h 952500"/>
              <a:gd name="connsiteX15" fmla="*/ 333375 w 1771650"/>
              <a:gd name="connsiteY15" fmla="*/ 257175 h 952500"/>
              <a:gd name="connsiteX16" fmla="*/ 342900 w 1771650"/>
              <a:gd name="connsiteY16" fmla="*/ 228600 h 952500"/>
              <a:gd name="connsiteX17" fmla="*/ 390525 w 1771650"/>
              <a:gd name="connsiteY17" fmla="*/ 171450 h 952500"/>
              <a:gd name="connsiteX18" fmla="*/ 409575 w 1771650"/>
              <a:gd name="connsiteY18" fmla="*/ 142875 h 952500"/>
              <a:gd name="connsiteX19" fmla="*/ 466725 w 1771650"/>
              <a:gd name="connsiteY19" fmla="*/ 123825 h 952500"/>
              <a:gd name="connsiteX20" fmla="*/ 495300 w 1771650"/>
              <a:gd name="connsiteY20" fmla="*/ 104775 h 952500"/>
              <a:gd name="connsiteX21" fmla="*/ 523875 w 1771650"/>
              <a:gd name="connsiteY21" fmla="*/ 95250 h 952500"/>
              <a:gd name="connsiteX22" fmla="*/ 581025 w 1771650"/>
              <a:gd name="connsiteY22" fmla="*/ 57150 h 952500"/>
              <a:gd name="connsiteX23" fmla="*/ 666750 w 1771650"/>
              <a:gd name="connsiteY23" fmla="*/ 28575 h 952500"/>
              <a:gd name="connsiteX24" fmla="*/ 695325 w 1771650"/>
              <a:gd name="connsiteY24" fmla="*/ 19050 h 952500"/>
              <a:gd name="connsiteX25" fmla="*/ 771525 w 1771650"/>
              <a:gd name="connsiteY25" fmla="*/ 0 h 952500"/>
              <a:gd name="connsiteX26" fmla="*/ 1038225 w 1771650"/>
              <a:gd name="connsiteY26" fmla="*/ 9525 h 952500"/>
              <a:gd name="connsiteX27" fmla="*/ 1133475 w 1771650"/>
              <a:gd name="connsiteY27" fmla="*/ 38100 h 952500"/>
              <a:gd name="connsiteX28" fmla="*/ 1162050 w 1771650"/>
              <a:gd name="connsiteY28" fmla="*/ 47625 h 952500"/>
              <a:gd name="connsiteX29" fmla="*/ 1247775 w 1771650"/>
              <a:gd name="connsiteY29" fmla="*/ 57150 h 952500"/>
              <a:gd name="connsiteX30" fmla="*/ 1323975 w 1771650"/>
              <a:gd name="connsiteY30" fmla="*/ 76200 h 952500"/>
              <a:gd name="connsiteX31" fmla="*/ 1400175 w 1771650"/>
              <a:gd name="connsiteY31" fmla="*/ 95250 h 952500"/>
              <a:gd name="connsiteX32" fmla="*/ 1438275 w 1771650"/>
              <a:gd name="connsiteY32" fmla="*/ 104775 h 952500"/>
              <a:gd name="connsiteX33" fmla="*/ 1495425 w 1771650"/>
              <a:gd name="connsiteY33" fmla="*/ 123825 h 952500"/>
              <a:gd name="connsiteX34" fmla="*/ 1524000 w 1771650"/>
              <a:gd name="connsiteY34" fmla="*/ 133350 h 952500"/>
              <a:gd name="connsiteX35" fmla="*/ 1581150 w 1771650"/>
              <a:gd name="connsiteY35" fmla="*/ 171450 h 952500"/>
              <a:gd name="connsiteX36" fmla="*/ 1619250 w 1771650"/>
              <a:gd name="connsiteY36" fmla="*/ 180975 h 952500"/>
              <a:gd name="connsiteX37" fmla="*/ 1704975 w 1771650"/>
              <a:gd name="connsiteY37" fmla="*/ 228600 h 952500"/>
              <a:gd name="connsiteX38" fmla="*/ 1724025 w 1771650"/>
              <a:gd name="connsiteY38" fmla="*/ 257175 h 952500"/>
              <a:gd name="connsiteX39" fmla="*/ 1752600 w 1771650"/>
              <a:gd name="connsiteY39" fmla="*/ 266700 h 952500"/>
              <a:gd name="connsiteX40" fmla="*/ 1771650 w 1771650"/>
              <a:gd name="connsiteY40" fmla="*/ 295275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771650" h="952500">
                <a:moveTo>
                  <a:pt x="0" y="952500"/>
                </a:moveTo>
                <a:cubicBezTo>
                  <a:pt x="6350" y="936625"/>
                  <a:pt x="11404" y="920168"/>
                  <a:pt x="19050" y="904875"/>
                </a:cubicBezTo>
                <a:cubicBezTo>
                  <a:pt x="24170" y="894636"/>
                  <a:pt x="33451" y="886761"/>
                  <a:pt x="38100" y="876300"/>
                </a:cubicBezTo>
                <a:lnTo>
                  <a:pt x="66675" y="790575"/>
                </a:lnTo>
                <a:cubicBezTo>
                  <a:pt x="69850" y="781050"/>
                  <a:pt x="70631" y="770354"/>
                  <a:pt x="76200" y="762000"/>
                </a:cubicBezTo>
                <a:lnTo>
                  <a:pt x="114300" y="704850"/>
                </a:lnTo>
                <a:cubicBezTo>
                  <a:pt x="120650" y="695325"/>
                  <a:pt x="129730" y="687135"/>
                  <a:pt x="133350" y="676275"/>
                </a:cubicBezTo>
                <a:cubicBezTo>
                  <a:pt x="136525" y="666750"/>
                  <a:pt x="138385" y="656680"/>
                  <a:pt x="142875" y="647700"/>
                </a:cubicBezTo>
                <a:cubicBezTo>
                  <a:pt x="147995" y="637461"/>
                  <a:pt x="157276" y="629586"/>
                  <a:pt x="161925" y="619125"/>
                </a:cubicBezTo>
                <a:cubicBezTo>
                  <a:pt x="170080" y="600775"/>
                  <a:pt x="169836" y="578683"/>
                  <a:pt x="180975" y="561975"/>
                </a:cubicBezTo>
                <a:cubicBezTo>
                  <a:pt x="235570" y="480083"/>
                  <a:pt x="170115" y="583695"/>
                  <a:pt x="209550" y="504825"/>
                </a:cubicBezTo>
                <a:cubicBezTo>
                  <a:pt x="214670" y="494586"/>
                  <a:pt x="223951" y="486711"/>
                  <a:pt x="228600" y="476250"/>
                </a:cubicBezTo>
                <a:cubicBezTo>
                  <a:pt x="262009" y="401081"/>
                  <a:pt x="224820" y="434320"/>
                  <a:pt x="276225" y="400050"/>
                </a:cubicBezTo>
                <a:cubicBezTo>
                  <a:pt x="282575" y="381000"/>
                  <a:pt x="284136" y="359608"/>
                  <a:pt x="295275" y="342900"/>
                </a:cubicBezTo>
                <a:cubicBezTo>
                  <a:pt x="301625" y="333375"/>
                  <a:pt x="309676" y="324786"/>
                  <a:pt x="314325" y="314325"/>
                </a:cubicBezTo>
                <a:cubicBezTo>
                  <a:pt x="322480" y="295975"/>
                  <a:pt x="327025" y="276225"/>
                  <a:pt x="333375" y="257175"/>
                </a:cubicBezTo>
                <a:cubicBezTo>
                  <a:pt x="336550" y="247650"/>
                  <a:pt x="337331" y="236954"/>
                  <a:pt x="342900" y="228600"/>
                </a:cubicBezTo>
                <a:cubicBezTo>
                  <a:pt x="390198" y="157654"/>
                  <a:pt x="329409" y="244789"/>
                  <a:pt x="390525" y="171450"/>
                </a:cubicBezTo>
                <a:cubicBezTo>
                  <a:pt x="397854" y="162656"/>
                  <a:pt x="399867" y="148942"/>
                  <a:pt x="409575" y="142875"/>
                </a:cubicBezTo>
                <a:cubicBezTo>
                  <a:pt x="426603" y="132232"/>
                  <a:pt x="450017" y="134964"/>
                  <a:pt x="466725" y="123825"/>
                </a:cubicBezTo>
                <a:cubicBezTo>
                  <a:pt x="476250" y="117475"/>
                  <a:pt x="485061" y="109895"/>
                  <a:pt x="495300" y="104775"/>
                </a:cubicBezTo>
                <a:cubicBezTo>
                  <a:pt x="504280" y="100285"/>
                  <a:pt x="515098" y="100126"/>
                  <a:pt x="523875" y="95250"/>
                </a:cubicBezTo>
                <a:cubicBezTo>
                  <a:pt x="543889" y="84131"/>
                  <a:pt x="559305" y="64390"/>
                  <a:pt x="581025" y="57150"/>
                </a:cubicBezTo>
                <a:lnTo>
                  <a:pt x="666750" y="28575"/>
                </a:lnTo>
                <a:cubicBezTo>
                  <a:pt x="676275" y="25400"/>
                  <a:pt x="685585" y="21485"/>
                  <a:pt x="695325" y="19050"/>
                </a:cubicBezTo>
                <a:lnTo>
                  <a:pt x="771525" y="0"/>
                </a:lnTo>
                <a:cubicBezTo>
                  <a:pt x="860425" y="3175"/>
                  <a:pt x="949442" y="3976"/>
                  <a:pt x="1038225" y="9525"/>
                </a:cubicBezTo>
                <a:cubicBezTo>
                  <a:pt x="1055942" y="10632"/>
                  <a:pt x="1125054" y="35293"/>
                  <a:pt x="1133475" y="38100"/>
                </a:cubicBezTo>
                <a:cubicBezTo>
                  <a:pt x="1143000" y="41275"/>
                  <a:pt x="1152071" y="46516"/>
                  <a:pt x="1162050" y="47625"/>
                </a:cubicBezTo>
                <a:lnTo>
                  <a:pt x="1247775" y="57150"/>
                </a:lnTo>
                <a:cubicBezTo>
                  <a:pt x="1302401" y="75359"/>
                  <a:pt x="1249264" y="58959"/>
                  <a:pt x="1323975" y="76200"/>
                </a:cubicBezTo>
                <a:cubicBezTo>
                  <a:pt x="1349486" y="82087"/>
                  <a:pt x="1374775" y="88900"/>
                  <a:pt x="1400175" y="95250"/>
                </a:cubicBezTo>
                <a:cubicBezTo>
                  <a:pt x="1412875" y="98425"/>
                  <a:pt x="1425856" y="100635"/>
                  <a:pt x="1438275" y="104775"/>
                </a:cubicBezTo>
                <a:lnTo>
                  <a:pt x="1495425" y="123825"/>
                </a:lnTo>
                <a:cubicBezTo>
                  <a:pt x="1504950" y="127000"/>
                  <a:pt x="1515646" y="127781"/>
                  <a:pt x="1524000" y="133350"/>
                </a:cubicBezTo>
                <a:cubicBezTo>
                  <a:pt x="1543050" y="146050"/>
                  <a:pt x="1558938" y="165897"/>
                  <a:pt x="1581150" y="171450"/>
                </a:cubicBezTo>
                <a:lnTo>
                  <a:pt x="1619250" y="180975"/>
                </a:lnTo>
                <a:cubicBezTo>
                  <a:pt x="1684754" y="224644"/>
                  <a:pt x="1654680" y="211835"/>
                  <a:pt x="1704975" y="228600"/>
                </a:cubicBezTo>
                <a:cubicBezTo>
                  <a:pt x="1711325" y="238125"/>
                  <a:pt x="1715086" y="250024"/>
                  <a:pt x="1724025" y="257175"/>
                </a:cubicBezTo>
                <a:cubicBezTo>
                  <a:pt x="1731865" y="263447"/>
                  <a:pt x="1744760" y="260428"/>
                  <a:pt x="1752600" y="266700"/>
                </a:cubicBezTo>
                <a:cubicBezTo>
                  <a:pt x="1761539" y="273851"/>
                  <a:pt x="1771650" y="295275"/>
                  <a:pt x="1771650" y="29527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4" name="Frihandsfigur: Form 53">
            <a:extLst>
              <a:ext uri="{FF2B5EF4-FFF2-40B4-BE49-F238E27FC236}">
                <a16:creationId xmlns:a16="http://schemas.microsoft.com/office/drawing/2014/main" id="{EB3791DD-659D-48BD-A73E-EE4680419CC3}"/>
              </a:ext>
            </a:extLst>
          </p:cNvPr>
          <p:cNvSpPr/>
          <p:nvPr/>
        </p:nvSpPr>
        <p:spPr>
          <a:xfrm>
            <a:off x="8963025" y="4429125"/>
            <a:ext cx="1514475" cy="409575"/>
          </a:xfrm>
          <a:custGeom>
            <a:avLst/>
            <a:gdLst>
              <a:gd name="connsiteX0" fmla="*/ 0 w 1514475"/>
              <a:gd name="connsiteY0" fmla="*/ 85725 h 409575"/>
              <a:gd name="connsiteX1" fmla="*/ 19050 w 1514475"/>
              <a:gd name="connsiteY1" fmla="*/ 133350 h 409575"/>
              <a:gd name="connsiteX2" fmla="*/ 38100 w 1514475"/>
              <a:gd name="connsiteY2" fmla="*/ 190500 h 409575"/>
              <a:gd name="connsiteX3" fmla="*/ 76200 w 1514475"/>
              <a:gd name="connsiteY3" fmla="*/ 247650 h 409575"/>
              <a:gd name="connsiteX4" fmla="*/ 95250 w 1514475"/>
              <a:gd name="connsiteY4" fmla="*/ 276225 h 409575"/>
              <a:gd name="connsiteX5" fmla="*/ 180975 w 1514475"/>
              <a:gd name="connsiteY5" fmla="*/ 333375 h 409575"/>
              <a:gd name="connsiteX6" fmla="*/ 209550 w 1514475"/>
              <a:gd name="connsiteY6" fmla="*/ 352425 h 409575"/>
              <a:gd name="connsiteX7" fmla="*/ 266700 w 1514475"/>
              <a:gd name="connsiteY7" fmla="*/ 371475 h 409575"/>
              <a:gd name="connsiteX8" fmla="*/ 295275 w 1514475"/>
              <a:gd name="connsiteY8" fmla="*/ 390525 h 409575"/>
              <a:gd name="connsiteX9" fmla="*/ 352425 w 1514475"/>
              <a:gd name="connsiteY9" fmla="*/ 409575 h 409575"/>
              <a:gd name="connsiteX10" fmla="*/ 495300 w 1514475"/>
              <a:gd name="connsiteY10" fmla="*/ 400050 h 409575"/>
              <a:gd name="connsiteX11" fmla="*/ 552450 w 1514475"/>
              <a:gd name="connsiteY11" fmla="*/ 381000 h 409575"/>
              <a:gd name="connsiteX12" fmla="*/ 647700 w 1514475"/>
              <a:gd name="connsiteY12" fmla="*/ 352425 h 409575"/>
              <a:gd name="connsiteX13" fmla="*/ 676275 w 1514475"/>
              <a:gd name="connsiteY13" fmla="*/ 342900 h 409575"/>
              <a:gd name="connsiteX14" fmla="*/ 704850 w 1514475"/>
              <a:gd name="connsiteY14" fmla="*/ 323850 h 409575"/>
              <a:gd name="connsiteX15" fmla="*/ 762000 w 1514475"/>
              <a:gd name="connsiteY15" fmla="*/ 304800 h 409575"/>
              <a:gd name="connsiteX16" fmla="*/ 790575 w 1514475"/>
              <a:gd name="connsiteY16" fmla="*/ 295275 h 409575"/>
              <a:gd name="connsiteX17" fmla="*/ 847725 w 1514475"/>
              <a:gd name="connsiteY17" fmla="*/ 266700 h 409575"/>
              <a:gd name="connsiteX18" fmla="*/ 876300 w 1514475"/>
              <a:gd name="connsiteY18" fmla="*/ 247650 h 409575"/>
              <a:gd name="connsiteX19" fmla="*/ 904875 w 1514475"/>
              <a:gd name="connsiteY19" fmla="*/ 238125 h 409575"/>
              <a:gd name="connsiteX20" fmla="*/ 942975 w 1514475"/>
              <a:gd name="connsiteY20" fmla="*/ 219075 h 409575"/>
              <a:gd name="connsiteX21" fmla="*/ 990600 w 1514475"/>
              <a:gd name="connsiteY21" fmla="*/ 209550 h 409575"/>
              <a:gd name="connsiteX22" fmla="*/ 1019175 w 1514475"/>
              <a:gd name="connsiteY22" fmla="*/ 200025 h 409575"/>
              <a:gd name="connsiteX23" fmla="*/ 1133475 w 1514475"/>
              <a:gd name="connsiteY23" fmla="*/ 180975 h 409575"/>
              <a:gd name="connsiteX24" fmla="*/ 1219200 w 1514475"/>
              <a:gd name="connsiteY24" fmla="*/ 142875 h 409575"/>
              <a:gd name="connsiteX25" fmla="*/ 1247775 w 1514475"/>
              <a:gd name="connsiteY25" fmla="*/ 133350 h 409575"/>
              <a:gd name="connsiteX26" fmla="*/ 1276350 w 1514475"/>
              <a:gd name="connsiteY26" fmla="*/ 114300 h 409575"/>
              <a:gd name="connsiteX27" fmla="*/ 1333500 w 1514475"/>
              <a:gd name="connsiteY27" fmla="*/ 95250 h 409575"/>
              <a:gd name="connsiteX28" fmla="*/ 1362075 w 1514475"/>
              <a:gd name="connsiteY28" fmla="*/ 76200 h 409575"/>
              <a:gd name="connsiteX29" fmla="*/ 1390650 w 1514475"/>
              <a:gd name="connsiteY29" fmla="*/ 66675 h 409575"/>
              <a:gd name="connsiteX30" fmla="*/ 1419225 w 1514475"/>
              <a:gd name="connsiteY30" fmla="*/ 47625 h 409575"/>
              <a:gd name="connsiteX31" fmla="*/ 1504950 w 1514475"/>
              <a:gd name="connsiteY31" fmla="*/ 9525 h 409575"/>
              <a:gd name="connsiteX32" fmla="*/ 1514475 w 1514475"/>
              <a:gd name="connsiteY32" fmla="*/ 0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14475" h="409575">
                <a:moveTo>
                  <a:pt x="0" y="85725"/>
                </a:moveTo>
                <a:cubicBezTo>
                  <a:pt x="6350" y="101600"/>
                  <a:pt x="13207" y="117282"/>
                  <a:pt x="19050" y="133350"/>
                </a:cubicBezTo>
                <a:cubicBezTo>
                  <a:pt x="25912" y="152221"/>
                  <a:pt x="26961" y="173792"/>
                  <a:pt x="38100" y="190500"/>
                </a:cubicBezTo>
                <a:lnTo>
                  <a:pt x="76200" y="247650"/>
                </a:lnTo>
                <a:cubicBezTo>
                  <a:pt x="82550" y="257175"/>
                  <a:pt x="85725" y="269875"/>
                  <a:pt x="95250" y="276225"/>
                </a:cubicBezTo>
                <a:lnTo>
                  <a:pt x="180975" y="333375"/>
                </a:lnTo>
                <a:cubicBezTo>
                  <a:pt x="190500" y="339725"/>
                  <a:pt x="198690" y="348805"/>
                  <a:pt x="209550" y="352425"/>
                </a:cubicBezTo>
                <a:cubicBezTo>
                  <a:pt x="228600" y="358775"/>
                  <a:pt x="249992" y="360336"/>
                  <a:pt x="266700" y="371475"/>
                </a:cubicBezTo>
                <a:cubicBezTo>
                  <a:pt x="276225" y="377825"/>
                  <a:pt x="284814" y="385876"/>
                  <a:pt x="295275" y="390525"/>
                </a:cubicBezTo>
                <a:cubicBezTo>
                  <a:pt x="313625" y="398680"/>
                  <a:pt x="352425" y="409575"/>
                  <a:pt x="352425" y="409575"/>
                </a:cubicBezTo>
                <a:cubicBezTo>
                  <a:pt x="400050" y="406400"/>
                  <a:pt x="448049" y="406800"/>
                  <a:pt x="495300" y="400050"/>
                </a:cubicBezTo>
                <a:cubicBezTo>
                  <a:pt x="515179" y="397210"/>
                  <a:pt x="532969" y="385870"/>
                  <a:pt x="552450" y="381000"/>
                </a:cubicBezTo>
                <a:cubicBezTo>
                  <a:pt x="610031" y="366605"/>
                  <a:pt x="578131" y="375615"/>
                  <a:pt x="647700" y="352425"/>
                </a:cubicBezTo>
                <a:cubicBezTo>
                  <a:pt x="657225" y="349250"/>
                  <a:pt x="667921" y="348469"/>
                  <a:pt x="676275" y="342900"/>
                </a:cubicBezTo>
                <a:cubicBezTo>
                  <a:pt x="685800" y="336550"/>
                  <a:pt x="694389" y="328499"/>
                  <a:pt x="704850" y="323850"/>
                </a:cubicBezTo>
                <a:cubicBezTo>
                  <a:pt x="723200" y="315695"/>
                  <a:pt x="742950" y="311150"/>
                  <a:pt x="762000" y="304800"/>
                </a:cubicBezTo>
                <a:cubicBezTo>
                  <a:pt x="771525" y="301625"/>
                  <a:pt x="782221" y="300844"/>
                  <a:pt x="790575" y="295275"/>
                </a:cubicBezTo>
                <a:cubicBezTo>
                  <a:pt x="872467" y="240680"/>
                  <a:pt x="768855" y="306135"/>
                  <a:pt x="847725" y="266700"/>
                </a:cubicBezTo>
                <a:cubicBezTo>
                  <a:pt x="857964" y="261580"/>
                  <a:pt x="866061" y="252770"/>
                  <a:pt x="876300" y="247650"/>
                </a:cubicBezTo>
                <a:cubicBezTo>
                  <a:pt x="885280" y="243160"/>
                  <a:pt x="895647" y="242080"/>
                  <a:pt x="904875" y="238125"/>
                </a:cubicBezTo>
                <a:cubicBezTo>
                  <a:pt x="917926" y="232532"/>
                  <a:pt x="929505" y="223565"/>
                  <a:pt x="942975" y="219075"/>
                </a:cubicBezTo>
                <a:cubicBezTo>
                  <a:pt x="958334" y="213955"/>
                  <a:pt x="974894" y="213477"/>
                  <a:pt x="990600" y="209550"/>
                </a:cubicBezTo>
                <a:cubicBezTo>
                  <a:pt x="1000340" y="207115"/>
                  <a:pt x="1009330" y="201994"/>
                  <a:pt x="1019175" y="200025"/>
                </a:cubicBezTo>
                <a:cubicBezTo>
                  <a:pt x="1057050" y="192450"/>
                  <a:pt x="1096832" y="193189"/>
                  <a:pt x="1133475" y="180975"/>
                </a:cubicBezTo>
                <a:cubicBezTo>
                  <a:pt x="1280917" y="131828"/>
                  <a:pt x="1128634" y="188158"/>
                  <a:pt x="1219200" y="142875"/>
                </a:cubicBezTo>
                <a:cubicBezTo>
                  <a:pt x="1228180" y="138385"/>
                  <a:pt x="1238795" y="137840"/>
                  <a:pt x="1247775" y="133350"/>
                </a:cubicBezTo>
                <a:cubicBezTo>
                  <a:pt x="1258014" y="128230"/>
                  <a:pt x="1265889" y="118949"/>
                  <a:pt x="1276350" y="114300"/>
                </a:cubicBezTo>
                <a:cubicBezTo>
                  <a:pt x="1294700" y="106145"/>
                  <a:pt x="1316792" y="106389"/>
                  <a:pt x="1333500" y="95250"/>
                </a:cubicBezTo>
                <a:cubicBezTo>
                  <a:pt x="1343025" y="88900"/>
                  <a:pt x="1351836" y="81320"/>
                  <a:pt x="1362075" y="76200"/>
                </a:cubicBezTo>
                <a:cubicBezTo>
                  <a:pt x="1371055" y="71710"/>
                  <a:pt x="1381670" y="71165"/>
                  <a:pt x="1390650" y="66675"/>
                </a:cubicBezTo>
                <a:cubicBezTo>
                  <a:pt x="1400889" y="61555"/>
                  <a:pt x="1408764" y="52274"/>
                  <a:pt x="1419225" y="47625"/>
                </a:cubicBezTo>
                <a:cubicBezTo>
                  <a:pt x="1490303" y="16035"/>
                  <a:pt x="1457918" y="44799"/>
                  <a:pt x="1504950" y="9525"/>
                </a:cubicBezTo>
                <a:cubicBezTo>
                  <a:pt x="1508542" y="6831"/>
                  <a:pt x="1511300" y="3175"/>
                  <a:pt x="1514475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705C86CD-A962-4033-B6F6-2EAEF60C3796}"/>
              </a:ext>
            </a:extLst>
          </p:cNvPr>
          <p:cNvSpPr txBox="1"/>
          <p:nvPr/>
        </p:nvSpPr>
        <p:spPr>
          <a:xfrm>
            <a:off x="1653115" y="3258531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</a:t>
            </a:r>
            <a:endParaRPr lang="en-SE" dirty="0"/>
          </a:p>
        </p:txBody>
      </p:sp>
      <p:sp>
        <p:nvSpPr>
          <p:cNvPr id="57" name="textruta 56">
            <a:extLst>
              <a:ext uri="{FF2B5EF4-FFF2-40B4-BE49-F238E27FC236}">
                <a16:creationId xmlns:a16="http://schemas.microsoft.com/office/drawing/2014/main" id="{EE15259F-4CF4-4E16-AC8B-47F105942645}"/>
              </a:ext>
            </a:extLst>
          </p:cNvPr>
          <p:cNvSpPr txBox="1"/>
          <p:nvPr/>
        </p:nvSpPr>
        <p:spPr>
          <a:xfrm>
            <a:off x="569482" y="5525685"/>
            <a:ext cx="50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</a:t>
            </a:r>
            <a:r>
              <a:rPr lang="sv-SE" baseline="-25000" dirty="0"/>
              <a:t>h</a:t>
            </a:r>
            <a:endParaRPr lang="en-SE" baseline="-25000" dirty="0"/>
          </a:p>
        </p:txBody>
      </p:sp>
      <p:cxnSp>
        <p:nvCxnSpPr>
          <p:cNvPr id="58" name="Rak pilkoppling 57">
            <a:extLst>
              <a:ext uri="{FF2B5EF4-FFF2-40B4-BE49-F238E27FC236}">
                <a16:creationId xmlns:a16="http://schemas.microsoft.com/office/drawing/2014/main" id="{8E88B244-42F9-4B92-AEF1-D11950C72600}"/>
              </a:ext>
            </a:extLst>
          </p:cNvPr>
          <p:cNvCxnSpPr>
            <a:cxnSpLocks/>
          </p:cNvCxnSpPr>
          <p:nvPr/>
        </p:nvCxnSpPr>
        <p:spPr>
          <a:xfrm>
            <a:off x="8924926" y="4495800"/>
            <a:ext cx="283095" cy="110490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k pilkoppling 61">
            <a:extLst>
              <a:ext uri="{FF2B5EF4-FFF2-40B4-BE49-F238E27FC236}">
                <a16:creationId xmlns:a16="http://schemas.microsoft.com/office/drawing/2014/main" id="{89C7CC79-AC79-4ADA-A6AC-DF97594E5FDB}"/>
              </a:ext>
            </a:extLst>
          </p:cNvPr>
          <p:cNvCxnSpPr>
            <a:cxnSpLocks/>
          </p:cNvCxnSpPr>
          <p:nvPr/>
        </p:nvCxnSpPr>
        <p:spPr>
          <a:xfrm flipH="1" flipV="1">
            <a:off x="10587644" y="4429125"/>
            <a:ext cx="839817" cy="204787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ak pilkoppling 64">
            <a:extLst>
              <a:ext uri="{FF2B5EF4-FFF2-40B4-BE49-F238E27FC236}">
                <a16:creationId xmlns:a16="http://schemas.microsoft.com/office/drawing/2014/main" id="{891C2944-F297-42BC-AF4D-373A5F13C2CE}"/>
              </a:ext>
            </a:extLst>
          </p:cNvPr>
          <p:cNvCxnSpPr>
            <a:cxnSpLocks/>
          </p:cNvCxnSpPr>
          <p:nvPr/>
        </p:nvCxnSpPr>
        <p:spPr>
          <a:xfrm flipH="1" flipV="1">
            <a:off x="11049000" y="2809875"/>
            <a:ext cx="441251" cy="1814512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ruta 67">
            <a:extLst>
              <a:ext uri="{FF2B5EF4-FFF2-40B4-BE49-F238E27FC236}">
                <a16:creationId xmlns:a16="http://schemas.microsoft.com/office/drawing/2014/main" id="{8CFE1B2B-78AC-4636-BB4C-3A9600DAC657}"/>
              </a:ext>
            </a:extLst>
          </p:cNvPr>
          <p:cNvSpPr txBox="1"/>
          <p:nvPr/>
        </p:nvSpPr>
        <p:spPr>
          <a:xfrm>
            <a:off x="6322982" y="3325733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</a:t>
            </a:r>
            <a:endParaRPr lang="en-SE" dirty="0"/>
          </a:p>
        </p:txBody>
      </p:sp>
      <p:sp>
        <p:nvSpPr>
          <p:cNvPr id="69" name="textruta 68">
            <a:extLst>
              <a:ext uri="{FF2B5EF4-FFF2-40B4-BE49-F238E27FC236}">
                <a16:creationId xmlns:a16="http://schemas.microsoft.com/office/drawing/2014/main" id="{3FDD3160-9688-4045-8B8C-5E4D4D7E032F}"/>
              </a:ext>
            </a:extLst>
          </p:cNvPr>
          <p:cNvSpPr txBox="1"/>
          <p:nvPr/>
        </p:nvSpPr>
        <p:spPr>
          <a:xfrm>
            <a:off x="565729" y="683417"/>
            <a:ext cx="50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H</a:t>
            </a:r>
            <a:r>
              <a:rPr lang="sv-SE" baseline="-25000" dirty="0" err="1"/>
              <a:t>v</a:t>
            </a:r>
            <a:endParaRPr lang="en-SE" baseline="-25000" dirty="0"/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B342BEE4-A30B-490D-A19E-CE99B850F939}"/>
              </a:ext>
            </a:extLst>
          </p:cNvPr>
          <p:cNvSpPr txBox="1"/>
          <p:nvPr/>
        </p:nvSpPr>
        <p:spPr>
          <a:xfrm>
            <a:off x="6713110" y="658401"/>
            <a:ext cx="50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</a:t>
            </a:r>
            <a:r>
              <a:rPr lang="sv-SE" baseline="-25000" dirty="0"/>
              <a:t>h</a:t>
            </a:r>
            <a:endParaRPr lang="en-SE" baseline="-25000" dirty="0"/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40DFB758-9892-4319-B53D-5FE2FB163750}"/>
              </a:ext>
            </a:extLst>
          </p:cNvPr>
          <p:cNvSpPr txBox="1"/>
          <p:nvPr/>
        </p:nvSpPr>
        <p:spPr>
          <a:xfrm>
            <a:off x="3417458" y="3038475"/>
            <a:ext cx="50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</a:t>
            </a:r>
            <a:r>
              <a:rPr lang="sv-SE" baseline="-25000" dirty="0"/>
              <a:t>h</a:t>
            </a:r>
            <a:endParaRPr lang="en-SE" baseline="-25000" dirty="0"/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C12F1AA4-CE30-447C-8A6F-6E94F40F03BF}"/>
              </a:ext>
            </a:extLst>
          </p:cNvPr>
          <p:cNvSpPr txBox="1"/>
          <p:nvPr/>
        </p:nvSpPr>
        <p:spPr>
          <a:xfrm>
            <a:off x="9001526" y="5574970"/>
            <a:ext cx="50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</a:t>
            </a:r>
            <a:r>
              <a:rPr lang="sv-SE" baseline="-25000" dirty="0"/>
              <a:t>h</a:t>
            </a:r>
            <a:endParaRPr lang="en-SE" baseline="-25000" dirty="0"/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99DE66B3-C96A-4181-AB75-C3A97F95244A}"/>
              </a:ext>
            </a:extLst>
          </p:cNvPr>
          <p:cNvSpPr txBox="1"/>
          <p:nvPr/>
        </p:nvSpPr>
        <p:spPr>
          <a:xfrm>
            <a:off x="3816173" y="5264796"/>
            <a:ext cx="50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H</a:t>
            </a:r>
            <a:r>
              <a:rPr lang="sv-SE" baseline="-25000" dirty="0" err="1"/>
              <a:t>v</a:t>
            </a:r>
            <a:endParaRPr lang="en-SE" baseline="-25000" dirty="0"/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98DD498F-A761-4EB6-AA8C-8268FB2B018F}"/>
              </a:ext>
            </a:extLst>
          </p:cNvPr>
          <p:cNvSpPr txBox="1"/>
          <p:nvPr/>
        </p:nvSpPr>
        <p:spPr>
          <a:xfrm>
            <a:off x="9225569" y="3263384"/>
            <a:ext cx="50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H</a:t>
            </a:r>
            <a:r>
              <a:rPr lang="sv-SE" baseline="-25000" dirty="0" err="1"/>
              <a:t>v</a:t>
            </a:r>
            <a:endParaRPr lang="en-SE" baseline="-25000" dirty="0"/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2CD229EA-F95A-481B-BD6F-90AEF32A2203}"/>
              </a:ext>
            </a:extLst>
          </p:cNvPr>
          <p:cNvSpPr txBox="1"/>
          <p:nvPr/>
        </p:nvSpPr>
        <p:spPr>
          <a:xfrm>
            <a:off x="2592972" y="1702355"/>
            <a:ext cx="50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Mf</a:t>
            </a:r>
            <a:endParaRPr lang="en-SE" baseline="-25000" dirty="0"/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46626B7C-DB1B-42D7-B340-7A806C4B6636}"/>
              </a:ext>
            </a:extLst>
          </p:cNvPr>
          <p:cNvSpPr txBox="1"/>
          <p:nvPr/>
        </p:nvSpPr>
        <p:spPr>
          <a:xfrm>
            <a:off x="6317091" y="1606788"/>
            <a:ext cx="50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Mf</a:t>
            </a:r>
            <a:endParaRPr lang="en-SE" baseline="-25000" dirty="0"/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0E2932FA-1096-4FF7-B7A2-FA8FE5E808CB}"/>
              </a:ext>
            </a:extLst>
          </p:cNvPr>
          <p:cNvSpPr txBox="1"/>
          <p:nvPr/>
        </p:nvSpPr>
        <p:spPr>
          <a:xfrm>
            <a:off x="7793999" y="3605855"/>
            <a:ext cx="50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Mf</a:t>
            </a:r>
            <a:endParaRPr lang="en-SE" baseline="-25000" dirty="0"/>
          </a:p>
        </p:txBody>
      </p:sp>
    </p:spTree>
    <p:extLst>
      <p:ext uri="{BB962C8B-B14F-4D97-AF65-F5344CB8AC3E}">
        <p14:creationId xmlns:p14="http://schemas.microsoft.com/office/powerpoint/2010/main" val="161155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033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Uppvärmning cirkel A-lag</a:t>
            </a:r>
            <a:endParaRPr lang="en-SE" sz="2400" dirty="0"/>
          </a:p>
        </p:txBody>
      </p:sp>
      <p:sp>
        <p:nvSpPr>
          <p:cNvPr id="22" name="Likbent triangel 21">
            <a:extLst>
              <a:ext uri="{FF2B5EF4-FFF2-40B4-BE49-F238E27FC236}">
                <a16:creationId xmlns:a16="http://schemas.microsoft.com/office/drawing/2014/main" id="{D445F54A-FDBA-48C9-8299-D20C1FD4AAEF}"/>
              </a:ext>
            </a:extLst>
          </p:cNvPr>
          <p:cNvSpPr/>
          <p:nvPr/>
        </p:nvSpPr>
        <p:spPr>
          <a:xfrm>
            <a:off x="3267027" y="5264254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3" name="Likbent triangel 22">
            <a:extLst>
              <a:ext uri="{FF2B5EF4-FFF2-40B4-BE49-F238E27FC236}">
                <a16:creationId xmlns:a16="http://schemas.microsoft.com/office/drawing/2014/main" id="{74443156-4084-4606-8F86-84589DE412EE}"/>
              </a:ext>
            </a:extLst>
          </p:cNvPr>
          <p:cNvSpPr/>
          <p:nvPr/>
        </p:nvSpPr>
        <p:spPr>
          <a:xfrm>
            <a:off x="4544523" y="444111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5" name="Likbent triangel 24">
            <a:extLst>
              <a:ext uri="{FF2B5EF4-FFF2-40B4-BE49-F238E27FC236}">
                <a16:creationId xmlns:a16="http://schemas.microsoft.com/office/drawing/2014/main" id="{4C24A0AD-D79D-4EC5-8730-8A4DA91B47AE}"/>
              </a:ext>
            </a:extLst>
          </p:cNvPr>
          <p:cNvSpPr/>
          <p:nvPr/>
        </p:nvSpPr>
        <p:spPr>
          <a:xfrm>
            <a:off x="3246597" y="1501382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6" name="Likbent triangel 25">
            <a:extLst>
              <a:ext uri="{FF2B5EF4-FFF2-40B4-BE49-F238E27FC236}">
                <a16:creationId xmlns:a16="http://schemas.microsoft.com/office/drawing/2014/main" id="{11F947F3-A2D9-4D54-A27F-A768DC4B425C}"/>
              </a:ext>
            </a:extLst>
          </p:cNvPr>
          <p:cNvSpPr/>
          <p:nvPr/>
        </p:nvSpPr>
        <p:spPr>
          <a:xfrm>
            <a:off x="4524092" y="1981121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7" name="Likbent triangel 26">
            <a:extLst>
              <a:ext uri="{FF2B5EF4-FFF2-40B4-BE49-F238E27FC236}">
                <a16:creationId xmlns:a16="http://schemas.microsoft.com/office/drawing/2014/main" id="{2D8E1F19-768B-4B6A-91F6-679792C27710}"/>
              </a:ext>
            </a:extLst>
          </p:cNvPr>
          <p:cNvSpPr/>
          <p:nvPr/>
        </p:nvSpPr>
        <p:spPr>
          <a:xfrm>
            <a:off x="2690324" y="3351817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8" name="Likbent triangel 27">
            <a:extLst>
              <a:ext uri="{FF2B5EF4-FFF2-40B4-BE49-F238E27FC236}">
                <a16:creationId xmlns:a16="http://schemas.microsoft.com/office/drawing/2014/main" id="{127B3E03-6DF2-478D-9A2F-837486B774A0}"/>
              </a:ext>
            </a:extLst>
          </p:cNvPr>
          <p:cNvSpPr/>
          <p:nvPr/>
        </p:nvSpPr>
        <p:spPr>
          <a:xfrm>
            <a:off x="3374391" y="2948592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9" name="Likbent triangel 28">
            <a:extLst>
              <a:ext uri="{FF2B5EF4-FFF2-40B4-BE49-F238E27FC236}">
                <a16:creationId xmlns:a16="http://schemas.microsoft.com/office/drawing/2014/main" id="{EA60FCA2-1D3F-40E8-A107-06AB80D2299B}"/>
              </a:ext>
            </a:extLst>
          </p:cNvPr>
          <p:cNvSpPr/>
          <p:nvPr/>
        </p:nvSpPr>
        <p:spPr>
          <a:xfrm>
            <a:off x="3466754" y="365886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5205ADB2-6D06-4760-B4F0-F0D51D726D4E}"/>
              </a:ext>
            </a:extLst>
          </p:cNvPr>
          <p:cNvSpPr txBox="1"/>
          <p:nvPr/>
        </p:nvSpPr>
        <p:spPr>
          <a:xfrm>
            <a:off x="506428" y="3167151"/>
            <a:ext cx="486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595A2266-EE10-4FC1-A48B-CB54A9D42D52}"/>
              </a:ext>
            </a:extLst>
          </p:cNvPr>
          <p:cNvSpPr txBox="1"/>
          <p:nvPr/>
        </p:nvSpPr>
        <p:spPr>
          <a:xfrm>
            <a:off x="2974495" y="5264254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ADBF5A9C-9639-4891-AA8A-218B73E50F0E}"/>
              </a:ext>
            </a:extLst>
          </p:cNvPr>
          <p:cNvSpPr txBox="1"/>
          <p:nvPr/>
        </p:nvSpPr>
        <p:spPr>
          <a:xfrm>
            <a:off x="2858924" y="5448920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F9B0657F-83EC-4D29-B2C5-46F085B24E0F}"/>
              </a:ext>
            </a:extLst>
          </p:cNvPr>
          <p:cNvSpPr txBox="1"/>
          <p:nvPr/>
        </p:nvSpPr>
        <p:spPr>
          <a:xfrm>
            <a:off x="2858924" y="565292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F69DAB93-0897-479D-A5F6-856C60EFF3F0}"/>
              </a:ext>
            </a:extLst>
          </p:cNvPr>
          <p:cNvSpPr txBox="1"/>
          <p:nvPr/>
        </p:nvSpPr>
        <p:spPr>
          <a:xfrm>
            <a:off x="2855721" y="1308576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</a:t>
            </a:r>
            <a:endParaRPr lang="en-SE" dirty="0"/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F8F59F20-7450-4453-8D36-0ED2D899DFEB}"/>
              </a:ext>
            </a:extLst>
          </p:cNvPr>
          <p:cNvSpPr txBox="1"/>
          <p:nvPr/>
        </p:nvSpPr>
        <p:spPr>
          <a:xfrm>
            <a:off x="2688533" y="883308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DFAE00F5-6910-488C-B410-610082EFF485}"/>
              </a:ext>
            </a:extLst>
          </p:cNvPr>
          <p:cNvSpPr txBox="1"/>
          <p:nvPr/>
        </p:nvSpPr>
        <p:spPr>
          <a:xfrm>
            <a:off x="2688533" y="1087311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2C8519AD-E961-4328-95BD-F84D504B6DB0}"/>
              </a:ext>
            </a:extLst>
          </p:cNvPr>
          <p:cNvSpPr/>
          <p:nvPr/>
        </p:nvSpPr>
        <p:spPr>
          <a:xfrm>
            <a:off x="3363132" y="1627153"/>
            <a:ext cx="1596326" cy="697593"/>
          </a:xfrm>
          <a:custGeom>
            <a:avLst/>
            <a:gdLst>
              <a:gd name="connsiteX0" fmla="*/ 0 w 1596326"/>
              <a:gd name="connsiteY0" fmla="*/ 38915 h 697593"/>
              <a:gd name="connsiteX1" fmla="*/ 193729 w 1596326"/>
              <a:gd name="connsiteY1" fmla="*/ 31166 h 697593"/>
              <a:gd name="connsiteX2" fmla="*/ 224726 w 1596326"/>
              <a:gd name="connsiteY2" fmla="*/ 23416 h 697593"/>
              <a:gd name="connsiteX3" fmla="*/ 371960 w 1596326"/>
              <a:gd name="connsiteY3" fmla="*/ 15667 h 697593"/>
              <a:gd name="connsiteX4" fmla="*/ 426204 w 1596326"/>
              <a:gd name="connsiteY4" fmla="*/ 7918 h 697593"/>
              <a:gd name="connsiteX5" fmla="*/ 953146 w 1596326"/>
              <a:gd name="connsiteY5" fmla="*/ 7918 h 697593"/>
              <a:gd name="connsiteX6" fmla="*/ 1185621 w 1596326"/>
              <a:gd name="connsiteY6" fmla="*/ 23416 h 697593"/>
              <a:gd name="connsiteX7" fmla="*/ 1232115 w 1596326"/>
              <a:gd name="connsiteY7" fmla="*/ 31166 h 697593"/>
              <a:gd name="connsiteX8" fmla="*/ 1309607 w 1596326"/>
              <a:gd name="connsiteY8" fmla="*/ 38915 h 697593"/>
              <a:gd name="connsiteX9" fmla="*/ 1387099 w 1596326"/>
              <a:gd name="connsiteY9" fmla="*/ 62162 h 697593"/>
              <a:gd name="connsiteX10" fmla="*/ 1410346 w 1596326"/>
              <a:gd name="connsiteY10" fmla="*/ 69911 h 697593"/>
              <a:gd name="connsiteX11" fmla="*/ 1425844 w 1596326"/>
              <a:gd name="connsiteY11" fmla="*/ 85410 h 697593"/>
              <a:gd name="connsiteX12" fmla="*/ 1472339 w 1596326"/>
              <a:gd name="connsiteY12" fmla="*/ 100908 h 697593"/>
              <a:gd name="connsiteX13" fmla="*/ 1511085 w 1596326"/>
              <a:gd name="connsiteY13" fmla="*/ 131905 h 697593"/>
              <a:gd name="connsiteX14" fmla="*/ 1549831 w 1596326"/>
              <a:gd name="connsiteY14" fmla="*/ 162901 h 697593"/>
              <a:gd name="connsiteX15" fmla="*/ 1557580 w 1596326"/>
              <a:gd name="connsiteY15" fmla="*/ 186149 h 697593"/>
              <a:gd name="connsiteX16" fmla="*/ 1573078 w 1596326"/>
              <a:gd name="connsiteY16" fmla="*/ 209396 h 697593"/>
              <a:gd name="connsiteX17" fmla="*/ 1588576 w 1596326"/>
              <a:gd name="connsiteY17" fmla="*/ 255891 h 697593"/>
              <a:gd name="connsiteX18" fmla="*/ 1596326 w 1596326"/>
              <a:gd name="connsiteY18" fmla="*/ 279139 h 697593"/>
              <a:gd name="connsiteX19" fmla="*/ 1580827 w 1596326"/>
              <a:gd name="connsiteY19" fmla="*/ 457369 h 697593"/>
              <a:gd name="connsiteX20" fmla="*/ 1565329 w 1596326"/>
              <a:gd name="connsiteY20" fmla="*/ 503864 h 697593"/>
              <a:gd name="connsiteX21" fmla="*/ 1534332 w 1596326"/>
              <a:gd name="connsiteY21" fmla="*/ 542610 h 697593"/>
              <a:gd name="connsiteX22" fmla="*/ 1495587 w 1596326"/>
              <a:gd name="connsiteY22" fmla="*/ 596854 h 697593"/>
              <a:gd name="connsiteX23" fmla="*/ 1456841 w 1596326"/>
              <a:gd name="connsiteY23" fmla="*/ 620101 h 697593"/>
              <a:gd name="connsiteX24" fmla="*/ 1433593 w 1596326"/>
              <a:gd name="connsiteY24" fmla="*/ 635600 h 697593"/>
              <a:gd name="connsiteX25" fmla="*/ 1410346 w 1596326"/>
              <a:gd name="connsiteY25" fmla="*/ 643349 h 697593"/>
              <a:gd name="connsiteX26" fmla="*/ 1340604 w 1596326"/>
              <a:gd name="connsiteY26" fmla="*/ 674345 h 697593"/>
              <a:gd name="connsiteX27" fmla="*/ 1301858 w 1596326"/>
              <a:gd name="connsiteY27" fmla="*/ 682094 h 697593"/>
              <a:gd name="connsiteX28" fmla="*/ 1239865 w 1596326"/>
              <a:gd name="connsiteY28" fmla="*/ 697593 h 697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596326" h="697593">
                <a:moveTo>
                  <a:pt x="0" y="38915"/>
                </a:moveTo>
                <a:cubicBezTo>
                  <a:pt x="64576" y="36332"/>
                  <a:pt x="129254" y="35613"/>
                  <a:pt x="193729" y="31166"/>
                </a:cubicBezTo>
                <a:cubicBezTo>
                  <a:pt x="204354" y="30433"/>
                  <a:pt x="214116" y="24339"/>
                  <a:pt x="224726" y="23416"/>
                </a:cubicBezTo>
                <a:cubicBezTo>
                  <a:pt x="273687" y="19158"/>
                  <a:pt x="322882" y="18250"/>
                  <a:pt x="371960" y="15667"/>
                </a:cubicBezTo>
                <a:cubicBezTo>
                  <a:pt x="390041" y="13084"/>
                  <a:pt x="407980" y="9133"/>
                  <a:pt x="426204" y="7918"/>
                </a:cubicBezTo>
                <a:cubicBezTo>
                  <a:pt x="643794" y="-6588"/>
                  <a:pt x="695132" y="2184"/>
                  <a:pt x="953146" y="7918"/>
                </a:cubicBezTo>
                <a:cubicBezTo>
                  <a:pt x="1033795" y="12163"/>
                  <a:pt x="1106631" y="14123"/>
                  <a:pt x="1185621" y="23416"/>
                </a:cubicBezTo>
                <a:cubicBezTo>
                  <a:pt x="1201225" y="25252"/>
                  <a:pt x="1216525" y="29217"/>
                  <a:pt x="1232115" y="31166"/>
                </a:cubicBezTo>
                <a:cubicBezTo>
                  <a:pt x="1257874" y="34386"/>
                  <a:pt x="1283776" y="36332"/>
                  <a:pt x="1309607" y="38915"/>
                </a:cubicBezTo>
                <a:cubicBezTo>
                  <a:pt x="1356452" y="50626"/>
                  <a:pt x="1330502" y="43297"/>
                  <a:pt x="1387099" y="62162"/>
                </a:cubicBezTo>
                <a:lnTo>
                  <a:pt x="1410346" y="69911"/>
                </a:lnTo>
                <a:cubicBezTo>
                  <a:pt x="1415512" y="75077"/>
                  <a:pt x="1419309" y="82143"/>
                  <a:pt x="1425844" y="85410"/>
                </a:cubicBezTo>
                <a:cubicBezTo>
                  <a:pt x="1440456" y="92716"/>
                  <a:pt x="1458746" y="91846"/>
                  <a:pt x="1472339" y="100908"/>
                </a:cubicBezTo>
                <a:cubicBezTo>
                  <a:pt x="1543883" y="148602"/>
                  <a:pt x="1455884" y="87743"/>
                  <a:pt x="1511085" y="131905"/>
                </a:cubicBezTo>
                <a:cubicBezTo>
                  <a:pt x="1559974" y="171018"/>
                  <a:pt x="1512399" y="125472"/>
                  <a:pt x="1549831" y="162901"/>
                </a:cubicBezTo>
                <a:cubicBezTo>
                  <a:pt x="1552414" y="170650"/>
                  <a:pt x="1553927" y="178843"/>
                  <a:pt x="1557580" y="186149"/>
                </a:cubicBezTo>
                <a:cubicBezTo>
                  <a:pt x="1561745" y="194479"/>
                  <a:pt x="1569296" y="200886"/>
                  <a:pt x="1573078" y="209396"/>
                </a:cubicBezTo>
                <a:cubicBezTo>
                  <a:pt x="1579713" y="224325"/>
                  <a:pt x="1583410" y="240393"/>
                  <a:pt x="1588576" y="255891"/>
                </a:cubicBezTo>
                <a:lnTo>
                  <a:pt x="1596326" y="279139"/>
                </a:lnTo>
                <a:cubicBezTo>
                  <a:pt x="1591879" y="363621"/>
                  <a:pt x="1599658" y="394597"/>
                  <a:pt x="1580827" y="457369"/>
                </a:cubicBezTo>
                <a:cubicBezTo>
                  <a:pt x="1576133" y="473017"/>
                  <a:pt x="1574391" y="490271"/>
                  <a:pt x="1565329" y="503864"/>
                </a:cubicBezTo>
                <a:cubicBezTo>
                  <a:pt x="1545778" y="533190"/>
                  <a:pt x="1556416" y="520526"/>
                  <a:pt x="1534332" y="542610"/>
                </a:cubicBezTo>
                <a:cubicBezTo>
                  <a:pt x="1516251" y="596854"/>
                  <a:pt x="1534332" y="583939"/>
                  <a:pt x="1495587" y="596854"/>
                </a:cubicBezTo>
                <a:cubicBezTo>
                  <a:pt x="1465312" y="627127"/>
                  <a:pt x="1497081" y="599981"/>
                  <a:pt x="1456841" y="620101"/>
                </a:cubicBezTo>
                <a:cubicBezTo>
                  <a:pt x="1448511" y="624266"/>
                  <a:pt x="1441923" y="631435"/>
                  <a:pt x="1433593" y="635600"/>
                </a:cubicBezTo>
                <a:cubicBezTo>
                  <a:pt x="1426287" y="639253"/>
                  <a:pt x="1417652" y="639696"/>
                  <a:pt x="1410346" y="643349"/>
                </a:cubicBezTo>
                <a:cubicBezTo>
                  <a:pt x="1367058" y="664993"/>
                  <a:pt x="1407245" y="661017"/>
                  <a:pt x="1340604" y="674345"/>
                </a:cubicBezTo>
                <a:lnTo>
                  <a:pt x="1301858" y="682094"/>
                </a:lnTo>
                <a:cubicBezTo>
                  <a:pt x="1247182" y="692035"/>
                  <a:pt x="1270329" y="682361"/>
                  <a:pt x="1239865" y="697593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34C57548-8F17-4626-808B-F1746BFC8400}"/>
              </a:ext>
            </a:extLst>
          </p:cNvPr>
          <p:cNvSpPr/>
          <p:nvPr/>
        </p:nvSpPr>
        <p:spPr>
          <a:xfrm>
            <a:off x="3425126" y="4292403"/>
            <a:ext cx="1526583" cy="893562"/>
          </a:xfrm>
          <a:custGeom>
            <a:avLst/>
            <a:gdLst>
              <a:gd name="connsiteX0" fmla="*/ 0 w 1526583"/>
              <a:gd name="connsiteY0" fmla="*/ 893562 h 893562"/>
              <a:gd name="connsiteX1" fmla="*/ 666428 w 1526583"/>
              <a:gd name="connsiteY1" fmla="*/ 885813 h 893562"/>
              <a:gd name="connsiteX2" fmla="*/ 790414 w 1526583"/>
              <a:gd name="connsiteY2" fmla="*/ 870314 h 893562"/>
              <a:gd name="connsiteX3" fmla="*/ 867906 w 1526583"/>
              <a:gd name="connsiteY3" fmla="*/ 862565 h 893562"/>
              <a:gd name="connsiteX4" fmla="*/ 906651 w 1526583"/>
              <a:gd name="connsiteY4" fmla="*/ 854816 h 893562"/>
              <a:gd name="connsiteX5" fmla="*/ 929899 w 1526583"/>
              <a:gd name="connsiteY5" fmla="*/ 847067 h 893562"/>
              <a:gd name="connsiteX6" fmla="*/ 1038387 w 1526583"/>
              <a:gd name="connsiteY6" fmla="*/ 831569 h 893562"/>
              <a:gd name="connsiteX7" fmla="*/ 1185621 w 1526583"/>
              <a:gd name="connsiteY7" fmla="*/ 816070 h 893562"/>
              <a:gd name="connsiteX8" fmla="*/ 1232116 w 1526583"/>
              <a:gd name="connsiteY8" fmla="*/ 808321 h 893562"/>
              <a:gd name="connsiteX9" fmla="*/ 1286360 w 1526583"/>
              <a:gd name="connsiteY9" fmla="*/ 785074 h 893562"/>
              <a:gd name="connsiteX10" fmla="*/ 1301858 w 1526583"/>
              <a:gd name="connsiteY10" fmla="*/ 769575 h 893562"/>
              <a:gd name="connsiteX11" fmla="*/ 1356102 w 1526583"/>
              <a:gd name="connsiteY11" fmla="*/ 738579 h 893562"/>
              <a:gd name="connsiteX12" fmla="*/ 1371600 w 1526583"/>
              <a:gd name="connsiteY12" fmla="*/ 723080 h 893562"/>
              <a:gd name="connsiteX13" fmla="*/ 1418095 w 1526583"/>
              <a:gd name="connsiteY13" fmla="*/ 692084 h 893562"/>
              <a:gd name="connsiteX14" fmla="*/ 1456841 w 1526583"/>
              <a:gd name="connsiteY14" fmla="*/ 661087 h 893562"/>
              <a:gd name="connsiteX15" fmla="*/ 1464590 w 1526583"/>
              <a:gd name="connsiteY15" fmla="*/ 637840 h 893562"/>
              <a:gd name="connsiteX16" fmla="*/ 1480089 w 1526583"/>
              <a:gd name="connsiteY16" fmla="*/ 622341 h 893562"/>
              <a:gd name="connsiteX17" fmla="*/ 1495587 w 1526583"/>
              <a:gd name="connsiteY17" fmla="*/ 575846 h 893562"/>
              <a:gd name="connsiteX18" fmla="*/ 1511085 w 1526583"/>
              <a:gd name="connsiteY18" fmla="*/ 552599 h 893562"/>
              <a:gd name="connsiteX19" fmla="*/ 1526583 w 1526583"/>
              <a:gd name="connsiteY19" fmla="*/ 506104 h 893562"/>
              <a:gd name="connsiteX20" fmla="*/ 1518834 w 1526583"/>
              <a:gd name="connsiteY20" fmla="*/ 374369 h 893562"/>
              <a:gd name="connsiteX21" fmla="*/ 1503336 w 1526583"/>
              <a:gd name="connsiteY21" fmla="*/ 327874 h 893562"/>
              <a:gd name="connsiteX22" fmla="*/ 1495587 w 1526583"/>
              <a:gd name="connsiteY22" fmla="*/ 304626 h 893562"/>
              <a:gd name="connsiteX23" fmla="*/ 1480089 w 1526583"/>
              <a:gd name="connsiteY23" fmla="*/ 281379 h 893562"/>
              <a:gd name="connsiteX24" fmla="*/ 1472339 w 1526583"/>
              <a:gd name="connsiteY24" fmla="*/ 258131 h 893562"/>
              <a:gd name="connsiteX25" fmla="*/ 1441343 w 1526583"/>
              <a:gd name="connsiteY25" fmla="*/ 219385 h 893562"/>
              <a:gd name="connsiteX26" fmla="*/ 1425844 w 1526583"/>
              <a:gd name="connsiteY26" fmla="*/ 172891 h 893562"/>
              <a:gd name="connsiteX27" fmla="*/ 1410346 w 1526583"/>
              <a:gd name="connsiteY27" fmla="*/ 157392 h 893562"/>
              <a:gd name="connsiteX28" fmla="*/ 1394848 w 1526583"/>
              <a:gd name="connsiteY28" fmla="*/ 134145 h 893562"/>
              <a:gd name="connsiteX29" fmla="*/ 1371600 w 1526583"/>
              <a:gd name="connsiteY29" fmla="*/ 118646 h 893562"/>
              <a:gd name="connsiteX30" fmla="*/ 1348353 w 1526583"/>
              <a:gd name="connsiteY30" fmla="*/ 95399 h 893562"/>
              <a:gd name="connsiteX31" fmla="*/ 1301858 w 1526583"/>
              <a:gd name="connsiteY31" fmla="*/ 64402 h 893562"/>
              <a:gd name="connsiteX32" fmla="*/ 1255363 w 1526583"/>
              <a:gd name="connsiteY32" fmla="*/ 48904 h 893562"/>
              <a:gd name="connsiteX33" fmla="*/ 1201119 w 1526583"/>
              <a:gd name="connsiteY33" fmla="*/ 25657 h 893562"/>
              <a:gd name="connsiteX34" fmla="*/ 1154624 w 1526583"/>
              <a:gd name="connsiteY34" fmla="*/ 10158 h 893562"/>
              <a:gd name="connsiteX35" fmla="*/ 1046136 w 1526583"/>
              <a:gd name="connsiteY35" fmla="*/ 2409 h 893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526583" h="893562">
                <a:moveTo>
                  <a:pt x="0" y="893562"/>
                </a:moveTo>
                <a:lnTo>
                  <a:pt x="666428" y="885813"/>
                </a:lnTo>
                <a:cubicBezTo>
                  <a:pt x="736416" y="884355"/>
                  <a:pt x="732317" y="877576"/>
                  <a:pt x="790414" y="870314"/>
                </a:cubicBezTo>
                <a:cubicBezTo>
                  <a:pt x="816173" y="867094"/>
                  <a:pt x="842075" y="865148"/>
                  <a:pt x="867906" y="862565"/>
                </a:cubicBezTo>
                <a:cubicBezTo>
                  <a:pt x="880821" y="859982"/>
                  <a:pt x="893873" y="858010"/>
                  <a:pt x="906651" y="854816"/>
                </a:cubicBezTo>
                <a:cubicBezTo>
                  <a:pt x="914576" y="852835"/>
                  <a:pt x="921925" y="848839"/>
                  <a:pt x="929899" y="847067"/>
                </a:cubicBezTo>
                <a:cubicBezTo>
                  <a:pt x="958629" y="840683"/>
                  <a:pt x="1011575" y="834920"/>
                  <a:pt x="1038387" y="831569"/>
                </a:cubicBezTo>
                <a:cubicBezTo>
                  <a:pt x="1113477" y="812794"/>
                  <a:pt x="1035341" y="830382"/>
                  <a:pt x="1185621" y="816070"/>
                </a:cubicBezTo>
                <a:cubicBezTo>
                  <a:pt x="1201262" y="814580"/>
                  <a:pt x="1216618" y="810904"/>
                  <a:pt x="1232116" y="808321"/>
                </a:cubicBezTo>
                <a:cubicBezTo>
                  <a:pt x="1316741" y="751904"/>
                  <a:pt x="1186271" y="835119"/>
                  <a:pt x="1286360" y="785074"/>
                </a:cubicBezTo>
                <a:cubicBezTo>
                  <a:pt x="1292895" y="781807"/>
                  <a:pt x="1295779" y="773628"/>
                  <a:pt x="1301858" y="769575"/>
                </a:cubicBezTo>
                <a:cubicBezTo>
                  <a:pt x="1349584" y="737757"/>
                  <a:pt x="1316472" y="770284"/>
                  <a:pt x="1356102" y="738579"/>
                </a:cubicBezTo>
                <a:cubicBezTo>
                  <a:pt x="1361807" y="734015"/>
                  <a:pt x="1365755" y="727464"/>
                  <a:pt x="1371600" y="723080"/>
                </a:cubicBezTo>
                <a:cubicBezTo>
                  <a:pt x="1386501" y="711904"/>
                  <a:pt x="1404924" y="705255"/>
                  <a:pt x="1418095" y="692084"/>
                </a:cubicBezTo>
                <a:cubicBezTo>
                  <a:pt x="1440179" y="670000"/>
                  <a:pt x="1427515" y="680638"/>
                  <a:pt x="1456841" y="661087"/>
                </a:cubicBezTo>
                <a:cubicBezTo>
                  <a:pt x="1459424" y="653338"/>
                  <a:pt x="1460387" y="644844"/>
                  <a:pt x="1464590" y="637840"/>
                </a:cubicBezTo>
                <a:cubicBezTo>
                  <a:pt x="1468349" y="631575"/>
                  <a:pt x="1476822" y="628876"/>
                  <a:pt x="1480089" y="622341"/>
                </a:cubicBezTo>
                <a:cubicBezTo>
                  <a:pt x="1487395" y="607729"/>
                  <a:pt x="1486525" y="589439"/>
                  <a:pt x="1495587" y="575846"/>
                </a:cubicBezTo>
                <a:cubicBezTo>
                  <a:pt x="1500753" y="568097"/>
                  <a:pt x="1507303" y="561109"/>
                  <a:pt x="1511085" y="552599"/>
                </a:cubicBezTo>
                <a:cubicBezTo>
                  <a:pt x="1517720" y="537670"/>
                  <a:pt x="1526583" y="506104"/>
                  <a:pt x="1526583" y="506104"/>
                </a:cubicBezTo>
                <a:cubicBezTo>
                  <a:pt x="1524000" y="462192"/>
                  <a:pt x="1524523" y="417987"/>
                  <a:pt x="1518834" y="374369"/>
                </a:cubicBezTo>
                <a:cubicBezTo>
                  <a:pt x="1516721" y="358170"/>
                  <a:pt x="1508502" y="343372"/>
                  <a:pt x="1503336" y="327874"/>
                </a:cubicBezTo>
                <a:cubicBezTo>
                  <a:pt x="1500753" y="320125"/>
                  <a:pt x="1500118" y="311423"/>
                  <a:pt x="1495587" y="304626"/>
                </a:cubicBezTo>
                <a:cubicBezTo>
                  <a:pt x="1490421" y="296877"/>
                  <a:pt x="1484254" y="289709"/>
                  <a:pt x="1480089" y="281379"/>
                </a:cubicBezTo>
                <a:cubicBezTo>
                  <a:pt x="1476436" y="274073"/>
                  <a:pt x="1475992" y="265437"/>
                  <a:pt x="1472339" y="258131"/>
                </a:cubicBezTo>
                <a:cubicBezTo>
                  <a:pt x="1462564" y="238581"/>
                  <a:pt x="1455757" y="233800"/>
                  <a:pt x="1441343" y="219385"/>
                </a:cubicBezTo>
                <a:cubicBezTo>
                  <a:pt x="1436177" y="203887"/>
                  <a:pt x="1437395" y="184443"/>
                  <a:pt x="1425844" y="172891"/>
                </a:cubicBezTo>
                <a:cubicBezTo>
                  <a:pt x="1420678" y="167725"/>
                  <a:pt x="1414910" y="163097"/>
                  <a:pt x="1410346" y="157392"/>
                </a:cubicBezTo>
                <a:cubicBezTo>
                  <a:pt x="1404528" y="150120"/>
                  <a:pt x="1401433" y="140730"/>
                  <a:pt x="1394848" y="134145"/>
                </a:cubicBezTo>
                <a:cubicBezTo>
                  <a:pt x="1388262" y="127559"/>
                  <a:pt x="1378755" y="124608"/>
                  <a:pt x="1371600" y="118646"/>
                </a:cubicBezTo>
                <a:cubicBezTo>
                  <a:pt x="1363181" y="111630"/>
                  <a:pt x="1357003" y="102127"/>
                  <a:pt x="1348353" y="95399"/>
                </a:cubicBezTo>
                <a:cubicBezTo>
                  <a:pt x="1333650" y="83963"/>
                  <a:pt x="1319529" y="70292"/>
                  <a:pt x="1301858" y="64402"/>
                </a:cubicBezTo>
                <a:lnTo>
                  <a:pt x="1255363" y="48904"/>
                </a:lnTo>
                <a:cubicBezTo>
                  <a:pt x="1218480" y="24315"/>
                  <a:pt x="1246612" y="39305"/>
                  <a:pt x="1201119" y="25657"/>
                </a:cubicBezTo>
                <a:cubicBezTo>
                  <a:pt x="1185471" y="20963"/>
                  <a:pt x="1170122" y="15324"/>
                  <a:pt x="1154624" y="10158"/>
                </a:cubicBezTo>
                <a:cubicBezTo>
                  <a:pt x="1104423" y="-6576"/>
                  <a:pt x="1139540" y="2409"/>
                  <a:pt x="1046136" y="240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BFD2E0CE-A1B7-4FB0-9365-561F866D3D9D}"/>
              </a:ext>
            </a:extLst>
          </p:cNvPr>
          <p:cNvSpPr/>
          <p:nvPr/>
        </p:nvSpPr>
        <p:spPr>
          <a:xfrm>
            <a:off x="1867546" y="2797444"/>
            <a:ext cx="2495227" cy="1495587"/>
          </a:xfrm>
          <a:custGeom>
            <a:avLst/>
            <a:gdLst>
              <a:gd name="connsiteX0" fmla="*/ 2495227 w 2495227"/>
              <a:gd name="connsiteY0" fmla="*/ 1487837 h 1495587"/>
              <a:gd name="connsiteX1" fmla="*/ 2456481 w 2495227"/>
              <a:gd name="connsiteY1" fmla="*/ 1464590 h 1495587"/>
              <a:gd name="connsiteX2" fmla="*/ 2386739 w 2495227"/>
              <a:gd name="connsiteY2" fmla="*/ 1495587 h 1495587"/>
              <a:gd name="connsiteX3" fmla="*/ 2316996 w 2495227"/>
              <a:gd name="connsiteY3" fmla="*/ 1480088 h 1495587"/>
              <a:gd name="connsiteX4" fmla="*/ 2286000 w 2495227"/>
              <a:gd name="connsiteY4" fmla="*/ 1464590 h 1495587"/>
              <a:gd name="connsiteX5" fmla="*/ 2247254 w 2495227"/>
              <a:gd name="connsiteY5" fmla="*/ 1441342 h 1495587"/>
              <a:gd name="connsiteX6" fmla="*/ 2146515 w 2495227"/>
              <a:gd name="connsiteY6" fmla="*/ 1433593 h 1495587"/>
              <a:gd name="connsiteX7" fmla="*/ 2076773 w 2495227"/>
              <a:gd name="connsiteY7" fmla="*/ 1418095 h 1495587"/>
              <a:gd name="connsiteX8" fmla="*/ 2045776 w 2495227"/>
              <a:gd name="connsiteY8" fmla="*/ 1387098 h 1495587"/>
              <a:gd name="connsiteX9" fmla="*/ 1883044 w 2495227"/>
              <a:gd name="connsiteY9" fmla="*/ 1379349 h 1495587"/>
              <a:gd name="connsiteX10" fmla="*/ 1836549 w 2495227"/>
              <a:gd name="connsiteY10" fmla="*/ 1340603 h 1495587"/>
              <a:gd name="connsiteX11" fmla="*/ 1821051 w 2495227"/>
              <a:gd name="connsiteY11" fmla="*/ 1317356 h 1495587"/>
              <a:gd name="connsiteX12" fmla="*/ 1580827 w 2495227"/>
              <a:gd name="connsiteY12" fmla="*/ 1309607 h 1495587"/>
              <a:gd name="connsiteX13" fmla="*/ 1549830 w 2495227"/>
              <a:gd name="connsiteY13" fmla="*/ 1294109 h 1495587"/>
              <a:gd name="connsiteX14" fmla="*/ 1526583 w 2495227"/>
              <a:gd name="connsiteY14" fmla="*/ 1286359 h 1495587"/>
              <a:gd name="connsiteX15" fmla="*/ 1511085 w 2495227"/>
              <a:gd name="connsiteY15" fmla="*/ 1263112 h 1495587"/>
              <a:gd name="connsiteX16" fmla="*/ 1495586 w 2495227"/>
              <a:gd name="connsiteY16" fmla="*/ 1208868 h 1495587"/>
              <a:gd name="connsiteX17" fmla="*/ 1472339 w 2495227"/>
              <a:gd name="connsiteY17" fmla="*/ 1193370 h 1495587"/>
              <a:gd name="connsiteX18" fmla="*/ 1425844 w 2495227"/>
              <a:gd name="connsiteY18" fmla="*/ 1177871 h 1495587"/>
              <a:gd name="connsiteX19" fmla="*/ 1208868 w 2495227"/>
              <a:gd name="connsiteY19" fmla="*/ 1154624 h 1495587"/>
              <a:gd name="connsiteX20" fmla="*/ 1162373 w 2495227"/>
              <a:gd name="connsiteY20" fmla="*/ 1139125 h 1495587"/>
              <a:gd name="connsiteX21" fmla="*/ 1123627 w 2495227"/>
              <a:gd name="connsiteY21" fmla="*/ 1115878 h 1495587"/>
              <a:gd name="connsiteX22" fmla="*/ 1069383 w 2495227"/>
              <a:gd name="connsiteY22" fmla="*/ 1092631 h 1495587"/>
              <a:gd name="connsiteX23" fmla="*/ 1053885 w 2495227"/>
              <a:gd name="connsiteY23" fmla="*/ 1053885 h 1495587"/>
              <a:gd name="connsiteX24" fmla="*/ 999640 w 2495227"/>
              <a:gd name="connsiteY24" fmla="*/ 1007390 h 1495587"/>
              <a:gd name="connsiteX25" fmla="*/ 875654 w 2495227"/>
              <a:gd name="connsiteY25" fmla="*/ 976393 h 1495587"/>
              <a:gd name="connsiteX26" fmla="*/ 852407 w 2495227"/>
              <a:gd name="connsiteY26" fmla="*/ 968644 h 1495587"/>
              <a:gd name="connsiteX27" fmla="*/ 798162 w 2495227"/>
              <a:gd name="connsiteY27" fmla="*/ 922149 h 1495587"/>
              <a:gd name="connsiteX28" fmla="*/ 736169 w 2495227"/>
              <a:gd name="connsiteY28" fmla="*/ 883403 h 1495587"/>
              <a:gd name="connsiteX29" fmla="*/ 712922 w 2495227"/>
              <a:gd name="connsiteY29" fmla="*/ 867905 h 1495587"/>
              <a:gd name="connsiteX30" fmla="*/ 736169 w 2495227"/>
              <a:gd name="connsiteY30" fmla="*/ 852407 h 1495587"/>
              <a:gd name="connsiteX31" fmla="*/ 759417 w 2495227"/>
              <a:gd name="connsiteY31" fmla="*/ 844658 h 1495587"/>
              <a:gd name="connsiteX32" fmla="*/ 728420 w 2495227"/>
              <a:gd name="connsiteY32" fmla="*/ 821410 h 1495587"/>
              <a:gd name="connsiteX33" fmla="*/ 658678 w 2495227"/>
              <a:gd name="connsiteY33" fmla="*/ 774915 h 1495587"/>
              <a:gd name="connsiteX34" fmla="*/ 581186 w 2495227"/>
              <a:gd name="connsiteY34" fmla="*/ 705173 h 1495587"/>
              <a:gd name="connsiteX35" fmla="*/ 550190 w 2495227"/>
              <a:gd name="connsiteY35" fmla="*/ 658678 h 1495587"/>
              <a:gd name="connsiteX36" fmla="*/ 542440 w 2495227"/>
              <a:gd name="connsiteY36" fmla="*/ 635431 h 1495587"/>
              <a:gd name="connsiteX37" fmla="*/ 557939 w 2495227"/>
              <a:gd name="connsiteY37" fmla="*/ 604434 h 1495587"/>
              <a:gd name="connsiteX38" fmla="*/ 581186 w 2495227"/>
              <a:gd name="connsiteY38" fmla="*/ 596685 h 1495587"/>
              <a:gd name="connsiteX39" fmla="*/ 627681 w 2495227"/>
              <a:gd name="connsiteY39" fmla="*/ 588936 h 1495587"/>
              <a:gd name="connsiteX40" fmla="*/ 581186 w 2495227"/>
              <a:gd name="connsiteY40" fmla="*/ 526942 h 1495587"/>
              <a:gd name="connsiteX41" fmla="*/ 542440 w 2495227"/>
              <a:gd name="connsiteY41" fmla="*/ 480448 h 1495587"/>
              <a:gd name="connsiteX42" fmla="*/ 565688 w 2495227"/>
              <a:gd name="connsiteY42" fmla="*/ 457200 h 1495587"/>
              <a:gd name="connsiteX43" fmla="*/ 619932 w 2495227"/>
              <a:gd name="connsiteY43" fmla="*/ 441702 h 1495587"/>
              <a:gd name="connsiteX44" fmla="*/ 689674 w 2495227"/>
              <a:gd name="connsiteY44" fmla="*/ 410705 h 1495587"/>
              <a:gd name="connsiteX45" fmla="*/ 705173 w 2495227"/>
              <a:gd name="connsiteY45" fmla="*/ 364210 h 1495587"/>
              <a:gd name="connsiteX46" fmla="*/ 712922 w 2495227"/>
              <a:gd name="connsiteY46" fmla="*/ 278970 h 1495587"/>
              <a:gd name="connsiteX47" fmla="*/ 759417 w 2495227"/>
              <a:gd name="connsiteY47" fmla="*/ 263471 h 1495587"/>
              <a:gd name="connsiteX48" fmla="*/ 774915 w 2495227"/>
              <a:gd name="connsiteY48" fmla="*/ 201478 h 1495587"/>
              <a:gd name="connsiteX49" fmla="*/ 782664 w 2495227"/>
              <a:gd name="connsiteY49" fmla="*/ 147234 h 1495587"/>
              <a:gd name="connsiteX50" fmla="*/ 805912 w 2495227"/>
              <a:gd name="connsiteY50" fmla="*/ 139485 h 1495587"/>
              <a:gd name="connsiteX51" fmla="*/ 875654 w 2495227"/>
              <a:gd name="connsiteY51" fmla="*/ 147234 h 1495587"/>
              <a:gd name="connsiteX52" fmla="*/ 898901 w 2495227"/>
              <a:gd name="connsiteY52" fmla="*/ 131736 h 1495587"/>
              <a:gd name="connsiteX53" fmla="*/ 906651 w 2495227"/>
              <a:gd name="connsiteY53" fmla="*/ 108488 h 1495587"/>
              <a:gd name="connsiteX54" fmla="*/ 945396 w 2495227"/>
              <a:gd name="connsiteY54" fmla="*/ 69742 h 1495587"/>
              <a:gd name="connsiteX55" fmla="*/ 1015139 w 2495227"/>
              <a:gd name="connsiteY55" fmla="*/ 77492 h 1495587"/>
              <a:gd name="connsiteX56" fmla="*/ 1061634 w 2495227"/>
              <a:gd name="connsiteY56" fmla="*/ 85241 h 1495587"/>
              <a:gd name="connsiteX57" fmla="*/ 1084881 w 2495227"/>
              <a:gd name="connsiteY57" fmla="*/ 69742 h 1495587"/>
              <a:gd name="connsiteX58" fmla="*/ 1108129 w 2495227"/>
              <a:gd name="connsiteY58" fmla="*/ 61993 h 1495587"/>
              <a:gd name="connsiteX59" fmla="*/ 1123627 w 2495227"/>
              <a:gd name="connsiteY59" fmla="*/ 38746 h 1495587"/>
              <a:gd name="connsiteX60" fmla="*/ 1309607 w 2495227"/>
              <a:gd name="connsiteY60" fmla="*/ 38746 h 1495587"/>
              <a:gd name="connsiteX61" fmla="*/ 1332854 w 2495227"/>
              <a:gd name="connsiteY61" fmla="*/ 30997 h 1495587"/>
              <a:gd name="connsiteX62" fmla="*/ 1356101 w 2495227"/>
              <a:gd name="connsiteY62" fmla="*/ 15498 h 1495587"/>
              <a:gd name="connsiteX63" fmla="*/ 1402596 w 2495227"/>
              <a:gd name="connsiteY63" fmla="*/ 0 h 1495587"/>
              <a:gd name="connsiteX64" fmla="*/ 1449091 w 2495227"/>
              <a:gd name="connsiteY64" fmla="*/ 30997 h 1495587"/>
              <a:gd name="connsiteX65" fmla="*/ 1627322 w 2495227"/>
              <a:gd name="connsiteY65" fmla="*/ 54244 h 1495587"/>
              <a:gd name="connsiteX66" fmla="*/ 1635071 w 2495227"/>
              <a:gd name="connsiteY66" fmla="*/ 77492 h 1495587"/>
              <a:gd name="connsiteX67" fmla="*/ 1658318 w 2495227"/>
              <a:gd name="connsiteY67" fmla="*/ 85241 h 1495587"/>
              <a:gd name="connsiteX68" fmla="*/ 1697064 w 2495227"/>
              <a:gd name="connsiteY68" fmla="*/ 108488 h 1495587"/>
              <a:gd name="connsiteX69" fmla="*/ 1766807 w 2495227"/>
              <a:gd name="connsiteY69" fmla="*/ 139485 h 1495587"/>
              <a:gd name="connsiteX70" fmla="*/ 1790054 w 2495227"/>
              <a:gd name="connsiteY70" fmla="*/ 154983 h 1495587"/>
              <a:gd name="connsiteX71" fmla="*/ 1782305 w 2495227"/>
              <a:gd name="connsiteY71" fmla="*/ 193729 h 1495587"/>
              <a:gd name="connsiteX72" fmla="*/ 1790054 w 2495227"/>
              <a:gd name="connsiteY72" fmla="*/ 356461 h 1495587"/>
              <a:gd name="connsiteX73" fmla="*/ 1813301 w 2495227"/>
              <a:gd name="connsiteY73" fmla="*/ 387458 h 1495587"/>
              <a:gd name="connsiteX74" fmla="*/ 1859796 w 2495227"/>
              <a:gd name="connsiteY74" fmla="*/ 418454 h 1495587"/>
              <a:gd name="connsiteX75" fmla="*/ 1867546 w 2495227"/>
              <a:gd name="connsiteY75" fmla="*/ 441702 h 1495587"/>
              <a:gd name="connsiteX76" fmla="*/ 1890793 w 2495227"/>
              <a:gd name="connsiteY76" fmla="*/ 464949 h 1495587"/>
              <a:gd name="connsiteX77" fmla="*/ 1914040 w 2495227"/>
              <a:gd name="connsiteY77" fmla="*/ 565688 h 1495587"/>
              <a:gd name="connsiteX78" fmla="*/ 1937288 w 2495227"/>
              <a:gd name="connsiteY78" fmla="*/ 573437 h 1495587"/>
              <a:gd name="connsiteX79" fmla="*/ 1945037 w 2495227"/>
              <a:gd name="connsiteY79" fmla="*/ 619932 h 1495587"/>
              <a:gd name="connsiteX80" fmla="*/ 1929539 w 2495227"/>
              <a:gd name="connsiteY80" fmla="*/ 666427 h 1495587"/>
              <a:gd name="connsiteX81" fmla="*/ 1960535 w 2495227"/>
              <a:gd name="connsiteY81" fmla="*/ 712922 h 1495587"/>
              <a:gd name="connsiteX82" fmla="*/ 1991532 w 2495227"/>
              <a:gd name="connsiteY82" fmla="*/ 743919 h 1495587"/>
              <a:gd name="connsiteX83" fmla="*/ 1991532 w 2495227"/>
              <a:gd name="connsiteY83" fmla="*/ 813661 h 1495587"/>
              <a:gd name="connsiteX84" fmla="*/ 1968285 w 2495227"/>
              <a:gd name="connsiteY84" fmla="*/ 836909 h 1495587"/>
              <a:gd name="connsiteX85" fmla="*/ 1960535 w 2495227"/>
              <a:gd name="connsiteY85" fmla="*/ 860156 h 1495587"/>
              <a:gd name="connsiteX86" fmla="*/ 1976034 w 2495227"/>
              <a:gd name="connsiteY86" fmla="*/ 891153 h 1495587"/>
              <a:gd name="connsiteX87" fmla="*/ 2014779 w 2495227"/>
              <a:gd name="connsiteY87" fmla="*/ 937648 h 1495587"/>
              <a:gd name="connsiteX88" fmla="*/ 2007030 w 2495227"/>
              <a:gd name="connsiteY88" fmla="*/ 960895 h 1495587"/>
              <a:gd name="connsiteX89" fmla="*/ 1952786 w 2495227"/>
              <a:gd name="connsiteY89" fmla="*/ 991892 h 1495587"/>
              <a:gd name="connsiteX90" fmla="*/ 1890793 w 2495227"/>
              <a:gd name="connsiteY90" fmla="*/ 1038387 h 1495587"/>
              <a:gd name="connsiteX91" fmla="*/ 1883044 w 2495227"/>
              <a:gd name="connsiteY91" fmla="*/ 1061634 h 1495587"/>
              <a:gd name="connsiteX92" fmla="*/ 1875295 w 2495227"/>
              <a:gd name="connsiteY92" fmla="*/ 1100380 h 1495587"/>
              <a:gd name="connsiteX93" fmla="*/ 1852047 w 2495227"/>
              <a:gd name="connsiteY93" fmla="*/ 1108129 h 1495587"/>
              <a:gd name="connsiteX94" fmla="*/ 1743559 w 2495227"/>
              <a:gd name="connsiteY94" fmla="*/ 1115878 h 1495587"/>
              <a:gd name="connsiteX95" fmla="*/ 1689315 w 2495227"/>
              <a:gd name="connsiteY95" fmla="*/ 1131376 h 1495587"/>
              <a:gd name="connsiteX96" fmla="*/ 1658318 w 2495227"/>
              <a:gd name="connsiteY96" fmla="*/ 1162373 h 1495587"/>
              <a:gd name="connsiteX97" fmla="*/ 1542081 w 2495227"/>
              <a:gd name="connsiteY97" fmla="*/ 1216617 h 1495587"/>
              <a:gd name="connsiteX98" fmla="*/ 1518834 w 2495227"/>
              <a:gd name="connsiteY98" fmla="*/ 1224366 h 1495587"/>
              <a:gd name="connsiteX99" fmla="*/ 1511085 w 2495227"/>
              <a:gd name="connsiteY99" fmla="*/ 1247614 h 1495587"/>
              <a:gd name="connsiteX100" fmla="*/ 1464590 w 2495227"/>
              <a:gd name="connsiteY100" fmla="*/ 1286359 h 1495587"/>
              <a:gd name="connsiteX101" fmla="*/ 1332854 w 2495227"/>
              <a:gd name="connsiteY101" fmla="*/ 1294109 h 1495587"/>
              <a:gd name="connsiteX102" fmla="*/ 1255362 w 2495227"/>
              <a:gd name="connsiteY102" fmla="*/ 1301858 h 1495587"/>
              <a:gd name="connsiteX103" fmla="*/ 1201118 w 2495227"/>
              <a:gd name="connsiteY103" fmla="*/ 1325105 h 1495587"/>
              <a:gd name="connsiteX104" fmla="*/ 1154623 w 2495227"/>
              <a:gd name="connsiteY104" fmla="*/ 1340603 h 1495587"/>
              <a:gd name="connsiteX105" fmla="*/ 1084881 w 2495227"/>
              <a:gd name="connsiteY105" fmla="*/ 1325105 h 1495587"/>
              <a:gd name="connsiteX106" fmla="*/ 1053885 w 2495227"/>
              <a:gd name="connsiteY106" fmla="*/ 1317356 h 1495587"/>
              <a:gd name="connsiteX107" fmla="*/ 1038386 w 2495227"/>
              <a:gd name="connsiteY107" fmla="*/ 1301858 h 1495587"/>
              <a:gd name="connsiteX108" fmla="*/ 1015139 w 2495227"/>
              <a:gd name="connsiteY108" fmla="*/ 1294109 h 1495587"/>
              <a:gd name="connsiteX109" fmla="*/ 960895 w 2495227"/>
              <a:gd name="connsiteY109" fmla="*/ 1301858 h 1495587"/>
              <a:gd name="connsiteX110" fmla="*/ 945396 w 2495227"/>
              <a:gd name="connsiteY110" fmla="*/ 1317356 h 1495587"/>
              <a:gd name="connsiteX111" fmla="*/ 922149 w 2495227"/>
              <a:gd name="connsiteY111" fmla="*/ 1325105 h 1495587"/>
              <a:gd name="connsiteX112" fmla="*/ 898901 w 2495227"/>
              <a:gd name="connsiteY112" fmla="*/ 1340603 h 1495587"/>
              <a:gd name="connsiteX113" fmla="*/ 627681 w 2495227"/>
              <a:gd name="connsiteY113" fmla="*/ 1348353 h 1495587"/>
              <a:gd name="connsiteX114" fmla="*/ 604434 w 2495227"/>
              <a:gd name="connsiteY114" fmla="*/ 1363851 h 1495587"/>
              <a:gd name="connsiteX115" fmla="*/ 588935 w 2495227"/>
              <a:gd name="connsiteY115" fmla="*/ 1379349 h 1495587"/>
              <a:gd name="connsiteX116" fmla="*/ 472698 w 2495227"/>
              <a:gd name="connsiteY116" fmla="*/ 1356102 h 1495587"/>
              <a:gd name="connsiteX117" fmla="*/ 449451 w 2495227"/>
              <a:gd name="connsiteY117" fmla="*/ 1340603 h 1495587"/>
              <a:gd name="connsiteX118" fmla="*/ 426203 w 2495227"/>
              <a:gd name="connsiteY118" fmla="*/ 1332854 h 1495587"/>
              <a:gd name="connsiteX119" fmla="*/ 387457 w 2495227"/>
              <a:gd name="connsiteY119" fmla="*/ 1317356 h 1495587"/>
              <a:gd name="connsiteX120" fmla="*/ 364210 w 2495227"/>
              <a:gd name="connsiteY120" fmla="*/ 1301858 h 1495587"/>
              <a:gd name="connsiteX121" fmla="*/ 333213 w 2495227"/>
              <a:gd name="connsiteY121" fmla="*/ 1309607 h 1495587"/>
              <a:gd name="connsiteX122" fmla="*/ 309966 w 2495227"/>
              <a:gd name="connsiteY122" fmla="*/ 1317356 h 1495587"/>
              <a:gd name="connsiteX123" fmla="*/ 247973 w 2495227"/>
              <a:gd name="connsiteY123" fmla="*/ 1309607 h 1495587"/>
              <a:gd name="connsiteX124" fmla="*/ 224725 w 2495227"/>
              <a:gd name="connsiteY124" fmla="*/ 1294109 h 1495587"/>
              <a:gd name="connsiteX125" fmla="*/ 201478 w 2495227"/>
              <a:gd name="connsiteY125" fmla="*/ 1286359 h 1495587"/>
              <a:gd name="connsiteX126" fmla="*/ 185979 w 2495227"/>
              <a:gd name="connsiteY126" fmla="*/ 1270861 h 1495587"/>
              <a:gd name="connsiteX127" fmla="*/ 139485 w 2495227"/>
              <a:gd name="connsiteY127" fmla="*/ 1247614 h 1495587"/>
              <a:gd name="connsiteX128" fmla="*/ 61993 w 2495227"/>
              <a:gd name="connsiteY128" fmla="*/ 1239864 h 1495587"/>
              <a:gd name="connsiteX129" fmla="*/ 0 w 2495227"/>
              <a:gd name="connsiteY129" fmla="*/ 1224366 h 1495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2495227" h="1495587">
                <a:moveTo>
                  <a:pt x="2495227" y="1487837"/>
                </a:moveTo>
                <a:cubicBezTo>
                  <a:pt x="2482312" y="1480088"/>
                  <a:pt x="2471491" y="1465841"/>
                  <a:pt x="2456481" y="1464590"/>
                </a:cubicBezTo>
                <a:cubicBezTo>
                  <a:pt x="2416082" y="1461224"/>
                  <a:pt x="2407425" y="1474900"/>
                  <a:pt x="2386739" y="1495587"/>
                </a:cubicBezTo>
                <a:cubicBezTo>
                  <a:pt x="2358878" y="1490943"/>
                  <a:pt x="2341273" y="1490492"/>
                  <a:pt x="2316996" y="1480088"/>
                </a:cubicBezTo>
                <a:cubicBezTo>
                  <a:pt x="2306378" y="1475538"/>
                  <a:pt x="2295612" y="1470998"/>
                  <a:pt x="2286000" y="1464590"/>
                </a:cubicBezTo>
                <a:cubicBezTo>
                  <a:pt x="2262018" y="1448602"/>
                  <a:pt x="2280458" y="1445493"/>
                  <a:pt x="2247254" y="1441342"/>
                </a:cubicBezTo>
                <a:cubicBezTo>
                  <a:pt x="2213835" y="1437164"/>
                  <a:pt x="2180095" y="1436176"/>
                  <a:pt x="2146515" y="1433593"/>
                </a:cubicBezTo>
                <a:cubicBezTo>
                  <a:pt x="2143017" y="1433010"/>
                  <a:pt x="2088385" y="1426389"/>
                  <a:pt x="2076773" y="1418095"/>
                </a:cubicBezTo>
                <a:cubicBezTo>
                  <a:pt x="2064883" y="1409602"/>
                  <a:pt x="2060372" y="1387793"/>
                  <a:pt x="2045776" y="1387098"/>
                </a:cubicBezTo>
                <a:lnTo>
                  <a:pt x="1883044" y="1379349"/>
                </a:lnTo>
                <a:cubicBezTo>
                  <a:pt x="1860183" y="1364109"/>
                  <a:pt x="1855196" y="1362980"/>
                  <a:pt x="1836549" y="1340603"/>
                </a:cubicBezTo>
                <a:cubicBezTo>
                  <a:pt x="1830587" y="1333448"/>
                  <a:pt x="1830296" y="1318477"/>
                  <a:pt x="1821051" y="1317356"/>
                </a:cubicBezTo>
                <a:cubicBezTo>
                  <a:pt x="1741517" y="1307716"/>
                  <a:pt x="1660902" y="1312190"/>
                  <a:pt x="1580827" y="1309607"/>
                </a:cubicBezTo>
                <a:cubicBezTo>
                  <a:pt x="1570495" y="1304441"/>
                  <a:pt x="1560448" y="1298660"/>
                  <a:pt x="1549830" y="1294109"/>
                </a:cubicBezTo>
                <a:cubicBezTo>
                  <a:pt x="1542322" y="1290891"/>
                  <a:pt x="1532961" y="1291462"/>
                  <a:pt x="1526583" y="1286359"/>
                </a:cubicBezTo>
                <a:cubicBezTo>
                  <a:pt x="1519311" y="1280541"/>
                  <a:pt x="1516251" y="1270861"/>
                  <a:pt x="1511085" y="1263112"/>
                </a:cubicBezTo>
                <a:cubicBezTo>
                  <a:pt x="1510579" y="1261089"/>
                  <a:pt x="1499628" y="1213920"/>
                  <a:pt x="1495586" y="1208868"/>
                </a:cubicBezTo>
                <a:cubicBezTo>
                  <a:pt x="1489768" y="1201596"/>
                  <a:pt x="1480849" y="1197152"/>
                  <a:pt x="1472339" y="1193370"/>
                </a:cubicBezTo>
                <a:cubicBezTo>
                  <a:pt x="1457410" y="1186735"/>
                  <a:pt x="1441342" y="1183037"/>
                  <a:pt x="1425844" y="1177871"/>
                </a:cubicBezTo>
                <a:cubicBezTo>
                  <a:pt x="1341144" y="1149637"/>
                  <a:pt x="1410688" y="1170769"/>
                  <a:pt x="1208868" y="1154624"/>
                </a:cubicBezTo>
                <a:cubicBezTo>
                  <a:pt x="1193370" y="1149458"/>
                  <a:pt x="1173925" y="1150676"/>
                  <a:pt x="1162373" y="1139125"/>
                </a:cubicBezTo>
                <a:cubicBezTo>
                  <a:pt x="1136599" y="1113353"/>
                  <a:pt x="1158835" y="1130967"/>
                  <a:pt x="1123627" y="1115878"/>
                </a:cubicBezTo>
                <a:cubicBezTo>
                  <a:pt x="1056598" y="1087152"/>
                  <a:pt x="1123901" y="1110804"/>
                  <a:pt x="1069383" y="1092631"/>
                </a:cubicBezTo>
                <a:cubicBezTo>
                  <a:pt x="1007982" y="1051696"/>
                  <a:pt x="1070690" y="1104302"/>
                  <a:pt x="1053885" y="1053885"/>
                </a:cubicBezTo>
                <a:cubicBezTo>
                  <a:pt x="1050783" y="1044578"/>
                  <a:pt x="1004900" y="1010020"/>
                  <a:pt x="999640" y="1007390"/>
                </a:cubicBezTo>
                <a:cubicBezTo>
                  <a:pt x="953248" y="984194"/>
                  <a:pt x="928704" y="994076"/>
                  <a:pt x="875654" y="976393"/>
                </a:cubicBezTo>
                <a:lnTo>
                  <a:pt x="852407" y="968644"/>
                </a:lnTo>
                <a:cubicBezTo>
                  <a:pt x="832086" y="948324"/>
                  <a:pt x="827052" y="942150"/>
                  <a:pt x="798162" y="922149"/>
                </a:cubicBezTo>
                <a:cubicBezTo>
                  <a:pt x="778127" y="908278"/>
                  <a:pt x="756445" y="896920"/>
                  <a:pt x="736169" y="883403"/>
                </a:cubicBezTo>
                <a:lnTo>
                  <a:pt x="712922" y="867905"/>
                </a:lnTo>
                <a:cubicBezTo>
                  <a:pt x="720671" y="862739"/>
                  <a:pt x="727839" y="856572"/>
                  <a:pt x="736169" y="852407"/>
                </a:cubicBezTo>
                <a:cubicBezTo>
                  <a:pt x="743475" y="848754"/>
                  <a:pt x="761398" y="852583"/>
                  <a:pt x="759417" y="844658"/>
                </a:cubicBezTo>
                <a:cubicBezTo>
                  <a:pt x="756285" y="832128"/>
                  <a:pt x="738505" y="829478"/>
                  <a:pt x="728420" y="821410"/>
                </a:cubicBezTo>
                <a:cubicBezTo>
                  <a:pt x="671881" y="776179"/>
                  <a:pt x="702590" y="789552"/>
                  <a:pt x="658678" y="774915"/>
                </a:cubicBezTo>
                <a:cubicBezTo>
                  <a:pt x="631999" y="754906"/>
                  <a:pt x="599729" y="732988"/>
                  <a:pt x="581186" y="705173"/>
                </a:cubicBezTo>
                <a:cubicBezTo>
                  <a:pt x="570854" y="689675"/>
                  <a:pt x="556081" y="676348"/>
                  <a:pt x="550190" y="658678"/>
                </a:cubicBezTo>
                <a:lnTo>
                  <a:pt x="542440" y="635431"/>
                </a:lnTo>
                <a:cubicBezTo>
                  <a:pt x="547606" y="625099"/>
                  <a:pt x="549771" y="612602"/>
                  <a:pt x="557939" y="604434"/>
                </a:cubicBezTo>
                <a:cubicBezTo>
                  <a:pt x="563715" y="598658"/>
                  <a:pt x="573212" y="598457"/>
                  <a:pt x="581186" y="596685"/>
                </a:cubicBezTo>
                <a:cubicBezTo>
                  <a:pt x="596524" y="593277"/>
                  <a:pt x="612183" y="591519"/>
                  <a:pt x="627681" y="588936"/>
                </a:cubicBezTo>
                <a:cubicBezTo>
                  <a:pt x="599457" y="532485"/>
                  <a:pt x="628184" y="581772"/>
                  <a:pt x="581186" y="526942"/>
                </a:cubicBezTo>
                <a:cubicBezTo>
                  <a:pt x="516465" y="451434"/>
                  <a:pt x="623042" y="561047"/>
                  <a:pt x="542440" y="480448"/>
                </a:cubicBezTo>
                <a:cubicBezTo>
                  <a:pt x="550189" y="472699"/>
                  <a:pt x="556569" y="463279"/>
                  <a:pt x="565688" y="457200"/>
                </a:cubicBezTo>
                <a:cubicBezTo>
                  <a:pt x="572791" y="452465"/>
                  <a:pt x="615235" y="443111"/>
                  <a:pt x="619932" y="441702"/>
                </a:cubicBezTo>
                <a:cubicBezTo>
                  <a:pt x="670231" y="426612"/>
                  <a:pt x="655702" y="433353"/>
                  <a:pt x="689674" y="410705"/>
                </a:cubicBezTo>
                <a:cubicBezTo>
                  <a:pt x="694840" y="395207"/>
                  <a:pt x="703694" y="380480"/>
                  <a:pt x="705173" y="364210"/>
                </a:cubicBezTo>
                <a:cubicBezTo>
                  <a:pt x="707756" y="335797"/>
                  <a:pt x="699396" y="304090"/>
                  <a:pt x="712922" y="278970"/>
                </a:cubicBezTo>
                <a:cubicBezTo>
                  <a:pt x="720667" y="264586"/>
                  <a:pt x="759417" y="263471"/>
                  <a:pt x="759417" y="263471"/>
                </a:cubicBezTo>
                <a:cubicBezTo>
                  <a:pt x="769398" y="233528"/>
                  <a:pt x="768681" y="238883"/>
                  <a:pt x="774915" y="201478"/>
                </a:cubicBezTo>
                <a:cubicBezTo>
                  <a:pt x="777918" y="183462"/>
                  <a:pt x="774496" y="163571"/>
                  <a:pt x="782664" y="147234"/>
                </a:cubicBezTo>
                <a:cubicBezTo>
                  <a:pt x="786317" y="139928"/>
                  <a:pt x="798163" y="142068"/>
                  <a:pt x="805912" y="139485"/>
                </a:cubicBezTo>
                <a:cubicBezTo>
                  <a:pt x="844657" y="152400"/>
                  <a:pt x="844658" y="162732"/>
                  <a:pt x="875654" y="147234"/>
                </a:cubicBezTo>
                <a:cubicBezTo>
                  <a:pt x="883984" y="143069"/>
                  <a:pt x="891152" y="136902"/>
                  <a:pt x="898901" y="131736"/>
                </a:cubicBezTo>
                <a:cubicBezTo>
                  <a:pt x="901484" y="123987"/>
                  <a:pt x="901750" y="115023"/>
                  <a:pt x="906651" y="108488"/>
                </a:cubicBezTo>
                <a:cubicBezTo>
                  <a:pt x="917610" y="93876"/>
                  <a:pt x="945396" y="69742"/>
                  <a:pt x="945396" y="69742"/>
                </a:cubicBezTo>
                <a:cubicBezTo>
                  <a:pt x="968644" y="72325"/>
                  <a:pt x="992447" y="71819"/>
                  <a:pt x="1015139" y="77492"/>
                </a:cubicBezTo>
                <a:cubicBezTo>
                  <a:pt x="1066642" y="90368"/>
                  <a:pt x="1010729" y="102209"/>
                  <a:pt x="1061634" y="85241"/>
                </a:cubicBezTo>
                <a:cubicBezTo>
                  <a:pt x="1069383" y="80075"/>
                  <a:pt x="1076551" y="73907"/>
                  <a:pt x="1084881" y="69742"/>
                </a:cubicBezTo>
                <a:cubicBezTo>
                  <a:pt x="1092187" y="66089"/>
                  <a:pt x="1101750" y="67096"/>
                  <a:pt x="1108129" y="61993"/>
                </a:cubicBezTo>
                <a:cubicBezTo>
                  <a:pt x="1115401" y="56175"/>
                  <a:pt x="1118461" y="46495"/>
                  <a:pt x="1123627" y="38746"/>
                </a:cubicBezTo>
                <a:cubicBezTo>
                  <a:pt x="1219001" y="46694"/>
                  <a:pt x="1214233" y="51462"/>
                  <a:pt x="1309607" y="38746"/>
                </a:cubicBezTo>
                <a:cubicBezTo>
                  <a:pt x="1317704" y="37666"/>
                  <a:pt x="1325105" y="33580"/>
                  <a:pt x="1332854" y="30997"/>
                </a:cubicBezTo>
                <a:cubicBezTo>
                  <a:pt x="1340603" y="25831"/>
                  <a:pt x="1347590" y="19281"/>
                  <a:pt x="1356101" y="15498"/>
                </a:cubicBezTo>
                <a:cubicBezTo>
                  <a:pt x="1371030" y="8863"/>
                  <a:pt x="1402596" y="0"/>
                  <a:pt x="1402596" y="0"/>
                </a:cubicBezTo>
                <a:cubicBezTo>
                  <a:pt x="1479506" y="25635"/>
                  <a:pt x="1362023" y="-17375"/>
                  <a:pt x="1449091" y="30997"/>
                </a:cubicBezTo>
                <a:cubicBezTo>
                  <a:pt x="1497846" y="58083"/>
                  <a:pt x="1585557" y="51787"/>
                  <a:pt x="1627322" y="54244"/>
                </a:cubicBezTo>
                <a:cubicBezTo>
                  <a:pt x="1629905" y="61993"/>
                  <a:pt x="1629295" y="71716"/>
                  <a:pt x="1635071" y="77492"/>
                </a:cubicBezTo>
                <a:cubicBezTo>
                  <a:pt x="1640847" y="83268"/>
                  <a:pt x="1651314" y="81039"/>
                  <a:pt x="1658318" y="85241"/>
                </a:cubicBezTo>
                <a:cubicBezTo>
                  <a:pt x="1711503" y="117151"/>
                  <a:pt x="1631210" y="86537"/>
                  <a:pt x="1697064" y="108488"/>
                </a:cubicBezTo>
                <a:cubicBezTo>
                  <a:pt x="1730392" y="141819"/>
                  <a:pt x="1693868" y="110310"/>
                  <a:pt x="1766807" y="139485"/>
                </a:cubicBezTo>
                <a:cubicBezTo>
                  <a:pt x="1775454" y="142944"/>
                  <a:pt x="1782305" y="149817"/>
                  <a:pt x="1790054" y="154983"/>
                </a:cubicBezTo>
                <a:cubicBezTo>
                  <a:pt x="1836549" y="224728"/>
                  <a:pt x="1787471" y="134318"/>
                  <a:pt x="1782305" y="193729"/>
                </a:cubicBezTo>
                <a:cubicBezTo>
                  <a:pt x="1777601" y="247830"/>
                  <a:pt x="1781474" y="302838"/>
                  <a:pt x="1790054" y="356461"/>
                </a:cubicBezTo>
                <a:cubicBezTo>
                  <a:pt x="1792094" y="369214"/>
                  <a:pt x="1803648" y="378878"/>
                  <a:pt x="1813301" y="387458"/>
                </a:cubicBezTo>
                <a:cubicBezTo>
                  <a:pt x="1827223" y="399833"/>
                  <a:pt x="1859796" y="418454"/>
                  <a:pt x="1859796" y="418454"/>
                </a:cubicBezTo>
                <a:cubicBezTo>
                  <a:pt x="1862379" y="426203"/>
                  <a:pt x="1863015" y="434905"/>
                  <a:pt x="1867546" y="441702"/>
                </a:cubicBezTo>
                <a:cubicBezTo>
                  <a:pt x="1873625" y="450820"/>
                  <a:pt x="1887570" y="454475"/>
                  <a:pt x="1890793" y="464949"/>
                </a:cubicBezTo>
                <a:cubicBezTo>
                  <a:pt x="1899560" y="493444"/>
                  <a:pt x="1884109" y="541744"/>
                  <a:pt x="1914040" y="565688"/>
                </a:cubicBezTo>
                <a:cubicBezTo>
                  <a:pt x="1920419" y="570791"/>
                  <a:pt x="1929539" y="570854"/>
                  <a:pt x="1937288" y="573437"/>
                </a:cubicBezTo>
                <a:cubicBezTo>
                  <a:pt x="1959312" y="595462"/>
                  <a:pt x="1956023" y="583313"/>
                  <a:pt x="1945037" y="619932"/>
                </a:cubicBezTo>
                <a:cubicBezTo>
                  <a:pt x="1940343" y="635580"/>
                  <a:pt x="1929539" y="666427"/>
                  <a:pt x="1929539" y="666427"/>
                </a:cubicBezTo>
                <a:cubicBezTo>
                  <a:pt x="1941772" y="715361"/>
                  <a:pt x="1926480" y="683732"/>
                  <a:pt x="1960535" y="712922"/>
                </a:cubicBezTo>
                <a:cubicBezTo>
                  <a:pt x="1971629" y="722431"/>
                  <a:pt x="1991532" y="743919"/>
                  <a:pt x="1991532" y="743919"/>
                </a:cubicBezTo>
                <a:cubicBezTo>
                  <a:pt x="2000874" y="771944"/>
                  <a:pt x="2007118" y="778592"/>
                  <a:pt x="1991532" y="813661"/>
                </a:cubicBezTo>
                <a:cubicBezTo>
                  <a:pt x="1987081" y="823675"/>
                  <a:pt x="1976034" y="829160"/>
                  <a:pt x="1968285" y="836909"/>
                </a:cubicBezTo>
                <a:cubicBezTo>
                  <a:pt x="1965702" y="844658"/>
                  <a:pt x="1959380" y="852070"/>
                  <a:pt x="1960535" y="860156"/>
                </a:cubicBezTo>
                <a:cubicBezTo>
                  <a:pt x="1962169" y="871592"/>
                  <a:pt x="1970303" y="881123"/>
                  <a:pt x="1976034" y="891153"/>
                </a:cubicBezTo>
                <a:cubicBezTo>
                  <a:pt x="1990419" y="916326"/>
                  <a:pt x="1993410" y="916278"/>
                  <a:pt x="2014779" y="937648"/>
                </a:cubicBezTo>
                <a:cubicBezTo>
                  <a:pt x="2012196" y="945397"/>
                  <a:pt x="2012133" y="954517"/>
                  <a:pt x="2007030" y="960895"/>
                </a:cubicBezTo>
                <a:cubicBezTo>
                  <a:pt x="1998783" y="971204"/>
                  <a:pt x="1961585" y="986613"/>
                  <a:pt x="1952786" y="991892"/>
                </a:cubicBezTo>
                <a:cubicBezTo>
                  <a:pt x="1908971" y="1018181"/>
                  <a:pt x="1916026" y="1013153"/>
                  <a:pt x="1890793" y="1038387"/>
                </a:cubicBezTo>
                <a:cubicBezTo>
                  <a:pt x="1888210" y="1046136"/>
                  <a:pt x="1885025" y="1053710"/>
                  <a:pt x="1883044" y="1061634"/>
                </a:cubicBezTo>
                <a:cubicBezTo>
                  <a:pt x="1879850" y="1074412"/>
                  <a:pt x="1882601" y="1089421"/>
                  <a:pt x="1875295" y="1100380"/>
                </a:cubicBezTo>
                <a:cubicBezTo>
                  <a:pt x="1870764" y="1107177"/>
                  <a:pt x="1860160" y="1107175"/>
                  <a:pt x="1852047" y="1108129"/>
                </a:cubicBezTo>
                <a:cubicBezTo>
                  <a:pt x="1816041" y="1112365"/>
                  <a:pt x="1779722" y="1113295"/>
                  <a:pt x="1743559" y="1115878"/>
                </a:cubicBezTo>
                <a:cubicBezTo>
                  <a:pt x="1740317" y="1116688"/>
                  <a:pt x="1695301" y="1127100"/>
                  <a:pt x="1689315" y="1131376"/>
                </a:cubicBezTo>
                <a:cubicBezTo>
                  <a:pt x="1677425" y="1139869"/>
                  <a:pt x="1658318" y="1162373"/>
                  <a:pt x="1658318" y="1162373"/>
                </a:cubicBezTo>
                <a:cubicBezTo>
                  <a:pt x="1632170" y="1240819"/>
                  <a:pt x="1659109" y="1207615"/>
                  <a:pt x="1542081" y="1216617"/>
                </a:cubicBezTo>
                <a:cubicBezTo>
                  <a:pt x="1534332" y="1219200"/>
                  <a:pt x="1524610" y="1218590"/>
                  <a:pt x="1518834" y="1224366"/>
                </a:cubicBezTo>
                <a:cubicBezTo>
                  <a:pt x="1513058" y="1230142"/>
                  <a:pt x="1515616" y="1240817"/>
                  <a:pt x="1511085" y="1247614"/>
                </a:cubicBezTo>
                <a:cubicBezTo>
                  <a:pt x="1506878" y="1253925"/>
                  <a:pt x="1475178" y="1284771"/>
                  <a:pt x="1464590" y="1286359"/>
                </a:cubicBezTo>
                <a:cubicBezTo>
                  <a:pt x="1421089" y="1292884"/>
                  <a:pt x="1376722" y="1290859"/>
                  <a:pt x="1332854" y="1294109"/>
                </a:cubicBezTo>
                <a:cubicBezTo>
                  <a:pt x="1306965" y="1296027"/>
                  <a:pt x="1281193" y="1299275"/>
                  <a:pt x="1255362" y="1301858"/>
                </a:cubicBezTo>
                <a:cubicBezTo>
                  <a:pt x="1173368" y="1322356"/>
                  <a:pt x="1269924" y="1294526"/>
                  <a:pt x="1201118" y="1325105"/>
                </a:cubicBezTo>
                <a:cubicBezTo>
                  <a:pt x="1186189" y="1331740"/>
                  <a:pt x="1154623" y="1340603"/>
                  <a:pt x="1154623" y="1340603"/>
                </a:cubicBezTo>
                <a:lnTo>
                  <a:pt x="1084881" y="1325105"/>
                </a:lnTo>
                <a:cubicBezTo>
                  <a:pt x="1074504" y="1322710"/>
                  <a:pt x="1063411" y="1322119"/>
                  <a:pt x="1053885" y="1317356"/>
                </a:cubicBezTo>
                <a:cubicBezTo>
                  <a:pt x="1047350" y="1314089"/>
                  <a:pt x="1044651" y="1305617"/>
                  <a:pt x="1038386" y="1301858"/>
                </a:cubicBezTo>
                <a:cubicBezTo>
                  <a:pt x="1031382" y="1297656"/>
                  <a:pt x="1022888" y="1296692"/>
                  <a:pt x="1015139" y="1294109"/>
                </a:cubicBezTo>
                <a:cubicBezTo>
                  <a:pt x="997058" y="1296692"/>
                  <a:pt x="978223" y="1296082"/>
                  <a:pt x="960895" y="1301858"/>
                </a:cubicBezTo>
                <a:cubicBezTo>
                  <a:pt x="953964" y="1304168"/>
                  <a:pt x="951661" y="1313597"/>
                  <a:pt x="945396" y="1317356"/>
                </a:cubicBezTo>
                <a:cubicBezTo>
                  <a:pt x="938392" y="1321558"/>
                  <a:pt x="929455" y="1321452"/>
                  <a:pt x="922149" y="1325105"/>
                </a:cubicBezTo>
                <a:cubicBezTo>
                  <a:pt x="913819" y="1329270"/>
                  <a:pt x="908186" y="1339870"/>
                  <a:pt x="898901" y="1340603"/>
                </a:cubicBezTo>
                <a:cubicBezTo>
                  <a:pt x="808738" y="1347721"/>
                  <a:pt x="718088" y="1345770"/>
                  <a:pt x="627681" y="1348353"/>
                </a:cubicBezTo>
                <a:cubicBezTo>
                  <a:pt x="619932" y="1353519"/>
                  <a:pt x="611706" y="1358033"/>
                  <a:pt x="604434" y="1363851"/>
                </a:cubicBezTo>
                <a:cubicBezTo>
                  <a:pt x="598729" y="1368415"/>
                  <a:pt x="596241" y="1379349"/>
                  <a:pt x="588935" y="1379349"/>
                </a:cubicBezTo>
                <a:cubicBezTo>
                  <a:pt x="538413" y="1379349"/>
                  <a:pt x="512624" y="1369410"/>
                  <a:pt x="472698" y="1356102"/>
                </a:cubicBezTo>
                <a:cubicBezTo>
                  <a:pt x="464949" y="1350936"/>
                  <a:pt x="457781" y="1344768"/>
                  <a:pt x="449451" y="1340603"/>
                </a:cubicBezTo>
                <a:cubicBezTo>
                  <a:pt x="442145" y="1336950"/>
                  <a:pt x="433851" y="1335722"/>
                  <a:pt x="426203" y="1332854"/>
                </a:cubicBezTo>
                <a:cubicBezTo>
                  <a:pt x="413178" y="1327970"/>
                  <a:pt x="399899" y="1323577"/>
                  <a:pt x="387457" y="1317356"/>
                </a:cubicBezTo>
                <a:cubicBezTo>
                  <a:pt x="379127" y="1313191"/>
                  <a:pt x="371959" y="1307024"/>
                  <a:pt x="364210" y="1301858"/>
                </a:cubicBezTo>
                <a:cubicBezTo>
                  <a:pt x="353878" y="1304441"/>
                  <a:pt x="343454" y="1306681"/>
                  <a:pt x="333213" y="1309607"/>
                </a:cubicBezTo>
                <a:cubicBezTo>
                  <a:pt x="325359" y="1311851"/>
                  <a:pt x="318134" y="1317356"/>
                  <a:pt x="309966" y="1317356"/>
                </a:cubicBezTo>
                <a:cubicBezTo>
                  <a:pt x="289141" y="1317356"/>
                  <a:pt x="268637" y="1312190"/>
                  <a:pt x="247973" y="1309607"/>
                </a:cubicBezTo>
                <a:cubicBezTo>
                  <a:pt x="240224" y="1304441"/>
                  <a:pt x="233055" y="1298274"/>
                  <a:pt x="224725" y="1294109"/>
                </a:cubicBezTo>
                <a:cubicBezTo>
                  <a:pt x="217419" y="1290456"/>
                  <a:pt x="208482" y="1290562"/>
                  <a:pt x="201478" y="1286359"/>
                </a:cubicBezTo>
                <a:cubicBezTo>
                  <a:pt x="195213" y="1282600"/>
                  <a:pt x="191684" y="1275425"/>
                  <a:pt x="185979" y="1270861"/>
                </a:cubicBezTo>
                <a:cubicBezTo>
                  <a:pt x="172295" y="1259914"/>
                  <a:pt x="157219" y="1250342"/>
                  <a:pt x="139485" y="1247614"/>
                </a:cubicBezTo>
                <a:cubicBezTo>
                  <a:pt x="113827" y="1243666"/>
                  <a:pt x="87824" y="1242447"/>
                  <a:pt x="61993" y="1239864"/>
                </a:cubicBezTo>
                <a:cubicBezTo>
                  <a:pt x="28000" y="1217202"/>
                  <a:pt x="48059" y="1224366"/>
                  <a:pt x="0" y="1224366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42" name="Rak pilkoppling 41">
            <a:extLst>
              <a:ext uri="{FF2B5EF4-FFF2-40B4-BE49-F238E27FC236}">
                <a16:creationId xmlns:a16="http://schemas.microsoft.com/office/drawing/2014/main" id="{59843725-BFA1-47EE-9683-7C8BAD4A8133}"/>
              </a:ext>
            </a:extLst>
          </p:cNvPr>
          <p:cNvCxnSpPr>
            <a:cxnSpLocks/>
          </p:cNvCxnSpPr>
          <p:nvPr/>
        </p:nvCxnSpPr>
        <p:spPr>
          <a:xfrm flipV="1">
            <a:off x="3228740" y="4322096"/>
            <a:ext cx="1186254" cy="912465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koppling 43">
            <a:extLst>
              <a:ext uri="{FF2B5EF4-FFF2-40B4-BE49-F238E27FC236}">
                <a16:creationId xmlns:a16="http://schemas.microsoft.com/office/drawing/2014/main" id="{7463BC5A-EE76-4401-A60F-3AB84E7480CA}"/>
              </a:ext>
            </a:extLst>
          </p:cNvPr>
          <p:cNvCxnSpPr>
            <a:cxnSpLocks/>
          </p:cNvCxnSpPr>
          <p:nvPr/>
        </p:nvCxnSpPr>
        <p:spPr>
          <a:xfrm flipH="1" flipV="1">
            <a:off x="1173018" y="3658868"/>
            <a:ext cx="694529" cy="329854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ruta 44">
            <a:extLst>
              <a:ext uri="{FF2B5EF4-FFF2-40B4-BE49-F238E27FC236}">
                <a16:creationId xmlns:a16="http://schemas.microsoft.com/office/drawing/2014/main" id="{C712FA67-D1CD-488B-BB1F-1303CC0225CA}"/>
              </a:ext>
            </a:extLst>
          </p:cNvPr>
          <p:cNvSpPr txBox="1"/>
          <p:nvPr/>
        </p:nvSpPr>
        <p:spPr>
          <a:xfrm>
            <a:off x="4385817" y="3938080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9" name="Stjärna: 5 punkter 8">
            <a:extLst>
              <a:ext uri="{FF2B5EF4-FFF2-40B4-BE49-F238E27FC236}">
                <a16:creationId xmlns:a16="http://schemas.microsoft.com/office/drawing/2014/main" id="{6B25164F-5BB8-46A2-B5AE-A7D23E80B94D}"/>
              </a:ext>
            </a:extLst>
          </p:cNvPr>
          <p:cNvSpPr/>
          <p:nvPr/>
        </p:nvSpPr>
        <p:spPr>
          <a:xfrm>
            <a:off x="3872286" y="3200923"/>
            <a:ext cx="100739" cy="12485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CFCE54FA-9F15-43A4-8BC5-8475B37FC082}"/>
              </a:ext>
            </a:extLst>
          </p:cNvPr>
          <p:cNvSpPr txBox="1"/>
          <p:nvPr/>
        </p:nvSpPr>
        <p:spPr>
          <a:xfrm>
            <a:off x="6576291" y="1252640"/>
            <a:ext cx="43503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 åker utan boll och rundar kon.</a:t>
            </a:r>
          </a:p>
          <a:p>
            <a:r>
              <a:rPr lang="sv-SE" dirty="0"/>
              <a:t>B passar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 till A som åker runt de tre konorna.</a:t>
            </a:r>
          </a:p>
          <a:p>
            <a:r>
              <a:rPr lang="sv-SE" dirty="0"/>
              <a:t>När A är vid stjärnan, startar C.</a:t>
            </a:r>
          </a:p>
          <a:p>
            <a:r>
              <a:rPr lang="sv-SE" dirty="0"/>
              <a:t>A avslutar på mål.</a:t>
            </a:r>
            <a:endParaRPr lang="en-SE" dirty="0"/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865294A9-62C2-4F69-909E-B2F9325E34CE}"/>
              </a:ext>
            </a:extLst>
          </p:cNvPr>
          <p:cNvSpPr txBox="1"/>
          <p:nvPr/>
        </p:nvSpPr>
        <p:spPr>
          <a:xfrm>
            <a:off x="3559117" y="4528416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  <a:endParaRPr lang="en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12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29010" y="302563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5-konsövning (skridskoövning)</a:t>
            </a:r>
            <a:endParaRPr lang="en-SE" sz="28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52E8ECC1-CD28-42F4-B925-69B1E39AD812}"/>
              </a:ext>
            </a:extLst>
          </p:cNvPr>
          <p:cNvSpPr/>
          <p:nvPr/>
        </p:nvSpPr>
        <p:spPr>
          <a:xfrm>
            <a:off x="1147907" y="109999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8E738DCC-0DD6-4FC4-9557-A37B5A742DAF}"/>
              </a:ext>
            </a:extLst>
          </p:cNvPr>
          <p:cNvSpPr/>
          <p:nvPr/>
        </p:nvSpPr>
        <p:spPr>
          <a:xfrm>
            <a:off x="1119332" y="2360611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66588DCE-96A0-424A-9FEB-F8DFB19A63D9}"/>
              </a:ext>
            </a:extLst>
          </p:cNvPr>
          <p:cNvSpPr/>
          <p:nvPr/>
        </p:nvSpPr>
        <p:spPr>
          <a:xfrm>
            <a:off x="3547370" y="109999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30609BCC-8A8F-459B-8D43-E1927D7C5BB9}"/>
              </a:ext>
            </a:extLst>
          </p:cNvPr>
          <p:cNvSpPr/>
          <p:nvPr/>
        </p:nvSpPr>
        <p:spPr>
          <a:xfrm>
            <a:off x="3529010" y="2356448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5" name="Likbent triangel 14">
            <a:extLst>
              <a:ext uri="{FF2B5EF4-FFF2-40B4-BE49-F238E27FC236}">
                <a16:creationId xmlns:a16="http://schemas.microsoft.com/office/drawing/2014/main" id="{C161FA9D-A595-4FCB-BCEF-632956FA856F}"/>
              </a:ext>
            </a:extLst>
          </p:cNvPr>
          <p:cNvSpPr/>
          <p:nvPr/>
        </p:nvSpPr>
        <p:spPr>
          <a:xfrm>
            <a:off x="2335645" y="1610219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250DEAAF-4B1C-4897-B84A-4A37FBB1C99F}"/>
              </a:ext>
            </a:extLst>
          </p:cNvPr>
          <p:cNvSpPr txBox="1"/>
          <p:nvPr/>
        </p:nvSpPr>
        <p:spPr>
          <a:xfrm>
            <a:off x="191337" y="1287069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D6717178-1F98-4A9E-8FBB-0E4F4F65F40B}"/>
              </a:ext>
            </a:extLst>
          </p:cNvPr>
          <p:cNvSpPr txBox="1"/>
          <p:nvPr/>
        </p:nvSpPr>
        <p:spPr>
          <a:xfrm>
            <a:off x="75766" y="1471735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B5F31020-9F94-4759-9CDD-CD702727F995}"/>
              </a:ext>
            </a:extLst>
          </p:cNvPr>
          <p:cNvSpPr txBox="1"/>
          <p:nvPr/>
        </p:nvSpPr>
        <p:spPr>
          <a:xfrm>
            <a:off x="75766" y="1675738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26E8357C-D5EF-435E-9953-8B164AEF3E1A}"/>
              </a:ext>
            </a:extLst>
          </p:cNvPr>
          <p:cNvSpPr/>
          <p:nvPr/>
        </p:nvSpPr>
        <p:spPr>
          <a:xfrm>
            <a:off x="933450" y="2440441"/>
            <a:ext cx="2857500" cy="228600"/>
          </a:xfrm>
          <a:custGeom>
            <a:avLst/>
            <a:gdLst>
              <a:gd name="connsiteX0" fmla="*/ 0 w 2857500"/>
              <a:gd name="connsiteY0" fmla="*/ 0 h 228600"/>
              <a:gd name="connsiteX1" fmla="*/ 19050 w 2857500"/>
              <a:gd name="connsiteY1" fmla="*/ 47625 h 228600"/>
              <a:gd name="connsiteX2" fmla="*/ 28575 w 2857500"/>
              <a:gd name="connsiteY2" fmla="*/ 76200 h 228600"/>
              <a:gd name="connsiteX3" fmla="*/ 47625 w 2857500"/>
              <a:gd name="connsiteY3" fmla="*/ 104775 h 228600"/>
              <a:gd name="connsiteX4" fmla="*/ 104775 w 2857500"/>
              <a:gd name="connsiteY4" fmla="*/ 123825 h 228600"/>
              <a:gd name="connsiteX5" fmla="*/ 161925 w 2857500"/>
              <a:gd name="connsiteY5" fmla="*/ 142875 h 228600"/>
              <a:gd name="connsiteX6" fmla="*/ 190500 w 2857500"/>
              <a:gd name="connsiteY6" fmla="*/ 152400 h 228600"/>
              <a:gd name="connsiteX7" fmla="*/ 333375 w 2857500"/>
              <a:gd name="connsiteY7" fmla="*/ 161925 h 228600"/>
              <a:gd name="connsiteX8" fmla="*/ 581025 w 2857500"/>
              <a:gd name="connsiteY8" fmla="*/ 171450 h 228600"/>
              <a:gd name="connsiteX9" fmla="*/ 895350 w 2857500"/>
              <a:gd name="connsiteY9" fmla="*/ 190500 h 228600"/>
              <a:gd name="connsiteX10" fmla="*/ 1238250 w 2857500"/>
              <a:gd name="connsiteY10" fmla="*/ 200025 h 228600"/>
              <a:gd name="connsiteX11" fmla="*/ 1685925 w 2857500"/>
              <a:gd name="connsiteY11" fmla="*/ 219075 h 228600"/>
              <a:gd name="connsiteX12" fmla="*/ 1905000 w 2857500"/>
              <a:gd name="connsiteY12" fmla="*/ 228600 h 228600"/>
              <a:gd name="connsiteX13" fmla="*/ 2638425 w 2857500"/>
              <a:gd name="connsiteY13" fmla="*/ 219075 h 228600"/>
              <a:gd name="connsiteX14" fmla="*/ 2743200 w 2857500"/>
              <a:gd name="connsiteY14" fmla="*/ 190500 h 228600"/>
              <a:gd name="connsiteX15" fmla="*/ 2771775 w 2857500"/>
              <a:gd name="connsiteY15" fmla="*/ 180975 h 228600"/>
              <a:gd name="connsiteX16" fmla="*/ 2800350 w 2857500"/>
              <a:gd name="connsiteY16" fmla="*/ 171450 h 228600"/>
              <a:gd name="connsiteX17" fmla="*/ 2838450 w 2857500"/>
              <a:gd name="connsiteY17" fmla="*/ 114300 h 228600"/>
              <a:gd name="connsiteX18" fmla="*/ 2857500 w 2857500"/>
              <a:gd name="connsiteY18" fmla="*/ 66675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857500" h="228600">
                <a:moveTo>
                  <a:pt x="0" y="0"/>
                </a:moveTo>
                <a:cubicBezTo>
                  <a:pt x="6350" y="15875"/>
                  <a:pt x="13047" y="31616"/>
                  <a:pt x="19050" y="47625"/>
                </a:cubicBezTo>
                <a:cubicBezTo>
                  <a:pt x="22575" y="57026"/>
                  <a:pt x="24085" y="67220"/>
                  <a:pt x="28575" y="76200"/>
                </a:cubicBezTo>
                <a:cubicBezTo>
                  <a:pt x="33695" y="86439"/>
                  <a:pt x="37917" y="98708"/>
                  <a:pt x="47625" y="104775"/>
                </a:cubicBezTo>
                <a:cubicBezTo>
                  <a:pt x="64653" y="115418"/>
                  <a:pt x="85725" y="117475"/>
                  <a:pt x="104775" y="123825"/>
                </a:cubicBezTo>
                <a:lnTo>
                  <a:pt x="161925" y="142875"/>
                </a:lnTo>
                <a:cubicBezTo>
                  <a:pt x="171450" y="146050"/>
                  <a:pt x="180482" y="151732"/>
                  <a:pt x="190500" y="152400"/>
                </a:cubicBezTo>
                <a:lnTo>
                  <a:pt x="333375" y="161925"/>
                </a:lnTo>
                <a:cubicBezTo>
                  <a:pt x="415888" y="165950"/>
                  <a:pt x="498522" y="167219"/>
                  <a:pt x="581025" y="171450"/>
                </a:cubicBezTo>
                <a:cubicBezTo>
                  <a:pt x="938075" y="189760"/>
                  <a:pt x="402667" y="172904"/>
                  <a:pt x="895350" y="190500"/>
                </a:cubicBezTo>
                <a:lnTo>
                  <a:pt x="1238250" y="200025"/>
                </a:lnTo>
                <a:cubicBezTo>
                  <a:pt x="1443214" y="225645"/>
                  <a:pt x="1260531" y="205353"/>
                  <a:pt x="1685925" y="219075"/>
                </a:cubicBezTo>
                <a:cubicBezTo>
                  <a:pt x="1758981" y="221432"/>
                  <a:pt x="1831975" y="225425"/>
                  <a:pt x="1905000" y="228600"/>
                </a:cubicBezTo>
                <a:lnTo>
                  <a:pt x="2638425" y="219075"/>
                </a:lnTo>
                <a:cubicBezTo>
                  <a:pt x="2667477" y="218366"/>
                  <a:pt x="2718151" y="198850"/>
                  <a:pt x="2743200" y="190500"/>
                </a:cubicBezTo>
                <a:lnTo>
                  <a:pt x="2771775" y="180975"/>
                </a:lnTo>
                <a:lnTo>
                  <a:pt x="2800350" y="171450"/>
                </a:lnTo>
                <a:cubicBezTo>
                  <a:pt x="2813050" y="152400"/>
                  <a:pt x="2831210" y="136020"/>
                  <a:pt x="2838450" y="114300"/>
                </a:cubicBezTo>
                <a:cubicBezTo>
                  <a:pt x="2850220" y="78990"/>
                  <a:pt x="2843485" y="94705"/>
                  <a:pt x="2857500" y="6667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8" name="Dubbel klammerparentes 27">
            <a:extLst>
              <a:ext uri="{FF2B5EF4-FFF2-40B4-BE49-F238E27FC236}">
                <a16:creationId xmlns:a16="http://schemas.microsoft.com/office/drawing/2014/main" id="{83153E71-8752-4621-A79B-908A580F5A0D}"/>
              </a:ext>
            </a:extLst>
          </p:cNvPr>
          <p:cNvSpPr/>
          <p:nvPr/>
        </p:nvSpPr>
        <p:spPr>
          <a:xfrm rot="4804400">
            <a:off x="2295843" y="1856215"/>
            <a:ext cx="171964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9" name="Dubbel klammerparentes 28">
            <a:extLst>
              <a:ext uri="{FF2B5EF4-FFF2-40B4-BE49-F238E27FC236}">
                <a16:creationId xmlns:a16="http://schemas.microsoft.com/office/drawing/2014/main" id="{C87A428E-418D-490C-B4B3-3343547D106A}"/>
              </a:ext>
            </a:extLst>
          </p:cNvPr>
          <p:cNvSpPr/>
          <p:nvPr/>
        </p:nvSpPr>
        <p:spPr>
          <a:xfrm rot="4883052">
            <a:off x="2028568" y="1898739"/>
            <a:ext cx="171963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5" name="Dubbel klammerparentes 34">
            <a:extLst>
              <a:ext uri="{FF2B5EF4-FFF2-40B4-BE49-F238E27FC236}">
                <a16:creationId xmlns:a16="http://schemas.microsoft.com/office/drawing/2014/main" id="{E406FD69-092E-4AFE-B827-419613A03892}"/>
              </a:ext>
            </a:extLst>
          </p:cNvPr>
          <p:cNvSpPr/>
          <p:nvPr/>
        </p:nvSpPr>
        <p:spPr>
          <a:xfrm rot="4969826">
            <a:off x="1698934" y="1950887"/>
            <a:ext cx="171964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6" name="Dubbel klammerparentes 35">
            <a:extLst>
              <a:ext uri="{FF2B5EF4-FFF2-40B4-BE49-F238E27FC236}">
                <a16:creationId xmlns:a16="http://schemas.microsoft.com/office/drawing/2014/main" id="{DAAD6D64-3B8D-4E72-9575-F351C2E4FD68}"/>
              </a:ext>
            </a:extLst>
          </p:cNvPr>
          <p:cNvSpPr/>
          <p:nvPr/>
        </p:nvSpPr>
        <p:spPr>
          <a:xfrm rot="4887535">
            <a:off x="1415589" y="2005149"/>
            <a:ext cx="171963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7" name="Dubbel klammerparentes 36">
            <a:extLst>
              <a:ext uri="{FF2B5EF4-FFF2-40B4-BE49-F238E27FC236}">
                <a16:creationId xmlns:a16="http://schemas.microsoft.com/office/drawing/2014/main" id="{922D1696-B17D-4433-8D5D-B0E59841374D}"/>
              </a:ext>
            </a:extLst>
          </p:cNvPr>
          <p:cNvSpPr/>
          <p:nvPr/>
        </p:nvSpPr>
        <p:spPr>
          <a:xfrm rot="4860358">
            <a:off x="1075470" y="2064542"/>
            <a:ext cx="171964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8" name="Dubbel klammerparentes 37">
            <a:extLst>
              <a:ext uri="{FF2B5EF4-FFF2-40B4-BE49-F238E27FC236}">
                <a16:creationId xmlns:a16="http://schemas.microsoft.com/office/drawing/2014/main" id="{1F94293F-BA8E-4944-AB0D-791A3A703945}"/>
              </a:ext>
            </a:extLst>
          </p:cNvPr>
          <p:cNvSpPr/>
          <p:nvPr/>
        </p:nvSpPr>
        <p:spPr>
          <a:xfrm rot="5733099">
            <a:off x="3209667" y="2069817"/>
            <a:ext cx="171963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9" name="Dubbel klammerparentes 38">
            <a:extLst>
              <a:ext uri="{FF2B5EF4-FFF2-40B4-BE49-F238E27FC236}">
                <a16:creationId xmlns:a16="http://schemas.microsoft.com/office/drawing/2014/main" id="{4AA5FDAA-59EF-47E5-9C03-F18707BE9992}"/>
              </a:ext>
            </a:extLst>
          </p:cNvPr>
          <p:cNvSpPr/>
          <p:nvPr/>
        </p:nvSpPr>
        <p:spPr>
          <a:xfrm rot="5733099">
            <a:off x="3525937" y="2106572"/>
            <a:ext cx="171964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0" name="Dubbel klammerparentes 39">
            <a:extLst>
              <a:ext uri="{FF2B5EF4-FFF2-40B4-BE49-F238E27FC236}">
                <a16:creationId xmlns:a16="http://schemas.microsoft.com/office/drawing/2014/main" id="{96D47539-FE2B-422C-B5C3-4FADFDB3ABE8}"/>
              </a:ext>
            </a:extLst>
          </p:cNvPr>
          <p:cNvSpPr/>
          <p:nvPr/>
        </p:nvSpPr>
        <p:spPr>
          <a:xfrm rot="5733099">
            <a:off x="2610404" y="1992993"/>
            <a:ext cx="171963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1" name="Dubbel klammerparentes 40">
            <a:extLst>
              <a:ext uri="{FF2B5EF4-FFF2-40B4-BE49-F238E27FC236}">
                <a16:creationId xmlns:a16="http://schemas.microsoft.com/office/drawing/2014/main" id="{30BED56D-6D40-422C-B472-25DA9FB84F13}"/>
              </a:ext>
            </a:extLst>
          </p:cNvPr>
          <p:cNvSpPr/>
          <p:nvPr/>
        </p:nvSpPr>
        <p:spPr>
          <a:xfrm rot="5733099">
            <a:off x="2926674" y="2029748"/>
            <a:ext cx="171964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9" name="Frihandsfigur: Form 18">
            <a:extLst>
              <a:ext uri="{FF2B5EF4-FFF2-40B4-BE49-F238E27FC236}">
                <a16:creationId xmlns:a16="http://schemas.microsoft.com/office/drawing/2014/main" id="{0D50F045-A123-4C3B-914A-3D64EB7EC9F1}"/>
              </a:ext>
            </a:extLst>
          </p:cNvPr>
          <p:cNvSpPr/>
          <p:nvPr/>
        </p:nvSpPr>
        <p:spPr>
          <a:xfrm>
            <a:off x="2124075" y="1133475"/>
            <a:ext cx="1696325" cy="438150"/>
          </a:xfrm>
          <a:custGeom>
            <a:avLst/>
            <a:gdLst>
              <a:gd name="connsiteX0" fmla="*/ 0 w 1696325"/>
              <a:gd name="connsiteY0" fmla="*/ 438150 h 438150"/>
              <a:gd name="connsiteX1" fmla="*/ 9525 w 1696325"/>
              <a:gd name="connsiteY1" fmla="*/ 390525 h 438150"/>
              <a:gd name="connsiteX2" fmla="*/ 95250 w 1696325"/>
              <a:gd name="connsiteY2" fmla="*/ 361950 h 438150"/>
              <a:gd name="connsiteX3" fmla="*/ 123825 w 1696325"/>
              <a:gd name="connsiteY3" fmla="*/ 342900 h 438150"/>
              <a:gd name="connsiteX4" fmla="*/ 152400 w 1696325"/>
              <a:gd name="connsiteY4" fmla="*/ 333375 h 438150"/>
              <a:gd name="connsiteX5" fmla="*/ 228600 w 1696325"/>
              <a:gd name="connsiteY5" fmla="*/ 314325 h 438150"/>
              <a:gd name="connsiteX6" fmla="*/ 371475 w 1696325"/>
              <a:gd name="connsiteY6" fmla="*/ 295275 h 438150"/>
              <a:gd name="connsiteX7" fmla="*/ 657225 w 1696325"/>
              <a:gd name="connsiteY7" fmla="*/ 276225 h 438150"/>
              <a:gd name="connsiteX8" fmla="*/ 752475 w 1696325"/>
              <a:gd name="connsiteY8" fmla="*/ 266700 h 438150"/>
              <a:gd name="connsiteX9" fmla="*/ 838200 w 1696325"/>
              <a:gd name="connsiteY9" fmla="*/ 257175 h 438150"/>
              <a:gd name="connsiteX10" fmla="*/ 1038225 w 1696325"/>
              <a:gd name="connsiteY10" fmla="*/ 247650 h 438150"/>
              <a:gd name="connsiteX11" fmla="*/ 1162050 w 1696325"/>
              <a:gd name="connsiteY11" fmla="*/ 238125 h 438150"/>
              <a:gd name="connsiteX12" fmla="*/ 1257300 w 1696325"/>
              <a:gd name="connsiteY12" fmla="*/ 228600 h 438150"/>
              <a:gd name="connsiteX13" fmla="*/ 1485900 w 1696325"/>
              <a:gd name="connsiteY13" fmla="*/ 219075 h 438150"/>
              <a:gd name="connsiteX14" fmla="*/ 1543050 w 1696325"/>
              <a:gd name="connsiteY14" fmla="*/ 200025 h 438150"/>
              <a:gd name="connsiteX15" fmla="*/ 1600200 w 1696325"/>
              <a:gd name="connsiteY15" fmla="*/ 171450 h 438150"/>
              <a:gd name="connsiteX16" fmla="*/ 1619250 w 1696325"/>
              <a:gd name="connsiteY16" fmla="*/ 142875 h 438150"/>
              <a:gd name="connsiteX17" fmla="*/ 1647825 w 1696325"/>
              <a:gd name="connsiteY17" fmla="*/ 133350 h 438150"/>
              <a:gd name="connsiteX18" fmla="*/ 1695450 w 1696325"/>
              <a:gd name="connsiteY18" fmla="*/ 47625 h 438150"/>
              <a:gd name="connsiteX19" fmla="*/ 1695450 w 1696325"/>
              <a:gd name="connsiteY19" fmla="*/ 0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696325" h="438150">
                <a:moveTo>
                  <a:pt x="0" y="438150"/>
                </a:moveTo>
                <a:cubicBezTo>
                  <a:pt x="3175" y="422275"/>
                  <a:pt x="-1923" y="401973"/>
                  <a:pt x="9525" y="390525"/>
                </a:cubicBezTo>
                <a:cubicBezTo>
                  <a:pt x="38100" y="361950"/>
                  <a:pt x="66675" y="381000"/>
                  <a:pt x="95250" y="361950"/>
                </a:cubicBezTo>
                <a:cubicBezTo>
                  <a:pt x="104775" y="355600"/>
                  <a:pt x="113586" y="348020"/>
                  <a:pt x="123825" y="342900"/>
                </a:cubicBezTo>
                <a:cubicBezTo>
                  <a:pt x="132805" y="338410"/>
                  <a:pt x="142714" y="336017"/>
                  <a:pt x="152400" y="333375"/>
                </a:cubicBezTo>
                <a:cubicBezTo>
                  <a:pt x="177659" y="326486"/>
                  <a:pt x="203200" y="320675"/>
                  <a:pt x="228600" y="314325"/>
                </a:cubicBezTo>
                <a:cubicBezTo>
                  <a:pt x="296514" y="297347"/>
                  <a:pt x="264937" y="303167"/>
                  <a:pt x="371475" y="295275"/>
                </a:cubicBezTo>
                <a:cubicBezTo>
                  <a:pt x="544065" y="282491"/>
                  <a:pt x="494369" y="289796"/>
                  <a:pt x="657225" y="276225"/>
                </a:cubicBezTo>
                <a:cubicBezTo>
                  <a:pt x="689023" y="273575"/>
                  <a:pt x="720742" y="270040"/>
                  <a:pt x="752475" y="266700"/>
                </a:cubicBezTo>
                <a:cubicBezTo>
                  <a:pt x="781068" y="263690"/>
                  <a:pt x="809513" y="259087"/>
                  <a:pt x="838200" y="257175"/>
                </a:cubicBezTo>
                <a:cubicBezTo>
                  <a:pt x="904803" y="252735"/>
                  <a:pt x="971590" y="251570"/>
                  <a:pt x="1038225" y="247650"/>
                </a:cubicBezTo>
                <a:cubicBezTo>
                  <a:pt x="1079550" y="245219"/>
                  <a:pt x="1120809" y="241711"/>
                  <a:pt x="1162050" y="238125"/>
                </a:cubicBezTo>
                <a:cubicBezTo>
                  <a:pt x="1193838" y="235361"/>
                  <a:pt x="1225447" y="230474"/>
                  <a:pt x="1257300" y="228600"/>
                </a:cubicBezTo>
                <a:cubicBezTo>
                  <a:pt x="1333435" y="224121"/>
                  <a:pt x="1409700" y="222250"/>
                  <a:pt x="1485900" y="219075"/>
                </a:cubicBezTo>
                <a:cubicBezTo>
                  <a:pt x="1504950" y="212725"/>
                  <a:pt x="1526342" y="211164"/>
                  <a:pt x="1543050" y="200025"/>
                </a:cubicBezTo>
                <a:cubicBezTo>
                  <a:pt x="1579979" y="175406"/>
                  <a:pt x="1560765" y="184595"/>
                  <a:pt x="1600200" y="171450"/>
                </a:cubicBezTo>
                <a:cubicBezTo>
                  <a:pt x="1606550" y="161925"/>
                  <a:pt x="1610311" y="150026"/>
                  <a:pt x="1619250" y="142875"/>
                </a:cubicBezTo>
                <a:cubicBezTo>
                  <a:pt x="1627090" y="136603"/>
                  <a:pt x="1640725" y="140450"/>
                  <a:pt x="1647825" y="133350"/>
                </a:cubicBezTo>
                <a:cubicBezTo>
                  <a:pt x="1661068" y="120107"/>
                  <a:pt x="1692028" y="75002"/>
                  <a:pt x="1695450" y="47625"/>
                </a:cubicBezTo>
                <a:cubicBezTo>
                  <a:pt x="1697419" y="31873"/>
                  <a:pt x="1695450" y="15875"/>
                  <a:pt x="169545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1" name="Frihandsfigur: Form 20">
            <a:extLst>
              <a:ext uri="{FF2B5EF4-FFF2-40B4-BE49-F238E27FC236}">
                <a16:creationId xmlns:a16="http://schemas.microsoft.com/office/drawing/2014/main" id="{8812A03A-9F5F-41DC-B974-4B39077C0A31}"/>
              </a:ext>
            </a:extLst>
          </p:cNvPr>
          <p:cNvSpPr/>
          <p:nvPr/>
        </p:nvSpPr>
        <p:spPr>
          <a:xfrm>
            <a:off x="959451" y="845431"/>
            <a:ext cx="257236" cy="171501"/>
          </a:xfrm>
          <a:custGeom>
            <a:avLst/>
            <a:gdLst>
              <a:gd name="connsiteX0" fmla="*/ 9586 w 257236"/>
              <a:gd name="connsiteY0" fmla="*/ 47676 h 171501"/>
              <a:gd name="connsiteX1" fmla="*/ 9586 w 257236"/>
              <a:gd name="connsiteY1" fmla="*/ 123876 h 171501"/>
              <a:gd name="connsiteX2" fmla="*/ 28636 w 257236"/>
              <a:gd name="connsiteY2" fmla="*/ 152451 h 171501"/>
              <a:gd name="connsiteX3" fmla="*/ 85786 w 257236"/>
              <a:gd name="connsiteY3" fmla="*/ 171501 h 171501"/>
              <a:gd name="connsiteX4" fmla="*/ 200086 w 257236"/>
              <a:gd name="connsiteY4" fmla="*/ 161976 h 171501"/>
              <a:gd name="connsiteX5" fmla="*/ 228661 w 257236"/>
              <a:gd name="connsiteY5" fmla="*/ 152451 h 171501"/>
              <a:gd name="connsiteX6" fmla="*/ 257236 w 257236"/>
              <a:gd name="connsiteY6" fmla="*/ 95301 h 171501"/>
              <a:gd name="connsiteX7" fmla="*/ 247711 w 257236"/>
              <a:gd name="connsiteY7" fmla="*/ 47676 h 171501"/>
              <a:gd name="connsiteX8" fmla="*/ 228661 w 257236"/>
              <a:gd name="connsiteY8" fmla="*/ 19101 h 171501"/>
              <a:gd name="connsiteX9" fmla="*/ 152461 w 257236"/>
              <a:gd name="connsiteY9" fmla="*/ 51 h 171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236" h="171501">
                <a:moveTo>
                  <a:pt x="9586" y="47676"/>
                </a:moveTo>
                <a:cubicBezTo>
                  <a:pt x="1465" y="88279"/>
                  <a:pt x="-7151" y="90403"/>
                  <a:pt x="9586" y="123876"/>
                </a:cubicBezTo>
                <a:cubicBezTo>
                  <a:pt x="14706" y="134115"/>
                  <a:pt x="18928" y="146384"/>
                  <a:pt x="28636" y="152451"/>
                </a:cubicBezTo>
                <a:cubicBezTo>
                  <a:pt x="45664" y="163094"/>
                  <a:pt x="85786" y="171501"/>
                  <a:pt x="85786" y="171501"/>
                </a:cubicBezTo>
                <a:cubicBezTo>
                  <a:pt x="123886" y="168326"/>
                  <a:pt x="162189" y="167029"/>
                  <a:pt x="200086" y="161976"/>
                </a:cubicBezTo>
                <a:cubicBezTo>
                  <a:pt x="210038" y="160649"/>
                  <a:pt x="220821" y="158723"/>
                  <a:pt x="228661" y="152451"/>
                </a:cubicBezTo>
                <a:cubicBezTo>
                  <a:pt x="245447" y="139022"/>
                  <a:pt x="250961" y="114125"/>
                  <a:pt x="257236" y="95301"/>
                </a:cubicBezTo>
                <a:cubicBezTo>
                  <a:pt x="254061" y="79426"/>
                  <a:pt x="253395" y="62835"/>
                  <a:pt x="247711" y="47676"/>
                </a:cubicBezTo>
                <a:cubicBezTo>
                  <a:pt x="243691" y="36957"/>
                  <a:pt x="238369" y="25168"/>
                  <a:pt x="228661" y="19101"/>
                </a:cubicBezTo>
                <a:cubicBezTo>
                  <a:pt x="194968" y="-1957"/>
                  <a:pt x="182269" y="51"/>
                  <a:pt x="152461" y="5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2" name="Frihandsfigur: Form 41">
            <a:extLst>
              <a:ext uri="{FF2B5EF4-FFF2-40B4-BE49-F238E27FC236}">
                <a16:creationId xmlns:a16="http://schemas.microsoft.com/office/drawing/2014/main" id="{FED8587A-6365-4008-A873-FB1CD7DA9F9D}"/>
              </a:ext>
            </a:extLst>
          </p:cNvPr>
          <p:cNvSpPr/>
          <p:nvPr/>
        </p:nvSpPr>
        <p:spPr>
          <a:xfrm>
            <a:off x="2520701" y="1613645"/>
            <a:ext cx="257236" cy="171501"/>
          </a:xfrm>
          <a:custGeom>
            <a:avLst/>
            <a:gdLst>
              <a:gd name="connsiteX0" fmla="*/ 9586 w 257236"/>
              <a:gd name="connsiteY0" fmla="*/ 47676 h 171501"/>
              <a:gd name="connsiteX1" fmla="*/ 9586 w 257236"/>
              <a:gd name="connsiteY1" fmla="*/ 123876 h 171501"/>
              <a:gd name="connsiteX2" fmla="*/ 28636 w 257236"/>
              <a:gd name="connsiteY2" fmla="*/ 152451 h 171501"/>
              <a:gd name="connsiteX3" fmla="*/ 85786 w 257236"/>
              <a:gd name="connsiteY3" fmla="*/ 171501 h 171501"/>
              <a:gd name="connsiteX4" fmla="*/ 200086 w 257236"/>
              <a:gd name="connsiteY4" fmla="*/ 161976 h 171501"/>
              <a:gd name="connsiteX5" fmla="*/ 228661 w 257236"/>
              <a:gd name="connsiteY5" fmla="*/ 152451 h 171501"/>
              <a:gd name="connsiteX6" fmla="*/ 257236 w 257236"/>
              <a:gd name="connsiteY6" fmla="*/ 95301 h 171501"/>
              <a:gd name="connsiteX7" fmla="*/ 247711 w 257236"/>
              <a:gd name="connsiteY7" fmla="*/ 47676 h 171501"/>
              <a:gd name="connsiteX8" fmla="*/ 228661 w 257236"/>
              <a:gd name="connsiteY8" fmla="*/ 19101 h 171501"/>
              <a:gd name="connsiteX9" fmla="*/ 152461 w 257236"/>
              <a:gd name="connsiteY9" fmla="*/ 51 h 171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236" h="171501">
                <a:moveTo>
                  <a:pt x="9586" y="47676"/>
                </a:moveTo>
                <a:cubicBezTo>
                  <a:pt x="1465" y="88279"/>
                  <a:pt x="-7151" y="90403"/>
                  <a:pt x="9586" y="123876"/>
                </a:cubicBezTo>
                <a:cubicBezTo>
                  <a:pt x="14706" y="134115"/>
                  <a:pt x="18928" y="146384"/>
                  <a:pt x="28636" y="152451"/>
                </a:cubicBezTo>
                <a:cubicBezTo>
                  <a:pt x="45664" y="163094"/>
                  <a:pt x="85786" y="171501"/>
                  <a:pt x="85786" y="171501"/>
                </a:cubicBezTo>
                <a:cubicBezTo>
                  <a:pt x="123886" y="168326"/>
                  <a:pt x="162189" y="167029"/>
                  <a:pt x="200086" y="161976"/>
                </a:cubicBezTo>
                <a:cubicBezTo>
                  <a:pt x="210038" y="160649"/>
                  <a:pt x="220821" y="158723"/>
                  <a:pt x="228661" y="152451"/>
                </a:cubicBezTo>
                <a:cubicBezTo>
                  <a:pt x="245447" y="139022"/>
                  <a:pt x="250961" y="114125"/>
                  <a:pt x="257236" y="95301"/>
                </a:cubicBezTo>
                <a:cubicBezTo>
                  <a:pt x="254061" y="79426"/>
                  <a:pt x="253395" y="62835"/>
                  <a:pt x="247711" y="47676"/>
                </a:cubicBezTo>
                <a:cubicBezTo>
                  <a:pt x="243691" y="36957"/>
                  <a:pt x="238369" y="25168"/>
                  <a:pt x="228661" y="19101"/>
                </a:cubicBezTo>
                <a:cubicBezTo>
                  <a:pt x="194968" y="-1957"/>
                  <a:pt x="182269" y="51"/>
                  <a:pt x="152461" y="5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3" name="Frihandsfigur: Form 42">
            <a:extLst>
              <a:ext uri="{FF2B5EF4-FFF2-40B4-BE49-F238E27FC236}">
                <a16:creationId xmlns:a16="http://schemas.microsoft.com/office/drawing/2014/main" id="{0CB61E2E-DBFD-477C-9E2D-33B67A6DF8A2}"/>
              </a:ext>
            </a:extLst>
          </p:cNvPr>
          <p:cNvSpPr/>
          <p:nvPr/>
        </p:nvSpPr>
        <p:spPr>
          <a:xfrm>
            <a:off x="3691782" y="2305580"/>
            <a:ext cx="257236" cy="171501"/>
          </a:xfrm>
          <a:custGeom>
            <a:avLst/>
            <a:gdLst>
              <a:gd name="connsiteX0" fmla="*/ 9586 w 257236"/>
              <a:gd name="connsiteY0" fmla="*/ 47676 h 171501"/>
              <a:gd name="connsiteX1" fmla="*/ 9586 w 257236"/>
              <a:gd name="connsiteY1" fmla="*/ 123876 h 171501"/>
              <a:gd name="connsiteX2" fmla="*/ 28636 w 257236"/>
              <a:gd name="connsiteY2" fmla="*/ 152451 h 171501"/>
              <a:gd name="connsiteX3" fmla="*/ 85786 w 257236"/>
              <a:gd name="connsiteY3" fmla="*/ 171501 h 171501"/>
              <a:gd name="connsiteX4" fmla="*/ 200086 w 257236"/>
              <a:gd name="connsiteY4" fmla="*/ 161976 h 171501"/>
              <a:gd name="connsiteX5" fmla="*/ 228661 w 257236"/>
              <a:gd name="connsiteY5" fmla="*/ 152451 h 171501"/>
              <a:gd name="connsiteX6" fmla="*/ 257236 w 257236"/>
              <a:gd name="connsiteY6" fmla="*/ 95301 h 171501"/>
              <a:gd name="connsiteX7" fmla="*/ 247711 w 257236"/>
              <a:gd name="connsiteY7" fmla="*/ 47676 h 171501"/>
              <a:gd name="connsiteX8" fmla="*/ 228661 w 257236"/>
              <a:gd name="connsiteY8" fmla="*/ 19101 h 171501"/>
              <a:gd name="connsiteX9" fmla="*/ 152461 w 257236"/>
              <a:gd name="connsiteY9" fmla="*/ 51 h 171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236" h="171501">
                <a:moveTo>
                  <a:pt x="9586" y="47676"/>
                </a:moveTo>
                <a:cubicBezTo>
                  <a:pt x="1465" y="88279"/>
                  <a:pt x="-7151" y="90403"/>
                  <a:pt x="9586" y="123876"/>
                </a:cubicBezTo>
                <a:cubicBezTo>
                  <a:pt x="14706" y="134115"/>
                  <a:pt x="18928" y="146384"/>
                  <a:pt x="28636" y="152451"/>
                </a:cubicBezTo>
                <a:cubicBezTo>
                  <a:pt x="45664" y="163094"/>
                  <a:pt x="85786" y="171501"/>
                  <a:pt x="85786" y="171501"/>
                </a:cubicBezTo>
                <a:cubicBezTo>
                  <a:pt x="123886" y="168326"/>
                  <a:pt x="162189" y="167029"/>
                  <a:pt x="200086" y="161976"/>
                </a:cubicBezTo>
                <a:cubicBezTo>
                  <a:pt x="210038" y="160649"/>
                  <a:pt x="220821" y="158723"/>
                  <a:pt x="228661" y="152451"/>
                </a:cubicBezTo>
                <a:cubicBezTo>
                  <a:pt x="245447" y="139022"/>
                  <a:pt x="250961" y="114125"/>
                  <a:pt x="257236" y="95301"/>
                </a:cubicBezTo>
                <a:cubicBezTo>
                  <a:pt x="254061" y="79426"/>
                  <a:pt x="253395" y="62835"/>
                  <a:pt x="247711" y="47676"/>
                </a:cubicBezTo>
                <a:cubicBezTo>
                  <a:pt x="243691" y="36957"/>
                  <a:pt x="238369" y="25168"/>
                  <a:pt x="228661" y="19101"/>
                </a:cubicBezTo>
                <a:cubicBezTo>
                  <a:pt x="194968" y="-1957"/>
                  <a:pt x="182269" y="51"/>
                  <a:pt x="152461" y="5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4" name="Frihandsfigur: Form 43">
            <a:extLst>
              <a:ext uri="{FF2B5EF4-FFF2-40B4-BE49-F238E27FC236}">
                <a16:creationId xmlns:a16="http://schemas.microsoft.com/office/drawing/2014/main" id="{17DE5A6A-B5A2-45EF-8067-7193223BB48E}"/>
              </a:ext>
            </a:extLst>
          </p:cNvPr>
          <p:cNvSpPr/>
          <p:nvPr/>
        </p:nvSpPr>
        <p:spPr>
          <a:xfrm>
            <a:off x="1942502" y="1626479"/>
            <a:ext cx="257236" cy="171501"/>
          </a:xfrm>
          <a:custGeom>
            <a:avLst/>
            <a:gdLst>
              <a:gd name="connsiteX0" fmla="*/ 9586 w 257236"/>
              <a:gd name="connsiteY0" fmla="*/ 47676 h 171501"/>
              <a:gd name="connsiteX1" fmla="*/ 9586 w 257236"/>
              <a:gd name="connsiteY1" fmla="*/ 123876 h 171501"/>
              <a:gd name="connsiteX2" fmla="*/ 28636 w 257236"/>
              <a:gd name="connsiteY2" fmla="*/ 152451 h 171501"/>
              <a:gd name="connsiteX3" fmla="*/ 85786 w 257236"/>
              <a:gd name="connsiteY3" fmla="*/ 171501 h 171501"/>
              <a:gd name="connsiteX4" fmla="*/ 200086 w 257236"/>
              <a:gd name="connsiteY4" fmla="*/ 161976 h 171501"/>
              <a:gd name="connsiteX5" fmla="*/ 228661 w 257236"/>
              <a:gd name="connsiteY5" fmla="*/ 152451 h 171501"/>
              <a:gd name="connsiteX6" fmla="*/ 257236 w 257236"/>
              <a:gd name="connsiteY6" fmla="*/ 95301 h 171501"/>
              <a:gd name="connsiteX7" fmla="*/ 247711 w 257236"/>
              <a:gd name="connsiteY7" fmla="*/ 47676 h 171501"/>
              <a:gd name="connsiteX8" fmla="*/ 228661 w 257236"/>
              <a:gd name="connsiteY8" fmla="*/ 19101 h 171501"/>
              <a:gd name="connsiteX9" fmla="*/ 152461 w 257236"/>
              <a:gd name="connsiteY9" fmla="*/ 51 h 171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236" h="171501">
                <a:moveTo>
                  <a:pt x="9586" y="47676"/>
                </a:moveTo>
                <a:cubicBezTo>
                  <a:pt x="1465" y="88279"/>
                  <a:pt x="-7151" y="90403"/>
                  <a:pt x="9586" y="123876"/>
                </a:cubicBezTo>
                <a:cubicBezTo>
                  <a:pt x="14706" y="134115"/>
                  <a:pt x="18928" y="146384"/>
                  <a:pt x="28636" y="152451"/>
                </a:cubicBezTo>
                <a:cubicBezTo>
                  <a:pt x="45664" y="163094"/>
                  <a:pt x="85786" y="171501"/>
                  <a:pt x="85786" y="171501"/>
                </a:cubicBezTo>
                <a:cubicBezTo>
                  <a:pt x="123886" y="168326"/>
                  <a:pt x="162189" y="167029"/>
                  <a:pt x="200086" y="161976"/>
                </a:cubicBezTo>
                <a:cubicBezTo>
                  <a:pt x="210038" y="160649"/>
                  <a:pt x="220821" y="158723"/>
                  <a:pt x="228661" y="152451"/>
                </a:cubicBezTo>
                <a:cubicBezTo>
                  <a:pt x="245447" y="139022"/>
                  <a:pt x="250961" y="114125"/>
                  <a:pt x="257236" y="95301"/>
                </a:cubicBezTo>
                <a:cubicBezTo>
                  <a:pt x="254061" y="79426"/>
                  <a:pt x="253395" y="62835"/>
                  <a:pt x="247711" y="47676"/>
                </a:cubicBezTo>
                <a:cubicBezTo>
                  <a:pt x="243691" y="36957"/>
                  <a:pt x="238369" y="25168"/>
                  <a:pt x="228661" y="19101"/>
                </a:cubicBezTo>
                <a:cubicBezTo>
                  <a:pt x="194968" y="-1957"/>
                  <a:pt x="182269" y="51"/>
                  <a:pt x="152461" y="5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5" name="Frihandsfigur: Form 44">
            <a:extLst>
              <a:ext uri="{FF2B5EF4-FFF2-40B4-BE49-F238E27FC236}">
                <a16:creationId xmlns:a16="http://schemas.microsoft.com/office/drawing/2014/main" id="{470AB214-4F8D-4C60-9DCE-64D54053EC7D}"/>
              </a:ext>
            </a:extLst>
          </p:cNvPr>
          <p:cNvSpPr/>
          <p:nvPr/>
        </p:nvSpPr>
        <p:spPr>
          <a:xfrm>
            <a:off x="3662332" y="924317"/>
            <a:ext cx="257236" cy="171501"/>
          </a:xfrm>
          <a:custGeom>
            <a:avLst/>
            <a:gdLst>
              <a:gd name="connsiteX0" fmla="*/ 9586 w 257236"/>
              <a:gd name="connsiteY0" fmla="*/ 47676 h 171501"/>
              <a:gd name="connsiteX1" fmla="*/ 9586 w 257236"/>
              <a:gd name="connsiteY1" fmla="*/ 123876 h 171501"/>
              <a:gd name="connsiteX2" fmla="*/ 28636 w 257236"/>
              <a:gd name="connsiteY2" fmla="*/ 152451 h 171501"/>
              <a:gd name="connsiteX3" fmla="*/ 85786 w 257236"/>
              <a:gd name="connsiteY3" fmla="*/ 171501 h 171501"/>
              <a:gd name="connsiteX4" fmla="*/ 200086 w 257236"/>
              <a:gd name="connsiteY4" fmla="*/ 161976 h 171501"/>
              <a:gd name="connsiteX5" fmla="*/ 228661 w 257236"/>
              <a:gd name="connsiteY5" fmla="*/ 152451 h 171501"/>
              <a:gd name="connsiteX6" fmla="*/ 257236 w 257236"/>
              <a:gd name="connsiteY6" fmla="*/ 95301 h 171501"/>
              <a:gd name="connsiteX7" fmla="*/ 247711 w 257236"/>
              <a:gd name="connsiteY7" fmla="*/ 47676 h 171501"/>
              <a:gd name="connsiteX8" fmla="*/ 228661 w 257236"/>
              <a:gd name="connsiteY8" fmla="*/ 19101 h 171501"/>
              <a:gd name="connsiteX9" fmla="*/ 152461 w 257236"/>
              <a:gd name="connsiteY9" fmla="*/ 51 h 171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236" h="171501">
                <a:moveTo>
                  <a:pt x="9586" y="47676"/>
                </a:moveTo>
                <a:cubicBezTo>
                  <a:pt x="1465" y="88279"/>
                  <a:pt x="-7151" y="90403"/>
                  <a:pt x="9586" y="123876"/>
                </a:cubicBezTo>
                <a:cubicBezTo>
                  <a:pt x="14706" y="134115"/>
                  <a:pt x="18928" y="146384"/>
                  <a:pt x="28636" y="152451"/>
                </a:cubicBezTo>
                <a:cubicBezTo>
                  <a:pt x="45664" y="163094"/>
                  <a:pt x="85786" y="171501"/>
                  <a:pt x="85786" y="171501"/>
                </a:cubicBezTo>
                <a:cubicBezTo>
                  <a:pt x="123886" y="168326"/>
                  <a:pt x="162189" y="167029"/>
                  <a:pt x="200086" y="161976"/>
                </a:cubicBezTo>
                <a:cubicBezTo>
                  <a:pt x="210038" y="160649"/>
                  <a:pt x="220821" y="158723"/>
                  <a:pt x="228661" y="152451"/>
                </a:cubicBezTo>
                <a:cubicBezTo>
                  <a:pt x="245447" y="139022"/>
                  <a:pt x="250961" y="114125"/>
                  <a:pt x="257236" y="95301"/>
                </a:cubicBezTo>
                <a:cubicBezTo>
                  <a:pt x="254061" y="79426"/>
                  <a:pt x="253395" y="62835"/>
                  <a:pt x="247711" y="47676"/>
                </a:cubicBezTo>
                <a:cubicBezTo>
                  <a:pt x="243691" y="36957"/>
                  <a:pt x="238369" y="25168"/>
                  <a:pt x="228661" y="19101"/>
                </a:cubicBezTo>
                <a:cubicBezTo>
                  <a:pt x="194968" y="-1957"/>
                  <a:pt x="182269" y="51"/>
                  <a:pt x="152461" y="5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6" name="Frihandsfigur: Form 45">
            <a:extLst>
              <a:ext uri="{FF2B5EF4-FFF2-40B4-BE49-F238E27FC236}">
                <a16:creationId xmlns:a16="http://schemas.microsoft.com/office/drawing/2014/main" id="{094D5942-6F43-4953-9684-DDEC14A54B53}"/>
              </a:ext>
            </a:extLst>
          </p:cNvPr>
          <p:cNvSpPr/>
          <p:nvPr/>
        </p:nvSpPr>
        <p:spPr>
          <a:xfrm>
            <a:off x="733881" y="2197271"/>
            <a:ext cx="257236" cy="171501"/>
          </a:xfrm>
          <a:custGeom>
            <a:avLst/>
            <a:gdLst>
              <a:gd name="connsiteX0" fmla="*/ 9586 w 257236"/>
              <a:gd name="connsiteY0" fmla="*/ 47676 h 171501"/>
              <a:gd name="connsiteX1" fmla="*/ 9586 w 257236"/>
              <a:gd name="connsiteY1" fmla="*/ 123876 h 171501"/>
              <a:gd name="connsiteX2" fmla="*/ 28636 w 257236"/>
              <a:gd name="connsiteY2" fmla="*/ 152451 h 171501"/>
              <a:gd name="connsiteX3" fmla="*/ 85786 w 257236"/>
              <a:gd name="connsiteY3" fmla="*/ 171501 h 171501"/>
              <a:gd name="connsiteX4" fmla="*/ 200086 w 257236"/>
              <a:gd name="connsiteY4" fmla="*/ 161976 h 171501"/>
              <a:gd name="connsiteX5" fmla="*/ 228661 w 257236"/>
              <a:gd name="connsiteY5" fmla="*/ 152451 h 171501"/>
              <a:gd name="connsiteX6" fmla="*/ 257236 w 257236"/>
              <a:gd name="connsiteY6" fmla="*/ 95301 h 171501"/>
              <a:gd name="connsiteX7" fmla="*/ 247711 w 257236"/>
              <a:gd name="connsiteY7" fmla="*/ 47676 h 171501"/>
              <a:gd name="connsiteX8" fmla="*/ 228661 w 257236"/>
              <a:gd name="connsiteY8" fmla="*/ 19101 h 171501"/>
              <a:gd name="connsiteX9" fmla="*/ 152461 w 257236"/>
              <a:gd name="connsiteY9" fmla="*/ 51 h 171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236" h="171501">
                <a:moveTo>
                  <a:pt x="9586" y="47676"/>
                </a:moveTo>
                <a:cubicBezTo>
                  <a:pt x="1465" y="88279"/>
                  <a:pt x="-7151" y="90403"/>
                  <a:pt x="9586" y="123876"/>
                </a:cubicBezTo>
                <a:cubicBezTo>
                  <a:pt x="14706" y="134115"/>
                  <a:pt x="18928" y="146384"/>
                  <a:pt x="28636" y="152451"/>
                </a:cubicBezTo>
                <a:cubicBezTo>
                  <a:pt x="45664" y="163094"/>
                  <a:pt x="85786" y="171501"/>
                  <a:pt x="85786" y="171501"/>
                </a:cubicBezTo>
                <a:cubicBezTo>
                  <a:pt x="123886" y="168326"/>
                  <a:pt x="162189" y="167029"/>
                  <a:pt x="200086" y="161976"/>
                </a:cubicBezTo>
                <a:cubicBezTo>
                  <a:pt x="210038" y="160649"/>
                  <a:pt x="220821" y="158723"/>
                  <a:pt x="228661" y="152451"/>
                </a:cubicBezTo>
                <a:cubicBezTo>
                  <a:pt x="245447" y="139022"/>
                  <a:pt x="250961" y="114125"/>
                  <a:pt x="257236" y="95301"/>
                </a:cubicBezTo>
                <a:cubicBezTo>
                  <a:pt x="254061" y="79426"/>
                  <a:pt x="253395" y="62835"/>
                  <a:pt x="247711" y="47676"/>
                </a:cubicBezTo>
                <a:cubicBezTo>
                  <a:pt x="243691" y="36957"/>
                  <a:pt x="238369" y="25168"/>
                  <a:pt x="228661" y="19101"/>
                </a:cubicBezTo>
                <a:cubicBezTo>
                  <a:pt x="194968" y="-1957"/>
                  <a:pt x="182269" y="51"/>
                  <a:pt x="152461" y="5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7" name="Dubbel klammerparentes 46">
            <a:extLst>
              <a:ext uri="{FF2B5EF4-FFF2-40B4-BE49-F238E27FC236}">
                <a16:creationId xmlns:a16="http://schemas.microsoft.com/office/drawing/2014/main" id="{4B9C3DE7-4CAE-4287-9B9B-72394092EF62}"/>
              </a:ext>
            </a:extLst>
          </p:cNvPr>
          <p:cNvSpPr/>
          <p:nvPr/>
        </p:nvSpPr>
        <p:spPr>
          <a:xfrm rot="5400000">
            <a:off x="3008965" y="834814"/>
            <a:ext cx="171963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8" name="Dubbel klammerparentes 47">
            <a:extLst>
              <a:ext uri="{FF2B5EF4-FFF2-40B4-BE49-F238E27FC236}">
                <a16:creationId xmlns:a16="http://schemas.microsoft.com/office/drawing/2014/main" id="{B00E89AD-26D0-4B9A-A740-1419ADBB57AE}"/>
              </a:ext>
            </a:extLst>
          </p:cNvPr>
          <p:cNvSpPr/>
          <p:nvPr/>
        </p:nvSpPr>
        <p:spPr>
          <a:xfrm rot="5400000">
            <a:off x="3362574" y="834814"/>
            <a:ext cx="171964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9" name="Dubbel klammerparentes 48">
            <a:extLst>
              <a:ext uri="{FF2B5EF4-FFF2-40B4-BE49-F238E27FC236}">
                <a16:creationId xmlns:a16="http://schemas.microsoft.com/office/drawing/2014/main" id="{C7C83D7A-38B9-4E23-83B3-89B6ECDC2F74}"/>
              </a:ext>
            </a:extLst>
          </p:cNvPr>
          <p:cNvSpPr/>
          <p:nvPr/>
        </p:nvSpPr>
        <p:spPr>
          <a:xfrm rot="5400000">
            <a:off x="2338837" y="834278"/>
            <a:ext cx="171963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0" name="Dubbel klammerparentes 49">
            <a:extLst>
              <a:ext uri="{FF2B5EF4-FFF2-40B4-BE49-F238E27FC236}">
                <a16:creationId xmlns:a16="http://schemas.microsoft.com/office/drawing/2014/main" id="{EF436C9B-5A0B-446D-B828-C9DF2554DF26}"/>
              </a:ext>
            </a:extLst>
          </p:cNvPr>
          <p:cNvSpPr/>
          <p:nvPr/>
        </p:nvSpPr>
        <p:spPr>
          <a:xfrm rot="5400000">
            <a:off x="2692446" y="834278"/>
            <a:ext cx="171964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1" name="Dubbel klammerparentes 50">
            <a:extLst>
              <a:ext uri="{FF2B5EF4-FFF2-40B4-BE49-F238E27FC236}">
                <a16:creationId xmlns:a16="http://schemas.microsoft.com/office/drawing/2014/main" id="{8375DC07-48A6-489C-BAB2-3E083753D252}"/>
              </a:ext>
            </a:extLst>
          </p:cNvPr>
          <p:cNvSpPr/>
          <p:nvPr/>
        </p:nvSpPr>
        <p:spPr>
          <a:xfrm rot="5400000">
            <a:off x="1573750" y="826158"/>
            <a:ext cx="171963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2" name="Dubbel klammerparentes 51">
            <a:extLst>
              <a:ext uri="{FF2B5EF4-FFF2-40B4-BE49-F238E27FC236}">
                <a16:creationId xmlns:a16="http://schemas.microsoft.com/office/drawing/2014/main" id="{47CCDE92-44C4-4DA5-A9FE-3D75ECA2C587}"/>
              </a:ext>
            </a:extLst>
          </p:cNvPr>
          <p:cNvSpPr/>
          <p:nvPr/>
        </p:nvSpPr>
        <p:spPr>
          <a:xfrm rot="5400000">
            <a:off x="1927359" y="826158"/>
            <a:ext cx="171964" cy="198972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2" name="Frihandsfigur: Form 21">
            <a:extLst>
              <a:ext uri="{FF2B5EF4-FFF2-40B4-BE49-F238E27FC236}">
                <a16:creationId xmlns:a16="http://schemas.microsoft.com/office/drawing/2014/main" id="{60E171B2-FC44-4357-BEFF-1B2700B67F09}"/>
              </a:ext>
            </a:extLst>
          </p:cNvPr>
          <p:cNvSpPr/>
          <p:nvPr/>
        </p:nvSpPr>
        <p:spPr>
          <a:xfrm>
            <a:off x="568960" y="1452880"/>
            <a:ext cx="2063222" cy="162560"/>
          </a:xfrm>
          <a:custGeom>
            <a:avLst/>
            <a:gdLst>
              <a:gd name="connsiteX0" fmla="*/ 0 w 2063222"/>
              <a:gd name="connsiteY0" fmla="*/ 30480 h 162560"/>
              <a:gd name="connsiteX1" fmla="*/ 81280 w 2063222"/>
              <a:gd name="connsiteY1" fmla="*/ 40640 h 162560"/>
              <a:gd name="connsiteX2" fmla="*/ 152400 w 2063222"/>
              <a:gd name="connsiteY2" fmla="*/ 50800 h 162560"/>
              <a:gd name="connsiteX3" fmla="*/ 375920 w 2063222"/>
              <a:gd name="connsiteY3" fmla="*/ 60960 h 162560"/>
              <a:gd name="connsiteX4" fmla="*/ 589280 w 2063222"/>
              <a:gd name="connsiteY4" fmla="*/ 50800 h 162560"/>
              <a:gd name="connsiteX5" fmla="*/ 751840 w 2063222"/>
              <a:gd name="connsiteY5" fmla="*/ 40640 h 162560"/>
              <a:gd name="connsiteX6" fmla="*/ 1178560 w 2063222"/>
              <a:gd name="connsiteY6" fmla="*/ 30480 h 162560"/>
              <a:gd name="connsiteX7" fmla="*/ 1239520 w 2063222"/>
              <a:gd name="connsiteY7" fmla="*/ 20320 h 162560"/>
              <a:gd name="connsiteX8" fmla="*/ 1635760 w 2063222"/>
              <a:gd name="connsiteY8" fmla="*/ 0 h 162560"/>
              <a:gd name="connsiteX9" fmla="*/ 1869440 w 2063222"/>
              <a:gd name="connsiteY9" fmla="*/ 10160 h 162560"/>
              <a:gd name="connsiteX10" fmla="*/ 1971040 w 2063222"/>
              <a:gd name="connsiteY10" fmla="*/ 40640 h 162560"/>
              <a:gd name="connsiteX11" fmla="*/ 2032000 w 2063222"/>
              <a:gd name="connsiteY11" fmla="*/ 71120 h 162560"/>
              <a:gd name="connsiteX12" fmla="*/ 2062480 w 2063222"/>
              <a:gd name="connsiteY12" fmla="*/ 132080 h 162560"/>
              <a:gd name="connsiteX13" fmla="*/ 2062480 w 2063222"/>
              <a:gd name="connsiteY13" fmla="*/ 162560 h 162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63222" h="162560">
                <a:moveTo>
                  <a:pt x="0" y="30480"/>
                </a:moveTo>
                <a:lnTo>
                  <a:pt x="81280" y="40640"/>
                </a:lnTo>
                <a:cubicBezTo>
                  <a:pt x="105017" y="43805"/>
                  <a:pt x="128509" y="49152"/>
                  <a:pt x="152400" y="50800"/>
                </a:cubicBezTo>
                <a:cubicBezTo>
                  <a:pt x="226807" y="55932"/>
                  <a:pt x="301413" y="57573"/>
                  <a:pt x="375920" y="60960"/>
                </a:cubicBezTo>
                <a:lnTo>
                  <a:pt x="589280" y="50800"/>
                </a:lnTo>
                <a:cubicBezTo>
                  <a:pt x="643493" y="47870"/>
                  <a:pt x="697580" y="42511"/>
                  <a:pt x="751840" y="40640"/>
                </a:cubicBezTo>
                <a:cubicBezTo>
                  <a:pt x="894036" y="35737"/>
                  <a:pt x="1036320" y="33867"/>
                  <a:pt x="1178560" y="30480"/>
                </a:cubicBezTo>
                <a:cubicBezTo>
                  <a:pt x="1198880" y="27093"/>
                  <a:pt x="1218943" y="21300"/>
                  <a:pt x="1239520" y="20320"/>
                </a:cubicBezTo>
                <a:cubicBezTo>
                  <a:pt x="1642129" y="1148"/>
                  <a:pt x="1487276" y="49495"/>
                  <a:pt x="1635760" y="0"/>
                </a:cubicBezTo>
                <a:cubicBezTo>
                  <a:pt x="1713653" y="3387"/>
                  <a:pt x="1791686" y="4400"/>
                  <a:pt x="1869440" y="10160"/>
                </a:cubicBezTo>
                <a:cubicBezTo>
                  <a:pt x="1885414" y="11343"/>
                  <a:pt x="1966544" y="37643"/>
                  <a:pt x="1971040" y="40640"/>
                </a:cubicBezTo>
                <a:cubicBezTo>
                  <a:pt x="2010431" y="66901"/>
                  <a:pt x="1989936" y="57099"/>
                  <a:pt x="2032000" y="71120"/>
                </a:cubicBezTo>
                <a:cubicBezTo>
                  <a:pt x="2047603" y="94524"/>
                  <a:pt x="2057806" y="104037"/>
                  <a:pt x="2062480" y="132080"/>
                </a:cubicBezTo>
                <a:cubicBezTo>
                  <a:pt x="2064150" y="142102"/>
                  <a:pt x="2062480" y="152400"/>
                  <a:pt x="2062480" y="16256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A3FBE7D2-5054-4412-970B-72710B4CE17D}"/>
              </a:ext>
            </a:extLst>
          </p:cNvPr>
          <p:cNvCxnSpPr>
            <a:cxnSpLocks/>
          </p:cNvCxnSpPr>
          <p:nvPr/>
        </p:nvCxnSpPr>
        <p:spPr>
          <a:xfrm flipH="1">
            <a:off x="959451" y="2962794"/>
            <a:ext cx="502447" cy="142552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ruta 57">
            <a:extLst>
              <a:ext uri="{FF2B5EF4-FFF2-40B4-BE49-F238E27FC236}">
                <a16:creationId xmlns:a16="http://schemas.microsoft.com/office/drawing/2014/main" id="{AF0C2775-3AAB-4BFF-BC7C-882201020FA1}"/>
              </a:ext>
            </a:extLst>
          </p:cNvPr>
          <p:cNvSpPr txBox="1"/>
          <p:nvPr/>
        </p:nvSpPr>
        <p:spPr>
          <a:xfrm>
            <a:off x="2262907" y="3276743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</a:t>
            </a:r>
            <a:endParaRPr lang="en-SE" dirty="0"/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696722AB-91E7-44EA-A525-B018B0505C65}"/>
              </a:ext>
            </a:extLst>
          </p:cNvPr>
          <p:cNvSpPr txBox="1"/>
          <p:nvPr/>
        </p:nvSpPr>
        <p:spPr>
          <a:xfrm>
            <a:off x="515436" y="3139133"/>
            <a:ext cx="486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cxnSp>
        <p:nvCxnSpPr>
          <p:cNvPr id="60" name="Rak pilkoppling 59">
            <a:extLst>
              <a:ext uri="{FF2B5EF4-FFF2-40B4-BE49-F238E27FC236}">
                <a16:creationId xmlns:a16="http://schemas.microsoft.com/office/drawing/2014/main" id="{CD43801C-6E4E-4662-A8B3-14F134E7D701}"/>
              </a:ext>
            </a:extLst>
          </p:cNvPr>
          <p:cNvCxnSpPr>
            <a:cxnSpLocks/>
            <a:stCxn id="58" idx="0"/>
          </p:cNvCxnSpPr>
          <p:nvPr/>
        </p:nvCxnSpPr>
        <p:spPr>
          <a:xfrm flipV="1">
            <a:off x="2459973" y="2834640"/>
            <a:ext cx="1563387" cy="44210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ihandsfigur: Form 62">
            <a:extLst>
              <a:ext uri="{FF2B5EF4-FFF2-40B4-BE49-F238E27FC236}">
                <a16:creationId xmlns:a16="http://schemas.microsoft.com/office/drawing/2014/main" id="{74CFD79A-36DC-43E5-82C1-DCD5C246382C}"/>
              </a:ext>
            </a:extLst>
          </p:cNvPr>
          <p:cNvSpPr/>
          <p:nvPr/>
        </p:nvSpPr>
        <p:spPr>
          <a:xfrm>
            <a:off x="904240" y="1076960"/>
            <a:ext cx="3302000" cy="1676400"/>
          </a:xfrm>
          <a:custGeom>
            <a:avLst/>
            <a:gdLst>
              <a:gd name="connsiteX0" fmla="*/ 0 w 3302000"/>
              <a:gd name="connsiteY0" fmla="*/ 0 h 1676400"/>
              <a:gd name="connsiteX1" fmla="*/ 20320 w 3302000"/>
              <a:gd name="connsiteY1" fmla="*/ 142240 h 1676400"/>
              <a:gd name="connsiteX2" fmla="*/ 40640 w 3302000"/>
              <a:gd name="connsiteY2" fmla="*/ 172720 h 1676400"/>
              <a:gd name="connsiteX3" fmla="*/ 71120 w 3302000"/>
              <a:gd name="connsiteY3" fmla="*/ 193040 h 1676400"/>
              <a:gd name="connsiteX4" fmla="*/ 172720 w 3302000"/>
              <a:gd name="connsiteY4" fmla="*/ 223520 h 1676400"/>
              <a:gd name="connsiteX5" fmla="*/ 243840 w 3302000"/>
              <a:gd name="connsiteY5" fmla="*/ 243840 h 1676400"/>
              <a:gd name="connsiteX6" fmla="*/ 1808480 w 3302000"/>
              <a:gd name="connsiteY6" fmla="*/ 254000 h 1676400"/>
              <a:gd name="connsiteX7" fmla="*/ 1879600 w 3302000"/>
              <a:gd name="connsiteY7" fmla="*/ 264160 h 1676400"/>
              <a:gd name="connsiteX8" fmla="*/ 1920240 w 3302000"/>
              <a:gd name="connsiteY8" fmla="*/ 274320 h 1676400"/>
              <a:gd name="connsiteX9" fmla="*/ 2021840 w 3302000"/>
              <a:gd name="connsiteY9" fmla="*/ 284480 h 1676400"/>
              <a:gd name="connsiteX10" fmla="*/ 2062480 w 3302000"/>
              <a:gd name="connsiteY10" fmla="*/ 294640 h 1676400"/>
              <a:gd name="connsiteX11" fmla="*/ 2214880 w 3302000"/>
              <a:gd name="connsiteY11" fmla="*/ 314960 h 1676400"/>
              <a:gd name="connsiteX12" fmla="*/ 2357120 w 3302000"/>
              <a:gd name="connsiteY12" fmla="*/ 345440 h 1676400"/>
              <a:gd name="connsiteX13" fmla="*/ 2418080 w 3302000"/>
              <a:gd name="connsiteY13" fmla="*/ 365760 h 1676400"/>
              <a:gd name="connsiteX14" fmla="*/ 2448560 w 3302000"/>
              <a:gd name="connsiteY14" fmla="*/ 375920 h 1676400"/>
              <a:gd name="connsiteX15" fmla="*/ 2499360 w 3302000"/>
              <a:gd name="connsiteY15" fmla="*/ 386080 h 1676400"/>
              <a:gd name="connsiteX16" fmla="*/ 2529840 w 3302000"/>
              <a:gd name="connsiteY16" fmla="*/ 396240 h 1676400"/>
              <a:gd name="connsiteX17" fmla="*/ 2570480 w 3302000"/>
              <a:gd name="connsiteY17" fmla="*/ 406400 h 1676400"/>
              <a:gd name="connsiteX18" fmla="*/ 2631440 w 3302000"/>
              <a:gd name="connsiteY18" fmla="*/ 436880 h 1676400"/>
              <a:gd name="connsiteX19" fmla="*/ 2692400 w 3302000"/>
              <a:gd name="connsiteY19" fmla="*/ 457200 h 1676400"/>
              <a:gd name="connsiteX20" fmla="*/ 2753360 w 3302000"/>
              <a:gd name="connsiteY20" fmla="*/ 477520 h 1676400"/>
              <a:gd name="connsiteX21" fmla="*/ 2783840 w 3302000"/>
              <a:gd name="connsiteY21" fmla="*/ 487680 h 1676400"/>
              <a:gd name="connsiteX22" fmla="*/ 2844800 w 3302000"/>
              <a:gd name="connsiteY22" fmla="*/ 518160 h 1676400"/>
              <a:gd name="connsiteX23" fmla="*/ 2875280 w 3302000"/>
              <a:gd name="connsiteY23" fmla="*/ 538480 h 1676400"/>
              <a:gd name="connsiteX24" fmla="*/ 2905760 w 3302000"/>
              <a:gd name="connsiteY24" fmla="*/ 548640 h 1676400"/>
              <a:gd name="connsiteX25" fmla="*/ 2966720 w 3302000"/>
              <a:gd name="connsiteY25" fmla="*/ 579120 h 1676400"/>
              <a:gd name="connsiteX26" fmla="*/ 2997200 w 3302000"/>
              <a:gd name="connsiteY26" fmla="*/ 609600 h 1676400"/>
              <a:gd name="connsiteX27" fmla="*/ 3027680 w 3302000"/>
              <a:gd name="connsiteY27" fmla="*/ 619760 h 1676400"/>
              <a:gd name="connsiteX28" fmla="*/ 3058160 w 3302000"/>
              <a:gd name="connsiteY28" fmla="*/ 640080 h 1676400"/>
              <a:gd name="connsiteX29" fmla="*/ 3098800 w 3302000"/>
              <a:gd name="connsiteY29" fmla="*/ 680720 h 1676400"/>
              <a:gd name="connsiteX30" fmla="*/ 3139440 w 3302000"/>
              <a:gd name="connsiteY30" fmla="*/ 741680 h 1676400"/>
              <a:gd name="connsiteX31" fmla="*/ 3159760 w 3302000"/>
              <a:gd name="connsiteY31" fmla="*/ 772160 h 1676400"/>
              <a:gd name="connsiteX32" fmla="*/ 3169920 w 3302000"/>
              <a:gd name="connsiteY32" fmla="*/ 802640 h 1676400"/>
              <a:gd name="connsiteX33" fmla="*/ 3210560 w 3302000"/>
              <a:gd name="connsiteY33" fmla="*/ 863600 h 1676400"/>
              <a:gd name="connsiteX34" fmla="*/ 3241040 w 3302000"/>
              <a:gd name="connsiteY34" fmla="*/ 924560 h 1676400"/>
              <a:gd name="connsiteX35" fmla="*/ 3261360 w 3302000"/>
              <a:gd name="connsiteY35" fmla="*/ 985520 h 1676400"/>
              <a:gd name="connsiteX36" fmla="*/ 3281680 w 3302000"/>
              <a:gd name="connsiteY36" fmla="*/ 1016000 h 1676400"/>
              <a:gd name="connsiteX37" fmla="*/ 3302000 w 3302000"/>
              <a:gd name="connsiteY37" fmla="*/ 1087120 h 1676400"/>
              <a:gd name="connsiteX38" fmla="*/ 3291840 w 3302000"/>
              <a:gd name="connsiteY38" fmla="*/ 1381760 h 1676400"/>
              <a:gd name="connsiteX39" fmla="*/ 3261360 w 3302000"/>
              <a:gd name="connsiteY39" fmla="*/ 1473200 h 1676400"/>
              <a:gd name="connsiteX40" fmla="*/ 3230880 w 3302000"/>
              <a:gd name="connsiteY40" fmla="*/ 1564640 h 1676400"/>
              <a:gd name="connsiteX41" fmla="*/ 3220720 w 3302000"/>
              <a:gd name="connsiteY41" fmla="*/ 1595120 h 1676400"/>
              <a:gd name="connsiteX42" fmla="*/ 3169920 w 3302000"/>
              <a:gd name="connsiteY42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302000" h="1676400">
                <a:moveTo>
                  <a:pt x="0" y="0"/>
                </a:moveTo>
                <a:cubicBezTo>
                  <a:pt x="2596" y="28553"/>
                  <a:pt x="774" y="103148"/>
                  <a:pt x="20320" y="142240"/>
                </a:cubicBezTo>
                <a:cubicBezTo>
                  <a:pt x="25781" y="153162"/>
                  <a:pt x="32006" y="164086"/>
                  <a:pt x="40640" y="172720"/>
                </a:cubicBezTo>
                <a:cubicBezTo>
                  <a:pt x="49274" y="181354"/>
                  <a:pt x="59962" y="188081"/>
                  <a:pt x="71120" y="193040"/>
                </a:cubicBezTo>
                <a:cubicBezTo>
                  <a:pt x="114580" y="212356"/>
                  <a:pt x="131345" y="211699"/>
                  <a:pt x="172720" y="223520"/>
                </a:cubicBezTo>
                <a:cubicBezTo>
                  <a:pt x="190054" y="228472"/>
                  <a:pt x="227223" y="243630"/>
                  <a:pt x="243840" y="243840"/>
                </a:cubicBezTo>
                <a:lnTo>
                  <a:pt x="1808480" y="254000"/>
                </a:lnTo>
                <a:cubicBezTo>
                  <a:pt x="1832187" y="257387"/>
                  <a:pt x="1856039" y="259876"/>
                  <a:pt x="1879600" y="264160"/>
                </a:cubicBezTo>
                <a:cubicBezTo>
                  <a:pt x="1893338" y="266658"/>
                  <a:pt x="1906417" y="272345"/>
                  <a:pt x="1920240" y="274320"/>
                </a:cubicBezTo>
                <a:cubicBezTo>
                  <a:pt x="1953934" y="279133"/>
                  <a:pt x="1987973" y="281093"/>
                  <a:pt x="2021840" y="284480"/>
                </a:cubicBezTo>
                <a:cubicBezTo>
                  <a:pt x="2035387" y="287867"/>
                  <a:pt x="2048706" y="292344"/>
                  <a:pt x="2062480" y="294640"/>
                </a:cubicBezTo>
                <a:cubicBezTo>
                  <a:pt x="2230268" y="322605"/>
                  <a:pt x="2061698" y="287928"/>
                  <a:pt x="2214880" y="314960"/>
                </a:cubicBezTo>
                <a:cubicBezTo>
                  <a:pt x="2233982" y="318331"/>
                  <a:pt x="2321864" y="334863"/>
                  <a:pt x="2357120" y="345440"/>
                </a:cubicBezTo>
                <a:cubicBezTo>
                  <a:pt x="2377636" y="351595"/>
                  <a:pt x="2397760" y="358987"/>
                  <a:pt x="2418080" y="365760"/>
                </a:cubicBezTo>
                <a:cubicBezTo>
                  <a:pt x="2428240" y="369147"/>
                  <a:pt x="2438058" y="373820"/>
                  <a:pt x="2448560" y="375920"/>
                </a:cubicBezTo>
                <a:cubicBezTo>
                  <a:pt x="2465493" y="379307"/>
                  <a:pt x="2482607" y="381892"/>
                  <a:pt x="2499360" y="386080"/>
                </a:cubicBezTo>
                <a:cubicBezTo>
                  <a:pt x="2509750" y="388677"/>
                  <a:pt x="2519542" y="393298"/>
                  <a:pt x="2529840" y="396240"/>
                </a:cubicBezTo>
                <a:cubicBezTo>
                  <a:pt x="2543266" y="400076"/>
                  <a:pt x="2557054" y="402564"/>
                  <a:pt x="2570480" y="406400"/>
                </a:cubicBezTo>
                <a:cubicBezTo>
                  <a:pt x="2648292" y="428632"/>
                  <a:pt x="2551290" y="401258"/>
                  <a:pt x="2631440" y="436880"/>
                </a:cubicBezTo>
                <a:cubicBezTo>
                  <a:pt x="2651013" y="445579"/>
                  <a:pt x="2672080" y="450427"/>
                  <a:pt x="2692400" y="457200"/>
                </a:cubicBezTo>
                <a:lnTo>
                  <a:pt x="2753360" y="477520"/>
                </a:lnTo>
                <a:cubicBezTo>
                  <a:pt x="2763520" y="480907"/>
                  <a:pt x="2774929" y="481739"/>
                  <a:pt x="2783840" y="487680"/>
                </a:cubicBezTo>
                <a:cubicBezTo>
                  <a:pt x="2871191" y="545914"/>
                  <a:pt x="2760672" y="476096"/>
                  <a:pt x="2844800" y="518160"/>
                </a:cubicBezTo>
                <a:cubicBezTo>
                  <a:pt x="2855722" y="523621"/>
                  <a:pt x="2864358" y="533019"/>
                  <a:pt x="2875280" y="538480"/>
                </a:cubicBezTo>
                <a:cubicBezTo>
                  <a:pt x="2884859" y="543269"/>
                  <a:pt x="2896181" y="543851"/>
                  <a:pt x="2905760" y="548640"/>
                </a:cubicBezTo>
                <a:cubicBezTo>
                  <a:pt x="2984542" y="588031"/>
                  <a:pt x="2890108" y="553583"/>
                  <a:pt x="2966720" y="579120"/>
                </a:cubicBezTo>
                <a:cubicBezTo>
                  <a:pt x="2976880" y="589280"/>
                  <a:pt x="2985245" y="601630"/>
                  <a:pt x="2997200" y="609600"/>
                </a:cubicBezTo>
                <a:cubicBezTo>
                  <a:pt x="3006111" y="615541"/>
                  <a:pt x="3018101" y="614971"/>
                  <a:pt x="3027680" y="619760"/>
                </a:cubicBezTo>
                <a:cubicBezTo>
                  <a:pt x="3038602" y="625221"/>
                  <a:pt x="3048000" y="633307"/>
                  <a:pt x="3058160" y="640080"/>
                </a:cubicBezTo>
                <a:cubicBezTo>
                  <a:pt x="3085253" y="721360"/>
                  <a:pt x="3044613" y="626533"/>
                  <a:pt x="3098800" y="680720"/>
                </a:cubicBezTo>
                <a:cubicBezTo>
                  <a:pt x="3116069" y="697989"/>
                  <a:pt x="3125893" y="721360"/>
                  <a:pt x="3139440" y="741680"/>
                </a:cubicBezTo>
                <a:cubicBezTo>
                  <a:pt x="3146213" y="751840"/>
                  <a:pt x="3155899" y="760576"/>
                  <a:pt x="3159760" y="772160"/>
                </a:cubicBezTo>
                <a:cubicBezTo>
                  <a:pt x="3163147" y="782320"/>
                  <a:pt x="3164719" y="793278"/>
                  <a:pt x="3169920" y="802640"/>
                </a:cubicBezTo>
                <a:cubicBezTo>
                  <a:pt x="3181780" y="823988"/>
                  <a:pt x="3202837" y="840432"/>
                  <a:pt x="3210560" y="863600"/>
                </a:cubicBezTo>
                <a:cubicBezTo>
                  <a:pt x="3247613" y="974760"/>
                  <a:pt x="3188519" y="806387"/>
                  <a:pt x="3241040" y="924560"/>
                </a:cubicBezTo>
                <a:cubicBezTo>
                  <a:pt x="3249739" y="944133"/>
                  <a:pt x="3249479" y="967698"/>
                  <a:pt x="3261360" y="985520"/>
                </a:cubicBezTo>
                <a:cubicBezTo>
                  <a:pt x="3268133" y="995680"/>
                  <a:pt x="3276219" y="1005078"/>
                  <a:pt x="3281680" y="1016000"/>
                </a:cubicBezTo>
                <a:cubicBezTo>
                  <a:pt x="3288968" y="1030576"/>
                  <a:pt x="3298745" y="1074099"/>
                  <a:pt x="3302000" y="1087120"/>
                </a:cubicBezTo>
                <a:cubicBezTo>
                  <a:pt x="3298613" y="1185333"/>
                  <a:pt x="3300233" y="1283847"/>
                  <a:pt x="3291840" y="1381760"/>
                </a:cubicBezTo>
                <a:lnTo>
                  <a:pt x="3261360" y="1473200"/>
                </a:lnTo>
                <a:lnTo>
                  <a:pt x="3230880" y="1564640"/>
                </a:lnTo>
                <a:cubicBezTo>
                  <a:pt x="3227493" y="1574800"/>
                  <a:pt x="3226661" y="1586209"/>
                  <a:pt x="3220720" y="1595120"/>
                </a:cubicBezTo>
                <a:cubicBezTo>
                  <a:pt x="3175879" y="1662381"/>
                  <a:pt x="3191002" y="1634237"/>
                  <a:pt x="3169920" y="167640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5" name="Frihandsfigur: Form 64">
            <a:extLst>
              <a:ext uri="{FF2B5EF4-FFF2-40B4-BE49-F238E27FC236}">
                <a16:creationId xmlns:a16="http://schemas.microsoft.com/office/drawing/2014/main" id="{E26A220F-0D52-48A1-8736-054D79C10624}"/>
              </a:ext>
            </a:extLst>
          </p:cNvPr>
          <p:cNvSpPr/>
          <p:nvPr/>
        </p:nvSpPr>
        <p:spPr>
          <a:xfrm>
            <a:off x="1574800" y="2824480"/>
            <a:ext cx="2367280" cy="304800"/>
          </a:xfrm>
          <a:custGeom>
            <a:avLst/>
            <a:gdLst>
              <a:gd name="connsiteX0" fmla="*/ 2367280 w 2367280"/>
              <a:gd name="connsiteY0" fmla="*/ 121920 h 304800"/>
              <a:gd name="connsiteX1" fmla="*/ 2357120 w 2367280"/>
              <a:gd name="connsiteY1" fmla="*/ 203200 h 304800"/>
              <a:gd name="connsiteX2" fmla="*/ 2336800 w 2367280"/>
              <a:gd name="connsiteY2" fmla="*/ 233680 h 304800"/>
              <a:gd name="connsiteX3" fmla="*/ 2306320 w 2367280"/>
              <a:gd name="connsiteY3" fmla="*/ 243840 h 304800"/>
              <a:gd name="connsiteX4" fmla="*/ 2214880 w 2367280"/>
              <a:gd name="connsiteY4" fmla="*/ 254000 h 304800"/>
              <a:gd name="connsiteX5" fmla="*/ 2204720 w 2367280"/>
              <a:gd name="connsiteY5" fmla="*/ 284480 h 304800"/>
              <a:gd name="connsiteX6" fmla="*/ 2174240 w 2367280"/>
              <a:gd name="connsiteY6" fmla="*/ 274320 h 304800"/>
              <a:gd name="connsiteX7" fmla="*/ 2113280 w 2367280"/>
              <a:gd name="connsiteY7" fmla="*/ 243840 h 304800"/>
              <a:gd name="connsiteX8" fmla="*/ 2072640 w 2367280"/>
              <a:gd name="connsiteY8" fmla="*/ 254000 h 304800"/>
              <a:gd name="connsiteX9" fmla="*/ 2042160 w 2367280"/>
              <a:gd name="connsiteY9" fmla="*/ 274320 h 304800"/>
              <a:gd name="connsiteX10" fmla="*/ 2011680 w 2367280"/>
              <a:gd name="connsiteY10" fmla="*/ 284480 h 304800"/>
              <a:gd name="connsiteX11" fmla="*/ 1981200 w 2367280"/>
              <a:gd name="connsiteY11" fmla="*/ 264160 h 304800"/>
              <a:gd name="connsiteX12" fmla="*/ 1950720 w 2367280"/>
              <a:gd name="connsiteY12" fmla="*/ 254000 h 304800"/>
              <a:gd name="connsiteX13" fmla="*/ 1889760 w 2367280"/>
              <a:gd name="connsiteY13" fmla="*/ 284480 h 304800"/>
              <a:gd name="connsiteX14" fmla="*/ 1818640 w 2367280"/>
              <a:gd name="connsiteY14" fmla="*/ 264160 h 304800"/>
              <a:gd name="connsiteX15" fmla="*/ 1757680 w 2367280"/>
              <a:gd name="connsiteY15" fmla="*/ 304800 h 304800"/>
              <a:gd name="connsiteX16" fmla="*/ 1706880 w 2367280"/>
              <a:gd name="connsiteY16" fmla="*/ 284480 h 304800"/>
              <a:gd name="connsiteX17" fmla="*/ 1676400 w 2367280"/>
              <a:gd name="connsiteY17" fmla="*/ 264160 h 304800"/>
              <a:gd name="connsiteX18" fmla="*/ 1635760 w 2367280"/>
              <a:gd name="connsiteY18" fmla="*/ 254000 h 304800"/>
              <a:gd name="connsiteX19" fmla="*/ 1605280 w 2367280"/>
              <a:gd name="connsiteY19" fmla="*/ 233680 h 304800"/>
              <a:gd name="connsiteX20" fmla="*/ 1524000 w 2367280"/>
              <a:gd name="connsiteY20" fmla="*/ 213360 h 304800"/>
              <a:gd name="connsiteX21" fmla="*/ 1452880 w 2367280"/>
              <a:gd name="connsiteY21" fmla="*/ 223520 h 304800"/>
              <a:gd name="connsiteX22" fmla="*/ 1391920 w 2367280"/>
              <a:gd name="connsiteY22" fmla="*/ 233680 h 304800"/>
              <a:gd name="connsiteX23" fmla="*/ 1371600 w 2367280"/>
              <a:gd name="connsiteY23" fmla="*/ 203200 h 304800"/>
              <a:gd name="connsiteX24" fmla="*/ 1280160 w 2367280"/>
              <a:gd name="connsiteY24" fmla="*/ 203200 h 304800"/>
              <a:gd name="connsiteX25" fmla="*/ 1239520 w 2367280"/>
              <a:gd name="connsiteY25" fmla="*/ 223520 h 304800"/>
              <a:gd name="connsiteX26" fmla="*/ 1178560 w 2367280"/>
              <a:gd name="connsiteY26" fmla="*/ 172720 h 304800"/>
              <a:gd name="connsiteX27" fmla="*/ 1148080 w 2367280"/>
              <a:gd name="connsiteY27" fmla="*/ 152400 h 304800"/>
              <a:gd name="connsiteX28" fmla="*/ 1127760 w 2367280"/>
              <a:gd name="connsiteY28" fmla="*/ 121920 h 304800"/>
              <a:gd name="connsiteX29" fmla="*/ 1005840 w 2367280"/>
              <a:gd name="connsiteY29" fmla="*/ 91440 h 304800"/>
              <a:gd name="connsiteX30" fmla="*/ 944880 w 2367280"/>
              <a:gd name="connsiteY30" fmla="*/ 30480 h 304800"/>
              <a:gd name="connsiteX31" fmla="*/ 904240 w 2367280"/>
              <a:gd name="connsiteY31" fmla="*/ 40640 h 304800"/>
              <a:gd name="connsiteX32" fmla="*/ 822960 w 2367280"/>
              <a:gd name="connsiteY32" fmla="*/ 30480 h 304800"/>
              <a:gd name="connsiteX33" fmla="*/ 792480 w 2367280"/>
              <a:gd name="connsiteY33" fmla="*/ 10160 h 304800"/>
              <a:gd name="connsiteX34" fmla="*/ 762000 w 2367280"/>
              <a:gd name="connsiteY34" fmla="*/ 0 h 304800"/>
              <a:gd name="connsiteX35" fmla="*/ 711200 w 2367280"/>
              <a:gd name="connsiteY35" fmla="*/ 10160 h 304800"/>
              <a:gd name="connsiteX36" fmla="*/ 650240 w 2367280"/>
              <a:gd name="connsiteY36" fmla="*/ 30480 h 304800"/>
              <a:gd name="connsiteX37" fmla="*/ 355600 w 2367280"/>
              <a:gd name="connsiteY37" fmla="*/ 30480 h 304800"/>
              <a:gd name="connsiteX38" fmla="*/ 264160 w 2367280"/>
              <a:gd name="connsiteY38" fmla="*/ 20320 h 304800"/>
              <a:gd name="connsiteX39" fmla="*/ 233680 w 2367280"/>
              <a:gd name="connsiteY39" fmla="*/ 10160 h 304800"/>
              <a:gd name="connsiteX40" fmla="*/ 193040 w 2367280"/>
              <a:gd name="connsiteY40" fmla="*/ 20320 h 304800"/>
              <a:gd name="connsiteX41" fmla="*/ 132080 w 2367280"/>
              <a:gd name="connsiteY41" fmla="*/ 50800 h 304800"/>
              <a:gd name="connsiteX42" fmla="*/ 40640 w 2367280"/>
              <a:gd name="connsiteY42" fmla="*/ 60960 h 304800"/>
              <a:gd name="connsiteX43" fmla="*/ 0 w 2367280"/>
              <a:gd name="connsiteY43" fmla="*/ 1016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67280" h="304800">
                <a:moveTo>
                  <a:pt x="2367280" y="121920"/>
                </a:moveTo>
                <a:cubicBezTo>
                  <a:pt x="2363893" y="149013"/>
                  <a:pt x="2364304" y="176858"/>
                  <a:pt x="2357120" y="203200"/>
                </a:cubicBezTo>
                <a:cubicBezTo>
                  <a:pt x="2353907" y="214981"/>
                  <a:pt x="2346335" y="226052"/>
                  <a:pt x="2336800" y="233680"/>
                </a:cubicBezTo>
                <a:cubicBezTo>
                  <a:pt x="2328437" y="240370"/>
                  <a:pt x="2316884" y="242079"/>
                  <a:pt x="2306320" y="243840"/>
                </a:cubicBezTo>
                <a:cubicBezTo>
                  <a:pt x="2276070" y="248882"/>
                  <a:pt x="2245360" y="250613"/>
                  <a:pt x="2214880" y="254000"/>
                </a:cubicBezTo>
                <a:cubicBezTo>
                  <a:pt x="2211493" y="264160"/>
                  <a:pt x="2214299" y="279691"/>
                  <a:pt x="2204720" y="284480"/>
                </a:cubicBezTo>
                <a:cubicBezTo>
                  <a:pt x="2195141" y="289269"/>
                  <a:pt x="2183819" y="279109"/>
                  <a:pt x="2174240" y="274320"/>
                </a:cubicBezTo>
                <a:cubicBezTo>
                  <a:pt x="2095458" y="234929"/>
                  <a:pt x="2189892" y="269377"/>
                  <a:pt x="2113280" y="243840"/>
                </a:cubicBezTo>
                <a:cubicBezTo>
                  <a:pt x="2099733" y="247227"/>
                  <a:pt x="2085475" y="248499"/>
                  <a:pt x="2072640" y="254000"/>
                </a:cubicBezTo>
                <a:cubicBezTo>
                  <a:pt x="2061417" y="258810"/>
                  <a:pt x="2053082" y="268859"/>
                  <a:pt x="2042160" y="274320"/>
                </a:cubicBezTo>
                <a:cubicBezTo>
                  <a:pt x="2032581" y="279109"/>
                  <a:pt x="2021840" y="281093"/>
                  <a:pt x="2011680" y="284480"/>
                </a:cubicBezTo>
                <a:cubicBezTo>
                  <a:pt x="2001520" y="277707"/>
                  <a:pt x="1992122" y="269621"/>
                  <a:pt x="1981200" y="264160"/>
                </a:cubicBezTo>
                <a:cubicBezTo>
                  <a:pt x="1971621" y="259371"/>
                  <a:pt x="1961430" y="254000"/>
                  <a:pt x="1950720" y="254000"/>
                </a:cubicBezTo>
                <a:cubicBezTo>
                  <a:pt x="1929688" y="254000"/>
                  <a:pt x="1905171" y="274206"/>
                  <a:pt x="1889760" y="284480"/>
                </a:cubicBezTo>
                <a:cubicBezTo>
                  <a:pt x="1865642" y="248303"/>
                  <a:pt x="1873238" y="239343"/>
                  <a:pt x="1818640" y="264160"/>
                </a:cubicBezTo>
                <a:cubicBezTo>
                  <a:pt x="1796407" y="274266"/>
                  <a:pt x="1757680" y="304800"/>
                  <a:pt x="1757680" y="304800"/>
                </a:cubicBezTo>
                <a:cubicBezTo>
                  <a:pt x="1740747" y="298027"/>
                  <a:pt x="1723192" y="292636"/>
                  <a:pt x="1706880" y="284480"/>
                </a:cubicBezTo>
                <a:cubicBezTo>
                  <a:pt x="1695958" y="279019"/>
                  <a:pt x="1687623" y="268970"/>
                  <a:pt x="1676400" y="264160"/>
                </a:cubicBezTo>
                <a:cubicBezTo>
                  <a:pt x="1663565" y="258659"/>
                  <a:pt x="1649307" y="257387"/>
                  <a:pt x="1635760" y="254000"/>
                </a:cubicBezTo>
                <a:cubicBezTo>
                  <a:pt x="1625600" y="247227"/>
                  <a:pt x="1616202" y="239141"/>
                  <a:pt x="1605280" y="233680"/>
                </a:cubicBezTo>
                <a:cubicBezTo>
                  <a:pt x="1584452" y="223266"/>
                  <a:pt x="1543322" y="217224"/>
                  <a:pt x="1524000" y="213360"/>
                </a:cubicBezTo>
                <a:cubicBezTo>
                  <a:pt x="1500293" y="216747"/>
                  <a:pt x="1475817" y="216639"/>
                  <a:pt x="1452880" y="223520"/>
                </a:cubicBezTo>
                <a:cubicBezTo>
                  <a:pt x="1390684" y="242179"/>
                  <a:pt x="1453986" y="254369"/>
                  <a:pt x="1391920" y="233680"/>
                </a:cubicBezTo>
                <a:cubicBezTo>
                  <a:pt x="1385147" y="223520"/>
                  <a:pt x="1381135" y="210828"/>
                  <a:pt x="1371600" y="203200"/>
                </a:cubicBezTo>
                <a:cubicBezTo>
                  <a:pt x="1345726" y="182501"/>
                  <a:pt x="1305232" y="199021"/>
                  <a:pt x="1280160" y="203200"/>
                </a:cubicBezTo>
                <a:cubicBezTo>
                  <a:pt x="1266613" y="209973"/>
                  <a:pt x="1254549" y="221641"/>
                  <a:pt x="1239520" y="223520"/>
                </a:cubicBezTo>
                <a:cubicBezTo>
                  <a:pt x="1185060" y="230328"/>
                  <a:pt x="1204178" y="203461"/>
                  <a:pt x="1178560" y="172720"/>
                </a:cubicBezTo>
                <a:cubicBezTo>
                  <a:pt x="1170743" y="163339"/>
                  <a:pt x="1158240" y="159173"/>
                  <a:pt x="1148080" y="152400"/>
                </a:cubicBezTo>
                <a:cubicBezTo>
                  <a:pt x="1141307" y="142240"/>
                  <a:pt x="1138115" y="128392"/>
                  <a:pt x="1127760" y="121920"/>
                </a:cubicBezTo>
                <a:cubicBezTo>
                  <a:pt x="1098486" y="103624"/>
                  <a:pt x="1038657" y="96909"/>
                  <a:pt x="1005840" y="91440"/>
                </a:cubicBezTo>
                <a:cubicBezTo>
                  <a:pt x="995228" y="77291"/>
                  <a:pt x="969839" y="34046"/>
                  <a:pt x="944880" y="30480"/>
                </a:cubicBezTo>
                <a:cubicBezTo>
                  <a:pt x="931057" y="28505"/>
                  <a:pt x="917787" y="37253"/>
                  <a:pt x="904240" y="40640"/>
                </a:cubicBezTo>
                <a:cubicBezTo>
                  <a:pt x="877147" y="37253"/>
                  <a:pt x="849302" y="37664"/>
                  <a:pt x="822960" y="30480"/>
                </a:cubicBezTo>
                <a:cubicBezTo>
                  <a:pt x="811179" y="27267"/>
                  <a:pt x="803402" y="15621"/>
                  <a:pt x="792480" y="10160"/>
                </a:cubicBezTo>
                <a:cubicBezTo>
                  <a:pt x="782901" y="5371"/>
                  <a:pt x="772160" y="3387"/>
                  <a:pt x="762000" y="0"/>
                </a:cubicBezTo>
                <a:cubicBezTo>
                  <a:pt x="745067" y="3387"/>
                  <a:pt x="727860" y="5616"/>
                  <a:pt x="711200" y="10160"/>
                </a:cubicBezTo>
                <a:cubicBezTo>
                  <a:pt x="690536" y="15796"/>
                  <a:pt x="650240" y="30480"/>
                  <a:pt x="650240" y="30480"/>
                </a:cubicBezTo>
                <a:cubicBezTo>
                  <a:pt x="463155" y="7094"/>
                  <a:pt x="687903" y="30480"/>
                  <a:pt x="355600" y="30480"/>
                </a:cubicBezTo>
                <a:cubicBezTo>
                  <a:pt x="324932" y="30480"/>
                  <a:pt x="294640" y="23707"/>
                  <a:pt x="264160" y="20320"/>
                </a:cubicBezTo>
                <a:cubicBezTo>
                  <a:pt x="254000" y="16933"/>
                  <a:pt x="244390" y="10160"/>
                  <a:pt x="233680" y="10160"/>
                </a:cubicBezTo>
                <a:cubicBezTo>
                  <a:pt x="219716" y="10160"/>
                  <a:pt x="205875" y="14819"/>
                  <a:pt x="193040" y="20320"/>
                </a:cubicBezTo>
                <a:cubicBezTo>
                  <a:pt x="148360" y="39469"/>
                  <a:pt x="178783" y="43016"/>
                  <a:pt x="132080" y="50800"/>
                </a:cubicBezTo>
                <a:cubicBezTo>
                  <a:pt x="101830" y="55842"/>
                  <a:pt x="71120" y="57573"/>
                  <a:pt x="40640" y="60960"/>
                </a:cubicBezTo>
                <a:cubicBezTo>
                  <a:pt x="3859" y="85481"/>
                  <a:pt x="15621" y="70358"/>
                  <a:pt x="0" y="10160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72A9FC77-2F76-438E-BD7A-512B4DD1C3F3}"/>
              </a:ext>
            </a:extLst>
          </p:cNvPr>
          <p:cNvSpPr txBox="1"/>
          <p:nvPr/>
        </p:nvSpPr>
        <p:spPr>
          <a:xfrm>
            <a:off x="2254000" y="1630669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</a:t>
            </a:r>
            <a:endParaRPr lang="en-SE" dirty="0"/>
          </a:p>
        </p:txBody>
      </p:sp>
      <p:sp>
        <p:nvSpPr>
          <p:cNvPr id="67" name="textruta 66">
            <a:extLst>
              <a:ext uri="{FF2B5EF4-FFF2-40B4-BE49-F238E27FC236}">
                <a16:creationId xmlns:a16="http://schemas.microsoft.com/office/drawing/2014/main" id="{159CCE19-239C-49D9-AF5E-540AB28D4916}"/>
              </a:ext>
            </a:extLst>
          </p:cNvPr>
          <p:cNvSpPr txBox="1"/>
          <p:nvPr/>
        </p:nvSpPr>
        <p:spPr>
          <a:xfrm>
            <a:off x="1136358" y="2199940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</a:t>
            </a:r>
            <a:endParaRPr lang="en-SE" dirty="0"/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16198637-4714-4AA0-A758-461AA009257A}"/>
              </a:ext>
            </a:extLst>
          </p:cNvPr>
          <p:cNvSpPr txBox="1"/>
          <p:nvPr/>
        </p:nvSpPr>
        <p:spPr>
          <a:xfrm>
            <a:off x="3279992" y="2312110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4</a:t>
            </a:r>
            <a:endParaRPr lang="en-SE" dirty="0"/>
          </a:p>
        </p:txBody>
      </p:sp>
      <p:sp>
        <p:nvSpPr>
          <p:cNvPr id="69" name="textruta 68">
            <a:extLst>
              <a:ext uri="{FF2B5EF4-FFF2-40B4-BE49-F238E27FC236}">
                <a16:creationId xmlns:a16="http://schemas.microsoft.com/office/drawing/2014/main" id="{A6128EDE-6AA0-4862-B6B7-6953686F1CEA}"/>
              </a:ext>
            </a:extLst>
          </p:cNvPr>
          <p:cNvSpPr txBox="1"/>
          <p:nvPr/>
        </p:nvSpPr>
        <p:spPr>
          <a:xfrm>
            <a:off x="3311979" y="988259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5</a:t>
            </a:r>
            <a:endParaRPr lang="en-SE" dirty="0"/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14731A21-770A-44AC-9292-A90B3DAACB9B}"/>
              </a:ext>
            </a:extLst>
          </p:cNvPr>
          <p:cNvSpPr txBox="1"/>
          <p:nvPr/>
        </p:nvSpPr>
        <p:spPr>
          <a:xfrm>
            <a:off x="1216660" y="946984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6</a:t>
            </a:r>
            <a:endParaRPr lang="en-SE" dirty="0"/>
          </a:p>
        </p:txBody>
      </p:sp>
      <p:pic>
        <p:nvPicPr>
          <p:cNvPr id="76" name="Bildobjekt 75">
            <a:extLst>
              <a:ext uri="{FF2B5EF4-FFF2-40B4-BE49-F238E27FC236}">
                <a16:creationId xmlns:a16="http://schemas.microsoft.com/office/drawing/2014/main" id="{58813837-D153-4DA8-8D21-0E676BA6D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977" y="3501742"/>
            <a:ext cx="678525" cy="666893"/>
          </a:xfrm>
          <a:prstGeom prst="rect">
            <a:avLst/>
          </a:prstGeom>
        </p:spPr>
      </p:pic>
      <p:sp>
        <p:nvSpPr>
          <p:cNvPr id="77" name="textruta 76">
            <a:extLst>
              <a:ext uri="{FF2B5EF4-FFF2-40B4-BE49-F238E27FC236}">
                <a16:creationId xmlns:a16="http://schemas.microsoft.com/office/drawing/2014/main" id="{7B0F37A2-8533-454A-A8A7-A51AE1F1A5E6}"/>
              </a:ext>
            </a:extLst>
          </p:cNvPr>
          <p:cNvSpPr txBox="1"/>
          <p:nvPr/>
        </p:nvSpPr>
        <p:spPr>
          <a:xfrm>
            <a:off x="6470822" y="1131650"/>
            <a:ext cx="457326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Skridskoövning.</a:t>
            </a:r>
          </a:p>
          <a:p>
            <a:r>
              <a:rPr lang="sv-SE" dirty="0"/>
              <a:t>Framlänges- och baklängesåkning</a:t>
            </a:r>
          </a:p>
          <a:p>
            <a:r>
              <a:rPr lang="sv-SE" dirty="0"/>
              <a:t>Alltid vänd framåt (i ”ögats” riktning).</a:t>
            </a:r>
          </a:p>
          <a:p>
            <a:r>
              <a:rPr lang="sv-SE" dirty="0"/>
              <a:t>Försök att inte titta bakåt, träna split-vision. Ändra åkriktning när kona dyker upp i ögonvrån</a:t>
            </a:r>
          </a:p>
          <a:p>
            <a:endParaRPr lang="sv-SE" dirty="0"/>
          </a:p>
          <a:p>
            <a:r>
              <a:rPr lang="sv-SE" dirty="0"/>
              <a:t>Start vid 1, framlänges till 2, baklänges till 3, </a:t>
            </a:r>
          </a:p>
          <a:p>
            <a:r>
              <a:rPr lang="sv-SE" dirty="0"/>
              <a:t>framlänges till 4, baklänges till 2, framlänges till 5, baklänges till 6, framlänges runt 2 och 4.</a:t>
            </a:r>
          </a:p>
          <a:p>
            <a:r>
              <a:rPr lang="sv-SE" dirty="0"/>
              <a:t>Passning (</a:t>
            </a:r>
            <a:r>
              <a:rPr lang="sv-SE" dirty="0">
                <a:solidFill>
                  <a:srgbClr val="FF0000"/>
                </a:solidFill>
              </a:rPr>
              <a:t>1</a:t>
            </a:r>
            <a:r>
              <a:rPr lang="sv-SE" dirty="0"/>
              <a:t>) från ledare, avslut på mål</a:t>
            </a:r>
          </a:p>
          <a:p>
            <a:endParaRPr lang="sv-SE" dirty="0"/>
          </a:p>
          <a:p>
            <a:r>
              <a:rPr lang="sv-SE" dirty="0"/>
              <a:t>Ledare åker med boll och sätter press när spelaren åker bakåt mellan 5 och 6. Spelaren klubba i isen, försvara!</a:t>
            </a:r>
            <a:endParaRPr lang="en-SE" dirty="0"/>
          </a:p>
        </p:txBody>
      </p:sp>
      <p:sp>
        <p:nvSpPr>
          <p:cNvPr id="78" name="Likbent triangel 77">
            <a:extLst>
              <a:ext uri="{FF2B5EF4-FFF2-40B4-BE49-F238E27FC236}">
                <a16:creationId xmlns:a16="http://schemas.microsoft.com/office/drawing/2014/main" id="{72618D40-34F7-47E2-9284-9A6072A01B71}"/>
              </a:ext>
            </a:extLst>
          </p:cNvPr>
          <p:cNvSpPr/>
          <p:nvPr/>
        </p:nvSpPr>
        <p:spPr>
          <a:xfrm>
            <a:off x="441378" y="1337696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0" name="textruta 79">
            <a:extLst>
              <a:ext uri="{FF2B5EF4-FFF2-40B4-BE49-F238E27FC236}">
                <a16:creationId xmlns:a16="http://schemas.microsoft.com/office/drawing/2014/main" id="{9D6EFCC4-3BD5-45D5-9B76-E44B76886491}"/>
              </a:ext>
            </a:extLst>
          </p:cNvPr>
          <p:cNvSpPr txBox="1"/>
          <p:nvPr/>
        </p:nvSpPr>
        <p:spPr>
          <a:xfrm>
            <a:off x="393056" y="1010067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</a:t>
            </a:r>
            <a:endParaRPr lang="en-SE" dirty="0"/>
          </a:p>
        </p:txBody>
      </p:sp>
      <p:sp>
        <p:nvSpPr>
          <p:cNvPr id="81" name="textruta 80">
            <a:extLst>
              <a:ext uri="{FF2B5EF4-FFF2-40B4-BE49-F238E27FC236}">
                <a16:creationId xmlns:a16="http://schemas.microsoft.com/office/drawing/2014/main" id="{67C48AF3-33BC-4C84-81C7-3EE9E55B46BC}"/>
              </a:ext>
            </a:extLst>
          </p:cNvPr>
          <p:cNvSpPr txBox="1"/>
          <p:nvPr/>
        </p:nvSpPr>
        <p:spPr>
          <a:xfrm>
            <a:off x="2589048" y="3025894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  <a:endParaRPr lang="en-SE" dirty="0">
              <a:solidFill>
                <a:srgbClr val="FF0000"/>
              </a:solidFill>
            </a:endParaRPr>
          </a:p>
        </p:txBody>
      </p:sp>
      <p:sp>
        <p:nvSpPr>
          <p:cNvPr id="82" name="textruta 81">
            <a:extLst>
              <a:ext uri="{FF2B5EF4-FFF2-40B4-BE49-F238E27FC236}">
                <a16:creationId xmlns:a16="http://schemas.microsoft.com/office/drawing/2014/main" id="{5901EC35-12A1-4318-A748-988D73D1D330}"/>
              </a:ext>
            </a:extLst>
          </p:cNvPr>
          <p:cNvSpPr txBox="1"/>
          <p:nvPr/>
        </p:nvSpPr>
        <p:spPr>
          <a:xfrm>
            <a:off x="4597721" y="1792001"/>
            <a:ext cx="39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</a:t>
            </a:r>
            <a:endParaRPr lang="en-SE" dirty="0"/>
          </a:p>
        </p:txBody>
      </p:sp>
      <p:sp>
        <p:nvSpPr>
          <p:cNvPr id="83" name="Frihandsfigur: Form 82">
            <a:extLst>
              <a:ext uri="{FF2B5EF4-FFF2-40B4-BE49-F238E27FC236}">
                <a16:creationId xmlns:a16="http://schemas.microsoft.com/office/drawing/2014/main" id="{7A4279DA-F54E-4D6C-95C5-621C37272B96}"/>
              </a:ext>
            </a:extLst>
          </p:cNvPr>
          <p:cNvSpPr/>
          <p:nvPr/>
        </p:nvSpPr>
        <p:spPr>
          <a:xfrm>
            <a:off x="4206240" y="985229"/>
            <a:ext cx="487680" cy="802931"/>
          </a:xfrm>
          <a:custGeom>
            <a:avLst/>
            <a:gdLst>
              <a:gd name="connsiteX0" fmla="*/ 477520 w 487680"/>
              <a:gd name="connsiteY0" fmla="*/ 802931 h 802931"/>
              <a:gd name="connsiteX1" fmla="*/ 467360 w 487680"/>
              <a:gd name="connsiteY1" fmla="*/ 752131 h 802931"/>
              <a:gd name="connsiteX2" fmla="*/ 436880 w 487680"/>
              <a:gd name="connsiteY2" fmla="*/ 741971 h 802931"/>
              <a:gd name="connsiteX3" fmla="*/ 477520 w 487680"/>
              <a:gd name="connsiteY3" fmla="*/ 691171 h 802931"/>
              <a:gd name="connsiteX4" fmla="*/ 457200 w 487680"/>
              <a:gd name="connsiteY4" fmla="*/ 660691 h 802931"/>
              <a:gd name="connsiteX5" fmla="*/ 406400 w 487680"/>
              <a:gd name="connsiteY5" fmla="*/ 620051 h 802931"/>
              <a:gd name="connsiteX6" fmla="*/ 436880 w 487680"/>
              <a:gd name="connsiteY6" fmla="*/ 599731 h 802931"/>
              <a:gd name="connsiteX7" fmla="*/ 467360 w 487680"/>
              <a:gd name="connsiteY7" fmla="*/ 538771 h 802931"/>
              <a:gd name="connsiteX8" fmla="*/ 426720 w 487680"/>
              <a:gd name="connsiteY8" fmla="*/ 498131 h 802931"/>
              <a:gd name="connsiteX9" fmla="*/ 457200 w 487680"/>
              <a:gd name="connsiteY9" fmla="*/ 477811 h 802931"/>
              <a:gd name="connsiteX10" fmla="*/ 467360 w 487680"/>
              <a:gd name="connsiteY10" fmla="*/ 447331 h 802931"/>
              <a:gd name="connsiteX11" fmla="*/ 426720 w 487680"/>
              <a:gd name="connsiteY11" fmla="*/ 396531 h 802931"/>
              <a:gd name="connsiteX12" fmla="*/ 457200 w 487680"/>
              <a:gd name="connsiteY12" fmla="*/ 376211 h 802931"/>
              <a:gd name="connsiteX13" fmla="*/ 487680 w 487680"/>
              <a:gd name="connsiteY13" fmla="*/ 315251 h 802931"/>
              <a:gd name="connsiteX14" fmla="*/ 467360 w 487680"/>
              <a:gd name="connsiteY14" fmla="*/ 284771 h 802931"/>
              <a:gd name="connsiteX15" fmla="*/ 447040 w 487680"/>
              <a:gd name="connsiteY15" fmla="*/ 233971 h 802931"/>
              <a:gd name="connsiteX16" fmla="*/ 436880 w 487680"/>
              <a:gd name="connsiteY16" fmla="*/ 162851 h 802931"/>
              <a:gd name="connsiteX17" fmla="*/ 406400 w 487680"/>
              <a:gd name="connsiteY17" fmla="*/ 152691 h 802931"/>
              <a:gd name="connsiteX18" fmla="*/ 396240 w 487680"/>
              <a:gd name="connsiteY18" fmla="*/ 122211 h 802931"/>
              <a:gd name="connsiteX19" fmla="*/ 386080 w 487680"/>
              <a:gd name="connsiteY19" fmla="*/ 71411 h 802931"/>
              <a:gd name="connsiteX20" fmla="*/ 355600 w 487680"/>
              <a:gd name="connsiteY20" fmla="*/ 51091 h 802931"/>
              <a:gd name="connsiteX21" fmla="*/ 314960 w 487680"/>
              <a:gd name="connsiteY21" fmla="*/ 61251 h 802931"/>
              <a:gd name="connsiteX22" fmla="*/ 294640 w 487680"/>
              <a:gd name="connsiteY22" fmla="*/ 30771 h 802931"/>
              <a:gd name="connsiteX23" fmla="*/ 213360 w 487680"/>
              <a:gd name="connsiteY23" fmla="*/ 51091 h 802931"/>
              <a:gd name="connsiteX24" fmla="*/ 182880 w 487680"/>
              <a:gd name="connsiteY24" fmla="*/ 30771 h 802931"/>
              <a:gd name="connsiteX25" fmla="*/ 162560 w 487680"/>
              <a:gd name="connsiteY25" fmla="*/ 291 h 802931"/>
              <a:gd name="connsiteX26" fmla="*/ 101600 w 487680"/>
              <a:gd name="connsiteY26" fmla="*/ 20611 h 802931"/>
              <a:gd name="connsiteX27" fmla="*/ 71120 w 487680"/>
              <a:gd name="connsiteY27" fmla="*/ 30771 h 802931"/>
              <a:gd name="connsiteX28" fmla="*/ 0 w 487680"/>
              <a:gd name="connsiteY28" fmla="*/ 20611 h 80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87680" h="802931">
                <a:moveTo>
                  <a:pt x="477520" y="802931"/>
                </a:moveTo>
                <a:cubicBezTo>
                  <a:pt x="474133" y="785998"/>
                  <a:pt x="476939" y="766499"/>
                  <a:pt x="467360" y="752131"/>
                </a:cubicBezTo>
                <a:cubicBezTo>
                  <a:pt x="461419" y="743220"/>
                  <a:pt x="441669" y="751550"/>
                  <a:pt x="436880" y="741971"/>
                </a:cubicBezTo>
                <a:cubicBezTo>
                  <a:pt x="424611" y="717434"/>
                  <a:pt x="468104" y="697448"/>
                  <a:pt x="477520" y="691171"/>
                </a:cubicBezTo>
                <a:cubicBezTo>
                  <a:pt x="470747" y="681011"/>
                  <a:pt x="467360" y="667464"/>
                  <a:pt x="457200" y="660691"/>
                </a:cubicBezTo>
                <a:cubicBezTo>
                  <a:pt x="397058" y="620596"/>
                  <a:pt x="427965" y="684745"/>
                  <a:pt x="406400" y="620051"/>
                </a:cubicBezTo>
                <a:cubicBezTo>
                  <a:pt x="416560" y="613278"/>
                  <a:pt x="428246" y="608365"/>
                  <a:pt x="436880" y="599731"/>
                </a:cubicBezTo>
                <a:cubicBezTo>
                  <a:pt x="456575" y="580036"/>
                  <a:pt x="459097" y="563561"/>
                  <a:pt x="467360" y="538771"/>
                </a:cubicBezTo>
                <a:cubicBezTo>
                  <a:pt x="453016" y="533990"/>
                  <a:pt x="413970" y="530006"/>
                  <a:pt x="426720" y="498131"/>
                </a:cubicBezTo>
                <a:cubicBezTo>
                  <a:pt x="431255" y="486794"/>
                  <a:pt x="447040" y="484584"/>
                  <a:pt x="457200" y="477811"/>
                </a:cubicBezTo>
                <a:cubicBezTo>
                  <a:pt x="460587" y="467651"/>
                  <a:pt x="467360" y="458041"/>
                  <a:pt x="467360" y="447331"/>
                </a:cubicBezTo>
                <a:cubicBezTo>
                  <a:pt x="467360" y="414614"/>
                  <a:pt x="450124" y="412134"/>
                  <a:pt x="426720" y="396531"/>
                </a:cubicBezTo>
                <a:cubicBezTo>
                  <a:pt x="436880" y="389758"/>
                  <a:pt x="448566" y="384845"/>
                  <a:pt x="457200" y="376211"/>
                </a:cubicBezTo>
                <a:cubicBezTo>
                  <a:pt x="476895" y="356516"/>
                  <a:pt x="479417" y="340041"/>
                  <a:pt x="487680" y="315251"/>
                </a:cubicBezTo>
                <a:cubicBezTo>
                  <a:pt x="480907" y="305091"/>
                  <a:pt x="476895" y="292399"/>
                  <a:pt x="467360" y="284771"/>
                </a:cubicBezTo>
                <a:cubicBezTo>
                  <a:pt x="427884" y="253190"/>
                  <a:pt x="428740" y="307173"/>
                  <a:pt x="447040" y="233971"/>
                </a:cubicBezTo>
                <a:cubicBezTo>
                  <a:pt x="443653" y="210264"/>
                  <a:pt x="447590" y="184270"/>
                  <a:pt x="436880" y="162851"/>
                </a:cubicBezTo>
                <a:cubicBezTo>
                  <a:pt x="432091" y="153272"/>
                  <a:pt x="413973" y="160264"/>
                  <a:pt x="406400" y="152691"/>
                </a:cubicBezTo>
                <a:cubicBezTo>
                  <a:pt x="398827" y="145118"/>
                  <a:pt x="398837" y="132601"/>
                  <a:pt x="396240" y="122211"/>
                </a:cubicBezTo>
                <a:cubicBezTo>
                  <a:pt x="392052" y="105458"/>
                  <a:pt x="394648" y="86404"/>
                  <a:pt x="386080" y="71411"/>
                </a:cubicBezTo>
                <a:cubicBezTo>
                  <a:pt x="380022" y="60809"/>
                  <a:pt x="365760" y="57864"/>
                  <a:pt x="355600" y="51091"/>
                </a:cubicBezTo>
                <a:cubicBezTo>
                  <a:pt x="342053" y="54478"/>
                  <a:pt x="328207" y="65667"/>
                  <a:pt x="314960" y="61251"/>
                </a:cubicBezTo>
                <a:cubicBezTo>
                  <a:pt x="303376" y="57390"/>
                  <a:pt x="306790" y="31986"/>
                  <a:pt x="294640" y="30771"/>
                </a:cubicBezTo>
                <a:cubicBezTo>
                  <a:pt x="266851" y="27992"/>
                  <a:pt x="213360" y="51091"/>
                  <a:pt x="213360" y="51091"/>
                </a:cubicBezTo>
                <a:cubicBezTo>
                  <a:pt x="203200" y="44318"/>
                  <a:pt x="191514" y="39405"/>
                  <a:pt x="182880" y="30771"/>
                </a:cubicBezTo>
                <a:cubicBezTo>
                  <a:pt x="174246" y="22137"/>
                  <a:pt x="174677" y="1806"/>
                  <a:pt x="162560" y="291"/>
                </a:cubicBezTo>
                <a:cubicBezTo>
                  <a:pt x="141306" y="-2366"/>
                  <a:pt x="121920" y="13838"/>
                  <a:pt x="101600" y="20611"/>
                </a:cubicBezTo>
                <a:lnTo>
                  <a:pt x="71120" y="30771"/>
                </a:lnTo>
                <a:cubicBezTo>
                  <a:pt x="27789" y="16327"/>
                  <a:pt x="51350" y="20611"/>
                  <a:pt x="0" y="20611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1701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FA97350E-0041-417B-8B49-AB07215AFB4F}"/>
              </a:ext>
            </a:extLst>
          </p:cNvPr>
          <p:cNvSpPr/>
          <p:nvPr/>
        </p:nvSpPr>
        <p:spPr>
          <a:xfrm>
            <a:off x="599440" y="762000"/>
            <a:ext cx="11064240" cy="5313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074D6855-DF1F-44F2-8140-ADD259A9442C}"/>
              </a:ext>
            </a:extLst>
          </p:cNvPr>
          <p:cNvCxnSpPr>
            <a:cxnSpLocks/>
            <a:stCxn id="12" idx="2"/>
            <a:endCxn id="12" idx="0"/>
          </p:cNvCxnSpPr>
          <p:nvPr/>
        </p:nvCxnSpPr>
        <p:spPr>
          <a:xfrm flipV="1">
            <a:off x="6131560" y="762000"/>
            <a:ext cx="0" cy="53136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>
            <a:extLst>
              <a:ext uri="{FF2B5EF4-FFF2-40B4-BE49-F238E27FC236}">
                <a16:creationId xmlns:a16="http://schemas.microsoft.com/office/drawing/2014/main" id="{1C6EABC8-2928-4E27-A177-4E375ADA005B}"/>
              </a:ext>
            </a:extLst>
          </p:cNvPr>
          <p:cNvSpPr/>
          <p:nvPr/>
        </p:nvSpPr>
        <p:spPr>
          <a:xfrm flipV="1">
            <a:off x="5350396" y="2717345"/>
            <a:ext cx="1562328" cy="14436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1" name="Båge 30">
            <a:extLst>
              <a:ext uri="{FF2B5EF4-FFF2-40B4-BE49-F238E27FC236}">
                <a16:creationId xmlns:a16="http://schemas.microsoft.com/office/drawing/2014/main" id="{3E60CF2F-4A36-412A-9153-EFD775DBC618}"/>
              </a:ext>
            </a:extLst>
          </p:cNvPr>
          <p:cNvSpPr/>
          <p:nvPr/>
        </p:nvSpPr>
        <p:spPr>
          <a:xfrm>
            <a:off x="-476597" y="237444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Båge 31">
            <a:extLst>
              <a:ext uri="{FF2B5EF4-FFF2-40B4-BE49-F238E27FC236}">
                <a16:creationId xmlns:a16="http://schemas.microsoft.com/office/drawing/2014/main" id="{0FEB67C7-A164-486C-A565-A50114AB0B32}"/>
              </a:ext>
            </a:extLst>
          </p:cNvPr>
          <p:cNvSpPr/>
          <p:nvPr/>
        </p:nvSpPr>
        <p:spPr>
          <a:xfrm rot="5400000">
            <a:off x="-444954" y="2342803"/>
            <a:ext cx="2152073" cy="2088786"/>
          </a:xfrm>
          <a:prstGeom prst="arc">
            <a:avLst>
              <a:gd name="adj1" fmla="val 16200000"/>
              <a:gd name="adj2" fmla="val 8948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3" name="Båge 32">
            <a:extLst>
              <a:ext uri="{FF2B5EF4-FFF2-40B4-BE49-F238E27FC236}">
                <a16:creationId xmlns:a16="http://schemas.microsoft.com/office/drawing/2014/main" id="{725330DE-E1BD-4603-A427-53B84D25D1B4}"/>
              </a:ext>
            </a:extLst>
          </p:cNvPr>
          <p:cNvSpPr/>
          <p:nvPr/>
        </p:nvSpPr>
        <p:spPr>
          <a:xfrm rot="10800000">
            <a:off x="10587644" y="2384607"/>
            <a:ext cx="2152073" cy="2088786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4" name="Båge 33">
            <a:extLst>
              <a:ext uri="{FF2B5EF4-FFF2-40B4-BE49-F238E27FC236}">
                <a16:creationId xmlns:a16="http://schemas.microsoft.com/office/drawing/2014/main" id="{4B290507-5E30-4E2E-A396-A94AAEE982EF}"/>
              </a:ext>
            </a:extLst>
          </p:cNvPr>
          <p:cNvSpPr/>
          <p:nvPr/>
        </p:nvSpPr>
        <p:spPr>
          <a:xfrm rot="16200000">
            <a:off x="10556001" y="2384606"/>
            <a:ext cx="2152073" cy="2088786"/>
          </a:xfrm>
          <a:prstGeom prst="arc">
            <a:avLst>
              <a:gd name="adj1" fmla="val 16200000"/>
              <a:gd name="adj2" fmla="val 7772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592AC5A-CA61-4D6C-A6CE-CF6CDE08F71C}"/>
              </a:ext>
            </a:extLst>
          </p:cNvPr>
          <p:cNvSpPr txBox="1"/>
          <p:nvPr/>
        </p:nvSpPr>
        <p:spPr>
          <a:xfrm>
            <a:off x="3517669" y="300335"/>
            <a:ext cx="522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Fem pass II</a:t>
            </a:r>
            <a:endParaRPr lang="en-SE" sz="2400" dirty="0"/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00F603AC-A3A6-459F-9848-D1D830015F4F}"/>
              </a:ext>
            </a:extLst>
          </p:cNvPr>
          <p:cNvSpPr/>
          <p:nvPr/>
        </p:nvSpPr>
        <p:spPr>
          <a:xfrm>
            <a:off x="6967282" y="3883945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E2BB52D4-78B7-4FFB-B1F8-202A0AAEA862}"/>
              </a:ext>
            </a:extLst>
          </p:cNvPr>
          <p:cNvSpPr/>
          <p:nvPr/>
        </p:nvSpPr>
        <p:spPr>
          <a:xfrm>
            <a:off x="8307359" y="5062393"/>
            <a:ext cx="92363" cy="9236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E0702AF7-1DEA-42F1-AF1B-1E81B5E6ED81}"/>
              </a:ext>
            </a:extLst>
          </p:cNvPr>
          <p:cNvSpPr txBox="1"/>
          <p:nvPr/>
        </p:nvSpPr>
        <p:spPr>
          <a:xfrm>
            <a:off x="6735470" y="3791643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</a:t>
            </a:r>
            <a:endParaRPr lang="en-SE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5F79399B-5A94-4243-851E-61B1F6BF4DC2}"/>
              </a:ext>
            </a:extLst>
          </p:cNvPr>
          <p:cNvSpPr txBox="1"/>
          <p:nvPr/>
        </p:nvSpPr>
        <p:spPr>
          <a:xfrm>
            <a:off x="6566944" y="3606977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  <a:endParaRPr lang="en-SE" dirty="0"/>
          </a:p>
        </p:txBody>
      </p:sp>
      <p:sp>
        <p:nvSpPr>
          <p:cNvPr id="15" name="Dubbel klammerparentes 14">
            <a:extLst>
              <a:ext uri="{FF2B5EF4-FFF2-40B4-BE49-F238E27FC236}">
                <a16:creationId xmlns:a16="http://schemas.microsoft.com/office/drawing/2014/main" id="{6606DAD0-36BC-4243-B8EB-E83C533E2ECA}"/>
              </a:ext>
            </a:extLst>
          </p:cNvPr>
          <p:cNvSpPr/>
          <p:nvPr/>
        </p:nvSpPr>
        <p:spPr>
          <a:xfrm rot="7961755">
            <a:off x="7367340" y="4536204"/>
            <a:ext cx="171963" cy="198972"/>
          </a:xfrm>
          <a:prstGeom prst="brace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Dubbel klammerparentes 15">
            <a:extLst>
              <a:ext uri="{FF2B5EF4-FFF2-40B4-BE49-F238E27FC236}">
                <a16:creationId xmlns:a16="http://schemas.microsoft.com/office/drawing/2014/main" id="{5E70EEA1-D975-4C39-91CE-8F3C597EA078}"/>
              </a:ext>
            </a:extLst>
          </p:cNvPr>
          <p:cNvSpPr/>
          <p:nvPr/>
        </p:nvSpPr>
        <p:spPr>
          <a:xfrm rot="7961755">
            <a:off x="7608018" y="4733493"/>
            <a:ext cx="171964" cy="198972"/>
          </a:xfrm>
          <a:prstGeom prst="brace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E77F54E8-9969-4FB7-9DC4-C515AD342261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6881736" y="4160975"/>
            <a:ext cx="849931" cy="901418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30FD4846-9EFD-4F5E-A57E-46A080A6EBA0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7059648" y="4141613"/>
            <a:ext cx="451978" cy="43088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koppling 28">
            <a:extLst>
              <a:ext uri="{FF2B5EF4-FFF2-40B4-BE49-F238E27FC236}">
                <a16:creationId xmlns:a16="http://schemas.microsoft.com/office/drawing/2014/main" id="{B91ADCA8-15C9-4D99-8683-8B26AFD1E52F}"/>
              </a:ext>
            </a:extLst>
          </p:cNvPr>
          <p:cNvCxnSpPr>
            <a:cxnSpLocks/>
          </p:cNvCxnSpPr>
          <p:nvPr/>
        </p:nvCxnSpPr>
        <p:spPr>
          <a:xfrm flipH="1" flipV="1">
            <a:off x="6993471" y="4208987"/>
            <a:ext cx="1121829" cy="1115488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ubbel klammerparentes 34">
            <a:extLst>
              <a:ext uri="{FF2B5EF4-FFF2-40B4-BE49-F238E27FC236}">
                <a16:creationId xmlns:a16="http://schemas.microsoft.com/office/drawing/2014/main" id="{0888D2DC-209E-4785-9F23-F3F6709FEFE2}"/>
              </a:ext>
            </a:extLst>
          </p:cNvPr>
          <p:cNvSpPr/>
          <p:nvPr/>
        </p:nvSpPr>
        <p:spPr>
          <a:xfrm rot="7961755">
            <a:off x="7836986" y="4924616"/>
            <a:ext cx="171964" cy="198972"/>
          </a:xfrm>
          <a:prstGeom prst="brace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7" name="Frihandsfigur: Form 26">
            <a:extLst>
              <a:ext uri="{FF2B5EF4-FFF2-40B4-BE49-F238E27FC236}">
                <a16:creationId xmlns:a16="http://schemas.microsoft.com/office/drawing/2014/main" id="{7650C317-AAD8-4DDF-8841-4B81F7F3DE4E}"/>
              </a:ext>
            </a:extLst>
          </p:cNvPr>
          <p:cNvSpPr/>
          <p:nvPr/>
        </p:nvSpPr>
        <p:spPr>
          <a:xfrm>
            <a:off x="8153400" y="4591050"/>
            <a:ext cx="857250" cy="876300"/>
          </a:xfrm>
          <a:custGeom>
            <a:avLst/>
            <a:gdLst>
              <a:gd name="connsiteX0" fmla="*/ 0 w 857250"/>
              <a:gd name="connsiteY0" fmla="*/ 714375 h 876300"/>
              <a:gd name="connsiteX1" fmla="*/ 47625 w 857250"/>
              <a:gd name="connsiteY1" fmla="*/ 752475 h 876300"/>
              <a:gd name="connsiteX2" fmla="*/ 85725 w 857250"/>
              <a:gd name="connsiteY2" fmla="*/ 800100 h 876300"/>
              <a:gd name="connsiteX3" fmla="*/ 133350 w 857250"/>
              <a:gd name="connsiteY3" fmla="*/ 838200 h 876300"/>
              <a:gd name="connsiteX4" fmla="*/ 161925 w 857250"/>
              <a:gd name="connsiteY4" fmla="*/ 857250 h 876300"/>
              <a:gd name="connsiteX5" fmla="*/ 219075 w 857250"/>
              <a:gd name="connsiteY5" fmla="*/ 876300 h 876300"/>
              <a:gd name="connsiteX6" fmla="*/ 552450 w 857250"/>
              <a:gd name="connsiteY6" fmla="*/ 866775 h 876300"/>
              <a:gd name="connsiteX7" fmla="*/ 609600 w 857250"/>
              <a:gd name="connsiteY7" fmla="*/ 847725 h 876300"/>
              <a:gd name="connsiteX8" fmla="*/ 638175 w 857250"/>
              <a:gd name="connsiteY8" fmla="*/ 838200 h 876300"/>
              <a:gd name="connsiteX9" fmla="*/ 657225 w 857250"/>
              <a:gd name="connsiteY9" fmla="*/ 809625 h 876300"/>
              <a:gd name="connsiteX10" fmla="*/ 685800 w 857250"/>
              <a:gd name="connsiteY10" fmla="*/ 800100 h 876300"/>
              <a:gd name="connsiteX11" fmla="*/ 714375 w 857250"/>
              <a:gd name="connsiteY11" fmla="*/ 781050 h 876300"/>
              <a:gd name="connsiteX12" fmla="*/ 752475 w 857250"/>
              <a:gd name="connsiteY12" fmla="*/ 733425 h 876300"/>
              <a:gd name="connsiteX13" fmla="*/ 800100 w 857250"/>
              <a:gd name="connsiteY13" fmla="*/ 647700 h 876300"/>
              <a:gd name="connsiteX14" fmla="*/ 819150 w 857250"/>
              <a:gd name="connsiteY14" fmla="*/ 619125 h 876300"/>
              <a:gd name="connsiteX15" fmla="*/ 847725 w 857250"/>
              <a:gd name="connsiteY15" fmla="*/ 533400 h 876300"/>
              <a:gd name="connsiteX16" fmla="*/ 857250 w 857250"/>
              <a:gd name="connsiteY16" fmla="*/ 504825 h 876300"/>
              <a:gd name="connsiteX17" fmla="*/ 838200 w 857250"/>
              <a:gd name="connsiteY17" fmla="*/ 295275 h 876300"/>
              <a:gd name="connsiteX18" fmla="*/ 819150 w 857250"/>
              <a:gd name="connsiteY18" fmla="*/ 238125 h 876300"/>
              <a:gd name="connsiteX19" fmla="*/ 809625 w 857250"/>
              <a:gd name="connsiteY19" fmla="*/ 209550 h 876300"/>
              <a:gd name="connsiteX20" fmla="*/ 781050 w 857250"/>
              <a:gd name="connsiteY20" fmla="*/ 152400 h 876300"/>
              <a:gd name="connsiteX21" fmla="*/ 752475 w 857250"/>
              <a:gd name="connsiteY21" fmla="*/ 133350 h 876300"/>
              <a:gd name="connsiteX22" fmla="*/ 714375 w 857250"/>
              <a:gd name="connsiteY22" fmla="*/ 76200 h 876300"/>
              <a:gd name="connsiteX23" fmla="*/ 657225 w 857250"/>
              <a:gd name="connsiteY23" fmla="*/ 38100 h 876300"/>
              <a:gd name="connsiteX24" fmla="*/ 628650 w 857250"/>
              <a:gd name="connsiteY24" fmla="*/ 19050 h 876300"/>
              <a:gd name="connsiteX25" fmla="*/ 504825 w 857250"/>
              <a:gd name="connsiteY25" fmla="*/ 0 h 876300"/>
              <a:gd name="connsiteX26" fmla="*/ 190500 w 857250"/>
              <a:gd name="connsiteY26" fmla="*/ 9525 h 876300"/>
              <a:gd name="connsiteX27" fmla="*/ 142875 w 857250"/>
              <a:gd name="connsiteY27" fmla="*/ 47625 h 876300"/>
              <a:gd name="connsiteX28" fmla="*/ 114300 w 857250"/>
              <a:gd name="connsiteY28" fmla="*/ 66675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57250" h="876300">
                <a:moveTo>
                  <a:pt x="0" y="714375"/>
                </a:moveTo>
                <a:cubicBezTo>
                  <a:pt x="15875" y="727075"/>
                  <a:pt x="34394" y="737039"/>
                  <a:pt x="47625" y="752475"/>
                </a:cubicBezTo>
                <a:cubicBezTo>
                  <a:pt x="108969" y="824043"/>
                  <a:pt x="-6159" y="738844"/>
                  <a:pt x="85725" y="800100"/>
                </a:cubicBezTo>
                <a:cubicBezTo>
                  <a:pt x="117838" y="848270"/>
                  <a:pt x="87342" y="815196"/>
                  <a:pt x="133350" y="838200"/>
                </a:cubicBezTo>
                <a:cubicBezTo>
                  <a:pt x="143589" y="843320"/>
                  <a:pt x="151464" y="852601"/>
                  <a:pt x="161925" y="857250"/>
                </a:cubicBezTo>
                <a:cubicBezTo>
                  <a:pt x="180275" y="865405"/>
                  <a:pt x="219075" y="876300"/>
                  <a:pt x="219075" y="876300"/>
                </a:cubicBezTo>
                <a:cubicBezTo>
                  <a:pt x="330200" y="873125"/>
                  <a:pt x="441576" y="874888"/>
                  <a:pt x="552450" y="866775"/>
                </a:cubicBezTo>
                <a:cubicBezTo>
                  <a:pt x="572477" y="865310"/>
                  <a:pt x="590550" y="854075"/>
                  <a:pt x="609600" y="847725"/>
                </a:cubicBezTo>
                <a:lnTo>
                  <a:pt x="638175" y="838200"/>
                </a:lnTo>
                <a:cubicBezTo>
                  <a:pt x="644525" y="828675"/>
                  <a:pt x="648286" y="816776"/>
                  <a:pt x="657225" y="809625"/>
                </a:cubicBezTo>
                <a:cubicBezTo>
                  <a:pt x="665065" y="803353"/>
                  <a:pt x="676820" y="804590"/>
                  <a:pt x="685800" y="800100"/>
                </a:cubicBezTo>
                <a:cubicBezTo>
                  <a:pt x="696039" y="794980"/>
                  <a:pt x="704850" y="787400"/>
                  <a:pt x="714375" y="781050"/>
                </a:cubicBezTo>
                <a:cubicBezTo>
                  <a:pt x="735825" y="716700"/>
                  <a:pt x="706077" y="786451"/>
                  <a:pt x="752475" y="733425"/>
                </a:cubicBezTo>
                <a:cubicBezTo>
                  <a:pt x="822551" y="653338"/>
                  <a:pt x="771755" y="704390"/>
                  <a:pt x="800100" y="647700"/>
                </a:cubicBezTo>
                <a:cubicBezTo>
                  <a:pt x="805220" y="637461"/>
                  <a:pt x="814501" y="629586"/>
                  <a:pt x="819150" y="619125"/>
                </a:cubicBezTo>
                <a:lnTo>
                  <a:pt x="847725" y="533400"/>
                </a:lnTo>
                <a:lnTo>
                  <a:pt x="857250" y="504825"/>
                </a:lnTo>
                <a:cubicBezTo>
                  <a:pt x="854380" y="458901"/>
                  <a:pt x="853111" y="354918"/>
                  <a:pt x="838200" y="295275"/>
                </a:cubicBezTo>
                <a:cubicBezTo>
                  <a:pt x="833330" y="275794"/>
                  <a:pt x="825500" y="257175"/>
                  <a:pt x="819150" y="238125"/>
                </a:cubicBezTo>
                <a:lnTo>
                  <a:pt x="809625" y="209550"/>
                </a:lnTo>
                <a:cubicBezTo>
                  <a:pt x="801878" y="186309"/>
                  <a:pt x="799514" y="170864"/>
                  <a:pt x="781050" y="152400"/>
                </a:cubicBezTo>
                <a:cubicBezTo>
                  <a:pt x="772955" y="144305"/>
                  <a:pt x="762000" y="139700"/>
                  <a:pt x="752475" y="133350"/>
                </a:cubicBezTo>
                <a:cubicBezTo>
                  <a:pt x="739775" y="114300"/>
                  <a:pt x="733425" y="88900"/>
                  <a:pt x="714375" y="76200"/>
                </a:cubicBezTo>
                <a:lnTo>
                  <a:pt x="657225" y="38100"/>
                </a:lnTo>
                <a:cubicBezTo>
                  <a:pt x="647700" y="31750"/>
                  <a:pt x="639942" y="20932"/>
                  <a:pt x="628650" y="19050"/>
                </a:cubicBezTo>
                <a:cubicBezTo>
                  <a:pt x="549355" y="5834"/>
                  <a:pt x="590619" y="12256"/>
                  <a:pt x="504825" y="0"/>
                </a:cubicBezTo>
                <a:cubicBezTo>
                  <a:pt x="400050" y="3175"/>
                  <a:pt x="295162" y="3710"/>
                  <a:pt x="190500" y="9525"/>
                </a:cubicBezTo>
                <a:cubicBezTo>
                  <a:pt x="145476" y="12026"/>
                  <a:pt x="173867" y="22832"/>
                  <a:pt x="142875" y="47625"/>
                </a:cubicBezTo>
                <a:cubicBezTo>
                  <a:pt x="111288" y="72895"/>
                  <a:pt x="114300" y="42448"/>
                  <a:pt x="114300" y="6667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7" name="Frihandsfigur: Form 36">
            <a:extLst>
              <a:ext uri="{FF2B5EF4-FFF2-40B4-BE49-F238E27FC236}">
                <a16:creationId xmlns:a16="http://schemas.microsoft.com/office/drawing/2014/main" id="{429E4AED-5D3D-4E47-9A15-AE525FF1FE10}"/>
              </a:ext>
            </a:extLst>
          </p:cNvPr>
          <p:cNvSpPr/>
          <p:nvPr/>
        </p:nvSpPr>
        <p:spPr>
          <a:xfrm>
            <a:off x="9855275" y="3828184"/>
            <a:ext cx="793675" cy="543791"/>
          </a:xfrm>
          <a:custGeom>
            <a:avLst/>
            <a:gdLst>
              <a:gd name="connsiteX0" fmla="*/ 3100 w 793675"/>
              <a:gd name="connsiteY0" fmla="*/ 543791 h 543791"/>
              <a:gd name="connsiteX1" fmla="*/ 12625 w 793675"/>
              <a:gd name="connsiteY1" fmla="*/ 448541 h 543791"/>
              <a:gd name="connsiteX2" fmla="*/ 117400 w 793675"/>
              <a:gd name="connsiteY2" fmla="*/ 439016 h 543791"/>
              <a:gd name="connsiteX3" fmla="*/ 145975 w 793675"/>
              <a:gd name="connsiteY3" fmla="*/ 429491 h 543791"/>
              <a:gd name="connsiteX4" fmla="*/ 155500 w 793675"/>
              <a:gd name="connsiteY4" fmla="*/ 315191 h 543791"/>
              <a:gd name="connsiteX5" fmla="*/ 184075 w 793675"/>
              <a:gd name="connsiteY5" fmla="*/ 305666 h 543791"/>
              <a:gd name="connsiteX6" fmla="*/ 250750 w 793675"/>
              <a:gd name="connsiteY6" fmla="*/ 296141 h 543791"/>
              <a:gd name="connsiteX7" fmla="*/ 298375 w 793675"/>
              <a:gd name="connsiteY7" fmla="*/ 229466 h 543791"/>
              <a:gd name="connsiteX8" fmla="*/ 326950 w 793675"/>
              <a:gd name="connsiteY8" fmla="*/ 172316 h 543791"/>
              <a:gd name="connsiteX9" fmla="*/ 460300 w 793675"/>
              <a:gd name="connsiteY9" fmla="*/ 162791 h 543791"/>
              <a:gd name="connsiteX10" fmla="*/ 498400 w 793675"/>
              <a:gd name="connsiteY10" fmla="*/ 115166 h 543791"/>
              <a:gd name="connsiteX11" fmla="*/ 555550 w 793675"/>
              <a:gd name="connsiteY11" fmla="*/ 67541 h 543791"/>
              <a:gd name="connsiteX12" fmla="*/ 698425 w 793675"/>
              <a:gd name="connsiteY12" fmla="*/ 77066 h 543791"/>
              <a:gd name="connsiteX13" fmla="*/ 707950 w 793675"/>
              <a:gd name="connsiteY13" fmla="*/ 48491 h 543791"/>
              <a:gd name="connsiteX14" fmla="*/ 727000 w 793675"/>
              <a:gd name="connsiteY14" fmla="*/ 19916 h 543791"/>
              <a:gd name="connsiteX15" fmla="*/ 793675 w 793675"/>
              <a:gd name="connsiteY15" fmla="*/ 866 h 54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3675" h="543791">
                <a:moveTo>
                  <a:pt x="3100" y="543791"/>
                </a:moveTo>
                <a:cubicBezTo>
                  <a:pt x="6275" y="512041"/>
                  <a:pt x="-10896" y="470102"/>
                  <a:pt x="12625" y="448541"/>
                </a:cubicBezTo>
                <a:cubicBezTo>
                  <a:pt x="38476" y="424844"/>
                  <a:pt x="82683" y="443976"/>
                  <a:pt x="117400" y="439016"/>
                </a:cubicBezTo>
                <a:cubicBezTo>
                  <a:pt x="127339" y="437596"/>
                  <a:pt x="136450" y="432666"/>
                  <a:pt x="145975" y="429491"/>
                </a:cubicBezTo>
                <a:cubicBezTo>
                  <a:pt x="149150" y="391391"/>
                  <a:pt x="144256" y="351732"/>
                  <a:pt x="155500" y="315191"/>
                </a:cubicBezTo>
                <a:cubicBezTo>
                  <a:pt x="158453" y="305595"/>
                  <a:pt x="174230" y="307635"/>
                  <a:pt x="184075" y="305666"/>
                </a:cubicBezTo>
                <a:cubicBezTo>
                  <a:pt x="206090" y="301263"/>
                  <a:pt x="228525" y="299316"/>
                  <a:pt x="250750" y="296141"/>
                </a:cubicBezTo>
                <a:cubicBezTo>
                  <a:pt x="298375" y="280266"/>
                  <a:pt x="276150" y="296141"/>
                  <a:pt x="298375" y="229466"/>
                </a:cubicBezTo>
                <a:cubicBezTo>
                  <a:pt x="301705" y="219475"/>
                  <a:pt x="313521" y="175673"/>
                  <a:pt x="326950" y="172316"/>
                </a:cubicBezTo>
                <a:cubicBezTo>
                  <a:pt x="370183" y="161508"/>
                  <a:pt x="415850" y="165966"/>
                  <a:pt x="460300" y="162791"/>
                </a:cubicBezTo>
                <a:cubicBezTo>
                  <a:pt x="524207" y="120186"/>
                  <a:pt x="461594" y="170375"/>
                  <a:pt x="498400" y="115166"/>
                </a:cubicBezTo>
                <a:cubicBezTo>
                  <a:pt x="513068" y="93164"/>
                  <a:pt x="534465" y="81598"/>
                  <a:pt x="555550" y="67541"/>
                </a:cubicBezTo>
                <a:cubicBezTo>
                  <a:pt x="603175" y="70716"/>
                  <a:pt x="651063" y="82986"/>
                  <a:pt x="698425" y="77066"/>
                </a:cubicBezTo>
                <a:cubicBezTo>
                  <a:pt x="708388" y="75821"/>
                  <a:pt x="703460" y="57471"/>
                  <a:pt x="707950" y="48491"/>
                </a:cubicBezTo>
                <a:cubicBezTo>
                  <a:pt x="713070" y="38252"/>
                  <a:pt x="718905" y="28011"/>
                  <a:pt x="727000" y="19916"/>
                </a:cubicBezTo>
                <a:cubicBezTo>
                  <a:pt x="753095" y="-6179"/>
                  <a:pt x="758602" y="866"/>
                  <a:pt x="793675" y="866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8" name="Rak pilkoppling 37">
            <a:extLst>
              <a:ext uri="{FF2B5EF4-FFF2-40B4-BE49-F238E27FC236}">
                <a16:creationId xmlns:a16="http://schemas.microsoft.com/office/drawing/2014/main" id="{B6A59DCD-F6A6-418C-92C8-701161AC77EC}"/>
              </a:ext>
            </a:extLst>
          </p:cNvPr>
          <p:cNvCxnSpPr>
            <a:cxnSpLocks/>
            <a:stCxn id="13" idx="3"/>
            <a:endCxn id="27" idx="28"/>
          </p:cNvCxnSpPr>
          <p:nvPr/>
        </p:nvCxnSpPr>
        <p:spPr>
          <a:xfrm>
            <a:off x="7028002" y="3976309"/>
            <a:ext cx="1239698" cy="68141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ihandsfigur: Form 43">
            <a:extLst>
              <a:ext uri="{FF2B5EF4-FFF2-40B4-BE49-F238E27FC236}">
                <a16:creationId xmlns:a16="http://schemas.microsoft.com/office/drawing/2014/main" id="{CFB6771F-CA10-49D9-AA2E-A50BCF4CA618}"/>
              </a:ext>
            </a:extLst>
          </p:cNvPr>
          <p:cNvSpPr/>
          <p:nvPr/>
        </p:nvSpPr>
        <p:spPr>
          <a:xfrm>
            <a:off x="7743825" y="4732628"/>
            <a:ext cx="447675" cy="525172"/>
          </a:xfrm>
          <a:custGeom>
            <a:avLst/>
            <a:gdLst>
              <a:gd name="connsiteX0" fmla="*/ 447675 w 447675"/>
              <a:gd name="connsiteY0" fmla="*/ 10822 h 525172"/>
              <a:gd name="connsiteX1" fmla="*/ 400050 w 447675"/>
              <a:gd name="connsiteY1" fmla="*/ 1297 h 525172"/>
              <a:gd name="connsiteX2" fmla="*/ 409575 w 447675"/>
              <a:gd name="connsiteY2" fmla="*/ 58447 h 525172"/>
              <a:gd name="connsiteX3" fmla="*/ 295275 w 447675"/>
              <a:gd name="connsiteY3" fmla="*/ 106072 h 525172"/>
              <a:gd name="connsiteX4" fmla="*/ 304800 w 447675"/>
              <a:gd name="connsiteY4" fmla="*/ 144172 h 525172"/>
              <a:gd name="connsiteX5" fmla="*/ 323850 w 447675"/>
              <a:gd name="connsiteY5" fmla="*/ 201322 h 525172"/>
              <a:gd name="connsiteX6" fmla="*/ 247650 w 447675"/>
              <a:gd name="connsiteY6" fmla="*/ 210847 h 525172"/>
              <a:gd name="connsiteX7" fmla="*/ 219075 w 447675"/>
              <a:gd name="connsiteY7" fmla="*/ 220372 h 525172"/>
              <a:gd name="connsiteX8" fmla="*/ 209550 w 447675"/>
              <a:gd name="connsiteY8" fmla="*/ 248947 h 525172"/>
              <a:gd name="connsiteX9" fmla="*/ 219075 w 447675"/>
              <a:gd name="connsiteY9" fmla="*/ 277522 h 525172"/>
              <a:gd name="connsiteX10" fmla="*/ 190500 w 447675"/>
              <a:gd name="connsiteY10" fmla="*/ 296572 h 525172"/>
              <a:gd name="connsiteX11" fmla="*/ 104775 w 447675"/>
              <a:gd name="connsiteY11" fmla="*/ 315622 h 525172"/>
              <a:gd name="connsiteX12" fmla="*/ 76200 w 447675"/>
              <a:gd name="connsiteY12" fmla="*/ 325147 h 525172"/>
              <a:gd name="connsiteX13" fmla="*/ 95250 w 447675"/>
              <a:gd name="connsiteY13" fmla="*/ 372772 h 525172"/>
              <a:gd name="connsiteX14" fmla="*/ 114300 w 447675"/>
              <a:gd name="connsiteY14" fmla="*/ 429922 h 525172"/>
              <a:gd name="connsiteX15" fmla="*/ 28575 w 447675"/>
              <a:gd name="connsiteY15" fmla="*/ 468022 h 525172"/>
              <a:gd name="connsiteX16" fmla="*/ 0 w 447675"/>
              <a:gd name="connsiteY16" fmla="*/ 477547 h 525172"/>
              <a:gd name="connsiteX17" fmla="*/ 19050 w 447675"/>
              <a:gd name="connsiteY17" fmla="*/ 525172 h 525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47675" h="525172">
                <a:moveTo>
                  <a:pt x="447675" y="10822"/>
                </a:moveTo>
                <a:cubicBezTo>
                  <a:pt x="431800" y="7647"/>
                  <a:pt x="415409" y="-3823"/>
                  <a:pt x="400050" y="1297"/>
                </a:cubicBezTo>
                <a:cubicBezTo>
                  <a:pt x="367785" y="12052"/>
                  <a:pt x="406756" y="54218"/>
                  <a:pt x="409575" y="58447"/>
                </a:cubicBezTo>
                <a:cubicBezTo>
                  <a:pt x="386404" y="151130"/>
                  <a:pt x="426857" y="40281"/>
                  <a:pt x="295275" y="106072"/>
                </a:cubicBezTo>
                <a:cubicBezTo>
                  <a:pt x="283566" y="111926"/>
                  <a:pt x="301038" y="131633"/>
                  <a:pt x="304800" y="144172"/>
                </a:cubicBezTo>
                <a:cubicBezTo>
                  <a:pt x="310570" y="163406"/>
                  <a:pt x="323850" y="201322"/>
                  <a:pt x="323850" y="201322"/>
                </a:cubicBezTo>
                <a:cubicBezTo>
                  <a:pt x="298450" y="204497"/>
                  <a:pt x="272835" y="206268"/>
                  <a:pt x="247650" y="210847"/>
                </a:cubicBezTo>
                <a:cubicBezTo>
                  <a:pt x="237772" y="212643"/>
                  <a:pt x="226175" y="213272"/>
                  <a:pt x="219075" y="220372"/>
                </a:cubicBezTo>
                <a:cubicBezTo>
                  <a:pt x="211975" y="227472"/>
                  <a:pt x="212725" y="239422"/>
                  <a:pt x="209550" y="248947"/>
                </a:cubicBezTo>
                <a:cubicBezTo>
                  <a:pt x="212725" y="258472"/>
                  <a:pt x="222804" y="268200"/>
                  <a:pt x="219075" y="277522"/>
                </a:cubicBezTo>
                <a:cubicBezTo>
                  <a:pt x="214823" y="288151"/>
                  <a:pt x="200739" y="291452"/>
                  <a:pt x="190500" y="296572"/>
                </a:cubicBezTo>
                <a:cubicBezTo>
                  <a:pt x="164769" y="309437"/>
                  <a:pt x="131115" y="309769"/>
                  <a:pt x="104775" y="315622"/>
                </a:cubicBezTo>
                <a:cubicBezTo>
                  <a:pt x="94974" y="317800"/>
                  <a:pt x="85725" y="321972"/>
                  <a:pt x="76200" y="325147"/>
                </a:cubicBezTo>
                <a:cubicBezTo>
                  <a:pt x="56483" y="384297"/>
                  <a:pt x="65814" y="325674"/>
                  <a:pt x="95250" y="372772"/>
                </a:cubicBezTo>
                <a:cubicBezTo>
                  <a:pt x="105893" y="389800"/>
                  <a:pt x="114300" y="429922"/>
                  <a:pt x="114300" y="429922"/>
                </a:cubicBezTo>
                <a:cubicBezTo>
                  <a:pt x="69017" y="460111"/>
                  <a:pt x="96585" y="445352"/>
                  <a:pt x="28575" y="468022"/>
                </a:cubicBezTo>
                <a:lnTo>
                  <a:pt x="0" y="477547"/>
                </a:lnTo>
                <a:cubicBezTo>
                  <a:pt x="11770" y="512857"/>
                  <a:pt x="5035" y="497142"/>
                  <a:pt x="19050" y="525172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5" name="Frihandsfigur: Form 44">
            <a:extLst>
              <a:ext uri="{FF2B5EF4-FFF2-40B4-BE49-F238E27FC236}">
                <a16:creationId xmlns:a16="http://schemas.microsoft.com/office/drawing/2014/main" id="{D6444018-908F-4EE5-A52A-ABF9781CBFD3}"/>
              </a:ext>
            </a:extLst>
          </p:cNvPr>
          <p:cNvSpPr/>
          <p:nvPr/>
        </p:nvSpPr>
        <p:spPr>
          <a:xfrm>
            <a:off x="7734300" y="4457700"/>
            <a:ext cx="2057400" cy="1447800"/>
          </a:xfrm>
          <a:custGeom>
            <a:avLst/>
            <a:gdLst>
              <a:gd name="connsiteX0" fmla="*/ 0 w 2057400"/>
              <a:gd name="connsiteY0" fmla="*/ 904875 h 1447800"/>
              <a:gd name="connsiteX1" fmla="*/ 9525 w 2057400"/>
              <a:gd name="connsiteY1" fmla="*/ 1066800 h 1447800"/>
              <a:gd name="connsiteX2" fmla="*/ 28575 w 2057400"/>
              <a:gd name="connsiteY2" fmla="*/ 1133475 h 1447800"/>
              <a:gd name="connsiteX3" fmla="*/ 38100 w 2057400"/>
              <a:gd name="connsiteY3" fmla="*/ 1181100 h 1447800"/>
              <a:gd name="connsiteX4" fmla="*/ 57150 w 2057400"/>
              <a:gd name="connsiteY4" fmla="*/ 1238250 h 1447800"/>
              <a:gd name="connsiteX5" fmla="*/ 66675 w 2057400"/>
              <a:gd name="connsiteY5" fmla="*/ 1266825 h 1447800"/>
              <a:gd name="connsiteX6" fmla="*/ 95250 w 2057400"/>
              <a:gd name="connsiteY6" fmla="*/ 1285875 h 1447800"/>
              <a:gd name="connsiteX7" fmla="*/ 133350 w 2057400"/>
              <a:gd name="connsiteY7" fmla="*/ 1343025 h 1447800"/>
              <a:gd name="connsiteX8" fmla="*/ 161925 w 2057400"/>
              <a:gd name="connsiteY8" fmla="*/ 1352550 h 1447800"/>
              <a:gd name="connsiteX9" fmla="*/ 190500 w 2057400"/>
              <a:gd name="connsiteY9" fmla="*/ 1371600 h 1447800"/>
              <a:gd name="connsiteX10" fmla="*/ 257175 w 2057400"/>
              <a:gd name="connsiteY10" fmla="*/ 1390650 h 1447800"/>
              <a:gd name="connsiteX11" fmla="*/ 304800 w 2057400"/>
              <a:gd name="connsiteY11" fmla="*/ 1400175 h 1447800"/>
              <a:gd name="connsiteX12" fmla="*/ 381000 w 2057400"/>
              <a:gd name="connsiteY12" fmla="*/ 1419225 h 1447800"/>
              <a:gd name="connsiteX13" fmla="*/ 476250 w 2057400"/>
              <a:gd name="connsiteY13" fmla="*/ 1428750 h 1447800"/>
              <a:gd name="connsiteX14" fmla="*/ 523875 w 2057400"/>
              <a:gd name="connsiteY14" fmla="*/ 1438275 h 1447800"/>
              <a:gd name="connsiteX15" fmla="*/ 600075 w 2057400"/>
              <a:gd name="connsiteY15" fmla="*/ 1447800 h 1447800"/>
              <a:gd name="connsiteX16" fmla="*/ 923925 w 2057400"/>
              <a:gd name="connsiteY16" fmla="*/ 1438275 h 1447800"/>
              <a:gd name="connsiteX17" fmla="*/ 1009650 w 2057400"/>
              <a:gd name="connsiteY17" fmla="*/ 1419225 h 1447800"/>
              <a:gd name="connsiteX18" fmla="*/ 1066800 w 2057400"/>
              <a:gd name="connsiteY18" fmla="*/ 1381125 h 1447800"/>
              <a:gd name="connsiteX19" fmla="*/ 1123950 w 2057400"/>
              <a:gd name="connsiteY19" fmla="*/ 1362075 h 1447800"/>
              <a:gd name="connsiteX20" fmla="*/ 1181100 w 2057400"/>
              <a:gd name="connsiteY20" fmla="*/ 1323975 h 1447800"/>
              <a:gd name="connsiteX21" fmla="*/ 1238250 w 2057400"/>
              <a:gd name="connsiteY21" fmla="*/ 1285875 h 1447800"/>
              <a:gd name="connsiteX22" fmla="*/ 1266825 w 2057400"/>
              <a:gd name="connsiteY22" fmla="*/ 1266825 h 1447800"/>
              <a:gd name="connsiteX23" fmla="*/ 1314450 w 2057400"/>
              <a:gd name="connsiteY23" fmla="*/ 1219200 h 1447800"/>
              <a:gd name="connsiteX24" fmla="*/ 1352550 w 2057400"/>
              <a:gd name="connsiteY24" fmla="*/ 1162050 h 1447800"/>
              <a:gd name="connsiteX25" fmla="*/ 1371600 w 2057400"/>
              <a:gd name="connsiteY25" fmla="*/ 1133475 h 1447800"/>
              <a:gd name="connsiteX26" fmla="*/ 1390650 w 2057400"/>
              <a:gd name="connsiteY26" fmla="*/ 1104900 h 1447800"/>
              <a:gd name="connsiteX27" fmla="*/ 1419225 w 2057400"/>
              <a:gd name="connsiteY27" fmla="*/ 1066800 h 1447800"/>
              <a:gd name="connsiteX28" fmla="*/ 1457325 w 2057400"/>
              <a:gd name="connsiteY28" fmla="*/ 1000125 h 1447800"/>
              <a:gd name="connsiteX29" fmla="*/ 1495425 w 2057400"/>
              <a:gd name="connsiteY29" fmla="*/ 942975 h 1447800"/>
              <a:gd name="connsiteX30" fmla="*/ 1514475 w 2057400"/>
              <a:gd name="connsiteY30" fmla="*/ 904875 h 1447800"/>
              <a:gd name="connsiteX31" fmla="*/ 1543050 w 2057400"/>
              <a:gd name="connsiteY31" fmla="*/ 876300 h 1447800"/>
              <a:gd name="connsiteX32" fmla="*/ 1590675 w 2057400"/>
              <a:gd name="connsiteY32" fmla="*/ 790575 h 1447800"/>
              <a:gd name="connsiteX33" fmla="*/ 1609725 w 2057400"/>
              <a:gd name="connsiteY33" fmla="*/ 762000 h 1447800"/>
              <a:gd name="connsiteX34" fmla="*/ 1619250 w 2057400"/>
              <a:gd name="connsiteY34" fmla="*/ 733425 h 1447800"/>
              <a:gd name="connsiteX35" fmla="*/ 1666875 w 2057400"/>
              <a:gd name="connsiteY35" fmla="*/ 676275 h 1447800"/>
              <a:gd name="connsiteX36" fmla="*/ 1676400 w 2057400"/>
              <a:gd name="connsiteY36" fmla="*/ 647700 h 1447800"/>
              <a:gd name="connsiteX37" fmla="*/ 1695450 w 2057400"/>
              <a:gd name="connsiteY37" fmla="*/ 619125 h 1447800"/>
              <a:gd name="connsiteX38" fmla="*/ 1733550 w 2057400"/>
              <a:gd name="connsiteY38" fmla="*/ 552450 h 1447800"/>
              <a:gd name="connsiteX39" fmla="*/ 1762125 w 2057400"/>
              <a:gd name="connsiteY39" fmla="*/ 485775 h 1447800"/>
              <a:gd name="connsiteX40" fmla="*/ 1781175 w 2057400"/>
              <a:gd name="connsiteY40" fmla="*/ 457200 h 1447800"/>
              <a:gd name="connsiteX41" fmla="*/ 1800225 w 2057400"/>
              <a:gd name="connsiteY41" fmla="*/ 400050 h 1447800"/>
              <a:gd name="connsiteX42" fmla="*/ 1838325 w 2057400"/>
              <a:gd name="connsiteY42" fmla="*/ 342900 h 1447800"/>
              <a:gd name="connsiteX43" fmla="*/ 1847850 w 2057400"/>
              <a:gd name="connsiteY43" fmla="*/ 314325 h 1447800"/>
              <a:gd name="connsiteX44" fmla="*/ 1866900 w 2057400"/>
              <a:gd name="connsiteY44" fmla="*/ 285750 h 1447800"/>
              <a:gd name="connsiteX45" fmla="*/ 1876425 w 2057400"/>
              <a:gd name="connsiteY45" fmla="*/ 257175 h 1447800"/>
              <a:gd name="connsiteX46" fmla="*/ 1933575 w 2057400"/>
              <a:gd name="connsiteY46" fmla="*/ 171450 h 1447800"/>
              <a:gd name="connsiteX47" fmla="*/ 1952625 w 2057400"/>
              <a:gd name="connsiteY47" fmla="*/ 142875 h 1447800"/>
              <a:gd name="connsiteX48" fmla="*/ 1971675 w 2057400"/>
              <a:gd name="connsiteY48" fmla="*/ 114300 h 1447800"/>
              <a:gd name="connsiteX49" fmla="*/ 2000250 w 2057400"/>
              <a:gd name="connsiteY49" fmla="*/ 85725 h 1447800"/>
              <a:gd name="connsiteX50" fmla="*/ 2038350 w 2057400"/>
              <a:gd name="connsiteY50" fmla="*/ 28575 h 1447800"/>
              <a:gd name="connsiteX51" fmla="*/ 2057400 w 2057400"/>
              <a:gd name="connsiteY51" fmla="*/ 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057400" h="1447800">
                <a:moveTo>
                  <a:pt x="0" y="904875"/>
                </a:moveTo>
                <a:cubicBezTo>
                  <a:pt x="3175" y="958850"/>
                  <a:pt x="4399" y="1012975"/>
                  <a:pt x="9525" y="1066800"/>
                </a:cubicBezTo>
                <a:cubicBezTo>
                  <a:pt x="12266" y="1095581"/>
                  <a:pt x="21981" y="1107099"/>
                  <a:pt x="28575" y="1133475"/>
                </a:cubicBezTo>
                <a:cubicBezTo>
                  <a:pt x="32502" y="1149181"/>
                  <a:pt x="33840" y="1165481"/>
                  <a:pt x="38100" y="1181100"/>
                </a:cubicBezTo>
                <a:cubicBezTo>
                  <a:pt x="43384" y="1200473"/>
                  <a:pt x="50800" y="1219200"/>
                  <a:pt x="57150" y="1238250"/>
                </a:cubicBezTo>
                <a:cubicBezTo>
                  <a:pt x="60325" y="1247775"/>
                  <a:pt x="58321" y="1261256"/>
                  <a:pt x="66675" y="1266825"/>
                </a:cubicBezTo>
                <a:lnTo>
                  <a:pt x="95250" y="1285875"/>
                </a:lnTo>
                <a:cubicBezTo>
                  <a:pt x="105236" y="1315833"/>
                  <a:pt x="102772" y="1322640"/>
                  <a:pt x="133350" y="1343025"/>
                </a:cubicBezTo>
                <a:cubicBezTo>
                  <a:pt x="141704" y="1348594"/>
                  <a:pt x="152945" y="1348060"/>
                  <a:pt x="161925" y="1352550"/>
                </a:cubicBezTo>
                <a:cubicBezTo>
                  <a:pt x="172164" y="1357670"/>
                  <a:pt x="180261" y="1366480"/>
                  <a:pt x="190500" y="1371600"/>
                </a:cubicBezTo>
                <a:cubicBezTo>
                  <a:pt x="203228" y="1377964"/>
                  <a:pt x="246188" y="1388209"/>
                  <a:pt x="257175" y="1390650"/>
                </a:cubicBezTo>
                <a:cubicBezTo>
                  <a:pt x="272979" y="1394162"/>
                  <a:pt x="289025" y="1396535"/>
                  <a:pt x="304800" y="1400175"/>
                </a:cubicBezTo>
                <a:cubicBezTo>
                  <a:pt x="330311" y="1406062"/>
                  <a:pt x="354948" y="1416620"/>
                  <a:pt x="381000" y="1419225"/>
                </a:cubicBezTo>
                <a:cubicBezTo>
                  <a:pt x="412750" y="1422400"/>
                  <a:pt x="444622" y="1424533"/>
                  <a:pt x="476250" y="1428750"/>
                </a:cubicBezTo>
                <a:cubicBezTo>
                  <a:pt x="492297" y="1430890"/>
                  <a:pt x="507874" y="1435813"/>
                  <a:pt x="523875" y="1438275"/>
                </a:cubicBezTo>
                <a:cubicBezTo>
                  <a:pt x="549175" y="1442167"/>
                  <a:pt x="574675" y="1444625"/>
                  <a:pt x="600075" y="1447800"/>
                </a:cubicBezTo>
                <a:cubicBezTo>
                  <a:pt x="708025" y="1444625"/>
                  <a:pt x="816070" y="1443806"/>
                  <a:pt x="923925" y="1438275"/>
                </a:cubicBezTo>
                <a:cubicBezTo>
                  <a:pt x="939138" y="1437495"/>
                  <a:pt x="992432" y="1423529"/>
                  <a:pt x="1009650" y="1419225"/>
                </a:cubicBezTo>
                <a:cubicBezTo>
                  <a:pt x="1028700" y="1406525"/>
                  <a:pt x="1045080" y="1388365"/>
                  <a:pt x="1066800" y="1381125"/>
                </a:cubicBezTo>
                <a:cubicBezTo>
                  <a:pt x="1085850" y="1374775"/>
                  <a:pt x="1107242" y="1373214"/>
                  <a:pt x="1123950" y="1362075"/>
                </a:cubicBezTo>
                <a:lnTo>
                  <a:pt x="1181100" y="1323975"/>
                </a:lnTo>
                <a:lnTo>
                  <a:pt x="1238250" y="1285875"/>
                </a:lnTo>
                <a:lnTo>
                  <a:pt x="1266825" y="1266825"/>
                </a:lnTo>
                <a:cubicBezTo>
                  <a:pt x="1343025" y="1152525"/>
                  <a:pt x="1225550" y="1320800"/>
                  <a:pt x="1314450" y="1219200"/>
                </a:cubicBezTo>
                <a:cubicBezTo>
                  <a:pt x="1329527" y="1201970"/>
                  <a:pt x="1339850" y="1181100"/>
                  <a:pt x="1352550" y="1162050"/>
                </a:cubicBezTo>
                <a:lnTo>
                  <a:pt x="1371600" y="1133475"/>
                </a:lnTo>
                <a:cubicBezTo>
                  <a:pt x="1377950" y="1123950"/>
                  <a:pt x="1383781" y="1114058"/>
                  <a:pt x="1390650" y="1104900"/>
                </a:cubicBezTo>
                <a:cubicBezTo>
                  <a:pt x="1400175" y="1092200"/>
                  <a:pt x="1409998" y="1079718"/>
                  <a:pt x="1419225" y="1066800"/>
                </a:cubicBezTo>
                <a:cubicBezTo>
                  <a:pt x="1460412" y="1009139"/>
                  <a:pt x="1415468" y="1069887"/>
                  <a:pt x="1457325" y="1000125"/>
                </a:cubicBezTo>
                <a:cubicBezTo>
                  <a:pt x="1469105" y="980492"/>
                  <a:pt x="1485186" y="963453"/>
                  <a:pt x="1495425" y="942975"/>
                </a:cubicBezTo>
                <a:cubicBezTo>
                  <a:pt x="1501775" y="930275"/>
                  <a:pt x="1506222" y="916429"/>
                  <a:pt x="1514475" y="904875"/>
                </a:cubicBezTo>
                <a:cubicBezTo>
                  <a:pt x="1522305" y="893914"/>
                  <a:pt x="1533525" y="885825"/>
                  <a:pt x="1543050" y="876300"/>
                </a:cubicBezTo>
                <a:cubicBezTo>
                  <a:pt x="1559815" y="826005"/>
                  <a:pt x="1547006" y="856079"/>
                  <a:pt x="1590675" y="790575"/>
                </a:cubicBezTo>
                <a:cubicBezTo>
                  <a:pt x="1597025" y="781050"/>
                  <a:pt x="1606105" y="772860"/>
                  <a:pt x="1609725" y="762000"/>
                </a:cubicBezTo>
                <a:cubicBezTo>
                  <a:pt x="1612900" y="752475"/>
                  <a:pt x="1613681" y="741779"/>
                  <a:pt x="1619250" y="733425"/>
                </a:cubicBezTo>
                <a:cubicBezTo>
                  <a:pt x="1661381" y="670228"/>
                  <a:pt x="1635712" y="738601"/>
                  <a:pt x="1666875" y="676275"/>
                </a:cubicBezTo>
                <a:cubicBezTo>
                  <a:pt x="1671365" y="667295"/>
                  <a:pt x="1671910" y="656680"/>
                  <a:pt x="1676400" y="647700"/>
                </a:cubicBezTo>
                <a:cubicBezTo>
                  <a:pt x="1681520" y="637461"/>
                  <a:pt x="1690330" y="629364"/>
                  <a:pt x="1695450" y="619125"/>
                </a:cubicBezTo>
                <a:cubicBezTo>
                  <a:pt x="1731813" y="546399"/>
                  <a:pt x="1664454" y="644578"/>
                  <a:pt x="1733550" y="552450"/>
                </a:cubicBezTo>
                <a:cubicBezTo>
                  <a:pt x="1744236" y="520392"/>
                  <a:pt x="1743293" y="518731"/>
                  <a:pt x="1762125" y="485775"/>
                </a:cubicBezTo>
                <a:cubicBezTo>
                  <a:pt x="1767805" y="475836"/>
                  <a:pt x="1776526" y="467661"/>
                  <a:pt x="1781175" y="457200"/>
                </a:cubicBezTo>
                <a:cubicBezTo>
                  <a:pt x="1789330" y="438850"/>
                  <a:pt x="1789086" y="416758"/>
                  <a:pt x="1800225" y="400050"/>
                </a:cubicBezTo>
                <a:cubicBezTo>
                  <a:pt x="1812925" y="381000"/>
                  <a:pt x="1831085" y="364620"/>
                  <a:pt x="1838325" y="342900"/>
                </a:cubicBezTo>
                <a:cubicBezTo>
                  <a:pt x="1841500" y="333375"/>
                  <a:pt x="1843360" y="323305"/>
                  <a:pt x="1847850" y="314325"/>
                </a:cubicBezTo>
                <a:cubicBezTo>
                  <a:pt x="1852970" y="304086"/>
                  <a:pt x="1861780" y="295989"/>
                  <a:pt x="1866900" y="285750"/>
                </a:cubicBezTo>
                <a:cubicBezTo>
                  <a:pt x="1871390" y="276770"/>
                  <a:pt x="1871549" y="265952"/>
                  <a:pt x="1876425" y="257175"/>
                </a:cubicBezTo>
                <a:lnTo>
                  <a:pt x="1933575" y="171450"/>
                </a:lnTo>
                <a:lnTo>
                  <a:pt x="1952625" y="142875"/>
                </a:lnTo>
                <a:cubicBezTo>
                  <a:pt x="1958975" y="133350"/>
                  <a:pt x="1963580" y="122395"/>
                  <a:pt x="1971675" y="114300"/>
                </a:cubicBezTo>
                <a:cubicBezTo>
                  <a:pt x="1981200" y="104775"/>
                  <a:pt x="1991980" y="96358"/>
                  <a:pt x="2000250" y="85725"/>
                </a:cubicBezTo>
                <a:cubicBezTo>
                  <a:pt x="2014306" y="67653"/>
                  <a:pt x="2025650" y="47625"/>
                  <a:pt x="2038350" y="28575"/>
                </a:cubicBezTo>
                <a:lnTo>
                  <a:pt x="2057400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46" name="Rak pilkoppling 45">
            <a:extLst>
              <a:ext uri="{FF2B5EF4-FFF2-40B4-BE49-F238E27FC236}">
                <a16:creationId xmlns:a16="http://schemas.microsoft.com/office/drawing/2014/main" id="{DD9BADEC-63EC-4520-8F7D-53320B497426}"/>
              </a:ext>
            </a:extLst>
          </p:cNvPr>
          <p:cNvCxnSpPr>
            <a:cxnSpLocks/>
          </p:cNvCxnSpPr>
          <p:nvPr/>
        </p:nvCxnSpPr>
        <p:spPr>
          <a:xfrm flipH="1" flipV="1">
            <a:off x="6735470" y="4160975"/>
            <a:ext cx="996198" cy="109682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pilkoppling 49">
            <a:extLst>
              <a:ext uri="{FF2B5EF4-FFF2-40B4-BE49-F238E27FC236}">
                <a16:creationId xmlns:a16="http://schemas.microsoft.com/office/drawing/2014/main" id="{1E166A9D-7287-43C7-A7E6-227115DE3B67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7028002" y="3976309"/>
            <a:ext cx="2697023" cy="39566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A91984AE-A6A3-4C31-BBC9-79D2F423D99D}"/>
              </a:ext>
            </a:extLst>
          </p:cNvPr>
          <p:cNvCxnSpPr>
            <a:cxnSpLocks/>
          </p:cNvCxnSpPr>
          <p:nvPr/>
        </p:nvCxnSpPr>
        <p:spPr>
          <a:xfrm flipV="1">
            <a:off x="10725151" y="3606977"/>
            <a:ext cx="704849" cy="214281"/>
          </a:xfrm>
          <a:prstGeom prst="straightConnector1">
            <a:avLst/>
          </a:prstGeom>
          <a:ln w="31750" cmpd="dbl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ruta 54">
            <a:extLst>
              <a:ext uri="{FF2B5EF4-FFF2-40B4-BE49-F238E27FC236}">
                <a16:creationId xmlns:a16="http://schemas.microsoft.com/office/drawing/2014/main" id="{25FC577D-A3BB-4A54-9EC1-7227F568E77C}"/>
              </a:ext>
            </a:extLst>
          </p:cNvPr>
          <p:cNvSpPr txBox="1"/>
          <p:nvPr/>
        </p:nvSpPr>
        <p:spPr>
          <a:xfrm>
            <a:off x="1038225" y="1362075"/>
            <a:ext cx="42314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Bandyburken.se</a:t>
            </a:r>
          </a:p>
          <a:p>
            <a:r>
              <a:rPr lang="sv-SE" dirty="0"/>
              <a:t>Rinkövningar/Svart/Teknik/Fem pass II</a:t>
            </a:r>
          </a:p>
          <a:p>
            <a:endParaRPr lang="sv-SE" dirty="0"/>
          </a:p>
          <a:p>
            <a:r>
              <a:rPr lang="sv-SE" dirty="0"/>
              <a:t>Spelare A åker baklänges med boll</a:t>
            </a:r>
          </a:p>
          <a:p>
            <a:r>
              <a:rPr lang="sv-SE" dirty="0"/>
              <a:t>A passar B. </a:t>
            </a:r>
          </a:p>
          <a:p>
            <a:r>
              <a:rPr lang="sv-SE" dirty="0"/>
              <a:t>A fortsätter baklänges och får ny passning från B som passas tillbaks på ett tillslag.</a:t>
            </a:r>
          </a:p>
          <a:p>
            <a:r>
              <a:rPr lang="sv-SE" dirty="0"/>
              <a:t>A växlar till framlänges, rundar konan och får passning från B.</a:t>
            </a:r>
          </a:p>
          <a:p>
            <a:r>
              <a:rPr lang="sv-SE" dirty="0"/>
              <a:t>A tar med sig bollen några skär och passar sedan tillbaks till B.</a:t>
            </a:r>
          </a:p>
          <a:p>
            <a:r>
              <a:rPr lang="sv-SE" dirty="0"/>
              <a:t>A fortsätter med kraftfull åkning uppåt och skär in i banan för att få passning och går på avslut.</a:t>
            </a:r>
            <a:endParaRPr lang="en-SE" dirty="0"/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4E416829-9F1D-4474-92ED-E0B6F4E518E1}"/>
              </a:ext>
            </a:extLst>
          </p:cNvPr>
          <p:cNvSpPr txBox="1"/>
          <p:nvPr/>
        </p:nvSpPr>
        <p:spPr>
          <a:xfrm>
            <a:off x="11301765" y="3234174"/>
            <a:ext cx="57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mv</a:t>
            </a:r>
            <a:endParaRPr lang="en-SE" dirty="0"/>
          </a:p>
        </p:txBody>
      </p:sp>
      <p:sp>
        <p:nvSpPr>
          <p:cNvPr id="57" name="textruta 56">
            <a:extLst>
              <a:ext uri="{FF2B5EF4-FFF2-40B4-BE49-F238E27FC236}">
                <a16:creationId xmlns:a16="http://schemas.microsoft.com/office/drawing/2014/main" id="{5DF85F57-1DC1-41F2-8BCC-E70D64058E01}"/>
              </a:ext>
            </a:extLst>
          </p:cNvPr>
          <p:cNvSpPr txBox="1"/>
          <p:nvPr/>
        </p:nvSpPr>
        <p:spPr>
          <a:xfrm>
            <a:off x="8023985" y="5115961"/>
            <a:ext cx="29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  <a:endParaRPr lang="en-SE" dirty="0"/>
          </a:p>
        </p:txBody>
      </p:sp>
      <p:sp>
        <p:nvSpPr>
          <p:cNvPr id="58" name="Dubbel klammerparentes 57">
            <a:extLst>
              <a:ext uri="{FF2B5EF4-FFF2-40B4-BE49-F238E27FC236}">
                <a16:creationId xmlns:a16="http://schemas.microsoft.com/office/drawing/2014/main" id="{BD72063B-AD24-4517-9BF6-89BB016E84BE}"/>
              </a:ext>
            </a:extLst>
          </p:cNvPr>
          <p:cNvSpPr/>
          <p:nvPr/>
        </p:nvSpPr>
        <p:spPr>
          <a:xfrm rot="7961755">
            <a:off x="7090180" y="4274894"/>
            <a:ext cx="171963" cy="198972"/>
          </a:xfrm>
          <a:prstGeom prst="brace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4376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30664</TotalTime>
  <Words>1692</Words>
  <Application>Microsoft Office PowerPoint</Application>
  <PresentationFormat>Bredbild</PresentationFormat>
  <Paragraphs>412</Paragraphs>
  <Slides>25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Uppspel - start på halv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 Johansson</dc:creator>
  <cp:lastModifiedBy>Erik Johansson</cp:lastModifiedBy>
  <cp:revision>72</cp:revision>
  <dcterms:created xsi:type="dcterms:W3CDTF">2020-12-10T08:48:58Z</dcterms:created>
  <dcterms:modified xsi:type="dcterms:W3CDTF">2021-02-10T10:07:53Z</dcterms:modified>
</cp:coreProperties>
</file>