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9" r:id="rId3"/>
    <p:sldId id="280" r:id="rId4"/>
    <p:sldId id="281" r:id="rId5"/>
    <p:sldId id="283" r:id="rId6"/>
    <p:sldId id="284" r:id="rId7"/>
    <p:sldId id="282" r:id="rId8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E8CBDC-1F1D-4B8E-9E08-FDD412CC208B}" v="36" dt="2020-08-24T21:32:04.7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5EC24-D837-0242-B1C3-AF24488FDD6A}" type="datetimeFigureOut">
              <a:rPr lang="sv-SE" smtClean="0"/>
              <a:t>2020-08-24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0890C-BE05-744A-8F13-A22EFA288B7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2217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5EC24-D837-0242-B1C3-AF24488FDD6A}" type="datetimeFigureOut">
              <a:rPr lang="sv-SE" smtClean="0"/>
              <a:t>2020-08-24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0890C-BE05-744A-8F13-A22EFA288B7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450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5EC24-D837-0242-B1C3-AF24488FDD6A}" type="datetimeFigureOut">
              <a:rPr lang="sv-SE" smtClean="0"/>
              <a:t>2020-08-24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0890C-BE05-744A-8F13-A22EFA288B7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5116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5EC24-D837-0242-B1C3-AF24488FDD6A}" type="datetimeFigureOut">
              <a:rPr lang="sv-SE" smtClean="0"/>
              <a:t>2020-08-24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0890C-BE05-744A-8F13-A22EFA288B7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7884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5EC24-D837-0242-B1C3-AF24488FDD6A}" type="datetimeFigureOut">
              <a:rPr lang="sv-SE" smtClean="0"/>
              <a:t>2020-08-24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0890C-BE05-744A-8F13-A22EFA288B7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1291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5EC24-D837-0242-B1C3-AF24488FDD6A}" type="datetimeFigureOut">
              <a:rPr lang="sv-SE" smtClean="0"/>
              <a:t>2020-08-24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0890C-BE05-744A-8F13-A22EFA288B7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6162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5EC24-D837-0242-B1C3-AF24488FDD6A}" type="datetimeFigureOut">
              <a:rPr lang="sv-SE" smtClean="0"/>
              <a:t>2020-08-24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0890C-BE05-744A-8F13-A22EFA288B7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9908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5EC24-D837-0242-B1C3-AF24488FDD6A}" type="datetimeFigureOut">
              <a:rPr lang="sv-SE" smtClean="0"/>
              <a:t>2020-08-24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0890C-BE05-744A-8F13-A22EFA288B7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78737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5EC24-D837-0242-B1C3-AF24488FDD6A}" type="datetimeFigureOut">
              <a:rPr lang="sv-SE" smtClean="0"/>
              <a:t>2020-08-24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0890C-BE05-744A-8F13-A22EFA288B7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395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5EC24-D837-0242-B1C3-AF24488FDD6A}" type="datetimeFigureOut">
              <a:rPr lang="sv-SE" smtClean="0"/>
              <a:t>2020-08-24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0890C-BE05-744A-8F13-A22EFA288B7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4853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5EC24-D837-0242-B1C3-AF24488FDD6A}" type="datetimeFigureOut">
              <a:rPr lang="sv-SE" smtClean="0"/>
              <a:t>2020-08-24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0890C-BE05-744A-8F13-A22EFA288B7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0935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5EC24-D837-0242-B1C3-AF24488FDD6A}" type="datetimeFigureOut">
              <a:rPr lang="sv-SE" smtClean="0"/>
              <a:t>2020-08-24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0890C-BE05-744A-8F13-A22EFA288B7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9482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sv-SE" dirty="0"/>
            </a:br>
            <a:br>
              <a:rPr lang="sv-SE" dirty="0"/>
            </a:br>
            <a:br>
              <a:rPr lang="sv-SE" dirty="0"/>
            </a:br>
            <a:r>
              <a:rPr lang="sv-SE" dirty="0">
                <a:solidFill>
                  <a:srgbClr val="00B050"/>
                </a:solidFill>
              </a:rPr>
              <a:t>VSK P16 11-manna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>
              <a:solidFill>
                <a:srgbClr val="0000FF"/>
              </a:solidFill>
            </a:endParaRPr>
          </a:p>
          <a:p>
            <a:r>
              <a:rPr lang="sv-SE" dirty="0">
                <a:solidFill>
                  <a:srgbClr val="00B050"/>
                </a:solidFill>
              </a:rPr>
              <a:t>Vår Övningsbank</a:t>
            </a:r>
          </a:p>
        </p:txBody>
      </p:sp>
      <p:pic>
        <p:nvPicPr>
          <p:cNvPr id="5" name="Bild 1" descr="Z:\pictures\VSK Bandy\VSK1024x768-transp.gif">
            <a:extLst>
              <a:ext uri="{FF2B5EF4-FFF2-40B4-BE49-F238E27FC236}">
                <a16:creationId xmlns:a16="http://schemas.microsoft.com/office/drawing/2014/main" id="{C034FD4B-9E44-4A13-9AA3-DBE435E4FE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327" t="-1128"/>
          <a:stretch>
            <a:fillRect/>
          </a:stretch>
        </p:blipFill>
        <p:spPr bwMode="auto">
          <a:xfrm>
            <a:off x="3623387" y="534599"/>
            <a:ext cx="1695061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7397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-932303" y="36476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dirty="0"/>
          </a:p>
        </p:txBody>
      </p:sp>
      <p:cxnSp>
        <p:nvCxnSpPr>
          <p:cNvPr id="5" name="Rak pil 4"/>
          <p:cNvCxnSpPr>
            <a:cxnSpLocks/>
          </p:cNvCxnSpPr>
          <p:nvPr/>
        </p:nvCxnSpPr>
        <p:spPr>
          <a:xfrm>
            <a:off x="7605894" y="2781881"/>
            <a:ext cx="1073872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Rak pil 5"/>
          <p:cNvCxnSpPr>
            <a:cxnSpLocks/>
          </p:cNvCxnSpPr>
          <p:nvPr/>
        </p:nvCxnSpPr>
        <p:spPr>
          <a:xfrm>
            <a:off x="6375297" y="2202126"/>
            <a:ext cx="0" cy="8028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ak pil 11"/>
          <p:cNvCxnSpPr>
            <a:cxnSpLocks/>
          </p:cNvCxnSpPr>
          <p:nvPr/>
        </p:nvCxnSpPr>
        <p:spPr>
          <a:xfrm>
            <a:off x="4236502" y="2202126"/>
            <a:ext cx="1545320" cy="294900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ktangel 14"/>
          <p:cNvSpPr/>
          <p:nvPr/>
        </p:nvSpPr>
        <p:spPr>
          <a:xfrm>
            <a:off x="1770024" y="2202126"/>
            <a:ext cx="5229004" cy="40595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Rektangel 19"/>
          <p:cNvSpPr/>
          <p:nvPr/>
        </p:nvSpPr>
        <p:spPr>
          <a:xfrm>
            <a:off x="3885384" y="6280230"/>
            <a:ext cx="1162000" cy="17415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textruta 20"/>
          <p:cNvSpPr txBox="1"/>
          <p:nvPr/>
        </p:nvSpPr>
        <p:spPr>
          <a:xfrm>
            <a:off x="6173197" y="5914540"/>
            <a:ext cx="1229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½ -plan</a:t>
            </a:r>
          </a:p>
        </p:txBody>
      </p:sp>
      <p:sp>
        <p:nvSpPr>
          <p:cNvPr id="23" name="textruta 22"/>
          <p:cNvSpPr txBox="1"/>
          <p:nvPr/>
        </p:nvSpPr>
        <p:spPr>
          <a:xfrm>
            <a:off x="4088242" y="1621875"/>
            <a:ext cx="378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1</a:t>
            </a:r>
          </a:p>
        </p:txBody>
      </p:sp>
      <p:cxnSp>
        <p:nvCxnSpPr>
          <p:cNvPr id="25" name="Rak pil 24"/>
          <p:cNvCxnSpPr>
            <a:cxnSpLocks/>
          </p:cNvCxnSpPr>
          <p:nvPr/>
        </p:nvCxnSpPr>
        <p:spPr>
          <a:xfrm flipH="1">
            <a:off x="3207435" y="3016984"/>
            <a:ext cx="2933112" cy="1529297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Rak pil 25"/>
          <p:cNvCxnSpPr>
            <a:cxnSpLocks/>
          </p:cNvCxnSpPr>
          <p:nvPr/>
        </p:nvCxnSpPr>
        <p:spPr>
          <a:xfrm flipV="1">
            <a:off x="6285437" y="3271931"/>
            <a:ext cx="59092" cy="1304628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Rak pil 26"/>
          <p:cNvCxnSpPr/>
          <p:nvPr/>
        </p:nvCxnSpPr>
        <p:spPr>
          <a:xfrm flipH="1" flipV="1">
            <a:off x="9375000" y="1476543"/>
            <a:ext cx="3371109" cy="8926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ruta 33"/>
          <p:cNvSpPr txBox="1"/>
          <p:nvPr/>
        </p:nvSpPr>
        <p:spPr>
          <a:xfrm>
            <a:off x="7370966" y="112667"/>
            <a:ext cx="204245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Syfte/Öva:</a:t>
            </a:r>
          </a:p>
          <a:p>
            <a:r>
              <a:rPr lang="sv-SE" dirty="0" err="1">
                <a:solidFill>
                  <a:srgbClr val="00B050"/>
                </a:solidFill>
              </a:rPr>
              <a:t>Urvändning</a:t>
            </a:r>
            <a:endParaRPr lang="sv-SE" dirty="0">
              <a:solidFill>
                <a:srgbClr val="00B050"/>
              </a:solidFill>
            </a:endParaRPr>
          </a:p>
          <a:p>
            <a:r>
              <a:rPr lang="sv-SE" dirty="0">
                <a:solidFill>
                  <a:srgbClr val="00B050"/>
                </a:solidFill>
              </a:rPr>
              <a:t>Timing</a:t>
            </a:r>
          </a:p>
          <a:p>
            <a:r>
              <a:rPr lang="sv-SE" dirty="0">
                <a:solidFill>
                  <a:srgbClr val="00B050"/>
                </a:solidFill>
              </a:rPr>
              <a:t>Pass</a:t>
            </a:r>
          </a:p>
          <a:p>
            <a:r>
              <a:rPr lang="sv-SE" dirty="0">
                <a:solidFill>
                  <a:srgbClr val="00B050"/>
                </a:solidFill>
              </a:rPr>
              <a:t>Avslut/Skott</a:t>
            </a:r>
          </a:p>
          <a:p>
            <a:r>
              <a:rPr lang="sv-SE" dirty="0">
                <a:solidFill>
                  <a:srgbClr val="00B050"/>
                </a:solidFill>
              </a:rPr>
              <a:t>Målvakt</a:t>
            </a:r>
          </a:p>
          <a:p>
            <a:endParaRPr lang="sv-SE" dirty="0">
              <a:solidFill>
                <a:srgbClr val="00B050"/>
              </a:solidFill>
            </a:endParaRPr>
          </a:p>
        </p:txBody>
      </p:sp>
      <p:sp>
        <p:nvSpPr>
          <p:cNvPr id="35" name="textruta 34"/>
          <p:cNvSpPr txBox="1"/>
          <p:nvPr/>
        </p:nvSpPr>
        <p:spPr>
          <a:xfrm>
            <a:off x="-1951644" y="405339"/>
            <a:ext cx="69990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>
                <a:solidFill>
                  <a:srgbClr val="00B050"/>
                </a:solidFill>
              </a:rPr>
              <a:t>Övning 1: Spel på 3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5440431" y="445509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dirty="0"/>
          </a:p>
        </p:txBody>
      </p:sp>
      <p:sp>
        <p:nvSpPr>
          <p:cNvPr id="8" name="Likbent triangel 7">
            <a:extLst>
              <a:ext uri="{FF2B5EF4-FFF2-40B4-BE49-F238E27FC236}">
                <a16:creationId xmlns:a16="http://schemas.microsoft.com/office/drawing/2014/main" id="{2283C4F3-2293-4794-ACDE-1577A78399E7}"/>
              </a:ext>
            </a:extLst>
          </p:cNvPr>
          <p:cNvSpPr/>
          <p:nvPr/>
        </p:nvSpPr>
        <p:spPr>
          <a:xfrm>
            <a:off x="5917851" y="4752772"/>
            <a:ext cx="243797" cy="22673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ihandsfigur: Form 9">
            <a:extLst>
              <a:ext uri="{FF2B5EF4-FFF2-40B4-BE49-F238E27FC236}">
                <a16:creationId xmlns:a16="http://schemas.microsoft.com/office/drawing/2014/main" id="{31DE5866-92D1-4721-871C-F02EEF5CB6CB}"/>
              </a:ext>
            </a:extLst>
          </p:cNvPr>
          <p:cNvSpPr/>
          <p:nvPr/>
        </p:nvSpPr>
        <p:spPr>
          <a:xfrm>
            <a:off x="5936566" y="4586068"/>
            <a:ext cx="407963" cy="703384"/>
          </a:xfrm>
          <a:custGeom>
            <a:avLst/>
            <a:gdLst>
              <a:gd name="connsiteX0" fmla="*/ 0 w 407963"/>
              <a:gd name="connsiteY0" fmla="*/ 647114 h 703384"/>
              <a:gd name="connsiteX1" fmla="*/ 70339 w 407963"/>
              <a:gd name="connsiteY1" fmla="*/ 675249 h 703384"/>
              <a:gd name="connsiteX2" fmla="*/ 154745 w 407963"/>
              <a:gd name="connsiteY2" fmla="*/ 703384 h 703384"/>
              <a:gd name="connsiteX3" fmla="*/ 267286 w 407963"/>
              <a:gd name="connsiteY3" fmla="*/ 689317 h 703384"/>
              <a:gd name="connsiteX4" fmla="*/ 309489 w 407963"/>
              <a:gd name="connsiteY4" fmla="*/ 675249 h 703384"/>
              <a:gd name="connsiteX5" fmla="*/ 365760 w 407963"/>
              <a:gd name="connsiteY5" fmla="*/ 618978 h 703384"/>
              <a:gd name="connsiteX6" fmla="*/ 393896 w 407963"/>
              <a:gd name="connsiteY6" fmla="*/ 534572 h 703384"/>
              <a:gd name="connsiteX7" fmla="*/ 407963 w 407963"/>
              <a:gd name="connsiteY7" fmla="*/ 492369 h 703384"/>
              <a:gd name="connsiteX8" fmla="*/ 393896 w 407963"/>
              <a:gd name="connsiteY8" fmla="*/ 112541 h 703384"/>
              <a:gd name="connsiteX9" fmla="*/ 365760 w 407963"/>
              <a:gd name="connsiteY9" fmla="*/ 84406 h 703384"/>
              <a:gd name="connsiteX10" fmla="*/ 351692 w 407963"/>
              <a:gd name="connsiteY10" fmla="*/ 0 h 703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07963" h="703384">
                <a:moveTo>
                  <a:pt x="0" y="647114"/>
                </a:moveTo>
                <a:cubicBezTo>
                  <a:pt x="23446" y="656492"/>
                  <a:pt x="46607" y="666619"/>
                  <a:pt x="70339" y="675249"/>
                </a:cubicBezTo>
                <a:cubicBezTo>
                  <a:pt x="98211" y="685384"/>
                  <a:pt x="154745" y="703384"/>
                  <a:pt x="154745" y="703384"/>
                </a:cubicBezTo>
                <a:cubicBezTo>
                  <a:pt x="192259" y="698695"/>
                  <a:pt x="230090" y="696080"/>
                  <a:pt x="267286" y="689317"/>
                </a:cubicBezTo>
                <a:cubicBezTo>
                  <a:pt x="281875" y="686664"/>
                  <a:pt x="297422" y="683868"/>
                  <a:pt x="309489" y="675249"/>
                </a:cubicBezTo>
                <a:cubicBezTo>
                  <a:pt x="331074" y="659831"/>
                  <a:pt x="365760" y="618978"/>
                  <a:pt x="365760" y="618978"/>
                </a:cubicBezTo>
                <a:lnTo>
                  <a:pt x="393896" y="534572"/>
                </a:lnTo>
                <a:lnTo>
                  <a:pt x="407963" y="492369"/>
                </a:lnTo>
                <a:cubicBezTo>
                  <a:pt x="403274" y="365760"/>
                  <a:pt x="406933" y="238565"/>
                  <a:pt x="393896" y="112541"/>
                </a:cubicBezTo>
                <a:cubicBezTo>
                  <a:pt x="392531" y="99348"/>
                  <a:pt x="372584" y="95779"/>
                  <a:pt x="365760" y="84406"/>
                </a:cubicBezTo>
                <a:cubicBezTo>
                  <a:pt x="347243" y="53546"/>
                  <a:pt x="351692" y="33610"/>
                  <a:pt x="351692" y="0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Ellips 27">
            <a:extLst>
              <a:ext uri="{FF2B5EF4-FFF2-40B4-BE49-F238E27FC236}">
                <a16:creationId xmlns:a16="http://schemas.microsoft.com/office/drawing/2014/main" id="{8FB19B5C-5844-4F31-8DDB-8758BA2F3C98}"/>
              </a:ext>
            </a:extLst>
          </p:cNvPr>
          <p:cNvSpPr/>
          <p:nvPr/>
        </p:nvSpPr>
        <p:spPr>
          <a:xfrm>
            <a:off x="3271655" y="5417514"/>
            <a:ext cx="2389458" cy="170687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Rak pil 11">
            <a:extLst>
              <a:ext uri="{FF2B5EF4-FFF2-40B4-BE49-F238E27FC236}">
                <a16:creationId xmlns:a16="http://schemas.microsoft.com/office/drawing/2014/main" id="{CD78DC13-D7B6-4528-94CE-D6486306768E}"/>
              </a:ext>
            </a:extLst>
          </p:cNvPr>
          <p:cNvCxnSpPr>
            <a:cxnSpLocks/>
          </p:cNvCxnSpPr>
          <p:nvPr/>
        </p:nvCxnSpPr>
        <p:spPr>
          <a:xfrm>
            <a:off x="2067184" y="2202126"/>
            <a:ext cx="1204471" cy="30873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Rak pil 5">
            <a:extLst>
              <a:ext uri="{FF2B5EF4-FFF2-40B4-BE49-F238E27FC236}">
                <a16:creationId xmlns:a16="http://schemas.microsoft.com/office/drawing/2014/main" id="{F92F3949-1325-4933-B111-122C4A76B8F4}"/>
              </a:ext>
            </a:extLst>
          </p:cNvPr>
          <p:cNvCxnSpPr>
            <a:cxnSpLocks/>
          </p:cNvCxnSpPr>
          <p:nvPr/>
        </p:nvCxnSpPr>
        <p:spPr>
          <a:xfrm>
            <a:off x="3381637" y="5407081"/>
            <a:ext cx="928180" cy="768503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Likbent triangel 40">
            <a:extLst>
              <a:ext uri="{FF2B5EF4-FFF2-40B4-BE49-F238E27FC236}">
                <a16:creationId xmlns:a16="http://schemas.microsoft.com/office/drawing/2014/main" id="{1CC8CC46-6491-41D9-81E5-F50B55929776}"/>
              </a:ext>
            </a:extLst>
          </p:cNvPr>
          <p:cNvSpPr/>
          <p:nvPr/>
        </p:nvSpPr>
        <p:spPr>
          <a:xfrm>
            <a:off x="6253398" y="1938145"/>
            <a:ext cx="243797" cy="22673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Likbent triangel 42">
            <a:extLst>
              <a:ext uri="{FF2B5EF4-FFF2-40B4-BE49-F238E27FC236}">
                <a16:creationId xmlns:a16="http://schemas.microsoft.com/office/drawing/2014/main" id="{5FED8812-D95D-431E-BF33-70E368DF3BE7}"/>
              </a:ext>
            </a:extLst>
          </p:cNvPr>
          <p:cNvSpPr/>
          <p:nvPr/>
        </p:nvSpPr>
        <p:spPr>
          <a:xfrm>
            <a:off x="4114603" y="1922889"/>
            <a:ext cx="243797" cy="22673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Likbent triangel 44">
            <a:extLst>
              <a:ext uri="{FF2B5EF4-FFF2-40B4-BE49-F238E27FC236}">
                <a16:creationId xmlns:a16="http://schemas.microsoft.com/office/drawing/2014/main" id="{C451974F-CB0A-4534-8655-D95857FBBDF7}"/>
              </a:ext>
            </a:extLst>
          </p:cNvPr>
          <p:cNvSpPr/>
          <p:nvPr/>
        </p:nvSpPr>
        <p:spPr>
          <a:xfrm>
            <a:off x="1937012" y="1922889"/>
            <a:ext cx="243797" cy="22673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ruta 46">
            <a:extLst>
              <a:ext uri="{FF2B5EF4-FFF2-40B4-BE49-F238E27FC236}">
                <a16:creationId xmlns:a16="http://schemas.microsoft.com/office/drawing/2014/main" id="{D19B8608-1D37-485D-BC05-04415270F42A}"/>
              </a:ext>
            </a:extLst>
          </p:cNvPr>
          <p:cNvSpPr txBox="1"/>
          <p:nvPr/>
        </p:nvSpPr>
        <p:spPr>
          <a:xfrm>
            <a:off x="6320570" y="1632787"/>
            <a:ext cx="79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49" name="textruta 48">
            <a:extLst>
              <a:ext uri="{FF2B5EF4-FFF2-40B4-BE49-F238E27FC236}">
                <a16:creationId xmlns:a16="http://schemas.microsoft.com/office/drawing/2014/main" id="{8698696E-19D0-433E-BA3A-AFC64C9FA517}"/>
              </a:ext>
            </a:extLst>
          </p:cNvPr>
          <p:cNvSpPr txBox="1"/>
          <p:nvPr/>
        </p:nvSpPr>
        <p:spPr>
          <a:xfrm>
            <a:off x="1878113" y="1632787"/>
            <a:ext cx="378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50" name="Ellips 49">
            <a:extLst>
              <a:ext uri="{FF2B5EF4-FFF2-40B4-BE49-F238E27FC236}">
                <a16:creationId xmlns:a16="http://schemas.microsoft.com/office/drawing/2014/main" id="{FDD6BD21-C40F-4EDF-9267-18BFEF0550BC}"/>
              </a:ext>
            </a:extLst>
          </p:cNvPr>
          <p:cNvSpPr/>
          <p:nvPr/>
        </p:nvSpPr>
        <p:spPr>
          <a:xfrm>
            <a:off x="3390316" y="5416942"/>
            <a:ext cx="529116" cy="36070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Ellips 51">
            <a:extLst>
              <a:ext uri="{FF2B5EF4-FFF2-40B4-BE49-F238E27FC236}">
                <a16:creationId xmlns:a16="http://schemas.microsoft.com/office/drawing/2014/main" id="{76EE16E1-D3DE-4EC6-8E55-DF6CFA7A1D40}"/>
              </a:ext>
            </a:extLst>
          </p:cNvPr>
          <p:cNvSpPr/>
          <p:nvPr/>
        </p:nvSpPr>
        <p:spPr>
          <a:xfrm>
            <a:off x="4952253" y="5401176"/>
            <a:ext cx="529116" cy="36070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ruta 55">
            <a:extLst>
              <a:ext uri="{FF2B5EF4-FFF2-40B4-BE49-F238E27FC236}">
                <a16:creationId xmlns:a16="http://schemas.microsoft.com/office/drawing/2014/main" id="{4B2642D3-3218-453F-A977-E40FF4869DAF}"/>
              </a:ext>
            </a:extLst>
          </p:cNvPr>
          <p:cNvSpPr txBox="1"/>
          <p:nvPr/>
        </p:nvSpPr>
        <p:spPr>
          <a:xfrm>
            <a:off x="7523366" y="2864108"/>
            <a:ext cx="2042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Åkning</a:t>
            </a:r>
          </a:p>
        </p:txBody>
      </p:sp>
      <p:cxnSp>
        <p:nvCxnSpPr>
          <p:cNvPr id="57" name="Rak pil 4">
            <a:extLst>
              <a:ext uri="{FF2B5EF4-FFF2-40B4-BE49-F238E27FC236}">
                <a16:creationId xmlns:a16="http://schemas.microsoft.com/office/drawing/2014/main" id="{BEDDFBA7-B502-4099-9F7E-35B729C2C7C0}"/>
              </a:ext>
            </a:extLst>
          </p:cNvPr>
          <p:cNvCxnSpPr>
            <a:cxnSpLocks/>
          </p:cNvCxnSpPr>
          <p:nvPr/>
        </p:nvCxnSpPr>
        <p:spPr>
          <a:xfrm>
            <a:off x="7602343" y="3390352"/>
            <a:ext cx="1073872" cy="1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ruta 58">
            <a:extLst>
              <a:ext uri="{FF2B5EF4-FFF2-40B4-BE49-F238E27FC236}">
                <a16:creationId xmlns:a16="http://schemas.microsoft.com/office/drawing/2014/main" id="{A61937E4-B1D9-4FB0-93CD-4DBEF5A41789}"/>
              </a:ext>
            </a:extLst>
          </p:cNvPr>
          <p:cNvSpPr txBox="1"/>
          <p:nvPr/>
        </p:nvSpPr>
        <p:spPr>
          <a:xfrm>
            <a:off x="7523365" y="3529831"/>
            <a:ext cx="2042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Passning</a:t>
            </a:r>
          </a:p>
        </p:txBody>
      </p:sp>
      <p:cxnSp>
        <p:nvCxnSpPr>
          <p:cNvPr id="60" name="Rak pil 4">
            <a:extLst>
              <a:ext uri="{FF2B5EF4-FFF2-40B4-BE49-F238E27FC236}">
                <a16:creationId xmlns:a16="http://schemas.microsoft.com/office/drawing/2014/main" id="{A121B934-DBB3-442E-B404-7FD380A8DECF}"/>
              </a:ext>
            </a:extLst>
          </p:cNvPr>
          <p:cNvCxnSpPr>
            <a:cxnSpLocks/>
          </p:cNvCxnSpPr>
          <p:nvPr/>
        </p:nvCxnSpPr>
        <p:spPr>
          <a:xfrm>
            <a:off x="7605894" y="4040852"/>
            <a:ext cx="1073872" cy="1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ruta 61">
            <a:extLst>
              <a:ext uri="{FF2B5EF4-FFF2-40B4-BE49-F238E27FC236}">
                <a16:creationId xmlns:a16="http://schemas.microsoft.com/office/drawing/2014/main" id="{86D73C8D-643E-45B8-8C6B-99D1CC704BC3}"/>
              </a:ext>
            </a:extLst>
          </p:cNvPr>
          <p:cNvSpPr txBox="1"/>
          <p:nvPr/>
        </p:nvSpPr>
        <p:spPr>
          <a:xfrm>
            <a:off x="7523366" y="4177307"/>
            <a:ext cx="2042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Skott i vinkel</a:t>
            </a:r>
          </a:p>
        </p:txBody>
      </p:sp>
      <p:sp>
        <p:nvSpPr>
          <p:cNvPr id="64" name="textruta 63">
            <a:extLst>
              <a:ext uri="{FF2B5EF4-FFF2-40B4-BE49-F238E27FC236}">
                <a16:creationId xmlns:a16="http://schemas.microsoft.com/office/drawing/2014/main" id="{1F86DF8B-F2AA-495A-BCF3-82AD3542C70E}"/>
              </a:ext>
            </a:extLst>
          </p:cNvPr>
          <p:cNvSpPr txBox="1"/>
          <p:nvPr/>
        </p:nvSpPr>
        <p:spPr>
          <a:xfrm>
            <a:off x="3652764" y="1304860"/>
            <a:ext cx="1120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Bollar här</a:t>
            </a:r>
          </a:p>
        </p:txBody>
      </p:sp>
      <p:sp>
        <p:nvSpPr>
          <p:cNvPr id="66" name="textruta 65">
            <a:extLst>
              <a:ext uri="{FF2B5EF4-FFF2-40B4-BE49-F238E27FC236}">
                <a16:creationId xmlns:a16="http://schemas.microsoft.com/office/drawing/2014/main" id="{2919EFFC-9B0D-4D4B-AEB8-490E0B2ABA0D}"/>
              </a:ext>
            </a:extLst>
          </p:cNvPr>
          <p:cNvSpPr txBox="1"/>
          <p:nvPr/>
        </p:nvSpPr>
        <p:spPr>
          <a:xfrm>
            <a:off x="7479433" y="5803176"/>
            <a:ext cx="15520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rgbClr val="FF0000"/>
                </a:solidFill>
              </a:rPr>
              <a:t>Övning spegelvänds genom flytt av </a:t>
            </a:r>
            <a:r>
              <a:rPr lang="sv-SE" sz="1400" dirty="0" err="1">
                <a:solidFill>
                  <a:srgbClr val="FF0000"/>
                </a:solidFill>
              </a:rPr>
              <a:t>urvändningskon</a:t>
            </a:r>
            <a:endParaRPr lang="sv-SE" sz="1400" dirty="0">
              <a:solidFill>
                <a:srgbClr val="FF0000"/>
              </a:solidFill>
            </a:endParaRPr>
          </a:p>
        </p:txBody>
      </p:sp>
      <p:cxnSp>
        <p:nvCxnSpPr>
          <p:cNvPr id="67" name="Rak pil 4">
            <a:extLst>
              <a:ext uri="{FF2B5EF4-FFF2-40B4-BE49-F238E27FC236}">
                <a16:creationId xmlns:a16="http://schemas.microsoft.com/office/drawing/2014/main" id="{CC08AC48-C014-4881-B15B-74BA972592F7}"/>
              </a:ext>
            </a:extLst>
          </p:cNvPr>
          <p:cNvCxnSpPr>
            <a:cxnSpLocks/>
          </p:cNvCxnSpPr>
          <p:nvPr/>
        </p:nvCxnSpPr>
        <p:spPr>
          <a:xfrm>
            <a:off x="7602343" y="4713728"/>
            <a:ext cx="1073872" cy="1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textruta 68">
            <a:extLst>
              <a:ext uri="{FF2B5EF4-FFF2-40B4-BE49-F238E27FC236}">
                <a16:creationId xmlns:a16="http://schemas.microsoft.com/office/drawing/2014/main" id="{617B4DD9-61F0-43BE-8F7A-00BB216C0FD9}"/>
              </a:ext>
            </a:extLst>
          </p:cNvPr>
          <p:cNvSpPr txBox="1"/>
          <p:nvPr/>
        </p:nvSpPr>
        <p:spPr>
          <a:xfrm>
            <a:off x="7535706" y="4843460"/>
            <a:ext cx="1484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Påbyggnad</a:t>
            </a:r>
            <a:br>
              <a:rPr lang="sv-SE" dirty="0">
                <a:solidFill>
                  <a:srgbClr val="00B050"/>
                </a:solidFill>
              </a:rPr>
            </a:br>
            <a:r>
              <a:rPr lang="sv-SE" dirty="0">
                <a:solidFill>
                  <a:srgbClr val="00B050"/>
                </a:solidFill>
              </a:rPr>
              <a:t>Gå på retur</a:t>
            </a:r>
          </a:p>
        </p:txBody>
      </p:sp>
      <p:cxnSp>
        <p:nvCxnSpPr>
          <p:cNvPr id="70" name="Rak pil 24">
            <a:extLst>
              <a:ext uri="{FF2B5EF4-FFF2-40B4-BE49-F238E27FC236}">
                <a16:creationId xmlns:a16="http://schemas.microsoft.com/office/drawing/2014/main" id="{9897C4CC-CACE-4A9A-9F9A-328EBABDE119}"/>
              </a:ext>
            </a:extLst>
          </p:cNvPr>
          <p:cNvCxnSpPr>
            <a:cxnSpLocks/>
          </p:cNvCxnSpPr>
          <p:nvPr/>
        </p:nvCxnSpPr>
        <p:spPr>
          <a:xfrm flipH="1">
            <a:off x="4572000" y="3169384"/>
            <a:ext cx="1720947" cy="2592494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5470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-932303" y="36476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dirty="0"/>
          </a:p>
        </p:txBody>
      </p:sp>
      <p:cxnSp>
        <p:nvCxnSpPr>
          <p:cNvPr id="5" name="Rak pil 4"/>
          <p:cNvCxnSpPr>
            <a:cxnSpLocks/>
          </p:cNvCxnSpPr>
          <p:nvPr/>
        </p:nvCxnSpPr>
        <p:spPr>
          <a:xfrm>
            <a:off x="7605894" y="3428999"/>
            <a:ext cx="1073872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Rak pil 5"/>
          <p:cNvCxnSpPr>
            <a:cxnSpLocks/>
          </p:cNvCxnSpPr>
          <p:nvPr/>
        </p:nvCxnSpPr>
        <p:spPr>
          <a:xfrm flipV="1">
            <a:off x="5632188" y="2380837"/>
            <a:ext cx="291385" cy="479317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ktangel 14"/>
          <p:cNvSpPr/>
          <p:nvPr/>
        </p:nvSpPr>
        <p:spPr>
          <a:xfrm>
            <a:off x="1770024" y="1033205"/>
            <a:ext cx="5229004" cy="52284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Rektangel 19"/>
          <p:cNvSpPr/>
          <p:nvPr/>
        </p:nvSpPr>
        <p:spPr>
          <a:xfrm>
            <a:off x="3790253" y="850754"/>
            <a:ext cx="1162000" cy="17415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textruta 20"/>
          <p:cNvSpPr txBox="1"/>
          <p:nvPr/>
        </p:nvSpPr>
        <p:spPr>
          <a:xfrm>
            <a:off x="6173197" y="5914540"/>
            <a:ext cx="1229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helplan</a:t>
            </a:r>
          </a:p>
        </p:txBody>
      </p:sp>
      <p:sp>
        <p:nvSpPr>
          <p:cNvPr id="23" name="textruta 22"/>
          <p:cNvSpPr txBox="1"/>
          <p:nvPr/>
        </p:nvSpPr>
        <p:spPr>
          <a:xfrm>
            <a:off x="4314555" y="3267533"/>
            <a:ext cx="378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1</a:t>
            </a:r>
          </a:p>
        </p:txBody>
      </p:sp>
      <p:cxnSp>
        <p:nvCxnSpPr>
          <p:cNvPr id="25" name="Rak pil 24"/>
          <p:cNvCxnSpPr>
            <a:cxnSpLocks/>
          </p:cNvCxnSpPr>
          <p:nvPr/>
        </p:nvCxnSpPr>
        <p:spPr>
          <a:xfrm flipH="1">
            <a:off x="5455994" y="1808176"/>
            <a:ext cx="618474" cy="905673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Rak pil 25"/>
          <p:cNvCxnSpPr>
            <a:cxnSpLocks/>
          </p:cNvCxnSpPr>
          <p:nvPr/>
        </p:nvCxnSpPr>
        <p:spPr>
          <a:xfrm>
            <a:off x="5774720" y="3322705"/>
            <a:ext cx="854168" cy="897083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Rak pil 26"/>
          <p:cNvCxnSpPr/>
          <p:nvPr/>
        </p:nvCxnSpPr>
        <p:spPr>
          <a:xfrm flipH="1" flipV="1">
            <a:off x="9375000" y="1476543"/>
            <a:ext cx="3371109" cy="8926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ruta 33"/>
          <p:cNvSpPr txBox="1"/>
          <p:nvPr/>
        </p:nvSpPr>
        <p:spPr>
          <a:xfrm>
            <a:off x="7370967" y="112667"/>
            <a:ext cx="17730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Syfte/Öva:</a:t>
            </a:r>
          </a:p>
          <a:p>
            <a:r>
              <a:rPr lang="sv-SE" dirty="0">
                <a:solidFill>
                  <a:srgbClr val="00B050"/>
                </a:solidFill>
              </a:rPr>
              <a:t>Gå runt på kant</a:t>
            </a:r>
          </a:p>
          <a:p>
            <a:r>
              <a:rPr lang="sv-SE" dirty="0">
                <a:solidFill>
                  <a:srgbClr val="00B050"/>
                </a:solidFill>
              </a:rPr>
              <a:t>Timing</a:t>
            </a:r>
          </a:p>
          <a:p>
            <a:r>
              <a:rPr lang="sv-SE" dirty="0">
                <a:solidFill>
                  <a:srgbClr val="00B050"/>
                </a:solidFill>
              </a:rPr>
              <a:t>Pass</a:t>
            </a:r>
          </a:p>
          <a:p>
            <a:r>
              <a:rPr lang="sv-SE" dirty="0">
                <a:solidFill>
                  <a:srgbClr val="00B050"/>
                </a:solidFill>
              </a:rPr>
              <a:t>Avslut/Skott två håll</a:t>
            </a:r>
          </a:p>
          <a:p>
            <a:r>
              <a:rPr lang="sv-SE" dirty="0">
                <a:solidFill>
                  <a:srgbClr val="00B050"/>
                </a:solidFill>
              </a:rPr>
              <a:t>Målvakt</a:t>
            </a:r>
          </a:p>
          <a:p>
            <a:endParaRPr lang="sv-SE" dirty="0">
              <a:solidFill>
                <a:srgbClr val="00B050"/>
              </a:solidFill>
            </a:endParaRPr>
          </a:p>
        </p:txBody>
      </p:sp>
      <p:sp>
        <p:nvSpPr>
          <p:cNvPr id="35" name="textruta 34"/>
          <p:cNvSpPr txBox="1"/>
          <p:nvPr/>
        </p:nvSpPr>
        <p:spPr>
          <a:xfrm>
            <a:off x="-1951644" y="405339"/>
            <a:ext cx="69990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>
                <a:solidFill>
                  <a:srgbClr val="00B050"/>
                </a:solidFill>
              </a:rPr>
              <a:t>Övning 2: Gurra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5440431" y="445509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dirty="0"/>
          </a:p>
        </p:txBody>
      </p:sp>
      <p:sp>
        <p:nvSpPr>
          <p:cNvPr id="8" name="Likbent triangel 7">
            <a:extLst>
              <a:ext uri="{FF2B5EF4-FFF2-40B4-BE49-F238E27FC236}">
                <a16:creationId xmlns:a16="http://schemas.microsoft.com/office/drawing/2014/main" id="{2283C4F3-2293-4794-ACDE-1577A78399E7}"/>
              </a:ext>
            </a:extLst>
          </p:cNvPr>
          <p:cNvSpPr/>
          <p:nvPr/>
        </p:nvSpPr>
        <p:spPr>
          <a:xfrm>
            <a:off x="3920260" y="3697515"/>
            <a:ext cx="243797" cy="22673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ihandsfigur: Form 9">
            <a:extLst>
              <a:ext uri="{FF2B5EF4-FFF2-40B4-BE49-F238E27FC236}">
                <a16:creationId xmlns:a16="http://schemas.microsoft.com/office/drawing/2014/main" id="{31DE5866-92D1-4721-871C-F02EEF5CB6CB}"/>
              </a:ext>
            </a:extLst>
          </p:cNvPr>
          <p:cNvSpPr/>
          <p:nvPr/>
        </p:nvSpPr>
        <p:spPr>
          <a:xfrm>
            <a:off x="5936566" y="4586068"/>
            <a:ext cx="407963" cy="703384"/>
          </a:xfrm>
          <a:custGeom>
            <a:avLst/>
            <a:gdLst>
              <a:gd name="connsiteX0" fmla="*/ 0 w 407963"/>
              <a:gd name="connsiteY0" fmla="*/ 647114 h 703384"/>
              <a:gd name="connsiteX1" fmla="*/ 70339 w 407963"/>
              <a:gd name="connsiteY1" fmla="*/ 675249 h 703384"/>
              <a:gd name="connsiteX2" fmla="*/ 154745 w 407963"/>
              <a:gd name="connsiteY2" fmla="*/ 703384 h 703384"/>
              <a:gd name="connsiteX3" fmla="*/ 267286 w 407963"/>
              <a:gd name="connsiteY3" fmla="*/ 689317 h 703384"/>
              <a:gd name="connsiteX4" fmla="*/ 309489 w 407963"/>
              <a:gd name="connsiteY4" fmla="*/ 675249 h 703384"/>
              <a:gd name="connsiteX5" fmla="*/ 365760 w 407963"/>
              <a:gd name="connsiteY5" fmla="*/ 618978 h 703384"/>
              <a:gd name="connsiteX6" fmla="*/ 393896 w 407963"/>
              <a:gd name="connsiteY6" fmla="*/ 534572 h 703384"/>
              <a:gd name="connsiteX7" fmla="*/ 407963 w 407963"/>
              <a:gd name="connsiteY7" fmla="*/ 492369 h 703384"/>
              <a:gd name="connsiteX8" fmla="*/ 393896 w 407963"/>
              <a:gd name="connsiteY8" fmla="*/ 112541 h 703384"/>
              <a:gd name="connsiteX9" fmla="*/ 365760 w 407963"/>
              <a:gd name="connsiteY9" fmla="*/ 84406 h 703384"/>
              <a:gd name="connsiteX10" fmla="*/ 351692 w 407963"/>
              <a:gd name="connsiteY10" fmla="*/ 0 h 703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07963" h="703384">
                <a:moveTo>
                  <a:pt x="0" y="647114"/>
                </a:moveTo>
                <a:cubicBezTo>
                  <a:pt x="23446" y="656492"/>
                  <a:pt x="46607" y="666619"/>
                  <a:pt x="70339" y="675249"/>
                </a:cubicBezTo>
                <a:cubicBezTo>
                  <a:pt x="98211" y="685384"/>
                  <a:pt x="154745" y="703384"/>
                  <a:pt x="154745" y="703384"/>
                </a:cubicBezTo>
                <a:cubicBezTo>
                  <a:pt x="192259" y="698695"/>
                  <a:pt x="230090" y="696080"/>
                  <a:pt x="267286" y="689317"/>
                </a:cubicBezTo>
                <a:cubicBezTo>
                  <a:pt x="281875" y="686664"/>
                  <a:pt x="297422" y="683868"/>
                  <a:pt x="309489" y="675249"/>
                </a:cubicBezTo>
                <a:cubicBezTo>
                  <a:pt x="331074" y="659831"/>
                  <a:pt x="365760" y="618978"/>
                  <a:pt x="365760" y="618978"/>
                </a:cubicBezTo>
                <a:lnTo>
                  <a:pt x="393896" y="534572"/>
                </a:lnTo>
                <a:lnTo>
                  <a:pt x="407963" y="492369"/>
                </a:lnTo>
                <a:cubicBezTo>
                  <a:pt x="403274" y="365760"/>
                  <a:pt x="406933" y="238565"/>
                  <a:pt x="393896" y="112541"/>
                </a:cubicBezTo>
                <a:cubicBezTo>
                  <a:pt x="392531" y="99348"/>
                  <a:pt x="372584" y="95779"/>
                  <a:pt x="365760" y="84406"/>
                </a:cubicBezTo>
                <a:cubicBezTo>
                  <a:pt x="347243" y="53546"/>
                  <a:pt x="351692" y="33610"/>
                  <a:pt x="351692" y="0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Ellips 27">
            <a:extLst>
              <a:ext uri="{FF2B5EF4-FFF2-40B4-BE49-F238E27FC236}">
                <a16:creationId xmlns:a16="http://schemas.microsoft.com/office/drawing/2014/main" id="{8FB19B5C-5844-4F31-8DDB-8758BA2F3C98}"/>
              </a:ext>
            </a:extLst>
          </p:cNvPr>
          <p:cNvSpPr/>
          <p:nvPr/>
        </p:nvSpPr>
        <p:spPr>
          <a:xfrm>
            <a:off x="3271655" y="5417514"/>
            <a:ext cx="2389458" cy="170687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Rak pil 5">
            <a:extLst>
              <a:ext uri="{FF2B5EF4-FFF2-40B4-BE49-F238E27FC236}">
                <a16:creationId xmlns:a16="http://schemas.microsoft.com/office/drawing/2014/main" id="{F92F3949-1325-4933-B111-122C4A76B8F4}"/>
              </a:ext>
            </a:extLst>
          </p:cNvPr>
          <p:cNvCxnSpPr>
            <a:cxnSpLocks/>
            <a:stCxn id="19" idx="44"/>
          </p:cNvCxnSpPr>
          <p:nvPr/>
        </p:nvCxnSpPr>
        <p:spPr>
          <a:xfrm flipH="1">
            <a:off x="4309818" y="5725551"/>
            <a:ext cx="1429800" cy="450033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Likbent triangel 40">
            <a:extLst>
              <a:ext uri="{FF2B5EF4-FFF2-40B4-BE49-F238E27FC236}">
                <a16:creationId xmlns:a16="http://schemas.microsoft.com/office/drawing/2014/main" id="{1CC8CC46-6491-41D9-81E5-F50B55929776}"/>
              </a:ext>
            </a:extLst>
          </p:cNvPr>
          <p:cNvSpPr/>
          <p:nvPr/>
        </p:nvSpPr>
        <p:spPr>
          <a:xfrm>
            <a:off x="6320570" y="1439895"/>
            <a:ext cx="243797" cy="22673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Likbent triangel 42">
            <a:extLst>
              <a:ext uri="{FF2B5EF4-FFF2-40B4-BE49-F238E27FC236}">
                <a16:creationId xmlns:a16="http://schemas.microsoft.com/office/drawing/2014/main" id="{5FED8812-D95D-431E-BF33-70E368DF3BE7}"/>
              </a:ext>
            </a:extLst>
          </p:cNvPr>
          <p:cNvSpPr/>
          <p:nvPr/>
        </p:nvSpPr>
        <p:spPr>
          <a:xfrm>
            <a:off x="4574127" y="3412559"/>
            <a:ext cx="243797" cy="22673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Likbent triangel 44">
            <a:extLst>
              <a:ext uri="{FF2B5EF4-FFF2-40B4-BE49-F238E27FC236}">
                <a16:creationId xmlns:a16="http://schemas.microsoft.com/office/drawing/2014/main" id="{C451974F-CB0A-4534-8655-D95857FBBDF7}"/>
              </a:ext>
            </a:extLst>
          </p:cNvPr>
          <p:cNvSpPr/>
          <p:nvPr/>
        </p:nvSpPr>
        <p:spPr>
          <a:xfrm>
            <a:off x="2012458" y="5594504"/>
            <a:ext cx="243797" cy="22673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ruta 48">
            <a:extLst>
              <a:ext uri="{FF2B5EF4-FFF2-40B4-BE49-F238E27FC236}">
                <a16:creationId xmlns:a16="http://schemas.microsoft.com/office/drawing/2014/main" id="{8698696E-19D0-433E-BA3A-AFC64C9FA517}"/>
              </a:ext>
            </a:extLst>
          </p:cNvPr>
          <p:cNvSpPr txBox="1"/>
          <p:nvPr/>
        </p:nvSpPr>
        <p:spPr>
          <a:xfrm>
            <a:off x="4142604" y="3659184"/>
            <a:ext cx="378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50" name="Ellips 49">
            <a:extLst>
              <a:ext uri="{FF2B5EF4-FFF2-40B4-BE49-F238E27FC236}">
                <a16:creationId xmlns:a16="http://schemas.microsoft.com/office/drawing/2014/main" id="{FDD6BD21-C40F-4EDF-9267-18BFEF0550BC}"/>
              </a:ext>
            </a:extLst>
          </p:cNvPr>
          <p:cNvSpPr/>
          <p:nvPr/>
        </p:nvSpPr>
        <p:spPr>
          <a:xfrm>
            <a:off x="3460718" y="1603822"/>
            <a:ext cx="529116" cy="36070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Ellips 51">
            <a:extLst>
              <a:ext uri="{FF2B5EF4-FFF2-40B4-BE49-F238E27FC236}">
                <a16:creationId xmlns:a16="http://schemas.microsoft.com/office/drawing/2014/main" id="{76EE16E1-D3DE-4EC6-8E55-DF6CFA7A1D40}"/>
              </a:ext>
            </a:extLst>
          </p:cNvPr>
          <p:cNvSpPr/>
          <p:nvPr/>
        </p:nvSpPr>
        <p:spPr>
          <a:xfrm>
            <a:off x="4783627" y="1575037"/>
            <a:ext cx="529116" cy="36070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ruta 55">
            <a:extLst>
              <a:ext uri="{FF2B5EF4-FFF2-40B4-BE49-F238E27FC236}">
                <a16:creationId xmlns:a16="http://schemas.microsoft.com/office/drawing/2014/main" id="{4B2642D3-3218-453F-A977-E40FF4869DAF}"/>
              </a:ext>
            </a:extLst>
          </p:cNvPr>
          <p:cNvSpPr txBox="1"/>
          <p:nvPr/>
        </p:nvSpPr>
        <p:spPr>
          <a:xfrm>
            <a:off x="7523366" y="3511226"/>
            <a:ext cx="2042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Åkning</a:t>
            </a:r>
          </a:p>
        </p:txBody>
      </p:sp>
      <p:cxnSp>
        <p:nvCxnSpPr>
          <p:cNvPr id="57" name="Rak pil 4">
            <a:extLst>
              <a:ext uri="{FF2B5EF4-FFF2-40B4-BE49-F238E27FC236}">
                <a16:creationId xmlns:a16="http://schemas.microsoft.com/office/drawing/2014/main" id="{BEDDFBA7-B502-4099-9F7E-35B729C2C7C0}"/>
              </a:ext>
            </a:extLst>
          </p:cNvPr>
          <p:cNvCxnSpPr>
            <a:cxnSpLocks/>
          </p:cNvCxnSpPr>
          <p:nvPr/>
        </p:nvCxnSpPr>
        <p:spPr>
          <a:xfrm>
            <a:off x="7602343" y="4037470"/>
            <a:ext cx="1073872" cy="1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ruta 58">
            <a:extLst>
              <a:ext uri="{FF2B5EF4-FFF2-40B4-BE49-F238E27FC236}">
                <a16:creationId xmlns:a16="http://schemas.microsoft.com/office/drawing/2014/main" id="{A61937E4-B1D9-4FB0-93CD-4DBEF5A41789}"/>
              </a:ext>
            </a:extLst>
          </p:cNvPr>
          <p:cNvSpPr txBox="1"/>
          <p:nvPr/>
        </p:nvSpPr>
        <p:spPr>
          <a:xfrm>
            <a:off x="7523365" y="4176949"/>
            <a:ext cx="2042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Passning</a:t>
            </a:r>
          </a:p>
        </p:txBody>
      </p:sp>
      <p:cxnSp>
        <p:nvCxnSpPr>
          <p:cNvPr id="60" name="Rak pil 4">
            <a:extLst>
              <a:ext uri="{FF2B5EF4-FFF2-40B4-BE49-F238E27FC236}">
                <a16:creationId xmlns:a16="http://schemas.microsoft.com/office/drawing/2014/main" id="{A121B934-DBB3-442E-B404-7FD380A8DECF}"/>
              </a:ext>
            </a:extLst>
          </p:cNvPr>
          <p:cNvCxnSpPr>
            <a:cxnSpLocks/>
          </p:cNvCxnSpPr>
          <p:nvPr/>
        </p:nvCxnSpPr>
        <p:spPr>
          <a:xfrm>
            <a:off x="7605894" y="4687970"/>
            <a:ext cx="1073872" cy="1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ruta 61">
            <a:extLst>
              <a:ext uri="{FF2B5EF4-FFF2-40B4-BE49-F238E27FC236}">
                <a16:creationId xmlns:a16="http://schemas.microsoft.com/office/drawing/2014/main" id="{86D73C8D-643E-45B8-8C6B-99D1CC704BC3}"/>
              </a:ext>
            </a:extLst>
          </p:cNvPr>
          <p:cNvSpPr txBox="1"/>
          <p:nvPr/>
        </p:nvSpPr>
        <p:spPr>
          <a:xfrm>
            <a:off x="7523366" y="4824425"/>
            <a:ext cx="2042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Skott i vinkel</a:t>
            </a:r>
          </a:p>
        </p:txBody>
      </p:sp>
      <p:sp>
        <p:nvSpPr>
          <p:cNvPr id="64" name="textruta 63">
            <a:extLst>
              <a:ext uri="{FF2B5EF4-FFF2-40B4-BE49-F238E27FC236}">
                <a16:creationId xmlns:a16="http://schemas.microsoft.com/office/drawing/2014/main" id="{1F86DF8B-F2AA-495A-BCF3-82AD3542C70E}"/>
              </a:ext>
            </a:extLst>
          </p:cNvPr>
          <p:cNvSpPr txBox="1"/>
          <p:nvPr/>
        </p:nvSpPr>
        <p:spPr>
          <a:xfrm>
            <a:off x="5927654" y="1024909"/>
            <a:ext cx="1120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Bollar här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BF14F555-CE55-414C-B448-AE19D7F76AE1}"/>
              </a:ext>
            </a:extLst>
          </p:cNvPr>
          <p:cNvSpPr/>
          <p:nvPr/>
        </p:nvSpPr>
        <p:spPr>
          <a:xfrm>
            <a:off x="3820029" y="6250333"/>
            <a:ext cx="1162000" cy="17415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Ellips 6">
            <a:extLst>
              <a:ext uri="{FF2B5EF4-FFF2-40B4-BE49-F238E27FC236}">
                <a16:creationId xmlns:a16="http://schemas.microsoft.com/office/drawing/2014/main" id="{5E6109AD-170D-42A9-B307-D9B61317D77B}"/>
              </a:ext>
            </a:extLst>
          </p:cNvPr>
          <p:cNvSpPr/>
          <p:nvPr/>
        </p:nvSpPr>
        <p:spPr>
          <a:xfrm>
            <a:off x="3207435" y="169244"/>
            <a:ext cx="2389458" cy="170687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Ellips 8">
            <a:extLst>
              <a:ext uri="{FF2B5EF4-FFF2-40B4-BE49-F238E27FC236}">
                <a16:creationId xmlns:a16="http://schemas.microsoft.com/office/drawing/2014/main" id="{43688BD6-8507-43C1-89B8-A844A9D0B283}"/>
              </a:ext>
            </a:extLst>
          </p:cNvPr>
          <p:cNvSpPr/>
          <p:nvPr/>
        </p:nvSpPr>
        <p:spPr>
          <a:xfrm>
            <a:off x="5104653" y="5553576"/>
            <a:ext cx="529116" cy="36070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Ellips 10">
            <a:extLst>
              <a:ext uri="{FF2B5EF4-FFF2-40B4-BE49-F238E27FC236}">
                <a16:creationId xmlns:a16="http://schemas.microsoft.com/office/drawing/2014/main" id="{8B5AAE2C-A9C6-4B92-93E0-CFC94AE85105}"/>
              </a:ext>
            </a:extLst>
          </p:cNvPr>
          <p:cNvSpPr/>
          <p:nvPr/>
        </p:nvSpPr>
        <p:spPr>
          <a:xfrm>
            <a:off x="3359028" y="5495010"/>
            <a:ext cx="529116" cy="36070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Ellips 12">
            <a:extLst>
              <a:ext uri="{FF2B5EF4-FFF2-40B4-BE49-F238E27FC236}">
                <a16:creationId xmlns:a16="http://schemas.microsoft.com/office/drawing/2014/main" id="{042065FE-4097-4472-9EB2-6B34284ECF28}"/>
              </a:ext>
            </a:extLst>
          </p:cNvPr>
          <p:cNvSpPr/>
          <p:nvPr/>
        </p:nvSpPr>
        <p:spPr>
          <a:xfrm>
            <a:off x="3684515" y="3078271"/>
            <a:ext cx="1373476" cy="11383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ihandsfigur: Form 18">
            <a:extLst>
              <a:ext uri="{FF2B5EF4-FFF2-40B4-BE49-F238E27FC236}">
                <a16:creationId xmlns:a16="http://schemas.microsoft.com/office/drawing/2014/main" id="{7D4F396F-C404-4119-A541-E0CEAB0BE803}"/>
              </a:ext>
            </a:extLst>
          </p:cNvPr>
          <p:cNvSpPr/>
          <p:nvPr/>
        </p:nvSpPr>
        <p:spPr>
          <a:xfrm>
            <a:off x="4923692" y="2855742"/>
            <a:ext cx="1856936" cy="2869809"/>
          </a:xfrm>
          <a:custGeom>
            <a:avLst/>
            <a:gdLst>
              <a:gd name="connsiteX0" fmla="*/ 0 w 1856936"/>
              <a:gd name="connsiteY0" fmla="*/ 520504 h 2869809"/>
              <a:gd name="connsiteX1" fmla="*/ 42203 w 1856936"/>
              <a:gd name="connsiteY1" fmla="*/ 365760 h 2869809"/>
              <a:gd name="connsiteX2" fmla="*/ 126610 w 1856936"/>
              <a:gd name="connsiteY2" fmla="*/ 337624 h 2869809"/>
              <a:gd name="connsiteX3" fmla="*/ 154745 w 1856936"/>
              <a:gd name="connsiteY3" fmla="*/ 295421 h 2869809"/>
              <a:gd name="connsiteX4" fmla="*/ 196948 w 1856936"/>
              <a:gd name="connsiteY4" fmla="*/ 267286 h 2869809"/>
              <a:gd name="connsiteX5" fmla="*/ 211016 w 1856936"/>
              <a:gd name="connsiteY5" fmla="*/ 225083 h 2869809"/>
              <a:gd name="connsiteX6" fmla="*/ 323557 w 1856936"/>
              <a:gd name="connsiteY6" fmla="*/ 140676 h 2869809"/>
              <a:gd name="connsiteX7" fmla="*/ 407963 w 1856936"/>
              <a:gd name="connsiteY7" fmla="*/ 98473 h 2869809"/>
              <a:gd name="connsiteX8" fmla="*/ 478302 w 1856936"/>
              <a:gd name="connsiteY8" fmla="*/ 42203 h 2869809"/>
              <a:gd name="connsiteX9" fmla="*/ 590843 w 1856936"/>
              <a:gd name="connsiteY9" fmla="*/ 28135 h 2869809"/>
              <a:gd name="connsiteX10" fmla="*/ 872197 w 1856936"/>
              <a:gd name="connsiteY10" fmla="*/ 0 h 2869809"/>
              <a:gd name="connsiteX11" fmla="*/ 1294228 w 1856936"/>
              <a:gd name="connsiteY11" fmla="*/ 14067 h 2869809"/>
              <a:gd name="connsiteX12" fmla="*/ 1378634 w 1856936"/>
              <a:gd name="connsiteY12" fmla="*/ 42203 h 2869809"/>
              <a:gd name="connsiteX13" fmla="*/ 1420837 w 1856936"/>
              <a:gd name="connsiteY13" fmla="*/ 56270 h 2869809"/>
              <a:gd name="connsiteX14" fmla="*/ 1561514 w 1856936"/>
              <a:gd name="connsiteY14" fmla="*/ 70338 h 2869809"/>
              <a:gd name="connsiteX15" fmla="*/ 1631853 w 1856936"/>
              <a:gd name="connsiteY15" fmla="*/ 112541 h 2869809"/>
              <a:gd name="connsiteX16" fmla="*/ 1674056 w 1856936"/>
              <a:gd name="connsiteY16" fmla="*/ 126609 h 2869809"/>
              <a:gd name="connsiteX17" fmla="*/ 1716259 w 1856936"/>
              <a:gd name="connsiteY17" fmla="*/ 211015 h 2869809"/>
              <a:gd name="connsiteX18" fmla="*/ 1744394 w 1856936"/>
              <a:gd name="connsiteY18" fmla="*/ 253218 h 2869809"/>
              <a:gd name="connsiteX19" fmla="*/ 1758462 w 1856936"/>
              <a:gd name="connsiteY19" fmla="*/ 295421 h 2869809"/>
              <a:gd name="connsiteX20" fmla="*/ 1786597 w 1856936"/>
              <a:gd name="connsiteY20" fmla="*/ 337624 h 2869809"/>
              <a:gd name="connsiteX21" fmla="*/ 1828800 w 1856936"/>
              <a:gd name="connsiteY21" fmla="*/ 478301 h 2869809"/>
              <a:gd name="connsiteX22" fmla="*/ 1842868 w 1856936"/>
              <a:gd name="connsiteY22" fmla="*/ 520504 h 2869809"/>
              <a:gd name="connsiteX23" fmla="*/ 1856936 w 1856936"/>
              <a:gd name="connsiteY23" fmla="*/ 1055076 h 2869809"/>
              <a:gd name="connsiteX24" fmla="*/ 1842868 w 1856936"/>
              <a:gd name="connsiteY24" fmla="*/ 1378633 h 2869809"/>
              <a:gd name="connsiteX25" fmla="*/ 1828800 w 1856936"/>
              <a:gd name="connsiteY25" fmla="*/ 1420836 h 2869809"/>
              <a:gd name="connsiteX26" fmla="*/ 1800665 w 1856936"/>
              <a:gd name="connsiteY26" fmla="*/ 1519310 h 2869809"/>
              <a:gd name="connsiteX27" fmla="*/ 1772530 w 1856936"/>
              <a:gd name="connsiteY27" fmla="*/ 1786596 h 2869809"/>
              <a:gd name="connsiteX28" fmla="*/ 1716259 w 1856936"/>
              <a:gd name="connsiteY28" fmla="*/ 1983544 h 2869809"/>
              <a:gd name="connsiteX29" fmla="*/ 1688123 w 1856936"/>
              <a:gd name="connsiteY29" fmla="*/ 2082018 h 2869809"/>
              <a:gd name="connsiteX30" fmla="*/ 1659988 w 1856936"/>
              <a:gd name="connsiteY30" fmla="*/ 2124221 h 2869809"/>
              <a:gd name="connsiteX31" fmla="*/ 1631853 w 1856936"/>
              <a:gd name="connsiteY31" fmla="*/ 2208627 h 2869809"/>
              <a:gd name="connsiteX32" fmla="*/ 1519311 w 1856936"/>
              <a:gd name="connsiteY32" fmla="*/ 2307101 h 2869809"/>
              <a:gd name="connsiteX33" fmla="*/ 1491176 w 1856936"/>
              <a:gd name="connsiteY33" fmla="*/ 2349304 h 2869809"/>
              <a:gd name="connsiteX34" fmla="*/ 1420837 w 1856936"/>
              <a:gd name="connsiteY34" fmla="*/ 2405575 h 2869809"/>
              <a:gd name="connsiteX35" fmla="*/ 1336431 w 1856936"/>
              <a:gd name="connsiteY35" fmla="*/ 2504049 h 2869809"/>
              <a:gd name="connsiteX36" fmla="*/ 1294228 w 1856936"/>
              <a:gd name="connsiteY36" fmla="*/ 2546252 h 2869809"/>
              <a:gd name="connsiteX37" fmla="*/ 1280160 w 1856936"/>
              <a:gd name="connsiteY37" fmla="*/ 2588455 h 2869809"/>
              <a:gd name="connsiteX38" fmla="*/ 1237957 w 1856936"/>
              <a:gd name="connsiteY38" fmla="*/ 2602523 h 2869809"/>
              <a:gd name="connsiteX39" fmla="*/ 1139483 w 1856936"/>
              <a:gd name="connsiteY39" fmla="*/ 2644726 h 2869809"/>
              <a:gd name="connsiteX40" fmla="*/ 1097280 w 1856936"/>
              <a:gd name="connsiteY40" fmla="*/ 2672861 h 2869809"/>
              <a:gd name="connsiteX41" fmla="*/ 1012874 w 1856936"/>
              <a:gd name="connsiteY41" fmla="*/ 2715064 h 2869809"/>
              <a:gd name="connsiteX42" fmla="*/ 956603 w 1856936"/>
              <a:gd name="connsiteY42" fmla="*/ 2785403 h 2869809"/>
              <a:gd name="connsiteX43" fmla="*/ 914400 w 1856936"/>
              <a:gd name="connsiteY43" fmla="*/ 2813538 h 2869809"/>
              <a:gd name="connsiteX44" fmla="*/ 815926 w 1856936"/>
              <a:gd name="connsiteY44" fmla="*/ 2869809 h 28698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856936" h="2869809">
                <a:moveTo>
                  <a:pt x="0" y="520504"/>
                </a:moveTo>
                <a:cubicBezTo>
                  <a:pt x="3137" y="495409"/>
                  <a:pt x="-1076" y="392810"/>
                  <a:pt x="42203" y="365760"/>
                </a:cubicBezTo>
                <a:cubicBezTo>
                  <a:pt x="67353" y="350041"/>
                  <a:pt x="126610" y="337624"/>
                  <a:pt x="126610" y="337624"/>
                </a:cubicBezTo>
                <a:cubicBezTo>
                  <a:pt x="135988" y="323556"/>
                  <a:pt x="142790" y="307376"/>
                  <a:pt x="154745" y="295421"/>
                </a:cubicBezTo>
                <a:cubicBezTo>
                  <a:pt x="166700" y="283466"/>
                  <a:pt x="186386" y="280488"/>
                  <a:pt x="196948" y="267286"/>
                </a:cubicBezTo>
                <a:cubicBezTo>
                  <a:pt x="206211" y="255707"/>
                  <a:pt x="202119" y="236946"/>
                  <a:pt x="211016" y="225083"/>
                </a:cubicBezTo>
                <a:cubicBezTo>
                  <a:pt x="264899" y="153239"/>
                  <a:pt x="261946" y="161214"/>
                  <a:pt x="323557" y="140676"/>
                </a:cubicBezTo>
                <a:cubicBezTo>
                  <a:pt x="389079" y="75156"/>
                  <a:pt x="304256" y="150326"/>
                  <a:pt x="407963" y="98473"/>
                </a:cubicBezTo>
                <a:cubicBezTo>
                  <a:pt x="463859" y="70525"/>
                  <a:pt x="404916" y="62217"/>
                  <a:pt x="478302" y="42203"/>
                </a:cubicBezTo>
                <a:cubicBezTo>
                  <a:pt x="514775" y="32256"/>
                  <a:pt x="553208" y="31719"/>
                  <a:pt x="590843" y="28135"/>
                </a:cubicBezTo>
                <a:cubicBezTo>
                  <a:pt x="889856" y="-343"/>
                  <a:pt x="668145" y="29149"/>
                  <a:pt x="872197" y="0"/>
                </a:cubicBezTo>
                <a:cubicBezTo>
                  <a:pt x="1012874" y="4689"/>
                  <a:pt x="1153959" y="2378"/>
                  <a:pt x="1294228" y="14067"/>
                </a:cubicBezTo>
                <a:cubicBezTo>
                  <a:pt x="1323783" y="16530"/>
                  <a:pt x="1350499" y="32825"/>
                  <a:pt x="1378634" y="42203"/>
                </a:cubicBezTo>
                <a:cubicBezTo>
                  <a:pt x="1392702" y="46892"/>
                  <a:pt x="1406082" y="54794"/>
                  <a:pt x="1420837" y="56270"/>
                </a:cubicBezTo>
                <a:lnTo>
                  <a:pt x="1561514" y="70338"/>
                </a:lnTo>
                <a:cubicBezTo>
                  <a:pt x="1681068" y="110190"/>
                  <a:pt x="1535300" y="54610"/>
                  <a:pt x="1631853" y="112541"/>
                </a:cubicBezTo>
                <a:cubicBezTo>
                  <a:pt x="1644569" y="120170"/>
                  <a:pt x="1659988" y="121920"/>
                  <a:pt x="1674056" y="126609"/>
                </a:cubicBezTo>
                <a:cubicBezTo>
                  <a:pt x="1754687" y="247557"/>
                  <a:pt x="1658016" y="94530"/>
                  <a:pt x="1716259" y="211015"/>
                </a:cubicBezTo>
                <a:cubicBezTo>
                  <a:pt x="1723820" y="226137"/>
                  <a:pt x="1736833" y="238096"/>
                  <a:pt x="1744394" y="253218"/>
                </a:cubicBezTo>
                <a:cubicBezTo>
                  <a:pt x="1751026" y="266481"/>
                  <a:pt x="1751830" y="282158"/>
                  <a:pt x="1758462" y="295421"/>
                </a:cubicBezTo>
                <a:cubicBezTo>
                  <a:pt x="1766023" y="310543"/>
                  <a:pt x="1779730" y="322174"/>
                  <a:pt x="1786597" y="337624"/>
                </a:cubicBezTo>
                <a:cubicBezTo>
                  <a:pt x="1813347" y="397812"/>
                  <a:pt x="1812430" y="421004"/>
                  <a:pt x="1828800" y="478301"/>
                </a:cubicBezTo>
                <a:cubicBezTo>
                  <a:pt x="1832874" y="492559"/>
                  <a:pt x="1838179" y="506436"/>
                  <a:pt x="1842868" y="520504"/>
                </a:cubicBezTo>
                <a:cubicBezTo>
                  <a:pt x="1847557" y="698695"/>
                  <a:pt x="1856936" y="876824"/>
                  <a:pt x="1856936" y="1055076"/>
                </a:cubicBezTo>
                <a:cubicBezTo>
                  <a:pt x="1856936" y="1163030"/>
                  <a:pt x="1851148" y="1270997"/>
                  <a:pt x="1842868" y="1378633"/>
                </a:cubicBezTo>
                <a:cubicBezTo>
                  <a:pt x="1841731" y="1393418"/>
                  <a:pt x="1832874" y="1406578"/>
                  <a:pt x="1828800" y="1420836"/>
                </a:cubicBezTo>
                <a:cubicBezTo>
                  <a:pt x="1793472" y="1544485"/>
                  <a:pt x="1834395" y="1418122"/>
                  <a:pt x="1800665" y="1519310"/>
                </a:cubicBezTo>
                <a:cubicBezTo>
                  <a:pt x="1796387" y="1566364"/>
                  <a:pt x="1783377" y="1728748"/>
                  <a:pt x="1772530" y="1786596"/>
                </a:cubicBezTo>
                <a:cubicBezTo>
                  <a:pt x="1733066" y="1997071"/>
                  <a:pt x="1759793" y="1809410"/>
                  <a:pt x="1716259" y="1983544"/>
                </a:cubicBezTo>
                <a:cubicBezTo>
                  <a:pt x="1711751" y="2001575"/>
                  <a:pt x="1698214" y="2061835"/>
                  <a:pt x="1688123" y="2082018"/>
                </a:cubicBezTo>
                <a:cubicBezTo>
                  <a:pt x="1680562" y="2097140"/>
                  <a:pt x="1666855" y="2108771"/>
                  <a:pt x="1659988" y="2124221"/>
                </a:cubicBezTo>
                <a:cubicBezTo>
                  <a:pt x="1647943" y="2151322"/>
                  <a:pt x="1652824" y="2187656"/>
                  <a:pt x="1631853" y="2208627"/>
                </a:cubicBezTo>
                <a:cubicBezTo>
                  <a:pt x="1549559" y="2290921"/>
                  <a:pt x="1589103" y="2260573"/>
                  <a:pt x="1519311" y="2307101"/>
                </a:cubicBezTo>
                <a:cubicBezTo>
                  <a:pt x="1509933" y="2321169"/>
                  <a:pt x="1501738" y="2336102"/>
                  <a:pt x="1491176" y="2349304"/>
                </a:cubicBezTo>
                <a:cubicBezTo>
                  <a:pt x="1468267" y="2377941"/>
                  <a:pt x="1452174" y="2384684"/>
                  <a:pt x="1420837" y="2405575"/>
                </a:cubicBezTo>
                <a:cubicBezTo>
                  <a:pt x="1377988" y="2469849"/>
                  <a:pt x="1404657" y="2435823"/>
                  <a:pt x="1336431" y="2504049"/>
                </a:cubicBezTo>
                <a:lnTo>
                  <a:pt x="1294228" y="2546252"/>
                </a:lnTo>
                <a:cubicBezTo>
                  <a:pt x="1289539" y="2560320"/>
                  <a:pt x="1290645" y="2577970"/>
                  <a:pt x="1280160" y="2588455"/>
                </a:cubicBezTo>
                <a:cubicBezTo>
                  <a:pt x="1269675" y="2598940"/>
                  <a:pt x="1251220" y="2595891"/>
                  <a:pt x="1237957" y="2602523"/>
                </a:cubicBezTo>
                <a:cubicBezTo>
                  <a:pt x="1140808" y="2651098"/>
                  <a:pt x="1256594" y="2615448"/>
                  <a:pt x="1139483" y="2644726"/>
                </a:cubicBezTo>
                <a:cubicBezTo>
                  <a:pt x="1125415" y="2654104"/>
                  <a:pt x="1112402" y="2665300"/>
                  <a:pt x="1097280" y="2672861"/>
                </a:cubicBezTo>
                <a:cubicBezTo>
                  <a:pt x="1027946" y="2707528"/>
                  <a:pt x="1080062" y="2661313"/>
                  <a:pt x="1012874" y="2715064"/>
                </a:cubicBezTo>
                <a:cubicBezTo>
                  <a:pt x="943271" y="2770747"/>
                  <a:pt x="1029718" y="2712289"/>
                  <a:pt x="956603" y="2785403"/>
                </a:cubicBezTo>
                <a:cubicBezTo>
                  <a:pt x="944648" y="2797358"/>
                  <a:pt x="929850" y="2806671"/>
                  <a:pt x="914400" y="2813538"/>
                </a:cubicBezTo>
                <a:cubicBezTo>
                  <a:pt x="813307" y="2858468"/>
                  <a:pt x="845640" y="2810381"/>
                  <a:pt x="815926" y="2869809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ruta 30">
            <a:extLst>
              <a:ext uri="{FF2B5EF4-FFF2-40B4-BE49-F238E27FC236}">
                <a16:creationId xmlns:a16="http://schemas.microsoft.com/office/drawing/2014/main" id="{F2C91117-7A46-4A7D-9841-5F8361F5E996}"/>
              </a:ext>
            </a:extLst>
          </p:cNvPr>
          <p:cNvSpPr txBox="1"/>
          <p:nvPr/>
        </p:nvSpPr>
        <p:spPr>
          <a:xfrm>
            <a:off x="2298179" y="5560712"/>
            <a:ext cx="378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32" name="textruta 31">
            <a:extLst>
              <a:ext uri="{FF2B5EF4-FFF2-40B4-BE49-F238E27FC236}">
                <a16:creationId xmlns:a16="http://schemas.microsoft.com/office/drawing/2014/main" id="{05DBD79E-3099-4972-AB97-7EB4B81FB973}"/>
              </a:ext>
            </a:extLst>
          </p:cNvPr>
          <p:cNvSpPr txBox="1"/>
          <p:nvPr/>
        </p:nvSpPr>
        <p:spPr>
          <a:xfrm>
            <a:off x="6641136" y="1368594"/>
            <a:ext cx="378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4</a:t>
            </a:r>
          </a:p>
        </p:txBody>
      </p:sp>
      <p:cxnSp>
        <p:nvCxnSpPr>
          <p:cNvPr id="63" name="Rak pil 5">
            <a:extLst>
              <a:ext uri="{FF2B5EF4-FFF2-40B4-BE49-F238E27FC236}">
                <a16:creationId xmlns:a16="http://schemas.microsoft.com/office/drawing/2014/main" id="{4716A75C-1AE5-4E88-9C8F-5AFF86B40366}"/>
              </a:ext>
            </a:extLst>
          </p:cNvPr>
          <p:cNvCxnSpPr>
            <a:cxnSpLocks/>
          </p:cNvCxnSpPr>
          <p:nvPr/>
        </p:nvCxnSpPr>
        <p:spPr>
          <a:xfrm flipH="1">
            <a:off x="5661113" y="1898187"/>
            <a:ext cx="599497" cy="1341976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Rak pil 24">
            <a:extLst>
              <a:ext uri="{FF2B5EF4-FFF2-40B4-BE49-F238E27FC236}">
                <a16:creationId xmlns:a16="http://schemas.microsoft.com/office/drawing/2014/main" id="{2D9C1D33-096F-4D4B-8615-71DF5D7AA7AD}"/>
              </a:ext>
            </a:extLst>
          </p:cNvPr>
          <p:cNvCxnSpPr>
            <a:cxnSpLocks/>
            <a:stCxn id="31" idx="0"/>
          </p:cNvCxnSpPr>
          <p:nvPr/>
        </p:nvCxnSpPr>
        <p:spPr>
          <a:xfrm flipV="1">
            <a:off x="2487250" y="4770136"/>
            <a:ext cx="555230" cy="790576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Frihandsfigur: Form 72">
            <a:extLst>
              <a:ext uri="{FF2B5EF4-FFF2-40B4-BE49-F238E27FC236}">
                <a16:creationId xmlns:a16="http://schemas.microsoft.com/office/drawing/2014/main" id="{0AB7CD80-52F5-4607-86F4-2D44440E33E8}"/>
              </a:ext>
            </a:extLst>
          </p:cNvPr>
          <p:cNvSpPr/>
          <p:nvPr/>
        </p:nvSpPr>
        <p:spPr>
          <a:xfrm>
            <a:off x="1997510" y="1955409"/>
            <a:ext cx="1899241" cy="2672862"/>
          </a:xfrm>
          <a:custGeom>
            <a:avLst/>
            <a:gdLst>
              <a:gd name="connsiteX0" fmla="*/ 1899241 w 1899241"/>
              <a:gd name="connsiteY0" fmla="*/ 2039816 h 2672862"/>
              <a:gd name="connsiteX1" fmla="*/ 1842970 w 1899241"/>
              <a:gd name="connsiteY1" fmla="*/ 2138289 h 2672862"/>
              <a:gd name="connsiteX2" fmla="*/ 1786699 w 1899241"/>
              <a:gd name="connsiteY2" fmla="*/ 2194560 h 2672862"/>
              <a:gd name="connsiteX3" fmla="*/ 1744496 w 1899241"/>
              <a:gd name="connsiteY3" fmla="*/ 2278966 h 2672862"/>
              <a:gd name="connsiteX4" fmla="*/ 1716361 w 1899241"/>
              <a:gd name="connsiteY4" fmla="*/ 2307102 h 2672862"/>
              <a:gd name="connsiteX5" fmla="*/ 1674158 w 1899241"/>
              <a:gd name="connsiteY5" fmla="*/ 2321169 h 2672862"/>
              <a:gd name="connsiteX6" fmla="*/ 1631955 w 1899241"/>
              <a:gd name="connsiteY6" fmla="*/ 2405576 h 2672862"/>
              <a:gd name="connsiteX7" fmla="*/ 1547548 w 1899241"/>
              <a:gd name="connsiteY7" fmla="*/ 2447779 h 2672862"/>
              <a:gd name="connsiteX8" fmla="*/ 1505345 w 1899241"/>
              <a:gd name="connsiteY8" fmla="*/ 2475914 h 2672862"/>
              <a:gd name="connsiteX9" fmla="*/ 1463142 w 1899241"/>
              <a:gd name="connsiteY9" fmla="*/ 2518117 h 2672862"/>
              <a:gd name="connsiteX10" fmla="*/ 1406872 w 1899241"/>
              <a:gd name="connsiteY10" fmla="*/ 2588456 h 2672862"/>
              <a:gd name="connsiteX11" fmla="*/ 1322465 w 1899241"/>
              <a:gd name="connsiteY11" fmla="*/ 2616591 h 2672862"/>
              <a:gd name="connsiteX12" fmla="*/ 1238059 w 1899241"/>
              <a:gd name="connsiteY12" fmla="*/ 2644726 h 2672862"/>
              <a:gd name="connsiteX13" fmla="*/ 956705 w 1899241"/>
              <a:gd name="connsiteY13" fmla="*/ 2672862 h 2672862"/>
              <a:gd name="connsiteX14" fmla="*/ 900435 w 1899241"/>
              <a:gd name="connsiteY14" fmla="*/ 2658794 h 2672862"/>
              <a:gd name="connsiteX15" fmla="*/ 872299 w 1899241"/>
              <a:gd name="connsiteY15" fmla="*/ 2630659 h 2672862"/>
              <a:gd name="connsiteX16" fmla="*/ 787893 w 1899241"/>
              <a:gd name="connsiteY16" fmla="*/ 2602523 h 2672862"/>
              <a:gd name="connsiteX17" fmla="*/ 745690 w 1899241"/>
              <a:gd name="connsiteY17" fmla="*/ 2588456 h 2672862"/>
              <a:gd name="connsiteX18" fmla="*/ 703487 w 1899241"/>
              <a:gd name="connsiteY18" fmla="*/ 2574388 h 2672862"/>
              <a:gd name="connsiteX19" fmla="*/ 647216 w 1899241"/>
              <a:gd name="connsiteY19" fmla="*/ 2560320 h 2672862"/>
              <a:gd name="connsiteX20" fmla="*/ 590945 w 1899241"/>
              <a:gd name="connsiteY20" fmla="*/ 2518117 h 2672862"/>
              <a:gd name="connsiteX21" fmla="*/ 450268 w 1899241"/>
              <a:gd name="connsiteY21" fmla="*/ 2475914 h 2672862"/>
              <a:gd name="connsiteX22" fmla="*/ 408065 w 1899241"/>
              <a:gd name="connsiteY22" fmla="*/ 2433711 h 2672862"/>
              <a:gd name="connsiteX23" fmla="*/ 379930 w 1899241"/>
              <a:gd name="connsiteY23" fmla="*/ 2391508 h 2672862"/>
              <a:gd name="connsiteX24" fmla="*/ 337727 w 1899241"/>
              <a:gd name="connsiteY24" fmla="*/ 2363373 h 2672862"/>
              <a:gd name="connsiteX25" fmla="*/ 267388 w 1899241"/>
              <a:gd name="connsiteY25" fmla="*/ 2293034 h 2672862"/>
              <a:gd name="connsiteX26" fmla="*/ 197050 w 1899241"/>
              <a:gd name="connsiteY26" fmla="*/ 2180493 h 2672862"/>
              <a:gd name="connsiteX27" fmla="*/ 140779 w 1899241"/>
              <a:gd name="connsiteY27" fmla="*/ 2124222 h 2672862"/>
              <a:gd name="connsiteX28" fmla="*/ 126712 w 1899241"/>
              <a:gd name="connsiteY28" fmla="*/ 2011680 h 2672862"/>
              <a:gd name="connsiteX29" fmla="*/ 112644 w 1899241"/>
              <a:gd name="connsiteY29" fmla="*/ 1969477 h 2672862"/>
              <a:gd name="connsiteX30" fmla="*/ 98576 w 1899241"/>
              <a:gd name="connsiteY30" fmla="*/ 1899139 h 2672862"/>
              <a:gd name="connsiteX31" fmla="*/ 84508 w 1899241"/>
              <a:gd name="connsiteY31" fmla="*/ 1856936 h 2672862"/>
              <a:gd name="connsiteX32" fmla="*/ 70441 w 1899241"/>
              <a:gd name="connsiteY32" fmla="*/ 1800665 h 2672862"/>
              <a:gd name="connsiteX33" fmla="*/ 56373 w 1899241"/>
              <a:gd name="connsiteY33" fmla="*/ 1547446 h 2672862"/>
              <a:gd name="connsiteX34" fmla="*/ 42305 w 1899241"/>
              <a:gd name="connsiteY34" fmla="*/ 1505243 h 2672862"/>
              <a:gd name="connsiteX35" fmla="*/ 28238 w 1899241"/>
              <a:gd name="connsiteY35" fmla="*/ 1434905 h 2672862"/>
              <a:gd name="connsiteX36" fmla="*/ 14170 w 1899241"/>
              <a:gd name="connsiteY36" fmla="*/ 1280160 h 2672862"/>
              <a:gd name="connsiteX37" fmla="*/ 102 w 1899241"/>
              <a:gd name="connsiteY37" fmla="*/ 1237957 h 2672862"/>
              <a:gd name="connsiteX38" fmla="*/ 28238 w 1899241"/>
              <a:gd name="connsiteY38" fmla="*/ 998806 h 2672862"/>
              <a:gd name="connsiteX39" fmla="*/ 42305 w 1899241"/>
              <a:gd name="connsiteY39" fmla="*/ 801859 h 2672862"/>
              <a:gd name="connsiteX40" fmla="*/ 56373 w 1899241"/>
              <a:gd name="connsiteY40" fmla="*/ 759656 h 2672862"/>
              <a:gd name="connsiteX41" fmla="*/ 112644 w 1899241"/>
              <a:gd name="connsiteY41" fmla="*/ 703385 h 2672862"/>
              <a:gd name="connsiteX42" fmla="*/ 140779 w 1899241"/>
              <a:gd name="connsiteY42" fmla="*/ 576776 h 2672862"/>
              <a:gd name="connsiteX43" fmla="*/ 168915 w 1899241"/>
              <a:gd name="connsiteY43" fmla="*/ 548640 h 2672862"/>
              <a:gd name="connsiteX44" fmla="*/ 253321 w 1899241"/>
              <a:gd name="connsiteY44" fmla="*/ 520505 h 2672862"/>
              <a:gd name="connsiteX45" fmla="*/ 351795 w 1899241"/>
              <a:gd name="connsiteY45" fmla="*/ 436099 h 2672862"/>
              <a:gd name="connsiteX46" fmla="*/ 379930 w 1899241"/>
              <a:gd name="connsiteY46" fmla="*/ 407963 h 2672862"/>
              <a:gd name="connsiteX47" fmla="*/ 422133 w 1899241"/>
              <a:gd name="connsiteY47" fmla="*/ 393896 h 2672862"/>
              <a:gd name="connsiteX48" fmla="*/ 506539 w 1899241"/>
              <a:gd name="connsiteY48" fmla="*/ 351693 h 2672862"/>
              <a:gd name="connsiteX49" fmla="*/ 548742 w 1899241"/>
              <a:gd name="connsiteY49" fmla="*/ 323557 h 2672862"/>
              <a:gd name="connsiteX50" fmla="*/ 633148 w 1899241"/>
              <a:gd name="connsiteY50" fmla="*/ 295422 h 2672862"/>
              <a:gd name="connsiteX51" fmla="*/ 675352 w 1899241"/>
              <a:gd name="connsiteY51" fmla="*/ 281354 h 2672862"/>
              <a:gd name="connsiteX52" fmla="*/ 759758 w 1899241"/>
              <a:gd name="connsiteY52" fmla="*/ 239151 h 2672862"/>
              <a:gd name="connsiteX53" fmla="*/ 787893 w 1899241"/>
              <a:gd name="connsiteY53" fmla="*/ 196948 h 2672862"/>
              <a:gd name="connsiteX54" fmla="*/ 872299 w 1899241"/>
              <a:gd name="connsiteY54" fmla="*/ 168813 h 2672862"/>
              <a:gd name="connsiteX55" fmla="*/ 914502 w 1899241"/>
              <a:gd name="connsiteY55" fmla="*/ 140677 h 2672862"/>
              <a:gd name="connsiteX56" fmla="*/ 956705 w 1899241"/>
              <a:gd name="connsiteY56" fmla="*/ 126609 h 2672862"/>
              <a:gd name="connsiteX57" fmla="*/ 984841 w 1899241"/>
              <a:gd name="connsiteY57" fmla="*/ 98474 h 2672862"/>
              <a:gd name="connsiteX58" fmla="*/ 1069247 w 1899241"/>
              <a:gd name="connsiteY58" fmla="*/ 70339 h 2672862"/>
              <a:gd name="connsiteX59" fmla="*/ 1111450 w 1899241"/>
              <a:gd name="connsiteY59" fmla="*/ 56271 h 2672862"/>
              <a:gd name="connsiteX60" fmla="*/ 1153653 w 1899241"/>
              <a:gd name="connsiteY60" fmla="*/ 42203 h 2672862"/>
              <a:gd name="connsiteX61" fmla="*/ 1223992 w 1899241"/>
              <a:gd name="connsiteY61" fmla="*/ 0 h 2672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1899241" h="2672862">
                <a:moveTo>
                  <a:pt x="1899241" y="2039816"/>
                </a:moveTo>
                <a:cubicBezTo>
                  <a:pt x="1868196" y="2195039"/>
                  <a:pt x="1914728" y="2048591"/>
                  <a:pt x="1842970" y="2138289"/>
                </a:cubicBezTo>
                <a:cubicBezTo>
                  <a:pt x="1788404" y="2206496"/>
                  <a:pt x="1878777" y="2163869"/>
                  <a:pt x="1786699" y="2194560"/>
                </a:cubicBezTo>
                <a:cubicBezTo>
                  <a:pt x="1771840" y="2239138"/>
                  <a:pt x="1775664" y="2240006"/>
                  <a:pt x="1744496" y="2278966"/>
                </a:cubicBezTo>
                <a:cubicBezTo>
                  <a:pt x="1736211" y="2289323"/>
                  <a:pt x="1727734" y="2300278"/>
                  <a:pt x="1716361" y="2307102"/>
                </a:cubicBezTo>
                <a:cubicBezTo>
                  <a:pt x="1703646" y="2314731"/>
                  <a:pt x="1688226" y="2316480"/>
                  <a:pt x="1674158" y="2321169"/>
                </a:cubicBezTo>
                <a:cubicBezTo>
                  <a:pt x="1662717" y="2355493"/>
                  <a:pt x="1659225" y="2378306"/>
                  <a:pt x="1631955" y="2405576"/>
                </a:cubicBezTo>
                <a:cubicBezTo>
                  <a:pt x="1591641" y="2445890"/>
                  <a:pt x="1593313" y="2424897"/>
                  <a:pt x="1547548" y="2447779"/>
                </a:cubicBezTo>
                <a:cubicBezTo>
                  <a:pt x="1532426" y="2455340"/>
                  <a:pt x="1518333" y="2465090"/>
                  <a:pt x="1505345" y="2475914"/>
                </a:cubicBezTo>
                <a:cubicBezTo>
                  <a:pt x="1490061" y="2488650"/>
                  <a:pt x="1475878" y="2502833"/>
                  <a:pt x="1463142" y="2518117"/>
                </a:cubicBezTo>
                <a:cubicBezTo>
                  <a:pt x="1448944" y="2535155"/>
                  <a:pt x="1430257" y="2576763"/>
                  <a:pt x="1406872" y="2588456"/>
                </a:cubicBezTo>
                <a:cubicBezTo>
                  <a:pt x="1380346" y="2601719"/>
                  <a:pt x="1350601" y="2607213"/>
                  <a:pt x="1322465" y="2616591"/>
                </a:cubicBezTo>
                <a:cubicBezTo>
                  <a:pt x="1322460" y="2616593"/>
                  <a:pt x="1238065" y="2644725"/>
                  <a:pt x="1238059" y="2644726"/>
                </a:cubicBezTo>
                <a:cubicBezTo>
                  <a:pt x="1059972" y="2664514"/>
                  <a:pt x="1153738" y="2654950"/>
                  <a:pt x="956705" y="2672862"/>
                </a:cubicBezTo>
                <a:cubicBezTo>
                  <a:pt x="937948" y="2668173"/>
                  <a:pt x="917728" y="2667440"/>
                  <a:pt x="900435" y="2658794"/>
                </a:cubicBezTo>
                <a:cubicBezTo>
                  <a:pt x="888572" y="2652863"/>
                  <a:pt x="884162" y="2636590"/>
                  <a:pt x="872299" y="2630659"/>
                </a:cubicBezTo>
                <a:cubicBezTo>
                  <a:pt x="845773" y="2617396"/>
                  <a:pt x="816028" y="2611901"/>
                  <a:pt x="787893" y="2602523"/>
                </a:cubicBezTo>
                <a:lnTo>
                  <a:pt x="745690" y="2588456"/>
                </a:lnTo>
                <a:cubicBezTo>
                  <a:pt x="731622" y="2583767"/>
                  <a:pt x="717873" y="2577985"/>
                  <a:pt x="703487" y="2574388"/>
                </a:cubicBezTo>
                <a:lnTo>
                  <a:pt x="647216" y="2560320"/>
                </a:lnTo>
                <a:cubicBezTo>
                  <a:pt x="628459" y="2546252"/>
                  <a:pt x="611916" y="2528602"/>
                  <a:pt x="590945" y="2518117"/>
                </a:cubicBezTo>
                <a:cubicBezTo>
                  <a:pt x="556698" y="2500994"/>
                  <a:pt x="490653" y="2486010"/>
                  <a:pt x="450268" y="2475914"/>
                </a:cubicBezTo>
                <a:cubicBezTo>
                  <a:pt x="436200" y="2461846"/>
                  <a:pt x="420801" y="2448995"/>
                  <a:pt x="408065" y="2433711"/>
                </a:cubicBezTo>
                <a:cubicBezTo>
                  <a:pt x="397241" y="2420723"/>
                  <a:pt x="391885" y="2403463"/>
                  <a:pt x="379930" y="2391508"/>
                </a:cubicBezTo>
                <a:cubicBezTo>
                  <a:pt x="367975" y="2379553"/>
                  <a:pt x="350451" y="2374506"/>
                  <a:pt x="337727" y="2363373"/>
                </a:cubicBezTo>
                <a:cubicBezTo>
                  <a:pt x="312773" y="2341538"/>
                  <a:pt x="267388" y="2293034"/>
                  <a:pt x="267388" y="2293034"/>
                </a:cubicBezTo>
                <a:cubicBezTo>
                  <a:pt x="223479" y="2161304"/>
                  <a:pt x="269874" y="2242914"/>
                  <a:pt x="197050" y="2180493"/>
                </a:cubicBezTo>
                <a:cubicBezTo>
                  <a:pt x="176910" y="2163230"/>
                  <a:pt x="140779" y="2124222"/>
                  <a:pt x="140779" y="2124222"/>
                </a:cubicBezTo>
                <a:cubicBezTo>
                  <a:pt x="136090" y="2086708"/>
                  <a:pt x="133475" y="2048876"/>
                  <a:pt x="126712" y="2011680"/>
                </a:cubicBezTo>
                <a:cubicBezTo>
                  <a:pt x="124059" y="1997091"/>
                  <a:pt x="116241" y="1983863"/>
                  <a:pt x="112644" y="1969477"/>
                </a:cubicBezTo>
                <a:cubicBezTo>
                  <a:pt x="106845" y="1946281"/>
                  <a:pt x="104375" y="1922335"/>
                  <a:pt x="98576" y="1899139"/>
                </a:cubicBezTo>
                <a:cubicBezTo>
                  <a:pt x="94979" y="1884753"/>
                  <a:pt x="88582" y="1871194"/>
                  <a:pt x="84508" y="1856936"/>
                </a:cubicBezTo>
                <a:cubicBezTo>
                  <a:pt x="79197" y="1838346"/>
                  <a:pt x="75130" y="1819422"/>
                  <a:pt x="70441" y="1800665"/>
                </a:cubicBezTo>
                <a:cubicBezTo>
                  <a:pt x="65752" y="1716259"/>
                  <a:pt x="64388" y="1631602"/>
                  <a:pt x="56373" y="1547446"/>
                </a:cubicBezTo>
                <a:cubicBezTo>
                  <a:pt x="54967" y="1532684"/>
                  <a:pt x="45901" y="1519629"/>
                  <a:pt x="42305" y="1505243"/>
                </a:cubicBezTo>
                <a:cubicBezTo>
                  <a:pt x="36506" y="1482047"/>
                  <a:pt x="32927" y="1458351"/>
                  <a:pt x="28238" y="1434905"/>
                </a:cubicBezTo>
                <a:cubicBezTo>
                  <a:pt x="23549" y="1383323"/>
                  <a:pt x="21495" y="1331434"/>
                  <a:pt x="14170" y="1280160"/>
                </a:cubicBezTo>
                <a:cubicBezTo>
                  <a:pt x="12073" y="1265480"/>
                  <a:pt x="102" y="1252786"/>
                  <a:pt x="102" y="1237957"/>
                </a:cubicBezTo>
                <a:cubicBezTo>
                  <a:pt x="102" y="1071591"/>
                  <a:pt x="-3236" y="1093225"/>
                  <a:pt x="28238" y="998806"/>
                </a:cubicBezTo>
                <a:cubicBezTo>
                  <a:pt x="32927" y="933157"/>
                  <a:pt x="34615" y="867224"/>
                  <a:pt x="42305" y="801859"/>
                </a:cubicBezTo>
                <a:cubicBezTo>
                  <a:pt x="44038" y="787132"/>
                  <a:pt x="47754" y="771723"/>
                  <a:pt x="56373" y="759656"/>
                </a:cubicBezTo>
                <a:cubicBezTo>
                  <a:pt x="71791" y="738071"/>
                  <a:pt x="112644" y="703385"/>
                  <a:pt x="112644" y="703385"/>
                </a:cubicBezTo>
                <a:cubicBezTo>
                  <a:pt x="115484" y="686345"/>
                  <a:pt x="124797" y="603413"/>
                  <a:pt x="140779" y="576776"/>
                </a:cubicBezTo>
                <a:cubicBezTo>
                  <a:pt x="147603" y="565403"/>
                  <a:pt x="157052" y="554572"/>
                  <a:pt x="168915" y="548640"/>
                </a:cubicBezTo>
                <a:cubicBezTo>
                  <a:pt x="195441" y="535377"/>
                  <a:pt x="253321" y="520505"/>
                  <a:pt x="253321" y="520505"/>
                </a:cubicBezTo>
                <a:cubicBezTo>
                  <a:pt x="388787" y="385039"/>
                  <a:pt x="244664" y="521805"/>
                  <a:pt x="351795" y="436099"/>
                </a:cubicBezTo>
                <a:cubicBezTo>
                  <a:pt x="362152" y="427813"/>
                  <a:pt x="368557" y="414787"/>
                  <a:pt x="379930" y="407963"/>
                </a:cubicBezTo>
                <a:cubicBezTo>
                  <a:pt x="392645" y="400334"/>
                  <a:pt x="408065" y="398585"/>
                  <a:pt x="422133" y="393896"/>
                </a:cubicBezTo>
                <a:cubicBezTo>
                  <a:pt x="478761" y="337266"/>
                  <a:pt x="415795" y="390583"/>
                  <a:pt x="506539" y="351693"/>
                </a:cubicBezTo>
                <a:cubicBezTo>
                  <a:pt x="522079" y="345033"/>
                  <a:pt x="533292" y="330424"/>
                  <a:pt x="548742" y="323557"/>
                </a:cubicBezTo>
                <a:cubicBezTo>
                  <a:pt x="575843" y="311512"/>
                  <a:pt x="605013" y="304800"/>
                  <a:pt x="633148" y="295422"/>
                </a:cubicBezTo>
                <a:cubicBezTo>
                  <a:pt x="647216" y="290733"/>
                  <a:pt x="663014" y="289580"/>
                  <a:pt x="675352" y="281354"/>
                </a:cubicBezTo>
                <a:cubicBezTo>
                  <a:pt x="729893" y="244994"/>
                  <a:pt x="701515" y="258566"/>
                  <a:pt x="759758" y="239151"/>
                </a:cubicBezTo>
                <a:cubicBezTo>
                  <a:pt x="769136" y="225083"/>
                  <a:pt x="773556" y="205909"/>
                  <a:pt x="787893" y="196948"/>
                </a:cubicBezTo>
                <a:cubicBezTo>
                  <a:pt x="813042" y="181230"/>
                  <a:pt x="872299" y="168813"/>
                  <a:pt x="872299" y="168813"/>
                </a:cubicBezTo>
                <a:cubicBezTo>
                  <a:pt x="886367" y="159434"/>
                  <a:pt x="899380" y="148238"/>
                  <a:pt x="914502" y="140677"/>
                </a:cubicBezTo>
                <a:cubicBezTo>
                  <a:pt x="927765" y="134045"/>
                  <a:pt x="943989" y="134238"/>
                  <a:pt x="956705" y="126609"/>
                </a:cubicBezTo>
                <a:cubicBezTo>
                  <a:pt x="968078" y="119785"/>
                  <a:pt x="972978" y="104405"/>
                  <a:pt x="984841" y="98474"/>
                </a:cubicBezTo>
                <a:cubicBezTo>
                  <a:pt x="1011367" y="85211"/>
                  <a:pt x="1041112" y="79717"/>
                  <a:pt x="1069247" y="70339"/>
                </a:cubicBezTo>
                <a:lnTo>
                  <a:pt x="1111450" y="56271"/>
                </a:lnTo>
                <a:cubicBezTo>
                  <a:pt x="1125518" y="51582"/>
                  <a:pt x="1141315" y="50428"/>
                  <a:pt x="1153653" y="42203"/>
                </a:cubicBezTo>
                <a:cubicBezTo>
                  <a:pt x="1204581" y="8252"/>
                  <a:pt x="1180734" y="21629"/>
                  <a:pt x="1223992" y="0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Rak pil 5">
            <a:extLst>
              <a:ext uri="{FF2B5EF4-FFF2-40B4-BE49-F238E27FC236}">
                <a16:creationId xmlns:a16="http://schemas.microsoft.com/office/drawing/2014/main" id="{03E06250-E7D1-46F7-B48C-E81A2952F6B4}"/>
              </a:ext>
            </a:extLst>
          </p:cNvPr>
          <p:cNvCxnSpPr>
            <a:cxnSpLocks/>
          </p:cNvCxnSpPr>
          <p:nvPr/>
        </p:nvCxnSpPr>
        <p:spPr>
          <a:xfrm flipH="1">
            <a:off x="2566069" y="4624281"/>
            <a:ext cx="476411" cy="384810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Rak pil 5">
            <a:extLst>
              <a:ext uri="{FF2B5EF4-FFF2-40B4-BE49-F238E27FC236}">
                <a16:creationId xmlns:a16="http://schemas.microsoft.com/office/drawing/2014/main" id="{8D97D238-441C-40C0-853B-948DEC66514B}"/>
              </a:ext>
            </a:extLst>
          </p:cNvPr>
          <p:cNvCxnSpPr>
            <a:cxnSpLocks/>
          </p:cNvCxnSpPr>
          <p:nvPr/>
        </p:nvCxnSpPr>
        <p:spPr>
          <a:xfrm flipV="1">
            <a:off x="2209030" y="4037470"/>
            <a:ext cx="758756" cy="1454266"/>
          </a:xfrm>
          <a:prstGeom prst="straightConnector1">
            <a:avLst/>
          </a:prstGeom>
          <a:ln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Rak pil 25">
            <a:extLst>
              <a:ext uri="{FF2B5EF4-FFF2-40B4-BE49-F238E27FC236}">
                <a16:creationId xmlns:a16="http://schemas.microsoft.com/office/drawing/2014/main" id="{A135A37F-289D-4B5B-8C04-47787130B2B7}"/>
              </a:ext>
            </a:extLst>
          </p:cNvPr>
          <p:cNvCxnSpPr>
            <a:cxnSpLocks/>
          </p:cNvCxnSpPr>
          <p:nvPr/>
        </p:nvCxnSpPr>
        <p:spPr>
          <a:xfrm flipH="1" flipV="1">
            <a:off x="2125272" y="3010620"/>
            <a:ext cx="881868" cy="957874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Rak pil 5">
            <a:extLst>
              <a:ext uri="{FF2B5EF4-FFF2-40B4-BE49-F238E27FC236}">
                <a16:creationId xmlns:a16="http://schemas.microsoft.com/office/drawing/2014/main" id="{6C090019-B622-4F17-AAEB-04A89E7F55C3}"/>
              </a:ext>
            </a:extLst>
          </p:cNvPr>
          <p:cNvCxnSpPr>
            <a:cxnSpLocks/>
          </p:cNvCxnSpPr>
          <p:nvPr/>
        </p:nvCxnSpPr>
        <p:spPr>
          <a:xfrm flipV="1">
            <a:off x="3234290" y="1127787"/>
            <a:ext cx="1399882" cy="852976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3" name="textruta 92">
            <a:extLst>
              <a:ext uri="{FF2B5EF4-FFF2-40B4-BE49-F238E27FC236}">
                <a16:creationId xmlns:a16="http://schemas.microsoft.com/office/drawing/2014/main" id="{7DF3C5E3-B7C7-43EC-A147-265A22A80638}"/>
              </a:ext>
            </a:extLst>
          </p:cNvPr>
          <p:cNvSpPr txBox="1"/>
          <p:nvPr/>
        </p:nvSpPr>
        <p:spPr>
          <a:xfrm>
            <a:off x="1775884" y="5918197"/>
            <a:ext cx="1120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Bollar här</a:t>
            </a:r>
          </a:p>
        </p:txBody>
      </p:sp>
    </p:spTree>
    <p:extLst>
      <p:ext uri="{BB962C8B-B14F-4D97-AF65-F5344CB8AC3E}">
        <p14:creationId xmlns:p14="http://schemas.microsoft.com/office/powerpoint/2010/main" val="2283685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-932303" y="36476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dirty="0"/>
          </a:p>
        </p:txBody>
      </p:sp>
      <p:cxnSp>
        <p:nvCxnSpPr>
          <p:cNvPr id="5" name="Rak pil 4"/>
          <p:cNvCxnSpPr>
            <a:cxnSpLocks/>
          </p:cNvCxnSpPr>
          <p:nvPr/>
        </p:nvCxnSpPr>
        <p:spPr>
          <a:xfrm>
            <a:off x="7605894" y="3428999"/>
            <a:ext cx="1073872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ktangel 14"/>
          <p:cNvSpPr/>
          <p:nvPr/>
        </p:nvSpPr>
        <p:spPr>
          <a:xfrm>
            <a:off x="1770024" y="1033205"/>
            <a:ext cx="5229004" cy="52284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Rektangel 19"/>
          <p:cNvSpPr/>
          <p:nvPr/>
        </p:nvSpPr>
        <p:spPr>
          <a:xfrm>
            <a:off x="3790253" y="850754"/>
            <a:ext cx="1162000" cy="17415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textruta 20"/>
          <p:cNvSpPr txBox="1"/>
          <p:nvPr/>
        </p:nvSpPr>
        <p:spPr>
          <a:xfrm>
            <a:off x="1770024" y="1040976"/>
            <a:ext cx="1229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helplan</a:t>
            </a:r>
          </a:p>
        </p:txBody>
      </p:sp>
      <p:cxnSp>
        <p:nvCxnSpPr>
          <p:cNvPr id="27" name="Rak pil 26"/>
          <p:cNvCxnSpPr/>
          <p:nvPr/>
        </p:nvCxnSpPr>
        <p:spPr>
          <a:xfrm flipH="1" flipV="1">
            <a:off x="9375000" y="1476543"/>
            <a:ext cx="3371109" cy="8926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ruta 33"/>
          <p:cNvSpPr txBox="1"/>
          <p:nvPr/>
        </p:nvSpPr>
        <p:spPr>
          <a:xfrm>
            <a:off x="7370967" y="112667"/>
            <a:ext cx="1773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Syfte/Öva:</a:t>
            </a:r>
          </a:p>
          <a:p>
            <a:r>
              <a:rPr lang="sv-SE" dirty="0">
                <a:solidFill>
                  <a:srgbClr val="00B050"/>
                </a:solidFill>
              </a:rPr>
              <a:t>Gå runt på kant</a:t>
            </a:r>
          </a:p>
          <a:p>
            <a:r>
              <a:rPr lang="sv-SE" dirty="0">
                <a:solidFill>
                  <a:srgbClr val="00B050"/>
                </a:solidFill>
              </a:rPr>
              <a:t>Dropp</a:t>
            </a:r>
          </a:p>
          <a:p>
            <a:r>
              <a:rPr lang="sv-SE" dirty="0">
                <a:solidFill>
                  <a:srgbClr val="00B050"/>
                </a:solidFill>
              </a:rPr>
              <a:t>Pass</a:t>
            </a:r>
          </a:p>
          <a:p>
            <a:r>
              <a:rPr lang="sv-SE" dirty="0">
                <a:solidFill>
                  <a:srgbClr val="00B050"/>
                </a:solidFill>
              </a:rPr>
              <a:t>Avslut/Retur</a:t>
            </a:r>
          </a:p>
          <a:p>
            <a:r>
              <a:rPr lang="sv-SE" dirty="0">
                <a:solidFill>
                  <a:srgbClr val="00B050"/>
                </a:solidFill>
              </a:rPr>
              <a:t>Målvakt</a:t>
            </a:r>
          </a:p>
          <a:p>
            <a:endParaRPr lang="sv-SE" dirty="0">
              <a:solidFill>
                <a:srgbClr val="00B050"/>
              </a:solidFill>
            </a:endParaRPr>
          </a:p>
        </p:txBody>
      </p:sp>
      <p:sp>
        <p:nvSpPr>
          <p:cNvPr id="35" name="textruta 34"/>
          <p:cNvSpPr txBox="1"/>
          <p:nvPr/>
        </p:nvSpPr>
        <p:spPr>
          <a:xfrm>
            <a:off x="-1951644" y="405339"/>
            <a:ext cx="69990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>
                <a:solidFill>
                  <a:srgbClr val="00B050"/>
                </a:solidFill>
              </a:rPr>
              <a:t>Övning 3: Droppen</a:t>
            </a:r>
          </a:p>
        </p:txBody>
      </p:sp>
      <p:sp>
        <p:nvSpPr>
          <p:cNvPr id="8" name="Likbent triangel 7">
            <a:extLst>
              <a:ext uri="{FF2B5EF4-FFF2-40B4-BE49-F238E27FC236}">
                <a16:creationId xmlns:a16="http://schemas.microsoft.com/office/drawing/2014/main" id="{2283C4F3-2293-4794-ACDE-1577A78399E7}"/>
              </a:ext>
            </a:extLst>
          </p:cNvPr>
          <p:cNvSpPr/>
          <p:nvPr/>
        </p:nvSpPr>
        <p:spPr>
          <a:xfrm>
            <a:off x="3909918" y="2415837"/>
            <a:ext cx="243797" cy="22673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Ellips 27">
            <a:extLst>
              <a:ext uri="{FF2B5EF4-FFF2-40B4-BE49-F238E27FC236}">
                <a16:creationId xmlns:a16="http://schemas.microsoft.com/office/drawing/2014/main" id="{8FB19B5C-5844-4F31-8DDB-8758BA2F3C98}"/>
              </a:ext>
            </a:extLst>
          </p:cNvPr>
          <p:cNvSpPr/>
          <p:nvPr/>
        </p:nvSpPr>
        <p:spPr>
          <a:xfrm>
            <a:off x="3271655" y="5417514"/>
            <a:ext cx="2389458" cy="170687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Rak pil 5">
            <a:extLst>
              <a:ext uri="{FF2B5EF4-FFF2-40B4-BE49-F238E27FC236}">
                <a16:creationId xmlns:a16="http://schemas.microsoft.com/office/drawing/2014/main" id="{F92F3949-1325-4933-B111-122C4A76B8F4}"/>
              </a:ext>
            </a:extLst>
          </p:cNvPr>
          <p:cNvCxnSpPr>
            <a:cxnSpLocks/>
          </p:cNvCxnSpPr>
          <p:nvPr/>
        </p:nvCxnSpPr>
        <p:spPr>
          <a:xfrm flipV="1">
            <a:off x="4952253" y="5417514"/>
            <a:ext cx="1497995" cy="677046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Likbent triangel 40">
            <a:extLst>
              <a:ext uri="{FF2B5EF4-FFF2-40B4-BE49-F238E27FC236}">
                <a16:creationId xmlns:a16="http://schemas.microsoft.com/office/drawing/2014/main" id="{1CC8CC46-6491-41D9-81E5-F50B55929776}"/>
              </a:ext>
            </a:extLst>
          </p:cNvPr>
          <p:cNvSpPr/>
          <p:nvPr/>
        </p:nvSpPr>
        <p:spPr>
          <a:xfrm>
            <a:off x="4262627" y="1974380"/>
            <a:ext cx="243797" cy="22673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Likbent triangel 42">
            <a:extLst>
              <a:ext uri="{FF2B5EF4-FFF2-40B4-BE49-F238E27FC236}">
                <a16:creationId xmlns:a16="http://schemas.microsoft.com/office/drawing/2014/main" id="{5FED8812-D95D-431E-BF33-70E368DF3BE7}"/>
              </a:ext>
            </a:extLst>
          </p:cNvPr>
          <p:cNvSpPr/>
          <p:nvPr/>
        </p:nvSpPr>
        <p:spPr>
          <a:xfrm>
            <a:off x="3370302" y="2448740"/>
            <a:ext cx="243797" cy="22673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Ellips 49">
            <a:extLst>
              <a:ext uri="{FF2B5EF4-FFF2-40B4-BE49-F238E27FC236}">
                <a16:creationId xmlns:a16="http://schemas.microsoft.com/office/drawing/2014/main" id="{FDD6BD21-C40F-4EDF-9267-18BFEF0550BC}"/>
              </a:ext>
            </a:extLst>
          </p:cNvPr>
          <p:cNvSpPr/>
          <p:nvPr/>
        </p:nvSpPr>
        <p:spPr>
          <a:xfrm>
            <a:off x="3460718" y="1603822"/>
            <a:ext cx="529116" cy="36070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Ellips 51">
            <a:extLst>
              <a:ext uri="{FF2B5EF4-FFF2-40B4-BE49-F238E27FC236}">
                <a16:creationId xmlns:a16="http://schemas.microsoft.com/office/drawing/2014/main" id="{76EE16E1-D3DE-4EC6-8E55-DF6CFA7A1D40}"/>
              </a:ext>
            </a:extLst>
          </p:cNvPr>
          <p:cNvSpPr/>
          <p:nvPr/>
        </p:nvSpPr>
        <p:spPr>
          <a:xfrm>
            <a:off x="4783627" y="1575037"/>
            <a:ext cx="529116" cy="36070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ruta 55">
            <a:extLst>
              <a:ext uri="{FF2B5EF4-FFF2-40B4-BE49-F238E27FC236}">
                <a16:creationId xmlns:a16="http://schemas.microsoft.com/office/drawing/2014/main" id="{4B2642D3-3218-453F-A977-E40FF4869DAF}"/>
              </a:ext>
            </a:extLst>
          </p:cNvPr>
          <p:cNvSpPr txBox="1"/>
          <p:nvPr/>
        </p:nvSpPr>
        <p:spPr>
          <a:xfrm>
            <a:off x="7523366" y="3511226"/>
            <a:ext cx="2042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Åkning</a:t>
            </a:r>
          </a:p>
        </p:txBody>
      </p:sp>
      <p:cxnSp>
        <p:nvCxnSpPr>
          <p:cNvPr id="57" name="Rak pil 4">
            <a:extLst>
              <a:ext uri="{FF2B5EF4-FFF2-40B4-BE49-F238E27FC236}">
                <a16:creationId xmlns:a16="http://schemas.microsoft.com/office/drawing/2014/main" id="{BEDDFBA7-B502-4099-9F7E-35B729C2C7C0}"/>
              </a:ext>
            </a:extLst>
          </p:cNvPr>
          <p:cNvCxnSpPr>
            <a:cxnSpLocks/>
          </p:cNvCxnSpPr>
          <p:nvPr/>
        </p:nvCxnSpPr>
        <p:spPr>
          <a:xfrm>
            <a:off x="7602343" y="4037470"/>
            <a:ext cx="1073872" cy="1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ruta 58">
            <a:extLst>
              <a:ext uri="{FF2B5EF4-FFF2-40B4-BE49-F238E27FC236}">
                <a16:creationId xmlns:a16="http://schemas.microsoft.com/office/drawing/2014/main" id="{A61937E4-B1D9-4FB0-93CD-4DBEF5A41789}"/>
              </a:ext>
            </a:extLst>
          </p:cNvPr>
          <p:cNvSpPr txBox="1"/>
          <p:nvPr/>
        </p:nvSpPr>
        <p:spPr>
          <a:xfrm>
            <a:off x="7523365" y="4176949"/>
            <a:ext cx="2042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Passning</a:t>
            </a:r>
          </a:p>
        </p:txBody>
      </p:sp>
      <p:cxnSp>
        <p:nvCxnSpPr>
          <p:cNvPr id="60" name="Rak pil 4">
            <a:extLst>
              <a:ext uri="{FF2B5EF4-FFF2-40B4-BE49-F238E27FC236}">
                <a16:creationId xmlns:a16="http://schemas.microsoft.com/office/drawing/2014/main" id="{A121B934-DBB3-442E-B404-7FD380A8DECF}"/>
              </a:ext>
            </a:extLst>
          </p:cNvPr>
          <p:cNvCxnSpPr>
            <a:cxnSpLocks/>
          </p:cNvCxnSpPr>
          <p:nvPr/>
        </p:nvCxnSpPr>
        <p:spPr>
          <a:xfrm>
            <a:off x="7605894" y="4687970"/>
            <a:ext cx="1073872" cy="1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textruta 61">
            <a:extLst>
              <a:ext uri="{FF2B5EF4-FFF2-40B4-BE49-F238E27FC236}">
                <a16:creationId xmlns:a16="http://schemas.microsoft.com/office/drawing/2014/main" id="{86D73C8D-643E-45B8-8C6B-99D1CC704BC3}"/>
              </a:ext>
            </a:extLst>
          </p:cNvPr>
          <p:cNvSpPr txBox="1"/>
          <p:nvPr/>
        </p:nvSpPr>
        <p:spPr>
          <a:xfrm>
            <a:off x="7523366" y="4824425"/>
            <a:ext cx="2042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Skott i vinkel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BF14F555-CE55-414C-B448-AE19D7F76AE1}"/>
              </a:ext>
            </a:extLst>
          </p:cNvPr>
          <p:cNvSpPr/>
          <p:nvPr/>
        </p:nvSpPr>
        <p:spPr>
          <a:xfrm>
            <a:off x="3820029" y="6250333"/>
            <a:ext cx="1162000" cy="17415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Ellips 6">
            <a:extLst>
              <a:ext uri="{FF2B5EF4-FFF2-40B4-BE49-F238E27FC236}">
                <a16:creationId xmlns:a16="http://schemas.microsoft.com/office/drawing/2014/main" id="{5E6109AD-170D-42A9-B307-D9B61317D77B}"/>
              </a:ext>
            </a:extLst>
          </p:cNvPr>
          <p:cNvSpPr/>
          <p:nvPr/>
        </p:nvSpPr>
        <p:spPr>
          <a:xfrm>
            <a:off x="3207435" y="169244"/>
            <a:ext cx="2389458" cy="170687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Ellips 8">
            <a:extLst>
              <a:ext uri="{FF2B5EF4-FFF2-40B4-BE49-F238E27FC236}">
                <a16:creationId xmlns:a16="http://schemas.microsoft.com/office/drawing/2014/main" id="{43688BD6-8507-43C1-89B8-A844A9D0B283}"/>
              </a:ext>
            </a:extLst>
          </p:cNvPr>
          <p:cNvSpPr/>
          <p:nvPr/>
        </p:nvSpPr>
        <p:spPr>
          <a:xfrm>
            <a:off x="5104653" y="5553576"/>
            <a:ext cx="529116" cy="36070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Ellips 10">
            <a:extLst>
              <a:ext uri="{FF2B5EF4-FFF2-40B4-BE49-F238E27FC236}">
                <a16:creationId xmlns:a16="http://schemas.microsoft.com/office/drawing/2014/main" id="{8B5AAE2C-A9C6-4B92-93E0-CFC94AE85105}"/>
              </a:ext>
            </a:extLst>
          </p:cNvPr>
          <p:cNvSpPr/>
          <p:nvPr/>
        </p:nvSpPr>
        <p:spPr>
          <a:xfrm>
            <a:off x="3332136" y="5527518"/>
            <a:ext cx="529116" cy="36070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Ellips 12">
            <a:extLst>
              <a:ext uri="{FF2B5EF4-FFF2-40B4-BE49-F238E27FC236}">
                <a16:creationId xmlns:a16="http://schemas.microsoft.com/office/drawing/2014/main" id="{042065FE-4097-4472-9EB2-6B34284ECF28}"/>
              </a:ext>
            </a:extLst>
          </p:cNvPr>
          <p:cNvSpPr/>
          <p:nvPr/>
        </p:nvSpPr>
        <p:spPr>
          <a:xfrm>
            <a:off x="3684515" y="3078271"/>
            <a:ext cx="1373476" cy="11383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4" name="Rak pil 25">
            <a:extLst>
              <a:ext uri="{FF2B5EF4-FFF2-40B4-BE49-F238E27FC236}">
                <a16:creationId xmlns:a16="http://schemas.microsoft.com/office/drawing/2014/main" id="{A135A37F-289D-4B5B-8C04-47787130B2B7}"/>
              </a:ext>
            </a:extLst>
          </p:cNvPr>
          <p:cNvCxnSpPr>
            <a:cxnSpLocks/>
          </p:cNvCxnSpPr>
          <p:nvPr/>
        </p:nvCxnSpPr>
        <p:spPr>
          <a:xfrm flipH="1" flipV="1">
            <a:off x="2254275" y="2885741"/>
            <a:ext cx="1328074" cy="1463084"/>
          </a:xfrm>
          <a:prstGeom prst="straightConnector1">
            <a:avLst/>
          </a:prstGeom>
          <a:ln w="28575"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Rak pil 5">
            <a:extLst>
              <a:ext uri="{FF2B5EF4-FFF2-40B4-BE49-F238E27FC236}">
                <a16:creationId xmlns:a16="http://schemas.microsoft.com/office/drawing/2014/main" id="{6C090019-B622-4F17-AAEB-04A89E7F55C3}"/>
              </a:ext>
            </a:extLst>
          </p:cNvPr>
          <p:cNvCxnSpPr>
            <a:cxnSpLocks/>
          </p:cNvCxnSpPr>
          <p:nvPr/>
        </p:nvCxnSpPr>
        <p:spPr>
          <a:xfrm flipV="1">
            <a:off x="3234290" y="1127787"/>
            <a:ext cx="1399882" cy="852976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Frihandsfigur 43">
            <a:extLst>
              <a:ext uri="{FF2B5EF4-FFF2-40B4-BE49-F238E27FC236}">
                <a16:creationId xmlns:a16="http://schemas.microsoft.com/office/drawing/2014/main" id="{EB048064-C9F1-4731-B864-77B01F3F0DE9}"/>
              </a:ext>
            </a:extLst>
          </p:cNvPr>
          <p:cNvSpPr/>
          <p:nvPr/>
        </p:nvSpPr>
        <p:spPr>
          <a:xfrm>
            <a:off x="5813513" y="4383568"/>
            <a:ext cx="1204473" cy="1960644"/>
          </a:xfrm>
          <a:custGeom>
            <a:avLst/>
            <a:gdLst>
              <a:gd name="connsiteX0" fmla="*/ 0 w 1517567"/>
              <a:gd name="connsiteY0" fmla="*/ 1856081 h 1982749"/>
              <a:gd name="connsiteX1" fmla="*/ 1297118 w 1517567"/>
              <a:gd name="connsiteY1" fmla="*/ 1856081 h 1982749"/>
              <a:gd name="connsiteX2" fmla="*/ 1418722 w 1517567"/>
              <a:gd name="connsiteY2" fmla="*/ 1842571 h 1982749"/>
              <a:gd name="connsiteX3" fmla="*/ 1513304 w 1517567"/>
              <a:gd name="connsiteY3" fmla="*/ 1720981 h 1982749"/>
              <a:gd name="connsiteX4" fmla="*/ 1499792 w 1517567"/>
              <a:gd name="connsiteY4" fmla="*/ 1653431 h 1982749"/>
              <a:gd name="connsiteX5" fmla="*/ 1486281 w 1517567"/>
              <a:gd name="connsiteY5" fmla="*/ 369984 h 1982749"/>
              <a:gd name="connsiteX6" fmla="*/ 1472769 w 1517567"/>
              <a:gd name="connsiteY6" fmla="*/ 126804 h 1982749"/>
              <a:gd name="connsiteX7" fmla="*/ 1256583 w 1517567"/>
              <a:gd name="connsiteY7" fmla="*/ 113294 h 1982749"/>
              <a:gd name="connsiteX8" fmla="*/ 1445746 w 1517567"/>
              <a:gd name="connsiteY8" fmla="*/ 1572371 h 1982749"/>
              <a:gd name="connsiteX9" fmla="*/ 1499792 w 1517567"/>
              <a:gd name="connsiteY9" fmla="*/ 1937140 h 1982749"/>
              <a:gd name="connsiteX10" fmla="*/ 1256583 w 1517567"/>
              <a:gd name="connsiteY10" fmla="*/ 1923630 h 1982749"/>
              <a:gd name="connsiteX11" fmla="*/ 1229559 w 1517567"/>
              <a:gd name="connsiteY11" fmla="*/ 1450781 h 1982749"/>
              <a:gd name="connsiteX12" fmla="*/ 1229559 w 1517567"/>
              <a:gd name="connsiteY12" fmla="*/ 1437271 h 1982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17567" h="1982749">
                <a:moveTo>
                  <a:pt x="0" y="1856081"/>
                </a:moveTo>
                <a:lnTo>
                  <a:pt x="1297118" y="1856081"/>
                </a:lnTo>
                <a:cubicBezTo>
                  <a:pt x="1533572" y="1853829"/>
                  <a:pt x="1382691" y="1865088"/>
                  <a:pt x="1418722" y="1842571"/>
                </a:cubicBezTo>
                <a:cubicBezTo>
                  <a:pt x="1454753" y="1820054"/>
                  <a:pt x="1499792" y="1752504"/>
                  <a:pt x="1513304" y="1720981"/>
                </a:cubicBezTo>
                <a:cubicBezTo>
                  <a:pt x="1526816" y="1689458"/>
                  <a:pt x="1504296" y="1878597"/>
                  <a:pt x="1499792" y="1653431"/>
                </a:cubicBezTo>
                <a:cubicBezTo>
                  <a:pt x="1495288" y="1428265"/>
                  <a:pt x="1490785" y="624422"/>
                  <a:pt x="1486281" y="369984"/>
                </a:cubicBezTo>
                <a:cubicBezTo>
                  <a:pt x="1481777" y="115546"/>
                  <a:pt x="1511052" y="169586"/>
                  <a:pt x="1472769" y="126804"/>
                </a:cubicBezTo>
                <a:cubicBezTo>
                  <a:pt x="1434486" y="84022"/>
                  <a:pt x="1261087" y="-127634"/>
                  <a:pt x="1256583" y="113294"/>
                </a:cubicBezTo>
                <a:cubicBezTo>
                  <a:pt x="1252079" y="354222"/>
                  <a:pt x="1405211" y="1268397"/>
                  <a:pt x="1445746" y="1572371"/>
                </a:cubicBezTo>
                <a:cubicBezTo>
                  <a:pt x="1486281" y="1876345"/>
                  <a:pt x="1531319" y="1878597"/>
                  <a:pt x="1499792" y="1937140"/>
                </a:cubicBezTo>
                <a:cubicBezTo>
                  <a:pt x="1468265" y="1995683"/>
                  <a:pt x="1301622" y="2004690"/>
                  <a:pt x="1256583" y="1923630"/>
                </a:cubicBezTo>
                <a:cubicBezTo>
                  <a:pt x="1211544" y="1842570"/>
                  <a:pt x="1234063" y="1531841"/>
                  <a:pt x="1229559" y="1450781"/>
                </a:cubicBezTo>
                <a:cubicBezTo>
                  <a:pt x="1225055" y="1369721"/>
                  <a:pt x="1229559" y="1437271"/>
                  <a:pt x="1229559" y="1437271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Frihandsfigur: Form 16">
            <a:extLst>
              <a:ext uri="{FF2B5EF4-FFF2-40B4-BE49-F238E27FC236}">
                <a16:creationId xmlns:a16="http://schemas.microsoft.com/office/drawing/2014/main" id="{F082FF8E-9918-41B4-BE6A-EBFCFB46E79D}"/>
              </a:ext>
            </a:extLst>
          </p:cNvPr>
          <p:cNvSpPr/>
          <p:nvPr/>
        </p:nvSpPr>
        <p:spPr>
          <a:xfrm>
            <a:off x="3559126" y="4304517"/>
            <a:ext cx="3151163" cy="1449169"/>
          </a:xfrm>
          <a:custGeom>
            <a:avLst/>
            <a:gdLst>
              <a:gd name="connsiteX0" fmla="*/ 3151163 w 3151163"/>
              <a:gd name="connsiteY0" fmla="*/ 1449169 h 1449169"/>
              <a:gd name="connsiteX1" fmla="*/ 3108960 w 3151163"/>
              <a:gd name="connsiteY1" fmla="*/ 1252221 h 1449169"/>
              <a:gd name="connsiteX2" fmla="*/ 3052689 w 3151163"/>
              <a:gd name="connsiteY2" fmla="*/ 1181883 h 1449169"/>
              <a:gd name="connsiteX3" fmla="*/ 3024554 w 3151163"/>
              <a:gd name="connsiteY3" fmla="*/ 1139680 h 1449169"/>
              <a:gd name="connsiteX4" fmla="*/ 2940148 w 3151163"/>
              <a:gd name="connsiteY4" fmla="*/ 1097477 h 1449169"/>
              <a:gd name="connsiteX5" fmla="*/ 2912012 w 3151163"/>
              <a:gd name="connsiteY5" fmla="*/ 1069341 h 1449169"/>
              <a:gd name="connsiteX6" fmla="*/ 2827606 w 3151163"/>
              <a:gd name="connsiteY6" fmla="*/ 1041206 h 1449169"/>
              <a:gd name="connsiteX7" fmla="*/ 2785403 w 3151163"/>
              <a:gd name="connsiteY7" fmla="*/ 999003 h 1449169"/>
              <a:gd name="connsiteX8" fmla="*/ 2700997 w 3151163"/>
              <a:gd name="connsiteY8" fmla="*/ 970868 h 1449169"/>
              <a:gd name="connsiteX9" fmla="*/ 2658794 w 3151163"/>
              <a:gd name="connsiteY9" fmla="*/ 956800 h 1449169"/>
              <a:gd name="connsiteX10" fmla="*/ 2574388 w 3151163"/>
              <a:gd name="connsiteY10" fmla="*/ 914597 h 1449169"/>
              <a:gd name="connsiteX11" fmla="*/ 2461846 w 3151163"/>
              <a:gd name="connsiteY11" fmla="*/ 858326 h 1449169"/>
              <a:gd name="connsiteX12" fmla="*/ 2419643 w 3151163"/>
              <a:gd name="connsiteY12" fmla="*/ 830191 h 1449169"/>
              <a:gd name="connsiteX13" fmla="*/ 2335237 w 3151163"/>
              <a:gd name="connsiteY13" fmla="*/ 802055 h 1449169"/>
              <a:gd name="connsiteX14" fmla="*/ 2250831 w 3151163"/>
              <a:gd name="connsiteY14" fmla="*/ 745785 h 1449169"/>
              <a:gd name="connsiteX15" fmla="*/ 2166425 w 3151163"/>
              <a:gd name="connsiteY15" fmla="*/ 717649 h 1449169"/>
              <a:gd name="connsiteX16" fmla="*/ 2039816 w 3151163"/>
              <a:gd name="connsiteY16" fmla="*/ 689514 h 1449169"/>
              <a:gd name="connsiteX17" fmla="*/ 2011680 w 3151163"/>
              <a:gd name="connsiteY17" fmla="*/ 661378 h 1449169"/>
              <a:gd name="connsiteX18" fmla="*/ 1969477 w 3151163"/>
              <a:gd name="connsiteY18" fmla="*/ 647311 h 1449169"/>
              <a:gd name="connsiteX19" fmla="*/ 1871003 w 3151163"/>
              <a:gd name="connsiteY19" fmla="*/ 619175 h 1449169"/>
              <a:gd name="connsiteX20" fmla="*/ 1828800 w 3151163"/>
              <a:gd name="connsiteY20" fmla="*/ 591040 h 1449169"/>
              <a:gd name="connsiteX21" fmla="*/ 1730326 w 3151163"/>
              <a:gd name="connsiteY21" fmla="*/ 548837 h 1449169"/>
              <a:gd name="connsiteX22" fmla="*/ 1561514 w 3151163"/>
              <a:gd name="connsiteY22" fmla="*/ 520701 h 1449169"/>
              <a:gd name="connsiteX23" fmla="*/ 1477108 w 3151163"/>
              <a:gd name="connsiteY23" fmla="*/ 492566 h 1449169"/>
              <a:gd name="connsiteX24" fmla="*/ 1364566 w 3151163"/>
              <a:gd name="connsiteY24" fmla="*/ 464431 h 1449169"/>
              <a:gd name="connsiteX25" fmla="*/ 1280160 w 3151163"/>
              <a:gd name="connsiteY25" fmla="*/ 436295 h 1449169"/>
              <a:gd name="connsiteX26" fmla="*/ 1223889 w 3151163"/>
              <a:gd name="connsiteY26" fmla="*/ 422228 h 1449169"/>
              <a:gd name="connsiteX27" fmla="*/ 1139483 w 3151163"/>
              <a:gd name="connsiteY27" fmla="*/ 394092 h 1449169"/>
              <a:gd name="connsiteX28" fmla="*/ 984739 w 3151163"/>
              <a:gd name="connsiteY28" fmla="*/ 380025 h 1449169"/>
              <a:gd name="connsiteX29" fmla="*/ 886265 w 3151163"/>
              <a:gd name="connsiteY29" fmla="*/ 337821 h 1449169"/>
              <a:gd name="connsiteX30" fmla="*/ 858129 w 3151163"/>
              <a:gd name="connsiteY30" fmla="*/ 309686 h 1449169"/>
              <a:gd name="connsiteX31" fmla="*/ 759656 w 3151163"/>
              <a:gd name="connsiteY31" fmla="*/ 295618 h 1449169"/>
              <a:gd name="connsiteX32" fmla="*/ 618979 w 3151163"/>
              <a:gd name="connsiteY32" fmla="*/ 267483 h 1449169"/>
              <a:gd name="connsiteX33" fmla="*/ 548640 w 3151163"/>
              <a:gd name="connsiteY33" fmla="*/ 253415 h 1449169"/>
              <a:gd name="connsiteX34" fmla="*/ 464234 w 3151163"/>
              <a:gd name="connsiteY34" fmla="*/ 225280 h 1449169"/>
              <a:gd name="connsiteX35" fmla="*/ 393896 w 3151163"/>
              <a:gd name="connsiteY35" fmla="*/ 154941 h 1449169"/>
              <a:gd name="connsiteX36" fmla="*/ 365760 w 3151163"/>
              <a:gd name="connsiteY36" fmla="*/ 126806 h 1449169"/>
              <a:gd name="connsiteX37" fmla="*/ 281354 w 3151163"/>
              <a:gd name="connsiteY37" fmla="*/ 98671 h 1449169"/>
              <a:gd name="connsiteX38" fmla="*/ 168812 w 3151163"/>
              <a:gd name="connsiteY38" fmla="*/ 70535 h 1449169"/>
              <a:gd name="connsiteX39" fmla="*/ 140677 w 3151163"/>
              <a:gd name="connsiteY39" fmla="*/ 28332 h 1449169"/>
              <a:gd name="connsiteX40" fmla="*/ 70339 w 3151163"/>
              <a:gd name="connsiteY40" fmla="*/ 14265 h 1449169"/>
              <a:gd name="connsiteX41" fmla="*/ 0 w 3151163"/>
              <a:gd name="connsiteY41" fmla="*/ 197 h 1449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3151163" h="1449169">
                <a:moveTo>
                  <a:pt x="3151163" y="1449169"/>
                </a:moveTo>
                <a:cubicBezTo>
                  <a:pt x="3145210" y="1401544"/>
                  <a:pt x="3139800" y="1298482"/>
                  <a:pt x="3108960" y="1252221"/>
                </a:cubicBezTo>
                <a:cubicBezTo>
                  <a:pt x="3022364" y="1122325"/>
                  <a:pt x="3132870" y="1282109"/>
                  <a:pt x="3052689" y="1181883"/>
                </a:cubicBezTo>
                <a:cubicBezTo>
                  <a:pt x="3042127" y="1168681"/>
                  <a:pt x="3036509" y="1151635"/>
                  <a:pt x="3024554" y="1139680"/>
                </a:cubicBezTo>
                <a:cubicBezTo>
                  <a:pt x="2997284" y="1112410"/>
                  <a:pt x="2974472" y="1108918"/>
                  <a:pt x="2940148" y="1097477"/>
                </a:cubicBezTo>
                <a:cubicBezTo>
                  <a:pt x="2930769" y="1088098"/>
                  <a:pt x="2923875" y="1075273"/>
                  <a:pt x="2912012" y="1069341"/>
                </a:cubicBezTo>
                <a:cubicBezTo>
                  <a:pt x="2885486" y="1056078"/>
                  <a:pt x="2827606" y="1041206"/>
                  <a:pt x="2827606" y="1041206"/>
                </a:cubicBezTo>
                <a:cubicBezTo>
                  <a:pt x="2813538" y="1027138"/>
                  <a:pt x="2802794" y="1008665"/>
                  <a:pt x="2785403" y="999003"/>
                </a:cubicBezTo>
                <a:cubicBezTo>
                  <a:pt x="2759478" y="984600"/>
                  <a:pt x="2729132" y="980246"/>
                  <a:pt x="2700997" y="970868"/>
                </a:cubicBezTo>
                <a:cubicBezTo>
                  <a:pt x="2686929" y="966179"/>
                  <a:pt x="2671132" y="965025"/>
                  <a:pt x="2658794" y="956800"/>
                </a:cubicBezTo>
                <a:cubicBezTo>
                  <a:pt x="2604253" y="920440"/>
                  <a:pt x="2632631" y="934012"/>
                  <a:pt x="2574388" y="914597"/>
                </a:cubicBezTo>
                <a:cubicBezTo>
                  <a:pt x="2481907" y="822116"/>
                  <a:pt x="2655820" y="987641"/>
                  <a:pt x="2461846" y="858326"/>
                </a:cubicBezTo>
                <a:cubicBezTo>
                  <a:pt x="2447778" y="848948"/>
                  <a:pt x="2435093" y="837058"/>
                  <a:pt x="2419643" y="830191"/>
                </a:cubicBezTo>
                <a:cubicBezTo>
                  <a:pt x="2392542" y="818146"/>
                  <a:pt x="2359913" y="818506"/>
                  <a:pt x="2335237" y="802055"/>
                </a:cubicBezTo>
                <a:cubicBezTo>
                  <a:pt x="2307102" y="783298"/>
                  <a:pt x="2282910" y="756478"/>
                  <a:pt x="2250831" y="745785"/>
                </a:cubicBezTo>
                <a:cubicBezTo>
                  <a:pt x="2222696" y="736406"/>
                  <a:pt x="2195506" y="723465"/>
                  <a:pt x="2166425" y="717649"/>
                </a:cubicBezTo>
                <a:cubicBezTo>
                  <a:pt x="2077128" y="699789"/>
                  <a:pt x="2119283" y="709380"/>
                  <a:pt x="2039816" y="689514"/>
                </a:cubicBezTo>
                <a:cubicBezTo>
                  <a:pt x="2030437" y="680135"/>
                  <a:pt x="2023053" y="668202"/>
                  <a:pt x="2011680" y="661378"/>
                </a:cubicBezTo>
                <a:cubicBezTo>
                  <a:pt x="1998965" y="653749"/>
                  <a:pt x="1983735" y="651385"/>
                  <a:pt x="1969477" y="647311"/>
                </a:cubicBezTo>
                <a:cubicBezTo>
                  <a:pt x="1948442" y="641301"/>
                  <a:pt x="1893490" y="630419"/>
                  <a:pt x="1871003" y="619175"/>
                </a:cubicBezTo>
                <a:cubicBezTo>
                  <a:pt x="1855881" y="611614"/>
                  <a:pt x="1843480" y="599428"/>
                  <a:pt x="1828800" y="591040"/>
                </a:cubicBezTo>
                <a:cubicBezTo>
                  <a:pt x="1804165" y="576963"/>
                  <a:pt x="1760675" y="554907"/>
                  <a:pt x="1730326" y="548837"/>
                </a:cubicBezTo>
                <a:cubicBezTo>
                  <a:pt x="1654833" y="533738"/>
                  <a:pt x="1630726" y="539577"/>
                  <a:pt x="1561514" y="520701"/>
                </a:cubicBezTo>
                <a:cubicBezTo>
                  <a:pt x="1532902" y="512898"/>
                  <a:pt x="1505880" y="499759"/>
                  <a:pt x="1477108" y="492566"/>
                </a:cubicBezTo>
                <a:cubicBezTo>
                  <a:pt x="1439594" y="483188"/>
                  <a:pt x="1401250" y="476659"/>
                  <a:pt x="1364566" y="464431"/>
                </a:cubicBezTo>
                <a:cubicBezTo>
                  <a:pt x="1336431" y="455052"/>
                  <a:pt x="1308932" y="443488"/>
                  <a:pt x="1280160" y="436295"/>
                </a:cubicBezTo>
                <a:cubicBezTo>
                  <a:pt x="1261403" y="431606"/>
                  <a:pt x="1242408" y="427784"/>
                  <a:pt x="1223889" y="422228"/>
                </a:cubicBezTo>
                <a:cubicBezTo>
                  <a:pt x="1195482" y="413706"/>
                  <a:pt x="1169019" y="396777"/>
                  <a:pt x="1139483" y="394092"/>
                </a:cubicBezTo>
                <a:lnTo>
                  <a:pt x="984739" y="380025"/>
                </a:lnTo>
                <a:cubicBezTo>
                  <a:pt x="947224" y="367520"/>
                  <a:pt x="921033" y="361000"/>
                  <a:pt x="886265" y="337821"/>
                </a:cubicBezTo>
                <a:cubicBezTo>
                  <a:pt x="875229" y="330464"/>
                  <a:pt x="870712" y="313880"/>
                  <a:pt x="858129" y="309686"/>
                </a:cubicBezTo>
                <a:cubicBezTo>
                  <a:pt x="826673" y="299201"/>
                  <a:pt x="792309" y="301380"/>
                  <a:pt x="759656" y="295618"/>
                </a:cubicBezTo>
                <a:cubicBezTo>
                  <a:pt x="712563" y="287307"/>
                  <a:pt x="665871" y="276861"/>
                  <a:pt x="618979" y="267483"/>
                </a:cubicBezTo>
                <a:cubicBezTo>
                  <a:pt x="595533" y="262794"/>
                  <a:pt x="571324" y="260976"/>
                  <a:pt x="548640" y="253415"/>
                </a:cubicBezTo>
                <a:lnTo>
                  <a:pt x="464234" y="225280"/>
                </a:lnTo>
                <a:cubicBezTo>
                  <a:pt x="416004" y="152935"/>
                  <a:pt x="460883" y="208530"/>
                  <a:pt x="393896" y="154941"/>
                </a:cubicBezTo>
                <a:cubicBezTo>
                  <a:pt x="383539" y="146656"/>
                  <a:pt x="377623" y="132737"/>
                  <a:pt x="365760" y="126806"/>
                </a:cubicBezTo>
                <a:cubicBezTo>
                  <a:pt x="339234" y="113543"/>
                  <a:pt x="309489" y="108049"/>
                  <a:pt x="281354" y="98671"/>
                </a:cubicBezTo>
                <a:cubicBezTo>
                  <a:pt x="216464" y="77041"/>
                  <a:pt x="253698" y="87512"/>
                  <a:pt x="168812" y="70535"/>
                </a:cubicBezTo>
                <a:cubicBezTo>
                  <a:pt x="159434" y="56467"/>
                  <a:pt x="155357" y="36720"/>
                  <a:pt x="140677" y="28332"/>
                </a:cubicBezTo>
                <a:cubicBezTo>
                  <a:pt x="119917" y="16469"/>
                  <a:pt x="93535" y="20064"/>
                  <a:pt x="70339" y="14265"/>
                </a:cubicBezTo>
                <a:cubicBezTo>
                  <a:pt x="2203" y="-2769"/>
                  <a:pt x="53739" y="197"/>
                  <a:pt x="0" y="197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Likbent triangel 17">
            <a:extLst>
              <a:ext uri="{FF2B5EF4-FFF2-40B4-BE49-F238E27FC236}">
                <a16:creationId xmlns:a16="http://schemas.microsoft.com/office/drawing/2014/main" id="{F29ADB5E-E960-457D-9020-802C1D04EC06}"/>
              </a:ext>
            </a:extLst>
          </p:cNvPr>
          <p:cNvSpPr/>
          <p:nvPr/>
        </p:nvSpPr>
        <p:spPr>
          <a:xfrm>
            <a:off x="4550672" y="2415837"/>
            <a:ext cx="243797" cy="22673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191BE664-172D-4391-8A66-176309ADAAEA}"/>
              </a:ext>
            </a:extLst>
          </p:cNvPr>
          <p:cNvSpPr txBox="1"/>
          <p:nvPr/>
        </p:nvSpPr>
        <p:spPr>
          <a:xfrm>
            <a:off x="1776737" y="3290813"/>
            <a:ext cx="515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AF</a:t>
            </a:r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0312D496-29C5-4B13-9F68-CFDA94F35FAF}"/>
              </a:ext>
            </a:extLst>
          </p:cNvPr>
          <p:cNvSpPr txBox="1"/>
          <p:nvPr/>
        </p:nvSpPr>
        <p:spPr>
          <a:xfrm>
            <a:off x="1757965" y="4091928"/>
            <a:ext cx="599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VOF</a:t>
            </a:r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E81B5B41-F0DB-4473-BA8A-0893064775E9}"/>
              </a:ext>
            </a:extLst>
          </p:cNvPr>
          <p:cNvSpPr txBox="1"/>
          <p:nvPr/>
        </p:nvSpPr>
        <p:spPr>
          <a:xfrm>
            <a:off x="1743478" y="4698446"/>
            <a:ext cx="716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VDM</a:t>
            </a:r>
          </a:p>
        </p:txBody>
      </p:sp>
      <p:sp>
        <p:nvSpPr>
          <p:cNvPr id="30" name="Frihandsfigur: Form 29">
            <a:extLst>
              <a:ext uri="{FF2B5EF4-FFF2-40B4-BE49-F238E27FC236}">
                <a16:creationId xmlns:a16="http://schemas.microsoft.com/office/drawing/2014/main" id="{C5179EB1-F936-4A51-8563-55F758C4D97D}"/>
              </a:ext>
            </a:extLst>
          </p:cNvPr>
          <p:cNvSpPr/>
          <p:nvPr/>
        </p:nvSpPr>
        <p:spPr>
          <a:xfrm>
            <a:off x="2011680" y="2968283"/>
            <a:ext cx="2125606" cy="1153551"/>
          </a:xfrm>
          <a:custGeom>
            <a:avLst/>
            <a:gdLst>
              <a:gd name="connsiteX0" fmla="*/ 0 w 2125606"/>
              <a:gd name="connsiteY0" fmla="*/ 872197 h 1153551"/>
              <a:gd name="connsiteX1" fmla="*/ 56271 w 2125606"/>
              <a:gd name="connsiteY1" fmla="*/ 942535 h 1153551"/>
              <a:gd name="connsiteX2" fmla="*/ 84406 w 2125606"/>
              <a:gd name="connsiteY2" fmla="*/ 970671 h 1153551"/>
              <a:gd name="connsiteX3" fmla="*/ 168812 w 2125606"/>
              <a:gd name="connsiteY3" fmla="*/ 998806 h 1153551"/>
              <a:gd name="connsiteX4" fmla="*/ 281354 w 2125606"/>
              <a:gd name="connsiteY4" fmla="*/ 1055077 h 1153551"/>
              <a:gd name="connsiteX5" fmla="*/ 281354 w 2125606"/>
              <a:gd name="connsiteY5" fmla="*/ 1055077 h 1153551"/>
              <a:gd name="connsiteX6" fmla="*/ 407963 w 2125606"/>
              <a:gd name="connsiteY6" fmla="*/ 1111348 h 1153551"/>
              <a:gd name="connsiteX7" fmla="*/ 450166 w 2125606"/>
              <a:gd name="connsiteY7" fmla="*/ 1125415 h 1153551"/>
              <a:gd name="connsiteX8" fmla="*/ 492369 w 2125606"/>
              <a:gd name="connsiteY8" fmla="*/ 1139483 h 1153551"/>
              <a:gd name="connsiteX9" fmla="*/ 914400 w 2125606"/>
              <a:gd name="connsiteY9" fmla="*/ 1125415 h 1153551"/>
              <a:gd name="connsiteX10" fmla="*/ 956603 w 2125606"/>
              <a:gd name="connsiteY10" fmla="*/ 1139483 h 1153551"/>
              <a:gd name="connsiteX11" fmla="*/ 1083212 w 2125606"/>
              <a:gd name="connsiteY11" fmla="*/ 1153551 h 1153551"/>
              <a:gd name="connsiteX12" fmla="*/ 1392702 w 2125606"/>
              <a:gd name="connsiteY12" fmla="*/ 1139483 h 1153551"/>
              <a:gd name="connsiteX13" fmla="*/ 1477108 w 2125606"/>
              <a:gd name="connsiteY13" fmla="*/ 1111348 h 1153551"/>
              <a:gd name="connsiteX14" fmla="*/ 1603717 w 2125606"/>
              <a:gd name="connsiteY14" fmla="*/ 1069145 h 1153551"/>
              <a:gd name="connsiteX15" fmla="*/ 1631852 w 2125606"/>
              <a:gd name="connsiteY15" fmla="*/ 1041009 h 1153551"/>
              <a:gd name="connsiteX16" fmla="*/ 1674055 w 2125606"/>
              <a:gd name="connsiteY16" fmla="*/ 1012874 h 1153551"/>
              <a:gd name="connsiteX17" fmla="*/ 1758462 w 2125606"/>
              <a:gd name="connsiteY17" fmla="*/ 984739 h 1153551"/>
              <a:gd name="connsiteX18" fmla="*/ 1800665 w 2125606"/>
              <a:gd name="connsiteY18" fmla="*/ 970671 h 1153551"/>
              <a:gd name="connsiteX19" fmla="*/ 1828800 w 2125606"/>
              <a:gd name="connsiteY19" fmla="*/ 942535 h 1153551"/>
              <a:gd name="connsiteX20" fmla="*/ 1871003 w 2125606"/>
              <a:gd name="connsiteY20" fmla="*/ 914400 h 1153551"/>
              <a:gd name="connsiteX21" fmla="*/ 1927274 w 2125606"/>
              <a:gd name="connsiteY21" fmla="*/ 801859 h 1153551"/>
              <a:gd name="connsiteX22" fmla="*/ 1955409 w 2125606"/>
              <a:gd name="connsiteY22" fmla="*/ 717452 h 1153551"/>
              <a:gd name="connsiteX23" fmla="*/ 1969477 w 2125606"/>
              <a:gd name="connsiteY23" fmla="*/ 647114 h 1153551"/>
              <a:gd name="connsiteX24" fmla="*/ 2025748 w 2125606"/>
              <a:gd name="connsiteY24" fmla="*/ 576775 h 1153551"/>
              <a:gd name="connsiteX25" fmla="*/ 2039815 w 2125606"/>
              <a:gd name="connsiteY25" fmla="*/ 492369 h 1153551"/>
              <a:gd name="connsiteX26" fmla="*/ 2053883 w 2125606"/>
              <a:gd name="connsiteY26" fmla="*/ 450166 h 1153551"/>
              <a:gd name="connsiteX27" fmla="*/ 2067951 w 2125606"/>
              <a:gd name="connsiteY27" fmla="*/ 309489 h 1153551"/>
              <a:gd name="connsiteX28" fmla="*/ 2110154 w 2125606"/>
              <a:gd name="connsiteY28" fmla="*/ 168812 h 1153551"/>
              <a:gd name="connsiteX29" fmla="*/ 2124222 w 2125606"/>
              <a:gd name="connsiteY29" fmla="*/ 112542 h 1153551"/>
              <a:gd name="connsiteX30" fmla="*/ 2124222 w 2125606"/>
              <a:gd name="connsiteY30" fmla="*/ 0 h 1153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2125606" h="1153551">
                <a:moveTo>
                  <a:pt x="0" y="872197"/>
                </a:moveTo>
                <a:cubicBezTo>
                  <a:pt x="18757" y="895643"/>
                  <a:pt x="36731" y="919738"/>
                  <a:pt x="56271" y="942535"/>
                </a:cubicBezTo>
                <a:cubicBezTo>
                  <a:pt x="64903" y="952605"/>
                  <a:pt x="72543" y="964739"/>
                  <a:pt x="84406" y="970671"/>
                </a:cubicBezTo>
                <a:cubicBezTo>
                  <a:pt x="110932" y="983934"/>
                  <a:pt x="168812" y="998806"/>
                  <a:pt x="168812" y="998806"/>
                </a:cubicBezTo>
                <a:cubicBezTo>
                  <a:pt x="217919" y="1047913"/>
                  <a:pt x="184365" y="1022748"/>
                  <a:pt x="281354" y="1055077"/>
                </a:cubicBezTo>
                <a:lnTo>
                  <a:pt x="281354" y="1055077"/>
                </a:lnTo>
                <a:cubicBezTo>
                  <a:pt x="348232" y="1099662"/>
                  <a:pt x="307520" y="1077867"/>
                  <a:pt x="407963" y="1111348"/>
                </a:cubicBezTo>
                <a:lnTo>
                  <a:pt x="450166" y="1125415"/>
                </a:lnTo>
                <a:lnTo>
                  <a:pt x="492369" y="1139483"/>
                </a:lnTo>
                <a:cubicBezTo>
                  <a:pt x="633046" y="1134794"/>
                  <a:pt x="773645" y="1125415"/>
                  <a:pt x="914400" y="1125415"/>
                </a:cubicBezTo>
                <a:cubicBezTo>
                  <a:pt x="929229" y="1125415"/>
                  <a:pt x="941976" y="1137045"/>
                  <a:pt x="956603" y="1139483"/>
                </a:cubicBezTo>
                <a:cubicBezTo>
                  <a:pt x="998488" y="1146464"/>
                  <a:pt x="1041009" y="1148862"/>
                  <a:pt x="1083212" y="1153551"/>
                </a:cubicBezTo>
                <a:cubicBezTo>
                  <a:pt x="1186375" y="1148862"/>
                  <a:pt x="1290020" y="1150485"/>
                  <a:pt x="1392702" y="1139483"/>
                </a:cubicBezTo>
                <a:cubicBezTo>
                  <a:pt x="1422190" y="1136324"/>
                  <a:pt x="1477108" y="1111348"/>
                  <a:pt x="1477108" y="1111348"/>
                </a:cubicBezTo>
                <a:cubicBezTo>
                  <a:pt x="1585842" y="1038857"/>
                  <a:pt x="1430432" y="1134127"/>
                  <a:pt x="1603717" y="1069145"/>
                </a:cubicBezTo>
                <a:cubicBezTo>
                  <a:pt x="1616136" y="1064488"/>
                  <a:pt x="1621495" y="1049295"/>
                  <a:pt x="1631852" y="1041009"/>
                </a:cubicBezTo>
                <a:cubicBezTo>
                  <a:pt x="1645054" y="1030447"/>
                  <a:pt x="1658605" y="1019741"/>
                  <a:pt x="1674055" y="1012874"/>
                </a:cubicBezTo>
                <a:cubicBezTo>
                  <a:pt x="1701156" y="1000829"/>
                  <a:pt x="1730326" y="994117"/>
                  <a:pt x="1758462" y="984739"/>
                </a:cubicBezTo>
                <a:lnTo>
                  <a:pt x="1800665" y="970671"/>
                </a:lnTo>
                <a:cubicBezTo>
                  <a:pt x="1810043" y="961292"/>
                  <a:pt x="1818443" y="950821"/>
                  <a:pt x="1828800" y="942535"/>
                </a:cubicBezTo>
                <a:cubicBezTo>
                  <a:pt x="1842002" y="931973"/>
                  <a:pt x="1862042" y="928737"/>
                  <a:pt x="1871003" y="914400"/>
                </a:cubicBezTo>
                <a:cubicBezTo>
                  <a:pt x="1978764" y="741982"/>
                  <a:pt x="1844433" y="884698"/>
                  <a:pt x="1927274" y="801859"/>
                </a:cubicBezTo>
                <a:cubicBezTo>
                  <a:pt x="1936652" y="773723"/>
                  <a:pt x="1949593" y="746534"/>
                  <a:pt x="1955409" y="717452"/>
                </a:cubicBezTo>
                <a:cubicBezTo>
                  <a:pt x="1960098" y="694006"/>
                  <a:pt x="1961081" y="669502"/>
                  <a:pt x="1969477" y="647114"/>
                </a:cubicBezTo>
                <a:cubicBezTo>
                  <a:pt x="1980125" y="618719"/>
                  <a:pt x="2005147" y="597376"/>
                  <a:pt x="2025748" y="576775"/>
                </a:cubicBezTo>
                <a:cubicBezTo>
                  <a:pt x="2030437" y="548640"/>
                  <a:pt x="2033627" y="520213"/>
                  <a:pt x="2039815" y="492369"/>
                </a:cubicBezTo>
                <a:cubicBezTo>
                  <a:pt x="2043032" y="477893"/>
                  <a:pt x="2051628" y="464822"/>
                  <a:pt x="2053883" y="450166"/>
                </a:cubicBezTo>
                <a:cubicBezTo>
                  <a:pt x="2061049" y="403588"/>
                  <a:pt x="2061286" y="356142"/>
                  <a:pt x="2067951" y="309489"/>
                </a:cubicBezTo>
                <a:cubicBezTo>
                  <a:pt x="2075394" y="257386"/>
                  <a:pt x="2097098" y="221033"/>
                  <a:pt x="2110154" y="168812"/>
                </a:cubicBezTo>
                <a:cubicBezTo>
                  <a:pt x="2114843" y="150055"/>
                  <a:pt x="2122616" y="131809"/>
                  <a:pt x="2124222" y="112542"/>
                </a:cubicBezTo>
                <a:cubicBezTo>
                  <a:pt x="2127337" y="75158"/>
                  <a:pt x="2124222" y="37514"/>
                  <a:pt x="2124222" y="0"/>
                </a:cubicBezTo>
              </a:path>
            </a:pathLst>
          </a:custGeom>
          <a:noFill/>
          <a:ln w="127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ihandsfigur: Form 32">
            <a:extLst>
              <a:ext uri="{FF2B5EF4-FFF2-40B4-BE49-F238E27FC236}">
                <a16:creationId xmlns:a16="http://schemas.microsoft.com/office/drawing/2014/main" id="{05BF22D1-B865-4DF8-B9B1-5D95A03A603C}"/>
              </a:ext>
            </a:extLst>
          </p:cNvPr>
          <p:cNvSpPr/>
          <p:nvPr/>
        </p:nvSpPr>
        <p:spPr>
          <a:xfrm>
            <a:off x="2166425" y="4079631"/>
            <a:ext cx="2208627" cy="750308"/>
          </a:xfrm>
          <a:custGeom>
            <a:avLst/>
            <a:gdLst>
              <a:gd name="connsiteX0" fmla="*/ 0 w 2208627"/>
              <a:gd name="connsiteY0" fmla="*/ 365760 h 750308"/>
              <a:gd name="connsiteX1" fmla="*/ 28135 w 2208627"/>
              <a:gd name="connsiteY1" fmla="*/ 478301 h 750308"/>
              <a:gd name="connsiteX2" fmla="*/ 126609 w 2208627"/>
              <a:gd name="connsiteY2" fmla="*/ 548640 h 750308"/>
              <a:gd name="connsiteX3" fmla="*/ 253218 w 2208627"/>
              <a:gd name="connsiteY3" fmla="*/ 618978 h 750308"/>
              <a:gd name="connsiteX4" fmla="*/ 365760 w 2208627"/>
              <a:gd name="connsiteY4" fmla="*/ 675249 h 750308"/>
              <a:gd name="connsiteX5" fmla="*/ 407963 w 2208627"/>
              <a:gd name="connsiteY5" fmla="*/ 703384 h 750308"/>
              <a:gd name="connsiteX6" fmla="*/ 464233 w 2208627"/>
              <a:gd name="connsiteY6" fmla="*/ 717452 h 750308"/>
              <a:gd name="connsiteX7" fmla="*/ 647113 w 2208627"/>
              <a:gd name="connsiteY7" fmla="*/ 745587 h 750308"/>
              <a:gd name="connsiteX8" fmla="*/ 1491175 w 2208627"/>
              <a:gd name="connsiteY8" fmla="*/ 717452 h 750308"/>
              <a:gd name="connsiteX9" fmla="*/ 1547446 w 2208627"/>
              <a:gd name="connsiteY9" fmla="*/ 703384 h 750308"/>
              <a:gd name="connsiteX10" fmla="*/ 1674055 w 2208627"/>
              <a:gd name="connsiteY10" fmla="*/ 633046 h 750308"/>
              <a:gd name="connsiteX11" fmla="*/ 1758461 w 2208627"/>
              <a:gd name="connsiteY11" fmla="*/ 590843 h 750308"/>
              <a:gd name="connsiteX12" fmla="*/ 1786597 w 2208627"/>
              <a:gd name="connsiteY12" fmla="*/ 562707 h 750308"/>
              <a:gd name="connsiteX13" fmla="*/ 1814732 w 2208627"/>
              <a:gd name="connsiteY13" fmla="*/ 520504 h 750308"/>
              <a:gd name="connsiteX14" fmla="*/ 1899138 w 2208627"/>
              <a:gd name="connsiteY14" fmla="*/ 478301 h 750308"/>
              <a:gd name="connsiteX15" fmla="*/ 1927273 w 2208627"/>
              <a:gd name="connsiteY15" fmla="*/ 436098 h 750308"/>
              <a:gd name="connsiteX16" fmla="*/ 1983544 w 2208627"/>
              <a:gd name="connsiteY16" fmla="*/ 379827 h 750308"/>
              <a:gd name="connsiteX17" fmla="*/ 2011680 w 2208627"/>
              <a:gd name="connsiteY17" fmla="*/ 351692 h 750308"/>
              <a:gd name="connsiteX18" fmla="*/ 2082018 w 2208627"/>
              <a:gd name="connsiteY18" fmla="*/ 267286 h 750308"/>
              <a:gd name="connsiteX19" fmla="*/ 2096086 w 2208627"/>
              <a:gd name="connsiteY19" fmla="*/ 211015 h 750308"/>
              <a:gd name="connsiteX20" fmla="*/ 2152357 w 2208627"/>
              <a:gd name="connsiteY20" fmla="*/ 140677 h 750308"/>
              <a:gd name="connsiteX21" fmla="*/ 2180492 w 2208627"/>
              <a:gd name="connsiteY21" fmla="*/ 56271 h 750308"/>
              <a:gd name="connsiteX22" fmla="*/ 2208627 w 2208627"/>
              <a:gd name="connsiteY22" fmla="*/ 0 h 750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08627" h="750308">
                <a:moveTo>
                  <a:pt x="0" y="365760"/>
                </a:moveTo>
                <a:cubicBezTo>
                  <a:pt x="1476" y="373141"/>
                  <a:pt x="16118" y="461477"/>
                  <a:pt x="28135" y="478301"/>
                </a:cubicBezTo>
                <a:cubicBezTo>
                  <a:pt x="94984" y="571889"/>
                  <a:pt x="59189" y="511184"/>
                  <a:pt x="126609" y="548640"/>
                </a:cubicBezTo>
                <a:cubicBezTo>
                  <a:pt x="271720" y="629258"/>
                  <a:pt x="157725" y="587149"/>
                  <a:pt x="253218" y="618978"/>
                </a:cubicBezTo>
                <a:cubicBezTo>
                  <a:pt x="345693" y="711456"/>
                  <a:pt x="171793" y="545939"/>
                  <a:pt x="365760" y="675249"/>
                </a:cubicBezTo>
                <a:cubicBezTo>
                  <a:pt x="379828" y="684627"/>
                  <a:pt x="392423" y="696724"/>
                  <a:pt x="407963" y="703384"/>
                </a:cubicBezTo>
                <a:cubicBezTo>
                  <a:pt x="425734" y="711000"/>
                  <a:pt x="445359" y="713258"/>
                  <a:pt x="464233" y="717452"/>
                </a:cubicBezTo>
                <a:cubicBezTo>
                  <a:pt x="547093" y="735866"/>
                  <a:pt x="549664" y="733406"/>
                  <a:pt x="647113" y="745587"/>
                </a:cubicBezTo>
                <a:cubicBezTo>
                  <a:pt x="890231" y="741085"/>
                  <a:pt x="1218340" y="772020"/>
                  <a:pt x="1491175" y="717452"/>
                </a:cubicBezTo>
                <a:cubicBezTo>
                  <a:pt x="1510134" y="713660"/>
                  <a:pt x="1528689" y="708073"/>
                  <a:pt x="1547446" y="703384"/>
                </a:cubicBezTo>
                <a:cubicBezTo>
                  <a:pt x="1679900" y="570930"/>
                  <a:pt x="1467499" y="770748"/>
                  <a:pt x="1674055" y="633046"/>
                </a:cubicBezTo>
                <a:cubicBezTo>
                  <a:pt x="1728596" y="596686"/>
                  <a:pt x="1700218" y="610258"/>
                  <a:pt x="1758461" y="590843"/>
                </a:cubicBezTo>
                <a:cubicBezTo>
                  <a:pt x="1767840" y="581464"/>
                  <a:pt x="1778311" y="573064"/>
                  <a:pt x="1786597" y="562707"/>
                </a:cubicBezTo>
                <a:cubicBezTo>
                  <a:pt x="1797159" y="549505"/>
                  <a:pt x="1802777" y="532459"/>
                  <a:pt x="1814732" y="520504"/>
                </a:cubicBezTo>
                <a:cubicBezTo>
                  <a:pt x="1842002" y="493234"/>
                  <a:pt x="1864814" y="489742"/>
                  <a:pt x="1899138" y="478301"/>
                </a:cubicBezTo>
                <a:cubicBezTo>
                  <a:pt x="1908516" y="464233"/>
                  <a:pt x="1916270" y="448935"/>
                  <a:pt x="1927273" y="436098"/>
                </a:cubicBezTo>
                <a:cubicBezTo>
                  <a:pt x="1944536" y="415958"/>
                  <a:pt x="1964787" y="398584"/>
                  <a:pt x="1983544" y="379827"/>
                </a:cubicBezTo>
                <a:cubicBezTo>
                  <a:pt x="1992923" y="370449"/>
                  <a:pt x="2004323" y="362728"/>
                  <a:pt x="2011680" y="351692"/>
                </a:cubicBezTo>
                <a:cubicBezTo>
                  <a:pt x="2050850" y="292936"/>
                  <a:pt x="2027860" y="321444"/>
                  <a:pt x="2082018" y="267286"/>
                </a:cubicBezTo>
                <a:cubicBezTo>
                  <a:pt x="2086707" y="248529"/>
                  <a:pt x="2088470" y="228786"/>
                  <a:pt x="2096086" y="211015"/>
                </a:cubicBezTo>
                <a:cubicBezTo>
                  <a:pt x="2109397" y="179957"/>
                  <a:pt x="2129666" y="163367"/>
                  <a:pt x="2152357" y="140677"/>
                </a:cubicBezTo>
                <a:lnTo>
                  <a:pt x="2180492" y="56271"/>
                </a:lnTo>
                <a:cubicBezTo>
                  <a:pt x="2196657" y="7776"/>
                  <a:pt x="2184074" y="24553"/>
                  <a:pt x="2208627" y="0"/>
                </a:cubicBezTo>
              </a:path>
            </a:pathLst>
          </a:custGeom>
          <a:noFill/>
          <a:ln w="127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ihandsfigur: Form 35">
            <a:extLst>
              <a:ext uri="{FF2B5EF4-FFF2-40B4-BE49-F238E27FC236}">
                <a16:creationId xmlns:a16="http://schemas.microsoft.com/office/drawing/2014/main" id="{48B8996C-558F-4D99-BCC5-4C485F46302B}"/>
              </a:ext>
            </a:extLst>
          </p:cNvPr>
          <p:cNvSpPr/>
          <p:nvPr/>
        </p:nvSpPr>
        <p:spPr>
          <a:xfrm>
            <a:off x="2180492" y="4825185"/>
            <a:ext cx="2405576" cy="562741"/>
          </a:xfrm>
          <a:custGeom>
            <a:avLst/>
            <a:gdLst>
              <a:gd name="connsiteX0" fmla="*/ 0 w 2405576"/>
              <a:gd name="connsiteY0" fmla="*/ 225117 h 562741"/>
              <a:gd name="connsiteX1" fmla="*/ 14068 w 2405576"/>
              <a:gd name="connsiteY1" fmla="*/ 337658 h 562741"/>
              <a:gd name="connsiteX2" fmla="*/ 56271 w 2405576"/>
              <a:gd name="connsiteY2" fmla="*/ 365793 h 562741"/>
              <a:gd name="connsiteX3" fmla="*/ 112542 w 2405576"/>
              <a:gd name="connsiteY3" fmla="*/ 422064 h 562741"/>
              <a:gd name="connsiteX4" fmla="*/ 140677 w 2405576"/>
              <a:gd name="connsiteY4" fmla="*/ 450200 h 562741"/>
              <a:gd name="connsiteX5" fmla="*/ 281354 w 2405576"/>
              <a:gd name="connsiteY5" fmla="*/ 492403 h 562741"/>
              <a:gd name="connsiteX6" fmla="*/ 323557 w 2405576"/>
              <a:gd name="connsiteY6" fmla="*/ 506470 h 562741"/>
              <a:gd name="connsiteX7" fmla="*/ 492370 w 2405576"/>
              <a:gd name="connsiteY7" fmla="*/ 548673 h 562741"/>
              <a:gd name="connsiteX8" fmla="*/ 534573 w 2405576"/>
              <a:gd name="connsiteY8" fmla="*/ 562741 h 562741"/>
              <a:gd name="connsiteX9" fmla="*/ 942536 w 2405576"/>
              <a:gd name="connsiteY9" fmla="*/ 548673 h 562741"/>
              <a:gd name="connsiteX10" fmla="*/ 1223890 w 2405576"/>
              <a:gd name="connsiteY10" fmla="*/ 534606 h 562741"/>
              <a:gd name="connsiteX11" fmla="*/ 1266093 w 2405576"/>
              <a:gd name="connsiteY11" fmla="*/ 520538 h 562741"/>
              <a:gd name="connsiteX12" fmla="*/ 1392702 w 2405576"/>
              <a:gd name="connsiteY12" fmla="*/ 492403 h 562741"/>
              <a:gd name="connsiteX13" fmla="*/ 1434905 w 2405576"/>
              <a:gd name="connsiteY13" fmla="*/ 464267 h 562741"/>
              <a:gd name="connsiteX14" fmla="*/ 1477108 w 2405576"/>
              <a:gd name="connsiteY14" fmla="*/ 450200 h 562741"/>
              <a:gd name="connsiteX15" fmla="*/ 1561514 w 2405576"/>
              <a:gd name="connsiteY15" fmla="*/ 393929 h 562741"/>
              <a:gd name="connsiteX16" fmla="*/ 1645920 w 2405576"/>
              <a:gd name="connsiteY16" fmla="*/ 365793 h 562741"/>
              <a:gd name="connsiteX17" fmla="*/ 1688123 w 2405576"/>
              <a:gd name="connsiteY17" fmla="*/ 351726 h 562741"/>
              <a:gd name="connsiteX18" fmla="*/ 1702191 w 2405576"/>
              <a:gd name="connsiteY18" fmla="*/ 309523 h 562741"/>
              <a:gd name="connsiteX19" fmla="*/ 1800665 w 2405576"/>
              <a:gd name="connsiteY19" fmla="*/ 281387 h 562741"/>
              <a:gd name="connsiteX20" fmla="*/ 1885071 w 2405576"/>
              <a:gd name="connsiteY20" fmla="*/ 253252 h 562741"/>
              <a:gd name="connsiteX21" fmla="*/ 1927274 w 2405576"/>
              <a:gd name="connsiteY21" fmla="*/ 239184 h 562741"/>
              <a:gd name="connsiteX22" fmla="*/ 1955410 w 2405576"/>
              <a:gd name="connsiteY22" fmla="*/ 211049 h 562741"/>
              <a:gd name="connsiteX23" fmla="*/ 1997613 w 2405576"/>
              <a:gd name="connsiteY23" fmla="*/ 196981 h 562741"/>
              <a:gd name="connsiteX24" fmla="*/ 2053883 w 2405576"/>
              <a:gd name="connsiteY24" fmla="*/ 182913 h 562741"/>
              <a:gd name="connsiteX25" fmla="*/ 2124222 w 2405576"/>
              <a:gd name="connsiteY25" fmla="*/ 168846 h 562741"/>
              <a:gd name="connsiteX26" fmla="*/ 2208628 w 2405576"/>
              <a:gd name="connsiteY26" fmla="*/ 140710 h 562741"/>
              <a:gd name="connsiteX27" fmla="*/ 2293034 w 2405576"/>
              <a:gd name="connsiteY27" fmla="*/ 70372 h 562741"/>
              <a:gd name="connsiteX28" fmla="*/ 2335237 w 2405576"/>
              <a:gd name="connsiteY28" fmla="*/ 56304 h 562741"/>
              <a:gd name="connsiteX29" fmla="*/ 2405576 w 2405576"/>
              <a:gd name="connsiteY29" fmla="*/ 33 h 5627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2405576" h="562741">
                <a:moveTo>
                  <a:pt x="0" y="225117"/>
                </a:moveTo>
                <a:cubicBezTo>
                  <a:pt x="4689" y="262631"/>
                  <a:pt x="27" y="302556"/>
                  <a:pt x="14068" y="337658"/>
                </a:cubicBezTo>
                <a:cubicBezTo>
                  <a:pt x="20347" y="353356"/>
                  <a:pt x="43434" y="354790"/>
                  <a:pt x="56271" y="365793"/>
                </a:cubicBezTo>
                <a:cubicBezTo>
                  <a:pt x="76411" y="383056"/>
                  <a:pt x="93785" y="403307"/>
                  <a:pt x="112542" y="422064"/>
                </a:cubicBezTo>
                <a:cubicBezTo>
                  <a:pt x="121920" y="431443"/>
                  <a:pt x="128094" y="446006"/>
                  <a:pt x="140677" y="450200"/>
                </a:cubicBezTo>
                <a:cubicBezTo>
                  <a:pt x="341237" y="517052"/>
                  <a:pt x="132546" y="449887"/>
                  <a:pt x="281354" y="492403"/>
                </a:cubicBezTo>
                <a:cubicBezTo>
                  <a:pt x="295612" y="496477"/>
                  <a:pt x="309082" y="503253"/>
                  <a:pt x="323557" y="506470"/>
                </a:cubicBezTo>
                <a:cubicBezTo>
                  <a:pt x="494035" y="544354"/>
                  <a:pt x="321826" y="491825"/>
                  <a:pt x="492370" y="548673"/>
                </a:cubicBezTo>
                <a:lnTo>
                  <a:pt x="534573" y="562741"/>
                </a:lnTo>
                <a:lnTo>
                  <a:pt x="942536" y="548673"/>
                </a:lnTo>
                <a:cubicBezTo>
                  <a:pt x="1036360" y="544844"/>
                  <a:pt x="1130341" y="542741"/>
                  <a:pt x="1223890" y="534606"/>
                </a:cubicBezTo>
                <a:cubicBezTo>
                  <a:pt x="1238663" y="533321"/>
                  <a:pt x="1251617" y="523755"/>
                  <a:pt x="1266093" y="520538"/>
                </a:cubicBezTo>
                <a:cubicBezTo>
                  <a:pt x="1414653" y="487524"/>
                  <a:pt x="1297691" y="524072"/>
                  <a:pt x="1392702" y="492403"/>
                </a:cubicBezTo>
                <a:cubicBezTo>
                  <a:pt x="1406770" y="483024"/>
                  <a:pt x="1419783" y="471828"/>
                  <a:pt x="1434905" y="464267"/>
                </a:cubicBezTo>
                <a:cubicBezTo>
                  <a:pt x="1448168" y="457635"/>
                  <a:pt x="1464145" y="457401"/>
                  <a:pt x="1477108" y="450200"/>
                </a:cubicBezTo>
                <a:cubicBezTo>
                  <a:pt x="1506667" y="433778"/>
                  <a:pt x="1529435" y="404622"/>
                  <a:pt x="1561514" y="393929"/>
                </a:cubicBezTo>
                <a:lnTo>
                  <a:pt x="1645920" y="365793"/>
                </a:lnTo>
                <a:lnTo>
                  <a:pt x="1688123" y="351726"/>
                </a:lnTo>
                <a:cubicBezTo>
                  <a:pt x="1692812" y="337658"/>
                  <a:pt x="1691706" y="320008"/>
                  <a:pt x="1702191" y="309523"/>
                </a:cubicBezTo>
                <a:cubicBezTo>
                  <a:pt x="1708945" y="302769"/>
                  <a:pt x="1800143" y="281544"/>
                  <a:pt x="1800665" y="281387"/>
                </a:cubicBezTo>
                <a:cubicBezTo>
                  <a:pt x="1829071" y="272865"/>
                  <a:pt x="1856936" y="262630"/>
                  <a:pt x="1885071" y="253252"/>
                </a:cubicBezTo>
                <a:lnTo>
                  <a:pt x="1927274" y="239184"/>
                </a:lnTo>
                <a:cubicBezTo>
                  <a:pt x="1936653" y="229806"/>
                  <a:pt x="1944037" y="217873"/>
                  <a:pt x="1955410" y="211049"/>
                </a:cubicBezTo>
                <a:cubicBezTo>
                  <a:pt x="1968126" y="203420"/>
                  <a:pt x="1983355" y="201055"/>
                  <a:pt x="1997613" y="196981"/>
                </a:cubicBezTo>
                <a:cubicBezTo>
                  <a:pt x="2016203" y="191669"/>
                  <a:pt x="2035009" y="187107"/>
                  <a:pt x="2053883" y="182913"/>
                </a:cubicBezTo>
                <a:cubicBezTo>
                  <a:pt x="2077224" y="177726"/>
                  <a:pt x="2101154" y="175137"/>
                  <a:pt x="2124222" y="168846"/>
                </a:cubicBezTo>
                <a:cubicBezTo>
                  <a:pt x="2152834" y="161043"/>
                  <a:pt x="2208628" y="140710"/>
                  <a:pt x="2208628" y="140710"/>
                </a:cubicBezTo>
                <a:cubicBezTo>
                  <a:pt x="2239741" y="109597"/>
                  <a:pt x="2253862" y="89958"/>
                  <a:pt x="2293034" y="70372"/>
                </a:cubicBezTo>
                <a:cubicBezTo>
                  <a:pt x="2306297" y="63740"/>
                  <a:pt x="2321169" y="60993"/>
                  <a:pt x="2335237" y="56304"/>
                </a:cubicBezTo>
                <a:cubicBezTo>
                  <a:pt x="2394824" y="-3283"/>
                  <a:pt x="2364982" y="33"/>
                  <a:pt x="2405576" y="33"/>
                </a:cubicBezTo>
              </a:path>
            </a:pathLst>
          </a:custGeom>
          <a:noFill/>
          <a:ln w="127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ruta 38">
            <a:extLst>
              <a:ext uri="{FF2B5EF4-FFF2-40B4-BE49-F238E27FC236}">
                <a16:creationId xmlns:a16="http://schemas.microsoft.com/office/drawing/2014/main" id="{414AE6D3-E79D-4992-8838-52364DD933AD}"/>
              </a:ext>
            </a:extLst>
          </p:cNvPr>
          <p:cNvSpPr txBox="1"/>
          <p:nvPr/>
        </p:nvSpPr>
        <p:spPr>
          <a:xfrm>
            <a:off x="853454" y="3545058"/>
            <a:ext cx="599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HOF</a:t>
            </a:r>
          </a:p>
        </p:txBody>
      </p:sp>
      <p:sp>
        <p:nvSpPr>
          <p:cNvPr id="40" name="textruta 39">
            <a:extLst>
              <a:ext uri="{FF2B5EF4-FFF2-40B4-BE49-F238E27FC236}">
                <a16:creationId xmlns:a16="http://schemas.microsoft.com/office/drawing/2014/main" id="{2D7BC374-3B7A-4B7A-9743-67AD4280A915}"/>
              </a:ext>
            </a:extLst>
          </p:cNvPr>
          <p:cNvSpPr txBox="1"/>
          <p:nvPr/>
        </p:nvSpPr>
        <p:spPr>
          <a:xfrm>
            <a:off x="840313" y="3907262"/>
            <a:ext cx="716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HDM</a:t>
            </a:r>
          </a:p>
        </p:txBody>
      </p:sp>
      <p:sp>
        <p:nvSpPr>
          <p:cNvPr id="42" name="textruta 41">
            <a:extLst>
              <a:ext uri="{FF2B5EF4-FFF2-40B4-BE49-F238E27FC236}">
                <a16:creationId xmlns:a16="http://schemas.microsoft.com/office/drawing/2014/main" id="{A348E716-EC00-4EC6-8413-93DFE5E719B5}"/>
              </a:ext>
            </a:extLst>
          </p:cNvPr>
          <p:cNvSpPr txBox="1"/>
          <p:nvPr/>
        </p:nvSpPr>
        <p:spPr>
          <a:xfrm>
            <a:off x="6268656" y="5673666"/>
            <a:ext cx="716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HH</a:t>
            </a:r>
          </a:p>
        </p:txBody>
      </p:sp>
      <p:sp>
        <p:nvSpPr>
          <p:cNvPr id="44" name="textruta 43">
            <a:extLst>
              <a:ext uri="{FF2B5EF4-FFF2-40B4-BE49-F238E27FC236}">
                <a16:creationId xmlns:a16="http://schemas.microsoft.com/office/drawing/2014/main" id="{6ACDDD3B-24E5-4559-99C6-9DA3F0418D0C}"/>
              </a:ext>
            </a:extLst>
          </p:cNvPr>
          <p:cNvSpPr txBox="1"/>
          <p:nvPr/>
        </p:nvSpPr>
        <p:spPr>
          <a:xfrm>
            <a:off x="4364239" y="4618123"/>
            <a:ext cx="6460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Dropp</a:t>
            </a:r>
          </a:p>
        </p:txBody>
      </p:sp>
      <p:sp>
        <p:nvSpPr>
          <p:cNvPr id="46" name="textruta 45">
            <a:extLst>
              <a:ext uri="{FF2B5EF4-FFF2-40B4-BE49-F238E27FC236}">
                <a16:creationId xmlns:a16="http://schemas.microsoft.com/office/drawing/2014/main" id="{DF7307E4-FEF2-4E61-994D-427EB54DF896}"/>
              </a:ext>
            </a:extLst>
          </p:cNvPr>
          <p:cNvSpPr txBox="1"/>
          <p:nvPr/>
        </p:nvSpPr>
        <p:spPr>
          <a:xfrm>
            <a:off x="3652953" y="4418674"/>
            <a:ext cx="6460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Dropp</a:t>
            </a:r>
          </a:p>
        </p:txBody>
      </p:sp>
      <p:cxnSp>
        <p:nvCxnSpPr>
          <p:cNvPr id="74" name="Rak pil 25">
            <a:extLst>
              <a:ext uri="{FF2B5EF4-FFF2-40B4-BE49-F238E27FC236}">
                <a16:creationId xmlns:a16="http://schemas.microsoft.com/office/drawing/2014/main" id="{A38BFADA-24C1-413A-A9F7-C3731E5A2EBE}"/>
              </a:ext>
            </a:extLst>
          </p:cNvPr>
          <p:cNvCxnSpPr>
            <a:cxnSpLocks/>
          </p:cNvCxnSpPr>
          <p:nvPr/>
        </p:nvCxnSpPr>
        <p:spPr>
          <a:xfrm flipV="1">
            <a:off x="4394041" y="2741571"/>
            <a:ext cx="93840" cy="1380264"/>
          </a:xfrm>
          <a:prstGeom prst="straightConnector1">
            <a:avLst/>
          </a:prstGeom>
          <a:ln w="28575"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Rak pil 25">
            <a:extLst>
              <a:ext uri="{FF2B5EF4-FFF2-40B4-BE49-F238E27FC236}">
                <a16:creationId xmlns:a16="http://schemas.microsoft.com/office/drawing/2014/main" id="{62555530-553F-4EAB-A3DB-7662BDB888EE}"/>
              </a:ext>
            </a:extLst>
          </p:cNvPr>
          <p:cNvCxnSpPr>
            <a:cxnSpLocks/>
          </p:cNvCxnSpPr>
          <p:nvPr/>
        </p:nvCxnSpPr>
        <p:spPr>
          <a:xfrm flipV="1">
            <a:off x="4589683" y="3408965"/>
            <a:ext cx="179149" cy="1400582"/>
          </a:xfrm>
          <a:prstGeom prst="straightConnector1">
            <a:avLst/>
          </a:prstGeom>
          <a:ln w="28575"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Rak pil 25">
            <a:extLst>
              <a:ext uri="{FF2B5EF4-FFF2-40B4-BE49-F238E27FC236}">
                <a16:creationId xmlns:a16="http://schemas.microsoft.com/office/drawing/2014/main" id="{D258690F-387F-484B-A0D6-BBBC6E42512D}"/>
              </a:ext>
            </a:extLst>
          </p:cNvPr>
          <p:cNvCxnSpPr>
            <a:cxnSpLocks/>
          </p:cNvCxnSpPr>
          <p:nvPr/>
        </p:nvCxnSpPr>
        <p:spPr>
          <a:xfrm flipV="1">
            <a:off x="2297980" y="2039907"/>
            <a:ext cx="776503" cy="920557"/>
          </a:xfrm>
          <a:prstGeom prst="straightConnector1">
            <a:avLst/>
          </a:prstGeom>
          <a:ln w="28575"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Rak pil 25">
            <a:extLst>
              <a:ext uri="{FF2B5EF4-FFF2-40B4-BE49-F238E27FC236}">
                <a16:creationId xmlns:a16="http://schemas.microsoft.com/office/drawing/2014/main" id="{C387F10C-AE24-4AE9-96D7-FFCA6364F09C}"/>
              </a:ext>
            </a:extLst>
          </p:cNvPr>
          <p:cNvCxnSpPr>
            <a:cxnSpLocks/>
          </p:cNvCxnSpPr>
          <p:nvPr/>
        </p:nvCxnSpPr>
        <p:spPr>
          <a:xfrm flipV="1">
            <a:off x="4124627" y="2304399"/>
            <a:ext cx="24718" cy="729915"/>
          </a:xfrm>
          <a:prstGeom prst="straightConnector1">
            <a:avLst/>
          </a:prstGeom>
          <a:ln w="28575"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Rak pil 25">
            <a:extLst>
              <a:ext uri="{FF2B5EF4-FFF2-40B4-BE49-F238E27FC236}">
                <a16:creationId xmlns:a16="http://schemas.microsoft.com/office/drawing/2014/main" id="{C1BBD929-7BE6-4C1E-9658-22C0249181E9}"/>
              </a:ext>
            </a:extLst>
          </p:cNvPr>
          <p:cNvCxnSpPr>
            <a:cxnSpLocks/>
          </p:cNvCxnSpPr>
          <p:nvPr/>
        </p:nvCxnSpPr>
        <p:spPr>
          <a:xfrm flipH="1" flipV="1">
            <a:off x="2526804" y="2885741"/>
            <a:ext cx="2023443" cy="1236093"/>
          </a:xfrm>
          <a:prstGeom prst="straightConnector1">
            <a:avLst/>
          </a:prstGeom>
          <a:ln w="28575"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Likbent triangel 66">
            <a:extLst>
              <a:ext uri="{FF2B5EF4-FFF2-40B4-BE49-F238E27FC236}">
                <a16:creationId xmlns:a16="http://schemas.microsoft.com/office/drawing/2014/main" id="{FAF2A511-D709-49D1-A098-C051C749528A}"/>
              </a:ext>
            </a:extLst>
          </p:cNvPr>
          <p:cNvSpPr/>
          <p:nvPr/>
        </p:nvSpPr>
        <p:spPr>
          <a:xfrm>
            <a:off x="5190844" y="2415837"/>
            <a:ext cx="243797" cy="22673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5" name="Rak pil 25">
            <a:extLst>
              <a:ext uri="{FF2B5EF4-FFF2-40B4-BE49-F238E27FC236}">
                <a16:creationId xmlns:a16="http://schemas.microsoft.com/office/drawing/2014/main" id="{C6D2D148-505F-4864-8F8C-B916DA5CA5FF}"/>
              </a:ext>
            </a:extLst>
          </p:cNvPr>
          <p:cNvCxnSpPr>
            <a:cxnSpLocks/>
            <a:endCxn id="30" idx="27"/>
          </p:cNvCxnSpPr>
          <p:nvPr/>
        </p:nvCxnSpPr>
        <p:spPr>
          <a:xfrm flipH="1" flipV="1">
            <a:off x="4079631" y="3277772"/>
            <a:ext cx="623018" cy="996464"/>
          </a:xfrm>
          <a:prstGeom prst="straightConnector1">
            <a:avLst/>
          </a:prstGeom>
          <a:ln w="28575"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textruta 82">
            <a:extLst>
              <a:ext uri="{FF2B5EF4-FFF2-40B4-BE49-F238E27FC236}">
                <a16:creationId xmlns:a16="http://schemas.microsoft.com/office/drawing/2014/main" id="{BB495A62-E2F5-4D84-A6BA-63841B2305F1}"/>
              </a:ext>
            </a:extLst>
          </p:cNvPr>
          <p:cNvSpPr txBox="1"/>
          <p:nvPr/>
        </p:nvSpPr>
        <p:spPr>
          <a:xfrm>
            <a:off x="876071" y="3224299"/>
            <a:ext cx="515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AF</a:t>
            </a:r>
          </a:p>
        </p:txBody>
      </p:sp>
      <p:sp>
        <p:nvSpPr>
          <p:cNvPr id="86" name="textruta 85">
            <a:extLst>
              <a:ext uri="{FF2B5EF4-FFF2-40B4-BE49-F238E27FC236}">
                <a16:creationId xmlns:a16="http://schemas.microsoft.com/office/drawing/2014/main" id="{3D7F6982-7658-4305-B4B6-4C23B6C29713}"/>
              </a:ext>
            </a:extLst>
          </p:cNvPr>
          <p:cNvSpPr txBox="1"/>
          <p:nvPr/>
        </p:nvSpPr>
        <p:spPr>
          <a:xfrm>
            <a:off x="848711" y="4248791"/>
            <a:ext cx="7160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VH</a:t>
            </a:r>
          </a:p>
        </p:txBody>
      </p:sp>
      <p:sp>
        <p:nvSpPr>
          <p:cNvPr id="88" name="textruta 87">
            <a:extLst>
              <a:ext uri="{FF2B5EF4-FFF2-40B4-BE49-F238E27FC236}">
                <a16:creationId xmlns:a16="http://schemas.microsoft.com/office/drawing/2014/main" id="{C783AF45-C2F4-40E8-A9BC-D6142FBF56CC}"/>
              </a:ext>
            </a:extLst>
          </p:cNvPr>
          <p:cNvSpPr txBox="1"/>
          <p:nvPr/>
        </p:nvSpPr>
        <p:spPr>
          <a:xfrm>
            <a:off x="3729036" y="2969995"/>
            <a:ext cx="6460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Dropp</a:t>
            </a:r>
          </a:p>
        </p:txBody>
      </p:sp>
      <p:sp>
        <p:nvSpPr>
          <p:cNvPr id="92" name="Cirkel: ihålig 91">
            <a:extLst>
              <a:ext uri="{FF2B5EF4-FFF2-40B4-BE49-F238E27FC236}">
                <a16:creationId xmlns:a16="http://schemas.microsoft.com/office/drawing/2014/main" id="{8ACF02FE-25F3-4E21-9E48-56856ADB4752}"/>
              </a:ext>
            </a:extLst>
          </p:cNvPr>
          <p:cNvSpPr/>
          <p:nvPr/>
        </p:nvSpPr>
        <p:spPr>
          <a:xfrm>
            <a:off x="5755765" y="1706690"/>
            <a:ext cx="116146" cy="73683"/>
          </a:xfrm>
          <a:prstGeom prst="donu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7" name="Cirkel: ihålig 96">
            <a:extLst>
              <a:ext uri="{FF2B5EF4-FFF2-40B4-BE49-F238E27FC236}">
                <a16:creationId xmlns:a16="http://schemas.microsoft.com/office/drawing/2014/main" id="{BF795A0F-1F04-4189-874D-DE46DE90DF76}"/>
              </a:ext>
            </a:extLst>
          </p:cNvPr>
          <p:cNvSpPr/>
          <p:nvPr/>
        </p:nvSpPr>
        <p:spPr>
          <a:xfrm>
            <a:off x="5746088" y="2201110"/>
            <a:ext cx="116146" cy="73683"/>
          </a:xfrm>
          <a:prstGeom prst="donu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99" name="Cirkel: ihålig 98">
            <a:extLst>
              <a:ext uri="{FF2B5EF4-FFF2-40B4-BE49-F238E27FC236}">
                <a16:creationId xmlns:a16="http://schemas.microsoft.com/office/drawing/2014/main" id="{2D33EC02-5608-425F-8891-55FC989028A1}"/>
              </a:ext>
            </a:extLst>
          </p:cNvPr>
          <p:cNvSpPr/>
          <p:nvPr/>
        </p:nvSpPr>
        <p:spPr>
          <a:xfrm>
            <a:off x="5721832" y="2533188"/>
            <a:ext cx="116146" cy="73683"/>
          </a:xfrm>
          <a:prstGeom prst="donu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1" name="Cirkel: ihålig 100">
            <a:extLst>
              <a:ext uri="{FF2B5EF4-FFF2-40B4-BE49-F238E27FC236}">
                <a16:creationId xmlns:a16="http://schemas.microsoft.com/office/drawing/2014/main" id="{61B0F901-756E-4843-B6EA-A247F00455D3}"/>
              </a:ext>
            </a:extLst>
          </p:cNvPr>
          <p:cNvSpPr/>
          <p:nvPr/>
        </p:nvSpPr>
        <p:spPr>
          <a:xfrm>
            <a:off x="5721832" y="2838021"/>
            <a:ext cx="116146" cy="73683"/>
          </a:xfrm>
          <a:prstGeom prst="donu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3" name="Cirkel: ihålig 102">
            <a:extLst>
              <a:ext uri="{FF2B5EF4-FFF2-40B4-BE49-F238E27FC236}">
                <a16:creationId xmlns:a16="http://schemas.microsoft.com/office/drawing/2014/main" id="{25E97626-2C8D-410D-B550-60C8459340DD}"/>
              </a:ext>
            </a:extLst>
          </p:cNvPr>
          <p:cNvSpPr/>
          <p:nvPr/>
        </p:nvSpPr>
        <p:spPr>
          <a:xfrm>
            <a:off x="5721832" y="3215737"/>
            <a:ext cx="116146" cy="73683"/>
          </a:xfrm>
          <a:prstGeom prst="donu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5" name="Cirkel: ihålig 104">
            <a:extLst>
              <a:ext uri="{FF2B5EF4-FFF2-40B4-BE49-F238E27FC236}">
                <a16:creationId xmlns:a16="http://schemas.microsoft.com/office/drawing/2014/main" id="{EA4C9B6F-881B-47C6-B1C2-C4B9397A7B66}"/>
              </a:ext>
            </a:extLst>
          </p:cNvPr>
          <p:cNvSpPr/>
          <p:nvPr/>
        </p:nvSpPr>
        <p:spPr>
          <a:xfrm>
            <a:off x="5716564" y="3556611"/>
            <a:ext cx="116146" cy="73683"/>
          </a:xfrm>
          <a:prstGeom prst="donu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07" name="Likbent triangel 106">
            <a:extLst>
              <a:ext uri="{FF2B5EF4-FFF2-40B4-BE49-F238E27FC236}">
                <a16:creationId xmlns:a16="http://schemas.microsoft.com/office/drawing/2014/main" id="{AF31444D-4A4D-4575-A77F-CB0CE84C170C}"/>
              </a:ext>
            </a:extLst>
          </p:cNvPr>
          <p:cNvSpPr/>
          <p:nvPr/>
        </p:nvSpPr>
        <p:spPr>
          <a:xfrm>
            <a:off x="6451332" y="2793984"/>
            <a:ext cx="243797" cy="22673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Likbent triangel 108">
            <a:extLst>
              <a:ext uri="{FF2B5EF4-FFF2-40B4-BE49-F238E27FC236}">
                <a16:creationId xmlns:a16="http://schemas.microsoft.com/office/drawing/2014/main" id="{B20D8938-8B83-4F62-AB78-01CA54D4F62F}"/>
              </a:ext>
            </a:extLst>
          </p:cNvPr>
          <p:cNvSpPr/>
          <p:nvPr/>
        </p:nvSpPr>
        <p:spPr>
          <a:xfrm>
            <a:off x="6469849" y="3167862"/>
            <a:ext cx="243797" cy="22673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Likbent triangel 110">
            <a:extLst>
              <a:ext uri="{FF2B5EF4-FFF2-40B4-BE49-F238E27FC236}">
                <a16:creationId xmlns:a16="http://schemas.microsoft.com/office/drawing/2014/main" id="{87529BBE-959B-4A20-B785-FCEBBAB774A7}"/>
              </a:ext>
            </a:extLst>
          </p:cNvPr>
          <p:cNvSpPr/>
          <p:nvPr/>
        </p:nvSpPr>
        <p:spPr>
          <a:xfrm>
            <a:off x="6504768" y="3503416"/>
            <a:ext cx="243797" cy="22673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Likbent triangel 112">
            <a:extLst>
              <a:ext uri="{FF2B5EF4-FFF2-40B4-BE49-F238E27FC236}">
                <a16:creationId xmlns:a16="http://schemas.microsoft.com/office/drawing/2014/main" id="{E82C606A-663C-457D-BC9B-0412A3C9C9E1}"/>
              </a:ext>
            </a:extLst>
          </p:cNvPr>
          <p:cNvSpPr/>
          <p:nvPr/>
        </p:nvSpPr>
        <p:spPr>
          <a:xfrm>
            <a:off x="6470256" y="2484667"/>
            <a:ext cx="243797" cy="22673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Likbent triangel 114">
            <a:extLst>
              <a:ext uri="{FF2B5EF4-FFF2-40B4-BE49-F238E27FC236}">
                <a16:creationId xmlns:a16="http://schemas.microsoft.com/office/drawing/2014/main" id="{6A8E9D2B-D39E-4400-B4E8-7325F7C9A1E6}"/>
              </a:ext>
            </a:extLst>
          </p:cNvPr>
          <p:cNvSpPr/>
          <p:nvPr/>
        </p:nvSpPr>
        <p:spPr>
          <a:xfrm>
            <a:off x="6443058" y="2174096"/>
            <a:ext cx="243797" cy="22673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textruta 116">
            <a:extLst>
              <a:ext uri="{FF2B5EF4-FFF2-40B4-BE49-F238E27FC236}">
                <a16:creationId xmlns:a16="http://schemas.microsoft.com/office/drawing/2014/main" id="{34830397-D6A6-4799-A077-92B2EA54DDBB}"/>
              </a:ext>
            </a:extLst>
          </p:cNvPr>
          <p:cNvSpPr txBox="1"/>
          <p:nvPr/>
        </p:nvSpPr>
        <p:spPr>
          <a:xfrm>
            <a:off x="554088" y="2923938"/>
            <a:ext cx="1229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Omgång 2</a:t>
            </a:r>
          </a:p>
        </p:txBody>
      </p:sp>
      <p:sp>
        <p:nvSpPr>
          <p:cNvPr id="119" name="textruta 118">
            <a:extLst>
              <a:ext uri="{FF2B5EF4-FFF2-40B4-BE49-F238E27FC236}">
                <a16:creationId xmlns:a16="http://schemas.microsoft.com/office/drawing/2014/main" id="{CEF6E8E7-50BA-4F4B-B071-17B7FEA2FF58}"/>
              </a:ext>
            </a:extLst>
          </p:cNvPr>
          <p:cNvSpPr txBox="1"/>
          <p:nvPr/>
        </p:nvSpPr>
        <p:spPr>
          <a:xfrm>
            <a:off x="5950430" y="1781974"/>
            <a:ext cx="1229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Omgång 2</a:t>
            </a:r>
          </a:p>
        </p:txBody>
      </p:sp>
      <p:cxnSp>
        <p:nvCxnSpPr>
          <p:cNvPr id="120" name="Rak pil 4">
            <a:extLst>
              <a:ext uri="{FF2B5EF4-FFF2-40B4-BE49-F238E27FC236}">
                <a16:creationId xmlns:a16="http://schemas.microsoft.com/office/drawing/2014/main" id="{C06B00D7-0050-4CD1-BD7E-892C86FA37AD}"/>
              </a:ext>
            </a:extLst>
          </p:cNvPr>
          <p:cNvCxnSpPr>
            <a:cxnSpLocks/>
          </p:cNvCxnSpPr>
          <p:nvPr/>
        </p:nvCxnSpPr>
        <p:spPr>
          <a:xfrm>
            <a:off x="3153002" y="2121502"/>
            <a:ext cx="1073872" cy="1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Rak pil 4">
            <a:extLst>
              <a:ext uri="{FF2B5EF4-FFF2-40B4-BE49-F238E27FC236}">
                <a16:creationId xmlns:a16="http://schemas.microsoft.com/office/drawing/2014/main" id="{9CAF78E6-AD84-417F-ADBB-066933EBEFEB}"/>
              </a:ext>
            </a:extLst>
          </p:cNvPr>
          <p:cNvCxnSpPr>
            <a:cxnSpLocks/>
          </p:cNvCxnSpPr>
          <p:nvPr/>
        </p:nvCxnSpPr>
        <p:spPr>
          <a:xfrm>
            <a:off x="7650078" y="5331295"/>
            <a:ext cx="1073872" cy="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5" name="textruta 124">
            <a:extLst>
              <a:ext uri="{FF2B5EF4-FFF2-40B4-BE49-F238E27FC236}">
                <a16:creationId xmlns:a16="http://schemas.microsoft.com/office/drawing/2014/main" id="{728C47A1-C5E8-45D7-A6B5-A031902C3BCC}"/>
              </a:ext>
            </a:extLst>
          </p:cNvPr>
          <p:cNvSpPr txBox="1"/>
          <p:nvPr/>
        </p:nvSpPr>
        <p:spPr>
          <a:xfrm>
            <a:off x="7569228" y="5468834"/>
            <a:ext cx="2042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Utkast</a:t>
            </a:r>
          </a:p>
        </p:txBody>
      </p:sp>
      <p:cxnSp>
        <p:nvCxnSpPr>
          <p:cNvPr id="126" name="Rak pil 5">
            <a:extLst>
              <a:ext uri="{FF2B5EF4-FFF2-40B4-BE49-F238E27FC236}">
                <a16:creationId xmlns:a16="http://schemas.microsoft.com/office/drawing/2014/main" id="{EB72FE8B-BAE2-4FD7-BE51-87120A3C3E54}"/>
              </a:ext>
            </a:extLst>
          </p:cNvPr>
          <p:cNvCxnSpPr>
            <a:cxnSpLocks/>
            <a:endCxn id="36" idx="11"/>
          </p:cNvCxnSpPr>
          <p:nvPr/>
        </p:nvCxnSpPr>
        <p:spPr>
          <a:xfrm flipH="1" flipV="1">
            <a:off x="3446585" y="5345723"/>
            <a:ext cx="420634" cy="774572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8" name="Rak pil 5">
            <a:extLst>
              <a:ext uri="{FF2B5EF4-FFF2-40B4-BE49-F238E27FC236}">
                <a16:creationId xmlns:a16="http://schemas.microsoft.com/office/drawing/2014/main" id="{75A534B2-2F09-49B6-B0BE-479556F643AD}"/>
              </a:ext>
            </a:extLst>
          </p:cNvPr>
          <p:cNvCxnSpPr>
            <a:cxnSpLocks/>
          </p:cNvCxnSpPr>
          <p:nvPr/>
        </p:nvCxnSpPr>
        <p:spPr>
          <a:xfrm flipH="1" flipV="1">
            <a:off x="3137072" y="4749530"/>
            <a:ext cx="1360715" cy="1339673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1" name="textruta 130">
            <a:extLst>
              <a:ext uri="{FF2B5EF4-FFF2-40B4-BE49-F238E27FC236}">
                <a16:creationId xmlns:a16="http://schemas.microsoft.com/office/drawing/2014/main" id="{C5FC9384-39A5-4BE8-9D58-535A50892A5C}"/>
              </a:ext>
            </a:extLst>
          </p:cNvPr>
          <p:cNvSpPr txBox="1"/>
          <p:nvPr/>
        </p:nvSpPr>
        <p:spPr>
          <a:xfrm>
            <a:off x="7494929" y="5914278"/>
            <a:ext cx="15520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rgbClr val="FF0000"/>
                </a:solidFill>
              </a:rPr>
              <a:t>Övning spegelvänds genom flytt av däck</a:t>
            </a:r>
          </a:p>
        </p:txBody>
      </p:sp>
      <p:cxnSp>
        <p:nvCxnSpPr>
          <p:cNvPr id="132" name="Rak pil 25">
            <a:extLst>
              <a:ext uri="{FF2B5EF4-FFF2-40B4-BE49-F238E27FC236}">
                <a16:creationId xmlns:a16="http://schemas.microsoft.com/office/drawing/2014/main" id="{E4048160-731F-42D3-8EAF-F37FA030A24D}"/>
              </a:ext>
            </a:extLst>
          </p:cNvPr>
          <p:cNvCxnSpPr>
            <a:cxnSpLocks/>
          </p:cNvCxnSpPr>
          <p:nvPr/>
        </p:nvCxnSpPr>
        <p:spPr>
          <a:xfrm flipH="1" flipV="1">
            <a:off x="2874303" y="2606871"/>
            <a:ext cx="1109190" cy="1017798"/>
          </a:xfrm>
          <a:prstGeom prst="straightConnector1">
            <a:avLst/>
          </a:prstGeom>
          <a:ln w="28575"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5" name="Cirkel: ihålig 134">
            <a:extLst>
              <a:ext uri="{FF2B5EF4-FFF2-40B4-BE49-F238E27FC236}">
                <a16:creationId xmlns:a16="http://schemas.microsoft.com/office/drawing/2014/main" id="{89061F76-3862-4ADB-95E6-AFC98A23107C}"/>
              </a:ext>
            </a:extLst>
          </p:cNvPr>
          <p:cNvSpPr/>
          <p:nvPr/>
        </p:nvSpPr>
        <p:spPr>
          <a:xfrm>
            <a:off x="7864607" y="2772110"/>
            <a:ext cx="116146" cy="73683"/>
          </a:xfrm>
          <a:prstGeom prst="donu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7" name="textruta 136">
            <a:extLst>
              <a:ext uri="{FF2B5EF4-FFF2-40B4-BE49-F238E27FC236}">
                <a16:creationId xmlns:a16="http://schemas.microsoft.com/office/drawing/2014/main" id="{40365D8A-E98C-4E10-9474-4456B8B31B15}"/>
              </a:ext>
            </a:extLst>
          </p:cNvPr>
          <p:cNvSpPr txBox="1"/>
          <p:nvPr/>
        </p:nvSpPr>
        <p:spPr>
          <a:xfrm>
            <a:off x="7523364" y="2902755"/>
            <a:ext cx="2042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Däck</a:t>
            </a:r>
          </a:p>
        </p:txBody>
      </p:sp>
    </p:spTree>
    <p:extLst>
      <p:ext uri="{BB962C8B-B14F-4D97-AF65-F5344CB8AC3E}">
        <p14:creationId xmlns:p14="http://schemas.microsoft.com/office/powerpoint/2010/main" val="3934037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-932303" y="36476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dirty="0"/>
          </a:p>
        </p:txBody>
      </p:sp>
      <p:cxnSp>
        <p:nvCxnSpPr>
          <p:cNvPr id="5" name="Rak pil 4"/>
          <p:cNvCxnSpPr>
            <a:cxnSpLocks/>
          </p:cNvCxnSpPr>
          <p:nvPr/>
        </p:nvCxnSpPr>
        <p:spPr>
          <a:xfrm>
            <a:off x="4035064" y="2805360"/>
            <a:ext cx="0" cy="305043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ktangel 14"/>
          <p:cNvSpPr/>
          <p:nvPr/>
        </p:nvSpPr>
        <p:spPr>
          <a:xfrm>
            <a:off x="1770024" y="2202126"/>
            <a:ext cx="5229004" cy="40595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Rektangel 19"/>
          <p:cNvSpPr/>
          <p:nvPr/>
        </p:nvSpPr>
        <p:spPr>
          <a:xfrm>
            <a:off x="2168986" y="5510215"/>
            <a:ext cx="1162000" cy="17415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textruta 20"/>
          <p:cNvSpPr txBox="1"/>
          <p:nvPr/>
        </p:nvSpPr>
        <p:spPr>
          <a:xfrm>
            <a:off x="6173197" y="5914540"/>
            <a:ext cx="1229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½ -plan</a:t>
            </a:r>
          </a:p>
        </p:txBody>
      </p:sp>
      <p:cxnSp>
        <p:nvCxnSpPr>
          <p:cNvPr id="27" name="Rak pil 26"/>
          <p:cNvCxnSpPr/>
          <p:nvPr/>
        </p:nvCxnSpPr>
        <p:spPr>
          <a:xfrm flipH="1" flipV="1">
            <a:off x="10725499" y="2572981"/>
            <a:ext cx="3371109" cy="8926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ruta 33"/>
          <p:cNvSpPr txBox="1"/>
          <p:nvPr/>
        </p:nvSpPr>
        <p:spPr>
          <a:xfrm>
            <a:off x="7370966" y="112667"/>
            <a:ext cx="204245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Syfte/Öva:</a:t>
            </a:r>
          </a:p>
          <a:p>
            <a:r>
              <a:rPr lang="sv-SE" dirty="0">
                <a:solidFill>
                  <a:srgbClr val="00B050"/>
                </a:solidFill>
              </a:rPr>
              <a:t>Dropp</a:t>
            </a:r>
          </a:p>
          <a:p>
            <a:r>
              <a:rPr lang="sv-SE" dirty="0">
                <a:solidFill>
                  <a:srgbClr val="00B050"/>
                </a:solidFill>
              </a:rPr>
              <a:t>Pass</a:t>
            </a:r>
          </a:p>
          <a:p>
            <a:r>
              <a:rPr lang="sv-SE" dirty="0">
                <a:solidFill>
                  <a:srgbClr val="00B050"/>
                </a:solidFill>
              </a:rPr>
              <a:t>Tempo</a:t>
            </a:r>
          </a:p>
          <a:p>
            <a:r>
              <a:rPr lang="sv-SE" dirty="0">
                <a:solidFill>
                  <a:srgbClr val="00B050"/>
                </a:solidFill>
              </a:rPr>
              <a:t>Avslut/Skott</a:t>
            </a:r>
          </a:p>
          <a:p>
            <a:r>
              <a:rPr lang="sv-SE" dirty="0">
                <a:solidFill>
                  <a:srgbClr val="00B050"/>
                </a:solidFill>
              </a:rPr>
              <a:t>Målvakt</a:t>
            </a:r>
          </a:p>
          <a:p>
            <a:endParaRPr lang="sv-SE" dirty="0">
              <a:solidFill>
                <a:srgbClr val="00B050"/>
              </a:solidFill>
            </a:endParaRPr>
          </a:p>
        </p:txBody>
      </p:sp>
      <p:sp>
        <p:nvSpPr>
          <p:cNvPr id="35" name="textruta 34"/>
          <p:cNvSpPr txBox="1"/>
          <p:nvPr/>
        </p:nvSpPr>
        <p:spPr>
          <a:xfrm>
            <a:off x="-604047" y="421005"/>
            <a:ext cx="69990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>
                <a:solidFill>
                  <a:srgbClr val="00B050"/>
                </a:solidFill>
              </a:rPr>
              <a:t>Övning 4: </a:t>
            </a:r>
            <a:r>
              <a:rPr lang="sv-SE" sz="2800" dirty="0" err="1">
                <a:solidFill>
                  <a:srgbClr val="00B050"/>
                </a:solidFill>
              </a:rPr>
              <a:t>Snabbandy</a:t>
            </a:r>
            <a:r>
              <a:rPr lang="sv-SE" sz="2800" dirty="0">
                <a:solidFill>
                  <a:srgbClr val="00B050"/>
                </a:solidFill>
              </a:rPr>
              <a:t> och nummerboll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5440431" y="445509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dirty="0"/>
          </a:p>
        </p:txBody>
      </p:sp>
      <p:sp>
        <p:nvSpPr>
          <p:cNvPr id="28" name="Ellips 27">
            <a:extLst>
              <a:ext uri="{FF2B5EF4-FFF2-40B4-BE49-F238E27FC236}">
                <a16:creationId xmlns:a16="http://schemas.microsoft.com/office/drawing/2014/main" id="{8FB19B5C-5844-4F31-8DDB-8758BA2F3C98}"/>
              </a:ext>
            </a:extLst>
          </p:cNvPr>
          <p:cNvSpPr/>
          <p:nvPr/>
        </p:nvSpPr>
        <p:spPr>
          <a:xfrm>
            <a:off x="3271655" y="5417514"/>
            <a:ext cx="2389458" cy="170687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Ellips 49">
            <a:extLst>
              <a:ext uri="{FF2B5EF4-FFF2-40B4-BE49-F238E27FC236}">
                <a16:creationId xmlns:a16="http://schemas.microsoft.com/office/drawing/2014/main" id="{FDD6BD21-C40F-4EDF-9267-18BFEF0550BC}"/>
              </a:ext>
            </a:extLst>
          </p:cNvPr>
          <p:cNvSpPr/>
          <p:nvPr/>
        </p:nvSpPr>
        <p:spPr>
          <a:xfrm>
            <a:off x="3390316" y="5416942"/>
            <a:ext cx="529116" cy="36070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Ellips 51">
            <a:extLst>
              <a:ext uri="{FF2B5EF4-FFF2-40B4-BE49-F238E27FC236}">
                <a16:creationId xmlns:a16="http://schemas.microsoft.com/office/drawing/2014/main" id="{76EE16E1-D3DE-4EC6-8E55-DF6CFA7A1D40}"/>
              </a:ext>
            </a:extLst>
          </p:cNvPr>
          <p:cNvSpPr/>
          <p:nvPr/>
        </p:nvSpPr>
        <p:spPr>
          <a:xfrm>
            <a:off x="4952253" y="5401176"/>
            <a:ext cx="529116" cy="36070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ruta 65">
            <a:extLst>
              <a:ext uri="{FF2B5EF4-FFF2-40B4-BE49-F238E27FC236}">
                <a16:creationId xmlns:a16="http://schemas.microsoft.com/office/drawing/2014/main" id="{2919EFFC-9B0D-4D4B-AEB8-490E0B2ABA0D}"/>
              </a:ext>
            </a:extLst>
          </p:cNvPr>
          <p:cNvSpPr txBox="1"/>
          <p:nvPr/>
        </p:nvSpPr>
        <p:spPr>
          <a:xfrm>
            <a:off x="7410303" y="5222042"/>
            <a:ext cx="155202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rgbClr val="FF0000"/>
                </a:solidFill>
              </a:rPr>
              <a:t>Övning dubbleras  med plan på andra planhalvan där även individuell träning kan pågå. Skridsko/Hörnor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C5ED34C9-769A-44BA-AE10-91C6A8B3440E}"/>
              </a:ext>
            </a:extLst>
          </p:cNvPr>
          <p:cNvSpPr/>
          <p:nvPr/>
        </p:nvSpPr>
        <p:spPr>
          <a:xfrm>
            <a:off x="2115739" y="2932251"/>
            <a:ext cx="1162000" cy="17415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31D9330A-6C57-430B-A3CA-493BF16EA203}"/>
              </a:ext>
            </a:extLst>
          </p:cNvPr>
          <p:cNvSpPr txBox="1"/>
          <p:nvPr/>
        </p:nvSpPr>
        <p:spPr>
          <a:xfrm>
            <a:off x="2172297" y="3248672"/>
            <a:ext cx="14463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>
                <a:solidFill>
                  <a:srgbClr val="00B050"/>
                </a:solidFill>
              </a:rPr>
              <a:t>Spel 5 mot 5. Ett lag vid sidan. Vid mål får målgörande lag starta med boll. Matchtid 3 minuter</a:t>
            </a:r>
          </a:p>
          <a:p>
            <a:r>
              <a:rPr lang="sv-SE" sz="1600" dirty="0">
                <a:solidFill>
                  <a:srgbClr val="00B050"/>
                </a:solidFill>
              </a:rPr>
              <a:t>Vinnarna står kvar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AFE671EB-DBBF-46CA-91D8-B54C74C74946}"/>
              </a:ext>
            </a:extLst>
          </p:cNvPr>
          <p:cNvSpPr txBox="1"/>
          <p:nvPr/>
        </p:nvSpPr>
        <p:spPr>
          <a:xfrm>
            <a:off x="4084483" y="3091985"/>
            <a:ext cx="30489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X</a:t>
            </a:r>
          </a:p>
          <a:p>
            <a:r>
              <a:rPr lang="sv-SE" dirty="0"/>
              <a:t>X</a:t>
            </a:r>
          </a:p>
          <a:p>
            <a:r>
              <a:rPr lang="sv-SE" dirty="0"/>
              <a:t>X</a:t>
            </a:r>
          </a:p>
          <a:p>
            <a:r>
              <a:rPr lang="sv-SE" dirty="0"/>
              <a:t>X</a:t>
            </a:r>
          </a:p>
          <a:p>
            <a:r>
              <a:rPr lang="sv-SE" dirty="0"/>
              <a:t>X</a:t>
            </a:r>
            <a:endParaRPr lang="en-US" dirty="0"/>
          </a:p>
        </p:txBody>
      </p:sp>
      <p:cxnSp>
        <p:nvCxnSpPr>
          <p:cNvPr id="44" name="Rak pil 4">
            <a:extLst>
              <a:ext uri="{FF2B5EF4-FFF2-40B4-BE49-F238E27FC236}">
                <a16:creationId xmlns:a16="http://schemas.microsoft.com/office/drawing/2014/main" id="{23790AA3-F39C-4030-9254-65861D9A4F87}"/>
              </a:ext>
            </a:extLst>
          </p:cNvPr>
          <p:cNvCxnSpPr>
            <a:cxnSpLocks/>
          </p:cNvCxnSpPr>
          <p:nvPr/>
        </p:nvCxnSpPr>
        <p:spPr>
          <a:xfrm>
            <a:off x="4556174" y="2202126"/>
            <a:ext cx="0" cy="4059544"/>
          </a:xfrm>
          <a:prstGeom prst="straightConnector1">
            <a:avLst/>
          </a:prstGeom>
          <a:ln>
            <a:prstDash val="sysDot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ruta 15">
            <a:extLst>
              <a:ext uri="{FF2B5EF4-FFF2-40B4-BE49-F238E27FC236}">
                <a16:creationId xmlns:a16="http://schemas.microsoft.com/office/drawing/2014/main" id="{B6DACA32-3E11-47EC-9923-566AF20A0371}"/>
              </a:ext>
            </a:extLst>
          </p:cNvPr>
          <p:cNvSpPr txBox="1"/>
          <p:nvPr/>
        </p:nvSpPr>
        <p:spPr>
          <a:xfrm>
            <a:off x="5176684" y="3091985"/>
            <a:ext cx="301686" cy="369332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sv-SE" dirty="0"/>
              <a:t>1</a:t>
            </a:r>
            <a:endParaRPr lang="en-US" dirty="0"/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D304EAA5-E3A3-49F7-8014-4BDF12772335}"/>
              </a:ext>
            </a:extLst>
          </p:cNvPr>
          <p:cNvSpPr txBox="1"/>
          <p:nvPr/>
        </p:nvSpPr>
        <p:spPr>
          <a:xfrm>
            <a:off x="4979597" y="4716718"/>
            <a:ext cx="301686" cy="369332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sv-SE" dirty="0"/>
              <a:t>2</a:t>
            </a:r>
            <a:endParaRPr lang="en-US" dirty="0"/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6FC30E4E-6A23-4508-901C-39CE5DEC42C8}"/>
              </a:ext>
            </a:extLst>
          </p:cNvPr>
          <p:cNvSpPr txBox="1"/>
          <p:nvPr/>
        </p:nvSpPr>
        <p:spPr>
          <a:xfrm>
            <a:off x="6375202" y="2942461"/>
            <a:ext cx="301686" cy="369332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sv-SE" dirty="0"/>
              <a:t>3</a:t>
            </a:r>
            <a:endParaRPr lang="en-US" dirty="0"/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5C40C064-1294-464F-8C83-7A61DD84E84F}"/>
              </a:ext>
            </a:extLst>
          </p:cNvPr>
          <p:cNvSpPr txBox="1"/>
          <p:nvPr/>
        </p:nvSpPr>
        <p:spPr>
          <a:xfrm>
            <a:off x="5703249" y="3468742"/>
            <a:ext cx="301686" cy="369332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sv-SE" dirty="0"/>
              <a:t>4</a:t>
            </a:r>
            <a:endParaRPr lang="en-US" dirty="0"/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A1684849-82FF-41DF-96D9-585125657F9E}"/>
              </a:ext>
            </a:extLst>
          </p:cNvPr>
          <p:cNvSpPr txBox="1"/>
          <p:nvPr/>
        </p:nvSpPr>
        <p:spPr>
          <a:xfrm>
            <a:off x="6161219" y="4347386"/>
            <a:ext cx="301686" cy="369332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sv-SE" dirty="0"/>
              <a:t>5</a:t>
            </a:r>
            <a:endParaRPr lang="en-US" dirty="0"/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7D6FB386-5000-4A0A-90C3-55590378DA59}"/>
              </a:ext>
            </a:extLst>
          </p:cNvPr>
          <p:cNvSpPr txBox="1"/>
          <p:nvPr/>
        </p:nvSpPr>
        <p:spPr>
          <a:xfrm>
            <a:off x="7377477" y="2990915"/>
            <a:ext cx="144634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>
                <a:solidFill>
                  <a:srgbClr val="00B050"/>
                </a:solidFill>
              </a:rPr>
              <a:t>Nummerboll</a:t>
            </a:r>
          </a:p>
          <a:p>
            <a:r>
              <a:rPr lang="sv-SE" sz="1600" dirty="0">
                <a:solidFill>
                  <a:srgbClr val="00B050"/>
                </a:solidFill>
              </a:rPr>
              <a:t>1 passar 2 som passar 3 som passar 4 som passar 5 under högt tempo, rörligt och mycket snack</a:t>
            </a:r>
          </a:p>
        </p:txBody>
      </p:sp>
    </p:spTree>
    <p:extLst>
      <p:ext uri="{BB962C8B-B14F-4D97-AF65-F5344CB8AC3E}">
        <p14:creationId xmlns:p14="http://schemas.microsoft.com/office/powerpoint/2010/main" val="3653888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-932303" y="36476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dirty="0"/>
          </a:p>
        </p:txBody>
      </p:sp>
      <p:sp>
        <p:nvSpPr>
          <p:cNvPr id="15" name="Rektangel 14"/>
          <p:cNvSpPr/>
          <p:nvPr/>
        </p:nvSpPr>
        <p:spPr>
          <a:xfrm>
            <a:off x="1780015" y="2369236"/>
            <a:ext cx="5229004" cy="40595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Rektangel 19"/>
          <p:cNvSpPr/>
          <p:nvPr/>
        </p:nvSpPr>
        <p:spPr>
          <a:xfrm>
            <a:off x="3885384" y="6280230"/>
            <a:ext cx="1162000" cy="17415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textruta 20"/>
          <p:cNvSpPr txBox="1"/>
          <p:nvPr/>
        </p:nvSpPr>
        <p:spPr>
          <a:xfrm>
            <a:off x="6173197" y="5914540"/>
            <a:ext cx="12295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½ -plan</a:t>
            </a:r>
          </a:p>
        </p:txBody>
      </p:sp>
      <p:cxnSp>
        <p:nvCxnSpPr>
          <p:cNvPr id="27" name="Rak pil 26"/>
          <p:cNvCxnSpPr>
            <a:cxnSpLocks/>
          </p:cNvCxnSpPr>
          <p:nvPr/>
        </p:nvCxnSpPr>
        <p:spPr>
          <a:xfrm flipH="1" flipV="1">
            <a:off x="3489815" y="4477782"/>
            <a:ext cx="1857716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ruta 33"/>
          <p:cNvSpPr txBox="1"/>
          <p:nvPr/>
        </p:nvSpPr>
        <p:spPr>
          <a:xfrm>
            <a:off x="7076816" y="112667"/>
            <a:ext cx="204245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Syfte/Öva:</a:t>
            </a:r>
          </a:p>
          <a:p>
            <a:r>
              <a:rPr lang="sv-SE" dirty="0">
                <a:solidFill>
                  <a:srgbClr val="00B050"/>
                </a:solidFill>
              </a:rPr>
              <a:t>Styrning</a:t>
            </a:r>
          </a:p>
          <a:p>
            <a:r>
              <a:rPr lang="sv-SE" dirty="0">
                <a:solidFill>
                  <a:srgbClr val="00B050"/>
                </a:solidFill>
              </a:rPr>
              <a:t>Tvinga motståndare att vända om</a:t>
            </a:r>
          </a:p>
          <a:p>
            <a:r>
              <a:rPr lang="sv-SE" dirty="0">
                <a:solidFill>
                  <a:srgbClr val="00B050"/>
                </a:solidFill>
              </a:rPr>
              <a:t>Säkra att ingen kommer in i mitten</a:t>
            </a:r>
          </a:p>
          <a:p>
            <a:r>
              <a:rPr lang="sv-SE" dirty="0">
                <a:solidFill>
                  <a:srgbClr val="00B050"/>
                </a:solidFill>
              </a:rPr>
              <a:t>Håll formation</a:t>
            </a:r>
          </a:p>
          <a:p>
            <a:r>
              <a:rPr lang="sv-SE" dirty="0">
                <a:solidFill>
                  <a:srgbClr val="00B050"/>
                </a:solidFill>
              </a:rPr>
              <a:t>Rörelse tillsammans</a:t>
            </a:r>
          </a:p>
          <a:p>
            <a:r>
              <a:rPr lang="sv-SE" dirty="0">
                <a:solidFill>
                  <a:srgbClr val="00B050"/>
                </a:solidFill>
              </a:rPr>
              <a:t>Pass</a:t>
            </a:r>
          </a:p>
          <a:p>
            <a:endParaRPr lang="sv-SE" dirty="0">
              <a:solidFill>
                <a:srgbClr val="00B050"/>
              </a:solidFill>
            </a:endParaRPr>
          </a:p>
        </p:txBody>
      </p:sp>
      <p:sp>
        <p:nvSpPr>
          <p:cNvPr id="35" name="textruta 34"/>
          <p:cNvSpPr txBox="1"/>
          <p:nvPr/>
        </p:nvSpPr>
        <p:spPr>
          <a:xfrm>
            <a:off x="-1951644" y="405339"/>
            <a:ext cx="69990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>
                <a:solidFill>
                  <a:srgbClr val="00B050"/>
                </a:solidFill>
              </a:rPr>
              <a:t>Övning 5: Skölden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6186025" y="445509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dirty="0"/>
          </a:p>
        </p:txBody>
      </p:sp>
      <p:sp>
        <p:nvSpPr>
          <p:cNvPr id="8" name="Likbent triangel 7">
            <a:extLst>
              <a:ext uri="{FF2B5EF4-FFF2-40B4-BE49-F238E27FC236}">
                <a16:creationId xmlns:a16="http://schemas.microsoft.com/office/drawing/2014/main" id="{2283C4F3-2293-4794-ACDE-1577A78399E7}"/>
              </a:ext>
            </a:extLst>
          </p:cNvPr>
          <p:cNvSpPr/>
          <p:nvPr/>
        </p:nvSpPr>
        <p:spPr>
          <a:xfrm>
            <a:off x="6278279" y="4474158"/>
            <a:ext cx="243797" cy="22673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Ellips 27">
            <a:extLst>
              <a:ext uri="{FF2B5EF4-FFF2-40B4-BE49-F238E27FC236}">
                <a16:creationId xmlns:a16="http://schemas.microsoft.com/office/drawing/2014/main" id="{8FB19B5C-5844-4F31-8DDB-8758BA2F3C98}"/>
              </a:ext>
            </a:extLst>
          </p:cNvPr>
          <p:cNvSpPr/>
          <p:nvPr/>
        </p:nvSpPr>
        <p:spPr>
          <a:xfrm>
            <a:off x="3271655" y="5417514"/>
            <a:ext cx="2389458" cy="170687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Rak pil 5">
            <a:extLst>
              <a:ext uri="{FF2B5EF4-FFF2-40B4-BE49-F238E27FC236}">
                <a16:creationId xmlns:a16="http://schemas.microsoft.com/office/drawing/2014/main" id="{F92F3949-1325-4933-B111-122C4A76B8F4}"/>
              </a:ext>
            </a:extLst>
          </p:cNvPr>
          <p:cNvCxnSpPr>
            <a:cxnSpLocks/>
          </p:cNvCxnSpPr>
          <p:nvPr/>
        </p:nvCxnSpPr>
        <p:spPr>
          <a:xfrm>
            <a:off x="2823431" y="4832226"/>
            <a:ext cx="1121167" cy="286483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Likbent triangel 44">
            <a:extLst>
              <a:ext uri="{FF2B5EF4-FFF2-40B4-BE49-F238E27FC236}">
                <a16:creationId xmlns:a16="http://schemas.microsoft.com/office/drawing/2014/main" id="{C451974F-CB0A-4534-8655-D95857FBBDF7}"/>
              </a:ext>
            </a:extLst>
          </p:cNvPr>
          <p:cNvSpPr/>
          <p:nvPr/>
        </p:nvSpPr>
        <p:spPr>
          <a:xfrm>
            <a:off x="5490390" y="4293766"/>
            <a:ext cx="243797" cy="226730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ruta 46">
            <a:extLst>
              <a:ext uri="{FF2B5EF4-FFF2-40B4-BE49-F238E27FC236}">
                <a16:creationId xmlns:a16="http://schemas.microsoft.com/office/drawing/2014/main" id="{D19B8608-1D37-485D-BC05-04415270F42A}"/>
              </a:ext>
            </a:extLst>
          </p:cNvPr>
          <p:cNvSpPr txBox="1"/>
          <p:nvPr/>
        </p:nvSpPr>
        <p:spPr>
          <a:xfrm>
            <a:off x="6173197" y="2617951"/>
            <a:ext cx="521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VH</a:t>
            </a:r>
          </a:p>
        </p:txBody>
      </p:sp>
      <p:sp>
        <p:nvSpPr>
          <p:cNvPr id="50" name="Ellips 49">
            <a:extLst>
              <a:ext uri="{FF2B5EF4-FFF2-40B4-BE49-F238E27FC236}">
                <a16:creationId xmlns:a16="http://schemas.microsoft.com/office/drawing/2014/main" id="{FDD6BD21-C40F-4EDF-9267-18BFEF0550BC}"/>
              </a:ext>
            </a:extLst>
          </p:cNvPr>
          <p:cNvSpPr/>
          <p:nvPr/>
        </p:nvSpPr>
        <p:spPr>
          <a:xfrm>
            <a:off x="3390316" y="5416942"/>
            <a:ext cx="529116" cy="36070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Ellips 51">
            <a:extLst>
              <a:ext uri="{FF2B5EF4-FFF2-40B4-BE49-F238E27FC236}">
                <a16:creationId xmlns:a16="http://schemas.microsoft.com/office/drawing/2014/main" id="{76EE16E1-D3DE-4EC6-8E55-DF6CFA7A1D40}"/>
              </a:ext>
            </a:extLst>
          </p:cNvPr>
          <p:cNvSpPr/>
          <p:nvPr/>
        </p:nvSpPr>
        <p:spPr>
          <a:xfrm>
            <a:off x="4952253" y="5401176"/>
            <a:ext cx="529116" cy="36070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ruta 58">
            <a:extLst>
              <a:ext uri="{FF2B5EF4-FFF2-40B4-BE49-F238E27FC236}">
                <a16:creationId xmlns:a16="http://schemas.microsoft.com/office/drawing/2014/main" id="{A61937E4-B1D9-4FB0-93CD-4DBEF5A41789}"/>
              </a:ext>
            </a:extLst>
          </p:cNvPr>
          <p:cNvSpPr txBox="1"/>
          <p:nvPr/>
        </p:nvSpPr>
        <p:spPr>
          <a:xfrm>
            <a:off x="7523365" y="3529831"/>
            <a:ext cx="2042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Passning</a:t>
            </a:r>
          </a:p>
        </p:txBody>
      </p:sp>
      <p:cxnSp>
        <p:nvCxnSpPr>
          <p:cNvPr id="60" name="Rak pil 4">
            <a:extLst>
              <a:ext uri="{FF2B5EF4-FFF2-40B4-BE49-F238E27FC236}">
                <a16:creationId xmlns:a16="http://schemas.microsoft.com/office/drawing/2014/main" id="{A121B934-DBB3-442E-B404-7FD380A8DECF}"/>
              </a:ext>
            </a:extLst>
          </p:cNvPr>
          <p:cNvCxnSpPr>
            <a:cxnSpLocks/>
          </p:cNvCxnSpPr>
          <p:nvPr/>
        </p:nvCxnSpPr>
        <p:spPr>
          <a:xfrm>
            <a:off x="7573721" y="3432424"/>
            <a:ext cx="1073872" cy="1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textruta 65">
            <a:extLst>
              <a:ext uri="{FF2B5EF4-FFF2-40B4-BE49-F238E27FC236}">
                <a16:creationId xmlns:a16="http://schemas.microsoft.com/office/drawing/2014/main" id="{2919EFFC-9B0D-4D4B-AEB8-490E0B2ABA0D}"/>
              </a:ext>
            </a:extLst>
          </p:cNvPr>
          <p:cNvSpPr txBox="1"/>
          <p:nvPr/>
        </p:nvSpPr>
        <p:spPr>
          <a:xfrm>
            <a:off x="7363985" y="5757700"/>
            <a:ext cx="15520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>
                <a:solidFill>
                  <a:srgbClr val="FF0000"/>
                </a:solidFill>
              </a:rPr>
              <a:t>Övning kan köras på två planhalvor</a:t>
            </a:r>
          </a:p>
        </p:txBody>
      </p:sp>
      <p:sp>
        <p:nvSpPr>
          <p:cNvPr id="3" name="Likbent triangel 2">
            <a:extLst>
              <a:ext uri="{FF2B5EF4-FFF2-40B4-BE49-F238E27FC236}">
                <a16:creationId xmlns:a16="http://schemas.microsoft.com/office/drawing/2014/main" id="{A8BA3AA3-50A8-4A8C-BDE0-2CDBF58AF119}"/>
              </a:ext>
            </a:extLst>
          </p:cNvPr>
          <p:cNvSpPr/>
          <p:nvPr/>
        </p:nvSpPr>
        <p:spPr>
          <a:xfrm>
            <a:off x="4304572" y="5077133"/>
            <a:ext cx="243797" cy="22673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ikbent triangel 6">
            <a:extLst>
              <a:ext uri="{FF2B5EF4-FFF2-40B4-BE49-F238E27FC236}">
                <a16:creationId xmlns:a16="http://schemas.microsoft.com/office/drawing/2014/main" id="{EC1B900B-BD16-4C71-8198-6F278815AA80}"/>
              </a:ext>
            </a:extLst>
          </p:cNvPr>
          <p:cNvSpPr/>
          <p:nvPr/>
        </p:nvSpPr>
        <p:spPr>
          <a:xfrm>
            <a:off x="2180809" y="4455093"/>
            <a:ext cx="243797" cy="22673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Rak pil 5">
            <a:extLst>
              <a:ext uri="{FF2B5EF4-FFF2-40B4-BE49-F238E27FC236}">
                <a16:creationId xmlns:a16="http://schemas.microsoft.com/office/drawing/2014/main" id="{4F619E83-9898-4870-B4E5-6D445F898EB2}"/>
              </a:ext>
            </a:extLst>
          </p:cNvPr>
          <p:cNvCxnSpPr>
            <a:cxnSpLocks/>
          </p:cNvCxnSpPr>
          <p:nvPr/>
        </p:nvCxnSpPr>
        <p:spPr>
          <a:xfrm flipV="1">
            <a:off x="4960425" y="4830910"/>
            <a:ext cx="1108553" cy="289114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Likbent triangel 15">
            <a:extLst>
              <a:ext uri="{FF2B5EF4-FFF2-40B4-BE49-F238E27FC236}">
                <a16:creationId xmlns:a16="http://schemas.microsoft.com/office/drawing/2014/main" id="{3F8608CF-538A-4229-B719-4023F16F643B}"/>
              </a:ext>
            </a:extLst>
          </p:cNvPr>
          <p:cNvSpPr/>
          <p:nvPr/>
        </p:nvSpPr>
        <p:spPr>
          <a:xfrm>
            <a:off x="4276459" y="3785798"/>
            <a:ext cx="243797" cy="226730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Likbent triangel 16">
            <a:extLst>
              <a:ext uri="{FF2B5EF4-FFF2-40B4-BE49-F238E27FC236}">
                <a16:creationId xmlns:a16="http://schemas.microsoft.com/office/drawing/2014/main" id="{1D12AFAD-7E92-48F1-A62B-81BE544A7CFC}"/>
              </a:ext>
            </a:extLst>
          </p:cNvPr>
          <p:cNvSpPr/>
          <p:nvPr/>
        </p:nvSpPr>
        <p:spPr>
          <a:xfrm>
            <a:off x="5939748" y="3743499"/>
            <a:ext cx="243797" cy="226730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Likbent triangel 17">
            <a:extLst>
              <a:ext uri="{FF2B5EF4-FFF2-40B4-BE49-F238E27FC236}">
                <a16:creationId xmlns:a16="http://schemas.microsoft.com/office/drawing/2014/main" id="{E10F9F29-C837-49E1-94EB-B1F7ADEBF31C}"/>
              </a:ext>
            </a:extLst>
          </p:cNvPr>
          <p:cNvSpPr/>
          <p:nvPr/>
        </p:nvSpPr>
        <p:spPr>
          <a:xfrm>
            <a:off x="4276459" y="3079387"/>
            <a:ext cx="243797" cy="226730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Likbent triangel 18">
            <a:extLst>
              <a:ext uri="{FF2B5EF4-FFF2-40B4-BE49-F238E27FC236}">
                <a16:creationId xmlns:a16="http://schemas.microsoft.com/office/drawing/2014/main" id="{51B77162-0B64-4ECA-B415-F1E6AD002E71}"/>
              </a:ext>
            </a:extLst>
          </p:cNvPr>
          <p:cNvSpPr/>
          <p:nvPr/>
        </p:nvSpPr>
        <p:spPr>
          <a:xfrm>
            <a:off x="5621700" y="3059276"/>
            <a:ext cx="243797" cy="226730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Likbent triangel 21">
            <a:extLst>
              <a:ext uri="{FF2B5EF4-FFF2-40B4-BE49-F238E27FC236}">
                <a16:creationId xmlns:a16="http://schemas.microsoft.com/office/drawing/2014/main" id="{E05B9482-7EFE-4978-A196-4118E5AE4C3C}"/>
              </a:ext>
            </a:extLst>
          </p:cNvPr>
          <p:cNvSpPr/>
          <p:nvPr/>
        </p:nvSpPr>
        <p:spPr>
          <a:xfrm>
            <a:off x="2067184" y="2430472"/>
            <a:ext cx="243797" cy="226730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Likbent triangel 23">
            <a:extLst>
              <a:ext uri="{FF2B5EF4-FFF2-40B4-BE49-F238E27FC236}">
                <a16:creationId xmlns:a16="http://schemas.microsoft.com/office/drawing/2014/main" id="{90802DA1-468F-4306-86E5-0688561855D8}"/>
              </a:ext>
            </a:extLst>
          </p:cNvPr>
          <p:cNvSpPr/>
          <p:nvPr/>
        </p:nvSpPr>
        <p:spPr>
          <a:xfrm>
            <a:off x="3960620" y="2421754"/>
            <a:ext cx="243797" cy="226730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Likbent triangel 28">
            <a:extLst>
              <a:ext uri="{FF2B5EF4-FFF2-40B4-BE49-F238E27FC236}">
                <a16:creationId xmlns:a16="http://schemas.microsoft.com/office/drawing/2014/main" id="{7690AFC0-9E97-4056-86A3-B983CF7BC0A2}"/>
              </a:ext>
            </a:extLst>
          </p:cNvPr>
          <p:cNvSpPr/>
          <p:nvPr/>
        </p:nvSpPr>
        <p:spPr>
          <a:xfrm>
            <a:off x="4779110" y="2430472"/>
            <a:ext cx="243797" cy="226730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Likbent triangel 29">
            <a:extLst>
              <a:ext uri="{FF2B5EF4-FFF2-40B4-BE49-F238E27FC236}">
                <a16:creationId xmlns:a16="http://schemas.microsoft.com/office/drawing/2014/main" id="{0E777200-4F2E-4BC7-9E55-530989110517}"/>
              </a:ext>
            </a:extLst>
          </p:cNvPr>
          <p:cNvSpPr/>
          <p:nvPr/>
        </p:nvSpPr>
        <p:spPr>
          <a:xfrm>
            <a:off x="5575948" y="2456278"/>
            <a:ext cx="243797" cy="226730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Likbent triangel 30">
            <a:extLst>
              <a:ext uri="{FF2B5EF4-FFF2-40B4-BE49-F238E27FC236}">
                <a16:creationId xmlns:a16="http://schemas.microsoft.com/office/drawing/2014/main" id="{38DF6049-6084-4931-A367-2036DBB0B4DB}"/>
              </a:ext>
            </a:extLst>
          </p:cNvPr>
          <p:cNvSpPr/>
          <p:nvPr/>
        </p:nvSpPr>
        <p:spPr>
          <a:xfrm>
            <a:off x="6275356" y="2391221"/>
            <a:ext cx="243797" cy="226730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ruta 31">
            <a:extLst>
              <a:ext uri="{FF2B5EF4-FFF2-40B4-BE49-F238E27FC236}">
                <a16:creationId xmlns:a16="http://schemas.microsoft.com/office/drawing/2014/main" id="{8F70184E-F76E-4660-9E98-C614E367D3AF}"/>
              </a:ext>
            </a:extLst>
          </p:cNvPr>
          <p:cNvSpPr txBox="1"/>
          <p:nvPr/>
        </p:nvSpPr>
        <p:spPr>
          <a:xfrm>
            <a:off x="5509109" y="2719228"/>
            <a:ext cx="521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VB</a:t>
            </a:r>
          </a:p>
        </p:txBody>
      </p:sp>
      <p:sp>
        <p:nvSpPr>
          <p:cNvPr id="33" name="textruta 32">
            <a:extLst>
              <a:ext uri="{FF2B5EF4-FFF2-40B4-BE49-F238E27FC236}">
                <a16:creationId xmlns:a16="http://schemas.microsoft.com/office/drawing/2014/main" id="{8BF87544-A55F-45F2-B0A6-DBE44254B347}"/>
              </a:ext>
            </a:extLst>
          </p:cNvPr>
          <p:cNvSpPr txBox="1"/>
          <p:nvPr/>
        </p:nvSpPr>
        <p:spPr>
          <a:xfrm>
            <a:off x="4779110" y="2719228"/>
            <a:ext cx="521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L</a:t>
            </a:r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2C84003A-4FD9-4E22-BFD3-46C08A9AC4DF}"/>
              </a:ext>
            </a:extLst>
          </p:cNvPr>
          <p:cNvSpPr txBox="1"/>
          <p:nvPr/>
        </p:nvSpPr>
        <p:spPr>
          <a:xfrm>
            <a:off x="3872731" y="2701886"/>
            <a:ext cx="521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HB</a:t>
            </a:r>
          </a:p>
        </p:txBody>
      </p:sp>
      <p:sp>
        <p:nvSpPr>
          <p:cNvPr id="42" name="textruta 41">
            <a:extLst>
              <a:ext uri="{FF2B5EF4-FFF2-40B4-BE49-F238E27FC236}">
                <a16:creationId xmlns:a16="http://schemas.microsoft.com/office/drawing/2014/main" id="{BE972350-B5D7-46FF-B773-F751B5A0ADEA}"/>
              </a:ext>
            </a:extLst>
          </p:cNvPr>
          <p:cNvSpPr txBox="1"/>
          <p:nvPr/>
        </p:nvSpPr>
        <p:spPr>
          <a:xfrm>
            <a:off x="1978348" y="2710055"/>
            <a:ext cx="521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HH</a:t>
            </a:r>
          </a:p>
        </p:txBody>
      </p:sp>
      <p:sp>
        <p:nvSpPr>
          <p:cNvPr id="46" name="textruta 45">
            <a:extLst>
              <a:ext uri="{FF2B5EF4-FFF2-40B4-BE49-F238E27FC236}">
                <a16:creationId xmlns:a16="http://schemas.microsoft.com/office/drawing/2014/main" id="{80F886EC-2DAA-48DE-89CB-D4303906675E}"/>
              </a:ext>
            </a:extLst>
          </p:cNvPr>
          <p:cNvSpPr txBox="1"/>
          <p:nvPr/>
        </p:nvSpPr>
        <p:spPr>
          <a:xfrm>
            <a:off x="5509109" y="3306117"/>
            <a:ext cx="521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DM</a:t>
            </a:r>
          </a:p>
        </p:txBody>
      </p:sp>
      <p:sp>
        <p:nvSpPr>
          <p:cNvPr id="76" name="textruta 75">
            <a:extLst>
              <a:ext uri="{FF2B5EF4-FFF2-40B4-BE49-F238E27FC236}">
                <a16:creationId xmlns:a16="http://schemas.microsoft.com/office/drawing/2014/main" id="{5BA7471F-EAC6-4F40-920E-9EFECEA3517D}"/>
              </a:ext>
            </a:extLst>
          </p:cNvPr>
          <p:cNvSpPr txBox="1"/>
          <p:nvPr/>
        </p:nvSpPr>
        <p:spPr>
          <a:xfrm>
            <a:off x="4143240" y="3373993"/>
            <a:ext cx="521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DM</a:t>
            </a:r>
          </a:p>
        </p:txBody>
      </p:sp>
      <p:sp>
        <p:nvSpPr>
          <p:cNvPr id="78" name="textruta 77">
            <a:extLst>
              <a:ext uri="{FF2B5EF4-FFF2-40B4-BE49-F238E27FC236}">
                <a16:creationId xmlns:a16="http://schemas.microsoft.com/office/drawing/2014/main" id="{019CB625-83D1-4B03-86FE-C78D9930AA34}"/>
              </a:ext>
            </a:extLst>
          </p:cNvPr>
          <p:cNvSpPr txBox="1"/>
          <p:nvPr/>
        </p:nvSpPr>
        <p:spPr>
          <a:xfrm>
            <a:off x="4151854" y="4003146"/>
            <a:ext cx="538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OM</a:t>
            </a:r>
          </a:p>
        </p:txBody>
      </p:sp>
      <p:sp>
        <p:nvSpPr>
          <p:cNvPr id="82" name="textruta 81">
            <a:extLst>
              <a:ext uri="{FF2B5EF4-FFF2-40B4-BE49-F238E27FC236}">
                <a16:creationId xmlns:a16="http://schemas.microsoft.com/office/drawing/2014/main" id="{A11F7906-B0C3-4EC4-A956-8D104C146F71}"/>
              </a:ext>
            </a:extLst>
          </p:cNvPr>
          <p:cNvSpPr txBox="1"/>
          <p:nvPr/>
        </p:nvSpPr>
        <p:spPr>
          <a:xfrm>
            <a:off x="5837389" y="3956059"/>
            <a:ext cx="5383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OM</a:t>
            </a:r>
          </a:p>
        </p:txBody>
      </p:sp>
      <p:sp>
        <p:nvSpPr>
          <p:cNvPr id="84" name="textruta 83">
            <a:extLst>
              <a:ext uri="{FF2B5EF4-FFF2-40B4-BE49-F238E27FC236}">
                <a16:creationId xmlns:a16="http://schemas.microsoft.com/office/drawing/2014/main" id="{98E840FA-5964-4C9B-B9D5-2720FD8D254D}"/>
              </a:ext>
            </a:extLst>
          </p:cNvPr>
          <p:cNvSpPr txBox="1"/>
          <p:nvPr/>
        </p:nvSpPr>
        <p:spPr>
          <a:xfrm>
            <a:off x="5473294" y="4518025"/>
            <a:ext cx="521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A</a:t>
            </a:r>
          </a:p>
        </p:txBody>
      </p:sp>
      <p:sp>
        <p:nvSpPr>
          <p:cNvPr id="120" name="textruta 119">
            <a:extLst>
              <a:ext uri="{FF2B5EF4-FFF2-40B4-BE49-F238E27FC236}">
                <a16:creationId xmlns:a16="http://schemas.microsoft.com/office/drawing/2014/main" id="{E19214DB-467B-4B2C-B056-3832B21C0DC0}"/>
              </a:ext>
            </a:extLst>
          </p:cNvPr>
          <p:cNvSpPr txBox="1"/>
          <p:nvPr/>
        </p:nvSpPr>
        <p:spPr>
          <a:xfrm>
            <a:off x="2352856" y="4934043"/>
            <a:ext cx="1120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70C0"/>
                </a:solidFill>
              </a:rPr>
              <a:t>Boll här</a:t>
            </a:r>
          </a:p>
        </p:txBody>
      </p:sp>
      <p:cxnSp>
        <p:nvCxnSpPr>
          <p:cNvPr id="122" name="Rak pil 26">
            <a:extLst>
              <a:ext uri="{FF2B5EF4-FFF2-40B4-BE49-F238E27FC236}">
                <a16:creationId xmlns:a16="http://schemas.microsoft.com/office/drawing/2014/main" id="{5B6F5653-21CE-49D9-8207-E8CB76E19251}"/>
              </a:ext>
            </a:extLst>
          </p:cNvPr>
          <p:cNvCxnSpPr>
            <a:cxnSpLocks/>
          </p:cNvCxnSpPr>
          <p:nvPr/>
        </p:nvCxnSpPr>
        <p:spPr>
          <a:xfrm flipH="1">
            <a:off x="3031762" y="3897842"/>
            <a:ext cx="1120092" cy="13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Rak pil 26">
            <a:extLst>
              <a:ext uri="{FF2B5EF4-FFF2-40B4-BE49-F238E27FC236}">
                <a16:creationId xmlns:a16="http://schemas.microsoft.com/office/drawing/2014/main" id="{B024ABE6-A124-43E2-9241-9F15F0729630}"/>
              </a:ext>
            </a:extLst>
          </p:cNvPr>
          <p:cNvCxnSpPr>
            <a:cxnSpLocks/>
          </p:cNvCxnSpPr>
          <p:nvPr/>
        </p:nvCxnSpPr>
        <p:spPr>
          <a:xfrm flipH="1">
            <a:off x="3054788" y="3243490"/>
            <a:ext cx="1120092" cy="13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5" name="Rak pil 26">
            <a:extLst>
              <a:ext uri="{FF2B5EF4-FFF2-40B4-BE49-F238E27FC236}">
                <a16:creationId xmlns:a16="http://schemas.microsoft.com/office/drawing/2014/main" id="{029CE7F3-0799-45BF-9E39-494A8B3A1BF0}"/>
              </a:ext>
            </a:extLst>
          </p:cNvPr>
          <p:cNvCxnSpPr>
            <a:cxnSpLocks/>
          </p:cNvCxnSpPr>
          <p:nvPr/>
        </p:nvCxnSpPr>
        <p:spPr>
          <a:xfrm flipH="1">
            <a:off x="4654933" y="3235821"/>
            <a:ext cx="846673" cy="630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Rak pil 26">
            <a:extLst>
              <a:ext uri="{FF2B5EF4-FFF2-40B4-BE49-F238E27FC236}">
                <a16:creationId xmlns:a16="http://schemas.microsoft.com/office/drawing/2014/main" id="{3B4F8F66-AD5A-44AB-A8A2-030956AA311A}"/>
              </a:ext>
            </a:extLst>
          </p:cNvPr>
          <p:cNvCxnSpPr>
            <a:cxnSpLocks/>
          </p:cNvCxnSpPr>
          <p:nvPr/>
        </p:nvCxnSpPr>
        <p:spPr>
          <a:xfrm flipH="1">
            <a:off x="4668093" y="3916208"/>
            <a:ext cx="1120092" cy="13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8" name="Rak pil 26">
            <a:extLst>
              <a:ext uri="{FF2B5EF4-FFF2-40B4-BE49-F238E27FC236}">
                <a16:creationId xmlns:a16="http://schemas.microsoft.com/office/drawing/2014/main" id="{2B3544A8-6FB6-4E51-B3AB-69A0D399F4E8}"/>
              </a:ext>
            </a:extLst>
          </p:cNvPr>
          <p:cNvCxnSpPr>
            <a:cxnSpLocks/>
          </p:cNvCxnSpPr>
          <p:nvPr/>
        </p:nvCxnSpPr>
        <p:spPr>
          <a:xfrm flipH="1" flipV="1">
            <a:off x="2868569" y="2585714"/>
            <a:ext cx="602185" cy="474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Rak pil 26">
            <a:extLst>
              <a:ext uri="{FF2B5EF4-FFF2-40B4-BE49-F238E27FC236}">
                <a16:creationId xmlns:a16="http://schemas.microsoft.com/office/drawing/2014/main" id="{13999062-10AD-427B-9C80-048FAB05C838}"/>
              </a:ext>
            </a:extLst>
          </p:cNvPr>
          <p:cNvCxnSpPr>
            <a:cxnSpLocks/>
          </p:cNvCxnSpPr>
          <p:nvPr/>
        </p:nvCxnSpPr>
        <p:spPr>
          <a:xfrm flipH="1" flipV="1">
            <a:off x="4270794" y="2583342"/>
            <a:ext cx="447544" cy="47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2" name="Rak pil 26">
            <a:extLst>
              <a:ext uri="{FF2B5EF4-FFF2-40B4-BE49-F238E27FC236}">
                <a16:creationId xmlns:a16="http://schemas.microsoft.com/office/drawing/2014/main" id="{993B0D6A-0629-4BAF-B2C1-AD520F80405A}"/>
              </a:ext>
            </a:extLst>
          </p:cNvPr>
          <p:cNvCxnSpPr>
            <a:cxnSpLocks/>
          </p:cNvCxnSpPr>
          <p:nvPr/>
        </p:nvCxnSpPr>
        <p:spPr>
          <a:xfrm flipH="1" flipV="1">
            <a:off x="5128404" y="2608138"/>
            <a:ext cx="447544" cy="47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Rak pil 26">
            <a:extLst>
              <a:ext uri="{FF2B5EF4-FFF2-40B4-BE49-F238E27FC236}">
                <a16:creationId xmlns:a16="http://schemas.microsoft.com/office/drawing/2014/main" id="{00790DFC-E106-4AFC-893E-347C65ACFC19}"/>
              </a:ext>
            </a:extLst>
          </p:cNvPr>
          <p:cNvCxnSpPr>
            <a:cxnSpLocks/>
          </p:cNvCxnSpPr>
          <p:nvPr/>
        </p:nvCxnSpPr>
        <p:spPr>
          <a:xfrm flipH="1">
            <a:off x="7490803" y="4014592"/>
            <a:ext cx="1120092" cy="1321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Rak pil 26">
            <a:extLst>
              <a:ext uri="{FF2B5EF4-FFF2-40B4-BE49-F238E27FC236}">
                <a16:creationId xmlns:a16="http://schemas.microsoft.com/office/drawing/2014/main" id="{4196CAF9-FED2-4E4A-94E3-0D1B93F8D56E}"/>
              </a:ext>
            </a:extLst>
          </p:cNvPr>
          <p:cNvCxnSpPr>
            <a:cxnSpLocks/>
          </p:cNvCxnSpPr>
          <p:nvPr/>
        </p:nvCxnSpPr>
        <p:spPr>
          <a:xfrm flipH="1">
            <a:off x="4959476" y="4896039"/>
            <a:ext cx="1466910" cy="411343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6" name="Rak pil 26">
            <a:extLst>
              <a:ext uri="{FF2B5EF4-FFF2-40B4-BE49-F238E27FC236}">
                <a16:creationId xmlns:a16="http://schemas.microsoft.com/office/drawing/2014/main" id="{1104D782-433C-4EAA-96D8-14064999EB40}"/>
              </a:ext>
            </a:extLst>
          </p:cNvPr>
          <p:cNvCxnSpPr>
            <a:cxnSpLocks/>
          </p:cNvCxnSpPr>
          <p:nvPr/>
        </p:nvCxnSpPr>
        <p:spPr>
          <a:xfrm flipH="1" flipV="1">
            <a:off x="2823431" y="4681823"/>
            <a:ext cx="1461504" cy="428683"/>
          </a:xfrm>
          <a:prstGeom prst="straightConnector1">
            <a:avLst/>
          </a:prstGeom>
          <a:ln>
            <a:solidFill>
              <a:srgbClr val="FF0000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0" name="textruta 139">
            <a:extLst>
              <a:ext uri="{FF2B5EF4-FFF2-40B4-BE49-F238E27FC236}">
                <a16:creationId xmlns:a16="http://schemas.microsoft.com/office/drawing/2014/main" id="{34EECD71-A22A-48D7-9375-4AE2E75668AD}"/>
              </a:ext>
            </a:extLst>
          </p:cNvPr>
          <p:cNvSpPr txBox="1"/>
          <p:nvPr/>
        </p:nvSpPr>
        <p:spPr>
          <a:xfrm>
            <a:off x="1998672" y="4681823"/>
            <a:ext cx="633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Mitt</a:t>
            </a:r>
          </a:p>
        </p:txBody>
      </p:sp>
      <p:sp>
        <p:nvSpPr>
          <p:cNvPr id="142" name="textruta 141">
            <a:extLst>
              <a:ext uri="{FF2B5EF4-FFF2-40B4-BE49-F238E27FC236}">
                <a16:creationId xmlns:a16="http://schemas.microsoft.com/office/drawing/2014/main" id="{DEA7E73B-9DB7-47DB-9DB9-C8FB5FE2C0E1}"/>
              </a:ext>
            </a:extLst>
          </p:cNvPr>
          <p:cNvSpPr txBox="1"/>
          <p:nvPr/>
        </p:nvSpPr>
        <p:spPr>
          <a:xfrm>
            <a:off x="6370691" y="4681823"/>
            <a:ext cx="633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FF0000"/>
                </a:solidFill>
              </a:rPr>
              <a:t>Mitt</a:t>
            </a:r>
          </a:p>
        </p:txBody>
      </p:sp>
      <p:sp>
        <p:nvSpPr>
          <p:cNvPr id="144" name="textruta 143">
            <a:extLst>
              <a:ext uri="{FF2B5EF4-FFF2-40B4-BE49-F238E27FC236}">
                <a16:creationId xmlns:a16="http://schemas.microsoft.com/office/drawing/2014/main" id="{7047DBC8-E0DE-4316-865E-E0390D891BA6}"/>
              </a:ext>
            </a:extLst>
          </p:cNvPr>
          <p:cNvSpPr txBox="1"/>
          <p:nvPr/>
        </p:nvSpPr>
        <p:spPr>
          <a:xfrm>
            <a:off x="4174880" y="5370045"/>
            <a:ext cx="633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err="1">
                <a:solidFill>
                  <a:srgbClr val="FF0000"/>
                </a:solidFill>
              </a:rPr>
              <a:t>Lib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146" name="textruta 145">
            <a:extLst>
              <a:ext uri="{FF2B5EF4-FFF2-40B4-BE49-F238E27FC236}">
                <a16:creationId xmlns:a16="http://schemas.microsoft.com/office/drawing/2014/main" id="{2DF91900-9341-4A36-A7E1-257B7390378E}"/>
              </a:ext>
            </a:extLst>
          </p:cNvPr>
          <p:cNvSpPr txBox="1"/>
          <p:nvPr/>
        </p:nvSpPr>
        <p:spPr>
          <a:xfrm>
            <a:off x="5961584" y="4986417"/>
            <a:ext cx="1120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solidFill>
                  <a:srgbClr val="00B050"/>
                </a:solidFill>
              </a:rPr>
              <a:t>Boll här</a:t>
            </a:r>
          </a:p>
        </p:txBody>
      </p:sp>
    </p:spTree>
    <p:extLst>
      <p:ext uri="{BB962C8B-B14F-4D97-AF65-F5344CB8AC3E}">
        <p14:creationId xmlns:p14="http://schemas.microsoft.com/office/powerpoint/2010/main" val="1123981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412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1467</TotalTime>
  <Words>276</Words>
  <Application>Microsoft Office PowerPoint</Application>
  <PresentationFormat>Bildspel på skärmen (4:3)</PresentationFormat>
  <Paragraphs>113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Office-tema</vt:lpstr>
      <vt:lpstr>   VSK P16 11-manna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IB Individ och Familjekonsult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SBBK P02 11-manna</dc:title>
  <dc:creator>Ian Bonetto</dc:creator>
  <cp:lastModifiedBy>Nicklas Nilsson</cp:lastModifiedBy>
  <cp:revision>72</cp:revision>
  <dcterms:created xsi:type="dcterms:W3CDTF">2013-10-25T11:16:53Z</dcterms:created>
  <dcterms:modified xsi:type="dcterms:W3CDTF">2020-08-24T21:32:55Z</dcterms:modified>
</cp:coreProperties>
</file>