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82" r:id="rId7"/>
    <p:sldId id="290" r:id="rId8"/>
    <p:sldId id="273" r:id="rId9"/>
    <p:sldId id="286" r:id="rId10"/>
    <p:sldId id="285" r:id="rId11"/>
    <p:sldId id="276" r:id="rId12"/>
    <p:sldId id="291" r:id="rId13"/>
    <p:sldId id="261" r:id="rId14"/>
    <p:sldId id="287" r:id="rId15"/>
    <p:sldId id="274" r:id="rId16"/>
    <p:sldId id="292" r:id="rId17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7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C77DF2-7360-4712-A45D-C522014B0FB4}" v="1452" dt="2021-09-16T06:20:35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89831" autoAdjust="0"/>
  </p:normalViewPr>
  <p:slideViewPr>
    <p:cSldViewPr snapToGrid="0" snapToObjects="1">
      <p:cViewPr varScale="1">
        <p:scale>
          <a:sx n="103" d="100"/>
          <a:sy n="103" d="100"/>
        </p:scale>
        <p:origin x="169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ge Svedberg" userId="42aec546-6cbd-4d3b-b29a-bfa5434e41cc" providerId="ADAL" clId="{76C77DF2-7360-4712-A45D-C522014B0FB4}"/>
    <pc:docChg chg="undo custSel addSld delSld modSld sldOrd">
      <pc:chgData name="Pege Svedberg" userId="42aec546-6cbd-4d3b-b29a-bfa5434e41cc" providerId="ADAL" clId="{76C77DF2-7360-4712-A45D-C522014B0FB4}" dt="2021-09-16T06:20:35.561" v="1766" actId="20577"/>
      <pc:docMkLst>
        <pc:docMk/>
      </pc:docMkLst>
      <pc:sldChg chg="modSp mod">
        <pc:chgData name="Pege Svedberg" userId="42aec546-6cbd-4d3b-b29a-bfa5434e41cc" providerId="ADAL" clId="{76C77DF2-7360-4712-A45D-C522014B0FB4}" dt="2021-09-15T17:42:28.079" v="1750" actId="20577"/>
        <pc:sldMkLst>
          <pc:docMk/>
          <pc:sldMk cId="2201260674" sldId="256"/>
        </pc:sldMkLst>
        <pc:spChg chg="mod">
          <ac:chgData name="Pege Svedberg" userId="42aec546-6cbd-4d3b-b29a-bfa5434e41cc" providerId="ADAL" clId="{76C77DF2-7360-4712-A45D-C522014B0FB4}" dt="2021-09-15T17:42:28.079" v="1750" actId="20577"/>
          <ac:spMkLst>
            <pc:docMk/>
            <pc:sldMk cId="2201260674" sldId="256"/>
            <ac:spMk id="8" creationId="{00000000-0000-0000-0000-000000000000}"/>
          </ac:spMkLst>
        </pc:spChg>
      </pc:sldChg>
      <pc:sldChg chg="modSp mod">
        <pc:chgData name="Pege Svedberg" userId="42aec546-6cbd-4d3b-b29a-bfa5434e41cc" providerId="ADAL" clId="{76C77DF2-7360-4712-A45D-C522014B0FB4}" dt="2021-09-12T18:05:13.401" v="1544" actId="20577"/>
        <pc:sldMkLst>
          <pc:docMk/>
          <pc:sldMk cId="4096879319" sldId="257"/>
        </pc:sldMkLst>
        <pc:spChg chg="mod">
          <ac:chgData name="Pege Svedberg" userId="42aec546-6cbd-4d3b-b29a-bfa5434e41cc" providerId="ADAL" clId="{76C77DF2-7360-4712-A45D-C522014B0FB4}" dt="2021-09-12T18:05:13.401" v="1544" actId="20577"/>
          <ac:spMkLst>
            <pc:docMk/>
            <pc:sldMk cId="4096879319" sldId="257"/>
            <ac:spMk id="3" creationId="{00000000-0000-0000-0000-000000000000}"/>
          </ac:spMkLst>
        </pc:spChg>
      </pc:sldChg>
      <pc:sldChg chg="modSp mod">
        <pc:chgData name="Pege Svedberg" userId="42aec546-6cbd-4d3b-b29a-bfa5434e41cc" providerId="ADAL" clId="{76C77DF2-7360-4712-A45D-C522014B0FB4}" dt="2021-09-07T10:21:35.098" v="96" actId="20577"/>
        <pc:sldMkLst>
          <pc:docMk/>
          <pc:sldMk cId="653071783" sldId="258"/>
        </pc:sldMkLst>
        <pc:spChg chg="mod">
          <ac:chgData name="Pege Svedberg" userId="42aec546-6cbd-4d3b-b29a-bfa5434e41cc" providerId="ADAL" clId="{76C77DF2-7360-4712-A45D-C522014B0FB4}" dt="2021-09-07T10:21:35.098" v="96" actId="20577"/>
          <ac:spMkLst>
            <pc:docMk/>
            <pc:sldMk cId="653071783" sldId="258"/>
            <ac:spMk id="3" creationId="{00000000-0000-0000-0000-000000000000}"/>
          </ac:spMkLst>
        </pc:spChg>
      </pc:sldChg>
      <pc:sldChg chg="modSp mod modAnim">
        <pc:chgData name="Pege Svedberg" userId="42aec546-6cbd-4d3b-b29a-bfa5434e41cc" providerId="ADAL" clId="{76C77DF2-7360-4712-A45D-C522014B0FB4}" dt="2021-09-07T10:26:04.666" v="447" actId="20577"/>
        <pc:sldMkLst>
          <pc:docMk/>
          <pc:sldMk cId="2147488886" sldId="259"/>
        </pc:sldMkLst>
        <pc:spChg chg="mod">
          <ac:chgData name="Pege Svedberg" userId="42aec546-6cbd-4d3b-b29a-bfa5434e41cc" providerId="ADAL" clId="{76C77DF2-7360-4712-A45D-C522014B0FB4}" dt="2021-09-07T10:24:59.979" v="264" actId="20577"/>
          <ac:spMkLst>
            <pc:docMk/>
            <pc:sldMk cId="2147488886" sldId="259"/>
            <ac:spMk id="2" creationId="{00000000-0000-0000-0000-000000000000}"/>
          </ac:spMkLst>
        </pc:spChg>
        <pc:spChg chg="mod">
          <ac:chgData name="Pege Svedberg" userId="42aec546-6cbd-4d3b-b29a-bfa5434e41cc" providerId="ADAL" clId="{76C77DF2-7360-4712-A45D-C522014B0FB4}" dt="2021-09-07T10:26:04.666" v="447" actId="20577"/>
          <ac:spMkLst>
            <pc:docMk/>
            <pc:sldMk cId="2147488886" sldId="259"/>
            <ac:spMk id="3" creationId="{00000000-0000-0000-0000-000000000000}"/>
          </ac:spMkLst>
        </pc:spChg>
      </pc:sldChg>
      <pc:sldChg chg="modSp mod modAnim">
        <pc:chgData name="Pege Svedberg" userId="42aec546-6cbd-4d3b-b29a-bfa5434e41cc" providerId="ADAL" clId="{76C77DF2-7360-4712-A45D-C522014B0FB4}" dt="2021-09-15T11:54:03.123" v="1723" actId="20577"/>
        <pc:sldMkLst>
          <pc:docMk/>
          <pc:sldMk cId="2895718518" sldId="260"/>
        </pc:sldMkLst>
        <pc:spChg chg="mod">
          <ac:chgData name="Pege Svedberg" userId="42aec546-6cbd-4d3b-b29a-bfa5434e41cc" providerId="ADAL" clId="{76C77DF2-7360-4712-A45D-C522014B0FB4}" dt="2021-09-15T11:54:03.123" v="1723" actId="20577"/>
          <ac:spMkLst>
            <pc:docMk/>
            <pc:sldMk cId="2895718518" sldId="260"/>
            <ac:spMk id="6" creationId="{AD73BC13-BD87-4476-B3EE-DE1DE0F951A2}"/>
          </ac:spMkLst>
        </pc:spChg>
      </pc:sldChg>
      <pc:sldChg chg="modSp mod modNotesTx">
        <pc:chgData name="Pege Svedberg" userId="42aec546-6cbd-4d3b-b29a-bfa5434e41cc" providerId="ADAL" clId="{76C77DF2-7360-4712-A45D-C522014B0FB4}" dt="2021-09-15T08:23:31.320" v="1693" actId="207"/>
        <pc:sldMkLst>
          <pc:docMk/>
          <pc:sldMk cId="182357032" sldId="261"/>
        </pc:sldMkLst>
        <pc:spChg chg="mod">
          <ac:chgData name="Pege Svedberg" userId="42aec546-6cbd-4d3b-b29a-bfa5434e41cc" providerId="ADAL" clId="{76C77DF2-7360-4712-A45D-C522014B0FB4}" dt="2021-09-15T08:23:31.320" v="1693" actId="207"/>
          <ac:spMkLst>
            <pc:docMk/>
            <pc:sldMk cId="182357032" sldId="261"/>
            <ac:spMk id="3" creationId="{00000000-0000-0000-0000-000000000000}"/>
          </ac:spMkLst>
        </pc:spChg>
      </pc:sldChg>
      <pc:sldChg chg="modSp mod modAnim">
        <pc:chgData name="Pege Svedberg" userId="42aec546-6cbd-4d3b-b29a-bfa5434e41cc" providerId="ADAL" clId="{76C77DF2-7360-4712-A45D-C522014B0FB4}" dt="2021-09-15T08:22:35.990" v="1692" actId="20577"/>
        <pc:sldMkLst>
          <pc:docMk/>
          <pc:sldMk cId="754190073" sldId="273"/>
        </pc:sldMkLst>
        <pc:spChg chg="mod">
          <ac:chgData name="Pege Svedberg" userId="42aec546-6cbd-4d3b-b29a-bfa5434e41cc" providerId="ADAL" clId="{76C77DF2-7360-4712-A45D-C522014B0FB4}" dt="2021-09-15T08:22:35.990" v="1692" actId="20577"/>
          <ac:spMkLst>
            <pc:docMk/>
            <pc:sldMk cId="754190073" sldId="273"/>
            <ac:spMk id="3" creationId="{00000000-0000-0000-0000-000000000000}"/>
          </ac:spMkLst>
        </pc:spChg>
      </pc:sldChg>
      <pc:sldChg chg="modSp mod modAnim">
        <pc:chgData name="Pege Svedberg" userId="42aec546-6cbd-4d3b-b29a-bfa5434e41cc" providerId="ADAL" clId="{76C77DF2-7360-4712-A45D-C522014B0FB4}" dt="2021-09-07T10:55:13.050" v="1509" actId="207"/>
        <pc:sldMkLst>
          <pc:docMk/>
          <pc:sldMk cId="2990116584" sldId="276"/>
        </pc:sldMkLst>
        <pc:spChg chg="mod">
          <ac:chgData name="Pege Svedberg" userId="42aec546-6cbd-4d3b-b29a-bfa5434e41cc" providerId="ADAL" clId="{76C77DF2-7360-4712-A45D-C522014B0FB4}" dt="2021-09-07T10:53:56.746" v="1347" actId="20577"/>
          <ac:spMkLst>
            <pc:docMk/>
            <pc:sldMk cId="2990116584" sldId="276"/>
            <ac:spMk id="2" creationId="{00000000-0000-0000-0000-000000000000}"/>
          </ac:spMkLst>
        </pc:spChg>
        <pc:spChg chg="mod">
          <ac:chgData name="Pege Svedberg" userId="42aec546-6cbd-4d3b-b29a-bfa5434e41cc" providerId="ADAL" clId="{76C77DF2-7360-4712-A45D-C522014B0FB4}" dt="2021-09-07T10:55:13.050" v="1509" actId="207"/>
          <ac:spMkLst>
            <pc:docMk/>
            <pc:sldMk cId="2990116584" sldId="276"/>
            <ac:spMk id="3" creationId="{00000000-0000-0000-0000-000000000000}"/>
          </ac:spMkLst>
        </pc:spChg>
      </pc:sldChg>
      <pc:sldChg chg="modSp modAnim">
        <pc:chgData name="Pege Svedberg" userId="42aec546-6cbd-4d3b-b29a-bfa5434e41cc" providerId="ADAL" clId="{76C77DF2-7360-4712-A45D-C522014B0FB4}" dt="2021-09-15T08:11:50.898" v="1615" actId="20577"/>
        <pc:sldMkLst>
          <pc:docMk/>
          <pc:sldMk cId="4148147395" sldId="282"/>
        </pc:sldMkLst>
        <pc:spChg chg="mod">
          <ac:chgData name="Pege Svedberg" userId="42aec546-6cbd-4d3b-b29a-bfa5434e41cc" providerId="ADAL" clId="{76C77DF2-7360-4712-A45D-C522014B0FB4}" dt="2021-09-15T08:11:50.898" v="1615" actId="20577"/>
          <ac:spMkLst>
            <pc:docMk/>
            <pc:sldMk cId="4148147395" sldId="282"/>
            <ac:spMk id="3" creationId="{00000000-0000-0000-0000-000000000000}"/>
          </ac:spMkLst>
        </pc:spChg>
      </pc:sldChg>
      <pc:sldChg chg="modSp ord modAnim">
        <pc:chgData name="Pege Svedberg" userId="42aec546-6cbd-4d3b-b29a-bfa5434e41cc" providerId="ADAL" clId="{76C77DF2-7360-4712-A45D-C522014B0FB4}" dt="2021-09-16T06:20:35.561" v="1766" actId="20577"/>
        <pc:sldMkLst>
          <pc:docMk/>
          <pc:sldMk cId="3757904995" sldId="285"/>
        </pc:sldMkLst>
        <pc:spChg chg="mod">
          <ac:chgData name="Pege Svedberg" userId="42aec546-6cbd-4d3b-b29a-bfa5434e41cc" providerId="ADAL" clId="{76C77DF2-7360-4712-A45D-C522014B0FB4}" dt="2021-09-16T06:20:35.561" v="1766" actId="20577"/>
          <ac:spMkLst>
            <pc:docMk/>
            <pc:sldMk cId="3757904995" sldId="285"/>
            <ac:spMk id="3" creationId="{852EA512-9564-41A2-911D-BE46B4D9FDA0}"/>
          </ac:spMkLst>
        </pc:spChg>
      </pc:sldChg>
      <pc:sldChg chg="addSp delSp modSp add del mod">
        <pc:chgData name="Pege Svedberg" userId="42aec546-6cbd-4d3b-b29a-bfa5434e41cc" providerId="ADAL" clId="{76C77DF2-7360-4712-A45D-C522014B0FB4}" dt="2021-09-15T11:38:38.682" v="1707" actId="1076"/>
        <pc:sldMkLst>
          <pc:docMk/>
          <pc:sldMk cId="4097880720" sldId="286"/>
        </pc:sldMkLst>
        <pc:picChg chg="add del mod">
          <ac:chgData name="Pege Svedberg" userId="42aec546-6cbd-4d3b-b29a-bfa5434e41cc" providerId="ADAL" clId="{76C77DF2-7360-4712-A45D-C522014B0FB4}" dt="2021-09-12T18:09:33.202" v="1555" actId="478"/>
          <ac:picMkLst>
            <pc:docMk/>
            <pc:sldMk cId="4097880720" sldId="286"/>
            <ac:picMk id="4" creationId="{19F986EB-00CA-43EF-A4B4-43FA97E335F5}"/>
          </ac:picMkLst>
        </pc:picChg>
        <pc:picChg chg="add mod">
          <ac:chgData name="Pege Svedberg" userId="42aec546-6cbd-4d3b-b29a-bfa5434e41cc" providerId="ADAL" clId="{76C77DF2-7360-4712-A45D-C522014B0FB4}" dt="2021-09-15T11:38:38.682" v="1707" actId="1076"/>
          <ac:picMkLst>
            <pc:docMk/>
            <pc:sldMk cId="4097880720" sldId="286"/>
            <ac:picMk id="4" creationId="{5CB26291-5704-4627-82E3-1DFFC5D0AED8}"/>
          </ac:picMkLst>
        </pc:picChg>
        <pc:picChg chg="add del mod">
          <ac:chgData name="Pege Svedberg" userId="42aec546-6cbd-4d3b-b29a-bfa5434e41cc" providerId="ADAL" clId="{76C77DF2-7360-4712-A45D-C522014B0FB4}" dt="2021-09-15T08:33:12.785" v="1701" actId="478"/>
          <ac:picMkLst>
            <pc:docMk/>
            <pc:sldMk cId="4097880720" sldId="286"/>
            <ac:picMk id="4" creationId="{D4E76841-96A5-4F3F-B52D-052532654E4D}"/>
          </ac:picMkLst>
        </pc:picChg>
        <pc:picChg chg="add del mod">
          <ac:chgData name="Pege Svedberg" userId="42aec546-6cbd-4d3b-b29a-bfa5434e41cc" providerId="ADAL" clId="{76C77DF2-7360-4712-A45D-C522014B0FB4}" dt="2021-09-15T08:08:26.688" v="1591" actId="478"/>
          <ac:picMkLst>
            <pc:docMk/>
            <pc:sldMk cId="4097880720" sldId="286"/>
            <ac:picMk id="6" creationId="{924E0563-5705-4B33-8640-71EB1C9BA6F9}"/>
          </ac:picMkLst>
        </pc:picChg>
        <pc:picChg chg="del">
          <ac:chgData name="Pege Svedberg" userId="42aec546-6cbd-4d3b-b29a-bfa5434e41cc" providerId="ADAL" clId="{76C77DF2-7360-4712-A45D-C522014B0FB4}" dt="2021-09-07T10:40:09.709" v="1169" actId="478"/>
          <ac:picMkLst>
            <pc:docMk/>
            <pc:sldMk cId="4097880720" sldId="286"/>
            <ac:picMk id="7" creationId="{9F0A4324-3D37-4523-A4DB-6B5E273CD68B}"/>
          </ac:picMkLst>
        </pc:picChg>
        <pc:picChg chg="add del mod">
          <ac:chgData name="Pege Svedberg" userId="42aec546-6cbd-4d3b-b29a-bfa5434e41cc" providerId="ADAL" clId="{76C77DF2-7360-4712-A45D-C522014B0FB4}" dt="2021-09-15T11:38:05.936" v="1705" actId="478"/>
          <ac:picMkLst>
            <pc:docMk/>
            <pc:sldMk cId="4097880720" sldId="286"/>
            <ac:picMk id="7" creationId="{E0FE90B7-FBC5-4F71-B186-4DCE12373465}"/>
          </ac:picMkLst>
        </pc:picChg>
      </pc:sldChg>
      <pc:sldChg chg="addSp delSp modSp mod">
        <pc:chgData name="Pege Svedberg" userId="42aec546-6cbd-4d3b-b29a-bfa5434e41cc" providerId="ADAL" clId="{76C77DF2-7360-4712-A45D-C522014B0FB4}" dt="2021-09-15T08:24:19.197" v="1700" actId="207"/>
        <pc:sldMkLst>
          <pc:docMk/>
          <pc:sldMk cId="0" sldId="287"/>
        </pc:sldMkLst>
        <pc:spChg chg="mod">
          <ac:chgData name="Pege Svedberg" userId="42aec546-6cbd-4d3b-b29a-bfa5434e41cc" providerId="ADAL" clId="{76C77DF2-7360-4712-A45D-C522014B0FB4}" dt="2021-09-15T08:24:19.197" v="1700" actId="207"/>
          <ac:spMkLst>
            <pc:docMk/>
            <pc:sldMk cId="0" sldId="287"/>
            <ac:spMk id="2" creationId="{00000000-0000-0000-0000-000000000000}"/>
          </ac:spMkLst>
        </pc:spChg>
        <pc:picChg chg="add del mod">
          <ac:chgData name="Pege Svedberg" userId="42aec546-6cbd-4d3b-b29a-bfa5434e41cc" providerId="ADAL" clId="{76C77DF2-7360-4712-A45D-C522014B0FB4}" dt="2021-09-15T08:23:51.338" v="1694" actId="478"/>
          <ac:picMkLst>
            <pc:docMk/>
            <pc:sldMk cId="0" sldId="287"/>
            <ac:picMk id="4" creationId="{55CDE467-D563-4487-8D7E-A221FEB606E9}"/>
          </ac:picMkLst>
        </pc:picChg>
        <pc:picChg chg="add mod">
          <ac:chgData name="Pege Svedberg" userId="42aec546-6cbd-4d3b-b29a-bfa5434e41cc" providerId="ADAL" clId="{76C77DF2-7360-4712-A45D-C522014B0FB4}" dt="2021-09-15T08:24:13.952" v="1699" actId="1076"/>
          <ac:picMkLst>
            <pc:docMk/>
            <pc:sldMk cId="0" sldId="287"/>
            <ac:picMk id="5" creationId="{C88E7326-47B7-4C46-8843-193DF5FCFFF4}"/>
          </ac:picMkLst>
        </pc:picChg>
        <pc:picChg chg="del">
          <ac:chgData name="Pege Svedberg" userId="42aec546-6cbd-4d3b-b29a-bfa5434e41cc" providerId="ADAL" clId="{76C77DF2-7360-4712-A45D-C522014B0FB4}" dt="2021-09-12T18:06:33.418" v="1545" actId="478"/>
          <ac:picMkLst>
            <pc:docMk/>
            <pc:sldMk cId="0" sldId="287"/>
            <ac:picMk id="8" creationId="{C437ADB8-F767-4027-8D3D-E38E4B71EDFE}"/>
          </ac:picMkLst>
        </pc:picChg>
      </pc:sldChg>
      <pc:sldChg chg="del">
        <pc:chgData name="Pege Svedberg" userId="42aec546-6cbd-4d3b-b29a-bfa5434e41cc" providerId="ADAL" clId="{76C77DF2-7360-4712-A45D-C522014B0FB4}" dt="2021-09-07T10:40:18.332" v="1170" actId="47"/>
        <pc:sldMkLst>
          <pc:docMk/>
          <pc:sldMk cId="3575394554" sldId="289"/>
        </pc:sldMkLst>
      </pc:sldChg>
      <pc:sldChg chg="modSp mod modAnim">
        <pc:chgData name="Pege Svedberg" userId="42aec546-6cbd-4d3b-b29a-bfa5434e41cc" providerId="ADAL" clId="{76C77DF2-7360-4712-A45D-C522014B0FB4}" dt="2021-09-15T12:41:32.098" v="1746" actId="20577"/>
        <pc:sldMkLst>
          <pc:docMk/>
          <pc:sldMk cId="960837746" sldId="290"/>
        </pc:sldMkLst>
        <pc:spChg chg="mod">
          <ac:chgData name="Pege Svedberg" userId="42aec546-6cbd-4d3b-b29a-bfa5434e41cc" providerId="ADAL" clId="{76C77DF2-7360-4712-A45D-C522014B0FB4}" dt="2021-09-15T12:41:32.098" v="1746" actId="20577"/>
          <ac:spMkLst>
            <pc:docMk/>
            <pc:sldMk cId="960837746" sldId="290"/>
            <ac:spMk id="3" creationId="{00000000-0000-0000-0000-000000000000}"/>
          </ac:spMkLst>
        </pc:spChg>
      </pc:sldChg>
      <pc:sldChg chg="modSp mod">
        <pc:chgData name="Pege Svedberg" userId="42aec546-6cbd-4d3b-b29a-bfa5434e41cc" providerId="ADAL" clId="{76C77DF2-7360-4712-A45D-C522014B0FB4}" dt="2021-09-15T10:21:41.761" v="1704" actId="3626"/>
        <pc:sldMkLst>
          <pc:docMk/>
          <pc:sldMk cId="2936776762" sldId="291"/>
        </pc:sldMkLst>
        <pc:spChg chg="mod">
          <ac:chgData name="Pege Svedberg" userId="42aec546-6cbd-4d3b-b29a-bfa5434e41cc" providerId="ADAL" clId="{76C77DF2-7360-4712-A45D-C522014B0FB4}" dt="2021-09-15T10:21:41.761" v="1704" actId="3626"/>
          <ac:spMkLst>
            <pc:docMk/>
            <pc:sldMk cId="2936776762" sldId="291"/>
            <ac:spMk id="5" creationId="{00000000-0000-0000-0000-000000000000}"/>
          </ac:spMkLst>
        </pc:spChg>
      </pc:sldChg>
    </pc:docChg>
  </pc:docChgLst>
  <pc:docChgLst>
    <pc:chgData name="Pege Svedberg" userId="42aec546-6cbd-4d3b-b29a-bfa5434e41cc" providerId="ADAL" clId="{C7924F6C-C424-47FF-915D-2A21077F47EE}"/>
    <pc:docChg chg="custSel delSld modSld sldOrd">
      <pc:chgData name="Pege Svedberg" userId="42aec546-6cbd-4d3b-b29a-bfa5434e41cc" providerId="ADAL" clId="{C7924F6C-C424-47FF-915D-2A21077F47EE}" dt="2020-10-05T15:49:15.175" v="837"/>
      <pc:docMkLst>
        <pc:docMk/>
      </pc:docMkLst>
      <pc:sldChg chg="addSp delSp modSp mod">
        <pc:chgData name="Pege Svedberg" userId="42aec546-6cbd-4d3b-b29a-bfa5434e41cc" providerId="ADAL" clId="{C7924F6C-C424-47FF-915D-2A21077F47EE}" dt="2020-10-01T10:59:52.905" v="681" actId="20577"/>
        <pc:sldMkLst>
          <pc:docMk/>
          <pc:sldMk cId="2201260674" sldId="256"/>
        </pc:sldMkLst>
        <pc:spChg chg="mod">
          <ac:chgData name="Pege Svedberg" userId="42aec546-6cbd-4d3b-b29a-bfa5434e41cc" providerId="ADAL" clId="{C7924F6C-C424-47FF-915D-2A21077F47EE}" dt="2020-10-01T10:57:28.588" v="665" actId="6549"/>
          <ac:spMkLst>
            <pc:docMk/>
            <pc:sldMk cId="2201260674" sldId="256"/>
            <ac:spMk id="4" creationId="{00000000-0000-0000-0000-000000000000}"/>
          </ac:spMkLst>
        </pc:spChg>
        <pc:spChg chg="mod">
          <ac:chgData name="Pege Svedberg" userId="42aec546-6cbd-4d3b-b29a-bfa5434e41cc" providerId="ADAL" clId="{C7924F6C-C424-47FF-915D-2A21077F47EE}" dt="2020-10-01T10:59:52.905" v="681" actId="20577"/>
          <ac:spMkLst>
            <pc:docMk/>
            <pc:sldMk cId="2201260674" sldId="256"/>
            <ac:spMk id="8" creationId="{00000000-0000-0000-0000-000000000000}"/>
          </ac:spMkLst>
        </pc:spChg>
        <pc:picChg chg="add del mod">
          <ac:chgData name="Pege Svedberg" userId="42aec546-6cbd-4d3b-b29a-bfa5434e41cc" providerId="ADAL" clId="{C7924F6C-C424-47FF-915D-2A21077F47EE}" dt="2020-10-01T10:58:13.915" v="670" actId="478"/>
          <ac:picMkLst>
            <pc:docMk/>
            <pc:sldMk cId="2201260674" sldId="256"/>
            <ac:picMk id="3" creationId="{9B575D2E-2FB8-444C-A32F-4301CE38868D}"/>
          </ac:picMkLst>
        </pc:picChg>
        <pc:picChg chg="add mod">
          <ac:chgData name="Pege Svedberg" userId="42aec546-6cbd-4d3b-b29a-bfa5434e41cc" providerId="ADAL" clId="{C7924F6C-C424-47FF-915D-2A21077F47EE}" dt="2020-10-01T10:59:42.279" v="675" actId="1076"/>
          <ac:picMkLst>
            <pc:docMk/>
            <pc:sldMk cId="2201260674" sldId="256"/>
            <ac:picMk id="6" creationId="{6881A4F3-A046-47F0-8A64-1ACAFA1EC5C1}"/>
          </ac:picMkLst>
        </pc:picChg>
        <pc:picChg chg="del">
          <ac:chgData name="Pege Svedberg" userId="42aec546-6cbd-4d3b-b29a-bfa5434e41cc" providerId="ADAL" clId="{C7924F6C-C424-47FF-915D-2A21077F47EE}" dt="2020-10-01T10:57:19.183" v="664" actId="478"/>
          <ac:picMkLst>
            <pc:docMk/>
            <pc:sldMk cId="2201260674" sldId="256"/>
            <ac:picMk id="7" creationId="{00000000-0000-0000-0000-000000000000}"/>
          </ac:picMkLst>
        </pc:picChg>
      </pc:sldChg>
      <pc:sldChg chg="modSp mod">
        <pc:chgData name="Pege Svedberg" userId="42aec546-6cbd-4d3b-b29a-bfa5434e41cc" providerId="ADAL" clId="{C7924F6C-C424-47FF-915D-2A21077F47EE}" dt="2020-09-28T13:16:28.940" v="18" actId="27636"/>
        <pc:sldMkLst>
          <pc:docMk/>
          <pc:sldMk cId="4096879319" sldId="257"/>
        </pc:sldMkLst>
        <pc:spChg chg="mod">
          <ac:chgData name="Pege Svedberg" userId="42aec546-6cbd-4d3b-b29a-bfa5434e41cc" providerId="ADAL" clId="{C7924F6C-C424-47FF-915D-2A21077F47EE}" dt="2020-09-28T13:16:28.940" v="18" actId="27636"/>
          <ac:spMkLst>
            <pc:docMk/>
            <pc:sldMk cId="4096879319" sldId="257"/>
            <ac:spMk id="3" creationId="{00000000-0000-0000-0000-000000000000}"/>
          </ac:spMkLst>
        </pc:spChg>
      </pc:sldChg>
      <pc:sldChg chg="modSp mod">
        <pc:chgData name="Pege Svedberg" userId="42aec546-6cbd-4d3b-b29a-bfa5434e41cc" providerId="ADAL" clId="{C7924F6C-C424-47FF-915D-2A21077F47EE}" dt="2020-10-01T11:00:27.294" v="692" actId="20577"/>
        <pc:sldMkLst>
          <pc:docMk/>
          <pc:sldMk cId="653071783" sldId="258"/>
        </pc:sldMkLst>
        <pc:spChg chg="mod">
          <ac:chgData name="Pege Svedberg" userId="42aec546-6cbd-4d3b-b29a-bfa5434e41cc" providerId="ADAL" clId="{C7924F6C-C424-47FF-915D-2A21077F47EE}" dt="2020-10-01T11:00:27.294" v="692" actId="20577"/>
          <ac:spMkLst>
            <pc:docMk/>
            <pc:sldMk cId="653071783" sldId="258"/>
            <ac:spMk id="3" creationId="{00000000-0000-0000-0000-000000000000}"/>
          </ac:spMkLst>
        </pc:spChg>
      </pc:sldChg>
      <pc:sldChg chg="modSp mod">
        <pc:chgData name="Pege Svedberg" userId="42aec546-6cbd-4d3b-b29a-bfa5434e41cc" providerId="ADAL" clId="{C7924F6C-C424-47FF-915D-2A21077F47EE}" dt="2020-10-01T11:01:08.550" v="710" actId="20577"/>
        <pc:sldMkLst>
          <pc:docMk/>
          <pc:sldMk cId="2147488886" sldId="259"/>
        </pc:sldMkLst>
        <pc:spChg chg="mod">
          <ac:chgData name="Pege Svedberg" userId="42aec546-6cbd-4d3b-b29a-bfa5434e41cc" providerId="ADAL" clId="{C7924F6C-C424-47FF-915D-2A21077F47EE}" dt="2020-09-28T13:18:48.125" v="95" actId="20577"/>
          <ac:spMkLst>
            <pc:docMk/>
            <pc:sldMk cId="2147488886" sldId="259"/>
            <ac:spMk id="2" creationId="{00000000-0000-0000-0000-000000000000}"/>
          </ac:spMkLst>
        </pc:spChg>
        <pc:spChg chg="mod">
          <ac:chgData name="Pege Svedberg" userId="42aec546-6cbd-4d3b-b29a-bfa5434e41cc" providerId="ADAL" clId="{C7924F6C-C424-47FF-915D-2A21077F47EE}" dt="2020-10-01T11:01:08.550" v="710" actId="20577"/>
          <ac:spMkLst>
            <pc:docMk/>
            <pc:sldMk cId="2147488886" sldId="259"/>
            <ac:spMk id="3" creationId="{00000000-0000-0000-0000-000000000000}"/>
          </ac:spMkLst>
        </pc:spChg>
      </pc:sldChg>
      <pc:sldChg chg="addSp delSp modSp mod delAnim modAnim">
        <pc:chgData name="Pege Svedberg" userId="42aec546-6cbd-4d3b-b29a-bfa5434e41cc" providerId="ADAL" clId="{C7924F6C-C424-47FF-915D-2A21077F47EE}" dt="2020-10-05T06:20:32.166" v="788"/>
        <pc:sldMkLst>
          <pc:docMk/>
          <pc:sldMk cId="2895718518" sldId="260"/>
        </pc:sldMkLst>
        <pc:spChg chg="del mod">
          <ac:chgData name="Pege Svedberg" userId="42aec546-6cbd-4d3b-b29a-bfa5434e41cc" providerId="ADAL" clId="{C7924F6C-C424-47FF-915D-2A21077F47EE}" dt="2020-10-05T06:20:14.273" v="787" actId="478"/>
          <ac:spMkLst>
            <pc:docMk/>
            <pc:sldMk cId="2895718518" sldId="260"/>
            <ac:spMk id="3" creationId="{00000000-0000-0000-0000-000000000000}"/>
          </ac:spMkLst>
        </pc:spChg>
        <pc:spChg chg="add del mod">
          <ac:chgData name="Pege Svedberg" userId="42aec546-6cbd-4d3b-b29a-bfa5434e41cc" providerId="ADAL" clId="{C7924F6C-C424-47FF-915D-2A21077F47EE}" dt="2020-10-05T06:20:32.166" v="788"/>
          <ac:spMkLst>
            <pc:docMk/>
            <pc:sldMk cId="2895718518" sldId="260"/>
            <ac:spMk id="5" creationId="{893A0804-6766-4E41-B65D-36B3E9C112DB}"/>
          </ac:spMkLst>
        </pc:spChg>
        <pc:spChg chg="add mod">
          <ac:chgData name="Pege Svedberg" userId="42aec546-6cbd-4d3b-b29a-bfa5434e41cc" providerId="ADAL" clId="{C7924F6C-C424-47FF-915D-2A21077F47EE}" dt="2020-10-05T06:20:32.166" v="788"/>
          <ac:spMkLst>
            <pc:docMk/>
            <pc:sldMk cId="2895718518" sldId="260"/>
            <ac:spMk id="6" creationId="{AD73BC13-BD87-4476-B3EE-DE1DE0F951A2}"/>
          </ac:spMkLst>
        </pc:spChg>
      </pc:sldChg>
      <pc:sldChg chg="modSp mod">
        <pc:chgData name="Pege Svedberg" userId="42aec546-6cbd-4d3b-b29a-bfa5434e41cc" providerId="ADAL" clId="{C7924F6C-C424-47FF-915D-2A21077F47EE}" dt="2020-10-05T06:25:56.496" v="809" actId="6549"/>
        <pc:sldMkLst>
          <pc:docMk/>
          <pc:sldMk cId="182357032" sldId="261"/>
        </pc:sldMkLst>
        <pc:spChg chg="mod">
          <ac:chgData name="Pege Svedberg" userId="42aec546-6cbd-4d3b-b29a-bfa5434e41cc" providerId="ADAL" clId="{C7924F6C-C424-47FF-915D-2A21077F47EE}" dt="2020-10-05T06:25:56.496" v="809" actId="6549"/>
          <ac:spMkLst>
            <pc:docMk/>
            <pc:sldMk cId="182357032" sldId="261"/>
            <ac:spMk id="3" creationId="{00000000-0000-0000-0000-000000000000}"/>
          </ac:spMkLst>
        </pc:spChg>
      </pc:sldChg>
      <pc:sldChg chg="modSp mod modAnim">
        <pc:chgData name="Pege Svedberg" userId="42aec546-6cbd-4d3b-b29a-bfa5434e41cc" providerId="ADAL" clId="{C7924F6C-C424-47FF-915D-2A21077F47EE}" dt="2020-10-04T18:27:48.054" v="718" actId="20577"/>
        <pc:sldMkLst>
          <pc:docMk/>
          <pc:sldMk cId="754190073" sldId="273"/>
        </pc:sldMkLst>
        <pc:spChg chg="mod">
          <ac:chgData name="Pege Svedberg" userId="42aec546-6cbd-4d3b-b29a-bfa5434e41cc" providerId="ADAL" clId="{C7924F6C-C424-47FF-915D-2A21077F47EE}" dt="2020-10-04T18:27:48.054" v="718" actId="20577"/>
          <ac:spMkLst>
            <pc:docMk/>
            <pc:sldMk cId="754190073" sldId="273"/>
            <ac:spMk id="3" creationId="{00000000-0000-0000-0000-000000000000}"/>
          </ac:spMkLst>
        </pc:spChg>
      </pc:sldChg>
      <pc:sldChg chg="modSp mod">
        <pc:chgData name="Pege Svedberg" userId="42aec546-6cbd-4d3b-b29a-bfa5434e41cc" providerId="ADAL" clId="{C7924F6C-C424-47FF-915D-2A21077F47EE}" dt="2020-10-05T15:45:30.356" v="833" actId="20577"/>
        <pc:sldMkLst>
          <pc:docMk/>
          <pc:sldMk cId="2989410134" sldId="274"/>
        </pc:sldMkLst>
        <pc:spChg chg="mod">
          <ac:chgData name="Pege Svedberg" userId="42aec546-6cbd-4d3b-b29a-bfa5434e41cc" providerId="ADAL" clId="{C7924F6C-C424-47FF-915D-2A21077F47EE}" dt="2020-10-05T15:45:30.356" v="833" actId="20577"/>
          <ac:spMkLst>
            <pc:docMk/>
            <pc:sldMk cId="2989410134" sldId="274"/>
            <ac:spMk id="5" creationId="{00000000-0000-0000-0000-000000000000}"/>
          </ac:spMkLst>
        </pc:spChg>
      </pc:sldChg>
      <pc:sldChg chg="modSp">
        <pc:chgData name="Pege Svedberg" userId="42aec546-6cbd-4d3b-b29a-bfa5434e41cc" providerId="ADAL" clId="{C7924F6C-C424-47FF-915D-2A21077F47EE}" dt="2020-09-28T13:28:32.059" v="484" actId="20577"/>
        <pc:sldMkLst>
          <pc:docMk/>
          <pc:sldMk cId="2990116584" sldId="276"/>
        </pc:sldMkLst>
        <pc:spChg chg="mod">
          <ac:chgData name="Pege Svedberg" userId="42aec546-6cbd-4d3b-b29a-bfa5434e41cc" providerId="ADAL" clId="{C7924F6C-C424-47FF-915D-2A21077F47EE}" dt="2020-09-28T13:28:32.059" v="484" actId="20577"/>
          <ac:spMkLst>
            <pc:docMk/>
            <pc:sldMk cId="2990116584" sldId="276"/>
            <ac:spMk id="3" creationId="{00000000-0000-0000-0000-000000000000}"/>
          </ac:spMkLst>
        </pc:spChg>
      </pc:sldChg>
      <pc:sldChg chg="del">
        <pc:chgData name="Pege Svedberg" userId="42aec546-6cbd-4d3b-b29a-bfa5434e41cc" providerId="ADAL" clId="{C7924F6C-C424-47FF-915D-2A21077F47EE}" dt="2020-09-28T13:26:16.630" v="426" actId="2696"/>
        <pc:sldMkLst>
          <pc:docMk/>
          <pc:sldMk cId="3461085498" sldId="279"/>
        </pc:sldMkLst>
      </pc:sldChg>
      <pc:sldChg chg="modSp modAnim">
        <pc:chgData name="Pege Svedberg" userId="42aec546-6cbd-4d3b-b29a-bfa5434e41cc" providerId="ADAL" clId="{C7924F6C-C424-47FF-915D-2A21077F47EE}" dt="2020-10-01T11:01:26.005" v="711" actId="20577"/>
        <pc:sldMkLst>
          <pc:docMk/>
          <pc:sldMk cId="4148147395" sldId="282"/>
        </pc:sldMkLst>
        <pc:spChg chg="mod">
          <ac:chgData name="Pege Svedberg" userId="42aec546-6cbd-4d3b-b29a-bfa5434e41cc" providerId="ADAL" clId="{C7924F6C-C424-47FF-915D-2A21077F47EE}" dt="2020-10-01T11:01:26.005" v="711" actId="20577"/>
          <ac:spMkLst>
            <pc:docMk/>
            <pc:sldMk cId="4148147395" sldId="282"/>
            <ac:spMk id="3" creationId="{00000000-0000-0000-0000-000000000000}"/>
          </ac:spMkLst>
        </pc:spChg>
      </pc:sldChg>
      <pc:sldChg chg="del">
        <pc:chgData name="Pege Svedberg" userId="42aec546-6cbd-4d3b-b29a-bfa5434e41cc" providerId="ADAL" clId="{C7924F6C-C424-47FF-915D-2A21077F47EE}" dt="2020-09-28T13:32:11.154" v="485" actId="2696"/>
        <pc:sldMkLst>
          <pc:docMk/>
          <pc:sldMk cId="1298795113" sldId="284"/>
        </pc:sldMkLst>
      </pc:sldChg>
      <pc:sldChg chg="modSp mod modAnim">
        <pc:chgData name="Pege Svedberg" userId="42aec546-6cbd-4d3b-b29a-bfa5434e41cc" providerId="ADAL" clId="{C7924F6C-C424-47FF-915D-2A21077F47EE}" dt="2020-10-04T18:29:22.212" v="767" actId="20577"/>
        <pc:sldMkLst>
          <pc:docMk/>
          <pc:sldMk cId="3757904995" sldId="285"/>
        </pc:sldMkLst>
        <pc:spChg chg="mod">
          <ac:chgData name="Pege Svedberg" userId="42aec546-6cbd-4d3b-b29a-bfa5434e41cc" providerId="ADAL" clId="{C7924F6C-C424-47FF-915D-2A21077F47EE}" dt="2020-09-28T13:32:16.448" v="490" actId="20577"/>
          <ac:spMkLst>
            <pc:docMk/>
            <pc:sldMk cId="3757904995" sldId="285"/>
            <ac:spMk id="2" creationId="{91C7F587-DDEA-49F2-8CEE-093CDE2765DD}"/>
          </ac:spMkLst>
        </pc:spChg>
        <pc:spChg chg="mod">
          <ac:chgData name="Pege Svedberg" userId="42aec546-6cbd-4d3b-b29a-bfa5434e41cc" providerId="ADAL" clId="{C7924F6C-C424-47FF-915D-2A21077F47EE}" dt="2020-10-04T18:29:22.212" v="767" actId="20577"/>
          <ac:spMkLst>
            <pc:docMk/>
            <pc:sldMk cId="3757904995" sldId="285"/>
            <ac:spMk id="3" creationId="{852EA512-9564-41A2-911D-BE46B4D9FDA0}"/>
          </ac:spMkLst>
        </pc:spChg>
      </pc:sldChg>
      <pc:sldChg chg="addSp delSp modSp mod">
        <pc:chgData name="Pege Svedberg" userId="42aec546-6cbd-4d3b-b29a-bfa5434e41cc" providerId="ADAL" clId="{C7924F6C-C424-47FF-915D-2A21077F47EE}" dt="2020-10-04T18:24:07.664" v="717"/>
        <pc:sldMkLst>
          <pc:docMk/>
          <pc:sldMk cId="4097880720" sldId="286"/>
        </pc:sldMkLst>
        <pc:spChg chg="add del mod">
          <ac:chgData name="Pege Svedberg" userId="42aec546-6cbd-4d3b-b29a-bfa5434e41cc" providerId="ADAL" clId="{C7924F6C-C424-47FF-915D-2A21077F47EE}" dt="2020-10-04T18:20:46.839" v="714" actId="478"/>
          <ac:spMkLst>
            <pc:docMk/>
            <pc:sldMk cId="4097880720" sldId="286"/>
            <ac:spMk id="4" creationId="{E934C3B9-4A2E-4683-82C4-44CBAFFFCA8D}"/>
          </ac:spMkLst>
        </pc:spChg>
        <pc:picChg chg="del">
          <ac:chgData name="Pege Svedberg" userId="42aec546-6cbd-4d3b-b29a-bfa5434e41cc" providerId="ADAL" clId="{C7924F6C-C424-47FF-915D-2A21077F47EE}" dt="2020-10-04T18:20:08.885" v="713" actId="478"/>
          <ac:picMkLst>
            <pc:docMk/>
            <pc:sldMk cId="4097880720" sldId="286"/>
            <ac:picMk id="5" creationId="{00000000-0000-0000-0000-000000000000}"/>
          </ac:picMkLst>
        </pc:picChg>
        <pc:picChg chg="add del">
          <ac:chgData name="Pege Svedberg" userId="42aec546-6cbd-4d3b-b29a-bfa5434e41cc" providerId="ADAL" clId="{C7924F6C-C424-47FF-915D-2A21077F47EE}" dt="2020-10-04T18:21:07.794" v="716" actId="478"/>
          <ac:picMkLst>
            <pc:docMk/>
            <pc:sldMk cId="4097880720" sldId="286"/>
            <ac:picMk id="6" creationId="{E8CB3BA8-A381-4D89-ABB9-79D8A79DF020}"/>
          </ac:picMkLst>
        </pc:picChg>
        <pc:picChg chg="add">
          <ac:chgData name="Pege Svedberg" userId="42aec546-6cbd-4d3b-b29a-bfa5434e41cc" providerId="ADAL" clId="{C7924F6C-C424-47FF-915D-2A21077F47EE}" dt="2020-10-04T18:24:07.664" v="717"/>
          <ac:picMkLst>
            <pc:docMk/>
            <pc:sldMk cId="4097880720" sldId="286"/>
            <ac:picMk id="7" creationId="{9F0A4324-3D37-4523-A4DB-6B5E273CD68B}"/>
          </ac:picMkLst>
        </pc:picChg>
      </pc:sldChg>
      <pc:sldChg chg="addSp delSp modSp mod delAnim">
        <pc:chgData name="Pege Svedberg" userId="42aec546-6cbd-4d3b-b29a-bfa5434e41cc" providerId="ADAL" clId="{C7924F6C-C424-47FF-915D-2A21077F47EE}" dt="2020-10-05T06:24:49.403" v="800" actId="207"/>
        <pc:sldMkLst>
          <pc:docMk/>
          <pc:sldMk cId="0" sldId="287"/>
        </pc:sldMkLst>
        <pc:spChg chg="mod">
          <ac:chgData name="Pege Svedberg" userId="42aec546-6cbd-4d3b-b29a-bfa5434e41cc" providerId="ADAL" clId="{C7924F6C-C424-47FF-915D-2A21077F47EE}" dt="2020-10-05T06:24:49.403" v="800" actId="207"/>
          <ac:spMkLst>
            <pc:docMk/>
            <pc:sldMk cId="0" sldId="287"/>
            <ac:spMk id="2" creationId="{00000000-0000-0000-0000-000000000000}"/>
          </ac:spMkLst>
        </pc:spChg>
        <pc:spChg chg="add del mod">
          <ac:chgData name="Pege Svedberg" userId="42aec546-6cbd-4d3b-b29a-bfa5434e41cc" providerId="ADAL" clId="{C7924F6C-C424-47FF-915D-2A21077F47EE}" dt="2020-10-05T06:23:56.723" v="791" actId="478"/>
          <ac:spMkLst>
            <pc:docMk/>
            <pc:sldMk cId="0" sldId="287"/>
            <ac:spMk id="5" creationId="{48583E5E-098A-442F-B9DB-0723EF865D1F}"/>
          </ac:spMkLst>
        </pc:spChg>
        <pc:spChg chg="del mod">
          <ac:chgData name="Pege Svedberg" userId="42aec546-6cbd-4d3b-b29a-bfa5434e41cc" providerId="ADAL" clId="{C7924F6C-C424-47FF-915D-2A21077F47EE}" dt="2020-10-05T06:23:51.486" v="790" actId="478"/>
          <ac:spMkLst>
            <pc:docMk/>
            <pc:sldMk cId="0" sldId="287"/>
            <ac:spMk id="7" creationId="{FF98714E-FDDC-4BE5-AB78-7325D27292ED}"/>
          </ac:spMkLst>
        </pc:spChg>
        <pc:picChg chg="del">
          <ac:chgData name="Pege Svedberg" userId="42aec546-6cbd-4d3b-b29a-bfa5434e41cc" providerId="ADAL" clId="{C7924F6C-C424-47FF-915D-2A21077F47EE}" dt="2020-10-05T06:23:45.999" v="789" actId="478"/>
          <ac:picMkLst>
            <pc:docMk/>
            <pc:sldMk cId="0" sldId="287"/>
            <ac:picMk id="3" creationId="{96EBFF37-4CC1-46D2-976F-7C5A2FFABAE0}"/>
          </ac:picMkLst>
        </pc:picChg>
        <pc:picChg chg="add mod">
          <ac:chgData name="Pege Svedberg" userId="42aec546-6cbd-4d3b-b29a-bfa5434e41cc" providerId="ADAL" clId="{C7924F6C-C424-47FF-915D-2A21077F47EE}" dt="2020-10-05T06:24:31.967" v="799" actId="1076"/>
          <ac:picMkLst>
            <pc:docMk/>
            <pc:sldMk cId="0" sldId="287"/>
            <ac:picMk id="8" creationId="{C437ADB8-F767-4027-8D3D-E38E4B71EDFE}"/>
          </ac:picMkLst>
        </pc:picChg>
      </pc:sldChg>
      <pc:sldChg chg="modSp del mod">
        <pc:chgData name="Pege Svedberg" userId="42aec546-6cbd-4d3b-b29a-bfa5434e41cc" providerId="ADAL" clId="{C7924F6C-C424-47FF-915D-2A21077F47EE}" dt="2020-10-05T06:27:29.604" v="810" actId="2696"/>
        <pc:sldMkLst>
          <pc:docMk/>
          <pc:sldMk cId="0" sldId="288"/>
        </pc:sldMkLst>
        <pc:spChg chg="mod">
          <ac:chgData name="Pege Svedberg" userId="42aec546-6cbd-4d3b-b29a-bfa5434e41cc" providerId="ADAL" clId="{C7924F6C-C424-47FF-915D-2A21077F47EE}" dt="2020-09-28T13:25:35.549" v="332" actId="20577"/>
          <ac:spMkLst>
            <pc:docMk/>
            <pc:sldMk cId="0" sldId="288"/>
            <ac:spMk id="2" creationId="{00000000-0000-0000-0000-000000000000}"/>
          </ac:spMkLst>
        </pc:spChg>
        <pc:spChg chg="mod">
          <ac:chgData name="Pege Svedberg" userId="42aec546-6cbd-4d3b-b29a-bfa5434e41cc" providerId="ADAL" clId="{C7924F6C-C424-47FF-915D-2A21077F47EE}" dt="2020-09-28T13:26:06.286" v="425" actId="20577"/>
          <ac:spMkLst>
            <pc:docMk/>
            <pc:sldMk cId="0" sldId="288"/>
            <ac:spMk id="3" creationId="{00000000-0000-0000-0000-000000000000}"/>
          </ac:spMkLst>
        </pc:spChg>
      </pc:sldChg>
      <pc:sldChg chg="modSp">
        <pc:chgData name="Pege Svedberg" userId="42aec546-6cbd-4d3b-b29a-bfa5434e41cc" providerId="ADAL" clId="{C7924F6C-C424-47FF-915D-2A21077F47EE}" dt="2020-10-05T15:43:50.327" v="832" actId="20577"/>
        <pc:sldMkLst>
          <pc:docMk/>
          <pc:sldMk cId="960837746" sldId="290"/>
        </pc:sldMkLst>
        <pc:spChg chg="mod">
          <ac:chgData name="Pege Svedberg" userId="42aec546-6cbd-4d3b-b29a-bfa5434e41cc" providerId="ADAL" clId="{C7924F6C-C424-47FF-915D-2A21077F47EE}" dt="2020-10-05T15:43:50.327" v="832" actId="20577"/>
          <ac:spMkLst>
            <pc:docMk/>
            <pc:sldMk cId="960837746" sldId="290"/>
            <ac:spMk id="3" creationId="{00000000-0000-0000-0000-000000000000}"/>
          </ac:spMkLst>
        </pc:spChg>
      </pc:sldChg>
      <pc:sldChg chg="modSp mod ord">
        <pc:chgData name="Pege Svedberg" userId="42aec546-6cbd-4d3b-b29a-bfa5434e41cc" providerId="ADAL" clId="{C7924F6C-C424-47FF-915D-2A21077F47EE}" dt="2020-10-05T15:49:15.175" v="837"/>
        <pc:sldMkLst>
          <pc:docMk/>
          <pc:sldMk cId="2936776762" sldId="291"/>
        </pc:sldMkLst>
        <pc:spChg chg="mod">
          <ac:chgData name="Pege Svedberg" userId="42aec546-6cbd-4d3b-b29a-bfa5434e41cc" providerId="ADAL" clId="{C7924F6C-C424-47FF-915D-2A21077F47EE}" dt="2020-09-28T15:05:37.802" v="651" actId="20577"/>
          <ac:spMkLst>
            <pc:docMk/>
            <pc:sldMk cId="2936776762" sldId="291"/>
            <ac:spMk id="2" creationId="{00000000-0000-0000-0000-000000000000}"/>
          </ac:spMkLst>
        </pc:spChg>
        <pc:spChg chg="mod">
          <ac:chgData name="Pege Svedberg" userId="42aec546-6cbd-4d3b-b29a-bfa5434e41cc" providerId="ADAL" clId="{C7924F6C-C424-47FF-915D-2A21077F47EE}" dt="2020-10-05T12:13:33.985" v="815" actId="20577"/>
          <ac:spMkLst>
            <pc:docMk/>
            <pc:sldMk cId="2936776762" sldId="291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C2848-45D0-5A40-9B9B-563F1517B93F}" type="datetimeFigureOut">
              <a:rPr lang="sv-SE" smtClean="0"/>
              <a:pPr/>
              <a:t>2021-09-16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F0485-9E0D-204B-B567-5B6100C32EF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9363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F0485-9E0D-204B-B567-5B6100C32EFE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8122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F0485-9E0D-204B-B567-5B6100C32EFE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3262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F0485-9E0D-204B-B567-5B6100C32EFE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9385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F0485-9E0D-204B-B567-5B6100C32EFE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0691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F0485-9E0D-204B-B567-5B6100C32EFE}" type="slidenum">
              <a:rPr lang="sv-SE" smtClean="0"/>
              <a:pPr/>
              <a:t>9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F0485-9E0D-204B-B567-5B6100C32EFE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4017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F0485-9E0D-204B-B567-5B6100C32EFE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4115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F0485-9E0D-204B-B567-5B6100C32EFE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788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F0485-9E0D-204B-B567-5B6100C32EFE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96D0-3C82-3A47-A900-A460564B5630}" type="datetimeFigureOut">
              <a:rPr lang="sv-SE" smtClean="0"/>
              <a:pPr/>
              <a:t>2021-09-16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AECE-ACDF-5F4F-A665-73CFCF0EB3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4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96D0-3C82-3A47-A900-A460564B5630}" type="datetimeFigureOut">
              <a:rPr lang="sv-SE" smtClean="0"/>
              <a:pPr/>
              <a:t>2021-09-16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AECE-ACDF-5F4F-A665-73CFCF0EB3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629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96D0-3C82-3A47-A900-A460564B5630}" type="datetimeFigureOut">
              <a:rPr lang="sv-SE" smtClean="0"/>
              <a:pPr/>
              <a:t>2021-09-16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AECE-ACDF-5F4F-A665-73CFCF0EB3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385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96D0-3C82-3A47-A900-A460564B5630}" type="datetimeFigureOut">
              <a:rPr lang="sv-SE" smtClean="0"/>
              <a:pPr/>
              <a:t>2021-09-16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AECE-ACDF-5F4F-A665-73CFCF0EB3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820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96D0-3C82-3A47-A900-A460564B5630}" type="datetimeFigureOut">
              <a:rPr lang="sv-SE" smtClean="0"/>
              <a:pPr/>
              <a:t>2021-09-16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AECE-ACDF-5F4F-A665-73CFCF0EB3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451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96D0-3C82-3A47-A900-A460564B5630}" type="datetimeFigureOut">
              <a:rPr lang="sv-SE" smtClean="0"/>
              <a:pPr/>
              <a:t>2021-09-16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AECE-ACDF-5F4F-A665-73CFCF0EB3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476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96D0-3C82-3A47-A900-A460564B5630}" type="datetimeFigureOut">
              <a:rPr lang="sv-SE" smtClean="0"/>
              <a:pPr/>
              <a:t>2021-09-16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AECE-ACDF-5F4F-A665-73CFCF0EB3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908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96D0-3C82-3A47-A900-A460564B5630}" type="datetimeFigureOut">
              <a:rPr lang="sv-SE" smtClean="0"/>
              <a:pPr/>
              <a:t>2021-09-16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AECE-ACDF-5F4F-A665-73CFCF0EB3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311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96D0-3C82-3A47-A900-A460564B5630}" type="datetimeFigureOut">
              <a:rPr lang="sv-SE" smtClean="0"/>
              <a:pPr/>
              <a:t>2021-09-16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AECE-ACDF-5F4F-A665-73CFCF0EB3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44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96D0-3C82-3A47-A900-A460564B5630}" type="datetimeFigureOut">
              <a:rPr lang="sv-SE" smtClean="0"/>
              <a:pPr/>
              <a:t>2021-09-16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AECE-ACDF-5F4F-A665-73CFCF0EB3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887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96D0-3C82-3A47-A900-A460564B5630}" type="datetimeFigureOut">
              <a:rPr lang="sv-SE" smtClean="0"/>
              <a:pPr/>
              <a:t>2021-09-16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AECE-ACDF-5F4F-A665-73CFCF0EB3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178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596D0-3C82-3A47-A900-A460564B5630}" type="datetimeFigureOut">
              <a:rPr lang="sv-SE" smtClean="0"/>
              <a:pPr/>
              <a:t>2021-09-16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4AECE-ACDF-5F4F-A665-73CFCF0EB3B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316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eGe\Rysslandsgruppen%20presenterar%202021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bon-composites.s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>
          <a:xfrm>
            <a:off x="1371600" y="4987107"/>
            <a:ext cx="6400800" cy="17526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587829" y="6136832"/>
            <a:ext cx="797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					</a:t>
            </a:r>
            <a:r>
              <a:rPr lang="sv-S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VSK </a:t>
            </a:r>
            <a:r>
              <a:rPr lang="sv-SE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P07 2021-2022</a:t>
            </a:r>
            <a:endParaRPr lang="sv-SE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Bildobjekt 5" descr="En bild som visar utomhus, person, grupp, sport&#10;&#10;Automatiskt genererad beskrivning">
            <a:extLst>
              <a:ext uri="{FF2B5EF4-FFF2-40B4-BE49-F238E27FC236}">
                <a16:creationId xmlns:a16="http://schemas.microsoft.com/office/drawing/2014/main" id="{6881A4F3-A046-47F0-8A64-1ACAFA1EC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81" y="1140537"/>
            <a:ext cx="8509037" cy="472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6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C7F587-DDEA-49F2-8CEE-093CDE27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Cuper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2EA512-9564-41A2-911D-BE46B4D9F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CCM-Cup i Västerås, </a:t>
            </a:r>
            <a:r>
              <a:rPr lang="sv-SE"/>
              <a:t>5-7 november. </a:t>
            </a:r>
            <a:r>
              <a:rPr lang="sv-SE" dirty="0"/>
              <a:t>2 lag anmälda.</a:t>
            </a:r>
            <a:br>
              <a:rPr lang="sv-SE" dirty="0"/>
            </a:br>
            <a:r>
              <a:rPr lang="sv-SE" dirty="0"/>
              <a:t>Mycket jobb för föräldrar</a:t>
            </a:r>
          </a:p>
          <a:p>
            <a:r>
              <a:rPr lang="sv-SE" dirty="0"/>
              <a:t>Lilla Allsvenskan, Falun, 27-28 november 2021. 1 lag anmält 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90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Städning/VIP-Parkering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Istället för kiosktjänst kommer vi i år att få städning av Arenan efter herrmatcher samt stå på VIP-Parkeringen.</a:t>
            </a:r>
          </a:p>
          <a:p>
            <a:r>
              <a:rPr lang="sv-SE" dirty="0"/>
              <a:t>Vad det innebär samt schema ej fastställt ännu men det kommer i god tid.</a:t>
            </a:r>
          </a:p>
          <a:p>
            <a:r>
              <a:rPr lang="sv-SE" dirty="0"/>
              <a:t>Kan man inte sin tilldelade tid är man själv ansvarig för att byta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011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Ryssland, eller??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hlinkClick r:id="rId3" action="ppaction://hlinkpres?slideindex=1&amp;slidetitle="/>
              </a:rPr>
              <a:t>Rysslandsgruppen 2021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677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Inkomster från sponsorer</a:t>
            </a:r>
          </a:p>
          <a:p>
            <a:r>
              <a:rPr lang="sv-SE" dirty="0"/>
              <a:t>Utgifter för denna säsong är i första hand cuper och istider</a:t>
            </a:r>
          </a:p>
          <a:p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674" y="274638"/>
            <a:ext cx="8229600" cy="1143000"/>
          </a:xfrm>
        </p:spPr>
        <p:txBody>
          <a:bodyPr/>
          <a:lstStyle/>
          <a:p>
            <a:r>
              <a:rPr lang="sv-SE" dirty="0"/>
              <a:t>Resultat/Budget</a:t>
            </a:r>
          </a:p>
        </p:txBody>
      </p:sp>
      <p:pic>
        <p:nvPicPr>
          <p:cNvPr id="5" name="Bildobjekt 4" descr="En bild som visar text, recept, skärmbild&#10;&#10;Automatiskt genererad beskrivning">
            <a:extLst>
              <a:ext uri="{FF2B5EF4-FFF2-40B4-BE49-F238E27FC236}">
                <a16:creationId xmlns:a16="http://schemas.microsoft.com/office/drawing/2014/main" id="{C88E7326-47B7-4C46-8843-193DF5FCF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413" y="1490662"/>
            <a:ext cx="3743173" cy="4760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Sponsring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Ni som ordnat sponsorer, kolla om de vill fortsätta med detta även i år</a:t>
            </a:r>
          </a:p>
          <a:p>
            <a:r>
              <a:rPr lang="sv-SE" dirty="0"/>
              <a:t>Sponsoransvarig behövs</a:t>
            </a:r>
          </a:p>
          <a:p>
            <a:r>
              <a:rPr lang="sv-SE" dirty="0"/>
              <a:t>Intresserad?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941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376283"/>
            <a:ext cx="8229600" cy="1052717"/>
          </a:xfrm>
        </p:spPr>
        <p:txBody>
          <a:bodyPr>
            <a:noAutofit/>
          </a:bodyPr>
          <a:lstStyle/>
          <a:p>
            <a:r>
              <a:rPr lang="sv-SE" sz="7200" dirty="0"/>
              <a:t>Övriga Frågor/Mingel</a:t>
            </a:r>
          </a:p>
        </p:txBody>
      </p:sp>
    </p:spTree>
    <p:extLst>
      <p:ext uri="{BB962C8B-B14F-4D97-AF65-F5344CB8AC3E}">
        <p14:creationId xmlns:p14="http://schemas.microsoft.com/office/powerpoint/2010/main" val="387977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Dagordning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0265"/>
          </a:xfrm>
        </p:spPr>
        <p:txBody>
          <a:bodyPr>
            <a:normAutofit fontScale="70000" lnSpcReduction="20000"/>
          </a:bodyPr>
          <a:lstStyle/>
          <a:p>
            <a:r>
              <a:rPr lang="sv-SE" dirty="0"/>
              <a:t>Ledare</a:t>
            </a:r>
          </a:p>
          <a:p>
            <a:r>
              <a:rPr lang="sv-SE" dirty="0"/>
              <a:t>Träningstider 2021/2022</a:t>
            </a:r>
          </a:p>
          <a:p>
            <a:r>
              <a:rPr lang="sv-SE" dirty="0"/>
              <a:t>Träningar</a:t>
            </a:r>
          </a:p>
          <a:p>
            <a:r>
              <a:rPr lang="sv-SE" dirty="0"/>
              <a:t>Ordningsregler</a:t>
            </a:r>
          </a:p>
          <a:p>
            <a:r>
              <a:rPr lang="sv-SE" dirty="0"/>
              <a:t>Utrustning och slipning</a:t>
            </a:r>
          </a:p>
          <a:p>
            <a:r>
              <a:rPr lang="sv-SE" dirty="0"/>
              <a:t>Matcher/Serier</a:t>
            </a:r>
          </a:p>
          <a:p>
            <a:r>
              <a:rPr lang="sv-SE" sz="3200" dirty="0"/>
              <a:t>Cuper</a:t>
            </a:r>
            <a:endParaRPr lang="sv-SE" dirty="0"/>
          </a:p>
          <a:p>
            <a:r>
              <a:rPr lang="sv-SE" sz="3100" dirty="0"/>
              <a:t>Städning/VIP-Parkering</a:t>
            </a:r>
          </a:p>
          <a:p>
            <a:r>
              <a:rPr lang="sv-SE" dirty="0"/>
              <a:t>Ryssland</a:t>
            </a:r>
          </a:p>
          <a:p>
            <a:r>
              <a:rPr lang="sv-SE" dirty="0"/>
              <a:t>Ekonomi</a:t>
            </a:r>
          </a:p>
          <a:p>
            <a:r>
              <a:rPr lang="sv-SE" dirty="0"/>
              <a:t>Sponsring</a:t>
            </a:r>
          </a:p>
          <a:p>
            <a:r>
              <a:rPr lang="sv-SE" dirty="0"/>
              <a:t>Övriga frågor</a:t>
            </a:r>
          </a:p>
          <a:p>
            <a:r>
              <a:rPr lang="sv-SE" dirty="0"/>
              <a:t>Mingel </a:t>
            </a:r>
          </a:p>
        </p:txBody>
      </p:sp>
    </p:spTree>
    <p:extLst>
      <p:ext uri="{BB962C8B-B14F-4D97-AF65-F5344CB8AC3E}">
        <p14:creationId xmlns:p14="http://schemas.microsoft.com/office/powerpoint/2010/main" val="409687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Ledare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62500" lnSpcReduction="20000"/>
          </a:bodyPr>
          <a:lstStyle/>
          <a:p>
            <a:r>
              <a:rPr lang="sv-SE" dirty="0"/>
              <a:t>Mattias </a:t>
            </a:r>
            <a:r>
              <a:rPr lang="sv-SE" dirty="0" err="1"/>
              <a:t>Hessel</a:t>
            </a:r>
            <a:r>
              <a:rPr lang="sv-SE" dirty="0"/>
              <a:t> – Huvudtränare</a:t>
            </a:r>
          </a:p>
          <a:p>
            <a:r>
              <a:rPr lang="sv-SE" dirty="0"/>
              <a:t>Magnus Björnström – Huvudtränare/</a:t>
            </a:r>
            <a:r>
              <a:rPr lang="sv-SE" dirty="0" err="1"/>
              <a:t>Fystränare</a:t>
            </a:r>
            <a:endParaRPr lang="sv-SE" dirty="0"/>
          </a:p>
          <a:p>
            <a:r>
              <a:rPr lang="sv-SE" dirty="0"/>
              <a:t>Anders Bruun – Ass. Tränare</a:t>
            </a:r>
          </a:p>
          <a:p>
            <a:r>
              <a:rPr lang="sv-SE" dirty="0"/>
              <a:t>Fredric Wahlström – Ass. Tränare</a:t>
            </a:r>
          </a:p>
          <a:p>
            <a:r>
              <a:rPr lang="sv-SE" dirty="0"/>
              <a:t>Martin Söderberg – Ass. Tränare</a:t>
            </a:r>
          </a:p>
          <a:p>
            <a:r>
              <a:rPr lang="sv-SE" dirty="0"/>
              <a:t>Per Eckemark – Ass. Tränare</a:t>
            </a:r>
          </a:p>
          <a:p>
            <a:r>
              <a:rPr lang="sv-SE" dirty="0"/>
              <a:t>Fredric Winberg – Målvaktstränare</a:t>
            </a:r>
          </a:p>
          <a:p>
            <a:r>
              <a:rPr lang="sv-SE" dirty="0"/>
              <a:t>PeGe Svedberg – Lagledare</a:t>
            </a:r>
          </a:p>
          <a:p>
            <a:r>
              <a:rPr lang="sv-SE" dirty="0"/>
              <a:t>Sara Åslund </a:t>
            </a:r>
            <a:r>
              <a:rPr lang="sv-SE" dirty="0" err="1"/>
              <a:t>Campese</a:t>
            </a:r>
            <a:r>
              <a:rPr lang="sv-SE" dirty="0"/>
              <a:t> – </a:t>
            </a:r>
            <a:r>
              <a:rPr lang="sv-SE" dirty="0" err="1"/>
              <a:t>Materialare</a:t>
            </a:r>
            <a:endParaRPr lang="sv-SE" dirty="0"/>
          </a:p>
          <a:p>
            <a:r>
              <a:rPr lang="sv-SE" dirty="0"/>
              <a:t>Marco </a:t>
            </a:r>
            <a:r>
              <a:rPr lang="sv-SE" dirty="0" err="1"/>
              <a:t>Gradenäs</a:t>
            </a:r>
            <a:r>
              <a:rPr lang="sv-SE" dirty="0"/>
              <a:t>– </a:t>
            </a:r>
            <a:r>
              <a:rPr lang="sv-SE" dirty="0" err="1"/>
              <a:t>Materialare</a:t>
            </a:r>
            <a:endParaRPr lang="sv-SE" dirty="0"/>
          </a:p>
          <a:p>
            <a:r>
              <a:rPr lang="sv-SE" dirty="0"/>
              <a:t>Peter Skillström - </a:t>
            </a:r>
            <a:r>
              <a:rPr lang="sv-SE" dirty="0" err="1"/>
              <a:t>Materialare</a:t>
            </a:r>
            <a:endParaRPr lang="sv-SE" dirty="0"/>
          </a:p>
          <a:p>
            <a:r>
              <a:rPr lang="sv-SE" dirty="0"/>
              <a:t>Linda Wahlström – Arrangemang, kiosk</a:t>
            </a:r>
          </a:p>
          <a:p>
            <a:r>
              <a:rPr lang="sv-SE" dirty="0"/>
              <a:t>Veronica Blom – Arrangemang, kiosk</a:t>
            </a:r>
          </a:p>
          <a:p>
            <a:r>
              <a:rPr lang="sv-SE" dirty="0"/>
              <a:t>Mia Östman – Arrangemang, kiosk, Domare, Ryssland</a:t>
            </a:r>
          </a:p>
          <a:p>
            <a:r>
              <a:rPr lang="sv-SE" dirty="0"/>
              <a:t>Sara Olofsson – Arrangemang, kiosk</a:t>
            </a:r>
          </a:p>
          <a:p>
            <a:r>
              <a:rPr lang="sv-SE" dirty="0"/>
              <a:t>Andreas Martinsson – Ekonomi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307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Träningstider 2021/22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28 spelare inskrivna i dagsläget.</a:t>
            </a:r>
          </a:p>
          <a:p>
            <a:r>
              <a:rPr lang="sv-SE" dirty="0"/>
              <a:t>Träningstider: Tisdag 19:00-20:00 (Hakon)</a:t>
            </a:r>
            <a:br>
              <a:rPr lang="sv-SE" dirty="0"/>
            </a:br>
            <a:r>
              <a:rPr lang="sv-SE" dirty="0"/>
              <a:t>					     Onsdag 20:00-21:30 (Hakon)</a:t>
            </a:r>
            <a:br>
              <a:rPr lang="sv-SE" dirty="0"/>
            </a:br>
            <a:r>
              <a:rPr lang="sv-SE" dirty="0"/>
              <a:t>						Tors</a:t>
            </a:r>
            <a:r>
              <a:rPr lang="sv-SE" sz="3200" dirty="0"/>
              <a:t>dag</a:t>
            </a:r>
            <a:r>
              <a:rPr lang="sv-SE" dirty="0"/>
              <a:t> </a:t>
            </a:r>
            <a:r>
              <a:rPr lang="sv-SE" sz="3200" dirty="0"/>
              <a:t>19:40-20:40 (ABB)</a:t>
            </a:r>
          </a:p>
          <a:p>
            <a:r>
              <a:rPr lang="sv-SE" dirty="0"/>
              <a:t>Kallelse skickas veckovis. Sista svarstid sätts till 15:00 samma dag som träningen så att tränarna kan planera träningen utifrån anmälningsläget.</a:t>
            </a:r>
            <a:br>
              <a:rPr lang="sv-SE" dirty="0"/>
            </a:br>
            <a:r>
              <a:rPr lang="sv-SE" dirty="0"/>
              <a:t>Viktigt att följa detta.</a:t>
            </a:r>
          </a:p>
        </p:txBody>
      </p:sp>
    </p:spTree>
    <p:extLst>
      <p:ext uri="{BB962C8B-B14F-4D97-AF65-F5344CB8AC3E}">
        <p14:creationId xmlns:p14="http://schemas.microsoft.com/office/powerpoint/2010/main" val="214748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Träningar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AD73BC13-BD87-4476-B3EE-DE1DE0F95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Träningsfokus på spelförståelse, skridskoåkning och att ha boll och kul på isen</a:t>
            </a:r>
          </a:p>
          <a:p>
            <a:r>
              <a:rPr lang="sv-SE" dirty="0"/>
              <a:t>Ökat individuellt fokus</a:t>
            </a:r>
          </a:p>
          <a:p>
            <a:r>
              <a:rPr lang="sv-SE" dirty="0"/>
              <a:t>Barmark innan någon av veckans träningar</a:t>
            </a:r>
          </a:p>
          <a:p>
            <a:r>
              <a:rPr lang="sv-SE" dirty="0"/>
              <a:t>Utlåning, Inlåning ger mer istid. Vänskapsmatcher, träningsbesök, hjälpledare. Allt går via tränare. Snabba svar.</a:t>
            </a:r>
          </a:p>
          <a:p>
            <a:r>
              <a:rPr lang="sv-SE" dirty="0"/>
              <a:t>Ni föräldrar får gärna agera bollkallar under träningar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571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Ordningsregler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sv-SE" dirty="0"/>
              <a:t>I omklädningsrummet råder besöksförbud. Endast ledare har rätt att beträda omklädningsrum.</a:t>
            </a:r>
            <a:br>
              <a:rPr lang="sv-SE" dirty="0"/>
            </a:br>
            <a:r>
              <a:rPr lang="sv-SE" dirty="0"/>
              <a:t>Gäller både träning och match.</a:t>
            </a:r>
          </a:p>
          <a:p>
            <a:r>
              <a:rPr lang="sv-SE" dirty="0"/>
              <a:t>Väldigt viktigt att tillträde till skrubben sköts.</a:t>
            </a:r>
          </a:p>
          <a:p>
            <a:r>
              <a:rPr lang="sv-SE" dirty="0"/>
              <a:t>Corona-Direktiv</a:t>
            </a:r>
          </a:p>
        </p:txBody>
      </p:sp>
    </p:spTree>
    <p:extLst>
      <p:ext uri="{BB962C8B-B14F-4D97-AF65-F5344CB8AC3E}">
        <p14:creationId xmlns:p14="http://schemas.microsoft.com/office/powerpoint/2010/main" val="414814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Utrustning, slipning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sv-SE" dirty="0"/>
              <a:t>Viktigt att märka sin utrustning</a:t>
            </a:r>
          </a:p>
          <a:p>
            <a:r>
              <a:rPr lang="sv-SE" dirty="0"/>
              <a:t>Lätta klubbor rekommenderas. Var och en får beställa sin egen klubba från </a:t>
            </a:r>
            <a:r>
              <a:rPr lang="sv-SE" dirty="0" err="1"/>
              <a:t>optimized</a:t>
            </a:r>
            <a:r>
              <a:rPr lang="sv-SE" dirty="0"/>
              <a:t> (</a:t>
            </a:r>
            <a:r>
              <a:rPr lang="sv-SE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www.carbon-composites.se</a:t>
            </a:r>
            <a:r>
              <a:rPr lang="sv-SE" dirty="0"/>
              <a:t>) med kod </a:t>
            </a:r>
            <a:r>
              <a:rPr lang="sv-SE" b="1" dirty="0"/>
              <a:t>VSK2021</a:t>
            </a:r>
            <a:r>
              <a:rPr lang="sv-SE" dirty="0"/>
              <a:t> får man 15% rabatt.</a:t>
            </a:r>
          </a:p>
          <a:p>
            <a:r>
              <a:rPr lang="sv-SE" dirty="0"/>
              <a:t>Alla kommer att få låna en grön och en vit träningströja</a:t>
            </a:r>
          </a:p>
          <a:p>
            <a:r>
              <a:rPr lang="sv-SE" dirty="0"/>
              <a:t>All tejp som behövs såsom benskyddstejp, klubbtejp etc. är upp till varje spelare att ha med sig själv.</a:t>
            </a:r>
          </a:p>
          <a:p>
            <a:r>
              <a:rPr lang="sv-SE" dirty="0"/>
              <a:t>Skrubben</a:t>
            </a:r>
          </a:p>
          <a:p>
            <a:r>
              <a:rPr lang="sv-SE" dirty="0"/>
              <a:t>Slipning</a:t>
            </a:r>
          </a:p>
          <a:p>
            <a:r>
              <a:rPr lang="sv-SE"/>
              <a:t>Klubbprofil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083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Matcher/Serier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18419"/>
            <a:ext cx="8229600" cy="5872316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Träningsmatcher i Villa/Lidköping 23/10 12:00 samt 14:30</a:t>
            </a:r>
          </a:p>
          <a:p>
            <a:r>
              <a:rPr lang="sv-SE" dirty="0"/>
              <a:t>1 lag i P16 A och ett lag i P16B samt Stockholm Cup P15</a:t>
            </a:r>
          </a:p>
          <a:p>
            <a:r>
              <a:rPr lang="sv-SE" dirty="0"/>
              <a:t>Sammanlagt 12 matcher i P16A och 16 matcher i P16B. </a:t>
            </a:r>
            <a:br>
              <a:rPr lang="sv-SE" dirty="0"/>
            </a:br>
            <a:r>
              <a:rPr lang="sv-SE" dirty="0"/>
              <a:t>I Stockholm Cup är det xx matcher</a:t>
            </a:r>
          </a:p>
          <a:p>
            <a:r>
              <a:rPr lang="sv-SE" dirty="0"/>
              <a:t>Lagindelning kommer att göras med en viss nivåanpassning. Alla erbjuds att spela ungefär lika många matcher men tackar man nej är det inte säkert att man erbjuds ersättning. </a:t>
            </a:r>
          </a:p>
          <a:p>
            <a:r>
              <a:rPr lang="sv-SE" dirty="0"/>
              <a:t>Arrangemangsansvariga planerar och koordinerar, föräldrar tilldelas arbetspass.</a:t>
            </a:r>
          </a:p>
          <a:p>
            <a:r>
              <a:rPr lang="sv-SE" dirty="0"/>
              <a:t>Viktigt med utbildning i Elitrapport</a:t>
            </a:r>
          </a:p>
          <a:p>
            <a:r>
              <a:rPr lang="sv-SE" dirty="0"/>
              <a:t>Planvärdar, lagvärdar, sekretariat</a:t>
            </a:r>
          </a:p>
          <a:p>
            <a:r>
              <a:rPr lang="sv-SE" dirty="0"/>
              <a:t>Likt tidigare säsonger så samåker vi med egna bilar till matcher.</a:t>
            </a:r>
          </a:p>
        </p:txBody>
      </p:sp>
    </p:spTree>
    <p:extLst>
      <p:ext uri="{BB962C8B-B14F-4D97-AF65-F5344CB8AC3E}">
        <p14:creationId xmlns:p14="http://schemas.microsoft.com/office/powerpoint/2010/main" val="75419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Matcher/Serier översikt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CB26291-5704-4627-82E3-1DFFC5D0A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" y="1300648"/>
            <a:ext cx="88296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8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588</Words>
  <Application>Microsoft Office PowerPoint</Application>
  <PresentationFormat>Bildspel på skärmen (4:3)</PresentationFormat>
  <Paragraphs>92</Paragraphs>
  <Slides>16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Office-tema</vt:lpstr>
      <vt:lpstr>PowerPoint-presentation</vt:lpstr>
      <vt:lpstr>Dagordning</vt:lpstr>
      <vt:lpstr>Ledare</vt:lpstr>
      <vt:lpstr>Träningstider 2021/22</vt:lpstr>
      <vt:lpstr>Träningar</vt:lpstr>
      <vt:lpstr>Ordningsregler</vt:lpstr>
      <vt:lpstr>Utrustning, slipning</vt:lpstr>
      <vt:lpstr>Matcher/Serier</vt:lpstr>
      <vt:lpstr>Matcher/Serier översikt</vt:lpstr>
      <vt:lpstr>Cuper </vt:lpstr>
      <vt:lpstr>Städning/VIP-Parkering</vt:lpstr>
      <vt:lpstr>Ryssland, eller??</vt:lpstr>
      <vt:lpstr>Ekonomi</vt:lpstr>
      <vt:lpstr>Resultat/Budget</vt:lpstr>
      <vt:lpstr>Sponsring</vt:lpstr>
      <vt:lpstr>Övriga Frågor/Mingel</vt:lpstr>
    </vt:vector>
  </TitlesOfParts>
  <Company>Västerås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Lööf</dc:creator>
  <cp:lastModifiedBy>Pege Svedberg</cp:lastModifiedBy>
  <cp:revision>137</cp:revision>
  <dcterms:created xsi:type="dcterms:W3CDTF">2014-10-15T06:58:59Z</dcterms:created>
  <dcterms:modified xsi:type="dcterms:W3CDTF">2021-09-16T06:20:42Z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-433558305</vt:i4>
  </property>
  <property fmtid="{D5CDD505-2E9C-101B-9397-08002B2CF9AE}" pid="3" name="_NewReviewCycle">
    <vt:lpwstr/>
  </property>
  <property fmtid="{D5CDD505-2E9C-101B-9397-08002B2CF9AE}" pid="4" name="_EmailSubject">
    <vt:lpwstr>PPT Föräldramöte</vt:lpwstr>
  </property>
  <property fmtid="{D5CDD505-2E9C-101B-9397-08002B2CF9AE}" pid="5" name="_AuthorEmail">
    <vt:lpwstr>PGSV@cowi.com</vt:lpwstr>
  </property>
  <property fmtid="{D5CDD505-2E9C-101B-9397-08002B2CF9AE}" pid="6" name="_AuthorEmailDisplayName">
    <vt:lpwstr>PeGe Svedberg</vt:lpwstr>
  </property>
</Properties>
</file>