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5"/>
  </p:normalViewPr>
  <p:slideViewPr>
    <p:cSldViewPr snapToGrid="0" snapToObjects="1">
      <p:cViewPr varScale="1">
        <p:scale>
          <a:sx n="90" d="100"/>
          <a:sy n="90" d="100"/>
        </p:scale>
        <p:origin x="2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C83881-D47A-C34E-B281-AFBDED9E2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53E8735-E22A-8745-A778-A7A41FF38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018542-4867-A249-88C8-BD183F7A9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80B-7947-A44C-BEEE-3DBBFDB24EDD}" type="datetimeFigureOut">
              <a:rPr lang="sv-SE" smtClean="0"/>
              <a:t>2021-09-15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2D1E89-4EE0-5843-AE16-3C5741B66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7F932C4-0FE2-5D42-B09A-008B5C533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070E-338D-FA46-8CE2-9EEE266DFF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731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F63A18-4863-ED43-8C9D-E8BE660A7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57F4E1C-5A6C-0744-B7B2-DCD7C6AEA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9527B6-9B15-5141-BE2D-226CA51D5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80B-7947-A44C-BEEE-3DBBFDB24EDD}" type="datetimeFigureOut">
              <a:rPr lang="sv-SE" smtClean="0"/>
              <a:t>2021-09-15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289D438-59D0-504D-BE58-7CE4C6FBB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06B931-7157-3C41-BDD6-D0D2DC7E8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070E-338D-FA46-8CE2-9EEE266DFF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1181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3EDE6E3-B437-0841-9EEF-C3A765390C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70C4A8E-2E54-C542-A1E7-88B4D01B0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79487B-A1D1-7547-B8B4-B34D849D1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80B-7947-A44C-BEEE-3DBBFDB24EDD}" type="datetimeFigureOut">
              <a:rPr lang="sv-SE" smtClean="0"/>
              <a:t>2021-09-15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2A7FAD-EB01-2A42-BC95-7FB318378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75AA2C-C222-DD4F-8D2A-DB2FAFE1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070E-338D-FA46-8CE2-9EEE266DFF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255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6F0AD0-1890-9344-9004-AED72094B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364A91-4EC4-9643-97B7-D7AE7DC99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D2E1900-5084-964A-AA83-494113595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80B-7947-A44C-BEEE-3DBBFDB24EDD}" type="datetimeFigureOut">
              <a:rPr lang="sv-SE" smtClean="0"/>
              <a:t>2021-09-15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FF7D1C-EE79-F048-9B0A-66C8275E2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6DB3CF4-0D9E-0D4C-BC49-516C210E6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070E-338D-FA46-8CE2-9EEE266DFF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207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4583D2-582A-6F4C-B3DF-5FD8A1DBE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DED99E1-DCDA-CA47-86EA-0841A96E5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E14FED-74A8-EB44-938A-20569B66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80B-7947-A44C-BEEE-3DBBFDB24EDD}" type="datetimeFigureOut">
              <a:rPr lang="sv-SE" smtClean="0"/>
              <a:t>2021-09-15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333CBA-BBE8-8B4C-9DCA-D7FB7C894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9E247E-7437-2A4F-9C3F-05F94897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070E-338D-FA46-8CE2-9EEE266DFF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615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4961D8-2030-E84F-81A6-6B9078490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8F7E76-A20C-0849-8D23-7008BB17E9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4F0CF0-1ACB-EC4F-B964-CBC788506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796DEF3-8372-C14C-BAAB-B13882F16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80B-7947-A44C-BEEE-3DBBFDB24EDD}" type="datetimeFigureOut">
              <a:rPr lang="sv-SE" smtClean="0"/>
              <a:t>2021-09-15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5824DB3-CE21-2B41-B147-CFF0E3C8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E055D91-4449-904B-A41B-0E4EABFAE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070E-338D-FA46-8CE2-9EEE266DFF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833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357D91-7C5D-8848-8CF1-B74E6634D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A7581A5-33DB-4147-A349-0A74A3014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FA5A9C4-75FC-9C47-97FC-A959CB5CB6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AFA1694-96E1-F848-BF7E-16244DA82D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517AA60-70D7-9843-B4D6-5173CA8225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22B13CA-B6F9-CE4C-859A-E80656477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80B-7947-A44C-BEEE-3DBBFDB24EDD}" type="datetimeFigureOut">
              <a:rPr lang="sv-SE" smtClean="0"/>
              <a:t>2021-09-15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7E4E1E5-DAC6-9043-9C12-52B50AEFB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420821D-8B27-7846-A386-7E2DAA07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070E-338D-FA46-8CE2-9EEE266DFF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545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0D9873-C07D-6B4C-B8DD-DC054E6C6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32C7F69-E1FB-0847-81AD-92265D59F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80B-7947-A44C-BEEE-3DBBFDB24EDD}" type="datetimeFigureOut">
              <a:rPr lang="sv-SE" smtClean="0"/>
              <a:t>2021-09-15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51DE63D-0EAF-EB4B-9C44-D07DF1587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59B6B04-8188-DD47-97F2-0E50D9AC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070E-338D-FA46-8CE2-9EEE266DFF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130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9D38AB8-F070-9F47-B720-8B38E88CA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80B-7947-A44C-BEEE-3DBBFDB24EDD}" type="datetimeFigureOut">
              <a:rPr lang="sv-SE" smtClean="0"/>
              <a:t>2021-09-15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5F0B99E-D497-BB43-A1CB-69BD7158C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ED96806-29FB-3B41-88B2-D5381B0DD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070E-338D-FA46-8CE2-9EEE266DFF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623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62BE69-3B46-A246-B0AD-6A20AD25F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1FA4A8-3339-9F48-B479-4E580A688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321A972-4A32-834B-8770-E3B5D9F6A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2E98793-5960-7543-A3F3-E4E43990C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80B-7947-A44C-BEEE-3DBBFDB24EDD}" type="datetimeFigureOut">
              <a:rPr lang="sv-SE" smtClean="0"/>
              <a:t>2021-09-15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F86D46-88A2-0742-A00F-DB964753A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9FD7853-3380-BA45-AD30-7E161C6AC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070E-338D-FA46-8CE2-9EEE266DFF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574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99ECEB-024F-0947-B8A4-1B06868D4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15B368E-F7B4-6A4E-A98E-19FBD62BFC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08CB694-4B81-7840-99D0-970D4848C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7D0C8F9-182E-0441-A6BE-C5B627285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80B-7947-A44C-BEEE-3DBBFDB24EDD}" type="datetimeFigureOut">
              <a:rPr lang="sv-SE" smtClean="0"/>
              <a:t>2021-09-15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B3C0F09-EA49-874D-9C24-64E2D5EA6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F34A79A-53B1-5D48-B810-EB43B99FB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070E-338D-FA46-8CE2-9EEE266DFF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17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718B5F1-ED8A-6849-B80B-E0CCA695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A3AD42D-5E71-B74B-931F-92F551A91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600C01-A1FE-6A47-B8BB-5430DF9E25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380B-7947-A44C-BEEE-3DBBFDB24EDD}" type="datetimeFigureOut">
              <a:rPr lang="sv-SE" smtClean="0"/>
              <a:t>2021-09-15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8F7B245-36DA-0449-9D50-7FEE229FA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7FE2690-6ED1-BD4E-A1D6-23E3245C3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F070E-338D-FA46-8CE2-9EEE266DFF7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6025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02D44074-0B69-4F0C-A7B3-5645CE40D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rgbClr val="4C54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9587310-A1AB-7545-A1CA-28FBFA92E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88" y="639763"/>
            <a:ext cx="6530975" cy="2670175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3D324516-6C73-5945-906C-36A3E3344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988" y="3378200"/>
            <a:ext cx="6530975" cy="28352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C7DBD6F-82BE-4240-81ED-9E2D11346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3399" y="640081"/>
            <a:ext cx="3395133" cy="55744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RESULTAT – HÖSTENKÄT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Rysslandsgruppen</a:t>
            </a:r>
          </a:p>
        </p:txBody>
      </p:sp>
    </p:spTree>
    <p:extLst>
      <p:ext uri="{BB962C8B-B14F-4D97-AF65-F5344CB8AC3E}">
        <p14:creationId xmlns:p14="http://schemas.microsoft.com/office/powerpoint/2010/main" val="330874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6AE9B6A9-6B46-4C49-98D7-C960B9EF7407}"/>
              </a:ext>
            </a:extLst>
          </p:cNvPr>
          <p:cNvSpPr txBox="1"/>
          <p:nvPr/>
        </p:nvSpPr>
        <p:spPr>
          <a:xfrm>
            <a:off x="731043" y="1618297"/>
            <a:ext cx="107299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Någon resa inom Sverige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Träningsläger med matcher på annan 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Island kanske eller Finland/Norge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Att resa var som helst på träningsläger tror jag är roligt för killarna.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Kanske en resa till någon av de större klubbarna i Sverige, typ Edsbyn, så att man kombinera inspiration från bandyvärlden med bra träning och roliga gemensamma aktiviteter.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Båtresa och hotellövernattning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Finland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Åka norröver i Sverige till stad med bandylag.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Anordna en </a:t>
            </a:r>
            <a:r>
              <a:rPr lang="sv-SE" sz="2400" dirty="0" err="1"/>
              <a:t>avslutningscup</a:t>
            </a:r>
            <a:r>
              <a:rPr lang="sv-SE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Kickoff till Moskva hösten 2022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769B693D-F0A3-BE4F-A582-39F8AE9A2F2E}"/>
              </a:ext>
            </a:extLst>
          </p:cNvPr>
          <p:cNvSpPr txBox="1"/>
          <p:nvPr/>
        </p:nvSpPr>
        <p:spPr>
          <a:xfrm>
            <a:off x="731043" y="324221"/>
            <a:ext cx="109299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Om vi inte väljer att åka till Ryssland har ni andra förslag på avslutningsresa/aktivitet?</a:t>
            </a:r>
          </a:p>
        </p:txBody>
      </p:sp>
    </p:spTree>
    <p:extLst>
      <p:ext uri="{BB962C8B-B14F-4D97-AF65-F5344CB8AC3E}">
        <p14:creationId xmlns:p14="http://schemas.microsoft.com/office/powerpoint/2010/main" val="3970047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948651A4-3690-944A-B23F-D0E1C1F70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562"/>
            <a:ext cx="12192000" cy="654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04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810A9BA-A914-EB49-8E6E-4DC352643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2507" y="185738"/>
            <a:ext cx="6646985" cy="283640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EF6AAE1-039A-3C4B-BD7B-F75B869B82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2508" y="3243262"/>
            <a:ext cx="6646984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79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4" descr="En bild som visar bord&#10;&#10;Automatiskt genererad beskrivning">
            <a:extLst>
              <a:ext uri="{FF2B5EF4-FFF2-40B4-BE49-F238E27FC236}">
                <a16:creationId xmlns:a16="http://schemas.microsoft.com/office/drawing/2014/main" id="{5A008AC7-65D6-4849-8FD2-B4A5F9BC0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612" y="270061"/>
            <a:ext cx="10442775" cy="6317878"/>
          </a:xfrm>
          <a:prstGeom prst="rect">
            <a:avLst/>
          </a:prstGeom>
        </p:spPr>
      </p:pic>
      <p:pic>
        <p:nvPicPr>
          <p:cNvPr id="6" name="Bildobjekt 5" descr="En bild som visar bord&#10;&#10;Automatiskt genererad beskrivning">
            <a:extLst>
              <a:ext uri="{FF2B5EF4-FFF2-40B4-BE49-F238E27FC236}">
                <a16:creationId xmlns:a16="http://schemas.microsoft.com/office/drawing/2014/main" id="{D8A06787-3F3A-BA4C-83DC-CD6628940F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77" y="213475"/>
            <a:ext cx="11426598" cy="643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964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103</Words>
  <Application>Microsoft Macintosh PowerPoint</Application>
  <PresentationFormat>Bredbild</PresentationFormat>
  <Paragraphs>12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RESULTAT – HÖSTENKÄT Rysslandsgruppen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RESULTAT – HÖSTENKÄT Rysslandsgruppen</dc:title>
  <dc:creator>Wennlöf, Linda</dc:creator>
  <cp:lastModifiedBy>Wennlöf, Linda</cp:lastModifiedBy>
  <cp:revision>2</cp:revision>
  <dcterms:created xsi:type="dcterms:W3CDTF">2021-09-15T08:20:07Z</dcterms:created>
  <dcterms:modified xsi:type="dcterms:W3CDTF">2021-09-15T08:52:23Z</dcterms:modified>
</cp:coreProperties>
</file>