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595"/>
  </p:normalViewPr>
  <p:slideViewPr>
    <p:cSldViewPr snapToGrid="0" snapToObjects="1">
      <p:cViewPr varScale="1">
        <p:scale>
          <a:sx n="90" d="100"/>
          <a:sy n="90" d="100"/>
        </p:scale>
        <p:origin x="232" y="6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9C83881-D47A-C34E-B281-AFBDED9E221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953E8735-E22A-8745-A778-A7A41FF386C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B6018542-4867-A249-88C8-BD183F7A9D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7380B-7947-A44C-BEEE-3DBBFDB24EDD}" type="datetimeFigureOut">
              <a:rPr lang="sv-SE" smtClean="0"/>
              <a:t>2021-09-15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B52D1E89-4EE0-5843-AE16-3C5741B666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47F932C4-0FE2-5D42-B09A-008B5C5332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F070E-338D-FA46-8CE2-9EEE266DFF7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773149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4F63A18-4863-ED43-8C9D-E8BE660A7D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E57F4E1C-5A6C-0744-B7B2-DCD7C6AEA0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599527B6-9B15-5141-BE2D-226CA51D5F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7380B-7947-A44C-BEEE-3DBBFDB24EDD}" type="datetimeFigureOut">
              <a:rPr lang="sv-SE" smtClean="0"/>
              <a:t>2021-09-15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5289D438-59D0-504D-BE58-7CE4C6FBBC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9B06B931-7157-3C41-BDD6-D0D2DC7E82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F070E-338D-FA46-8CE2-9EEE266DFF7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811813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33EDE6E3-B437-0841-9EEF-C3A765390C4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C70C4A8E-2E54-C542-A1E7-88B4D01B0CC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1579487B-A1D1-7547-B8B4-B34D849D1A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7380B-7947-A44C-BEEE-3DBBFDB24EDD}" type="datetimeFigureOut">
              <a:rPr lang="sv-SE" smtClean="0"/>
              <a:t>2021-09-15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D2A7FAD-EB01-2A42-BC95-7FB3183788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4F75AA2C-C222-DD4F-8D2A-DB2FAFE142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F070E-338D-FA46-8CE2-9EEE266DFF7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42552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96F0AD0-1890-9344-9004-AED72094B2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46364A91-4EC4-9643-97B7-D7AE7DC999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D2E1900-5084-964A-AA83-494113595B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7380B-7947-A44C-BEEE-3DBBFDB24EDD}" type="datetimeFigureOut">
              <a:rPr lang="sv-SE" smtClean="0"/>
              <a:t>2021-09-15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8EFF7D1C-EE79-F048-9B0A-66C8275E21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86DB3CF4-0D9E-0D4C-BC49-516C210E6A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F070E-338D-FA46-8CE2-9EEE266DFF7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120758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44583D2-582A-6F4C-B3DF-5FD8A1DBE7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DDED99E1-DCDA-CA47-86EA-0841A96E57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01E14FED-74A8-EB44-938A-20569B66F0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7380B-7947-A44C-BEEE-3DBBFDB24EDD}" type="datetimeFigureOut">
              <a:rPr lang="sv-SE" smtClean="0"/>
              <a:t>2021-09-15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85333CBA-BBE8-8B4C-9DCA-D7FB7C894D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C89E247E-7437-2A4F-9C3F-05F94897E6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F070E-338D-FA46-8CE2-9EEE266DFF7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361543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54961D8-2030-E84F-81A6-6B9078490D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D8F7E76-A20C-0849-8D23-7008BB17E9E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E74F0CF0-1ACB-EC4F-B964-CBC788506F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A796DEF3-8372-C14C-BAAB-B13882F167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7380B-7947-A44C-BEEE-3DBBFDB24EDD}" type="datetimeFigureOut">
              <a:rPr lang="sv-SE" smtClean="0"/>
              <a:t>2021-09-15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B5824DB3-CE21-2B41-B147-CFF0E3C86B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8E055D91-4449-904B-A41B-0E4EABFAE2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F070E-338D-FA46-8CE2-9EEE266DFF7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583371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B357D91-7C5D-8848-8CF1-B74E6634D2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AA7581A5-33DB-4147-A349-0A74A30141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FFA5A9C4-75FC-9C47-97FC-A959CB5CB6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8AFA1694-96E1-F848-BF7E-16244DA82DD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4517AA60-70D7-9843-B4D6-5173CA8225C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E22B13CA-B6F9-CE4C-859A-E80656477A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7380B-7947-A44C-BEEE-3DBBFDB24EDD}" type="datetimeFigureOut">
              <a:rPr lang="sv-SE" smtClean="0"/>
              <a:t>2021-09-15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B7E4E1E5-DAC6-9043-9C12-52B50AEFB7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B420821D-8B27-7846-A386-7E2DAA0731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F070E-338D-FA46-8CE2-9EEE266DFF7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354502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C0D9873-C07D-6B4C-B8DD-DC054E6C61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332C7F69-E1FB-0847-81AD-92265D59F4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7380B-7947-A44C-BEEE-3DBBFDB24EDD}" type="datetimeFigureOut">
              <a:rPr lang="sv-SE" smtClean="0"/>
              <a:t>2021-09-15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E51DE63D-0EAF-EB4B-9C44-D07DF1587F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D59B6B04-8188-DD47-97F2-0E50D9AC8A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F070E-338D-FA46-8CE2-9EEE266DFF7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513042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39D38AB8-F070-9F47-B720-8B38E88CA6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7380B-7947-A44C-BEEE-3DBBFDB24EDD}" type="datetimeFigureOut">
              <a:rPr lang="sv-SE" smtClean="0"/>
              <a:t>2021-09-15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95F0B99E-D497-BB43-A1CB-69BD7158CB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0ED96806-29FB-3B41-88B2-D5381B0DDD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F070E-338D-FA46-8CE2-9EEE266DFF7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962313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962BE69-3B46-A246-B0AD-6A20AD25FE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751FA4A8-3339-9F48-B479-4E580A6889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7321A972-4A32-834B-8770-E3B5D9F6A4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E2E98793-5960-7543-A3F3-E4E43990C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7380B-7947-A44C-BEEE-3DBBFDB24EDD}" type="datetimeFigureOut">
              <a:rPr lang="sv-SE" smtClean="0"/>
              <a:t>2021-09-15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F8F86D46-88A2-0742-A00F-DB964753A2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19FD7853-3380-BA45-AD30-7E161C6ACF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F070E-338D-FA46-8CE2-9EEE266DFF7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257444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A99ECEB-024F-0947-B8A4-1B06868D40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A15B368E-F7B4-6A4E-A98E-19FBD62BFC3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008CB694-4B81-7840-99D0-970D4848CF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07D0C8F9-182E-0441-A6BE-C5B627285E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7380B-7947-A44C-BEEE-3DBBFDB24EDD}" type="datetimeFigureOut">
              <a:rPr lang="sv-SE" smtClean="0"/>
              <a:t>2021-09-15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DB3C0F09-EA49-874D-9C24-64E2D5EA63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DF34A79A-53B1-5D48-B810-EB43B99FB4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F070E-338D-FA46-8CE2-9EEE266DFF7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2173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D718B5F1-ED8A-6849-B80B-E0CCA69503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0A3AD42D-5E71-B74B-931F-92F551A913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08600C01-A1FE-6A47-B8BB-5430DF9E250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A7380B-7947-A44C-BEEE-3DBBFDB24EDD}" type="datetimeFigureOut">
              <a:rPr lang="sv-SE" smtClean="0"/>
              <a:t>2021-09-15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B8F7B245-36DA-0449-9D50-7FEE229FA4E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27FE2690-6ED1-BD4E-A1D6-23E3245C3BD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8F070E-338D-FA46-8CE2-9EEE266DFF7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160254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>
            <a:extLst>
              <a:ext uri="{FF2B5EF4-FFF2-40B4-BE49-F238E27FC236}">
                <a16:creationId xmlns:a16="http://schemas.microsoft.com/office/drawing/2014/main" id="{02D44074-0B69-4F0C-A7B3-5645CE40D8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34656" y="0"/>
            <a:ext cx="4657344" cy="6858000"/>
          </a:xfrm>
          <a:prstGeom prst="rect">
            <a:avLst/>
          </a:prstGeom>
          <a:solidFill>
            <a:srgbClr val="4C54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59587310-A1AB-7545-A1CA-28FBFA92E95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1988" y="639763"/>
            <a:ext cx="6530975" cy="2670175"/>
          </a:xfrm>
          <a:prstGeom prst="rect">
            <a:avLst/>
          </a:prstGeom>
        </p:spPr>
      </p:pic>
      <p:pic>
        <p:nvPicPr>
          <p:cNvPr id="7" name="Bildobjekt 6">
            <a:extLst>
              <a:ext uri="{FF2B5EF4-FFF2-40B4-BE49-F238E27FC236}">
                <a16:creationId xmlns:a16="http://schemas.microsoft.com/office/drawing/2014/main" id="{3D324516-6C73-5945-906C-36A3E334487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1988" y="3378200"/>
            <a:ext cx="6530975" cy="2835275"/>
          </a:xfrm>
          <a:prstGeom prst="rect">
            <a:avLst/>
          </a:prstGeom>
        </p:spPr>
      </p:pic>
      <p:sp>
        <p:nvSpPr>
          <p:cNvPr id="2" name="Rubrik 1">
            <a:extLst>
              <a:ext uri="{FF2B5EF4-FFF2-40B4-BE49-F238E27FC236}">
                <a16:creationId xmlns:a16="http://schemas.microsoft.com/office/drawing/2014/main" id="{CC7DBD6F-82BE-4240-81ED-9E2D11346E3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153399" y="640081"/>
            <a:ext cx="3395133" cy="5574452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n-US" sz="34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RESULTAT – HÖSTENKÄT</a:t>
            </a:r>
            <a:br>
              <a:rPr lang="en-US" sz="34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34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Rysslandsgruppen</a:t>
            </a:r>
          </a:p>
        </p:txBody>
      </p:sp>
    </p:spTree>
    <p:extLst>
      <p:ext uri="{BB962C8B-B14F-4D97-AF65-F5344CB8AC3E}">
        <p14:creationId xmlns:p14="http://schemas.microsoft.com/office/powerpoint/2010/main" val="33087452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ruta 1">
            <a:extLst>
              <a:ext uri="{FF2B5EF4-FFF2-40B4-BE49-F238E27FC236}">
                <a16:creationId xmlns:a16="http://schemas.microsoft.com/office/drawing/2014/main" id="{6AE9B6A9-6B46-4C49-98D7-C960B9EF7407}"/>
              </a:ext>
            </a:extLst>
          </p:cNvPr>
          <p:cNvSpPr txBox="1"/>
          <p:nvPr/>
        </p:nvSpPr>
        <p:spPr>
          <a:xfrm>
            <a:off x="731043" y="1618297"/>
            <a:ext cx="10729913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400" dirty="0"/>
              <a:t>Någon resa inom Sverige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400" dirty="0"/>
              <a:t>Träningsläger med matcher på annan ort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400" dirty="0"/>
              <a:t>Island kanske eller Finland/Norge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400" dirty="0"/>
              <a:t>Att resa var som helst på träningsläger tror jag är roligt för killarna.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400" dirty="0"/>
              <a:t>Kanske en resa till någon av de större klubbarna i Sverige, typ Edsbyn, så att man kombinera inspiration från bandyvärlden med bra träning och roliga gemensamma aktiviteter.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400" dirty="0"/>
              <a:t>Båtresa och hotellövernattning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400" dirty="0"/>
              <a:t>Finland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400" dirty="0"/>
              <a:t>Åka norröver i Sverige till stad med bandylag.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400" dirty="0"/>
              <a:t>Anordna en </a:t>
            </a:r>
            <a:r>
              <a:rPr lang="sv-SE" sz="2400" dirty="0" err="1"/>
              <a:t>avslutningscup</a:t>
            </a:r>
            <a:r>
              <a:rPr lang="sv-SE" sz="2400" dirty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400" dirty="0"/>
              <a:t>Kickoff till Moskva hösten 2022</a:t>
            </a:r>
          </a:p>
        </p:txBody>
      </p:sp>
      <p:sp>
        <p:nvSpPr>
          <p:cNvPr id="3" name="textruta 2">
            <a:extLst>
              <a:ext uri="{FF2B5EF4-FFF2-40B4-BE49-F238E27FC236}">
                <a16:creationId xmlns:a16="http://schemas.microsoft.com/office/drawing/2014/main" id="{769B693D-F0A3-BE4F-A582-39F8AE9A2F2E}"/>
              </a:ext>
            </a:extLst>
          </p:cNvPr>
          <p:cNvSpPr txBox="1"/>
          <p:nvPr/>
        </p:nvSpPr>
        <p:spPr>
          <a:xfrm>
            <a:off x="731043" y="324221"/>
            <a:ext cx="1092993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dirty="0"/>
              <a:t>Om vi inte väljer att åka till Ryssland har ni andra förslag på avslutningsresa/aktivitet?</a:t>
            </a:r>
          </a:p>
        </p:txBody>
      </p:sp>
    </p:spTree>
    <p:extLst>
      <p:ext uri="{BB962C8B-B14F-4D97-AF65-F5344CB8AC3E}">
        <p14:creationId xmlns:p14="http://schemas.microsoft.com/office/powerpoint/2010/main" val="39700476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948651A4-3690-944A-B23F-D0E1C1F70F3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58562"/>
            <a:ext cx="12192000" cy="65408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60409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810A9BA-A914-EB49-8E6E-4DC352643AA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72507" y="185738"/>
            <a:ext cx="6646985" cy="2836400"/>
          </a:xfrm>
          <a:prstGeom prst="rect">
            <a:avLst/>
          </a:prstGeom>
        </p:spPr>
      </p:pic>
      <p:pic>
        <p:nvPicPr>
          <p:cNvPr id="5" name="Bildobjekt 4">
            <a:extLst>
              <a:ext uri="{FF2B5EF4-FFF2-40B4-BE49-F238E27FC236}">
                <a16:creationId xmlns:a16="http://schemas.microsoft.com/office/drawing/2014/main" id="{DEF6AAE1-039A-3C4B-BD7B-F75B869B82A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72508" y="3243262"/>
            <a:ext cx="6646984" cy="342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47977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latshållare för innehåll 4" descr="En bild som visar bord&#10;&#10;Automatiskt genererad beskrivning">
            <a:extLst>
              <a:ext uri="{FF2B5EF4-FFF2-40B4-BE49-F238E27FC236}">
                <a16:creationId xmlns:a16="http://schemas.microsoft.com/office/drawing/2014/main" id="{5A008AC7-65D6-4849-8FD2-B4A5F9BC0BC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4612" y="270061"/>
            <a:ext cx="10442775" cy="6317878"/>
          </a:xfrm>
          <a:prstGeom prst="rect">
            <a:avLst/>
          </a:prstGeom>
        </p:spPr>
      </p:pic>
      <p:pic>
        <p:nvPicPr>
          <p:cNvPr id="6" name="Bildobjekt 5" descr="En bild som visar bord&#10;&#10;Automatiskt genererad beskrivning">
            <a:extLst>
              <a:ext uri="{FF2B5EF4-FFF2-40B4-BE49-F238E27FC236}">
                <a16:creationId xmlns:a16="http://schemas.microsoft.com/office/drawing/2014/main" id="{D8A06787-3F3A-BA4C-83DC-CD6628940F9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9177" y="213475"/>
            <a:ext cx="11426598" cy="6431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49646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103</Words>
  <Application>Microsoft Macintosh PowerPoint</Application>
  <PresentationFormat>Bredbild</PresentationFormat>
  <Paragraphs>12</Paragraphs>
  <Slides>5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Office-tema</vt:lpstr>
      <vt:lpstr>RESULTAT – HÖSTENKÄT Rysslandsgruppen</vt:lpstr>
      <vt:lpstr>PowerPoint-presentation</vt:lpstr>
      <vt:lpstr>PowerPoint-presentation</vt:lpstr>
      <vt:lpstr>PowerPoint-presentation</vt:lpstr>
      <vt:lpstr>PowerPoint-presentation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RESULTAT – HÖSTENKÄT Rysslandsgruppen</dc:title>
  <dc:creator>Wennlöf, Linda</dc:creator>
  <cp:lastModifiedBy>Wennlöf, Linda</cp:lastModifiedBy>
  <cp:revision>2</cp:revision>
  <dcterms:created xsi:type="dcterms:W3CDTF">2021-09-15T08:20:07Z</dcterms:created>
  <dcterms:modified xsi:type="dcterms:W3CDTF">2021-09-15T08:52:23Z</dcterms:modified>
</cp:coreProperties>
</file>