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56" r:id="rId2"/>
    <p:sldId id="257" r:id="rId3"/>
    <p:sldId id="258" r:id="rId4"/>
    <p:sldId id="259" r:id="rId5"/>
    <p:sldId id="260" r:id="rId6"/>
    <p:sldId id="282" r:id="rId7"/>
    <p:sldId id="290" r:id="rId8"/>
    <p:sldId id="273" r:id="rId9"/>
    <p:sldId id="286" r:id="rId10"/>
    <p:sldId id="288" r:id="rId11"/>
    <p:sldId id="279" r:id="rId12"/>
    <p:sldId id="289" r:id="rId13"/>
    <p:sldId id="276" r:id="rId14"/>
    <p:sldId id="284" r:id="rId15"/>
    <p:sldId id="285" r:id="rId16"/>
    <p:sldId id="261" r:id="rId17"/>
    <p:sldId id="287" r:id="rId18"/>
    <p:sldId id="274" r:id="rId19"/>
    <p:sldId id="291" r:id="rId20"/>
    <p:sldId id="292" r:id="rId21"/>
  </p:sldIdLst>
  <p:sldSz cx="9144000" cy="6858000" type="screen4x3"/>
  <p:notesSz cx="6858000" cy="9144000"/>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793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443" autoAdjust="0"/>
    <p:restoredTop sz="89831" autoAdjust="0"/>
  </p:normalViewPr>
  <p:slideViewPr>
    <p:cSldViewPr snapToGrid="0" snapToObjects="1">
      <p:cViewPr varScale="1">
        <p:scale>
          <a:sx n="78" d="100"/>
          <a:sy n="78" d="100"/>
        </p:scale>
        <p:origin x="1464" y="6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AC2848-45D0-5A40-9B9B-563F1517B93F}" type="datetimeFigureOut">
              <a:rPr lang="sv-SE" smtClean="0"/>
              <a:pPr/>
              <a:t>2019-10-22</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5F0485-9E0D-204B-B567-5B6100C32EFE}" type="slidenum">
              <a:rPr lang="sv-SE" smtClean="0"/>
              <a:pPr/>
              <a:t>‹#›</a:t>
            </a:fld>
            <a:endParaRPr lang="sv-SE"/>
          </a:p>
        </p:txBody>
      </p:sp>
    </p:spTree>
    <p:extLst>
      <p:ext uri="{BB962C8B-B14F-4D97-AF65-F5344CB8AC3E}">
        <p14:creationId xmlns:p14="http://schemas.microsoft.com/office/powerpoint/2010/main" val="8893631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235F0485-9E0D-204B-B567-5B6100C32EFE}" type="slidenum">
              <a:rPr lang="sv-SE" smtClean="0"/>
              <a:pPr/>
              <a:t>4</a:t>
            </a:fld>
            <a:endParaRPr lang="sv-SE"/>
          </a:p>
        </p:txBody>
      </p:sp>
    </p:spTree>
    <p:extLst>
      <p:ext uri="{BB962C8B-B14F-4D97-AF65-F5344CB8AC3E}">
        <p14:creationId xmlns:p14="http://schemas.microsoft.com/office/powerpoint/2010/main" val="21281224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235F0485-9E0D-204B-B567-5B6100C32EFE}" type="slidenum">
              <a:rPr lang="sv-SE" smtClean="0"/>
              <a:pPr/>
              <a:t>20</a:t>
            </a:fld>
            <a:endParaRPr lang="sv-SE"/>
          </a:p>
        </p:txBody>
      </p:sp>
    </p:spTree>
    <p:extLst>
      <p:ext uri="{BB962C8B-B14F-4D97-AF65-F5344CB8AC3E}">
        <p14:creationId xmlns:p14="http://schemas.microsoft.com/office/powerpoint/2010/main" val="453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235F0485-9E0D-204B-B567-5B6100C32EFE}" type="slidenum">
              <a:rPr lang="sv-SE" smtClean="0"/>
              <a:pPr/>
              <a:t>6</a:t>
            </a:fld>
            <a:endParaRPr lang="sv-SE"/>
          </a:p>
        </p:txBody>
      </p:sp>
    </p:spTree>
    <p:extLst>
      <p:ext uri="{BB962C8B-B14F-4D97-AF65-F5344CB8AC3E}">
        <p14:creationId xmlns:p14="http://schemas.microsoft.com/office/powerpoint/2010/main" val="2613262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235F0485-9E0D-204B-B567-5B6100C32EFE}" type="slidenum">
              <a:rPr lang="sv-SE" smtClean="0"/>
              <a:pPr/>
              <a:t>7</a:t>
            </a:fld>
            <a:endParaRPr lang="sv-SE"/>
          </a:p>
        </p:txBody>
      </p:sp>
    </p:spTree>
    <p:extLst>
      <p:ext uri="{BB962C8B-B14F-4D97-AF65-F5344CB8AC3E}">
        <p14:creationId xmlns:p14="http://schemas.microsoft.com/office/powerpoint/2010/main" val="3099385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235F0485-9E0D-204B-B567-5B6100C32EFE}" type="slidenum">
              <a:rPr lang="sv-SE" smtClean="0"/>
              <a:pPr/>
              <a:t>8</a:t>
            </a:fld>
            <a:endParaRPr lang="sv-SE"/>
          </a:p>
        </p:txBody>
      </p:sp>
    </p:spTree>
    <p:extLst>
      <p:ext uri="{BB962C8B-B14F-4D97-AF65-F5344CB8AC3E}">
        <p14:creationId xmlns:p14="http://schemas.microsoft.com/office/powerpoint/2010/main" val="2300691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v-SE" dirty="0"/>
          </a:p>
        </p:txBody>
      </p:sp>
      <p:sp>
        <p:nvSpPr>
          <p:cNvPr id="4" name="Slide Number Placeholder 3"/>
          <p:cNvSpPr>
            <a:spLocks noGrp="1"/>
          </p:cNvSpPr>
          <p:nvPr>
            <p:ph type="sldNum" sz="quarter" idx="10"/>
          </p:nvPr>
        </p:nvSpPr>
        <p:spPr/>
        <p:txBody>
          <a:bodyPr/>
          <a:lstStyle/>
          <a:p>
            <a:fld id="{235F0485-9E0D-204B-B567-5B6100C32EFE}" type="slidenum">
              <a:rPr lang="sv-SE" smtClean="0"/>
              <a:pPr/>
              <a:t>9</a:t>
            </a:fld>
            <a:endParaRPr lang="sv-S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235F0485-9E0D-204B-B567-5B6100C32EFE}" type="slidenum">
              <a:rPr lang="sv-SE" smtClean="0"/>
              <a:pPr/>
              <a:t>14</a:t>
            </a:fld>
            <a:endParaRPr lang="sv-SE"/>
          </a:p>
        </p:txBody>
      </p:sp>
    </p:spTree>
    <p:extLst>
      <p:ext uri="{BB962C8B-B14F-4D97-AF65-F5344CB8AC3E}">
        <p14:creationId xmlns:p14="http://schemas.microsoft.com/office/powerpoint/2010/main" val="965792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sv-SE" dirty="0"/>
              <a:t>Potentiellt 3-5000:- i förtjänst per poolspel</a:t>
            </a:r>
          </a:p>
        </p:txBody>
      </p:sp>
      <p:sp>
        <p:nvSpPr>
          <p:cNvPr id="4" name="Platshållare för bildnummer 3"/>
          <p:cNvSpPr>
            <a:spLocks noGrp="1"/>
          </p:cNvSpPr>
          <p:nvPr>
            <p:ph type="sldNum" sz="quarter" idx="10"/>
          </p:nvPr>
        </p:nvSpPr>
        <p:spPr/>
        <p:txBody>
          <a:bodyPr/>
          <a:lstStyle/>
          <a:p>
            <a:fld id="{235F0485-9E0D-204B-B567-5B6100C32EFE}" type="slidenum">
              <a:rPr lang="sv-SE" smtClean="0"/>
              <a:pPr/>
              <a:t>16</a:t>
            </a:fld>
            <a:endParaRPr lang="sv-SE"/>
          </a:p>
        </p:txBody>
      </p:sp>
    </p:spTree>
    <p:extLst>
      <p:ext uri="{BB962C8B-B14F-4D97-AF65-F5344CB8AC3E}">
        <p14:creationId xmlns:p14="http://schemas.microsoft.com/office/powerpoint/2010/main" val="11341157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235F0485-9E0D-204B-B567-5B6100C32EFE}" type="slidenum">
              <a:rPr lang="sv-SE" smtClean="0"/>
              <a:pPr/>
              <a:t>18</a:t>
            </a:fld>
            <a:endParaRPr lang="sv-SE"/>
          </a:p>
        </p:txBody>
      </p:sp>
    </p:spTree>
    <p:extLst>
      <p:ext uri="{BB962C8B-B14F-4D97-AF65-F5344CB8AC3E}">
        <p14:creationId xmlns:p14="http://schemas.microsoft.com/office/powerpoint/2010/main" val="2207885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235F0485-9E0D-204B-B567-5B6100C32EFE}" type="slidenum">
              <a:rPr lang="sv-SE" smtClean="0"/>
              <a:pPr/>
              <a:t>19</a:t>
            </a:fld>
            <a:endParaRPr lang="sv-SE"/>
          </a:p>
        </p:txBody>
      </p:sp>
    </p:spTree>
    <p:extLst>
      <p:ext uri="{BB962C8B-B14F-4D97-AF65-F5344CB8AC3E}">
        <p14:creationId xmlns:p14="http://schemas.microsoft.com/office/powerpoint/2010/main" val="2934017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FE0596D0-3C82-3A47-A900-A460564B5630}" type="datetimeFigureOut">
              <a:rPr lang="sv-SE" smtClean="0"/>
              <a:pPr/>
              <a:t>2019-10-22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564AECE-ACDF-5F4F-A665-73CFCF0EB3BD}" type="slidenum">
              <a:rPr lang="sv-SE" smtClean="0"/>
              <a:pPr/>
              <a:t>‹#›</a:t>
            </a:fld>
            <a:endParaRPr lang="sv-SE"/>
          </a:p>
        </p:txBody>
      </p:sp>
    </p:spTree>
    <p:extLst>
      <p:ext uri="{BB962C8B-B14F-4D97-AF65-F5344CB8AC3E}">
        <p14:creationId xmlns:p14="http://schemas.microsoft.com/office/powerpoint/2010/main" val="156494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FE0596D0-3C82-3A47-A900-A460564B5630}" type="datetimeFigureOut">
              <a:rPr lang="sv-SE" smtClean="0"/>
              <a:pPr/>
              <a:t>2019-10-22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564AECE-ACDF-5F4F-A665-73CFCF0EB3BD}" type="slidenum">
              <a:rPr lang="sv-SE" smtClean="0"/>
              <a:pPr/>
              <a:t>‹#›</a:t>
            </a:fld>
            <a:endParaRPr lang="sv-SE"/>
          </a:p>
        </p:txBody>
      </p:sp>
    </p:spTree>
    <p:extLst>
      <p:ext uri="{BB962C8B-B14F-4D97-AF65-F5344CB8AC3E}">
        <p14:creationId xmlns:p14="http://schemas.microsoft.com/office/powerpoint/2010/main" val="37262981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FE0596D0-3C82-3A47-A900-A460564B5630}" type="datetimeFigureOut">
              <a:rPr lang="sv-SE" smtClean="0"/>
              <a:pPr/>
              <a:t>2019-10-22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564AECE-ACDF-5F4F-A665-73CFCF0EB3BD}" type="slidenum">
              <a:rPr lang="sv-SE" smtClean="0"/>
              <a:pPr/>
              <a:t>‹#›</a:t>
            </a:fld>
            <a:endParaRPr lang="sv-SE"/>
          </a:p>
        </p:txBody>
      </p:sp>
    </p:spTree>
    <p:extLst>
      <p:ext uri="{BB962C8B-B14F-4D97-AF65-F5344CB8AC3E}">
        <p14:creationId xmlns:p14="http://schemas.microsoft.com/office/powerpoint/2010/main" val="18538599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FE0596D0-3C82-3A47-A900-A460564B5630}" type="datetimeFigureOut">
              <a:rPr lang="sv-SE" smtClean="0"/>
              <a:pPr/>
              <a:t>2019-10-22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564AECE-ACDF-5F4F-A665-73CFCF0EB3BD}" type="slidenum">
              <a:rPr lang="sv-SE" smtClean="0"/>
              <a:pPr/>
              <a:t>‹#›</a:t>
            </a:fld>
            <a:endParaRPr lang="sv-SE"/>
          </a:p>
        </p:txBody>
      </p:sp>
    </p:spTree>
    <p:extLst>
      <p:ext uri="{BB962C8B-B14F-4D97-AF65-F5344CB8AC3E}">
        <p14:creationId xmlns:p14="http://schemas.microsoft.com/office/powerpoint/2010/main" val="30682064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FE0596D0-3C82-3A47-A900-A460564B5630}" type="datetimeFigureOut">
              <a:rPr lang="sv-SE" smtClean="0"/>
              <a:pPr/>
              <a:t>2019-10-22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564AECE-ACDF-5F4F-A665-73CFCF0EB3BD}" type="slidenum">
              <a:rPr lang="sv-SE" smtClean="0"/>
              <a:pPr/>
              <a:t>‹#›</a:t>
            </a:fld>
            <a:endParaRPr lang="sv-SE"/>
          </a:p>
        </p:txBody>
      </p:sp>
    </p:spTree>
    <p:extLst>
      <p:ext uri="{BB962C8B-B14F-4D97-AF65-F5344CB8AC3E}">
        <p14:creationId xmlns:p14="http://schemas.microsoft.com/office/powerpoint/2010/main" val="24345116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FE0596D0-3C82-3A47-A900-A460564B5630}" type="datetimeFigureOut">
              <a:rPr lang="sv-SE" smtClean="0"/>
              <a:pPr/>
              <a:t>2019-10-22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C564AECE-ACDF-5F4F-A665-73CFCF0EB3BD}" type="slidenum">
              <a:rPr lang="sv-SE" smtClean="0"/>
              <a:pPr/>
              <a:t>‹#›</a:t>
            </a:fld>
            <a:endParaRPr lang="sv-SE"/>
          </a:p>
        </p:txBody>
      </p:sp>
    </p:spTree>
    <p:extLst>
      <p:ext uri="{BB962C8B-B14F-4D97-AF65-F5344CB8AC3E}">
        <p14:creationId xmlns:p14="http://schemas.microsoft.com/office/powerpoint/2010/main" val="18147675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FE0596D0-3C82-3A47-A900-A460564B5630}" type="datetimeFigureOut">
              <a:rPr lang="sv-SE" smtClean="0"/>
              <a:pPr/>
              <a:t>2019-10-22</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C564AECE-ACDF-5F4F-A665-73CFCF0EB3BD}" type="slidenum">
              <a:rPr lang="sv-SE" smtClean="0"/>
              <a:pPr/>
              <a:t>‹#›</a:t>
            </a:fld>
            <a:endParaRPr lang="sv-SE"/>
          </a:p>
        </p:txBody>
      </p:sp>
    </p:spTree>
    <p:extLst>
      <p:ext uri="{BB962C8B-B14F-4D97-AF65-F5344CB8AC3E}">
        <p14:creationId xmlns:p14="http://schemas.microsoft.com/office/powerpoint/2010/main" val="40990823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FE0596D0-3C82-3A47-A900-A460564B5630}" type="datetimeFigureOut">
              <a:rPr lang="sv-SE" smtClean="0"/>
              <a:pPr/>
              <a:t>2019-10-22</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C564AECE-ACDF-5F4F-A665-73CFCF0EB3BD}" type="slidenum">
              <a:rPr lang="sv-SE" smtClean="0"/>
              <a:pPr/>
              <a:t>‹#›</a:t>
            </a:fld>
            <a:endParaRPr lang="sv-SE"/>
          </a:p>
        </p:txBody>
      </p:sp>
    </p:spTree>
    <p:extLst>
      <p:ext uri="{BB962C8B-B14F-4D97-AF65-F5344CB8AC3E}">
        <p14:creationId xmlns:p14="http://schemas.microsoft.com/office/powerpoint/2010/main" val="42031123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FE0596D0-3C82-3A47-A900-A460564B5630}" type="datetimeFigureOut">
              <a:rPr lang="sv-SE" smtClean="0"/>
              <a:pPr/>
              <a:t>2019-10-22</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C564AECE-ACDF-5F4F-A665-73CFCF0EB3BD}" type="slidenum">
              <a:rPr lang="sv-SE" smtClean="0"/>
              <a:pPr/>
              <a:t>‹#›</a:t>
            </a:fld>
            <a:endParaRPr lang="sv-SE"/>
          </a:p>
        </p:txBody>
      </p:sp>
    </p:spTree>
    <p:extLst>
      <p:ext uri="{BB962C8B-B14F-4D97-AF65-F5344CB8AC3E}">
        <p14:creationId xmlns:p14="http://schemas.microsoft.com/office/powerpoint/2010/main" val="1634405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FE0596D0-3C82-3A47-A900-A460564B5630}" type="datetimeFigureOut">
              <a:rPr lang="sv-SE" smtClean="0"/>
              <a:pPr/>
              <a:t>2019-10-22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C564AECE-ACDF-5F4F-A665-73CFCF0EB3BD}" type="slidenum">
              <a:rPr lang="sv-SE" smtClean="0"/>
              <a:pPr/>
              <a:t>‹#›</a:t>
            </a:fld>
            <a:endParaRPr lang="sv-SE"/>
          </a:p>
        </p:txBody>
      </p:sp>
    </p:spTree>
    <p:extLst>
      <p:ext uri="{BB962C8B-B14F-4D97-AF65-F5344CB8AC3E}">
        <p14:creationId xmlns:p14="http://schemas.microsoft.com/office/powerpoint/2010/main" val="32888744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FE0596D0-3C82-3A47-A900-A460564B5630}" type="datetimeFigureOut">
              <a:rPr lang="sv-SE" smtClean="0"/>
              <a:pPr/>
              <a:t>2019-10-22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C564AECE-ACDF-5F4F-A665-73CFCF0EB3BD}" type="slidenum">
              <a:rPr lang="sv-SE" smtClean="0"/>
              <a:pPr/>
              <a:t>‹#›</a:t>
            </a:fld>
            <a:endParaRPr lang="sv-SE"/>
          </a:p>
        </p:txBody>
      </p:sp>
    </p:spTree>
    <p:extLst>
      <p:ext uri="{BB962C8B-B14F-4D97-AF65-F5344CB8AC3E}">
        <p14:creationId xmlns:p14="http://schemas.microsoft.com/office/powerpoint/2010/main" val="24517885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alphaModFix amt="30000"/>
            <a:lum/>
          </a:blip>
          <a:srcRect/>
          <a:stretch>
            <a:fillRect/>
          </a:stretch>
        </a:blip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0596D0-3C82-3A47-A900-A460564B5630}" type="datetimeFigureOut">
              <a:rPr lang="sv-SE" smtClean="0"/>
              <a:pPr/>
              <a:t>2019-10-22</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64AECE-ACDF-5F4F-A665-73CFCF0EB3BD}" type="slidenum">
              <a:rPr lang="sv-SE" smtClean="0"/>
              <a:pPr/>
              <a:t>‹#›</a:t>
            </a:fld>
            <a:endParaRPr lang="sv-SE"/>
          </a:p>
        </p:txBody>
      </p:sp>
    </p:spTree>
    <p:extLst>
      <p:ext uri="{BB962C8B-B14F-4D97-AF65-F5344CB8AC3E}">
        <p14:creationId xmlns:p14="http://schemas.microsoft.com/office/powerpoint/2010/main" val="33031687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derrubrik 3"/>
          <p:cNvSpPr>
            <a:spLocks noGrp="1"/>
          </p:cNvSpPr>
          <p:nvPr>
            <p:ph type="subTitle" idx="1"/>
          </p:nvPr>
        </p:nvSpPr>
        <p:spPr>
          <a:xfrm>
            <a:off x="1371600" y="4987107"/>
            <a:ext cx="6400800" cy="1752600"/>
          </a:xfrm>
        </p:spPr>
        <p:txBody>
          <a:bodyPr/>
          <a:lstStyle/>
          <a:p>
            <a:r>
              <a:rPr lang="sv-SE" dirty="0"/>
              <a:t>Västerås SK Bandy P-07</a:t>
            </a:r>
          </a:p>
        </p:txBody>
      </p:sp>
      <p:pic>
        <p:nvPicPr>
          <p:cNvPr id="7" name="Bildobjekt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42737"/>
            <a:ext cx="9144000" cy="5172525"/>
          </a:xfrm>
          <a:prstGeom prst="rect">
            <a:avLst/>
          </a:prstGeom>
        </p:spPr>
      </p:pic>
      <p:sp>
        <p:nvSpPr>
          <p:cNvPr id="8" name="textruta 7"/>
          <p:cNvSpPr txBox="1"/>
          <p:nvPr/>
        </p:nvSpPr>
        <p:spPr>
          <a:xfrm>
            <a:off x="587829" y="6136832"/>
            <a:ext cx="7977673" cy="584775"/>
          </a:xfrm>
          <a:prstGeom prst="rect">
            <a:avLst/>
          </a:prstGeom>
          <a:noFill/>
        </p:spPr>
        <p:txBody>
          <a:bodyPr wrap="square" rtlCol="0">
            <a:spAutoFit/>
          </a:bodyPr>
          <a:lstStyle/>
          <a:p>
            <a:r>
              <a:rPr lang="sv-SE" dirty="0"/>
              <a:t>					</a:t>
            </a:r>
            <a:r>
              <a:rPr lang="sv-SE" sz="3200" dirty="0">
                <a:ln w="0"/>
                <a:effectLst>
                  <a:outerShdw blurRad="38100" dist="19050" dir="2700000" algn="tl" rotWithShape="0">
                    <a:schemeClr val="dk1">
                      <a:alpha val="40000"/>
                    </a:schemeClr>
                  </a:outerShdw>
                </a:effectLst>
              </a:rPr>
              <a:t>VSK P07 2019-2020</a:t>
            </a:r>
          </a:p>
        </p:txBody>
      </p:sp>
    </p:spTree>
    <p:extLst>
      <p:ext uri="{BB962C8B-B14F-4D97-AF65-F5344CB8AC3E}">
        <p14:creationId xmlns:p14="http://schemas.microsoft.com/office/powerpoint/2010/main" val="22012606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Bollkallar	</a:t>
            </a:r>
          </a:p>
        </p:txBody>
      </p:sp>
      <p:sp>
        <p:nvSpPr>
          <p:cNvPr id="3" name="Content Placeholder 2"/>
          <p:cNvSpPr>
            <a:spLocks noGrp="1"/>
          </p:cNvSpPr>
          <p:nvPr>
            <p:ph idx="1"/>
          </p:nvPr>
        </p:nvSpPr>
        <p:spPr/>
        <p:txBody>
          <a:bodyPr/>
          <a:lstStyle/>
          <a:p>
            <a:r>
              <a:rPr lang="sv-SE" dirty="0"/>
              <a:t>Information har skickats ut. Schema finns under dokument på laget.se</a:t>
            </a:r>
          </a:p>
          <a:p>
            <a:r>
              <a:rPr lang="sv-SE" dirty="0"/>
              <a:t>Kallelser skickas ut därefter</a:t>
            </a:r>
          </a:p>
          <a:p>
            <a:r>
              <a:rPr lang="sv-SE" dirty="0"/>
              <a:t>Kan man inte sin tilldelade tid är man själv ansvarig för att byta</a:t>
            </a:r>
          </a:p>
          <a:p>
            <a:r>
              <a:rPr lang="sv-SE" dirty="0"/>
              <a:t>Uppdraget delas med P08 och F07</a:t>
            </a:r>
          </a:p>
          <a:p>
            <a:r>
              <a:rPr lang="sv-SE" dirty="0"/>
              <a:t>Ansvarig förälder ihop med Sara för bollkallar</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Maskotar åt A-laget</a:t>
            </a:r>
          </a:p>
        </p:txBody>
      </p:sp>
      <p:sp>
        <p:nvSpPr>
          <p:cNvPr id="3" name="Platshållare för innehåll 2"/>
          <p:cNvSpPr>
            <a:spLocks noGrp="1"/>
          </p:cNvSpPr>
          <p:nvPr>
            <p:ph idx="1"/>
          </p:nvPr>
        </p:nvSpPr>
        <p:spPr/>
        <p:txBody>
          <a:bodyPr>
            <a:normAutofit fontScale="92500" lnSpcReduction="10000"/>
          </a:bodyPr>
          <a:lstStyle/>
          <a:p>
            <a:r>
              <a:rPr lang="sv-SE" dirty="0"/>
              <a:t>7/11, VSK-Vänersborg</a:t>
            </a:r>
          </a:p>
          <a:p>
            <a:r>
              <a:rPr lang="sv-SE" dirty="0"/>
              <a:t>Vi skickar ut anmälan och de som kan/vill anmäler sig, därefter lottar vi ut 2 spelare</a:t>
            </a:r>
          </a:p>
          <a:p>
            <a:r>
              <a:rPr lang="sv-SE" dirty="0"/>
              <a:t>I första hand de som ej varit tidigare, men anmäl er gärna även om ni varit tidigare, man vet ju aldrig…</a:t>
            </a:r>
          </a:p>
          <a:p>
            <a:r>
              <a:rPr lang="sv-SE" dirty="0"/>
              <a:t>Ledare eskorterar in och möter efteråt, föräldrar får ej följa med in i omklädningsrummet</a:t>
            </a:r>
          </a:p>
          <a:p>
            <a:r>
              <a:rPr lang="sv-SE" dirty="0"/>
              <a:t>Mer detaljerade info till berörd spelare/föräldrar</a:t>
            </a:r>
          </a:p>
        </p:txBody>
      </p:sp>
    </p:spTree>
    <p:extLst>
      <p:ext uri="{BB962C8B-B14F-4D97-AF65-F5344CB8AC3E}">
        <p14:creationId xmlns:p14="http://schemas.microsoft.com/office/powerpoint/2010/main" val="34610854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Faddrar från A-lagen</a:t>
            </a:r>
          </a:p>
        </p:txBody>
      </p:sp>
      <p:sp>
        <p:nvSpPr>
          <p:cNvPr id="3" name="Platshållare för innehåll 2"/>
          <p:cNvSpPr>
            <a:spLocks noGrp="1"/>
          </p:cNvSpPr>
          <p:nvPr>
            <p:ph idx="1"/>
          </p:nvPr>
        </p:nvSpPr>
        <p:spPr/>
        <p:txBody>
          <a:bodyPr>
            <a:normAutofit/>
          </a:bodyPr>
          <a:lstStyle/>
          <a:p>
            <a:pPr marL="0" indent="0">
              <a:buNone/>
            </a:pPr>
            <a:r>
              <a:rPr lang="sv-SE" dirty="0"/>
              <a:t>Joel Engström</a:t>
            </a:r>
          </a:p>
          <a:p>
            <a:pPr marL="0" indent="0">
              <a:buNone/>
            </a:pPr>
            <a:r>
              <a:rPr lang="sv-SE" dirty="0"/>
              <a:t>Jesper Jonsson</a:t>
            </a:r>
          </a:p>
          <a:p>
            <a:pPr marL="0" indent="0">
              <a:buNone/>
            </a:pPr>
            <a:r>
              <a:rPr lang="sv-SE" dirty="0"/>
              <a:t>Lovisa Odén</a:t>
            </a:r>
          </a:p>
          <a:p>
            <a:pPr marL="0" indent="0">
              <a:buNone/>
            </a:pPr>
            <a:r>
              <a:rPr lang="sv-SE" dirty="0"/>
              <a:t>Sara Carlström</a:t>
            </a:r>
          </a:p>
        </p:txBody>
      </p:sp>
    </p:spTree>
    <p:extLst>
      <p:ext uri="{BB962C8B-B14F-4D97-AF65-F5344CB8AC3E}">
        <p14:creationId xmlns:p14="http://schemas.microsoft.com/office/powerpoint/2010/main" val="35753945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A-lagskiosken</a:t>
            </a:r>
          </a:p>
        </p:txBody>
      </p:sp>
      <p:sp>
        <p:nvSpPr>
          <p:cNvPr id="3" name="Platshållare för innehåll 2"/>
          <p:cNvSpPr>
            <a:spLocks noGrp="1"/>
          </p:cNvSpPr>
          <p:nvPr>
            <p:ph idx="1"/>
          </p:nvPr>
        </p:nvSpPr>
        <p:spPr/>
        <p:txBody>
          <a:bodyPr>
            <a:normAutofit/>
          </a:bodyPr>
          <a:lstStyle/>
          <a:p>
            <a:r>
              <a:rPr lang="sv-SE" dirty="0"/>
              <a:t>Vi ska bemanna kiosken 2 ggr under vissa A-lagsmatcher</a:t>
            </a:r>
          </a:p>
          <a:p>
            <a:r>
              <a:rPr lang="sv-SE" dirty="0"/>
              <a:t>Schema har skickats ut</a:t>
            </a:r>
          </a:p>
          <a:p>
            <a:r>
              <a:rPr lang="sv-SE" dirty="0"/>
              <a:t>Kan man inte sin tilldelade tid är man själv ansvarig för att byta</a:t>
            </a:r>
          </a:p>
          <a:p>
            <a:pPr marL="0" indent="0">
              <a:buNone/>
            </a:pPr>
            <a:endParaRPr lang="sv-SE" dirty="0"/>
          </a:p>
        </p:txBody>
      </p:sp>
    </p:spTree>
    <p:extLst>
      <p:ext uri="{BB962C8B-B14F-4D97-AF65-F5344CB8AC3E}">
        <p14:creationId xmlns:p14="http://schemas.microsoft.com/office/powerpoint/2010/main" val="29901165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791C5D7-619B-48A6-9F8E-3A4129C0DD1F}"/>
              </a:ext>
            </a:extLst>
          </p:cNvPr>
          <p:cNvSpPr>
            <a:spLocks noGrp="1"/>
          </p:cNvSpPr>
          <p:nvPr>
            <p:ph type="title"/>
          </p:nvPr>
        </p:nvSpPr>
        <p:spPr/>
        <p:txBody>
          <a:bodyPr/>
          <a:lstStyle/>
          <a:p>
            <a:r>
              <a:rPr lang="sv-SE" dirty="0"/>
              <a:t>Borlänge Cup 24-26 januari</a:t>
            </a:r>
          </a:p>
        </p:txBody>
      </p:sp>
      <p:sp>
        <p:nvSpPr>
          <p:cNvPr id="3" name="Platshållare för innehåll 2">
            <a:extLst>
              <a:ext uri="{FF2B5EF4-FFF2-40B4-BE49-F238E27FC236}">
                <a16:creationId xmlns:a16="http://schemas.microsoft.com/office/drawing/2014/main" id="{92E9BF87-A7FA-441E-A325-43656ABF4230}"/>
              </a:ext>
            </a:extLst>
          </p:cNvPr>
          <p:cNvSpPr>
            <a:spLocks noGrp="1"/>
          </p:cNvSpPr>
          <p:nvPr>
            <p:ph idx="1"/>
          </p:nvPr>
        </p:nvSpPr>
        <p:spPr/>
        <p:txBody>
          <a:bodyPr/>
          <a:lstStyle/>
          <a:p>
            <a:r>
              <a:rPr lang="sv-SE" dirty="0"/>
              <a:t>2 lag anmälda</a:t>
            </a:r>
          </a:p>
          <a:p>
            <a:r>
              <a:rPr lang="sv-SE"/>
              <a:t>Deltagaravgift </a:t>
            </a:r>
            <a:r>
              <a:rPr lang="sv-SE" dirty="0"/>
              <a:t>825kr, egenavgift 500kr resten från lagkassan</a:t>
            </a:r>
          </a:p>
          <a:p>
            <a:r>
              <a:rPr lang="sv-SE" dirty="0"/>
              <a:t>Deltagaravgiften inkluderar mat (</a:t>
            </a:r>
            <a:r>
              <a:rPr lang="sv-SE" dirty="0" err="1"/>
              <a:t>fre</a:t>
            </a:r>
            <a:r>
              <a:rPr lang="sv-SE" dirty="0"/>
              <a:t> middag – sön Lunch) och logi</a:t>
            </a:r>
          </a:p>
          <a:p>
            <a:r>
              <a:rPr lang="sv-SE" dirty="0"/>
              <a:t>Vi räknar med att åka stor buss.</a:t>
            </a:r>
          </a:p>
          <a:p>
            <a:endParaRPr lang="sv-SE" dirty="0"/>
          </a:p>
        </p:txBody>
      </p:sp>
    </p:spTree>
    <p:extLst>
      <p:ext uri="{BB962C8B-B14F-4D97-AF65-F5344CB8AC3E}">
        <p14:creationId xmlns:p14="http://schemas.microsoft.com/office/powerpoint/2010/main" val="12987951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C7F587-DDEA-49F2-8CEE-093CDE2765DD}"/>
              </a:ext>
            </a:extLst>
          </p:cNvPr>
          <p:cNvSpPr>
            <a:spLocks noGrp="1"/>
          </p:cNvSpPr>
          <p:nvPr>
            <p:ph type="title"/>
          </p:nvPr>
        </p:nvSpPr>
        <p:spPr/>
        <p:txBody>
          <a:bodyPr>
            <a:normAutofit/>
          </a:bodyPr>
          <a:lstStyle/>
          <a:p>
            <a:r>
              <a:rPr lang="sv-SE" dirty="0"/>
              <a:t>Övriga cuper	</a:t>
            </a:r>
          </a:p>
        </p:txBody>
      </p:sp>
      <p:sp>
        <p:nvSpPr>
          <p:cNvPr id="3" name="Platshållare för innehåll 2">
            <a:extLst>
              <a:ext uri="{FF2B5EF4-FFF2-40B4-BE49-F238E27FC236}">
                <a16:creationId xmlns:a16="http://schemas.microsoft.com/office/drawing/2014/main" id="{852EA512-9564-41A2-911D-BE46B4D9FDA0}"/>
              </a:ext>
            </a:extLst>
          </p:cNvPr>
          <p:cNvSpPr>
            <a:spLocks noGrp="1"/>
          </p:cNvSpPr>
          <p:nvPr>
            <p:ph idx="1"/>
          </p:nvPr>
        </p:nvSpPr>
        <p:spPr/>
        <p:txBody>
          <a:bodyPr/>
          <a:lstStyle/>
          <a:p>
            <a:r>
              <a:rPr lang="sv-SE" dirty="0"/>
              <a:t>Aros Bygg i Västerås, 8-10 november. 1 lag anmält men står som reserv med ytterligare 1 lag </a:t>
            </a:r>
          </a:p>
          <a:p>
            <a:r>
              <a:rPr lang="sv-SE" dirty="0"/>
              <a:t>Berras cup, Stockholm, 30 nov-1 dec. 1 lag anmält</a:t>
            </a:r>
          </a:p>
          <a:p>
            <a:r>
              <a:rPr lang="sv-SE" dirty="0"/>
              <a:t>Vi åker egna bilar till Stockholm</a:t>
            </a:r>
          </a:p>
          <a:p>
            <a:r>
              <a:rPr lang="sv-SE" dirty="0"/>
              <a:t>Ingen övernattning i Stockholm</a:t>
            </a:r>
          </a:p>
        </p:txBody>
      </p:sp>
    </p:spTree>
    <p:extLst>
      <p:ext uri="{BB962C8B-B14F-4D97-AF65-F5344CB8AC3E}">
        <p14:creationId xmlns:p14="http://schemas.microsoft.com/office/powerpoint/2010/main" val="37579049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Ekonomi</a:t>
            </a:r>
          </a:p>
        </p:txBody>
      </p:sp>
      <p:sp>
        <p:nvSpPr>
          <p:cNvPr id="3" name="Platshållare för innehåll 2"/>
          <p:cNvSpPr>
            <a:spLocks noGrp="1"/>
          </p:cNvSpPr>
          <p:nvPr>
            <p:ph idx="1"/>
          </p:nvPr>
        </p:nvSpPr>
        <p:spPr/>
        <p:txBody>
          <a:bodyPr/>
          <a:lstStyle/>
          <a:p>
            <a:r>
              <a:rPr lang="sv-SE" dirty="0"/>
              <a:t>Inkomster från egna hemmamatcher</a:t>
            </a:r>
          </a:p>
          <a:p>
            <a:r>
              <a:rPr lang="sv-SE" dirty="0"/>
              <a:t>Inkomster från A-lagskiosken</a:t>
            </a:r>
          </a:p>
          <a:p>
            <a:r>
              <a:rPr lang="sv-SE" dirty="0"/>
              <a:t>Inget särskilt material som behövs till denna säsong</a:t>
            </a:r>
          </a:p>
          <a:p>
            <a:r>
              <a:rPr lang="sv-SE" dirty="0"/>
              <a:t>Utgifter för denna säsong är i första hand cuper och bussresa</a:t>
            </a:r>
          </a:p>
        </p:txBody>
      </p:sp>
    </p:spTree>
    <p:extLst>
      <p:ext uri="{BB962C8B-B14F-4D97-AF65-F5344CB8AC3E}">
        <p14:creationId xmlns:p14="http://schemas.microsoft.com/office/powerpoint/2010/main" val="1823570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674" y="274638"/>
            <a:ext cx="8229600" cy="1143000"/>
          </a:xfrm>
        </p:spPr>
        <p:txBody>
          <a:bodyPr/>
          <a:lstStyle/>
          <a:p>
            <a:r>
              <a:rPr lang="sv-SE" dirty="0"/>
              <a:t>Resultat/Budget</a:t>
            </a:r>
          </a:p>
        </p:txBody>
      </p:sp>
      <p:pic>
        <p:nvPicPr>
          <p:cNvPr id="3" name="Bildobjekt 2">
            <a:extLst>
              <a:ext uri="{FF2B5EF4-FFF2-40B4-BE49-F238E27FC236}">
                <a16:creationId xmlns:a16="http://schemas.microsoft.com/office/drawing/2014/main" id="{96EBFF37-4CC1-46D2-976F-7C5A2FFABAE0}"/>
              </a:ext>
            </a:extLst>
          </p:cNvPr>
          <p:cNvPicPr>
            <a:picLocks noChangeAspect="1"/>
          </p:cNvPicPr>
          <p:nvPr/>
        </p:nvPicPr>
        <p:blipFill>
          <a:blip r:embed="rId2"/>
          <a:stretch>
            <a:fillRect/>
          </a:stretch>
        </p:blipFill>
        <p:spPr>
          <a:xfrm>
            <a:off x="3386138" y="1160206"/>
            <a:ext cx="2247198" cy="5667632"/>
          </a:xfrm>
          <a:prstGeom prst="rect">
            <a:avLst/>
          </a:prstGeom>
        </p:spPr>
      </p:pic>
      <p:sp>
        <p:nvSpPr>
          <p:cNvPr id="7" name="Platshållare för innehåll 4">
            <a:extLst>
              <a:ext uri="{FF2B5EF4-FFF2-40B4-BE49-F238E27FC236}">
                <a16:creationId xmlns:a16="http://schemas.microsoft.com/office/drawing/2014/main" id="{FF98714E-FDDC-4BE5-AB78-7325D27292ED}"/>
              </a:ext>
            </a:extLst>
          </p:cNvPr>
          <p:cNvSpPr>
            <a:spLocks noGrp="1"/>
          </p:cNvSpPr>
          <p:nvPr>
            <p:ph idx="1"/>
          </p:nvPr>
        </p:nvSpPr>
        <p:spPr>
          <a:xfrm>
            <a:off x="6098732" y="1417638"/>
            <a:ext cx="2463542" cy="4525963"/>
          </a:xfrm>
        </p:spPr>
        <p:txBody>
          <a:bodyPr/>
          <a:lstStyle/>
          <a:p>
            <a:r>
              <a:rPr lang="sv-SE" dirty="0"/>
              <a:t>Ingående kassa denna säsong: 139 590kr</a:t>
            </a:r>
          </a:p>
          <a:p>
            <a:endParaRPr lang="sv-SE"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Sponsring</a:t>
            </a:r>
          </a:p>
        </p:txBody>
      </p:sp>
      <p:sp>
        <p:nvSpPr>
          <p:cNvPr id="5" name="Platshållare för innehåll 4"/>
          <p:cNvSpPr>
            <a:spLocks noGrp="1"/>
          </p:cNvSpPr>
          <p:nvPr>
            <p:ph idx="1"/>
          </p:nvPr>
        </p:nvSpPr>
        <p:spPr/>
        <p:txBody>
          <a:bodyPr/>
          <a:lstStyle/>
          <a:p>
            <a:r>
              <a:rPr lang="sv-SE" dirty="0"/>
              <a:t>50.000:- kom in förra säsongen</a:t>
            </a:r>
          </a:p>
          <a:p>
            <a:r>
              <a:rPr lang="sv-SE" dirty="0"/>
              <a:t>Ni som ordnat sponsorer, kolla om de vill fortsätta med detta även i år</a:t>
            </a:r>
          </a:p>
          <a:p>
            <a:r>
              <a:rPr lang="sv-SE" dirty="0"/>
              <a:t>Sponsoransvarig behövs</a:t>
            </a:r>
          </a:p>
          <a:p>
            <a:r>
              <a:rPr lang="sv-SE" dirty="0"/>
              <a:t>Intresserad?</a:t>
            </a:r>
          </a:p>
          <a:p>
            <a:endParaRPr lang="sv-SE" dirty="0"/>
          </a:p>
        </p:txBody>
      </p:sp>
    </p:spTree>
    <p:extLst>
      <p:ext uri="{BB962C8B-B14F-4D97-AF65-F5344CB8AC3E}">
        <p14:creationId xmlns:p14="http://schemas.microsoft.com/office/powerpoint/2010/main" val="29894101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Nästa år är sista året</a:t>
            </a:r>
          </a:p>
        </p:txBody>
      </p:sp>
      <p:sp>
        <p:nvSpPr>
          <p:cNvPr id="5" name="Platshållare för innehåll 4"/>
          <p:cNvSpPr>
            <a:spLocks noGrp="1"/>
          </p:cNvSpPr>
          <p:nvPr>
            <p:ph idx="1"/>
          </p:nvPr>
        </p:nvSpPr>
        <p:spPr/>
        <p:txBody>
          <a:bodyPr/>
          <a:lstStyle/>
          <a:p>
            <a:r>
              <a:rPr lang="sv-SE" dirty="0"/>
              <a:t>Skall vi göra en ordentlig avslutning?</a:t>
            </a:r>
          </a:p>
          <a:p>
            <a:r>
              <a:rPr lang="sv-SE" dirty="0"/>
              <a:t>Föräldrakraft behövs för detta i sådana fall</a:t>
            </a:r>
          </a:p>
          <a:p>
            <a:r>
              <a:rPr lang="sv-SE" dirty="0"/>
              <a:t>Sponsoransvarig viktig</a:t>
            </a:r>
          </a:p>
          <a:p>
            <a:endParaRPr lang="sv-SE" dirty="0"/>
          </a:p>
          <a:p>
            <a:endParaRPr lang="sv-SE" dirty="0"/>
          </a:p>
        </p:txBody>
      </p:sp>
    </p:spTree>
    <p:extLst>
      <p:ext uri="{BB962C8B-B14F-4D97-AF65-F5344CB8AC3E}">
        <p14:creationId xmlns:p14="http://schemas.microsoft.com/office/powerpoint/2010/main" val="29367767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Dagordning</a:t>
            </a:r>
          </a:p>
        </p:txBody>
      </p:sp>
      <p:sp>
        <p:nvSpPr>
          <p:cNvPr id="3" name="Platshållare för innehåll 2"/>
          <p:cNvSpPr>
            <a:spLocks noGrp="1"/>
          </p:cNvSpPr>
          <p:nvPr>
            <p:ph idx="1"/>
          </p:nvPr>
        </p:nvSpPr>
        <p:spPr/>
        <p:txBody>
          <a:bodyPr>
            <a:normAutofit fontScale="70000" lnSpcReduction="20000"/>
          </a:bodyPr>
          <a:lstStyle/>
          <a:p>
            <a:r>
              <a:rPr lang="sv-SE" dirty="0"/>
              <a:t>Ledare</a:t>
            </a:r>
          </a:p>
          <a:p>
            <a:r>
              <a:rPr lang="sv-SE" dirty="0"/>
              <a:t>Säsongen 2019/2020</a:t>
            </a:r>
          </a:p>
          <a:p>
            <a:r>
              <a:rPr lang="sv-SE" dirty="0"/>
              <a:t>Träningar</a:t>
            </a:r>
          </a:p>
          <a:p>
            <a:r>
              <a:rPr lang="sv-SE" dirty="0"/>
              <a:t>Utrustning och slipning</a:t>
            </a:r>
          </a:p>
          <a:p>
            <a:r>
              <a:rPr lang="sv-SE" dirty="0"/>
              <a:t>Matcher/Serier</a:t>
            </a:r>
          </a:p>
          <a:p>
            <a:r>
              <a:rPr lang="sv-SE" dirty="0"/>
              <a:t>Bollkallar &amp; Maskotar</a:t>
            </a:r>
          </a:p>
          <a:p>
            <a:r>
              <a:rPr lang="sv-SE" dirty="0"/>
              <a:t>Faddrar</a:t>
            </a:r>
          </a:p>
          <a:p>
            <a:r>
              <a:rPr lang="sv-SE" dirty="0"/>
              <a:t>A-lagskiosken</a:t>
            </a:r>
          </a:p>
          <a:p>
            <a:r>
              <a:rPr lang="sv-SE" dirty="0"/>
              <a:t>Cuper</a:t>
            </a:r>
          </a:p>
          <a:p>
            <a:r>
              <a:rPr lang="sv-SE" dirty="0"/>
              <a:t>Ekonomi</a:t>
            </a:r>
          </a:p>
          <a:p>
            <a:r>
              <a:rPr lang="sv-SE" dirty="0"/>
              <a:t>Sponsring</a:t>
            </a:r>
          </a:p>
          <a:p>
            <a:r>
              <a:rPr lang="sv-SE" dirty="0"/>
              <a:t>Övriga frågor</a:t>
            </a:r>
          </a:p>
          <a:p>
            <a:r>
              <a:rPr lang="sv-SE" dirty="0"/>
              <a:t>Mingel </a:t>
            </a:r>
          </a:p>
        </p:txBody>
      </p:sp>
    </p:spTree>
    <p:extLst>
      <p:ext uri="{BB962C8B-B14F-4D97-AF65-F5344CB8AC3E}">
        <p14:creationId xmlns:p14="http://schemas.microsoft.com/office/powerpoint/2010/main" val="40968793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376283"/>
            <a:ext cx="8229600" cy="1052717"/>
          </a:xfrm>
        </p:spPr>
        <p:txBody>
          <a:bodyPr>
            <a:noAutofit/>
          </a:bodyPr>
          <a:lstStyle/>
          <a:p>
            <a:r>
              <a:rPr lang="sv-SE" sz="7200" dirty="0"/>
              <a:t>Övriga Frågor/Mingel</a:t>
            </a:r>
          </a:p>
        </p:txBody>
      </p:sp>
    </p:spTree>
    <p:extLst>
      <p:ext uri="{BB962C8B-B14F-4D97-AF65-F5344CB8AC3E}">
        <p14:creationId xmlns:p14="http://schemas.microsoft.com/office/powerpoint/2010/main" val="38797799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Ledare</a:t>
            </a:r>
          </a:p>
        </p:txBody>
      </p:sp>
      <p:sp>
        <p:nvSpPr>
          <p:cNvPr id="3" name="Platshållare för innehåll 2"/>
          <p:cNvSpPr>
            <a:spLocks noGrp="1"/>
          </p:cNvSpPr>
          <p:nvPr>
            <p:ph idx="1"/>
          </p:nvPr>
        </p:nvSpPr>
        <p:spPr/>
        <p:txBody>
          <a:bodyPr>
            <a:normAutofit fontScale="55000" lnSpcReduction="20000"/>
          </a:bodyPr>
          <a:lstStyle/>
          <a:p>
            <a:r>
              <a:rPr lang="sv-SE" dirty="0"/>
              <a:t>Mattias </a:t>
            </a:r>
            <a:r>
              <a:rPr lang="sv-SE" dirty="0" err="1"/>
              <a:t>Hessel</a:t>
            </a:r>
            <a:r>
              <a:rPr lang="sv-SE" dirty="0"/>
              <a:t> – Huvudtränare</a:t>
            </a:r>
          </a:p>
          <a:p>
            <a:r>
              <a:rPr lang="sv-SE" dirty="0" err="1"/>
              <a:t>PeGe</a:t>
            </a:r>
            <a:r>
              <a:rPr lang="sv-SE" dirty="0"/>
              <a:t> Svedberg – Huvudtränare</a:t>
            </a:r>
          </a:p>
          <a:p>
            <a:r>
              <a:rPr lang="sv-SE" dirty="0"/>
              <a:t>Fredric Wahlström – Tränare</a:t>
            </a:r>
          </a:p>
          <a:p>
            <a:r>
              <a:rPr lang="sv-SE" dirty="0"/>
              <a:t>Martin Söderberg – Tränare</a:t>
            </a:r>
          </a:p>
          <a:p>
            <a:r>
              <a:rPr lang="sv-SE" dirty="0"/>
              <a:t>Per Eckemark – Tränare</a:t>
            </a:r>
          </a:p>
          <a:p>
            <a:r>
              <a:rPr lang="sv-SE" dirty="0"/>
              <a:t>Magnus Björnström – Tränare</a:t>
            </a:r>
          </a:p>
          <a:p>
            <a:r>
              <a:rPr lang="sv-SE" dirty="0"/>
              <a:t>Fredric Winberg – Målvaktstränare</a:t>
            </a:r>
          </a:p>
          <a:p>
            <a:r>
              <a:rPr lang="sv-SE" dirty="0"/>
              <a:t>Pär Elovsson– Lagledare</a:t>
            </a:r>
          </a:p>
          <a:p>
            <a:r>
              <a:rPr lang="sv-SE" dirty="0"/>
              <a:t>Sara Åslund </a:t>
            </a:r>
            <a:r>
              <a:rPr lang="sv-SE" dirty="0" err="1"/>
              <a:t>Campese</a:t>
            </a:r>
            <a:r>
              <a:rPr lang="sv-SE" dirty="0"/>
              <a:t> – </a:t>
            </a:r>
            <a:r>
              <a:rPr lang="sv-SE" dirty="0" err="1"/>
              <a:t>Materialare</a:t>
            </a:r>
            <a:endParaRPr lang="sv-SE" dirty="0"/>
          </a:p>
          <a:p>
            <a:r>
              <a:rPr lang="sv-SE" dirty="0"/>
              <a:t>Marco </a:t>
            </a:r>
            <a:r>
              <a:rPr lang="sv-SE" dirty="0" err="1"/>
              <a:t>Gradenäs</a:t>
            </a:r>
            <a:r>
              <a:rPr lang="sv-SE" dirty="0"/>
              <a:t>– </a:t>
            </a:r>
            <a:r>
              <a:rPr lang="sv-SE" dirty="0" err="1"/>
              <a:t>Materialare</a:t>
            </a:r>
            <a:endParaRPr lang="sv-SE" dirty="0"/>
          </a:p>
          <a:p>
            <a:r>
              <a:rPr lang="sv-SE" dirty="0"/>
              <a:t>Jocke Östensson - </a:t>
            </a:r>
            <a:r>
              <a:rPr lang="sv-SE" dirty="0" err="1"/>
              <a:t>Materialare</a:t>
            </a:r>
            <a:endParaRPr lang="sv-SE" dirty="0"/>
          </a:p>
          <a:p>
            <a:r>
              <a:rPr lang="sv-SE" dirty="0"/>
              <a:t>Linda Wahlström – Arrangemang, kiosk</a:t>
            </a:r>
          </a:p>
          <a:p>
            <a:r>
              <a:rPr lang="sv-SE" dirty="0"/>
              <a:t>Veronica Blom – Arrangemang, kiosk</a:t>
            </a:r>
          </a:p>
          <a:p>
            <a:r>
              <a:rPr lang="sv-SE" dirty="0"/>
              <a:t>Mia Östman – Arrangemang, kiosk</a:t>
            </a:r>
          </a:p>
          <a:p>
            <a:r>
              <a:rPr lang="sv-SE" dirty="0"/>
              <a:t>Andreas Martinsson – Ekonomi</a:t>
            </a:r>
          </a:p>
          <a:p>
            <a:pPr marL="0" indent="0">
              <a:buNone/>
            </a:pPr>
            <a:endParaRPr lang="sv-SE" dirty="0"/>
          </a:p>
          <a:p>
            <a:endParaRPr lang="sv-SE" dirty="0"/>
          </a:p>
          <a:p>
            <a:endParaRPr lang="sv-SE" dirty="0"/>
          </a:p>
        </p:txBody>
      </p:sp>
    </p:spTree>
    <p:extLst>
      <p:ext uri="{BB962C8B-B14F-4D97-AF65-F5344CB8AC3E}">
        <p14:creationId xmlns:p14="http://schemas.microsoft.com/office/powerpoint/2010/main" val="6530717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Säsongen 2019/2020</a:t>
            </a:r>
          </a:p>
        </p:txBody>
      </p:sp>
      <p:sp>
        <p:nvSpPr>
          <p:cNvPr id="3" name="Platshållare för innehåll 2"/>
          <p:cNvSpPr>
            <a:spLocks noGrp="1"/>
          </p:cNvSpPr>
          <p:nvPr>
            <p:ph idx="1"/>
          </p:nvPr>
        </p:nvSpPr>
        <p:spPr/>
        <p:txBody>
          <a:bodyPr>
            <a:normAutofit/>
          </a:bodyPr>
          <a:lstStyle/>
          <a:p>
            <a:r>
              <a:rPr lang="sv-SE" dirty="0"/>
              <a:t>29 spelare inskrivna i dagsläget</a:t>
            </a:r>
          </a:p>
          <a:p>
            <a:r>
              <a:rPr lang="sv-SE" dirty="0"/>
              <a:t>Träningstider: Måndag 19:55-21:00 (21:30)</a:t>
            </a:r>
            <a:br>
              <a:rPr lang="sv-SE" dirty="0"/>
            </a:br>
            <a:r>
              <a:rPr lang="sv-SE" dirty="0"/>
              <a:t>					     Onsdag 16:30-17:30</a:t>
            </a:r>
          </a:p>
          <a:p>
            <a:pPr marL="2743200" lvl="6" indent="0">
              <a:buNone/>
            </a:pPr>
            <a:r>
              <a:rPr lang="sv-SE" sz="3200" dirty="0"/>
              <a:t>Fredag</a:t>
            </a:r>
            <a:r>
              <a:rPr lang="sv-SE" dirty="0"/>
              <a:t> </a:t>
            </a:r>
            <a:r>
              <a:rPr lang="sv-SE" sz="3200" dirty="0"/>
              <a:t>19:00-20:30</a:t>
            </a:r>
          </a:p>
          <a:p>
            <a:r>
              <a:rPr lang="sv-SE" dirty="0"/>
              <a:t>Alla träningar på Hakon</a:t>
            </a:r>
          </a:p>
        </p:txBody>
      </p:sp>
    </p:spTree>
    <p:extLst>
      <p:ext uri="{BB962C8B-B14F-4D97-AF65-F5344CB8AC3E}">
        <p14:creationId xmlns:p14="http://schemas.microsoft.com/office/powerpoint/2010/main" val="21474888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Träningar</a:t>
            </a:r>
          </a:p>
        </p:txBody>
      </p:sp>
      <p:sp>
        <p:nvSpPr>
          <p:cNvPr id="3" name="Platshållare för innehåll 2"/>
          <p:cNvSpPr>
            <a:spLocks noGrp="1"/>
          </p:cNvSpPr>
          <p:nvPr>
            <p:ph idx="1"/>
          </p:nvPr>
        </p:nvSpPr>
        <p:spPr/>
        <p:txBody>
          <a:bodyPr>
            <a:normAutofit fontScale="85000" lnSpcReduction="10000"/>
          </a:bodyPr>
          <a:lstStyle/>
          <a:p>
            <a:r>
              <a:rPr lang="sv-SE" dirty="0"/>
              <a:t>Träningsfokus på spelförståelse och att ha kul på isen</a:t>
            </a:r>
          </a:p>
          <a:p>
            <a:r>
              <a:rPr lang="sv-SE" dirty="0"/>
              <a:t>Ingen får gå ut på isen innan tränarna ger ok</a:t>
            </a:r>
          </a:p>
          <a:p>
            <a:r>
              <a:rPr lang="sv-SE" dirty="0"/>
              <a:t>Stilla under samlingarna, ett knä i isen</a:t>
            </a:r>
          </a:p>
          <a:p>
            <a:r>
              <a:rPr lang="sv-SE" dirty="0"/>
              <a:t>När träningen är slut åker vi av isen utan att störa de som kommer efter och samlas i omklädningsrummet. </a:t>
            </a:r>
          </a:p>
          <a:p>
            <a:r>
              <a:rPr lang="sv-SE" dirty="0"/>
              <a:t>Alltid en kort samling efter träning i omklädningsrummet</a:t>
            </a:r>
          </a:p>
          <a:p>
            <a:r>
              <a:rPr lang="sv-SE" dirty="0"/>
              <a:t>Vi vill gärna att alla byter om och duschar tillsammans efter träningar</a:t>
            </a:r>
          </a:p>
          <a:p>
            <a:r>
              <a:rPr lang="sv-SE" dirty="0"/>
              <a:t>Ni föräldrar får gärna agera bollkallar under träningar</a:t>
            </a:r>
          </a:p>
          <a:p>
            <a:endParaRPr lang="sv-SE" dirty="0"/>
          </a:p>
        </p:txBody>
      </p:sp>
    </p:spTree>
    <p:extLst>
      <p:ext uri="{BB962C8B-B14F-4D97-AF65-F5344CB8AC3E}">
        <p14:creationId xmlns:p14="http://schemas.microsoft.com/office/powerpoint/2010/main" val="28957185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Ordningsregler</a:t>
            </a:r>
          </a:p>
        </p:txBody>
      </p:sp>
      <p:sp>
        <p:nvSpPr>
          <p:cNvPr id="3" name="Platshållare för innehåll 2"/>
          <p:cNvSpPr>
            <a:spLocks noGrp="1"/>
          </p:cNvSpPr>
          <p:nvPr>
            <p:ph idx="1"/>
          </p:nvPr>
        </p:nvSpPr>
        <p:spPr>
          <a:xfrm>
            <a:off x="457200" y="1600200"/>
            <a:ext cx="8229600" cy="4525963"/>
          </a:xfrm>
        </p:spPr>
        <p:txBody>
          <a:bodyPr>
            <a:normAutofit/>
          </a:bodyPr>
          <a:lstStyle/>
          <a:p>
            <a:r>
              <a:rPr lang="sv-SE" dirty="0"/>
              <a:t>I omklädningsrummet råder mamma-förbud. Både träning och match.</a:t>
            </a:r>
          </a:p>
          <a:p>
            <a:r>
              <a:rPr lang="sv-SE" dirty="0"/>
              <a:t>Då det ofta är trångt i omklädningsrummen så ser vi helst så lite föräldrar som möjligt i omklädningsrummen.</a:t>
            </a:r>
          </a:p>
          <a:p>
            <a:r>
              <a:rPr lang="sv-SE" dirty="0"/>
              <a:t>Väldigt viktigt att tillträde till skrubben sköts.</a:t>
            </a:r>
          </a:p>
        </p:txBody>
      </p:sp>
    </p:spTree>
    <p:extLst>
      <p:ext uri="{BB962C8B-B14F-4D97-AF65-F5344CB8AC3E}">
        <p14:creationId xmlns:p14="http://schemas.microsoft.com/office/powerpoint/2010/main" val="41481473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Utrustning, slipning</a:t>
            </a:r>
          </a:p>
        </p:txBody>
      </p:sp>
      <p:sp>
        <p:nvSpPr>
          <p:cNvPr id="3" name="Platshållare för innehåll 2"/>
          <p:cNvSpPr>
            <a:spLocks noGrp="1"/>
          </p:cNvSpPr>
          <p:nvPr>
            <p:ph idx="1"/>
          </p:nvPr>
        </p:nvSpPr>
        <p:spPr>
          <a:xfrm>
            <a:off x="457200" y="1600200"/>
            <a:ext cx="8229600" cy="4525963"/>
          </a:xfrm>
        </p:spPr>
        <p:txBody>
          <a:bodyPr>
            <a:normAutofit/>
          </a:bodyPr>
          <a:lstStyle/>
          <a:p>
            <a:r>
              <a:rPr lang="sv-SE" dirty="0"/>
              <a:t>Skridskor, hjälmar och skydd måste vara märkta med namn. </a:t>
            </a:r>
          </a:p>
          <a:p>
            <a:r>
              <a:rPr lang="sv-SE" dirty="0"/>
              <a:t>Lätta klubbor rekommenderas</a:t>
            </a:r>
          </a:p>
          <a:p>
            <a:r>
              <a:rPr lang="sv-SE" dirty="0"/>
              <a:t>Slipning bör göras minst vart 3:e ispass</a:t>
            </a:r>
          </a:p>
          <a:p>
            <a:r>
              <a:rPr lang="sv-SE" dirty="0"/>
              <a:t>Slipavgiften (200:-) skippar vi i år. Föräldrar och syskons slipas i mån av tid för 20kr/gång. </a:t>
            </a:r>
          </a:p>
        </p:txBody>
      </p:sp>
    </p:spTree>
    <p:extLst>
      <p:ext uri="{BB962C8B-B14F-4D97-AF65-F5344CB8AC3E}">
        <p14:creationId xmlns:p14="http://schemas.microsoft.com/office/powerpoint/2010/main" val="9608377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Matcher/Serier</a:t>
            </a:r>
          </a:p>
        </p:txBody>
      </p:sp>
      <p:sp>
        <p:nvSpPr>
          <p:cNvPr id="3" name="Platshållare för innehåll 2"/>
          <p:cNvSpPr>
            <a:spLocks noGrp="1"/>
          </p:cNvSpPr>
          <p:nvPr>
            <p:ph idx="1"/>
          </p:nvPr>
        </p:nvSpPr>
        <p:spPr>
          <a:xfrm>
            <a:off x="457200" y="1118419"/>
            <a:ext cx="8229600" cy="5872316"/>
          </a:xfrm>
        </p:spPr>
        <p:txBody>
          <a:bodyPr>
            <a:normAutofit fontScale="85000" lnSpcReduction="20000"/>
          </a:bodyPr>
          <a:lstStyle/>
          <a:p>
            <a:r>
              <a:rPr lang="sv-SE" dirty="0"/>
              <a:t>1 lag anmälda till mellansvenska serien. 11-manna</a:t>
            </a:r>
          </a:p>
          <a:p>
            <a:r>
              <a:rPr lang="sv-SE" dirty="0"/>
              <a:t>1 lag anmälda till Stockholmsserien. 11-manna</a:t>
            </a:r>
          </a:p>
          <a:p>
            <a:r>
              <a:rPr lang="sv-SE" dirty="0"/>
              <a:t>Lagindelning görs på samma sätt som förra året, dock med en viss nivåanpassning. Alla erbjuds att spela lika många matcher men tackar man nej är det inte säkert att man erbjuds ersättning. Indelningen görs så snart spelschemat kommer.</a:t>
            </a:r>
          </a:p>
          <a:p>
            <a:r>
              <a:rPr lang="sv-SE" dirty="0"/>
              <a:t>Vi har 5 hemma matcher i mellan och 8 i Stockholmsserien</a:t>
            </a:r>
          </a:p>
          <a:p>
            <a:r>
              <a:rPr lang="sv-SE" dirty="0"/>
              <a:t>Arrangemangsansvariga planerar och koordinerar, föräldrar tilldelas arbetspass</a:t>
            </a:r>
          </a:p>
          <a:p>
            <a:r>
              <a:rPr lang="sv-SE" dirty="0"/>
              <a:t>Kioskförsäljning, planvärdar, lagvärdar, sekretariat</a:t>
            </a:r>
          </a:p>
          <a:p>
            <a:r>
              <a:rPr lang="sv-SE" dirty="0"/>
              <a:t>Likt förra säsongen så samåker vi med egna bilar till matcher.</a:t>
            </a:r>
          </a:p>
          <a:p>
            <a:r>
              <a:rPr lang="sv-SE" dirty="0"/>
              <a:t>Till Borlänge cup åker vi stor buss</a:t>
            </a:r>
          </a:p>
        </p:txBody>
      </p:sp>
    </p:spTree>
    <p:extLst>
      <p:ext uri="{BB962C8B-B14F-4D97-AF65-F5344CB8AC3E}">
        <p14:creationId xmlns:p14="http://schemas.microsoft.com/office/powerpoint/2010/main" val="7541900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Matcher/Serier översikt</a:t>
            </a:r>
          </a:p>
        </p:txBody>
      </p:sp>
      <p:pic>
        <p:nvPicPr>
          <p:cNvPr id="5" name="Platshållare för innehåll 4"/>
          <p:cNvPicPr>
            <a:picLocks noGrp="1" noChangeAspect="1"/>
          </p:cNvPicPr>
          <p:nvPr>
            <p:ph idx="1"/>
          </p:nvPr>
        </p:nvPicPr>
        <p:blipFill>
          <a:blip r:embed="rId3"/>
          <a:stretch>
            <a:fillRect/>
          </a:stretch>
        </p:blipFill>
        <p:spPr>
          <a:xfrm>
            <a:off x="609600" y="1107367"/>
            <a:ext cx="7924800" cy="5475995"/>
          </a:xfrm>
          <a:prstGeom prst="rect">
            <a:avLst/>
          </a:prstGeom>
        </p:spPr>
      </p:pic>
    </p:spTree>
    <p:extLst>
      <p:ext uri="{BB962C8B-B14F-4D97-AF65-F5344CB8AC3E}">
        <p14:creationId xmlns:p14="http://schemas.microsoft.com/office/powerpoint/2010/main" val="40978807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65</TotalTime>
  <Words>716</Words>
  <Application>Microsoft Office PowerPoint</Application>
  <PresentationFormat>Bildspel på skärmen (4:3)</PresentationFormat>
  <Paragraphs>124</Paragraphs>
  <Slides>20</Slides>
  <Notes>10</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20</vt:i4>
      </vt:variant>
    </vt:vector>
  </HeadingPairs>
  <TitlesOfParts>
    <vt:vector size="23" baseType="lpstr">
      <vt:lpstr>Arial</vt:lpstr>
      <vt:lpstr>Calibri</vt:lpstr>
      <vt:lpstr>Office-tema</vt:lpstr>
      <vt:lpstr>PowerPoint-presentation</vt:lpstr>
      <vt:lpstr>Dagordning</vt:lpstr>
      <vt:lpstr>Ledare</vt:lpstr>
      <vt:lpstr>Säsongen 2019/2020</vt:lpstr>
      <vt:lpstr>Träningar</vt:lpstr>
      <vt:lpstr>Ordningsregler</vt:lpstr>
      <vt:lpstr>Utrustning, slipning</vt:lpstr>
      <vt:lpstr>Matcher/Serier</vt:lpstr>
      <vt:lpstr>Matcher/Serier översikt</vt:lpstr>
      <vt:lpstr>Bollkallar </vt:lpstr>
      <vt:lpstr>Maskotar åt A-laget</vt:lpstr>
      <vt:lpstr>Faddrar från A-lagen</vt:lpstr>
      <vt:lpstr>A-lagskiosken</vt:lpstr>
      <vt:lpstr>Borlänge Cup 24-26 januari</vt:lpstr>
      <vt:lpstr>Övriga cuper </vt:lpstr>
      <vt:lpstr>Ekonomi</vt:lpstr>
      <vt:lpstr>Resultat/Budget</vt:lpstr>
      <vt:lpstr>Sponsring</vt:lpstr>
      <vt:lpstr>Nästa år är sista året</vt:lpstr>
      <vt:lpstr>Övriga Frågor/Mingel</vt:lpstr>
    </vt:vector>
  </TitlesOfParts>
  <Company>Västerås Stad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Anders Lööf</dc:creator>
  <cp:lastModifiedBy>Pege Svedberg</cp:lastModifiedBy>
  <cp:revision>137</cp:revision>
  <dcterms:created xsi:type="dcterms:W3CDTF">2014-10-15T06:58:59Z</dcterms:created>
  <dcterms:modified xsi:type="dcterms:W3CDTF">2019-10-22T19:27:27Z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-433558305</vt:i4>
  </property>
  <property fmtid="{D5CDD505-2E9C-101B-9397-08002B2CF9AE}" pid="3" name="_NewReviewCycle">
    <vt:lpwstr/>
  </property>
  <property fmtid="{D5CDD505-2E9C-101B-9397-08002B2CF9AE}" pid="4" name="_EmailSubject">
    <vt:lpwstr>PPT Föräldramöte</vt:lpwstr>
  </property>
  <property fmtid="{D5CDD505-2E9C-101B-9397-08002B2CF9AE}" pid="5" name="_AuthorEmail">
    <vt:lpwstr>PGSV@cowi.com</vt:lpwstr>
  </property>
  <property fmtid="{D5CDD505-2E9C-101B-9397-08002B2CF9AE}" pid="6" name="_AuthorEmailDisplayName">
    <vt:lpwstr>PeGe Svedberg</vt:lpwstr>
  </property>
</Properties>
</file>