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82" r:id="rId7"/>
    <p:sldId id="273" r:id="rId8"/>
    <p:sldId id="286" r:id="rId9"/>
    <p:sldId id="278" r:id="rId10"/>
    <p:sldId id="288" r:id="rId11"/>
    <p:sldId id="279" r:id="rId12"/>
    <p:sldId id="276" r:id="rId13"/>
    <p:sldId id="284" r:id="rId14"/>
    <p:sldId id="285" r:id="rId15"/>
    <p:sldId id="261" r:id="rId16"/>
    <p:sldId id="280" r:id="rId17"/>
    <p:sldId id="287" r:id="rId18"/>
    <p:sldId id="274" r:id="rId19"/>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79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3" autoAdjust="0"/>
    <p:restoredTop sz="89831" autoAdjust="0"/>
  </p:normalViewPr>
  <p:slideViewPr>
    <p:cSldViewPr snapToGrid="0" snapToObjects="1">
      <p:cViewPr varScale="1">
        <p:scale>
          <a:sx n="103" d="100"/>
          <a:sy n="103" d="100"/>
        </p:scale>
        <p:origin x="1692"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AC2848-45D0-5A40-9B9B-563F1517B93F}" type="datetimeFigureOut">
              <a:rPr lang="sv-SE" smtClean="0"/>
              <a:pPr/>
              <a:t>2018-10-01</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5F0485-9E0D-204B-B567-5B6100C32EFE}" type="slidenum">
              <a:rPr lang="sv-SE" smtClean="0"/>
              <a:pPr/>
              <a:t>‹#›</a:t>
            </a:fld>
            <a:endParaRPr lang="sv-SE"/>
          </a:p>
        </p:txBody>
      </p:sp>
    </p:spTree>
    <p:extLst>
      <p:ext uri="{BB962C8B-B14F-4D97-AF65-F5344CB8AC3E}">
        <p14:creationId xmlns:p14="http://schemas.microsoft.com/office/powerpoint/2010/main" val="8893631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Vid</a:t>
            </a:r>
            <a:r>
              <a:rPr lang="sv-SE" baseline="0" dirty="0"/>
              <a:t> förra årets föräldramöte var 46 barn inskrivna</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Individanpassningar som att t.ex. åka med eller utan boll beroende på övningens svårighetsgrad och kunskaper</a:t>
            </a:r>
          </a:p>
          <a:p>
            <a:endParaRPr lang="sv-SE" dirty="0"/>
          </a:p>
        </p:txBody>
      </p:sp>
      <p:sp>
        <p:nvSpPr>
          <p:cNvPr id="4" name="Platshållare för bildnummer 3"/>
          <p:cNvSpPr>
            <a:spLocks noGrp="1"/>
          </p:cNvSpPr>
          <p:nvPr>
            <p:ph type="sldNum" sz="quarter" idx="10"/>
          </p:nvPr>
        </p:nvSpPr>
        <p:spPr/>
        <p:txBody>
          <a:bodyPr/>
          <a:lstStyle/>
          <a:p>
            <a:fld id="{235F0485-9E0D-204B-B567-5B6100C32EFE}" type="slidenum">
              <a:rPr lang="sv-SE" smtClean="0"/>
              <a:pPr/>
              <a:t>4</a:t>
            </a:fld>
            <a:endParaRPr lang="sv-SE"/>
          </a:p>
        </p:txBody>
      </p:sp>
    </p:spTree>
    <p:extLst>
      <p:ext uri="{BB962C8B-B14F-4D97-AF65-F5344CB8AC3E}">
        <p14:creationId xmlns:p14="http://schemas.microsoft.com/office/powerpoint/2010/main" val="2128122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5F0485-9E0D-204B-B567-5B6100C32EFE}" type="slidenum">
              <a:rPr lang="sv-SE" smtClean="0"/>
              <a:pPr/>
              <a:t>6</a:t>
            </a:fld>
            <a:endParaRPr lang="sv-SE"/>
          </a:p>
        </p:txBody>
      </p:sp>
    </p:spTree>
    <p:extLst>
      <p:ext uri="{BB962C8B-B14F-4D97-AF65-F5344CB8AC3E}">
        <p14:creationId xmlns:p14="http://schemas.microsoft.com/office/powerpoint/2010/main" val="2613262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5F0485-9E0D-204B-B567-5B6100C32EFE}" type="slidenum">
              <a:rPr lang="sv-SE" smtClean="0"/>
              <a:pPr/>
              <a:t>7</a:t>
            </a:fld>
            <a:endParaRPr lang="sv-SE"/>
          </a:p>
        </p:txBody>
      </p:sp>
    </p:spTree>
    <p:extLst>
      <p:ext uri="{BB962C8B-B14F-4D97-AF65-F5344CB8AC3E}">
        <p14:creationId xmlns:p14="http://schemas.microsoft.com/office/powerpoint/2010/main" val="2300691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235F0485-9E0D-204B-B567-5B6100C32EFE}" type="slidenum">
              <a:rPr lang="sv-SE" smtClean="0"/>
              <a:pPr/>
              <a:t>8</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5F0485-9E0D-204B-B567-5B6100C32EFE}" type="slidenum">
              <a:rPr lang="sv-SE" smtClean="0"/>
              <a:pPr/>
              <a:t>13</a:t>
            </a:fld>
            <a:endParaRPr lang="sv-SE"/>
          </a:p>
        </p:txBody>
      </p:sp>
    </p:spTree>
    <p:extLst>
      <p:ext uri="{BB962C8B-B14F-4D97-AF65-F5344CB8AC3E}">
        <p14:creationId xmlns:p14="http://schemas.microsoft.com/office/powerpoint/2010/main" val="965792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dirty="0"/>
              <a:t>Potentiellt 3-5000:- i förtjänst per poolspel</a:t>
            </a:r>
          </a:p>
        </p:txBody>
      </p:sp>
      <p:sp>
        <p:nvSpPr>
          <p:cNvPr id="4" name="Platshållare för bildnummer 3"/>
          <p:cNvSpPr>
            <a:spLocks noGrp="1"/>
          </p:cNvSpPr>
          <p:nvPr>
            <p:ph type="sldNum" sz="quarter" idx="10"/>
          </p:nvPr>
        </p:nvSpPr>
        <p:spPr/>
        <p:txBody>
          <a:bodyPr/>
          <a:lstStyle/>
          <a:p>
            <a:fld id="{235F0485-9E0D-204B-B567-5B6100C32EFE}" type="slidenum">
              <a:rPr lang="sv-SE" smtClean="0"/>
              <a:pPr/>
              <a:t>15</a:t>
            </a:fld>
            <a:endParaRPr lang="sv-SE"/>
          </a:p>
        </p:txBody>
      </p:sp>
    </p:spTree>
    <p:extLst>
      <p:ext uri="{BB962C8B-B14F-4D97-AF65-F5344CB8AC3E}">
        <p14:creationId xmlns:p14="http://schemas.microsoft.com/office/powerpoint/2010/main" val="1134115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5F0485-9E0D-204B-B567-5B6100C32EFE}" type="slidenum">
              <a:rPr lang="sv-SE" smtClean="0"/>
              <a:pPr/>
              <a:t>18</a:t>
            </a:fld>
            <a:endParaRPr lang="sv-SE"/>
          </a:p>
        </p:txBody>
      </p:sp>
    </p:spTree>
    <p:extLst>
      <p:ext uri="{BB962C8B-B14F-4D97-AF65-F5344CB8AC3E}">
        <p14:creationId xmlns:p14="http://schemas.microsoft.com/office/powerpoint/2010/main" val="220788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FE0596D0-3C82-3A47-A900-A460564B5630}" type="datetimeFigureOut">
              <a:rPr lang="sv-SE" smtClean="0"/>
              <a:pPr/>
              <a:t>2018-10-01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564AECE-ACDF-5F4F-A665-73CFCF0EB3BD}" type="slidenum">
              <a:rPr lang="sv-SE" smtClean="0"/>
              <a:pPr/>
              <a:t>‹#›</a:t>
            </a:fld>
            <a:endParaRPr lang="sv-SE"/>
          </a:p>
        </p:txBody>
      </p:sp>
    </p:spTree>
    <p:extLst>
      <p:ext uri="{BB962C8B-B14F-4D97-AF65-F5344CB8AC3E}">
        <p14:creationId xmlns:p14="http://schemas.microsoft.com/office/powerpoint/2010/main" val="15649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FE0596D0-3C82-3A47-A900-A460564B5630}" type="datetimeFigureOut">
              <a:rPr lang="sv-SE" smtClean="0"/>
              <a:pPr/>
              <a:t>2018-10-01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564AECE-ACDF-5F4F-A665-73CFCF0EB3BD}" type="slidenum">
              <a:rPr lang="sv-SE" smtClean="0"/>
              <a:pPr/>
              <a:t>‹#›</a:t>
            </a:fld>
            <a:endParaRPr lang="sv-SE"/>
          </a:p>
        </p:txBody>
      </p:sp>
    </p:spTree>
    <p:extLst>
      <p:ext uri="{BB962C8B-B14F-4D97-AF65-F5344CB8AC3E}">
        <p14:creationId xmlns:p14="http://schemas.microsoft.com/office/powerpoint/2010/main" val="3726298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FE0596D0-3C82-3A47-A900-A460564B5630}" type="datetimeFigureOut">
              <a:rPr lang="sv-SE" smtClean="0"/>
              <a:pPr/>
              <a:t>2018-10-01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564AECE-ACDF-5F4F-A665-73CFCF0EB3BD}" type="slidenum">
              <a:rPr lang="sv-SE" smtClean="0"/>
              <a:pPr/>
              <a:t>‹#›</a:t>
            </a:fld>
            <a:endParaRPr lang="sv-SE"/>
          </a:p>
        </p:txBody>
      </p:sp>
    </p:spTree>
    <p:extLst>
      <p:ext uri="{BB962C8B-B14F-4D97-AF65-F5344CB8AC3E}">
        <p14:creationId xmlns:p14="http://schemas.microsoft.com/office/powerpoint/2010/main" val="1853859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FE0596D0-3C82-3A47-A900-A460564B5630}" type="datetimeFigureOut">
              <a:rPr lang="sv-SE" smtClean="0"/>
              <a:pPr/>
              <a:t>2018-10-01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564AECE-ACDF-5F4F-A665-73CFCF0EB3BD}" type="slidenum">
              <a:rPr lang="sv-SE" smtClean="0"/>
              <a:pPr/>
              <a:t>‹#›</a:t>
            </a:fld>
            <a:endParaRPr lang="sv-SE"/>
          </a:p>
        </p:txBody>
      </p:sp>
    </p:spTree>
    <p:extLst>
      <p:ext uri="{BB962C8B-B14F-4D97-AF65-F5344CB8AC3E}">
        <p14:creationId xmlns:p14="http://schemas.microsoft.com/office/powerpoint/2010/main" val="3068206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FE0596D0-3C82-3A47-A900-A460564B5630}" type="datetimeFigureOut">
              <a:rPr lang="sv-SE" smtClean="0"/>
              <a:pPr/>
              <a:t>2018-10-01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564AECE-ACDF-5F4F-A665-73CFCF0EB3BD}" type="slidenum">
              <a:rPr lang="sv-SE" smtClean="0"/>
              <a:pPr/>
              <a:t>‹#›</a:t>
            </a:fld>
            <a:endParaRPr lang="sv-SE"/>
          </a:p>
        </p:txBody>
      </p:sp>
    </p:spTree>
    <p:extLst>
      <p:ext uri="{BB962C8B-B14F-4D97-AF65-F5344CB8AC3E}">
        <p14:creationId xmlns:p14="http://schemas.microsoft.com/office/powerpoint/2010/main" val="2434511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FE0596D0-3C82-3A47-A900-A460564B5630}" type="datetimeFigureOut">
              <a:rPr lang="sv-SE" smtClean="0"/>
              <a:pPr/>
              <a:t>2018-10-01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564AECE-ACDF-5F4F-A665-73CFCF0EB3BD}" type="slidenum">
              <a:rPr lang="sv-SE" smtClean="0"/>
              <a:pPr/>
              <a:t>‹#›</a:t>
            </a:fld>
            <a:endParaRPr lang="sv-SE"/>
          </a:p>
        </p:txBody>
      </p:sp>
    </p:spTree>
    <p:extLst>
      <p:ext uri="{BB962C8B-B14F-4D97-AF65-F5344CB8AC3E}">
        <p14:creationId xmlns:p14="http://schemas.microsoft.com/office/powerpoint/2010/main" val="1814767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FE0596D0-3C82-3A47-A900-A460564B5630}" type="datetimeFigureOut">
              <a:rPr lang="sv-SE" smtClean="0"/>
              <a:pPr/>
              <a:t>2018-10-01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C564AECE-ACDF-5F4F-A665-73CFCF0EB3BD}" type="slidenum">
              <a:rPr lang="sv-SE" smtClean="0"/>
              <a:pPr/>
              <a:t>‹#›</a:t>
            </a:fld>
            <a:endParaRPr lang="sv-SE"/>
          </a:p>
        </p:txBody>
      </p:sp>
    </p:spTree>
    <p:extLst>
      <p:ext uri="{BB962C8B-B14F-4D97-AF65-F5344CB8AC3E}">
        <p14:creationId xmlns:p14="http://schemas.microsoft.com/office/powerpoint/2010/main" val="4099082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FE0596D0-3C82-3A47-A900-A460564B5630}" type="datetimeFigureOut">
              <a:rPr lang="sv-SE" smtClean="0"/>
              <a:pPr/>
              <a:t>2018-10-01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C564AECE-ACDF-5F4F-A665-73CFCF0EB3BD}" type="slidenum">
              <a:rPr lang="sv-SE" smtClean="0"/>
              <a:pPr/>
              <a:t>‹#›</a:t>
            </a:fld>
            <a:endParaRPr lang="sv-SE"/>
          </a:p>
        </p:txBody>
      </p:sp>
    </p:spTree>
    <p:extLst>
      <p:ext uri="{BB962C8B-B14F-4D97-AF65-F5344CB8AC3E}">
        <p14:creationId xmlns:p14="http://schemas.microsoft.com/office/powerpoint/2010/main" val="4203112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E0596D0-3C82-3A47-A900-A460564B5630}" type="datetimeFigureOut">
              <a:rPr lang="sv-SE" smtClean="0"/>
              <a:pPr/>
              <a:t>2018-10-01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C564AECE-ACDF-5F4F-A665-73CFCF0EB3BD}" type="slidenum">
              <a:rPr lang="sv-SE" smtClean="0"/>
              <a:pPr/>
              <a:t>‹#›</a:t>
            </a:fld>
            <a:endParaRPr lang="sv-SE"/>
          </a:p>
        </p:txBody>
      </p:sp>
    </p:spTree>
    <p:extLst>
      <p:ext uri="{BB962C8B-B14F-4D97-AF65-F5344CB8AC3E}">
        <p14:creationId xmlns:p14="http://schemas.microsoft.com/office/powerpoint/2010/main" val="16344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FE0596D0-3C82-3A47-A900-A460564B5630}" type="datetimeFigureOut">
              <a:rPr lang="sv-SE" smtClean="0"/>
              <a:pPr/>
              <a:t>2018-10-01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564AECE-ACDF-5F4F-A665-73CFCF0EB3BD}" type="slidenum">
              <a:rPr lang="sv-SE" smtClean="0"/>
              <a:pPr/>
              <a:t>‹#›</a:t>
            </a:fld>
            <a:endParaRPr lang="sv-SE"/>
          </a:p>
        </p:txBody>
      </p:sp>
    </p:spTree>
    <p:extLst>
      <p:ext uri="{BB962C8B-B14F-4D97-AF65-F5344CB8AC3E}">
        <p14:creationId xmlns:p14="http://schemas.microsoft.com/office/powerpoint/2010/main" val="3288874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FE0596D0-3C82-3A47-A900-A460564B5630}" type="datetimeFigureOut">
              <a:rPr lang="sv-SE" smtClean="0"/>
              <a:pPr/>
              <a:t>2018-10-01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564AECE-ACDF-5F4F-A665-73CFCF0EB3BD}" type="slidenum">
              <a:rPr lang="sv-SE" smtClean="0"/>
              <a:pPr/>
              <a:t>‹#›</a:t>
            </a:fld>
            <a:endParaRPr lang="sv-SE"/>
          </a:p>
        </p:txBody>
      </p:sp>
    </p:spTree>
    <p:extLst>
      <p:ext uri="{BB962C8B-B14F-4D97-AF65-F5344CB8AC3E}">
        <p14:creationId xmlns:p14="http://schemas.microsoft.com/office/powerpoint/2010/main" val="2451788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30000"/>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596D0-3C82-3A47-A900-A460564B5630}" type="datetimeFigureOut">
              <a:rPr lang="sv-SE" smtClean="0"/>
              <a:pPr/>
              <a:t>2018-10-01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64AECE-ACDF-5F4F-A665-73CFCF0EB3BD}" type="slidenum">
              <a:rPr lang="sv-SE" smtClean="0"/>
              <a:pPr/>
              <a:t>‹#›</a:t>
            </a:fld>
            <a:endParaRPr lang="sv-SE"/>
          </a:p>
        </p:txBody>
      </p:sp>
    </p:spTree>
    <p:extLst>
      <p:ext uri="{BB962C8B-B14F-4D97-AF65-F5344CB8AC3E}">
        <p14:creationId xmlns:p14="http://schemas.microsoft.com/office/powerpoint/2010/main" val="3303168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rubrik 3"/>
          <p:cNvSpPr>
            <a:spLocks noGrp="1"/>
          </p:cNvSpPr>
          <p:nvPr>
            <p:ph type="subTitle" idx="1"/>
          </p:nvPr>
        </p:nvSpPr>
        <p:spPr>
          <a:xfrm>
            <a:off x="1371600" y="4987107"/>
            <a:ext cx="6400800" cy="1752600"/>
          </a:xfrm>
        </p:spPr>
        <p:txBody>
          <a:bodyPr/>
          <a:lstStyle/>
          <a:p>
            <a:r>
              <a:rPr lang="sv-SE" dirty="0"/>
              <a:t>Västerås SK Bandy P-07</a:t>
            </a:r>
          </a:p>
        </p:txBody>
      </p:sp>
      <p:pic>
        <p:nvPicPr>
          <p:cNvPr id="5" name="Bildobjekt 4">
            <a:extLst>
              <a:ext uri="{FF2B5EF4-FFF2-40B4-BE49-F238E27FC236}">
                <a16:creationId xmlns:a16="http://schemas.microsoft.com/office/drawing/2014/main" id="{90062653-99DC-4808-919B-86DB6E4CADD2}"/>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2201260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Bollkallar	</a:t>
            </a:r>
            <a:endParaRPr lang="sv-SE" dirty="0"/>
          </a:p>
        </p:txBody>
      </p:sp>
      <p:sp>
        <p:nvSpPr>
          <p:cNvPr id="3" name="Content Placeholder 2"/>
          <p:cNvSpPr>
            <a:spLocks noGrp="1"/>
          </p:cNvSpPr>
          <p:nvPr>
            <p:ph idx="1"/>
          </p:nvPr>
        </p:nvSpPr>
        <p:spPr/>
        <p:txBody>
          <a:bodyPr/>
          <a:lstStyle/>
          <a:p>
            <a:r>
              <a:rPr lang="sv-SE" dirty="0" smtClean="0"/>
              <a:t>Ordinarie schema skickas ut så fort det är klart</a:t>
            </a:r>
          </a:p>
          <a:p>
            <a:r>
              <a:rPr lang="sv-SE" dirty="0" smtClean="0"/>
              <a:t>Kallelser skickas ut därefter</a:t>
            </a:r>
          </a:p>
          <a:p>
            <a:r>
              <a:rPr lang="sv-SE" dirty="0" smtClean="0"/>
              <a:t>Uttagning sker genom lottning bland anmälda</a:t>
            </a:r>
          </a:p>
          <a:p>
            <a:r>
              <a:rPr lang="sv-SE" dirty="0" smtClean="0"/>
              <a:t>Uppdraget delas med P06 och F04</a:t>
            </a:r>
          </a:p>
          <a:p>
            <a:r>
              <a:rPr lang="sv-SE" dirty="0" smtClean="0"/>
              <a:t>Ansvarig förälder för bollkallar</a:t>
            </a:r>
            <a:endParaRPr lang="sv-S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Maskotar åt A-laget</a:t>
            </a:r>
          </a:p>
        </p:txBody>
      </p:sp>
      <p:sp>
        <p:nvSpPr>
          <p:cNvPr id="3" name="Platshållare för innehåll 2"/>
          <p:cNvSpPr>
            <a:spLocks noGrp="1"/>
          </p:cNvSpPr>
          <p:nvPr>
            <p:ph idx="1"/>
          </p:nvPr>
        </p:nvSpPr>
        <p:spPr/>
        <p:txBody>
          <a:bodyPr>
            <a:normAutofit fontScale="92500"/>
          </a:bodyPr>
          <a:lstStyle/>
          <a:p>
            <a:r>
              <a:rPr lang="sv-SE" dirty="0"/>
              <a:t>Vi skickar ut anmälan och de som kan/vill anmäler sig, därefter lottar vi ut 2 spelare</a:t>
            </a:r>
          </a:p>
          <a:p>
            <a:r>
              <a:rPr lang="sv-SE" dirty="0"/>
              <a:t>I första hand de som ej varit tidigare, men anmäl er gärna även om ni varit tidigare, man vet ju aldrig…</a:t>
            </a:r>
          </a:p>
          <a:p>
            <a:r>
              <a:rPr lang="sv-SE" dirty="0"/>
              <a:t>Ledare eskorterar in och möter efteråt, föräldrar får ej följa med in i omklädningsrummet</a:t>
            </a:r>
          </a:p>
          <a:p>
            <a:r>
              <a:rPr lang="sv-SE" dirty="0"/>
              <a:t>Mer detaljerade info till berörd spelare/föräldrar</a:t>
            </a:r>
          </a:p>
        </p:txBody>
      </p:sp>
    </p:spTree>
    <p:extLst>
      <p:ext uri="{BB962C8B-B14F-4D97-AF65-F5344CB8AC3E}">
        <p14:creationId xmlns:p14="http://schemas.microsoft.com/office/powerpoint/2010/main" val="346108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A-lagskiosken</a:t>
            </a:r>
          </a:p>
        </p:txBody>
      </p:sp>
      <p:sp>
        <p:nvSpPr>
          <p:cNvPr id="3" name="Platshållare för innehåll 2"/>
          <p:cNvSpPr>
            <a:spLocks noGrp="1"/>
          </p:cNvSpPr>
          <p:nvPr>
            <p:ph idx="1"/>
          </p:nvPr>
        </p:nvSpPr>
        <p:spPr/>
        <p:txBody>
          <a:bodyPr>
            <a:normAutofit/>
          </a:bodyPr>
          <a:lstStyle/>
          <a:p>
            <a:r>
              <a:rPr lang="sv-SE" dirty="0"/>
              <a:t>Vi ska bemanna kiosken under vissa A-lagsmatcher</a:t>
            </a:r>
          </a:p>
          <a:p>
            <a:r>
              <a:rPr lang="sv-SE" dirty="0"/>
              <a:t>Schema kommer att skickas ut</a:t>
            </a:r>
          </a:p>
          <a:p>
            <a:r>
              <a:rPr lang="sv-SE" dirty="0"/>
              <a:t>Kan man inte sin tilldelade tid är man själv ansvarig för att byta</a:t>
            </a:r>
          </a:p>
          <a:p>
            <a:r>
              <a:rPr lang="sv-SE" dirty="0"/>
              <a:t>Ca </a:t>
            </a:r>
            <a:r>
              <a:rPr lang="sv-SE" dirty="0" smtClean="0"/>
              <a:t>2ggr/spelare</a:t>
            </a:r>
            <a:endParaRPr lang="sv-SE" dirty="0"/>
          </a:p>
        </p:txBody>
      </p:sp>
    </p:spTree>
    <p:extLst>
      <p:ext uri="{BB962C8B-B14F-4D97-AF65-F5344CB8AC3E}">
        <p14:creationId xmlns:p14="http://schemas.microsoft.com/office/powerpoint/2010/main" val="299011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1C5D7-619B-48A6-9F8E-3A4129C0DD1F}"/>
              </a:ext>
            </a:extLst>
          </p:cNvPr>
          <p:cNvSpPr>
            <a:spLocks noGrp="1"/>
          </p:cNvSpPr>
          <p:nvPr>
            <p:ph type="title"/>
          </p:nvPr>
        </p:nvSpPr>
        <p:spPr/>
        <p:txBody>
          <a:bodyPr/>
          <a:lstStyle/>
          <a:p>
            <a:r>
              <a:rPr lang="sv-SE" dirty="0"/>
              <a:t>Knatten Cup </a:t>
            </a:r>
            <a:r>
              <a:rPr lang="sv-SE" dirty="0" smtClean="0"/>
              <a:t>1-3 </a:t>
            </a:r>
            <a:r>
              <a:rPr lang="sv-SE" dirty="0"/>
              <a:t>februari</a:t>
            </a:r>
          </a:p>
        </p:txBody>
      </p:sp>
      <p:sp>
        <p:nvSpPr>
          <p:cNvPr id="3" name="Platshållare för innehåll 2">
            <a:extLst>
              <a:ext uri="{FF2B5EF4-FFF2-40B4-BE49-F238E27FC236}">
                <a16:creationId xmlns:a16="http://schemas.microsoft.com/office/drawing/2014/main" id="{92E9BF87-A7FA-441E-A325-43656ABF4230}"/>
              </a:ext>
            </a:extLst>
          </p:cNvPr>
          <p:cNvSpPr>
            <a:spLocks noGrp="1"/>
          </p:cNvSpPr>
          <p:nvPr>
            <p:ph idx="1"/>
          </p:nvPr>
        </p:nvSpPr>
        <p:spPr/>
        <p:txBody>
          <a:bodyPr/>
          <a:lstStyle/>
          <a:p>
            <a:r>
              <a:rPr lang="sv-SE" dirty="0"/>
              <a:t>2 lag anmälda, fick ej anmäla fler</a:t>
            </a:r>
          </a:p>
          <a:p>
            <a:r>
              <a:rPr lang="sv-SE" dirty="0"/>
              <a:t>Maximalt 26 </a:t>
            </a:r>
            <a:r>
              <a:rPr lang="sv-SE" dirty="0" smtClean="0"/>
              <a:t>spelare</a:t>
            </a:r>
            <a:endParaRPr lang="sv-SE" dirty="0"/>
          </a:p>
          <a:p>
            <a:r>
              <a:rPr lang="sv-SE" dirty="0"/>
              <a:t>Deltagaravgift 900kr, egenavgift </a:t>
            </a:r>
            <a:r>
              <a:rPr lang="sv-SE" dirty="0" smtClean="0"/>
              <a:t>500kr </a:t>
            </a:r>
            <a:r>
              <a:rPr lang="sv-SE" dirty="0"/>
              <a:t>resten från lagkassan</a:t>
            </a:r>
          </a:p>
          <a:p>
            <a:r>
              <a:rPr lang="sv-SE" dirty="0"/>
              <a:t>All mat ingår (</a:t>
            </a:r>
            <a:r>
              <a:rPr lang="sv-SE" dirty="0" err="1"/>
              <a:t>fre</a:t>
            </a:r>
            <a:r>
              <a:rPr lang="sv-SE" dirty="0"/>
              <a:t> middag – sön Lunch)</a:t>
            </a:r>
          </a:p>
          <a:p>
            <a:r>
              <a:rPr lang="sv-SE" dirty="0"/>
              <a:t>Vi räknar med att åka stor buss.</a:t>
            </a:r>
          </a:p>
          <a:p>
            <a:endParaRPr lang="sv-SE" dirty="0"/>
          </a:p>
        </p:txBody>
      </p:sp>
    </p:spTree>
    <p:extLst>
      <p:ext uri="{BB962C8B-B14F-4D97-AF65-F5344CB8AC3E}">
        <p14:creationId xmlns:p14="http://schemas.microsoft.com/office/powerpoint/2010/main" val="129879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C7F587-DDEA-49F2-8CEE-093CDE2765DD}"/>
              </a:ext>
            </a:extLst>
          </p:cNvPr>
          <p:cNvSpPr>
            <a:spLocks noGrp="1"/>
          </p:cNvSpPr>
          <p:nvPr>
            <p:ph type="title"/>
          </p:nvPr>
        </p:nvSpPr>
        <p:spPr/>
        <p:txBody>
          <a:bodyPr>
            <a:normAutofit/>
          </a:bodyPr>
          <a:lstStyle/>
          <a:p>
            <a:r>
              <a:rPr lang="sv-SE" dirty="0" smtClean="0"/>
              <a:t>Övriga cuper</a:t>
            </a:r>
            <a:r>
              <a:rPr lang="sv-SE" dirty="0"/>
              <a:t>	</a:t>
            </a:r>
          </a:p>
        </p:txBody>
      </p:sp>
      <p:sp>
        <p:nvSpPr>
          <p:cNvPr id="3" name="Platshållare för innehåll 2">
            <a:extLst>
              <a:ext uri="{FF2B5EF4-FFF2-40B4-BE49-F238E27FC236}">
                <a16:creationId xmlns:a16="http://schemas.microsoft.com/office/drawing/2014/main" id="{852EA512-9564-41A2-911D-BE46B4D9FDA0}"/>
              </a:ext>
            </a:extLst>
          </p:cNvPr>
          <p:cNvSpPr>
            <a:spLocks noGrp="1"/>
          </p:cNvSpPr>
          <p:nvPr>
            <p:ph idx="1"/>
          </p:nvPr>
        </p:nvSpPr>
        <p:spPr/>
        <p:txBody>
          <a:bodyPr/>
          <a:lstStyle/>
          <a:p>
            <a:r>
              <a:rPr lang="sv-SE" dirty="0" smtClean="0"/>
              <a:t>Aros Bygg i Västerås, 9-11 november. 1 lag anmält men står som reserv med ytterligare 1 lag </a:t>
            </a:r>
            <a:endParaRPr lang="sv-SE" dirty="0"/>
          </a:p>
          <a:p>
            <a:r>
              <a:rPr lang="sv-SE" dirty="0" smtClean="0"/>
              <a:t>Rättvikscupen i Rättviks arena, Rättvik, 25-27 januari. 1 lag anmält</a:t>
            </a:r>
          </a:p>
          <a:p>
            <a:r>
              <a:rPr lang="sv-SE" dirty="0" smtClean="0"/>
              <a:t>Vi åker buss till Rättvik</a:t>
            </a:r>
            <a:endParaRPr lang="sv-SE" dirty="0"/>
          </a:p>
        </p:txBody>
      </p:sp>
    </p:spTree>
    <p:extLst>
      <p:ext uri="{BB962C8B-B14F-4D97-AF65-F5344CB8AC3E}">
        <p14:creationId xmlns:p14="http://schemas.microsoft.com/office/powerpoint/2010/main" val="375790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Ekonomi</a:t>
            </a:r>
          </a:p>
        </p:txBody>
      </p:sp>
      <p:sp>
        <p:nvSpPr>
          <p:cNvPr id="3" name="Platshållare för innehåll 2"/>
          <p:cNvSpPr>
            <a:spLocks noGrp="1"/>
          </p:cNvSpPr>
          <p:nvPr>
            <p:ph idx="1"/>
          </p:nvPr>
        </p:nvSpPr>
        <p:spPr/>
        <p:txBody>
          <a:bodyPr>
            <a:normAutofit/>
          </a:bodyPr>
          <a:lstStyle/>
          <a:p>
            <a:r>
              <a:rPr lang="sv-SE" dirty="0"/>
              <a:t>Slipavgift 200:-, går direkt till </a:t>
            </a:r>
            <a:r>
              <a:rPr lang="sv-SE" dirty="0" smtClean="0"/>
              <a:t>lagkassan</a:t>
            </a:r>
          </a:p>
          <a:p>
            <a:r>
              <a:rPr lang="sv-SE" dirty="0" smtClean="0"/>
              <a:t>Tröjavgift 200:- för den nya tröjan</a:t>
            </a:r>
            <a:endParaRPr lang="sv-SE" dirty="0"/>
          </a:p>
          <a:p>
            <a:r>
              <a:rPr lang="sv-SE" dirty="0"/>
              <a:t>Inkomster från egna poolspel</a:t>
            </a:r>
          </a:p>
          <a:p>
            <a:r>
              <a:rPr lang="sv-SE" dirty="0"/>
              <a:t>Inkomster från A-lagskiosken</a:t>
            </a:r>
          </a:p>
          <a:p>
            <a:r>
              <a:rPr lang="sv-SE" dirty="0"/>
              <a:t>Inget särskilt material som behövs till denna säsong</a:t>
            </a:r>
          </a:p>
          <a:p>
            <a:r>
              <a:rPr lang="sv-SE" dirty="0"/>
              <a:t>Utgifter för denna säsong är i första hand cuper och bussresor</a:t>
            </a:r>
          </a:p>
        </p:txBody>
      </p:sp>
    </p:spTree>
    <p:extLst>
      <p:ext uri="{BB962C8B-B14F-4D97-AF65-F5344CB8AC3E}">
        <p14:creationId xmlns:p14="http://schemas.microsoft.com/office/powerpoint/2010/main" val="182357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Resultat/Budget</a:t>
            </a:r>
          </a:p>
        </p:txBody>
      </p:sp>
      <p:graphicFrame>
        <p:nvGraphicFramePr>
          <p:cNvPr id="5" name="Content Placeholder 4"/>
          <p:cNvGraphicFramePr>
            <a:graphicFrameLocks noGrp="1" noChangeAspect="1"/>
          </p:cNvGraphicFramePr>
          <p:nvPr>
            <p:ph idx="1"/>
          </p:nvPr>
        </p:nvGraphicFramePr>
        <p:xfrm>
          <a:off x="2854727" y="1600200"/>
          <a:ext cx="3434545" cy="4525963"/>
        </p:xfrm>
        <a:graphic>
          <a:graphicData uri="http://schemas.openxmlformats.org/presentationml/2006/ole">
            <mc:AlternateContent xmlns:mc="http://schemas.openxmlformats.org/markup-compatibility/2006">
              <mc:Choice xmlns:v="urn:schemas-microsoft-com:vml" Requires="v">
                <p:oleObj spid="_x0000_s1032" name="Worksheet" r:id="rId3" imgW="3741385" imgH="4930085" progId="Excel.Sheet.12">
                  <p:embed/>
                </p:oleObj>
              </mc:Choice>
              <mc:Fallback>
                <p:oleObj name="Worksheet" r:id="rId3" imgW="3741385" imgH="4930085" progId="Excel.Sheet.12">
                  <p:embed/>
                  <p:pic>
                    <p:nvPicPr>
                      <p:cNvPr id="0" name="Content Placeholder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4727" y="1600200"/>
                        <a:ext cx="3434545"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67108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Resultat/Budget</a:t>
            </a:r>
            <a:endParaRPr lang="sv-SE" dirty="0"/>
          </a:p>
        </p:txBody>
      </p:sp>
      <p:pic>
        <p:nvPicPr>
          <p:cNvPr id="4" name="Bildobjekt 2"/>
          <p:cNvPicPr>
            <a:picLocks noGrp="1"/>
          </p:cNvPicPr>
          <p:nvPr>
            <p:ph idx="1"/>
          </p:nvPr>
        </p:nvPicPr>
        <p:blipFill>
          <a:blip r:embed="rId2"/>
          <a:stretch>
            <a:fillRect/>
          </a:stretch>
        </p:blipFill>
        <p:spPr>
          <a:xfrm>
            <a:off x="2282032" y="1600200"/>
            <a:ext cx="4579935" cy="452596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Sponsring</a:t>
            </a:r>
          </a:p>
        </p:txBody>
      </p:sp>
      <p:sp>
        <p:nvSpPr>
          <p:cNvPr id="5" name="Platshållare för innehåll 4"/>
          <p:cNvSpPr>
            <a:spLocks noGrp="1"/>
          </p:cNvSpPr>
          <p:nvPr>
            <p:ph idx="1"/>
          </p:nvPr>
        </p:nvSpPr>
        <p:spPr/>
        <p:txBody>
          <a:bodyPr/>
          <a:lstStyle/>
          <a:p>
            <a:r>
              <a:rPr lang="sv-SE" dirty="0"/>
              <a:t>25.000:- kom in förra säsongen</a:t>
            </a:r>
          </a:p>
          <a:p>
            <a:r>
              <a:rPr lang="sv-SE" dirty="0"/>
              <a:t>Ni som ordnat sponsorer, kolla om de vill fortsätta med detta även i år</a:t>
            </a:r>
          </a:p>
          <a:p>
            <a:r>
              <a:rPr lang="sv-SE" dirty="0"/>
              <a:t>Sponsoransvarig behövs</a:t>
            </a:r>
          </a:p>
          <a:p>
            <a:r>
              <a:rPr lang="sv-SE" dirty="0"/>
              <a:t>Intresserad?</a:t>
            </a:r>
          </a:p>
          <a:p>
            <a:endParaRPr lang="sv-SE" dirty="0"/>
          </a:p>
        </p:txBody>
      </p:sp>
    </p:spTree>
    <p:extLst>
      <p:ext uri="{BB962C8B-B14F-4D97-AF65-F5344CB8AC3E}">
        <p14:creationId xmlns:p14="http://schemas.microsoft.com/office/powerpoint/2010/main" val="2989410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Dagordning</a:t>
            </a:r>
          </a:p>
        </p:txBody>
      </p:sp>
      <p:sp>
        <p:nvSpPr>
          <p:cNvPr id="3" name="Platshållare för innehåll 2"/>
          <p:cNvSpPr>
            <a:spLocks noGrp="1"/>
          </p:cNvSpPr>
          <p:nvPr>
            <p:ph idx="1"/>
          </p:nvPr>
        </p:nvSpPr>
        <p:spPr/>
        <p:txBody>
          <a:bodyPr>
            <a:normAutofit fontScale="70000" lnSpcReduction="20000"/>
          </a:bodyPr>
          <a:lstStyle/>
          <a:p>
            <a:r>
              <a:rPr lang="sv-SE" dirty="0"/>
              <a:t>Ledare</a:t>
            </a:r>
          </a:p>
          <a:p>
            <a:r>
              <a:rPr lang="sv-SE" dirty="0" smtClean="0"/>
              <a:t>Säsongen 2018/2019</a:t>
            </a:r>
            <a:endParaRPr lang="sv-SE" dirty="0"/>
          </a:p>
          <a:p>
            <a:r>
              <a:rPr lang="sv-SE" dirty="0" smtClean="0"/>
              <a:t>Träningar</a:t>
            </a:r>
          </a:p>
          <a:p>
            <a:r>
              <a:rPr lang="sv-SE" dirty="0" smtClean="0"/>
              <a:t>Utrustning och slipning</a:t>
            </a:r>
            <a:endParaRPr lang="sv-SE" dirty="0"/>
          </a:p>
          <a:p>
            <a:r>
              <a:rPr lang="sv-SE" dirty="0"/>
              <a:t>Poolspel/matcher</a:t>
            </a:r>
          </a:p>
          <a:p>
            <a:r>
              <a:rPr lang="sv-SE" dirty="0" smtClean="0"/>
              <a:t>Träningsläger</a:t>
            </a:r>
          </a:p>
          <a:p>
            <a:r>
              <a:rPr lang="sv-SE" dirty="0" smtClean="0"/>
              <a:t>Bollkallar &amp; maskotar</a:t>
            </a:r>
            <a:endParaRPr lang="sv-SE" dirty="0"/>
          </a:p>
          <a:p>
            <a:r>
              <a:rPr lang="sv-SE" dirty="0" smtClean="0"/>
              <a:t>A-lagskiosken</a:t>
            </a:r>
          </a:p>
          <a:p>
            <a:r>
              <a:rPr lang="sv-SE" dirty="0" smtClean="0"/>
              <a:t>Cuper</a:t>
            </a:r>
          </a:p>
          <a:p>
            <a:r>
              <a:rPr lang="sv-SE" dirty="0" smtClean="0"/>
              <a:t>Ekonomi</a:t>
            </a:r>
            <a:endParaRPr lang="sv-SE" dirty="0"/>
          </a:p>
          <a:p>
            <a:r>
              <a:rPr lang="sv-SE" dirty="0" smtClean="0"/>
              <a:t>Sponsring</a:t>
            </a:r>
            <a:endParaRPr lang="sv-SE" dirty="0"/>
          </a:p>
          <a:p>
            <a:r>
              <a:rPr lang="sv-SE" dirty="0"/>
              <a:t>Övriga frågor</a:t>
            </a:r>
          </a:p>
          <a:p>
            <a:r>
              <a:rPr lang="sv-SE" dirty="0"/>
              <a:t>Mingel </a:t>
            </a:r>
          </a:p>
        </p:txBody>
      </p:sp>
    </p:spTree>
    <p:extLst>
      <p:ext uri="{BB962C8B-B14F-4D97-AF65-F5344CB8AC3E}">
        <p14:creationId xmlns:p14="http://schemas.microsoft.com/office/powerpoint/2010/main" val="4096879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Ledare</a:t>
            </a:r>
          </a:p>
        </p:txBody>
      </p:sp>
      <p:sp>
        <p:nvSpPr>
          <p:cNvPr id="3" name="Platshållare för innehåll 2"/>
          <p:cNvSpPr>
            <a:spLocks noGrp="1"/>
          </p:cNvSpPr>
          <p:nvPr>
            <p:ph idx="1"/>
          </p:nvPr>
        </p:nvSpPr>
        <p:spPr/>
        <p:txBody>
          <a:bodyPr>
            <a:normAutofit fontScale="62500" lnSpcReduction="20000"/>
          </a:bodyPr>
          <a:lstStyle/>
          <a:p>
            <a:r>
              <a:rPr lang="sv-SE" dirty="0"/>
              <a:t>Mattias </a:t>
            </a:r>
            <a:r>
              <a:rPr lang="sv-SE" dirty="0" err="1"/>
              <a:t>Hessel</a:t>
            </a:r>
            <a:r>
              <a:rPr lang="sv-SE" dirty="0"/>
              <a:t> – Huvudtränare</a:t>
            </a:r>
          </a:p>
          <a:p>
            <a:r>
              <a:rPr lang="sv-SE" dirty="0" err="1"/>
              <a:t>PeGe</a:t>
            </a:r>
            <a:r>
              <a:rPr lang="sv-SE" dirty="0"/>
              <a:t> Svedberg – Huvudtränare</a:t>
            </a:r>
          </a:p>
          <a:p>
            <a:r>
              <a:rPr lang="sv-SE" dirty="0"/>
              <a:t>Peter Skillström </a:t>
            </a:r>
            <a:r>
              <a:rPr lang="sv-SE" dirty="0" smtClean="0"/>
              <a:t>– Tränare</a:t>
            </a:r>
            <a:endParaRPr lang="sv-SE" dirty="0"/>
          </a:p>
          <a:p>
            <a:r>
              <a:rPr lang="sv-SE" dirty="0"/>
              <a:t>Fredric Wahlström </a:t>
            </a:r>
            <a:r>
              <a:rPr lang="sv-SE" dirty="0" smtClean="0"/>
              <a:t>– Tränare</a:t>
            </a:r>
            <a:endParaRPr lang="sv-SE" dirty="0"/>
          </a:p>
          <a:p>
            <a:r>
              <a:rPr lang="sv-SE" dirty="0"/>
              <a:t>Per Eckemark – </a:t>
            </a:r>
            <a:r>
              <a:rPr lang="sv-SE" dirty="0" smtClean="0"/>
              <a:t>Tränare</a:t>
            </a:r>
          </a:p>
          <a:p>
            <a:r>
              <a:rPr lang="sv-SE" dirty="0" smtClean="0"/>
              <a:t>Magnus Björnström – Tränare</a:t>
            </a:r>
            <a:endParaRPr lang="sv-SE" dirty="0"/>
          </a:p>
          <a:p>
            <a:r>
              <a:rPr lang="sv-SE" dirty="0" smtClean="0"/>
              <a:t>Pär Elovsson– </a:t>
            </a:r>
            <a:r>
              <a:rPr lang="sv-SE" dirty="0"/>
              <a:t>Lagledare</a:t>
            </a:r>
          </a:p>
          <a:p>
            <a:r>
              <a:rPr lang="sv-SE" dirty="0"/>
              <a:t>Sara Åslund </a:t>
            </a:r>
            <a:r>
              <a:rPr lang="sv-SE" dirty="0" err="1"/>
              <a:t>Campese</a:t>
            </a:r>
            <a:r>
              <a:rPr lang="sv-SE" dirty="0"/>
              <a:t> – </a:t>
            </a:r>
            <a:r>
              <a:rPr lang="sv-SE" dirty="0" err="1"/>
              <a:t>Materialare</a:t>
            </a:r>
            <a:endParaRPr lang="sv-SE" dirty="0"/>
          </a:p>
          <a:p>
            <a:r>
              <a:rPr lang="sv-SE" dirty="0" smtClean="0"/>
              <a:t>Marco </a:t>
            </a:r>
            <a:r>
              <a:rPr lang="sv-SE" dirty="0" err="1" smtClean="0"/>
              <a:t>Gradenäs</a:t>
            </a:r>
            <a:r>
              <a:rPr lang="sv-SE" dirty="0" smtClean="0"/>
              <a:t>– </a:t>
            </a:r>
            <a:r>
              <a:rPr lang="sv-SE" dirty="0" err="1" smtClean="0"/>
              <a:t>Materialare</a:t>
            </a:r>
            <a:endParaRPr lang="sv-SE" dirty="0"/>
          </a:p>
          <a:p>
            <a:r>
              <a:rPr lang="sv-SE" dirty="0" smtClean="0"/>
              <a:t>Jocke Östensson - </a:t>
            </a:r>
            <a:r>
              <a:rPr lang="sv-SE" dirty="0" err="1" smtClean="0"/>
              <a:t>Materialare</a:t>
            </a:r>
            <a:endParaRPr lang="sv-SE" dirty="0"/>
          </a:p>
          <a:p>
            <a:r>
              <a:rPr lang="sv-SE" dirty="0"/>
              <a:t>Linda Wahlström – Arrangemang, kiosk</a:t>
            </a:r>
          </a:p>
          <a:p>
            <a:r>
              <a:rPr lang="sv-SE" dirty="0"/>
              <a:t>Veronica Blom – Arrangemang, kiosk</a:t>
            </a:r>
          </a:p>
          <a:p>
            <a:r>
              <a:rPr lang="sv-SE" dirty="0"/>
              <a:t>Mia Östman – Arrangemang, kiosk</a:t>
            </a:r>
          </a:p>
          <a:p>
            <a:r>
              <a:rPr lang="sv-SE" dirty="0"/>
              <a:t>Andreas Martinsson – Ekonomi</a:t>
            </a:r>
          </a:p>
          <a:p>
            <a:pPr marL="0" indent="0">
              <a:buNone/>
            </a:pPr>
            <a:endParaRPr lang="sv-SE" dirty="0"/>
          </a:p>
          <a:p>
            <a:endParaRPr lang="sv-SE" dirty="0"/>
          </a:p>
          <a:p>
            <a:endParaRPr lang="sv-SE" dirty="0"/>
          </a:p>
        </p:txBody>
      </p:sp>
    </p:spTree>
    <p:extLst>
      <p:ext uri="{BB962C8B-B14F-4D97-AF65-F5344CB8AC3E}">
        <p14:creationId xmlns:p14="http://schemas.microsoft.com/office/powerpoint/2010/main" val="653071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Säsongen </a:t>
            </a:r>
            <a:r>
              <a:rPr lang="sv-SE" dirty="0" smtClean="0"/>
              <a:t>2018/2019</a:t>
            </a:r>
            <a:endParaRPr lang="sv-SE" dirty="0"/>
          </a:p>
        </p:txBody>
      </p:sp>
      <p:sp>
        <p:nvSpPr>
          <p:cNvPr id="3" name="Platshållare för innehåll 2"/>
          <p:cNvSpPr>
            <a:spLocks noGrp="1"/>
          </p:cNvSpPr>
          <p:nvPr>
            <p:ph idx="1"/>
          </p:nvPr>
        </p:nvSpPr>
        <p:spPr/>
        <p:txBody>
          <a:bodyPr>
            <a:normAutofit/>
          </a:bodyPr>
          <a:lstStyle/>
          <a:p>
            <a:r>
              <a:rPr lang="sv-SE" dirty="0" smtClean="0"/>
              <a:t>32 </a:t>
            </a:r>
            <a:r>
              <a:rPr lang="sv-SE" dirty="0"/>
              <a:t>spelare inskrivna i dagsläget</a:t>
            </a:r>
          </a:p>
          <a:p>
            <a:r>
              <a:rPr lang="sv-SE" dirty="0"/>
              <a:t>Träningstider: </a:t>
            </a:r>
            <a:r>
              <a:rPr lang="sv-SE" dirty="0" smtClean="0"/>
              <a:t>Tisdag 18:25-19:25</a:t>
            </a:r>
            <a:br>
              <a:rPr lang="sv-SE" dirty="0" smtClean="0"/>
            </a:br>
            <a:r>
              <a:rPr lang="sv-SE" dirty="0" smtClean="0"/>
              <a:t>						Fredag 16:30-17:30</a:t>
            </a:r>
            <a:br>
              <a:rPr lang="sv-SE" dirty="0" smtClean="0"/>
            </a:br>
            <a:r>
              <a:rPr lang="sv-SE" dirty="0" smtClean="0"/>
              <a:t>Samling 17:30 på tisdagsträningen</a:t>
            </a:r>
          </a:p>
          <a:p>
            <a:r>
              <a:rPr lang="sv-SE" dirty="0" smtClean="0"/>
              <a:t>Alla träningar på Hakon</a:t>
            </a:r>
          </a:p>
          <a:p>
            <a:r>
              <a:rPr lang="sv-SE" dirty="0" smtClean="0"/>
              <a:t>Flera träningstillfällen i mån av plats och intresse</a:t>
            </a:r>
          </a:p>
        </p:txBody>
      </p:sp>
    </p:spTree>
    <p:extLst>
      <p:ext uri="{BB962C8B-B14F-4D97-AF65-F5344CB8AC3E}">
        <p14:creationId xmlns:p14="http://schemas.microsoft.com/office/powerpoint/2010/main" val="214748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Träningar</a:t>
            </a:r>
          </a:p>
        </p:txBody>
      </p:sp>
      <p:sp>
        <p:nvSpPr>
          <p:cNvPr id="3" name="Platshållare för innehåll 2"/>
          <p:cNvSpPr>
            <a:spLocks noGrp="1"/>
          </p:cNvSpPr>
          <p:nvPr>
            <p:ph idx="1"/>
          </p:nvPr>
        </p:nvSpPr>
        <p:spPr/>
        <p:txBody>
          <a:bodyPr>
            <a:normAutofit fontScale="85000" lnSpcReduction="10000"/>
          </a:bodyPr>
          <a:lstStyle/>
          <a:p>
            <a:r>
              <a:rPr lang="sv-SE" dirty="0" smtClean="0"/>
              <a:t>Träningsfokus på spelförståelse och att ha kul på isen</a:t>
            </a:r>
          </a:p>
          <a:p>
            <a:r>
              <a:rPr lang="sv-SE" dirty="0" smtClean="0"/>
              <a:t>Ingen </a:t>
            </a:r>
            <a:r>
              <a:rPr lang="sv-SE" dirty="0"/>
              <a:t>får gå ut på isen innan tränarna ger ok</a:t>
            </a:r>
          </a:p>
          <a:p>
            <a:r>
              <a:rPr lang="sv-SE" dirty="0"/>
              <a:t>Stilla under samlingarna, ett knä i isen</a:t>
            </a:r>
          </a:p>
          <a:p>
            <a:r>
              <a:rPr lang="sv-SE" dirty="0"/>
              <a:t>När träningen är slut åker vi av isen utan att störa de som kommer efter och samlas i omklädningsrummet. </a:t>
            </a:r>
          </a:p>
          <a:p>
            <a:r>
              <a:rPr lang="sv-SE" dirty="0"/>
              <a:t>Alltid en kort samling efter träning i omklädningsrummet</a:t>
            </a:r>
          </a:p>
          <a:p>
            <a:r>
              <a:rPr lang="sv-SE" dirty="0"/>
              <a:t>Vi vill gärna att alla byter om och duschar tillsammans efter träningar</a:t>
            </a:r>
          </a:p>
          <a:p>
            <a:r>
              <a:rPr lang="sv-SE" dirty="0"/>
              <a:t>Ni föräldrar får gärna agera bollkallar under träningar</a:t>
            </a:r>
          </a:p>
          <a:p>
            <a:endParaRPr lang="sv-SE" dirty="0"/>
          </a:p>
        </p:txBody>
      </p:sp>
    </p:spTree>
    <p:extLst>
      <p:ext uri="{BB962C8B-B14F-4D97-AF65-F5344CB8AC3E}">
        <p14:creationId xmlns:p14="http://schemas.microsoft.com/office/powerpoint/2010/main" val="289571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Utrustning, slipning</a:t>
            </a:r>
          </a:p>
        </p:txBody>
      </p:sp>
      <p:sp>
        <p:nvSpPr>
          <p:cNvPr id="3" name="Platshållare för innehåll 2"/>
          <p:cNvSpPr>
            <a:spLocks noGrp="1"/>
          </p:cNvSpPr>
          <p:nvPr>
            <p:ph idx="1"/>
          </p:nvPr>
        </p:nvSpPr>
        <p:spPr/>
        <p:txBody>
          <a:bodyPr>
            <a:normAutofit fontScale="92500" lnSpcReduction="20000"/>
          </a:bodyPr>
          <a:lstStyle/>
          <a:p>
            <a:r>
              <a:rPr lang="sv-SE" dirty="0"/>
              <a:t>Skridskor, hjälmar och skydd måste vara märkta med namn. </a:t>
            </a:r>
          </a:p>
          <a:p>
            <a:r>
              <a:rPr lang="sv-SE" dirty="0" smtClean="0"/>
              <a:t>Lätta </a:t>
            </a:r>
            <a:r>
              <a:rPr lang="sv-SE" dirty="0"/>
              <a:t>klubbor rekommenderas</a:t>
            </a:r>
          </a:p>
          <a:p>
            <a:r>
              <a:rPr lang="sv-SE" dirty="0" smtClean="0"/>
              <a:t>Slipning </a:t>
            </a:r>
            <a:r>
              <a:rPr lang="sv-SE" dirty="0"/>
              <a:t>bör göras minst </a:t>
            </a:r>
            <a:r>
              <a:rPr lang="sv-SE" dirty="0" smtClean="0"/>
              <a:t>vart </a:t>
            </a:r>
            <a:r>
              <a:rPr lang="sv-SE" dirty="0"/>
              <a:t>3:e ispass</a:t>
            </a:r>
          </a:p>
          <a:p>
            <a:r>
              <a:rPr lang="sv-SE" dirty="0"/>
              <a:t>Skridskor lämnas för slipning efter </a:t>
            </a:r>
            <a:r>
              <a:rPr lang="sv-SE" dirty="0" smtClean="0"/>
              <a:t>tisdagsträningen</a:t>
            </a:r>
            <a:r>
              <a:rPr lang="sv-SE" dirty="0"/>
              <a:t>. </a:t>
            </a:r>
            <a:r>
              <a:rPr lang="sv-SE" dirty="0" smtClean="0"/>
              <a:t> Slipning innan </a:t>
            </a:r>
            <a:r>
              <a:rPr lang="sv-SE" dirty="0"/>
              <a:t>träning i mån av tid</a:t>
            </a:r>
          </a:p>
          <a:p>
            <a:r>
              <a:rPr lang="sv-SE" dirty="0"/>
              <a:t>Slipavgiften (200:-) innebär fri slipning för spelare. Föräldrar och syskons slipas i mån av tid för 20kr/gång. </a:t>
            </a:r>
          </a:p>
        </p:txBody>
      </p:sp>
    </p:spTree>
    <p:extLst>
      <p:ext uri="{BB962C8B-B14F-4D97-AF65-F5344CB8AC3E}">
        <p14:creationId xmlns:p14="http://schemas.microsoft.com/office/powerpoint/2010/main" val="41481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Poolspel/matcher</a:t>
            </a:r>
          </a:p>
        </p:txBody>
      </p:sp>
      <p:sp>
        <p:nvSpPr>
          <p:cNvPr id="3" name="Platshållare för innehåll 2"/>
          <p:cNvSpPr>
            <a:spLocks noGrp="1"/>
          </p:cNvSpPr>
          <p:nvPr>
            <p:ph idx="1"/>
          </p:nvPr>
        </p:nvSpPr>
        <p:spPr/>
        <p:txBody>
          <a:bodyPr>
            <a:normAutofit fontScale="70000" lnSpcReduction="20000"/>
          </a:bodyPr>
          <a:lstStyle/>
          <a:p>
            <a:r>
              <a:rPr lang="sv-SE" dirty="0"/>
              <a:t>Poolspelsserie, vi har </a:t>
            </a:r>
            <a:r>
              <a:rPr lang="sv-SE" dirty="0" smtClean="0"/>
              <a:t>1 </a:t>
            </a:r>
            <a:r>
              <a:rPr lang="sv-SE" dirty="0"/>
              <a:t>lag anmälda till mellansvenska serien</a:t>
            </a:r>
          </a:p>
          <a:p>
            <a:r>
              <a:rPr lang="sv-SE" dirty="0"/>
              <a:t>2 lag anmälda till </a:t>
            </a:r>
            <a:r>
              <a:rPr lang="sv-SE" dirty="0" smtClean="0"/>
              <a:t>Stockholmsserien. 7-manna och 11-manna</a:t>
            </a:r>
            <a:endParaRPr lang="sv-SE" dirty="0"/>
          </a:p>
          <a:p>
            <a:r>
              <a:rPr lang="sv-SE" dirty="0"/>
              <a:t>Lagindelning till Stockholm görs på samma sätt som förra året. Alla erbjuds att spela lika många matcher men tackar man nej är det inte säkert att man erbjuds ersättning. Indelningen görs så snart spelschemat kommer.</a:t>
            </a:r>
          </a:p>
          <a:p>
            <a:r>
              <a:rPr lang="sv-SE" dirty="0"/>
              <a:t>Vi räknar med att arrangera 1-2 poolspel själva</a:t>
            </a:r>
          </a:p>
          <a:p>
            <a:r>
              <a:rPr lang="sv-SE" dirty="0"/>
              <a:t>Arrangemangsansvariga planerar och koordinerar, föräldrar tilldelas arbetspass</a:t>
            </a:r>
          </a:p>
          <a:p>
            <a:r>
              <a:rPr lang="sv-SE" dirty="0"/>
              <a:t>Kioskförsäljning, planvärdar, </a:t>
            </a:r>
            <a:r>
              <a:rPr lang="sv-SE" dirty="0" smtClean="0"/>
              <a:t>lagvärdar, sekretariat</a:t>
            </a:r>
            <a:endParaRPr lang="sv-SE" dirty="0"/>
          </a:p>
          <a:p>
            <a:r>
              <a:rPr lang="sv-SE" dirty="0" smtClean="0"/>
              <a:t>Den här säsongen planerar vi dra ner på bussåkandet och istället samåka med egna bilar till matcher som ligger inom ca 10 mil</a:t>
            </a:r>
            <a:endParaRPr lang="sv-SE" dirty="0"/>
          </a:p>
          <a:p>
            <a:r>
              <a:rPr lang="sv-SE" dirty="0" smtClean="0"/>
              <a:t>För längre </a:t>
            </a:r>
            <a:r>
              <a:rPr lang="sv-SE" dirty="0"/>
              <a:t>resor </a:t>
            </a:r>
            <a:r>
              <a:rPr lang="sv-SE" dirty="0" smtClean="0"/>
              <a:t>och cuper åker vi minibuss eller </a:t>
            </a:r>
            <a:r>
              <a:rPr lang="sv-SE" dirty="0"/>
              <a:t>stor buss</a:t>
            </a:r>
          </a:p>
        </p:txBody>
      </p:sp>
    </p:spTree>
    <p:extLst>
      <p:ext uri="{BB962C8B-B14F-4D97-AF65-F5344CB8AC3E}">
        <p14:creationId xmlns:p14="http://schemas.microsoft.com/office/powerpoint/2010/main" val="75419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Matcher/Poolspel översikt</a:t>
            </a:r>
            <a:endParaRPr lang="sv-SE" dirty="0"/>
          </a:p>
        </p:txBody>
      </p:sp>
      <p:sp>
        <p:nvSpPr>
          <p:cNvPr id="3" name="Platshållare för innehåll 2"/>
          <p:cNvSpPr>
            <a:spLocks noGrp="1"/>
          </p:cNvSpPr>
          <p:nvPr>
            <p:ph idx="1"/>
          </p:nvPr>
        </p:nvSpPr>
        <p:spPr/>
        <p:txBody>
          <a:bodyPr/>
          <a:lstStyle/>
          <a:p>
            <a:endParaRPr lang="sv-SE"/>
          </a:p>
        </p:txBody>
      </p:sp>
      <p:pic>
        <p:nvPicPr>
          <p:cNvPr id="2050" name="Picture 2" descr="https://gm1.ggpht.com/M_rMqveIeBmRGAAIQccX5uDpAtZv3EurVHsRlH-C48_wdctaqZjkxG7IdwaEOQ4uyrWpIzBbkVT0A1LtiZTSF9XQdfm-ob6Pc-MmN8pFVwQg5u8Y17PNSXiLOiA1VvgA-RfmW6oZUmc0nopzmtd5EflT4zk9E4yBwiwe_ZWfvfR7SfPu4cNCib5Ew1jQiT4kd8jeEWm1CrSOPmtagGvpKIoTiWkd0t0cy2KTi75dAfx26M2thepqkVhxyV5YSQP9NRU66NFsoG8vwg3rlyO_v4nf_uaoiP0yve4yT7TVBSya2U2EJiubeiS-DSVZwJcAF3uyKIbF9uJbaZKnWvNuW5p7xOyEFL3LqLlmX-EowMcFrgHf_bZYYGTFtIxwZbHoy73n3W_2IeJwX60JpvFzSVgHOIXhNF1PLOgiNDaQBsnepSW-hczZxK9ICPVuxmzHrJRea3ker89jw2hYzKOxn7C1cTmC8Phu0SflvyONFBJC3UCcng8DZ7D4qPwB4b-Luagv-_uPQGNGjguziCU1A2YIRAWW3YH0wNyKl2-TYw0jqPLY0FFGR-VqDmwKmhZ3hP91_WcVyk_aA0SId4L-O9KxeDEi31LntFaPvdYe1u0nuXSOhvcjfkH8SNmwsIF-xdfz50ZaRzf3Cmr3h3qppiS-g2EIFmtHYHDRMgPBkqUV44UONu6j9unLm1b_QDANJIu0NpTvdSNGAJbv=s0-l75-ft-l75-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880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Träningsläger</a:t>
            </a:r>
          </a:p>
        </p:txBody>
      </p:sp>
      <p:sp>
        <p:nvSpPr>
          <p:cNvPr id="3" name="Platshållare för innehåll 2"/>
          <p:cNvSpPr>
            <a:spLocks noGrp="1"/>
          </p:cNvSpPr>
          <p:nvPr>
            <p:ph idx="1"/>
          </p:nvPr>
        </p:nvSpPr>
        <p:spPr/>
        <p:txBody>
          <a:bodyPr/>
          <a:lstStyle/>
          <a:p>
            <a:pPr marL="0" indent="0">
              <a:buNone/>
            </a:pPr>
            <a:r>
              <a:rPr lang="sv-SE" dirty="0" smtClean="0"/>
              <a:t>Skultuna, Kvarnbackavallen 13/10 </a:t>
            </a:r>
            <a:r>
              <a:rPr lang="sv-SE" dirty="0" err="1" smtClean="0"/>
              <a:t>kl</a:t>
            </a:r>
            <a:r>
              <a:rPr lang="sv-SE" dirty="0" smtClean="0"/>
              <a:t> </a:t>
            </a:r>
            <a:r>
              <a:rPr lang="sv-SE" dirty="0" smtClean="0"/>
              <a:t>08</a:t>
            </a:r>
            <a:r>
              <a:rPr lang="sv-SE" dirty="0" smtClean="0"/>
              <a:t>:00-19:00</a:t>
            </a:r>
            <a:endParaRPr lang="sv-SE" dirty="0" smtClean="0"/>
          </a:p>
          <a:p>
            <a:pPr marL="0" indent="0">
              <a:buNone/>
            </a:pPr>
            <a:r>
              <a:rPr lang="sv-SE" dirty="0" smtClean="0"/>
              <a:t>Temat för lägret är: Laganda</a:t>
            </a:r>
          </a:p>
          <a:p>
            <a:pPr marL="0" indent="0">
              <a:buNone/>
            </a:pPr>
            <a:r>
              <a:rPr lang="sv-SE" dirty="0" smtClean="0"/>
              <a:t>2 ispass </a:t>
            </a:r>
          </a:p>
          <a:p>
            <a:pPr marL="0" indent="0">
              <a:buNone/>
            </a:pPr>
            <a:r>
              <a:rPr lang="sv-SE" dirty="0" smtClean="0"/>
              <a:t>2 varav 1 med gästföreläsare</a:t>
            </a:r>
          </a:p>
          <a:p>
            <a:pPr marL="0" indent="0">
              <a:buNone/>
            </a:pPr>
            <a:r>
              <a:rPr lang="sv-SE" dirty="0" smtClean="0"/>
              <a:t>2st barmarkspass</a:t>
            </a:r>
            <a:endParaRPr lang="sv-SE" dirty="0" smtClean="0"/>
          </a:p>
          <a:p>
            <a:pPr marL="0" indent="0">
              <a:buNone/>
            </a:pPr>
            <a:r>
              <a:rPr lang="sv-SE" dirty="0" smtClean="0"/>
              <a:t>Lunch och kvällsmat ingår</a:t>
            </a:r>
          </a:p>
          <a:p>
            <a:pPr marL="0" indent="0">
              <a:buNone/>
            </a:pPr>
            <a:r>
              <a:rPr lang="sv-SE" dirty="0" smtClean="0"/>
              <a:t>Eget mellanmål</a:t>
            </a:r>
          </a:p>
        </p:txBody>
      </p:sp>
    </p:spTree>
    <p:extLst>
      <p:ext uri="{BB962C8B-B14F-4D97-AF65-F5344CB8AC3E}">
        <p14:creationId xmlns:p14="http://schemas.microsoft.com/office/powerpoint/2010/main" val="1004705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689</Words>
  <Application>Microsoft Office PowerPoint</Application>
  <PresentationFormat>Bildspel på skärmen (4:3)</PresentationFormat>
  <Paragraphs>118</Paragraphs>
  <Slides>18</Slides>
  <Notes>7</Notes>
  <HiddenSlides>2</HiddenSlides>
  <MMClips>0</MMClips>
  <ScaleCrop>false</ScaleCrop>
  <HeadingPairs>
    <vt:vector size="8" baseType="variant">
      <vt:variant>
        <vt:lpstr>Använt teckensnitt</vt:lpstr>
      </vt:variant>
      <vt:variant>
        <vt:i4>2</vt:i4>
      </vt:variant>
      <vt:variant>
        <vt:lpstr>Tema</vt:lpstr>
      </vt:variant>
      <vt:variant>
        <vt:i4>1</vt:i4>
      </vt:variant>
      <vt:variant>
        <vt:lpstr>Serverprogram för OLE-inbäddning</vt:lpstr>
      </vt:variant>
      <vt:variant>
        <vt:i4>1</vt:i4>
      </vt:variant>
      <vt:variant>
        <vt:lpstr>Bildrubriker</vt:lpstr>
      </vt:variant>
      <vt:variant>
        <vt:i4>18</vt:i4>
      </vt:variant>
    </vt:vector>
  </HeadingPairs>
  <TitlesOfParts>
    <vt:vector size="22" baseType="lpstr">
      <vt:lpstr>Arial</vt:lpstr>
      <vt:lpstr>Calibri</vt:lpstr>
      <vt:lpstr>Office-tema</vt:lpstr>
      <vt:lpstr>Worksheet</vt:lpstr>
      <vt:lpstr>PowerPoint-presentation</vt:lpstr>
      <vt:lpstr>Dagordning</vt:lpstr>
      <vt:lpstr>Ledare</vt:lpstr>
      <vt:lpstr>Säsongen 2018/2019</vt:lpstr>
      <vt:lpstr>Träningar</vt:lpstr>
      <vt:lpstr>Utrustning, slipning</vt:lpstr>
      <vt:lpstr>Poolspel/matcher</vt:lpstr>
      <vt:lpstr>Matcher/Poolspel översikt</vt:lpstr>
      <vt:lpstr>Träningsläger</vt:lpstr>
      <vt:lpstr>Bollkallar </vt:lpstr>
      <vt:lpstr>Maskotar åt A-laget</vt:lpstr>
      <vt:lpstr>A-lagskiosken</vt:lpstr>
      <vt:lpstr>Knatten Cup 1-3 februari</vt:lpstr>
      <vt:lpstr>Övriga cuper </vt:lpstr>
      <vt:lpstr>Ekonomi</vt:lpstr>
      <vt:lpstr>Resultat/Budget</vt:lpstr>
      <vt:lpstr>Resultat/Budget</vt:lpstr>
      <vt:lpstr>Sponsring</vt:lpstr>
    </vt:vector>
  </TitlesOfParts>
  <Company>Västerås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Anders Lööf</dc:creator>
  <cp:lastModifiedBy>Pär Elovsson</cp:lastModifiedBy>
  <cp:revision>120</cp:revision>
  <dcterms:created xsi:type="dcterms:W3CDTF">2014-10-15T06:58:59Z</dcterms:created>
  <dcterms:modified xsi:type="dcterms:W3CDTF">2018-10-01T15:54:19Z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-433558305</vt:i4>
  </property>
  <property fmtid="{D5CDD505-2E9C-101B-9397-08002B2CF9AE}" pid="3" name="_NewReviewCycle">
    <vt:lpwstr/>
  </property>
  <property fmtid="{D5CDD505-2E9C-101B-9397-08002B2CF9AE}" pid="4" name="_EmailSubject">
    <vt:lpwstr>PPT Föräldramöte</vt:lpwstr>
  </property>
  <property fmtid="{D5CDD505-2E9C-101B-9397-08002B2CF9AE}" pid="5" name="_AuthorEmail">
    <vt:lpwstr>PGSV@cowi.com</vt:lpwstr>
  </property>
  <property fmtid="{D5CDD505-2E9C-101B-9397-08002B2CF9AE}" pid="6" name="_AuthorEmailDisplayName">
    <vt:lpwstr>PeGe Svedberg</vt:lpwstr>
  </property>
</Properties>
</file>