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79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14" d="100"/>
          <a:sy n="114" d="100"/>
        </p:scale>
        <p:origin x="-73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AC2848-45D0-5A40-9B9B-563F1517B93F}" type="datetimeFigureOut">
              <a:rPr lang="sv-SE" smtClean="0"/>
              <a:t>2014-11-03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5F0485-9E0D-204B-B567-5B6100C32EF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9363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96D0-3C82-3A47-A900-A460564B5630}" type="datetimeFigureOut">
              <a:rPr lang="sv-SE" smtClean="0"/>
              <a:t>2014-11-03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AECE-ACDF-5F4F-A665-73CFCF0EB3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49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96D0-3C82-3A47-A900-A460564B5630}" type="datetimeFigureOut">
              <a:rPr lang="sv-SE" smtClean="0"/>
              <a:t>2014-11-03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AECE-ACDF-5F4F-A665-73CFCF0EB3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6298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96D0-3C82-3A47-A900-A460564B5630}" type="datetimeFigureOut">
              <a:rPr lang="sv-SE" smtClean="0"/>
              <a:t>2014-11-03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AECE-ACDF-5F4F-A665-73CFCF0EB3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3859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96D0-3C82-3A47-A900-A460564B5630}" type="datetimeFigureOut">
              <a:rPr lang="sv-SE" smtClean="0"/>
              <a:t>2014-11-03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AECE-ACDF-5F4F-A665-73CFCF0EB3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8206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96D0-3C82-3A47-A900-A460564B5630}" type="datetimeFigureOut">
              <a:rPr lang="sv-SE" smtClean="0"/>
              <a:t>2014-11-03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AECE-ACDF-5F4F-A665-73CFCF0EB3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34511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96D0-3C82-3A47-A900-A460564B5630}" type="datetimeFigureOut">
              <a:rPr lang="sv-SE" smtClean="0"/>
              <a:t>2014-11-03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AECE-ACDF-5F4F-A665-73CFCF0EB3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4767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96D0-3C82-3A47-A900-A460564B5630}" type="datetimeFigureOut">
              <a:rPr lang="sv-SE" smtClean="0"/>
              <a:t>2014-11-03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AECE-ACDF-5F4F-A665-73CFCF0EB3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9082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96D0-3C82-3A47-A900-A460564B5630}" type="datetimeFigureOut">
              <a:rPr lang="sv-SE" smtClean="0"/>
              <a:t>2014-11-03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AECE-ACDF-5F4F-A665-73CFCF0EB3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3112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96D0-3C82-3A47-A900-A460564B5630}" type="datetimeFigureOut">
              <a:rPr lang="sv-SE" smtClean="0"/>
              <a:t>2014-11-03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AECE-ACDF-5F4F-A665-73CFCF0EB3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440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96D0-3C82-3A47-A900-A460564B5630}" type="datetimeFigureOut">
              <a:rPr lang="sv-SE" smtClean="0"/>
              <a:t>2014-11-03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AECE-ACDF-5F4F-A665-73CFCF0EB3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8874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96D0-3C82-3A47-A900-A460564B5630}" type="datetimeFigureOut">
              <a:rPr lang="sv-SE" smtClean="0"/>
              <a:t>2014-11-03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64AECE-ACDF-5F4F-A665-73CFCF0EB3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1788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596D0-3C82-3A47-A900-A460564B5630}" type="datetimeFigureOut">
              <a:rPr lang="sv-SE" smtClean="0"/>
              <a:t>2014-11-03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4AECE-ACDF-5F4F-A665-73CFCF0EB3B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03168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derrubrik 3"/>
          <p:cNvSpPr>
            <a:spLocks noGrp="1"/>
          </p:cNvSpPr>
          <p:nvPr>
            <p:ph type="subTitle" idx="1"/>
          </p:nvPr>
        </p:nvSpPr>
        <p:spPr>
          <a:xfrm>
            <a:off x="1371600" y="4987107"/>
            <a:ext cx="6400800" cy="1752600"/>
          </a:xfrm>
        </p:spPr>
        <p:txBody>
          <a:bodyPr/>
          <a:lstStyle/>
          <a:p>
            <a:r>
              <a:rPr lang="sv-SE" dirty="0" smtClean="0"/>
              <a:t>Västerås SK Bandy P-07</a:t>
            </a:r>
            <a:endParaRPr lang="sv-SE" dirty="0"/>
          </a:p>
        </p:txBody>
      </p:sp>
      <p:pic>
        <p:nvPicPr>
          <p:cNvPr id="5" name="Bildobjekt 4" descr="bandyskolan_avslut_2013-24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497" y="250427"/>
            <a:ext cx="7135839" cy="4757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26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Övriga frågor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sv-SE" sz="30000" dirty="0" smtClean="0"/>
              <a:t>?</a:t>
            </a:r>
            <a:endParaRPr lang="sv-SE" sz="30000" dirty="0"/>
          </a:p>
        </p:txBody>
      </p:sp>
    </p:spTree>
    <p:extLst>
      <p:ext uri="{BB962C8B-B14F-4D97-AF65-F5344CB8AC3E}">
        <p14:creationId xmlns:p14="http://schemas.microsoft.com/office/powerpoint/2010/main" val="267985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Övriga frågor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sv-SE" sz="30000" dirty="0" smtClean="0"/>
              <a:t>?</a:t>
            </a:r>
            <a:endParaRPr lang="sv-SE" sz="30000" dirty="0"/>
          </a:p>
        </p:txBody>
      </p:sp>
    </p:spTree>
    <p:extLst>
      <p:ext uri="{BB962C8B-B14F-4D97-AF65-F5344CB8AC3E}">
        <p14:creationId xmlns:p14="http://schemas.microsoft.com/office/powerpoint/2010/main" val="3143294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Agenda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Presentation av ledare</a:t>
            </a:r>
          </a:p>
          <a:p>
            <a:r>
              <a:rPr lang="sv-SE" dirty="0" smtClean="0"/>
              <a:t>Säsongen 2014/2015</a:t>
            </a:r>
          </a:p>
          <a:p>
            <a:r>
              <a:rPr lang="sv-SE" dirty="0" smtClean="0"/>
              <a:t>Ordningsregler</a:t>
            </a:r>
          </a:p>
          <a:p>
            <a:r>
              <a:rPr lang="sv-SE" dirty="0" smtClean="0"/>
              <a:t>Kiosk</a:t>
            </a:r>
          </a:p>
          <a:p>
            <a:r>
              <a:rPr lang="sv-SE" dirty="0" smtClean="0"/>
              <a:t>Slipning</a:t>
            </a:r>
          </a:p>
          <a:p>
            <a:r>
              <a:rPr lang="sv-SE" dirty="0" smtClean="0"/>
              <a:t>Utrustning</a:t>
            </a:r>
          </a:p>
          <a:p>
            <a:r>
              <a:rPr lang="sv-SE" dirty="0" smtClean="0"/>
              <a:t>Nästa säsong</a:t>
            </a:r>
          </a:p>
          <a:p>
            <a:r>
              <a:rPr lang="sv-SE" dirty="0" smtClean="0"/>
              <a:t>Övriga frågor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9687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Ledare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Anders Lööf</a:t>
            </a:r>
          </a:p>
          <a:p>
            <a:r>
              <a:rPr lang="sv-SE" dirty="0" err="1" smtClean="0"/>
              <a:t>PeGe</a:t>
            </a:r>
            <a:r>
              <a:rPr lang="sv-SE" dirty="0" smtClean="0"/>
              <a:t> Svedberg</a:t>
            </a:r>
          </a:p>
          <a:p>
            <a:r>
              <a:rPr lang="sv-SE" dirty="0" smtClean="0"/>
              <a:t>Peter </a:t>
            </a:r>
            <a:r>
              <a:rPr lang="sv-SE" dirty="0" err="1" smtClean="0"/>
              <a:t>Skillström</a:t>
            </a:r>
            <a:endParaRPr lang="sv-SE" dirty="0" smtClean="0"/>
          </a:p>
          <a:p>
            <a:r>
              <a:rPr lang="sv-SE" dirty="0" smtClean="0"/>
              <a:t>Mattias </a:t>
            </a:r>
            <a:r>
              <a:rPr lang="sv-SE" dirty="0" err="1" smtClean="0"/>
              <a:t>Hessel</a:t>
            </a:r>
            <a:endParaRPr lang="sv-SE" dirty="0" smtClean="0"/>
          </a:p>
          <a:p>
            <a:r>
              <a:rPr lang="sv-SE" dirty="0" smtClean="0"/>
              <a:t>Tobbe Lundqvist</a:t>
            </a:r>
          </a:p>
          <a:p>
            <a:r>
              <a:rPr lang="sv-SE" dirty="0" smtClean="0"/>
              <a:t>Fredric Wahlström</a:t>
            </a:r>
          </a:p>
          <a:p>
            <a:r>
              <a:rPr lang="sv-SE" dirty="0" smtClean="0"/>
              <a:t>Magnus Björnström</a:t>
            </a:r>
          </a:p>
          <a:p>
            <a:r>
              <a:rPr lang="sv-SE" dirty="0" smtClean="0"/>
              <a:t>Per Eckemark</a:t>
            </a:r>
          </a:p>
          <a:p>
            <a:r>
              <a:rPr lang="sv-SE" dirty="0" smtClean="0"/>
              <a:t>Lotta Holm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5307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Säsongen 2014/2015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Fortfarande bandyskolan</a:t>
            </a:r>
          </a:p>
          <a:p>
            <a:r>
              <a:rPr lang="sv-SE" dirty="0" smtClean="0"/>
              <a:t>Träning fr.o.m. 15/11 lördagar 9-10</a:t>
            </a:r>
          </a:p>
          <a:p>
            <a:r>
              <a:rPr lang="sv-SE" dirty="0" smtClean="0"/>
              <a:t>Träningsmatcher</a:t>
            </a:r>
          </a:p>
          <a:p>
            <a:r>
              <a:rPr lang="sv-SE" dirty="0" smtClean="0"/>
              <a:t>Mälarenergi cup</a:t>
            </a:r>
          </a:p>
          <a:p>
            <a:r>
              <a:rPr lang="sv-SE" dirty="0" smtClean="0"/>
              <a:t>Lagledare och ekonomiansvarig?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4748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Ordningsregler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Ombytta och klara 8.55 </a:t>
            </a:r>
          </a:p>
          <a:p>
            <a:r>
              <a:rPr lang="sv-SE" dirty="0" smtClean="0"/>
              <a:t>Därefter samling på isen 9.00</a:t>
            </a:r>
          </a:p>
          <a:p>
            <a:r>
              <a:rPr lang="sv-SE" dirty="0" smtClean="0"/>
              <a:t>Ingen får gå ut på isen innan 9.00</a:t>
            </a:r>
          </a:p>
          <a:p>
            <a:r>
              <a:rPr lang="sv-SE" dirty="0" smtClean="0"/>
              <a:t>Stilla under samlingarna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9571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Kiosk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Vi ska driva kiosken varje lördag mellan 9.00 och 11.00</a:t>
            </a:r>
          </a:p>
          <a:p>
            <a:r>
              <a:rPr lang="sv-SE" dirty="0" smtClean="0"/>
              <a:t>All förtjänst går till laget</a:t>
            </a:r>
          </a:p>
          <a:p>
            <a:r>
              <a:rPr lang="sv-SE" dirty="0" smtClean="0"/>
              <a:t>Presentkort från ICA ???</a:t>
            </a:r>
          </a:p>
          <a:p>
            <a:r>
              <a:rPr lang="sv-SE" dirty="0" smtClean="0"/>
              <a:t>Vad ska vi sälja?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2357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Slipning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Vi bemannar slipen tillsammans med P-08</a:t>
            </a:r>
          </a:p>
          <a:p>
            <a:r>
              <a:rPr lang="sv-SE" dirty="0" smtClean="0"/>
              <a:t>Slipavgift 10kr per slipning</a:t>
            </a:r>
          </a:p>
          <a:p>
            <a:r>
              <a:rPr lang="sv-SE" dirty="0" smtClean="0"/>
              <a:t>All förtjänst går till oss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87717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Utrustning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Krav:</a:t>
            </a:r>
          </a:p>
          <a:p>
            <a:r>
              <a:rPr lang="sv-SE" dirty="0" smtClean="0"/>
              <a:t>Hjälm med galler, ej lekhjälm</a:t>
            </a:r>
          </a:p>
          <a:p>
            <a:r>
              <a:rPr lang="sv-SE" dirty="0" smtClean="0"/>
              <a:t>Halsskydd</a:t>
            </a:r>
          </a:p>
          <a:p>
            <a:r>
              <a:rPr lang="sv-SE" dirty="0" smtClean="0"/>
              <a:t>Skridskor</a:t>
            </a:r>
          </a:p>
          <a:p>
            <a:endParaRPr lang="sv-SE" dirty="0"/>
          </a:p>
          <a:p>
            <a:r>
              <a:rPr lang="sv-SE" dirty="0" smtClean="0"/>
              <a:t>Slipning rekommenderas minst efter vart fjärde </a:t>
            </a:r>
            <a:r>
              <a:rPr lang="sv-SE" dirty="0" err="1" smtClean="0"/>
              <a:t>ispass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smtClean="0"/>
              <a:t>Rekommenderad:</a:t>
            </a:r>
          </a:p>
          <a:p>
            <a:r>
              <a:rPr lang="sv-SE" dirty="0" smtClean="0"/>
              <a:t>Handskar</a:t>
            </a:r>
          </a:p>
          <a:p>
            <a:r>
              <a:rPr lang="sv-SE" dirty="0" smtClean="0"/>
              <a:t>Ben/knäskydd</a:t>
            </a:r>
          </a:p>
          <a:p>
            <a:r>
              <a:rPr lang="sv-SE" dirty="0" smtClean="0"/>
              <a:t>Armbågsskydd</a:t>
            </a:r>
          </a:p>
          <a:p>
            <a:r>
              <a:rPr lang="sv-SE" dirty="0" smtClean="0"/>
              <a:t>Bandybyxor alt. gördel och överdrag</a:t>
            </a:r>
          </a:p>
          <a:p>
            <a:r>
              <a:rPr lang="sv-SE" dirty="0" smtClean="0"/>
              <a:t>Suspensoar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62802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Nästa säsong 2015/2016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Vi blir lag</a:t>
            </a:r>
          </a:p>
          <a:p>
            <a:r>
              <a:rPr lang="sv-SE" dirty="0" smtClean="0"/>
              <a:t>Fler träningar (2 per vecka)</a:t>
            </a:r>
          </a:p>
          <a:p>
            <a:r>
              <a:rPr lang="sv-SE" dirty="0" smtClean="0"/>
              <a:t>Poolspel och cuper</a:t>
            </a:r>
          </a:p>
          <a:p>
            <a:r>
              <a:rPr lang="sv-SE" dirty="0" smtClean="0"/>
              <a:t>Lagledare</a:t>
            </a:r>
          </a:p>
          <a:p>
            <a:r>
              <a:rPr lang="sv-SE" dirty="0" smtClean="0"/>
              <a:t>Ekonomiansvarig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582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170</Words>
  <Application>Microsoft Office PowerPoint</Application>
  <PresentationFormat>Bildspel på skärmen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2" baseType="lpstr">
      <vt:lpstr>Office-tema</vt:lpstr>
      <vt:lpstr>PowerPoint-presentation</vt:lpstr>
      <vt:lpstr>Agenda</vt:lpstr>
      <vt:lpstr>Ledare</vt:lpstr>
      <vt:lpstr>Säsongen 2014/2015</vt:lpstr>
      <vt:lpstr>Ordningsregler</vt:lpstr>
      <vt:lpstr>Kiosk</vt:lpstr>
      <vt:lpstr>Slipning</vt:lpstr>
      <vt:lpstr>Utrustning</vt:lpstr>
      <vt:lpstr>Nästa säsong 2015/2016</vt:lpstr>
      <vt:lpstr>Övriga frågor</vt:lpstr>
      <vt:lpstr>Övriga frågor</vt:lpstr>
    </vt:vector>
  </TitlesOfParts>
  <Company>Västerås Stad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Anders Lööf</dc:creator>
  <cp:lastModifiedBy>Mattias Hessel</cp:lastModifiedBy>
  <cp:revision>6</cp:revision>
  <dcterms:created xsi:type="dcterms:W3CDTF">2014-10-15T06:58:59Z</dcterms:created>
  <dcterms:modified xsi:type="dcterms:W3CDTF">2014-11-03T15:48:01Z</dcterms:modified>
</cp:coreProperties>
</file>