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57" r:id="rId4"/>
    <p:sldId id="258" r:id="rId5"/>
    <p:sldId id="259" r:id="rId6"/>
    <p:sldId id="284" r:id="rId7"/>
    <p:sldId id="278" r:id="rId8"/>
    <p:sldId id="260" r:id="rId9"/>
    <p:sldId id="273" r:id="rId10"/>
    <p:sldId id="276" r:id="rId11"/>
    <p:sldId id="285" r:id="rId12"/>
    <p:sldId id="286" r:id="rId13"/>
    <p:sldId id="261" r:id="rId14"/>
    <p:sldId id="277" r:id="rId15"/>
    <p:sldId id="274" r:id="rId16"/>
    <p:sldId id="287" r:id="rId17"/>
    <p:sldId id="265" r:id="rId1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7" autoAdjust="0"/>
    <p:restoredTop sz="89859" autoAdjust="0"/>
  </p:normalViewPr>
  <p:slideViewPr>
    <p:cSldViewPr snapToGrid="0" snapToObjects="1">
      <p:cViewPr>
        <p:scale>
          <a:sx n="50" d="100"/>
          <a:sy n="50" d="100"/>
        </p:scale>
        <p:origin x="-1714" y="-7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C2848-45D0-5A40-9B9B-563F1517B93F}" type="datetimeFigureOut">
              <a:rPr lang="sv-SE" smtClean="0"/>
              <a:t>2015-09-29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F0485-9E0D-204B-B567-5B6100C32E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36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Vid</a:t>
            </a:r>
            <a:r>
              <a:rPr lang="sv-SE" baseline="0" dirty="0" smtClean="0"/>
              <a:t> förra årets föräldramöte var 35 barn inskrivna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0485-9E0D-204B-B567-5B6100C32EF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12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Vid</a:t>
            </a:r>
            <a:r>
              <a:rPr lang="sv-SE" baseline="0" dirty="0" smtClean="0"/>
              <a:t> förra årets föräldramöte var 35 barn inskrivna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0485-9E0D-204B-B567-5B6100C32EF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12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 smtClean="0"/>
              <a:t>Hakstödet</a:t>
            </a:r>
            <a:r>
              <a:rPr lang="sv-SE" dirty="0" smtClean="0"/>
              <a:t> i galler ska vara mot hakan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Dra</a:t>
            </a:r>
            <a:r>
              <a:rPr lang="sv-SE" baseline="0" dirty="0" smtClean="0"/>
              <a:t> åt snören hela vägen</a:t>
            </a:r>
            <a:endParaRPr lang="sv-SE" dirty="0" smtClean="0"/>
          </a:p>
          <a:p>
            <a:r>
              <a:rPr lang="sv-SE" dirty="0" smtClean="0"/>
              <a:t>Tänk på att skydda skridskorna från skador. Torka och se till att skydden är torra. Om man åkt på skolan så rekommenderas slipning efteråt </a:t>
            </a:r>
            <a:r>
              <a:rPr lang="sv-SE" dirty="0" err="1" smtClean="0"/>
              <a:t>pga</a:t>
            </a:r>
            <a:r>
              <a:rPr lang="sv-SE" dirty="0" smtClean="0"/>
              <a:t> dålig/smutsig is</a:t>
            </a:r>
          </a:p>
          <a:p>
            <a:r>
              <a:rPr lang="sv-SE" dirty="0" smtClean="0"/>
              <a:t>Plösen under benskydd</a:t>
            </a:r>
          </a:p>
          <a:p>
            <a:r>
              <a:rPr lang="sv-SE" dirty="0" smtClean="0"/>
              <a:t>Viktigt att klubban inte är för lång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0485-9E0D-204B-B567-5B6100C32EF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84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Potentiellt 3-5000:- i förtjänst per poolspel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0485-9E0D-204B-B567-5B6100C32EF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411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Potentiellt 3-5000:- i förtjänst per poolspel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0485-9E0D-204B-B567-5B6100C32EF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4115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Magnus punkt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0485-9E0D-204B-B567-5B6100C32EF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8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Magnus punkt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0485-9E0D-204B-B567-5B6100C32EF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8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t>2015-09-29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t>2015-09-29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9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t>2015-09-29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385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t>2015-09-29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20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t>2015-09-29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51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t>2015-09-29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76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t>2015-09-29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08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t>2015-09-29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311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t>2015-09-29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44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t>2015-09-29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8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96D0-3C82-3A47-A900-A460564B5630}" type="datetimeFigureOut">
              <a:rPr lang="sv-SE" smtClean="0"/>
              <a:t>2015-09-29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AECE-ACDF-5F4F-A665-73CFCF0EB3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178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596D0-3C82-3A47-A900-A460564B5630}" type="datetimeFigureOut">
              <a:rPr lang="sv-SE" smtClean="0"/>
              <a:t>2015-09-29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AECE-ACDF-5F4F-A665-73CFCF0EB3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16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371600" y="4987107"/>
            <a:ext cx="6400800" cy="1752600"/>
          </a:xfrm>
        </p:spPr>
        <p:txBody>
          <a:bodyPr/>
          <a:lstStyle/>
          <a:p>
            <a:r>
              <a:rPr lang="sv-SE" dirty="0" smtClean="0"/>
              <a:t>Västerås SK Bandy P-07</a:t>
            </a:r>
            <a:endParaRPr lang="sv-SE" dirty="0"/>
          </a:p>
        </p:txBody>
      </p:sp>
      <p:pic>
        <p:nvPicPr>
          <p:cNvPr id="5" name="Bildobjekt 4" descr="bandyskolan_avslut_2013-2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97" y="250427"/>
            <a:ext cx="7135839" cy="47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Poolspel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Poolspelsserie, vi har 3 lag </a:t>
            </a:r>
            <a:r>
              <a:rPr lang="sv-SE" dirty="0" smtClean="0"/>
              <a:t>anmälda</a:t>
            </a:r>
          </a:p>
          <a:p>
            <a:r>
              <a:rPr lang="sv-SE" dirty="0" smtClean="0"/>
              <a:t>Vi kommer att arrangera 1-2 poolspel själva,</a:t>
            </a:r>
            <a:r>
              <a:rPr lang="sv-SE" b="1" dirty="0" smtClean="0"/>
              <a:t> intäkter till lagkassan</a:t>
            </a:r>
          </a:p>
          <a:p>
            <a:r>
              <a:rPr lang="sv-SE" dirty="0" smtClean="0"/>
              <a:t>Arrangemangsansvariga planerar och koordinerar, föräldrar tilldelas arbetspass</a:t>
            </a:r>
          </a:p>
          <a:p>
            <a:r>
              <a:rPr lang="sv-SE" dirty="0" smtClean="0"/>
              <a:t>Kioskförsäljning, planvärdar, </a:t>
            </a:r>
            <a:r>
              <a:rPr lang="sv-SE" dirty="0" err="1" smtClean="0"/>
              <a:t>lagvärdar</a:t>
            </a:r>
            <a:endParaRPr lang="sv-SE" dirty="0" smtClean="0"/>
          </a:p>
          <a:p>
            <a:r>
              <a:rPr lang="sv-SE" dirty="0" smtClean="0"/>
              <a:t>Vi kommer att åka buss så ofta som möjligt när vi ska på poolspel, ca 100:-</a:t>
            </a:r>
          </a:p>
          <a:p>
            <a:r>
              <a:rPr lang="sv-SE" dirty="0" smtClean="0"/>
              <a:t>Föräldrar/syskon åker med i bussen i mån av plats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34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Slipning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b="1" dirty="0"/>
              <a:t>Slipavgift 200:-, går direkt till lagkassan</a:t>
            </a:r>
          </a:p>
          <a:p>
            <a:r>
              <a:rPr lang="sv-SE" dirty="0" smtClean="0"/>
              <a:t>Slipning skall göras minst var 3:e </a:t>
            </a:r>
            <a:r>
              <a:rPr lang="sv-SE" dirty="0" err="1" smtClean="0"/>
              <a:t>ispass</a:t>
            </a:r>
            <a:r>
              <a:rPr lang="sv-SE" dirty="0" smtClean="0"/>
              <a:t> och oftare vid behov, </a:t>
            </a:r>
          </a:p>
          <a:p>
            <a:r>
              <a:rPr lang="sv-SE" dirty="0" smtClean="0"/>
              <a:t>Normalt sett lämnas skridskor efter träningen och är slipade till nästa pass</a:t>
            </a:r>
          </a:p>
          <a:p>
            <a:r>
              <a:rPr lang="sv-SE" dirty="0" smtClean="0"/>
              <a:t>Slipning innan träning i mån av tid men tänk på att kön kan vara lång</a:t>
            </a:r>
          </a:p>
          <a:p>
            <a:r>
              <a:rPr lang="sv-SE" dirty="0" smtClean="0"/>
              <a:t>Det bästa sättet att hålla skridskorna i bra skick </a:t>
            </a:r>
            <a:r>
              <a:rPr lang="sv-SE" dirty="0"/>
              <a:t> </a:t>
            </a:r>
            <a:r>
              <a:rPr lang="sv-SE" dirty="0" smtClean="0"/>
              <a:t>är att torka med en trasa, inga skydd vid förvaring</a:t>
            </a:r>
          </a:p>
          <a:p>
            <a:r>
              <a:rPr lang="sv-SE" dirty="0" smtClean="0"/>
              <a:t>Låt gärna barnen göra detta så lär dom sig att vårda utrustningen</a:t>
            </a:r>
          </a:p>
          <a:p>
            <a:r>
              <a:rPr lang="sv-SE" dirty="0" smtClean="0"/>
              <a:t>Se till att skydden sitter bra och skölj ur med vatten så att grus etc. ej skadar slipningen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93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Utrustning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 smtClean="0"/>
              <a:t>Krav:</a:t>
            </a:r>
          </a:p>
          <a:p>
            <a:r>
              <a:rPr lang="sv-SE" dirty="0" smtClean="0"/>
              <a:t>Hjälm med galler, ej lekhjälm</a:t>
            </a:r>
          </a:p>
          <a:p>
            <a:r>
              <a:rPr lang="sv-SE" dirty="0" smtClean="0"/>
              <a:t>Halsskydd</a:t>
            </a:r>
          </a:p>
          <a:p>
            <a:r>
              <a:rPr lang="sv-SE" dirty="0" smtClean="0"/>
              <a:t>Skridskor, snöra åt ordentligt!</a:t>
            </a:r>
          </a:p>
          <a:p>
            <a:r>
              <a:rPr lang="sv-SE" dirty="0"/>
              <a:t>Handskar</a:t>
            </a:r>
          </a:p>
          <a:p>
            <a:r>
              <a:rPr lang="sv-SE" dirty="0"/>
              <a:t>Ben/knäskydd</a:t>
            </a:r>
          </a:p>
          <a:p>
            <a:r>
              <a:rPr lang="sv-SE" dirty="0"/>
              <a:t>Armbågsskydd</a:t>
            </a:r>
          </a:p>
          <a:p>
            <a:r>
              <a:rPr lang="sv-SE" dirty="0"/>
              <a:t>Bandybyxa alt. gördel och överdragsbyxa</a:t>
            </a:r>
          </a:p>
          <a:p>
            <a:r>
              <a:rPr lang="sv-SE" dirty="0" smtClean="0"/>
              <a:t>Suspensoar, kan vara insydd i gördel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Klubblängden ska vara till naveln när man står på skridskorna, viktigt att den ej är för lång</a:t>
            </a:r>
          </a:p>
          <a:p>
            <a:r>
              <a:rPr lang="sv-SE" dirty="0" smtClean="0"/>
              <a:t>Vaxade snören rekommenderas till skridskorna då de är lättare att dra åt</a:t>
            </a:r>
          </a:p>
          <a:p>
            <a:r>
              <a:rPr lang="sv-SE" b="1" dirty="0" smtClean="0"/>
              <a:t>Gemensam lagtröja</a:t>
            </a:r>
          </a:p>
          <a:p>
            <a:r>
              <a:rPr lang="sv-SE" b="1" dirty="0" smtClean="0"/>
              <a:t>Ny klubba denna säsong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57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Ekonomi</a:t>
            </a:r>
            <a:endParaRPr lang="sv-SE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679244"/>
              </p:ext>
            </p:extLst>
          </p:nvPr>
        </p:nvGraphicFramePr>
        <p:xfrm>
          <a:off x="2836933" y="1140906"/>
          <a:ext cx="3773593" cy="5000300"/>
        </p:xfrm>
        <a:graphic>
          <a:graphicData uri="http://schemas.openxmlformats.org/drawingml/2006/table">
            <a:tbl>
              <a:tblPr/>
              <a:tblGrid>
                <a:gridCol w="977422"/>
                <a:gridCol w="1732141"/>
                <a:gridCol w="1064030"/>
              </a:tblGrid>
              <a:tr h="34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anm.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Budget 2015/2016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ingång 2015/2016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19 000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utgång 2015/2016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21 100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Inkomster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anm.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Budget 2015/2016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Poolspel 1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3 000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Poolspel 2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3 000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Poolspel 3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3 000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Sponsorer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3x5000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15 000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Slipning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200x45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9 000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tröja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200x45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9 000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Försäljning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newbody, etc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-  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Ränta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100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42 100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Utgifter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anm.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Budget 2015/2016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Slipmaskin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beg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8 000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Träningskläder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tröjor med tryck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25 000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Träningsmaterial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(drickaställ, taktiktavla, konor)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2 000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målvaktsutr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2:a uppsättning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2 000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 istid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2 000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Festkassa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avslutning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1 000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40 000 kr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Vinst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2 100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826" marR="6826" marT="68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Ekonomi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 dagsläget 11.000:- i lagkassan </a:t>
            </a:r>
          </a:p>
          <a:p>
            <a:r>
              <a:rPr lang="sv-SE" dirty="0" smtClean="0"/>
              <a:t>Vinsten från förra årets kioskverksamhet blev ca 19.000:-</a:t>
            </a:r>
          </a:p>
          <a:p>
            <a:r>
              <a:rPr lang="sv-SE" dirty="0" smtClean="0"/>
              <a:t>Ekonomiansvarig behövs för att ta hand om lagets ekonomi, slipavgifter, bussfakturor etc.</a:t>
            </a:r>
          </a:p>
          <a:p>
            <a:r>
              <a:rPr lang="sv-SE" dirty="0" smtClean="0"/>
              <a:t>Frivillig?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91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Sponsring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Sponsring för att stödja 46 </a:t>
            </a:r>
            <a:r>
              <a:rPr lang="sv-SE" dirty="0" err="1" smtClean="0"/>
              <a:t>st</a:t>
            </a:r>
            <a:r>
              <a:rPr lang="sv-SE" dirty="0" smtClean="0"/>
              <a:t> VSK bandyspelare.</a:t>
            </a:r>
          </a:p>
          <a:p>
            <a:r>
              <a:rPr lang="sv-SE" dirty="0" smtClean="0"/>
              <a:t>Pengar går till Material, Cuper, etc.</a:t>
            </a:r>
          </a:p>
          <a:p>
            <a:r>
              <a:rPr lang="sv-SE" dirty="0" smtClean="0"/>
              <a:t>Ca 2500 kr för sponsring</a:t>
            </a:r>
          </a:p>
          <a:p>
            <a:r>
              <a:rPr lang="sv-SE" dirty="0" smtClean="0"/>
              <a:t>2500 kr + tryckkostnad på tröja 2500 = 5000 kr</a:t>
            </a:r>
          </a:p>
          <a:p>
            <a:r>
              <a:rPr lang="sv-SE" dirty="0" smtClean="0"/>
              <a:t>Exklusivt tryck på mössa? 7500 kr</a:t>
            </a:r>
          </a:p>
          <a:p>
            <a:r>
              <a:rPr lang="sv-SE" dirty="0" smtClean="0"/>
              <a:t>Exklusivt tryck på overall? 55000 kr</a:t>
            </a:r>
          </a:p>
          <a:p>
            <a:r>
              <a:rPr lang="sv-SE" dirty="0" smtClean="0"/>
              <a:t>Sponsor/Föräldra-brev</a:t>
            </a:r>
          </a:p>
          <a:p>
            <a:r>
              <a:rPr lang="sv-SE" dirty="0" smtClean="0"/>
              <a:t>Sponsormatch</a:t>
            </a:r>
          </a:p>
          <a:p>
            <a:r>
              <a:rPr lang="sv-SE" dirty="0" smtClean="0"/>
              <a:t>Matchbiljett A-laget</a:t>
            </a:r>
          </a:p>
          <a:p>
            <a:r>
              <a:rPr lang="sv-SE" dirty="0" smtClean="0"/>
              <a:t>En stor gärning för VSK och deras ungdomar</a:t>
            </a:r>
          </a:p>
          <a:p>
            <a:r>
              <a:rPr lang="sv-SE" dirty="0" smtClean="0"/>
              <a:t>Sponsor-samordnare?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94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Intäkter - Försäljning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OM inte sponsorer och poolspel täcker kostnader.</a:t>
            </a:r>
          </a:p>
          <a:p>
            <a:r>
              <a:rPr lang="sv-SE" dirty="0" smtClean="0"/>
              <a:t>Försäljning typ </a:t>
            </a:r>
            <a:r>
              <a:rPr lang="sv-SE" dirty="0" err="1" smtClean="0"/>
              <a:t>Newbody</a:t>
            </a:r>
            <a:r>
              <a:rPr lang="sv-SE" dirty="0" smtClean="0"/>
              <a:t>, </a:t>
            </a:r>
            <a:r>
              <a:rPr lang="sv-SE" dirty="0" err="1" smtClean="0"/>
              <a:t>Julblommor</a:t>
            </a:r>
            <a:r>
              <a:rPr lang="sv-SE" dirty="0" smtClean="0"/>
              <a:t>, Salami, etc.</a:t>
            </a:r>
          </a:p>
          <a:p>
            <a:r>
              <a:rPr lang="sv-SE" dirty="0" smtClean="0"/>
              <a:t>Rensa rabatter hos företag/bostadsföreningar?</a:t>
            </a:r>
          </a:p>
          <a:p>
            <a:r>
              <a:rPr lang="sv-SE" dirty="0" smtClean="0"/>
              <a:t>Slipa skridskor/sälja korv på allmän åkning?</a:t>
            </a:r>
          </a:p>
          <a:p>
            <a:r>
              <a:rPr lang="sv-SE" dirty="0" smtClean="0"/>
              <a:t>?</a:t>
            </a:r>
          </a:p>
          <a:p>
            <a:endParaRPr lang="sv-SE" dirty="0"/>
          </a:p>
          <a:p>
            <a:r>
              <a:rPr lang="sv-SE" dirty="0" smtClean="0"/>
              <a:t>Sponsor-/Intäktssamordnare?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6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Övriga frågor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30000" dirty="0" smtClean="0"/>
              <a:t>?</a:t>
            </a:r>
            <a:endParaRPr lang="sv-SE" sz="30000" dirty="0"/>
          </a:p>
        </p:txBody>
      </p:sp>
    </p:spTree>
    <p:extLst>
      <p:ext uri="{BB962C8B-B14F-4D97-AF65-F5344CB8AC3E}">
        <p14:creationId xmlns:p14="http://schemas.microsoft.com/office/powerpoint/2010/main" val="26798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371600" y="4987107"/>
            <a:ext cx="6400800" cy="1752600"/>
          </a:xfrm>
        </p:spPr>
        <p:txBody>
          <a:bodyPr/>
          <a:lstStyle/>
          <a:p>
            <a:r>
              <a:rPr lang="sv-SE" dirty="0" smtClean="0"/>
              <a:t>Västerås SK Bandy P-07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44" y="897623"/>
            <a:ext cx="7442180" cy="496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2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Dagordning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Ledare</a:t>
            </a:r>
          </a:p>
          <a:p>
            <a:r>
              <a:rPr lang="sv-SE" dirty="0"/>
              <a:t>S</a:t>
            </a:r>
            <a:r>
              <a:rPr lang="sv-SE" dirty="0" smtClean="0"/>
              <a:t>äsongen 2015/2016</a:t>
            </a:r>
          </a:p>
          <a:p>
            <a:r>
              <a:rPr lang="sv-SE" dirty="0" smtClean="0"/>
              <a:t>Ordningsregler</a:t>
            </a:r>
          </a:p>
          <a:p>
            <a:r>
              <a:rPr lang="sv-SE" dirty="0" smtClean="0"/>
              <a:t>Poolspel</a:t>
            </a:r>
          </a:p>
          <a:p>
            <a:r>
              <a:rPr lang="sv-SE" dirty="0" smtClean="0"/>
              <a:t>Ekonomi</a:t>
            </a:r>
          </a:p>
          <a:p>
            <a:r>
              <a:rPr lang="sv-SE" dirty="0" smtClean="0"/>
              <a:t>Slipning</a:t>
            </a:r>
          </a:p>
          <a:p>
            <a:r>
              <a:rPr lang="sv-SE" dirty="0" smtClean="0"/>
              <a:t>Utrustning</a:t>
            </a:r>
          </a:p>
          <a:p>
            <a:r>
              <a:rPr lang="sv-SE" dirty="0" smtClean="0"/>
              <a:t>Sponsring</a:t>
            </a:r>
          </a:p>
          <a:p>
            <a:r>
              <a:rPr lang="sv-SE" dirty="0" smtClean="0"/>
              <a:t>Övriga frågor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68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Ledare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v-SE" dirty="0"/>
              <a:t>Mattias </a:t>
            </a:r>
            <a:r>
              <a:rPr lang="sv-SE" dirty="0" err="1" smtClean="0"/>
              <a:t>Hessel</a:t>
            </a:r>
            <a:r>
              <a:rPr lang="sv-SE" dirty="0" smtClean="0"/>
              <a:t> – Huvudtränare</a:t>
            </a:r>
          </a:p>
          <a:p>
            <a:r>
              <a:rPr lang="sv-SE" dirty="0" err="1" smtClean="0"/>
              <a:t>PeGe</a:t>
            </a:r>
            <a:r>
              <a:rPr lang="sv-SE" dirty="0" smtClean="0"/>
              <a:t> Svedberg – Huvudtränare</a:t>
            </a:r>
          </a:p>
          <a:p>
            <a:r>
              <a:rPr lang="sv-SE" dirty="0" smtClean="0"/>
              <a:t>Peter </a:t>
            </a:r>
            <a:r>
              <a:rPr lang="sv-SE" dirty="0" err="1" smtClean="0"/>
              <a:t>Skillström</a:t>
            </a:r>
            <a:r>
              <a:rPr lang="sv-SE" dirty="0" smtClean="0"/>
              <a:t> – Ass. Tränare</a:t>
            </a:r>
          </a:p>
          <a:p>
            <a:r>
              <a:rPr lang="sv-SE" dirty="0" smtClean="0"/>
              <a:t>Fredric Wahlström – Ass. Tränare</a:t>
            </a:r>
          </a:p>
          <a:p>
            <a:r>
              <a:rPr lang="sv-SE" dirty="0" smtClean="0"/>
              <a:t>Magnus Björnström – Ass. Tränare</a:t>
            </a:r>
          </a:p>
          <a:p>
            <a:r>
              <a:rPr lang="sv-SE" dirty="0" smtClean="0"/>
              <a:t>Per Eckemark – Ass. Tränare</a:t>
            </a:r>
          </a:p>
          <a:p>
            <a:r>
              <a:rPr lang="sv-SE" dirty="0" smtClean="0"/>
              <a:t>Lotta Holm – Ass. Tränare</a:t>
            </a:r>
          </a:p>
          <a:p>
            <a:r>
              <a:rPr lang="sv-SE" dirty="0"/>
              <a:t>Anders Lööf – </a:t>
            </a:r>
            <a:r>
              <a:rPr lang="sv-SE" dirty="0" smtClean="0"/>
              <a:t>Lagledare</a:t>
            </a:r>
          </a:p>
          <a:p>
            <a:r>
              <a:rPr lang="sv-SE" dirty="0" smtClean="0"/>
              <a:t>Tobbe Lundqvist – </a:t>
            </a:r>
            <a:r>
              <a:rPr lang="sv-SE" dirty="0" err="1" smtClean="0"/>
              <a:t>Materialare</a:t>
            </a:r>
            <a:endParaRPr lang="sv-SE" dirty="0" smtClean="0"/>
          </a:p>
          <a:p>
            <a:r>
              <a:rPr lang="sv-SE" dirty="0" smtClean="0"/>
              <a:t>Sara Åslund </a:t>
            </a:r>
            <a:r>
              <a:rPr lang="sv-SE" dirty="0" err="1" smtClean="0"/>
              <a:t>Campese</a:t>
            </a:r>
            <a:r>
              <a:rPr lang="sv-SE" dirty="0" smtClean="0"/>
              <a:t> – </a:t>
            </a:r>
            <a:r>
              <a:rPr lang="sv-SE" dirty="0" err="1" smtClean="0"/>
              <a:t>Materialare</a:t>
            </a:r>
            <a:endParaRPr lang="sv-SE" dirty="0" smtClean="0"/>
          </a:p>
          <a:p>
            <a:r>
              <a:rPr lang="sv-SE" dirty="0" smtClean="0"/>
              <a:t>Leif Andersson – </a:t>
            </a:r>
            <a:r>
              <a:rPr lang="sv-SE" dirty="0" err="1" smtClean="0"/>
              <a:t>Materialare</a:t>
            </a:r>
            <a:endParaRPr lang="sv-SE" dirty="0" smtClean="0"/>
          </a:p>
          <a:p>
            <a:r>
              <a:rPr lang="sv-SE" dirty="0" smtClean="0"/>
              <a:t>Stefan Lindberg – </a:t>
            </a:r>
            <a:r>
              <a:rPr lang="sv-SE" dirty="0" err="1" smtClean="0"/>
              <a:t>Materialare</a:t>
            </a:r>
            <a:endParaRPr lang="sv-SE" dirty="0" smtClean="0"/>
          </a:p>
          <a:p>
            <a:r>
              <a:rPr lang="sv-SE" dirty="0" smtClean="0"/>
              <a:t>Linda Wahlström – Arrangemangsansvarig</a:t>
            </a:r>
          </a:p>
          <a:p>
            <a:r>
              <a:rPr lang="sv-SE" dirty="0" smtClean="0"/>
              <a:t>Veronica Blom – Arrangemangansvarig</a:t>
            </a:r>
          </a:p>
          <a:p>
            <a:r>
              <a:rPr lang="sv-SE" dirty="0" smtClean="0"/>
              <a:t>Arrangemansansvarig  3 – Lars Dalén</a:t>
            </a:r>
          </a:p>
          <a:p>
            <a:r>
              <a:rPr lang="sv-SE" dirty="0" smtClean="0"/>
              <a:t>Sponsring-/Intäktssamordnare - VAKANT</a:t>
            </a:r>
          </a:p>
          <a:p>
            <a:r>
              <a:rPr lang="sv-SE" dirty="0" smtClean="0"/>
              <a:t>Ekonomi – VAKANT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30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Säsongen 2015/2016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1474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VSK P-07 2015/2016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4543668" y="1231928"/>
            <a:ext cx="1761687" cy="45468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1600" dirty="0" smtClean="0"/>
              <a:t>LAGKÄNSLA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1600" dirty="0"/>
          </a:p>
          <a:p>
            <a:pPr algn="ctr"/>
            <a:endParaRPr lang="sv-SE" sz="1600" dirty="0" smtClean="0"/>
          </a:p>
          <a:p>
            <a:pPr algn="ctr"/>
            <a:endParaRPr lang="sv-SE" sz="1200" dirty="0" smtClean="0"/>
          </a:p>
          <a:p>
            <a:pPr algn="ctr"/>
            <a:endParaRPr lang="sv-S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Förnamn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Samlingar (före/under/efter)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VSK-raketen/sälen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Rektangel 4"/>
          <p:cNvSpPr/>
          <p:nvPr/>
        </p:nvSpPr>
        <p:spPr>
          <a:xfrm>
            <a:off x="2547460" y="1227973"/>
            <a:ext cx="1894509" cy="45468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1600" dirty="0" smtClean="0"/>
              <a:t>BANDY</a:t>
            </a:r>
          </a:p>
          <a:p>
            <a:pPr algn="ctr"/>
            <a:endParaRPr lang="sv-SE" sz="1600" dirty="0"/>
          </a:p>
          <a:p>
            <a:pPr algn="ctr"/>
            <a:endParaRPr lang="sv-SE" sz="1600" dirty="0" smtClean="0"/>
          </a:p>
          <a:p>
            <a:pPr algn="ctr"/>
            <a:endParaRPr lang="sv-SE" sz="1600" dirty="0"/>
          </a:p>
          <a:p>
            <a:pPr algn="ctr"/>
            <a:endParaRPr lang="sv-SE" sz="1600" dirty="0" smtClean="0"/>
          </a:p>
          <a:p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Passning/Mottagning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Spel på </a:t>
            </a:r>
            <a:r>
              <a:rPr lang="sv-SE" sz="1200" dirty="0" smtClean="0"/>
              <a:t>kanter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Bandytermer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Grundregler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3-2-1 system</a:t>
            </a:r>
            <a:endParaRPr lang="en-US" sz="1200" dirty="0"/>
          </a:p>
        </p:txBody>
      </p:sp>
      <p:sp>
        <p:nvSpPr>
          <p:cNvPr id="6" name="Rektangel 5"/>
          <p:cNvSpPr/>
          <p:nvPr/>
        </p:nvSpPr>
        <p:spPr>
          <a:xfrm>
            <a:off x="6374229" y="1228262"/>
            <a:ext cx="1788258" cy="45482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1600" dirty="0" smtClean="0"/>
              <a:t>FÖRÄLDRAROLL</a:t>
            </a:r>
          </a:p>
          <a:p>
            <a:pPr algn="ctr"/>
            <a:endParaRPr lang="sv-SE" sz="1600" dirty="0"/>
          </a:p>
          <a:p>
            <a:pPr algn="ctr"/>
            <a:endParaRPr lang="sv-SE" sz="1600" dirty="0" smtClean="0"/>
          </a:p>
          <a:p>
            <a:pPr algn="ctr"/>
            <a:endParaRPr lang="sv-SE" sz="1600" dirty="0"/>
          </a:p>
          <a:p>
            <a:pPr algn="ctr"/>
            <a:endParaRPr lang="sv-SE" sz="1200" dirty="0" smtClean="0"/>
          </a:p>
          <a:p>
            <a:pPr algn="ctr"/>
            <a:endParaRPr lang="sv-S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Delaktighet        på/vid 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Uppmuntran/Glädje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Se Alla</a:t>
            </a:r>
          </a:p>
          <a:p>
            <a:endParaRPr lang="sv-S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Tillräcklig </a:t>
            </a:r>
            <a:r>
              <a:rPr lang="sv-SE" sz="1200" dirty="0"/>
              <a:t>och bra </a:t>
            </a:r>
            <a:r>
              <a:rPr lang="sv-SE" sz="1200" dirty="0" smtClean="0"/>
              <a:t>utrustning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Skridskoslipning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Engagemang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r>
              <a:rPr lang="sv-SE" sz="1200" dirty="0" smtClean="0"/>
              <a:t>”Se matcher”</a:t>
            </a:r>
          </a:p>
          <a:p>
            <a:pPr algn="ctr"/>
            <a:endParaRPr lang="en-US" sz="1600" dirty="0"/>
          </a:p>
        </p:txBody>
      </p:sp>
      <p:sp>
        <p:nvSpPr>
          <p:cNvPr id="7" name="Rektangel 6"/>
          <p:cNvSpPr/>
          <p:nvPr/>
        </p:nvSpPr>
        <p:spPr>
          <a:xfrm>
            <a:off x="721452" y="1227973"/>
            <a:ext cx="1733720" cy="45468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1600" dirty="0" smtClean="0"/>
              <a:t>SKRIDSKOÅKNING</a:t>
            </a:r>
          </a:p>
          <a:p>
            <a:pPr algn="ctr"/>
            <a:r>
              <a:rPr lang="sv-SE" sz="1600" dirty="0"/>
              <a:t>m</a:t>
            </a:r>
            <a:r>
              <a:rPr lang="sv-SE" sz="1600" dirty="0" smtClean="0"/>
              <a:t>ed boll</a:t>
            </a:r>
            <a:endParaRPr lang="sv-SE" sz="1600" dirty="0"/>
          </a:p>
          <a:p>
            <a:pPr algn="ctr"/>
            <a:endParaRPr lang="sv-SE" sz="1600" dirty="0" smtClean="0"/>
          </a:p>
          <a:p>
            <a:pPr algn="ctr"/>
            <a:endParaRPr lang="sv-SE" sz="1600" dirty="0"/>
          </a:p>
          <a:p>
            <a:pPr algn="ctr"/>
            <a:endParaRPr lang="sv-SE" sz="1600" dirty="0" smtClean="0"/>
          </a:p>
          <a:p>
            <a:pPr algn="ctr"/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Låg </a:t>
            </a:r>
            <a:r>
              <a:rPr lang="sv-SE" sz="1200" dirty="0" smtClean="0"/>
              <a:t>tyngdpunkt</a:t>
            </a: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Översteg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Bakåt-åkning</a:t>
            </a: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Snabbhet/explosivitet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Anpassning efter individ</a:t>
            </a:r>
          </a:p>
          <a:p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8" name="Höger 7"/>
          <p:cNvSpPr/>
          <p:nvPr/>
        </p:nvSpPr>
        <p:spPr>
          <a:xfrm>
            <a:off x="457200" y="1412776"/>
            <a:ext cx="8602910" cy="152120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VISION: Glada spelare och föräldrar med lust och vilja för bandy,</a:t>
            </a:r>
          </a:p>
          <a:p>
            <a:pPr algn="ctr"/>
            <a:r>
              <a:rPr lang="sv-SE" dirty="0" smtClean="0"/>
              <a:t>utveckling av skridskoåkning och förståelse för spelet .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721452" y="5776492"/>
            <a:ext cx="7441035" cy="6711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LEDORD: GEMENSKAP, UTVECKLING, ANSVAR</a:t>
            </a:r>
          </a:p>
          <a:p>
            <a:pPr algn="ctr"/>
            <a:r>
              <a:rPr lang="sv-SE" dirty="0" smtClean="0"/>
              <a:t>Ramar: Tid, Utrustning, Ekonomi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Säsongen 2015/2016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46 spelare inskrivna i dagsläget</a:t>
            </a:r>
          </a:p>
          <a:p>
            <a:r>
              <a:rPr lang="sv-SE" dirty="0" smtClean="0"/>
              <a:t>Första säsongen som eget lag</a:t>
            </a:r>
          </a:p>
          <a:p>
            <a:r>
              <a:rPr lang="sv-SE" dirty="0" smtClean="0"/>
              <a:t>Träningstider:</a:t>
            </a:r>
          </a:p>
          <a:p>
            <a:pPr lvl="1"/>
            <a:r>
              <a:rPr lang="sv-SE" dirty="0" smtClean="0"/>
              <a:t>Torsdagar 16:30 – 17:30</a:t>
            </a:r>
          </a:p>
          <a:p>
            <a:pPr lvl="1"/>
            <a:r>
              <a:rPr lang="sv-SE" dirty="0" smtClean="0"/>
              <a:t>Söndagar 8:00 – 9:00</a:t>
            </a:r>
          </a:p>
          <a:p>
            <a:r>
              <a:rPr lang="sv-SE" dirty="0" smtClean="0"/>
              <a:t>Poolspel</a:t>
            </a:r>
          </a:p>
          <a:p>
            <a:r>
              <a:rPr lang="sv-SE" dirty="0" smtClean="0"/>
              <a:t>Mälarenergi cup, sista helgen på säsongen</a:t>
            </a:r>
          </a:p>
        </p:txBody>
      </p:sp>
    </p:spTree>
    <p:extLst>
      <p:ext uri="{BB962C8B-B14F-4D97-AF65-F5344CB8AC3E}">
        <p14:creationId xmlns:p14="http://schemas.microsoft.com/office/powerpoint/2010/main" val="33245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Ordningsregler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O</a:t>
            </a:r>
            <a:r>
              <a:rPr lang="sv-SE" dirty="0" smtClean="0"/>
              <a:t>mklädningsrummet öppnar 30 min före träning</a:t>
            </a:r>
          </a:p>
          <a:p>
            <a:r>
              <a:rPr lang="sv-SE" dirty="0" smtClean="0"/>
              <a:t>Samling ombytta utan föräldrar 10 min innan i omklädningsrum.</a:t>
            </a:r>
          </a:p>
          <a:p>
            <a:r>
              <a:rPr lang="sv-SE" dirty="0" smtClean="0"/>
              <a:t>Ingen får gå ut på isen innan tränarna ger ok</a:t>
            </a:r>
          </a:p>
          <a:p>
            <a:r>
              <a:rPr lang="sv-SE" dirty="0" smtClean="0"/>
              <a:t>Stilla under samlingarna, ett knä i isen</a:t>
            </a:r>
          </a:p>
          <a:p>
            <a:r>
              <a:rPr lang="sv-SE" dirty="0" smtClean="0"/>
              <a:t>När träningen är slut åker vi av isen utan att störa de som kommer efter och samlas i omklädningsrummet</a:t>
            </a:r>
          </a:p>
          <a:p>
            <a:r>
              <a:rPr lang="sv-SE" dirty="0" smtClean="0"/>
              <a:t>Möjlighet till dusch och ombyte efter träning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57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Poolspel, preliminär</a:t>
            </a:r>
            <a:endParaRPr lang="sv-S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804135"/>
              </p:ext>
            </p:extLst>
          </p:nvPr>
        </p:nvGraphicFramePr>
        <p:xfrm>
          <a:off x="2021746" y="1333851"/>
          <a:ext cx="5117284" cy="4974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7591"/>
                <a:gridCol w="1597591"/>
                <a:gridCol w="1922102"/>
              </a:tblGrid>
              <a:tr h="521818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Förslag på speldatum (välj en av dagarna):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3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8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21-22 nov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Tillberga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83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8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5-6 dec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Borgia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83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8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19-20 dec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Nitro/Nora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83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8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9-10 jan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Åtvidaberg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83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8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23-24 jan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Derby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83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8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6-7 feb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Västerås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83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8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13-14 feb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Örebro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83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8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27-28 feb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Motala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1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</TotalTime>
  <Words>907</Words>
  <Application>Microsoft Office PowerPoint</Application>
  <PresentationFormat>On-screen Show (4:3)</PresentationFormat>
  <Paragraphs>266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Office-tema</vt:lpstr>
      <vt:lpstr>PowerPoint Presentation</vt:lpstr>
      <vt:lpstr>PowerPoint Presentation</vt:lpstr>
      <vt:lpstr>Dagordning</vt:lpstr>
      <vt:lpstr>Ledare</vt:lpstr>
      <vt:lpstr>Säsongen 2015/2016</vt:lpstr>
      <vt:lpstr>VSK P-07 2015/2016</vt:lpstr>
      <vt:lpstr>Säsongen 2015/2016</vt:lpstr>
      <vt:lpstr>Ordningsregler</vt:lpstr>
      <vt:lpstr>Poolspel, preliminär</vt:lpstr>
      <vt:lpstr>Poolspel</vt:lpstr>
      <vt:lpstr>Slipning</vt:lpstr>
      <vt:lpstr>Utrustning</vt:lpstr>
      <vt:lpstr>Ekonomi</vt:lpstr>
      <vt:lpstr>Ekonomi</vt:lpstr>
      <vt:lpstr>Sponsring</vt:lpstr>
      <vt:lpstr>Intäkter - Försäljning</vt:lpstr>
      <vt:lpstr>Övriga frågor</vt:lpstr>
    </vt:vector>
  </TitlesOfParts>
  <Company>Västerås Stad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Lööf</dc:creator>
  <cp:lastModifiedBy>Mattias Hessel</cp:lastModifiedBy>
  <cp:revision>52</cp:revision>
  <dcterms:created xsi:type="dcterms:W3CDTF">2014-10-15T06:58:59Z</dcterms:created>
  <dcterms:modified xsi:type="dcterms:W3CDTF">2015-09-29T14:41:47Z</dcterms:modified>
</cp:coreProperties>
</file>