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94" r:id="rId4"/>
    <p:sldId id="258" r:id="rId5"/>
    <p:sldId id="259" r:id="rId6"/>
    <p:sldId id="260" r:id="rId7"/>
    <p:sldId id="290" r:id="rId8"/>
    <p:sldId id="273" r:id="rId9"/>
    <p:sldId id="293" r:id="rId10"/>
    <p:sldId id="285" r:id="rId11"/>
    <p:sldId id="276" r:id="rId12"/>
    <p:sldId id="261" r:id="rId13"/>
    <p:sldId id="292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4CACFC-00F9-4267-B422-093816B07351}" v="1573" dt="2022-10-02T18:12:54.4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ge Svedberg" userId="42aec546-6cbd-4d3b-b29a-bfa5434e41cc" providerId="ADAL" clId="{F54CACFC-00F9-4267-B422-093816B07351}"/>
    <pc:docChg chg="undo redo custSel addSld delSld modSld">
      <pc:chgData name="Pege Svedberg" userId="42aec546-6cbd-4d3b-b29a-bfa5434e41cc" providerId="ADAL" clId="{F54CACFC-00F9-4267-B422-093816B07351}" dt="2022-10-02T18:12:54.454" v="1972" actId="5793"/>
      <pc:docMkLst>
        <pc:docMk/>
      </pc:docMkLst>
      <pc:sldChg chg="addSp modSp mod modAnim">
        <pc:chgData name="Pege Svedberg" userId="42aec546-6cbd-4d3b-b29a-bfa5434e41cc" providerId="ADAL" clId="{F54CACFC-00F9-4267-B422-093816B07351}" dt="2022-10-02T18:12:54.454" v="1972" actId="5793"/>
        <pc:sldMkLst>
          <pc:docMk/>
          <pc:sldMk cId="653071783" sldId="258"/>
        </pc:sldMkLst>
        <pc:spChg chg="add mod">
          <ac:chgData name="Pege Svedberg" userId="42aec546-6cbd-4d3b-b29a-bfa5434e41cc" providerId="ADAL" clId="{F54CACFC-00F9-4267-B422-093816B07351}" dt="2022-10-02T18:12:54.454" v="1972" actId="5793"/>
          <ac:spMkLst>
            <pc:docMk/>
            <pc:sldMk cId="653071783" sldId="258"/>
            <ac:spMk id="3" creationId="{A40C36C9-B734-8603-87A5-26F10B9FF172}"/>
          </ac:spMkLst>
        </pc:spChg>
        <pc:spChg chg="mod">
          <ac:chgData name="Pege Svedberg" userId="42aec546-6cbd-4d3b-b29a-bfa5434e41cc" providerId="ADAL" clId="{F54CACFC-00F9-4267-B422-093816B07351}" dt="2022-09-19T18:27:02.273" v="1684" actId="21"/>
          <ac:spMkLst>
            <pc:docMk/>
            <pc:sldMk cId="653071783" sldId="258"/>
            <ac:spMk id="7" creationId="{9E69505B-EE48-91B5-9145-1D632227CF8C}"/>
          </ac:spMkLst>
        </pc:spChg>
      </pc:sldChg>
      <pc:sldChg chg="modSp mod modAnim">
        <pc:chgData name="Pege Svedberg" userId="42aec546-6cbd-4d3b-b29a-bfa5434e41cc" providerId="ADAL" clId="{F54CACFC-00F9-4267-B422-093816B07351}" dt="2022-09-16T12:08:27.724" v="1657" actId="20577"/>
        <pc:sldMkLst>
          <pc:docMk/>
          <pc:sldMk cId="2147488886" sldId="259"/>
        </pc:sldMkLst>
        <pc:spChg chg="mod">
          <ac:chgData name="Pege Svedberg" userId="42aec546-6cbd-4d3b-b29a-bfa5434e41cc" providerId="ADAL" clId="{F54CACFC-00F9-4267-B422-093816B07351}" dt="2022-09-16T11:28:25.103" v="10" actId="20577"/>
          <ac:spMkLst>
            <pc:docMk/>
            <pc:sldMk cId="2147488886" sldId="259"/>
            <ac:spMk id="2" creationId="{00000000-0000-0000-0000-000000000000}"/>
          </ac:spMkLst>
        </pc:spChg>
        <pc:spChg chg="mod">
          <ac:chgData name="Pege Svedberg" userId="42aec546-6cbd-4d3b-b29a-bfa5434e41cc" providerId="ADAL" clId="{F54CACFC-00F9-4267-B422-093816B07351}" dt="2022-09-16T12:08:27.724" v="1657" actId="20577"/>
          <ac:spMkLst>
            <pc:docMk/>
            <pc:sldMk cId="2147488886" sldId="259"/>
            <ac:spMk id="3" creationId="{00000000-0000-0000-0000-000000000000}"/>
          </ac:spMkLst>
        </pc:spChg>
      </pc:sldChg>
      <pc:sldChg chg="modSp mod modAnim">
        <pc:chgData name="Pege Svedberg" userId="42aec546-6cbd-4d3b-b29a-bfa5434e41cc" providerId="ADAL" clId="{F54CACFC-00F9-4267-B422-093816B07351}" dt="2022-09-20T17:21:53.943" v="1717"/>
        <pc:sldMkLst>
          <pc:docMk/>
          <pc:sldMk cId="2895718518" sldId="260"/>
        </pc:sldMkLst>
        <pc:spChg chg="mod">
          <ac:chgData name="Pege Svedberg" userId="42aec546-6cbd-4d3b-b29a-bfa5434e41cc" providerId="ADAL" clId="{F54CACFC-00F9-4267-B422-093816B07351}" dt="2022-09-20T17:21:17.265" v="1714" actId="1076"/>
          <ac:spMkLst>
            <pc:docMk/>
            <pc:sldMk cId="2895718518" sldId="260"/>
            <ac:spMk id="2" creationId="{00000000-0000-0000-0000-000000000000}"/>
          </ac:spMkLst>
        </pc:spChg>
        <pc:spChg chg="mod">
          <ac:chgData name="Pege Svedberg" userId="42aec546-6cbd-4d3b-b29a-bfa5434e41cc" providerId="ADAL" clId="{F54CACFC-00F9-4267-B422-093816B07351}" dt="2022-09-20T17:21:20.418" v="1716" actId="27636"/>
          <ac:spMkLst>
            <pc:docMk/>
            <pc:sldMk cId="2895718518" sldId="260"/>
            <ac:spMk id="6" creationId="{AD73BC13-BD87-4476-B3EE-DE1DE0F951A2}"/>
          </ac:spMkLst>
        </pc:spChg>
      </pc:sldChg>
      <pc:sldChg chg="modSp mod">
        <pc:chgData name="Pege Svedberg" userId="42aec546-6cbd-4d3b-b29a-bfa5434e41cc" providerId="ADAL" clId="{F54CACFC-00F9-4267-B422-093816B07351}" dt="2022-09-16T11:56:31.730" v="1293" actId="6549"/>
        <pc:sldMkLst>
          <pc:docMk/>
          <pc:sldMk cId="182357032" sldId="261"/>
        </pc:sldMkLst>
        <pc:spChg chg="mod">
          <ac:chgData name="Pege Svedberg" userId="42aec546-6cbd-4d3b-b29a-bfa5434e41cc" providerId="ADAL" clId="{F54CACFC-00F9-4267-B422-093816B07351}" dt="2022-09-16T11:55:30.059" v="1127" actId="122"/>
          <ac:spMkLst>
            <pc:docMk/>
            <pc:sldMk cId="182357032" sldId="261"/>
            <ac:spMk id="2" creationId="{00000000-0000-0000-0000-000000000000}"/>
          </ac:spMkLst>
        </pc:spChg>
        <pc:spChg chg="mod">
          <ac:chgData name="Pege Svedberg" userId="42aec546-6cbd-4d3b-b29a-bfa5434e41cc" providerId="ADAL" clId="{F54CACFC-00F9-4267-B422-093816B07351}" dt="2022-09-16T11:56:31.730" v="1293" actId="6549"/>
          <ac:spMkLst>
            <pc:docMk/>
            <pc:sldMk cId="182357032" sldId="261"/>
            <ac:spMk id="3" creationId="{00000000-0000-0000-0000-000000000000}"/>
          </ac:spMkLst>
        </pc:spChg>
      </pc:sldChg>
      <pc:sldChg chg="modSp mod modAnim">
        <pc:chgData name="Pege Svedberg" userId="42aec546-6cbd-4d3b-b29a-bfa5434e41cc" providerId="ADAL" clId="{F54CACFC-00F9-4267-B422-093816B07351}" dt="2022-09-20T17:22:33.078" v="1720" actId="20577"/>
        <pc:sldMkLst>
          <pc:docMk/>
          <pc:sldMk cId="754190073" sldId="273"/>
        </pc:sldMkLst>
        <pc:spChg chg="mod">
          <ac:chgData name="Pege Svedberg" userId="42aec546-6cbd-4d3b-b29a-bfa5434e41cc" providerId="ADAL" clId="{F54CACFC-00F9-4267-B422-093816B07351}" dt="2022-09-16T11:46:39.681" v="728" actId="1076"/>
          <ac:spMkLst>
            <pc:docMk/>
            <pc:sldMk cId="754190073" sldId="273"/>
            <ac:spMk id="2" creationId="{00000000-0000-0000-0000-000000000000}"/>
          </ac:spMkLst>
        </pc:spChg>
        <pc:spChg chg="mod">
          <ac:chgData name="Pege Svedberg" userId="42aec546-6cbd-4d3b-b29a-bfa5434e41cc" providerId="ADAL" clId="{F54CACFC-00F9-4267-B422-093816B07351}" dt="2022-09-20T17:22:33.078" v="1720" actId="20577"/>
          <ac:spMkLst>
            <pc:docMk/>
            <pc:sldMk cId="754190073" sldId="273"/>
            <ac:spMk id="3" creationId="{00000000-0000-0000-0000-000000000000}"/>
          </ac:spMkLst>
        </pc:spChg>
      </pc:sldChg>
      <pc:sldChg chg="del">
        <pc:chgData name="Pege Svedberg" userId="42aec546-6cbd-4d3b-b29a-bfa5434e41cc" providerId="ADAL" clId="{F54CACFC-00F9-4267-B422-093816B07351}" dt="2022-09-16T11:56:53.202" v="1295" actId="2696"/>
        <pc:sldMkLst>
          <pc:docMk/>
          <pc:sldMk cId="2989410134" sldId="274"/>
        </pc:sldMkLst>
      </pc:sldChg>
      <pc:sldChg chg="modSp mod modAnim">
        <pc:chgData name="Pege Svedberg" userId="42aec546-6cbd-4d3b-b29a-bfa5434e41cc" providerId="ADAL" clId="{F54CACFC-00F9-4267-B422-093816B07351}" dt="2022-09-16T12:07:05.186" v="1631"/>
        <pc:sldMkLst>
          <pc:docMk/>
          <pc:sldMk cId="2990116584" sldId="276"/>
        </pc:sldMkLst>
        <pc:spChg chg="mod">
          <ac:chgData name="Pege Svedberg" userId="42aec546-6cbd-4d3b-b29a-bfa5434e41cc" providerId="ADAL" clId="{F54CACFC-00F9-4267-B422-093816B07351}" dt="2022-09-16T11:54:11.184" v="1033" actId="20577"/>
          <ac:spMkLst>
            <pc:docMk/>
            <pc:sldMk cId="2990116584" sldId="276"/>
            <ac:spMk id="2" creationId="{00000000-0000-0000-0000-000000000000}"/>
          </ac:spMkLst>
        </pc:spChg>
        <pc:spChg chg="mod">
          <ac:chgData name="Pege Svedberg" userId="42aec546-6cbd-4d3b-b29a-bfa5434e41cc" providerId="ADAL" clId="{F54CACFC-00F9-4267-B422-093816B07351}" dt="2022-09-16T11:54:50.151" v="1123" actId="6549"/>
          <ac:spMkLst>
            <pc:docMk/>
            <pc:sldMk cId="2990116584" sldId="276"/>
            <ac:spMk id="3" creationId="{00000000-0000-0000-0000-000000000000}"/>
          </ac:spMkLst>
        </pc:spChg>
      </pc:sldChg>
      <pc:sldChg chg="del">
        <pc:chgData name="Pege Svedberg" userId="42aec546-6cbd-4d3b-b29a-bfa5434e41cc" providerId="ADAL" clId="{F54CACFC-00F9-4267-B422-093816B07351}" dt="2022-09-16T11:37:50.785" v="200" actId="2696"/>
        <pc:sldMkLst>
          <pc:docMk/>
          <pc:sldMk cId="4148147395" sldId="282"/>
        </pc:sldMkLst>
      </pc:sldChg>
      <pc:sldChg chg="addSp delSp modSp mod addAnim delAnim modAnim">
        <pc:chgData name="Pege Svedberg" userId="42aec546-6cbd-4d3b-b29a-bfa5434e41cc" providerId="ADAL" clId="{F54CACFC-00F9-4267-B422-093816B07351}" dt="2022-09-20T17:25:32.213" v="1748" actId="6549"/>
        <pc:sldMkLst>
          <pc:docMk/>
          <pc:sldMk cId="3757904995" sldId="285"/>
        </pc:sldMkLst>
        <pc:spChg chg="mod">
          <ac:chgData name="Pege Svedberg" userId="42aec546-6cbd-4d3b-b29a-bfa5434e41cc" providerId="ADAL" clId="{F54CACFC-00F9-4267-B422-093816B07351}" dt="2022-09-16T11:53:41.487" v="1024" actId="1076"/>
          <ac:spMkLst>
            <pc:docMk/>
            <pc:sldMk cId="3757904995" sldId="285"/>
            <ac:spMk id="2" creationId="{91C7F587-DDEA-49F2-8CEE-093CDE2765DD}"/>
          </ac:spMkLst>
        </pc:spChg>
        <pc:spChg chg="add del mod">
          <ac:chgData name="Pege Svedberg" userId="42aec546-6cbd-4d3b-b29a-bfa5434e41cc" providerId="ADAL" clId="{F54CACFC-00F9-4267-B422-093816B07351}" dt="2022-09-20T17:24:29.291" v="1730" actId="478"/>
          <ac:spMkLst>
            <pc:docMk/>
            <pc:sldMk cId="3757904995" sldId="285"/>
            <ac:spMk id="3" creationId="{852EA512-9564-41A2-911D-BE46B4D9FDA0}"/>
          </ac:spMkLst>
        </pc:spChg>
        <pc:spChg chg="add mod">
          <ac:chgData name="Pege Svedberg" userId="42aec546-6cbd-4d3b-b29a-bfa5434e41cc" providerId="ADAL" clId="{F54CACFC-00F9-4267-B422-093816B07351}" dt="2022-09-20T17:23:33.398" v="1722"/>
          <ac:spMkLst>
            <pc:docMk/>
            <pc:sldMk cId="3757904995" sldId="285"/>
            <ac:spMk id="4" creationId="{852EA512-9564-41A2-911D-BE46B4D9FDA0}"/>
          </ac:spMkLst>
        </pc:spChg>
        <pc:spChg chg="add mod">
          <ac:chgData name="Pege Svedberg" userId="42aec546-6cbd-4d3b-b29a-bfa5434e41cc" providerId="ADAL" clId="{F54CACFC-00F9-4267-B422-093816B07351}" dt="2022-09-20T17:25:32.213" v="1748" actId="6549"/>
          <ac:spMkLst>
            <pc:docMk/>
            <pc:sldMk cId="3757904995" sldId="285"/>
            <ac:spMk id="5" creationId="{852EA512-9564-41A2-911D-BE46B4D9FDA0}"/>
          </ac:spMkLst>
        </pc:spChg>
        <pc:spChg chg="add del mod">
          <ac:chgData name="Pege Svedberg" userId="42aec546-6cbd-4d3b-b29a-bfa5434e41cc" providerId="ADAL" clId="{F54CACFC-00F9-4267-B422-093816B07351}" dt="2022-09-20T17:24:29.936" v="1731" actId="478"/>
          <ac:spMkLst>
            <pc:docMk/>
            <pc:sldMk cId="3757904995" sldId="285"/>
            <ac:spMk id="7" creationId="{F6A1B555-FA6C-1759-7660-0AE04BCF1CD4}"/>
          </ac:spMkLst>
        </pc:spChg>
      </pc:sldChg>
      <pc:sldChg chg="del">
        <pc:chgData name="Pege Svedberg" userId="42aec546-6cbd-4d3b-b29a-bfa5434e41cc" providerId="ADAL" clId="{F54CACFC-00F9-4267-B422-093816B07351}" dt="2022-09-16T11:47:26.225" v="735" actId="2696"/>
        <pc:sldMkLst>
          <pc:docMk/>
          <pc:sldMk cId="4097880720" sldId="286"/>
        </pc:sldMkLst>
      </pc:sldChg>
      <pc:sldChg chg="del">
        <pc:chgData name="Pege Svedberg" userId="42aec546-6cbd-4d3b-b29a-bfa5434e41cc" providerId="ADAL" clId="{F54CACFC-00F9-4267-B422-093816B07351}" dt="2022-09-16T11:56:43.421" v="1294" actId="2696"/>
        <pc:sldMkLst>
          <pc:docMk/>
          <pc:sldMk cId="0" sldId="287"/>
        </pc:sldMkLst>
      </pc:sldChg>
      <pc:sldChg chg="modSp mod modAnim">
        <pc:chgData name="Pege Svedberg" userId="42aec546-6cbd-4d3b-b29a-bfa5434e41cc" providerId="ADAL" clId="{F54CACFC-00F9-4267-B422-093816B07351}" dt="2022-09-19T18:14:53.880" v="1683" actId="207"/>
        <pc:sldMkLst>
          <pc:docMk/>
          <pc:sldMk cId="960837746" sldId="290"/>
        </pc:sldMkLst>
        <pc:spChg chg="mod">
          <ac:chgData name="Pege Svedberg" userId="42aec546-6cbd-4d3b-b29a-bfa5434e41cc" providerId="ADAL" clId="{F54CACFC-00F9-4267-B422-093816B07351}" dt="2022-09-16T12:04:12.527" v="1624" actId="20577"/>
          <ac:spMkLst>
            <pc:docMk/>
            <pc:sldMk cId="960837746" sldId="290"/>
            <ac:spMk id="2" creationId="{00000000-0000-0000-0000-000000000000}"/>
          </ac:spMkLst>
        </pc:spChg>
        <pc:spChg chg="mod">
          <ac:chgData name="Pege Svedberg" userId="42aec546-6cbd-4d3b-b29a-bfa5434e41cc" providerId="ADAL" clId="{F54CACFC-00F9-4267-B422-093816B07351}" dt="2022-09-19T18:14:53.880" v="1683" actId="207"/>
          <ac:spMkLst>
            <pc:docMk/>
            <pc:sldMk cId="960837746" sldId="290"/>
            <ac:spMk id="3" creationId="{00000000-0000-0000-0000-000000000000}"/>
          </ac:spMkLst>
        </pc:spChg>
      </pc:sldChg>
      <pc:sldChg chg="del">
        <pc:chgData name="Pege Svedberg" userId="42aec546-6cbd-4d3b-b29a-bfa5434e41cc" providerId="ADAL" clId="{F54CACFC-00F9-4267-B422-093816B07351}" dt="2022-09-16T11:55:10.170" v="1124" actId="2696"/>
        <pc:sldMkLst>
          <pc:docMk/>
          <pc:sldMk cId="2936776762" sldId="291"/>
        </pc:sldMkLst>
      </pc:sldChg>
      <pc:sldChg chg="modSp mod">
        <pc:chgData name="Pege Svedberg" userId="42aec546-6cbd-4d3b-b29a-bfa5434e41cc" providerId="ADAL" clId="{F54CACFC-00F9-4267-B422-093816B07351}" dt="2022-09-16T11:58:04.941" v="1356" actId="20577"/>
        <pc:sldMkLst>
          <pc:docMk/>
          <pc:sldMk cId="3879779970" sldId="292"/>
        </pc:sldMkLst>
        <pc:spChg chg="mod">
          <ac:chgData name="Pege Svedberg" userId="42aec546-6cbd-4d3b-b29a-bfa5434e41cc" providerId="ADAL" clId="{F54CACFC-00F9-4267-B422-093816B07351}" dt="2022-09-16T11:58:04.941" v="1356" actId="20577"/>
          <ac:spMkLst>
            <pc:docMk/>
            <pc:sldMk cId="3879779970" sldId="292"/>
            <ac:spMk id="2" creationId="{00000000-0000-0000-0000-000000000000}"/>
          </ac:spMkLst>
        </pc:spChg>
      </pc:sldChg>
      <pc:sldChg chg="modSp add mod modAnim">
        <pc:chgData name="Pege Svedberg" userId="42aec546-6cbd-4d3b-b29a-bfa5434e41cc" providerId="ADAL" clId="{F54CACFC-00F9-4267-B422-093816B07351}" dt="2022-09-21T10:49:41.754" v="1856" actId="20577"/>
        <pc:sldMkLst>
          <pc:docMk/>
          <pc:sldMk cId="355459918" sldId="293"/>
        </pc:sldMkLst>
        <pc:spChg chg="mod">
          <ac:chgData name="Pege Svedberg" userId="42aec546-6cbd-4d3b-b29a-bfa5434e41cc" providerId="ADAL" clId="{F54CACFC-00F9-4267-B422-093816B07351}" dt="2022-09-16T12:02:00.421" v="1381" actId="20577"/>
          <ac:spMkLst>
            <pc:docMk/>
            <pc:sldMk cId="355459918" sldId="293"/>
            <ac:spMk id="2" creationId="{00000000-0000-0000-0000-000000000000}"/>
          </ac:spMkLst>
        </pc:spChg>
        <pc:spChg chg="mod">
          <ac:chgData name="Pege Svedberg" userId="42aec546-6cbd-4d3b-b29a-bfa5434e41cc" providerId="ADAL" clId="{F54CACFC-00F9-4267-B422-093816B07351}" dt="2022-09-21T10:49:41.754" v="1856" actId="20577"/>
          <ac:spMkLst>
            <pc:docMk/>
            <pc:sldMk cId="355459918" sldId="293"/>
            <ac:spMk id="3" creationId="{00000000-0000-0000-0000-000000000000}"/>
          </ac:spMkLst>
        </pc:spChg>
      </pc:sldChg>
      <pc:sldChg chg="modSp add mod">
        <pc:chgData name="Pege Svedberg" userId="42aec546-6cbd-4d3b-b29a-bfa5434e41cc" providerId="ADAL" clId="{F54CACFC-00F9-4267-B422-093816B07351}" dt="2022-09-21T11:12:03.832" v="1929" actId="1076"/>
        <pc:sldMkLst>
          <pc:docMk/>
          <pc:sldMk cId="5477114" sldId="294"/>
        </pc:sldMkLst>
        <pc:spChg chg="mod">
          <ac:chgData name="Pege Svedberg" userId="42aec546-6cbd-4d3b-b29a-bfa5434e41cc" providerId="ADAL" clId="{F54CACFC-00F9-4267-B422-093816B07351}" dt="2022-09-21T11:11:00.103" v="1871" actId="20577"/>
          <ac:spMkLst>
            <pc:docMk/>
            <pc:sldMk cId="5477114" sldId="294"/>
            <ac:spMk id="2" creationId="{00000000-0000-0000-0000-000000000000}"/>
          </ac:spMkLst>
        </pc:spChg>
        <pc:spChg chg="mod">
          <ac:chgData name="Pege Svedberg" userId="42aec546-6cbd-4d3b-b29a-bfa5434e41cc" providerId="ADAL" clId="{F54CACFC-00F9-4267-B422-093816B07351}" dt="2022-09-21T11:12:03.832" v="1929" actId="1076"/>
          <ac:spMkLst>
            <pc:docMk/>
            <pc:sldMk cId="5477114" sldId="294"/>
            <ac:spMk id="3" creationId="{00000000-0000-0000-0000-000000000000}"/>
          </ac:spMkLst>
        </pc:spChg>
      </pc:sldChg>
      <pc:sldChg chg="new del">
        <pc:chgData name="Pege Svedberg" userId="42aec546-6cbd-4d3b-b29a-bfa5434e41cc" providerId="ADAL" clId="{F54CACFC-00F9-4267-B422-093816B07351}" dt="2022-09-21T11:10:47.478" v="1858" actId="2696"/>
        <pc:sldMkLst>
          <pc:docMk/>
          <pc:sldMk cId="1633337699" sldId="2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1928D-F20D-4985-B9E6-72386AA6D1A8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E587E-13F0-4D6B-92D7-413927953B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3830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F0485-9E0D-204B-B567-5B6100C32EFE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8122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F0485-9E0D-204B-B567-5B6100C32EFE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9385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F0485-9E0D-204B-B567-5B6100C32EFE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0691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F0485-9E0D-204B-B567-5B6100C32EFE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9057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F0485-9E0D-204B-B567-5B6100C32EFE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4115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F0485-9E0D-204B-B567-5B6100C32EFE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3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B451A3-9D2B-2ECF-55AD-C5CA57FB8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3AF0B26-FEF7-DE3E-0A4A-E9C12E7FF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C19D3B-5D45-8412-6E0D-FEBABD0A4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B69C-A7AA-491F-813E-52FFD11CB54D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BAA970-712F-79DE-4C7E-0EC127676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CBC145-FC2A-5A10-5260-E1C73975A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5DA1-003D-445E-AC28-21001854F6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25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0171EE-0ABC-6D9B-2D61-CD949027D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10BA023-A228-A52F-BB15-2B760D177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C85131-17FC-16F3-A29F-B7D3FB044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B69C-A7AA-491F-813E-52FFD11CB54D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94120D-7035-3313-F9C6-F6932777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4A3C18-1C00-606C-CDBE-54D183736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5DA1-003D-445E-AC28-21001854F6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75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E09143A-818E-7EEF-851D-7AB98E6120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60DA66A-2F5F-F16B-4745-89429FE58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CAD11E-9A35-86A2-5B93-0F59FBF9D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B69C-A7AA-491F-813E-52FFD11CB54D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42C257-DA55-6FC9-7F3D-C32AF958D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0A0322A-AC9C-817E-0F74-A66B88AE5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5DA1-003D-445E-AC28-21001854F6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960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0D06B2-EB1A-EBB7-8BB4-995463B64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542CE1-B7B0-9544-3506-665091CC2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BDA90C-E78F-DA32-A499-064940DEF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B69C-A7AA-491F-813E-52FFD11CB54D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3CF6EFB-3011-AAB4-1596-EB76159BC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ACDE12-6C19-C96B-A07B-ADD96FEE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5DA1-003D-445E-AC28-21001854F6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0696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D21BD2-979B-018E-E37B-44985FF60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ED4F74E-1394-27D0-BCA4-23B40ABB7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A616B5-706A-BF90-6D52-DACBC73D0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B69C-A7AA-491F-813E-52FFD11CB54D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8F3C6B-BC7F-47D1-574F-6F7E0283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521F65-9348-1788-7D89-60B94EE7C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5DA1-003D-445E-AC28-21001854F6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071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3B8F91-4086-0192-D2E7-62D66122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A2A20C-948D-52C0-AA9C-B0F0D8B87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B8E039-B6E8-72E2-42EA-EDD4DB438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AD728E5-FF3D-BE6D-1057-ABC0F2DB6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B69C-A7AA-491F-813E-52FFD11CB54D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5082104-2381-82EB-8311-570D85DC3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4051EC-9E01-36A5-620C-724071331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5DA1-003D-445E-AC28-21001854F6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284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F725D0-F6A1-B638-C538-CA211C563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8927BFD-E9FB-9CDE-8279-B5FDD93A6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C873F9-A16D-7B16-1D6A-8AC61F6AA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7DBDA07-0128-99BC-680C-B73BD275FD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CA67D28-5137-5800-70BF-BD60B2A043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42C529E-4F52-4071-8CCE-DC3D9058E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B69C-A7AA-491F-813E-52FFD11CB54D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121A8F5-6173-9E9B-452C-6D974F28B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C0FDFF9-0287-B4D3-F641-32EC178F5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5DA1-003D-445E-AC28-21001854F6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3995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AC87C5-B77C-2A6D-77A1-54CDC8A52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B0C969B-F023-0D8B-849F-7781FC0D3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B69C-A7AA-491F-813E-52FFD11CB54D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F06FD7-E48D-FD02-9900-6C5904C2E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0D5C97D-FE30-911E-DA8D-64CD045E8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5DA1-003D-445E-AC28-21001854F6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1156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93567AB-6505-BDD5-8B9F-93414C881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B69C-A7AA-491F-813E-52FFD11CB54D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83CC8AB-E615-728F-4908-15D0C4598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4664E85-1CA8-75B1-C8CA-CBDA4BBBA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5DA1-003D-445E-AC28-21001854F6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035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ACC769-E7EE-FB9B-BBAF-EF0C84F4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7DD36C-8DA4-258A-5B1F-552A366BB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91B108A-04E9-2DEA-0D35-1ECB8B868D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4B21388-FC0D-6F0E-76C3-986020D03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B69C-A7AA-491F-813E-52FFD11CB54D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E66068-778D-784E-4D68-ED23F6929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62DEB42-0629-DDC3-C1E9-C8FEF9DF6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5DA1-003D-445E-AC28-21001854F6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9842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F9D76-8E03-8E70-3D3E-B9924E6E2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900C4E7-7971-C670-1DE4-0A10B0E92A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0BE6ECC-FA8C-D3F2-D1E8-CDDC2CDE4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26E90B1-C59C-71A6-FE3A-8B6662F3E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B69C-A7AA-491F-813E-52FFD11CB54D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2019E36-C301-33D9-4F59-E1E8AE0D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FECEE1F-B8D5-D8F0-AE29-3D1ED86A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5DA1-003D-445E-AC28-21001854F6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427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l="20000" r="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F16081E-4A47-992A-55B3-2656AEE1D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B55B083-DF19-CD65-F4E1-01601A31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95D5D6-FF50-FF31-1ADA-EC80DD258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B69C-A7AA-491F-813E-52FFD11CB54D}" type="datetimeFigureOut">
              <a:rPr lang="sv-SE" smtClean="0"/>
              <a:t>2022-10-02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033FEDE-2AA5-A22E-6DCA-E20465EE4E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D4871C-AABB-61E5-6687-97E5A971B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A5DA1-003D-445E-AC28-21001854F6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861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/>
          <p:cNvSpPr txBox="1"/>
          <p:nvPr/>
        </p:nvSpPr>
        <p:spPr>
          <a:xfrm>
            <a:off x="1524000" y="1368889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VSK P16</a:t>
            </a:r>
            <a:br>
              <a:rPr lang="sv-SE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sv-SE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2022-2023</a:t>
            </a:r>
          </a:p>
        </p:txBody>
      </p:sp>
    </p:spTree>
    <p:extLst>
      <p:ext uri="{BB962C8B-B14F-4D97-AF65-F5344CB8AC3E}">
        <p14:creationId xmlns:p14="http://schemas.microsoft.com/office/powerpoint/2010/main" val="220126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C7F587-DDEA-49F2-8CEE-093CDE276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5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b="1" dirty="0">
                <a:latin typeface="+mn-lt"/>
              </a:rPr>
              <a:t>Cuper	</a:t>
            </a:r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852EA512-9564-41A2-911D-BE46B4D9FDA0}"/>
              </a:ext>
            </a:extLst>
          </p:cNvPr>
          <p:cNvSpPr>
            <a:spLocks noGrp="1"/>
          </p:cNvSpPr>
          <p:nvPr/>
        </p:nvSpPr>
        <p:spPr>
          <a:xfrm>
            <a:off x="838200" y="1397607"/>
            <a:ext cx="10515600" cy="52658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28-30 oktober 2022 - KosaNatta i Örebro (-07/-08), 1 lag anmält.</a:t>
            </a:r>
          </a:p>
          <a:p>
            <a:r>
              <a:rPr lang="sv-SE" dirty="0"/>
              <a:t>4-6 november 2022 - Kalle Rosenbergs Cup i Västerås (-08),</a:t>
            </a:r>
            <a:br>
              <a:rPr lang="sv-SE" dirty="0"/>
            </a:br>
            <a:r>
              <a:rPr lang="sv-SE" dirty="0"/>
              <a:t>2 lag anmälda.</a:t>
            </a:r>
            <a:br>
              <a:rPr lang="sv-SE" dirty="0"/>
            </a:br>
            <a:r>
              <a:rPr lang="sv-SE" dirty="0"/>
              <a:t>Mycket jobb för föräldrar.</a:t>
            </a:r>
          </a:p>
          <a:p>
            <a:r>
              <a:rPr lang="sv-SE" dirty="0"/>
              <a:t>19-20 november 2022 - Lilla Allsvenskan, Falun (-08), 1 lag anmält </a:t>
            </a:r>
          </a:p>
          <a:p>
            <a:r>
              <a:rPr lang="sv-SE" dirty="0"/>
              <a:t>26-28 december 2022 - Mini World Cup i Vetlanda (-07/),</a:t>
            </a:r>
            <a:br>
              <a:rPr lang="sv-SE" dirty="0"/>
            </a:br>
            <a:r>
              <a:rPr lang="sv-SE" dirty="0"/>
              <a:t>1 lag anmält</a:t>
            </a:r>
          </a:p>
          <a:p>
            <a:r>
              <a:rPr lang="sv-SE" dirty="0"/>
              <a:t>3-5 mars 2023 - Karl-Erik Eckemarks Cup i Västerås (-07). </a:t>
            </a:r>
            <a:br>
              <a:rPr lang="sv-SE" dirty="0"/>
            </a:br>
            <a:r>
              <a:rPr lang="sv-SE" dirty="0"/>
              <a:t>2 lag anmälda.</a:t>
            </a:r>
            <a:br>
              <a:rPr lang="sv-SE" dirty="0"/>
            </a:br>
            <a:r>
              <a:rPr lang="sv-SE" dirty="0"/>
              <a:t>Mycket jobb för föräldrar.</a:t>
            </a:r>
          </a:p>
          <a:p>
            <a:pPr marL="0" indent="0">
              <a:buNone/>
            </a:pP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90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latin typeface="+mn-lt"/>
              </a:rPr>
              <a:t>Kiosk/Städning/VIP-Parkering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-08 kommer att ha kiosktjänst under säsongen medan -07 kommer att få städning av Arenan efter herrmatcher samt stå på VIP-Parkeringen.</a:t>
            </a:r>
          </a:p>
          <a:p>
            <a:r>
              <a:rPr lang="sv-SE" dirty="0"/>
              <a:t>Vad det innebär samt schema ej fastställt ännu men det kommer i god tid.</a:t>
            </a:r>
          </a:p>
          <a:p>
            <a:r>
              <a:rPr lang="sv-SE" dirty="0"/>
              <a:t>Kan man inte sin tilldelade tid är man själv ansvarig för att byta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011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latin typeface="+mn-lt"/>
              </a:rPr>
              <a:t>Ekonomi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kommer från olika bakgrunder och förutsättningar vilket innebär att vi fortfarande kommer att ha separata lagkassor.</a:t>
            </a:r>
          </a:p>
          <a:p>
            <a:r>
              <a:rPr lang="sv-SE" dirty="0"/>
              <a:t>Cupavgifter kommer att tas ut under säsongen.</a:t>
            </a:r>
          </a:p>
          <a:p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5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2376284"/>
            <a:ext cx="12191999" cy="1052717"/>
          </a:xfrm>
        </p:spPr>
        <p:txBody>
          <a:bodyPr>
            <a:noAutofit/>
          </a:bodyPr>
          <a:lstStyle/>
          <a:p>
            <a:pPr algn="ctr"/>
            <a:r>
              <a:rPr lang="sv-SE" sz="7200" b="1" dirty="0">
                <a:latin typeface="+mn-lt"/>
              </a:rPr>
              <a:t>Övriga Frågor/Mingel</a:t>
            </a:r>
            <a:br>
              <a:rPr lang="sv-SE" sz="7200" b="1" dirty="0">
                <a:latin typeface="+mn-lt"/>
              </a:rPr>
            </a:br>
            <a:br>
              <a:rPr lang="sv-SE" sz="2800" b="1" dirty="0">
                <a:latin typeface="+mn-lt"/>
              </a:rPr>
            </a:br>
            <a:r>
              <a:rPr lang="sv-SE" sz="2800" b="1" dirty="0">
                <a:latin typeface="+mn-lt"/>
              </a:rPr>
              <a:t>(</a:t>
            </a:r>
            <a:r>
              <a:rPr lang="sv-SE" sz="2800" dirty="0">
                <a:latin typeface="+mn-lt"/>
              </a:rPr>
              <a:t>Och sedan lite Spanieninformation för -07)</a:t>
            </a:r>
            <a:endParaRPr lang="sv-SE" sz="7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977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20000" r="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latin typeface="+mn-lt"/>
              </a:rPr>
              <a:t>Dagordning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43455" y="1327827"/>
            <a:ext cx="8229600" cy="4820265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Ledare</a:t>
            </a:r>
          </a:p>
          <a:p>
            <a:r>
              <a:rPr lang="sv-SE" dirty="0"/>
              <a:t>Träningstider 2022/2023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Material</a:t>
            </a:r>
          </a:p>
          <a:p>
            <a:r>
              <a:rPr lang="sv-SE" dirty="0"/>
              <a:t>Matcher/Serier</a:t>
            </a:r>
          </a:p>
          <a:p>
            <a:r>
              <a:rPr lang="sv-SE" dirty="0"/>
              <a:t>Matchvärdar/Sekretariat</a:t>
            </a:r>
          </a:p>
          <a:p>
            <a:r>
              <a:rPr lang="sv-SE" sz="3200" dirty="0"/>
              <a:t>Cuper</a:t>
            </a:r>
            <a:endParaRPr lang="sv-SE" dirty="0"/>
          </a:p>
          <a:p>
            <a:r>
              <a:rPr lang="sv-SE" sz="3100" dirty="0"/>
              <a:t>Kiosk/Städning/VIP-Parkering</a:t>
            </a:r>
          </a:p>
          <a:p>
            <a:r>
              <a:rPr lang="sv-SE" dirty="0"/>
              <a:t>Ekonomi</a:t>
            </a:r>
          </a:p>
          <a:p>
            <a:r>
              <a:rPr lang="sv-SE" dirty="0"/>
              <a:t>Övriga frågor</a:t>
            </a:r>
          </a:p>
          <a:p>
            <a:r>
              <a:rPr lang="sv-SE" dirty="0"/>
              <a:t>Mingel </a:t>
            </a:r>
          </a:p>
          <a:p>
            <a:r>
              <a:rPr lang="sv-SE" dirty="0"/>
              <a:t>Spanieninformation för P-07 efter ordinarie möte.</a:t>
            </a:r>
          </a:p>
        </p:txBody>
      </p:sp>
    </p:spTree>
    <p:extLst>
      <p:ext uri="{BB962C8B-B14F-4D97-AF65-F5344CB8AC3E}">
        <p14:creationId xmlns:p14="http://schemas.microsoft.com/office/powerpoint/2010/main" val="409687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20000" r="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latin typeface="+mn-lt"/>
              </a:rPr>
              <a:t>Ny Hemsida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51768" y="1768402"/>
            <a:ext cx="8229600" cy="4820265"/>
          </a:xfrm>
        </p:spPr>
        <p:txBody>
          <a:bodyPr>
            <a:normAutofit/>
          </a:bodyPr>
          <a:lstStyle/>
          <a:p>
            <a:r>
              <a:rPr lang="sv-SE" dirty="0"/>
              <a:t>https://www.laget.se/VSKBANDYP16</a:t>
            </a:r>
          </a:p>
          <a:p>
            <a:r>
              <a:rPr lang="sv-SE" dirty="0"/>
              <a:t>Tänk på att gå in och prenumerera på kalendern.</a:t>
            </a:r>
          </a:p>
        </p:txBody>
      </p:sp>
    </p:spTree>
    <p:extLst>
      <p:ext uri="{BB962C8B-B14F-4D97-AF65-F5344CB8AC3E}">
        <p14:creationId xmlns:p14="http://schemas.microsoft.com/office/powerpoint/2010/main" val="547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-65830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latin typeface="+mn-lt"/>
              </a:rPr>
              <a:t>Ledare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9E69505B-EE48-91B5-9145-1D632227CF8C}"/>
              </a:ext>
            </a:extLst>
          </p:cNvPr>
          <p:cNvSpPr txBox="1">
            <a:spLocks/>
          </p:cNvSpPr>
          <p:nvPr/>
        </p:nvSpPr>
        <p:spPr>
          <a:xfrm>
            <a:off x="573932" y="846135"/>
            <a:ext cx="9601200" cy="5865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/>
              <a:t>Axel Lycke – Huvudtränare/</a:t>
            </a:r>
            <a:r>
              <a:rPr lang="sv-SE" sz="1800" dirty="0" err="1"/>
              <a:t>Fystränare</a:t>
            </a:r>
            <a:endParaRPr lang="sv-SE" sz="1800" dirty="0"/>
          </a:p>
          <a:p>
            <a:r>
              <a:rPr lang="sv-SE" sz="1800" dirty="0"/>
              <a:t>Magnus Björnström – Huvudtränare</a:t>
            </a:r>
          </a:p>
          <a:p>
            <a:r>
              <a:rPr lang="sv-SE" sz="1800" dirty="0"/>
              <a:t>Mattias Hessel – Ass. Tränare</a:t>
            </a:r>
          </a:p>
          <a:p>
            <a:r>
              <a:rPr lang="sv-SE" sz="1800" dirty="0"/>
              <a:t>Leo Ekblom – Ass. Tränare</a:t>
            </a:r>
          </a:p>
          <a:p>
            <a:r>
              <a:rPr lang="sv-SE" sz="1800" dirty="0"/>
              <a:t>Fredric Wahlström – Ass. Tränare</a:t>
            </a:r>
          </a:p>
          <a:p>
            <a:r>
              <a:rPr lang="sv-SE" sz="1800" dirty="0"/>
              <a:t>Matz Östlund – Ass. Tränare</a:t>
            </a:r>
          </a:p>
          <a:p>
            <a:r>
              <a:rPr lang="sv-SE" sz="1800" dirty="0"/>
              <a:t>Peter Rybing – Ass. Tränare</a:t>
            </a:r>
          </a:p>
          <a:p>
            <a:r>
              <a:rPr lang="sv-SE" sz="1800" dirty="0"/>
              <a:t>Fredric Winberg – Ass. Tränare/Målvaktstränare</a:t>
            </a:r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r>
              <a:rPr lang="sv-SE" sz="1800" dirty="0"/>
              <a:t>PeGe Svedberg – Lagledare</a:t>
            </a:r>
          </a:p>
          <a:p>
            <a:r>
              <a:rPr lang="sv-SE" sz="1800" dirty="0"/>
              <a:t>Mathias Wendt – Ass. Lagledare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0C36C9-B734-8603-87A5-26F10B9FF172}"/>
              </a:ext>
            </a:extLst>
          </p:cNvPr>
          <p:cNvSpPr txBox="1">
            <a:spLocks/>
          </p:cNvSpPr>
          <p:nvPr/>
        </p:nvSpPr>
        <p:spPr>
          <a:xfrm>
            <a:off x="6553200" y="846136"/>
            <a:ext cx="9601200" cy="5865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/>
              <a:t>Jonas Söderberg – </a:t>
            </a:r>
            <a:r>
              <a:rPr lang="sv-SE" sz="1800" dirty="0" err="1"/>
              <a:t>Materialare</a:t>
            </a:r>
            <a:endParaRPr lang="sv-SE" sz="1800" dirty="0"/>
          </a:p>
          <a:p>
            <a:r>
              <a:rPr lang="sv-SE" sz="1800" dirty="0"/>
              <a:t>Joakim Sjögren – </a:t>
            </a:r>
            <a:r>
              <a:rPr lang="sv-SE" sz="1800" dirty="0" err="1"/>
              <a:t>Materialare</a:t>
            </a:r>
            <a:endParaRPr lang="sv-SE" sz="1800" dirty="0"/>
          </a:p>
          <a:p>
            <a:r>
              <a:rPr lang="sv-SE" sz="1800" dirty="0"/>
              <a:t>Vera Blom – </a:t>
            </a:r>
            <a:r>
              <a:rPr lang="sv-SE" sz="1800" dirty="0" err="1"/>
              <a:t>Materialare</a:t>
            </a:r>
            <a:r>
              <a:rPr lang="sv-SE" sz="1800" dirty="0"/>
              <a:t> </a:t>
            </a:r>
          </a:p>
          <a:p>
            <a:r>
              <a:rPr lang="sv-SE" sz="1800" dirty="0"/>
              <a:t>Sara Åslund Campese – Slipare</a:t>
            </a:r>
          </a:p>
          <a:p>
            <a:r>
              <a:rPr lang="sv-SE" sz="1800" dirty="0"/>
              <a:t>Marco </a:t>
            </a:r>
            <a:r>
              <a:rPr lang="sv-SE" sz="1800" dirty="0" err="1"/>
              <a:t>Gradenäs</a:t>
            </a:r>
            <a:r>
              <a:rPr lang="sv-SE" sz="1800" dirty="0"/>
              <a:t>– Slipare</a:t>
            </a:r>
          </a:p>
          <a:p>
            <a:r>
              <a:rPr lang="sv-SE" sz="1800" dirty="0"/>
              <a:t>Krister Fransson- Slipare</a:t>
            </a:r>
          </a:p>
          <a:p>
            <a:r>
              <a:rPr lang="sv-SE" sz="1800" dirty="0"/>
              <a:t>Martin Söderberg – Slipare/Ass. Tränare</a:t>
            </a:r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r>
              <a:rPr lang="sv-SE" sz="1800" dirty="0"/>
              <a:t>Linda Wahlström – Arrangemang</a:t>
            </a:r>
          </a:p>
        </p:txBody>
      </p:sp>
    </p:spTree>
    <p:extLst>
      <p:ext uri="{BB962C8B-B14F-4D97-AF65-F5344CB8AC3E}">
        <p14:creationId xmlns:p14="http://schemas.microsoft.com/office/powerpoint/2010/main" val="65307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latin typeface="+mn-lt"/>
              </a:rPr>
              <a:t>Träningstider 2022/23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46 spelare inskrivna i dagsläget.</a:t>
            </a:r>
          </a:p>
          <a:p>
            <a:r>
              <a:rPr lang="sv-SE" dirty="0"/>
              <a:t>Träningstider:	Tisdag 20:30-21:30 (Hakon)</a:t>
            </a:r>
            <a:br>
              <a:rPr lang="sv-SE" dirty="0"/>
            </a:br>
            <a:r>
              <a:rPr lang="sv-SE" dirty="0"/>
              <a:t>			Onsdag 19:00-21:30 (Hakon) (Två </a:t>
            </a:r>
            <a:r>
              <a:rPr lang="sv-SE" dirty="0" err="1"/>
              <a:t>Ispass</a:t>
            </a:r>
            <a:r>
              <a:rPr lang="sv-SE" dirty="0"/>
              <a:t>)</a:t>
            </a:r>
            <a:br>
              <a:rPr lang="sv-SE" dirty="0"/>
            </a:br>
            <a:r>
              <a:rPr lang="sv-SE" dirty="0"/>
              <a:t>			Torsdag 21:00-22:00 (ABB)</a:t>
            </a:r>
            <a:br>
              <a:rPr lang="sv-SE" dirty="0"/>
            </a:br>
            <a:r>
              <a:rPr lang="sv-SE" dirty="0"/>
              <a:t>			Fredag 19:00-20:00 (Hakon)</a:t>
            </a:r>
          </a:p>
          <a:p>
            <a:r>
              <a:rPr lang="sv-SE" dirty="0"/>
              <a:t>Rullande schema. Onsdag samt två av dom övriga tiderna.</a:t>
            </a:r>
            <a:br>
              <a:rPr lang="sv-SE" dirty="0"/>
            </a:br>
            <a:r>
              <a:rPr lang="sv-SE" dirty="0"/>
              <a:t>3 pass/vecka.</a:t>
            </a:r>
            <a:br>
              <a:rPr lang="sv-SE" dirty="0"/>
            </a:br>
            <a:r>
              <a:rPr lang="sv-SE" dirty="0"/>
              <a:t>Kallelse skickas veckovis. </a:t>
            </a:r>
          </a:p>
        </p:txBody>
      </p:sp>
    </p:spTree>
    <p:extLst>
      <p:ext uri="{BB962C8B-B14F-4D97-AF65-F5344CB8AC3E}">
        <p14:creationId xmlns:p14="http://schemas.microsoft.com/office/powerpoint/2010/main" val="214748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latin typeface="+mn-lt"/>
              </a:rPr>
              <a:t>Träningar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AD73BC13-BD87-4476-B3EE-DE1DE0F95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3535"/>
            <a:ext cx="9372600" cy="53533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b="1" dirty="0"/>
              <a:t>Spelidé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Offensivt</a:t>
            </a:r>
            <a:r>
              <a:rPr lang="sv-SE" dirty="0"/>
              <a:t>:</a:t>
            </a:r>
            <a:br>
              <a:rPr lang="sv-SE" dirty="0"/>
            </a:br>
            <a:br>
              <a:rPr lang="sv-SE" dirty="0"/>
            </a:br>
            <a:r>
              <a:rPr lang="sv-SE" dirty="0"/>
              <a:t>Anfalla diagonalt</a:t>
            </a:r>
            <a:br>
              <a:rPr lang="sv-SE" dirty="0"/>
            </a:br>
            <a:r>
              <a:rPr lang="sv-SE" dirty="0"/>
              <a:t>Attacker motståndarna i våra åkningar</a:t>
            </a:r>
            <a:br>
              <a:rPr lang="sv-SE" dirty="0"/>
            </a:br>
            <a:r>
              <a:rPr lang="sv-SE" dirty="0"/>
              <a:t>Gå runt på kanterna</a:t>
            </a:r>
            <a:br>
              <a:rPr lang="sv-SE" dirty="0"/>
            </a:br>
            <a:r>
              <a:rPr lang="sv-SE" dirty="0"/>
              <a:t>Vända ur och vända kant</a:t>
            </a:r>
            <a:br>
              <a:rPr lang="sv-SE" dirty="0"/>
            </a:br>
            <a:r>
              <a:rPr lang="sv-SE" dirty="0"/>
              <a:t>Hög fart med mycket skridskoåkning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b="1" dirty="0"/>
              <a:t>Defensivt</a:t>
            </a:r>
            <a:r>
              <a:rPr lang="sv-SE" dirty="0"/>
              <a:t>: </a:t>
            </a:r>
          </a:p>
          <a:p>
            <a:pPr marL="0" indent="0">
              <a:buNone/>
            </a:pPr>
            <a:r>
              <a:rPr lang="sv-SE" dirty="0"/>
              <a:t>Kompakta centralt</a:t>
            </a:r>
            <a:br>
              <a:rPr lang="sv-SE" dirty="0"/>
            </a:br>
            <a:r>
              <a:rPr lang="sv-SE" dirty="0"/>
              <a:t>Alltid vända in i banan med näsan mot målet</a:t>
            </a:r>
            <a:br>
              <a:rPr lang="sv-SE" dirty="0"/>
            </a:br>
            <a:r>
              <a:rPr lang="sv-SE" dirty="0"/>
              <a:t>Kliv in i närkampsspelet</a:t>
            </a:r>
            <a:br>
              <a:rPr lang="sv-SE" dirty="0"/>
            </a:br>
            <a:r>
              <a:rPr lang="sv-SE" dirty="0"/>
              <a:t>Tydliga överflyttningar mot bollsida och låsa motståndarna mot sargen</a:t>
            </a:r>
            <a:br>
              <a:rPr lang="sv-SE" dirty="0"/>
            </a:br>
            <a:r>
              <a:rPr lang="sv-SE" dirty="0"/>
              <a:t>Hög press på motståndarna med mycket skridskoåkning.</a:t>
            </a:r>
          </a:p>
        </p:txBody>
      </p:sp>
    </p:spTree>
    <p:extLst>
      <p:ext uri="{BB962C8B-B14F-4D97-AF65-F5344CB8AC3E}">
        <p14:creationId xmlns:p14="http://schemas.microsoft.com/office/powerpoint/2010/main" val="289571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>
                <a:latin typeface="+mn-lt"/>
              </a:rPr>
              <a:t>Utrustning, slipning, Skrubb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rmAutofit/>
          </a:bodyPr>
          <a:lstStyle/>
          <a:p>
            <a:r>
              <a:rPr lang="sv-SE" dirty="0"/>
              <a:t>Två olika roller. </a:t>
            </a:r>
            <a:r>
              <a:rPr lang="sv-SE" dirty="0" err="1"/>
              <a:t>Materialare</a:t>
            </a:r>
            <a:r>
              <a:rPr lang="sv-SE" dirty="0"/>
              <a:t> och slipare. </a:t>
            </a:r>
            <a:r>
              <a:rPr lang="sv-SE" dirty="0" err="1"/>
              <a:t>Materialare</a:t>
            </a:r>
            <a:r>
              <a:rPr lang="sv-SE" dirty="0"/>
              <a:t> har övergripande koll.</a:t>
            </a:r>
          </a:p>
          <a:p>
            <a:r>
              <a:rPr lang="sv-SE" dirty="0"/>
              <a:t>Sara/Marco/Krister presenterar upplägg.</a:t>
            </a:r>
          </a:p>
        </p:txBody>
      </p:sp>
    </p:spTree>
    <p:extLst>
      <p:ext uri="{BB962C8B-B14F-4D97-AF65-F5344CB8AC3E}">
        <p14:creationId xmlns:p14="http://schemas.microsoft.com/office/powerpoint/2010/main" val="96083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-252919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latin typeface="+mn-lt"/>
              </a:rPr>
              <a:t>Matcher/Serier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7319" y="684126"/>
            <a:ext cx="10515600" cy="5872316"/>
          </a:xfrm>
        </p:spPr>
        <p:txBody>
          <a:bodyPr>
            <a:normAutofit/>
          </a:bodyPr>
          <a:lstStyle/>
          <a:p>
            <a:r>
              <a:rPr lang="sv-SE" dirty="0"/>
              <a:t>1 lag i P17 regional (6 lag 10/15 matcher),</a:t>
            </a:r>
            <a:br>
              <a:rPr lang="sv-SE" dirty="0"/>
            </a:br>
            <a:r>
              <a:rPr lang="sv-SE" dirty="0"/>
              <a:t>1 lag i P16 mellan (8 lag 14 matcher),</a:t>
            </a:r>
            <a:br>
              <a:rPr lang="sv-SE" dirty="0"/>
            </a:br>
            <a:r>
              <a:rPr lang="sv-SE" dirty="0"/>
              <a:t>1 lag i P16 östra (x lag xx matcher) samt</a:t>
            </a:r>
            <a:br>
              <a:rPr lang="sv-SE" dirty="0"/>
            </a:br>
            <a:r>
              <a:rPr lang="sv-SE" dirty="0"/>
              <a:t>1 lag i Stockholm Cup P15 (x lag xx matcher) </a:t>
            </a:r>
          </a:p>
          <a:p>
            <a:r>
              <a:rPr lang="sv-SE" dirty="0"/>
              <a:t>Lagindelning kommer att göras med en viss nivåanpassning. Alla erbjuds att spela ungefär lika många matcher men tackar man nej är det inte säkert att man erbjuds ersättning. </a:t>
            </a:r>
          </a:p>
          <a:p>
            <a:r>
              <a:rPr lang="sv-SE" dirty="0"/>
              <a:t>Likt tidigare säsonger så samåker vi med egna bilar till matcher. Fråga kommer finnas i anmälan.</a:t>
            </a:r>
            <a:br>
              <a:rPr lang="sv-SE" dirty="0"/>
            </a:br>
            <a:r>
              <a:rPr lang="sv-SE" sz="3000" b="1" dirty="0"/>
              <a:t>OBS!! VIKTIGT ATT DETTA FYLLS I SÅ VI VET ATT ALLA FÅR PLATS.</a:t>
            </a:r>
            <a:br>
              <a:rPr lang="sv-SE" dirty="0"/>
            </a:br>
            <a:r>
              <a:rPr lang="sv-SE" dirty="0"/>
              <a:t>Gör helst upp med någon redan innan samlingen.</a:t>
            </a:r>
          </a:p>
        </p:txBody>
      </p:sp>
    </p:spTree>
    <p:extLst>
      <p:ext uri="{BB962C8B-B14F-4D97-AF65-F5344CB8AC3E}">
        <p14:creationId xmlns:p14="http://schemas.microsoft.com/office/powerpoint/2010/main" val="75419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-252919"/>
            <a:ext cx="10515600" cy="1325563"/>
          </a:xfrm>
        </p:spPr>
        <p:txBody>
          <a:bodyPr/>
          <a:lstStyle/>
          <a:p>
            <a:pPr algn="ctr"/>
            <a:r>
              <a:rPr lang="sv-SE" b="1" dirty="0">
                <a:latin typeface="+mn-lt"/>
              </a:rPr>
              <a:t>Matchvärdar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7319" y="684126"/>
            <a:ext cx="10515600" cy="5872316"/>
          </a:xfrm>
        </p:spPr>
        <p:txBody>
          <a:bodyPr>
            <a:normAutofit lnSpcReduction="10000"/>
          </a:bodyPr>
          <a:lstStyle/>
          <a:p>
            <a:r>
              <a:rPr lang="sv-SE" dirty="0"/>
              <a:t>Arrangemangsansvariga planerar och koordinerar, föräldrar tilldelas arbetspass.</a:t>
            </a:r>
          </a:p>
          <a:p>
            <a:r>
              <a:rPr lang="sv-SE" dirty="0"/>
              <a:t>Viktigt med utbildning i </a:t>
            </a:r>
            <a:r>
              <a:rPr lang="sv-SE"/>
              <a:t>Elitrapport.</a:t>
            </a:r>
            <a:br>
              <a:rPr lang="sv-SE"/>
            </a:br>
            <a:r>
              <a:rPr lang="sv-SE"/>
              <a:t>Matchsekreterarutbildningar </a:t>
            </a:r>
            <a:r>
              <a:rPr lang="sv-SE" dirty="0"/>
              <a:t>via Teams</a:t>
            </a:r>
            <a:br>
              <a:rPr lang="sv-SE" dirty="0"/>
            </a:br>
            <a:r>
              <a:rPr lang="sv-SE" dirty="0"/>
              <a:t>4:e Oktober</a:t>
            </a:r>
            <a:br>
              <a:rPr lang="sv-SE" dirty="0"/>
            </a:br>
            <a:r>
              <a:rPr lang="sv-SE" dirty="0"/>
              <a:t>10:e Oktober</a:t>
            </a:r>
            <a:br>
              <a:rPr lang="sv-SE" dirty="0"/>
            </a:br>
            <a:r>
              <a:rPr lang="sv-SE" dirty="0"/>
              <a:t>18:e Oktober</a:t>
            </a:r>
            <a:br>
              <a:rPr lang="sv-SE" dirty="0"/>
            </a:br>
            <a:r>
              <a:rPr lang="sv-SE" dirty="0"/>
              <a:t>23:e Oktober</a:t>
            </a:r>
            <a:br>
              <a:rPr lang="sv-SE" dirty="0"/>
            </a:br>
            <a:r>
              <a:rPr lang="sv-SE" dirty="0"/>
              <a:t>7:e November</a:t>
            </a:r>
          </a:p>
          <a:p>
            <a:r>
              <a:rPr lang="sv-SE" dirty="0"/>
              <a:t>Sekretariat och matchvärd behövs på hemmamatcher. Arbetsuppgifter är bl.a.</a:t>
            </a:r>
            <a:br>
              <a:rPr lang="sv-SE" dirty="0"/>
            </a:br>
            <a:r>
              <a:rPr lang="sv-SE" dirty="0"/>
              <a:t>- Ta emot lag och visa till omklädningsrum</a:t>
            </a:r>
            <a:br>
              <a:rPr lang="sv-SE" dirty="0"/>
            </a:br>
            <a:r>
              <a:rPr lang="sv-SE" dirty="0"/>
              <a:t>- Fixa kaffe till motståndarlaget (bryggmöjligheter i skrubben)</a:t>
            </a:r>
            <a:br>
              <a:rPr lang="sv-SE" dirty="0"/>
            </a:br>
            <a:r>
              <a:rPr lang="sv-SE" dirty="0"/>
              <a:t>- Bemanna sekretariat med speaker och elitrapport</a:t>
            </a:r>
            <a:br>
              <a:rPr lang="sv-SE" dirty="0"/>
            </a:br>
            <a:r>
              <a:rPr lang="sv-SE" dirty="0"/>
              <a:t>- Ställa ut hörnflaggor och matchbollar.</a:t>
            </a:r>
          </a:p>
        </p:txBody>
      </p:sp>
    </p:spTree>
    <p:extLst>
      <p:ext uri="{BB962C8B-B14F-4D97-AF65-F5344CB8AC3E}">
        <p14:creationId xmlns:p14="http://schemas.microsoft.com/office/powerpoint/2010/main" val="35545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734</Words>
  <Application>Microsoft Office PowerPoint</Application>
  <PresentationFormat>Bredbild</PresentationFormat>
  <Paragraphs>84</Paragraphs>
  <Slides>13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PowerPoint-presentation</vt:lpstr>
      <vt:lpstr>Dagordning</vt:lpstr>
      <vt:lpstr>Ny Hemsida</vt:lpstr>
      <vt:lpstr>Ledare</vt:lpstr>
      <vt:lpstr>Träningstider 2022/23</vt:lpstr>
      <vt:lpstr>Träningar</vt:lpstr>
      <vt:lpstr>Utrustning, slipning, Skrubb</vt:lpstr>
      <vt:lpstr>Matcher/Serier</vt:lpstr>
      <vt:lpstr>Matchvärdar</vt:lpstr>
      <vt:lpstr>Cuper </vt:lpstr>
      <vt:lpstr>Kiosk/Städning/VIP-Parkering</vt:lpstr>
      <vt:lpstr>Ekonomi</vt:lpstr>
      <vt:lpstr>Övriga Frågor/Mingel  (Och sedan lite Spanieninformation för -07)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Pege Svedberg</dc:creator>
  <cp:lastModifiedBy>Pege Svedberg</cp:lastModifiedBy>
  <cp:revision>1</cp:revision>
  <dcterms:created xsi:type="dcterms:W3CDTF">2022-09-16T11:17:58Z</dcterms:created>
  <dcterms:modified xsi:type="dcterms:W3CDTF">2022-10-02T18:13:00Z</dcterms:modified>
</cp:coreProperties>
</file>