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9" r:id="rId4"/>
    <p:sldId id="260" r:id="rId5"/>
    <p:sldId id="261" r:id="rId6"/>
    <p:sldId id="262" r:id="rId7"/>
    <p:sldId id="266" r:id="rId8"/>
    <p:sldId id="267" r:id="rId9"/>
    <p:sldId id="264" r:id="rId10"/>
  </p:sldIdLst>
  <p:sldSz cx="6858000" cy="9906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A2305-AE62-F3C8-3758-2CF75843793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14350" y="1621194"/>
            <a:ext cx="5829300" cy="3448760"/>
          </a:xfrm>
        </p:spPr>
        <p:txBody>
          <a:bodyPr anchor="b" anchorCtr="1"/>
          <a:lstStyle>
            <a:lvl1pPr algn="ctr">
              <a:defRPr sz="4500"/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FC3F-20D4-5EAC-DE8C-9F505115A11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57250" y="5202945"/>
            <a:ext cx="5143499" cy="2391658"/>
          </a:xfrm>
        </p:spPr>
        <p:txBody>
          <a:bodyPr anchorCtr="1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7BB05-1D81-F42A-B968-DE2C8C43640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08BECC-3FA9-4369-AAF5-1B4F55DD07C8}" type="datetime1">
              <a:rPr lang="sv-SE"/>
              <a:pPr lvl="0"/>
              <a:t>2022-10-19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039F0-1B57-E62D-9BB6-0A44CA81B93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44A8F-5C2E-C488-2480-68C32AB40D3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9146F4-5D58-4557-835D-4DEC93642F32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713258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1D16A-42FD-B5B9-5F02-1D2CA7C4A7C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CD3CEB-E99C-8D3E-F00C-0CCD211F9AF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6C7E3-1E1C-CE30-22A1-B534C04B48F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1BD5D2-9682-4567-9B83-A3666F6AD5A8}" type="datetime1">
              <a:rPr lang="sv-SE"/>
              <a:pPr lvl="0"/>
              <a:t>2022-10-19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0C853-FA63-90EB-FC96-9F509D8F26E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F7F88-A365-567B-5833-7A425EFAC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1AA57E-B44F-4171-B8E3-5695A57C0914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905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580FB3-0B9D-9590-3CA4-F15511EC4D8F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4907758" y="527398"/>
            <a:ext cx="1478758" cy="839487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1585B-B345-972B-C642-107CFF6E14D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71492" y="527398"/>
            <a:ext cx="4350541" cy="839487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7CE62-64B7-30AE-E9A3-37C23119F75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30C24E-03A4-4541-ADEF-FC84FD310CFD}" type="datetime1">
              <a:rPr lang="sv-SE"/>
              <a:pPr lvl="0"/>
              <a:t>2022-10-19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C7B37-8801-3870-6F92-E497D0763F0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A304B-D2E0-6514-33DB-09AD8843FC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337D39-7B5A-4789-815F-0F7251189309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184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A4B28-EBB4-38DA-B801-B08DDCC56A7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C7F89-AF3F-311D-72DA-ED4A42F14D0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3549E-4840-ED73-AFF7-4180DCD2E98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E9E090-F2B4-401E-B705-E38980C6BFD4}" type="datetime1">
              <a:rPr lang="sv-SE"/>
              <a:pPr lvl="0"/>
              <a:t>2022-10-19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9C549-F701-C2CF-6154-F65E0A290F9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C3ABD-68C2-BEF7-131B-D90FAA16DD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8E68FA-0ED8-4191-B1C5-F97DDCF1E4C1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846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12717-8D2A-91AC-3737-D2D1AA6D30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7916" y="2469620"/>
            <a:ext cx="5915025" cy="4120615"/>
          </a:xfrm>
        </p:spPr>
        <p:txBody>
          <a:bodyPr anchor="b"/>
          <a:lstStyle>
            <a:lvl1pPr>
              <a:defRPr sz="4500"/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27D76-1990-7C95-456D-BA9674819D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98732-8E59-6289-5DB4-0674CE23F20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A50B99-BCAC-4E56-B33B-DC7161741377}" type="datetime1">
              <a:rPr lang="sv-SE"/>
              <a:pPr lvl="0"/>
              <a:t>2022-10-19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6F917-D7CE-97A8-DD25-307E0BD5CD1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AEA88-1E5F-6549-B3C0-F704A873A2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8FACD0-5A96-411B-8422-2A3F578B165F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255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800BF-8D7D-A31E-467F-D0431287B2D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FF025-69B5-20C0-9CBC-2BF122430CF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1492" y="2637010"/>
            <a:ext cx="2914650" cy="62852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3364B-AF2D-DD1C-E55F-1BBCE273296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3471867" y="2637010"/>
            <a:ext cx="2914650" cy="62852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B58BA-137E-323A-D8E7-47C9E339E3A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7E21CE-B7FE-43E1-B488-166E5626666B}" type="datetime1">
              <a:rPr lang="sv-SE"/>
              <a:pPr lvl="0"/>
              <a:t>2022-10-19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856D4-AC97-5205-0242-E411DDC3A3E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768419-7871-F591-844B-2C1A8C56F5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CC2DF5-8F19-404D-8BD3-46C9741FE830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563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732A2-6F14-3EE2-9C79-0A08AC6765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2379" y="527407"/>
            <a:ext cx="5915025" cy="1914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84435-965D-4FE7-1082-0B393FCF7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2379" y="2428344"/>
            <a:ext cx="2901254" cy="1190091"/>
          </a:xfrm>
        </p:spPr>
        <p:txBody>
          <a:bodyPr anchor="b"/>
          <a:lstStyle>
            <a:lvl1pPr marL="0" indent="0">
              <a:buNone/>
              <a:defRPr sz="18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3B0756-7DE9-E1B1-826A-B77EF37B5EC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72379" y="3618445"/>
            <a:ext cx="2901254" cy="532218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9543CB-3A10-4FE6-5A3F-509BB829757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3471867" y="2428344"/>
            <a:ext cx="2915546" cy="1190091"/>
          </a:xfrm>
        </p:spPr>
        <p:txBody>
          <a:bodyPr anchor="b"/>
          <a:lstStyle>
            <a:lvl1pPr marL="0" indent="0">
              <a:buNone/>
              <a:defRPr sz="18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59158F-27F1-F253-D137-24505F44B52C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3471867" y="3618445"/>
            <a:ext cx="2915546" cy="532218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A35D2C-3BF4-4FDB-2BF6-8DBC8F400F5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21CF76-4848-4582-8EA5-5B5504190456}" type="datetime1">
              <a:rPr lang="sv-SE"/>
              <a:pPr lvl="0"/>
              <a:t>2022-10-19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0FCD01-9D0E-DA4D-810F-A3B224198D2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6C85E4-E72D-1662-38CD-E0C15547490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CC989F-C842-44BD-99F9-5723F0576454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80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9FB64-1979-8429-39E2-1C44E592BC5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4A41A7-F866-806D-B693-71F1E108165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D1D876-3F73-40AD-B5AC-3BA4138FCDA7}" type="datetime1">
              <a:rPr lang="sv-SE"/>
              <a:pPr lvl="0"/>
              <a:t>2022-10-19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4EB8E-95B5-F152-41D0-522BA9540DA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132F2-C3B6-A630-8D6B-D29843834B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8BDC70-F0B8-4CFC-B91A-820051192E6B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929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2680B3-987C-7D98-308E-5C3695C407D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D09BE2-F764-4A6E-A532-CB8FC4EECE3F}" type="datetime1">
              <a:rPr lang="sv-SE"/>
              <a:pPr lvl="0"/>
              <a:t>2022-10-19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E71CA0-8AA3-E1EF-D17B-DF9CFFFCE9F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2F07F-4EC9-8101-4F0F-BEEED1AF149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D88F9E-1B57-4F53-A1A3-0AAF28A663AD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098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3FB5B-A7C3-CB4C-50AE-5234E5F0A4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2379" y="660397"/>
            <a:ext cx="2211887" cy="2311402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EB14E-800A-D560-01E2-3B38711F2E0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915546" y="1426281"/>
            <a:ext cx="3471867" cy="703968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A965D0-EF4D-5BCE-29D4-F0107DCF9AA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72379" y="2971800"/>
            <a:ext cx="2211887" cy="5505629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FFE38-DCA4-4ACC-B7C6-1E5667BA112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9C645E-0544-4D9F-A9FD-7AFE76FD2B1F}" type="datetime1">
              <a:rPr lang="sv-SE"/>
              <a:pPr lvl="0"/>
              <a:t>2022-10-19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9255B-A2CB-F8F2-8E80-379FA0EAC17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597D6-BFC0-E1AA-7150-D2D1762DB7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7CA3DE-6F36-4565-BAEE-ABDB6AE8018E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7674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1FF0A-02FE-7AF1-BBEC-7E4EF18A47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2379" y="660397"/>
            <a:ext cx="2211887" cy="2311402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BC47FD-D161-8C9B-1DF3-E8C35C6144D8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2915546" y="1426281"/>
            <a:ext cx="3471867" cy="7039682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14D2F-E451-6692-03E5-80552E09B31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72379" y="2971800"/>
            <a:ext cx="2211887" cy="5505629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27817-E809-7F71-36CA-811C6A61FD2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B818D4-A73B-4C28-A4B5-4C6BECF2BD8E}" type="datetime1">
              <a:rPr lang="sv-SE"/>
              <a:pPr lvl="0"/>
              <a:t>2022-10-19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F03A4C-89E9-53A4-0683-0D6971F8B31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DE808-9BC8-78F8-04B2-751CAF51C9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5E853B-7463-4F91-B98C-104B07810794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4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402671-2D87-1508-AD3D-7230ED3DCA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492" y="527407"/>
            <a:ext cx="5915025" cy="19146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6D048-F612-FBC8-1F93-8F0931531D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1492" y="2637010"/>
            <a:ext cx="5915025" cy="6285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50369-5981-6133-F604-E9EB3E19C7F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71492" y="9181398"/>
            <a:ext cx="1543050" cy="5273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12719E1-4E2F-4FA5-B689-485E2690D166}" type="datetime1">
              <a:rPr lang="sv-SE"/>
              <a:pPr lvl="0"/>
              <a:t>2022-10-19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8C486-ACFF-A65B-C3A1-AEB64130BC1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271717" y="9181398"/>
            <a:ext cx="2314574" cy="5273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DD430-6A01-E1E9-76F9-C527F50F82A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4843467" y="9181398"/>
            <a:ext cx="1543050" cy="5273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05DF202-D940-438E-A3E2-0BCE2D535643}" type="slidenum"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6858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sv-SE" sz="33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171450" marR="0" lvl="0" indent="-171450" algn="l" defTabSz="685800" rtl="0" fontAlgn="auto" hangingPunct="1">
        <a:lnSpc>
          <a:spcPct val="90000"/>
        </a:lnSpc>
        <a:spcBef>
          <a:spcPts val="750"/>
        </a:spcBef>
        <a:spcAft>
          <a:spcPts val="0"/>
        </a:spcAft>
        <a:buSzPct val="100000"/>
        <a:buFont typeface="Arial" pitchFamily="34"/>
        <a:buChar char="•"/>
        <a:tabLst/>
        <a:defRPr lang="sv-SE" sz="21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514350" marR="0" lvl="1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sv-SE" sz="1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857250" marR="0" lvl="2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sv-SE" sz="15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200150" marR="0" lvl="3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sv-SE" sz="135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1543050" marR="0" lvl="4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sv-SE" sz="135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E1EE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3">
            <a:extLst>
              <a:ext uri="{FF2B5EF4-FFF2-40B4-BE49-F238E27FC236}">
                <a16:creationId xmlns:a16="http://schemas.microsoft.com/office/drawing/2014/main" id="{01C3E3A8-1637-2AF1-E17F-1E6812ED31B4}"/>
              </a:ext>
            </a:extLst>
          </p:cNvPr>
          <p:cNvSpPr txBox="1"/>
          <p:nvPr/>
        </p:nvSpPr>
        <p:spPr>
          <a:xfrm>
            <a:off x="2209803" y="81317"/>
            <a:ext cx="4648196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Inför kioskansvar</a:t>
            </a:r>
          </a:p>
        </p:txBody>
      </p:sp>
      <p:sp>
        <p:nvSpPr>
          <p:cNvPr id="3" name="textruta 4">
            <a:extLst>
              <a:ext uri="{FF2B5EF4-FFF2-40B4-BE49-F238E27FC236}">
                <a16:creationId xmlns:a16="http://schemas.microsoft.com/office/drawing/2014/main" id="{CE8A036A-D028-3729-2798-8A9F48CF0427}"/>
              </a:ext>
            </a:extLst>
          </p:cNvPr>
          <p:cNvSpPr txBox="1"/>
          <p:nvPr/>
        </p:nvSpPr>
        <p:spPr>
          <a:xfrm>
            <a:off x="358088" y="703484"/>
            <a:ext cx="6108704" cy="87100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Kontakta den andra familjen – se schema på laget.se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742950" marR="0" lvl="1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Vem gör inköp?</a:t>
            </a:r>
          </a:p>
          <a:p>
            <a:pPr marL="742950" marR="0" lvl="1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Vem tar med vad?</a:t>
            </a:r>
          </a:p>
          <a:p>
            <a:pPr marL="742950" marR="0" lvl="1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Vem bakar/köper fika som familjer bekostar?</a:t>
            </a:r>
          </a:p>
          <a:p>
            <a:pPr marL="742950" marR="0" lvl="1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Andra detaljer?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Baka/köp in fika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De familjer som har kioskansvar ska antingen baka fikabröd för försäljning alternativ själva köpa in fikabröd. 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Det ska räcka till 40 serveringar. </a:t>
            </a: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Detta ersätts inte av klubben.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Köp följande varor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742950" marR="0" lvl="1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1</a:t>
            </a: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x Mjölk 1 liter (laktosfri)</a:t>
            </a:r>
          </a:p>
          <a:p>
            <a:pPr marL="742950" marR="0" lvl="1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1 x Vispgrädde 0,5l (laktosfri)</a:t>
            </a:r>
            <a:endParaRPr lang="sv-SE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742950" marR="0" lvl="1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40 x Lithells el Sibylla varmkorv</a:t>
            </a:r>
          </a:p>
          <a:p>
            <a:pPr marL="742950" marR="0" lvl="1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40 x Korvbröd</a:t>
            </a:r>
          </a:p>
          <a:p>
            <a:pPr marL="742950" marR="0" lvl="1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2 x Kejsarvåffla 400g</a:t>
            </a:r>
          </a:p>
          <a:p>
            <a:pPr marL="742950" marR="0" lvl="1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50 x Festis i olika smaker</a:t>
            </a:r>
          </a:p>
          <a:p>
            <a:pPr marL="742950" marR="0" lvl="1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 x Kaffe 500g</a:t>
            </a:r>
          </a:p>
          <a:p>
            <a:pPr marL="742950" marR="0" lvl="1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 x Flytande margarin 500ml</a:t>
            </a:r>
          </a:p>
          <a:p>
            <a:pPr marL="742950" marR="0" lvl="1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 x Senap söt/stark</a:t>
            </a:r>
          </a:p>
          <a:p>
            <a:pPr marL="742950" marR="0" lvl="1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 x Ketchup</a:t>
            </a:r>
          </a:p>
          <a:p>
            <a:pPr marL="742950" marR="0" lvl="1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1</a:t>
            </a: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x Hallonsylt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Finns inte föreslaget varumärke, ta då något liknande.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Justera inköpen till kommande vecka om det finns mycket kvar.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Få ersättning för inköp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Ta bild på kvitto från inköp och skicka via sms till 072-2200337. Skriv namn och clearing-nr + bankkontonummer.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234BE77-B612-4C1C-85F0-CFF76C1FAE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28342" y="4749795"/>
            <a:ext cx="1316105" cy="13161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 descr="Kejsarvåfflor ca 10st 400g Kungsörnen">
            <a:extLst>
              <a:ext uri="{FF2B5EF4-FFF2-40B4-BE49-F238E27FC236}">
                <a16:creationId xmlns:a16="http://schemas.microsoft.com/office/drawing/2014/main" id="{2405FB8E-0213-76A6-9406-CE1B5C043F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546" r="19029"/>
          <a:stretch>
            <a:fillRect/>
          </a:stretch>
        </p:blipFill>
        <p:spPr>
          <a:xfrm>
            <a:off x="5234610" y="6033174"/>
            <a:ext cx="689110" cy="1159760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6" name="Rak koppling 6">
            <a:extLst>
              <a:ext uri="{FF2B5EF4-FFF2-40B4-BE49-F238E27FC236}">
                <a16:creationId xmlns:a16="http://schemas.microsoft.com/office/drawing/2014/main" id="{D00D7508-F9C9-CD76-3E42-7B899A8C69E4}"/>
              </a:ext>
            </a:extLst>
          </p:cNvPr>
          <p:cNvCxnSpPr/>
          <p:nvPr/>
        </p:nvCxnSpPr>
        <p:spPr>
          <a:xfrm>
            <a:off x="145773" y="637519"/>
            <a:ext cx="6533324" cy="0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bg>
      <p:bgPr>
        <a:solidFill>
          <a:srgbClr val="E1EE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3">
            <a:extLst>
              <a:ext uri="{FF2B5EF4-FFF2-40B4-BE49-F238E27FC236}">
                <a16:creationId xmlns:a16="http://schemas.microsoft.com/office/drawing/2014/main" id="{EFF42586-9414-063B-51BE-946C4C278088}"/>
              </a:ext>
            </a:extLst>
          </p:cNvPr>
          <p:cNvSpPr txBox="1"/>
          <p:nvPr/>
        </p:nvSpPr>
        <p:spPr>
          <a:xfrm>
            <a:off x="2209803" y="81317"/>
            <a:ext cx="4648196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Inför kioskansvar</a:t>
            </a:r>
          </a:p>
        </p:txBody>
      </p:sp>
      <p:sp>
        <p:nvSpPr>
          <p:cNvPr id="3" name="textruta 4">
            <a:extLst>
              <a:ext uri="{FF2B5EF4-FFF2-40B4-BE49-F238E27FC236}">
                <a16:creationId xmlns:a16="http://schemas.microsoft.com/office/drawing/2014/main" id="{29015BE5-4E9B-B930-D3D0-5E862658B714}"/>
              </a:ext>
            </a:extLst>
          </p:cNvPr>
          <p:cNvSpPr txBox="1"/>
          <p:nvPr/>
        </p:nvSpPr>
        <p:spPr>
          <a:xfrm>
            <a:off x="358088" y="703484"/>
            <a:ext cx="6108704" cy="40318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Ta med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742950" marR="0" lvl="1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Termos med varmt vatten (till té) </a:t>
            </a:r>
          </a:p>
          <a:p>
            <a:pPr marL="742950" marR="0" lvl="1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Mätbägare</a:t>
            </a:r>
          </a:p>
          <a:p>
            <a:pPr marL="742950" marR="0" lvl="1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Elvisp</a:t>
            </a:r>
          </a:p>
          <a:p>
            <a:pPr marL="742950" marR="0" lvl="1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Bunke x 3</a:t>
            </a:r>
          </a:p>
          <a:p>
            <a:pPr marL="742950" marR="0" lvl="1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Slev</a:t>
            </a:r>
          </a:p>
          <a:p>
            <a:pPr marL="742950" marR="0" lvl="1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Skedar till grädde och sylt</a:t>
            </a:r>
          </a:p>
          <a:p>
            <a:pPr marL="742950" marR="0" lvl="1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Skarvsladd på ca 3 meter</a:t>
            </a:r>
          </a:p>
          <a:p>
            <a:pPr marL="742950" marR="0" lvl="1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457200" marR="0" lvl="1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Valfritt</a:t>
            </a:r>
          </a:p>
          <a:p>
            <a:pPr marL="457200" marR="0" lvl="1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742950" marR="0" lvl="1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Extra våffeljärn</a:t>
            </a:r>
          </a:p>
          <a:p>
            <a:pPr marL="742950" marR="0" lvl="1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Kaffebryggare (om man inte vill använda den stora i kiosken)</a:t>
            </a:r>
          </a:p>
          <a:p>
            <a:pPr marL="742950" marR="0" lvl="1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4" name="Rak koppling 6">
            <a:extLst>
              <a:ext uri="{FF2B5EF4-FFF2-40B4-BE49-F238E27FC236}">
                <a16:creationId xmlns:a16="http://schemas.microsoft.com/office/drawing/2014/main" id="{EFDDCACE-87DA-B4F9-3EF6-3836E0CE717D}"/>
              </a:ext>
            </a:extLst>
          </p:cNvPr>
          <p:cNvCxnSpPr/>
          <p:nvPr/>
        </p:nvCxnSpPr>
        <p:spPr>
          <a:xfrm>
            <a:off x="145773" y="637519"/>
            <a:ext cx="6533324" cy="0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3">
            <a:extLst>
              <a:ext uri="{FF2B5EF4-FFF2-40B4-BE49-F238E27FC236}">
                <a16:creationId xmlns:a16="http://schemas.microsoft.com/office/drawing/2014/main" id="{99E2AEF2-3E18-87DC-7D19-A4F07DF130E7}"/>
              </a:ext>
            </a:extLst>
          </p:cNvPr>
          <p:cNvSpPr txBox="1"/>
          <p:nvPr/>
        </p:nvSpPr>
        <p:spPr>
          <a:xfrm>
            <a:off x="276359" y="114300"/>
            <a:ext cx="6533323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Kioskrutiner – checklista 08:30 – 09:00</a:t>
            </a:r>
          </a:p>
        </p:txBody>
      </p:sp>
      <p:cxnSp>
        <p:nvCxnSpPr>
          <p:cNvPr id="3" name="Rak koppling 6">
            <a:extLst>
              <a:ext uri="{FF2B5EF4-FFF2-40B4-BE49-F238E27FC236}">
                <a16:creationId xmlns:a16="http://schemas.microsoft.com/office/drawing/2014/main" id="{A61202CB-95DF-B78E-8C24-10704464F968}"/>
              </a:ext>
            </a:extLst>
          </p:cNvPr>
          <p:cNvCxnSpPr/>
          <p:nvPr/>
        </p:nvCxnSpPr>
        <p:spPr>
          <a:xfrm>
            <a:off x="145773" y="637519"/>
            <a:ext cx="6533324" cy="0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</a:ln>
        </p:spPr>
      </p:cxnSp>
      <p:sp>
        <p:nvSpPr>
          <p:cNvPr id="4" name="textruta 7">
            <a:extLst>
              <a:ext uri="{FF2B5EF4-FFF2-40B4-BE49-F238E27FC236}">
                <a16:creationId xmlns:a16="http://schemas.microsoft.com/office/drawing/2014/main" id="{8790BEF2-FBB4-C97B-0008-06C9CE2831AD}"/>
              </a:ext>
            </a:extLst>
          </p:cNvPr>
          <p:cNvSpPr txBox="1"/>
          <p:nvPr/>
        </p:nvSpPr>
        <p:spPr>
          <a:xfrm>
            <a:off x="358088" y="812801"/>
            <a:ext cx="6451594" cy="67403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Hämta nyckel (till förråd + kiosk)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Hämta nycklar på kansli. Gå till spelaringång i mitten av läktaren. Gå rakt fram till dörren. Koden får du av kioskansvariga.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Gå upp för spiraltrappa. Nycklar finns i bandyskolans brevfack in till höger. Facket är längst ner. Lämna tillbaka på samma ställe</a:t>
            </a:r>
            <a:endParaRPr lang="sv-SE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Brygg kaffe </a:t>
            </a: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(Se rutin för att brygga  kaffe s.6)</a:t>
            </a: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Fyll 2 pumptermos och hämta ny kaffe i den ena när det behövs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Förbered korvkokaren </a:t>
            </a: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(Se rutin för att värma korven s.7) </a:t>
            </a: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L</a:t>
            </a: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ägg i en del korv när vattnet är varmt och fyll på när det behövs (tar 10 min för korv att bli varm)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Blanda våffelsmet och vispa grädde</a:t>
            </a: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Förbered försäljningsyta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742950" marR="0" lvl="1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 förrådet vid utgång B finns vikbord och pappersduk.</a:t>
            </a:r>
          </a:p>
          <a:p>
            <a:pPr marL="742950" marR="0" lvl="1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Ta med 2 stycken vikbord och pappersduk till försäljningsytan.</a:t>
            </a:r>
          </a:p>
          <a:p>
            <a:pPr marL="742950" marR="0" lvl="1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Bygg upp kiosken</a:t>
            </a:r>
          </a:p>
          <a:p>
            <a:pPr marL="742950" marR="0" lvl="1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Ta fram VSK-ställ från förråd (inkl. swishsskylt för de grejerna)</a:t>
            </a:r>
            <a:endParaRPr lang="sv-SE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742950" marR="0" lvl="1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Plocka fram följande till försäljningsyta (P-14 skåp + inköp)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ruta 9">
            <a:extLst>
              <a:ext uri="{FF2B5EF4-FFF2-40B4-BE49-F238E27FC236}">
                <a16:creationId xmlns:a16="http://schemas.microsoft.com/office/drawing/2014/main" id="{5D64DA99-74BB-1B87-A07E-40148B166726}"/>
              </a:ext>
            </a:extLst>
          </p:cNvPr>
          <p:cNvSpPr txBox="1"/>
          <p:nvPr/>
        </p:nvSpPr>
        <p:spPr>
          <a:xfrm>
            <a:off x="682700" y="7250917"/>
            <a:ext cx="2626412" cy="20621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Servetter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Tallrikar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Gafflar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Småskedar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Bitsocker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Slev till våffelsmet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Ketchup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Senap</a:t>
            </a:r>
          </a:p>
        </p:txBody>
      </p:sp>
      <p:sp>
        <p:nvSpPr>
          <p:cNvPr id="6" name="textruta 10">
            <a:extLst>
              <a:ext uri="{FF2B5EF4-FFF2-40B4-BE49-F238E27FC236}">
                <a16:creationId xmlns:a16="http://schemas.microsoft.com/office/drawing/2014/main" id="{AEB5F784-FC22-4106-4D30-07F5F7D8D1DE}"/>
              </a:ext>
            </a:extLst>
          </p:cNvPr>
          <p:cNvSpPr txBox="1"/>
          <p:nvPr/>
        </p:nvSpPr>
        <p:spPr>
          <a:xfrm>
            <a:off x="2856320" y="7250917"/>
            <a:ext cx="2626412" cy="18158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SWISH-info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Prislista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Våffeljärn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Sladd till våffeljärn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Korvtång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Fikabröd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Sylt</a:t>
            </a:r>
          </a:p>
        </p:txBody>
      </p:sp>
      <p:sp>
        <p:nvSpPr>
          <p:cNvPr id="7" name="textruta 11">
            <a:extLst>
              <a:ext uri="{FF2B5EF4-FFF2-40B4-BE49-F238E27FC236}">
                <a16:creationId xmlns:a16="http://schemas.microsoft.com/office/drawing/2014/main" id="{E83E45D1-B673-EA55-AF40-269554320273}"/>
              </a:ext>
            </a:extLst>
          </p:cNvPr>
          <p:cNvSpPr txBox="1"/>
          <p:nvPr/>
        </p:nvSpPr>
        <p:spPr>
          <a:xfrm>
            <a:off x="485336" y="9394079"/>
            <a:ext cx="6108704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Soptunna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3">
            <a:extLst>
              <a:ext uri="{FF2B5EF4-FFF2-40B4-BE49-F238E27FC236}">
                <a16:creationId xmlns:a16="http://schemas.microsoft.com/office/drawing/2014/main" id="{C6F8ACF8-C6FC-E55F-E3CA-A1EA7F2B20C0}"/>
              </a:ext>
            </a:extLst>
          </p:cNvPr>
          <p:cNvSpPr txBox="1"/>
          <p:nvPr/>
        </p:nvSpPr>
        <p:spPr>
          <a:xfrm>
            <a:off x="822521" y="114300"/>
            <a:ext cx="5411574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Kioskrutiner – försäljning 09-11:15</a:t>
            </a:r>
          </a:p>
        </p:txBody>
      </p:sp>
      <p:sp>
        <p:nvSpPr>
          <p:cNvPr id="3" name="textruta 4">
            <a:extLst>
              <a:ext uri="{FF2B5EF4-FFF2-40B4-BE49-F238E27FC236}">
                <a16:creationId xmlns:a16="http://schemas.microsoft.com/office/drawing/2014/main" id="{8BD62369-5A79-9E63-B466-07F82953C498}"/>
              </a:ext>
            </a:extLst>
          </p:cNvPr>
          <p:cNvSpPr txBox="1"/>
          <p:nvPr/>
        </p:nvSpPr>
        <p:spPr>
          <a:xfrm>
            <a:off x="358088" y="703484"/>
            <a:ext cx="6108704" cy="944874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Försäljning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 början går det åt kaffe, fikabröd och korv. Efter träningen</a:t>
            </a:r>
            <a:r>
              <a:rPr lang="sv-SE" sz="16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 säljs</a:t>
            </a: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våfflor.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Se därför till att ha kaffe och korv färdigt tidigt.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Betalning fika/mat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All fika och mat betalas till P-14 Swishkonto. Lapp ska finnas i P-14 skåp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Betalning av VSK prylar från VSK-ställ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Det sitter en QR kod för Swishbetalning på själva stället. Viktigt att den används för supporterprylar.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Kontrollera om det börjar ta slut på något av följande: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Servetter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Pappersduk</a:t>
            </a:r>
            <a:endParaRPr lang="sv-SE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Ketchup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Senap</a:t>
            </a:r>
            <a:endParaRPr lang="sv-SE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Tallrikar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Gafflar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Småskedar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S</a:t>
            </a: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ocker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Om något håller på att ta slut. Köp med det till nästa vecka eller meddela familjerna som ansvarar kommande vecka.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Övrigt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Det kan komma frågor om bandy</a:t>
            </a:r>
            <a:r>
              <a:rPr lang="sv-SE" sz="16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skola. Det finns anmälningslappar att fylla i. Samla in och spara i bandyskolans pärm.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De som vill betala, gör det till bandyskolans swish  som finns i materialet (inte P14). 700kr (inkl. tröja, klubba och vattenflaska)</a:t>
            </a:r>
            <a:endParaRPr lang="sv-SE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4" name="Rak koppling 6">
            <a:extLst>
              <a:ext uri="{FF2B5EF4-FFF2-40B4-BE49-F238E27FC236}">
                <a16:creationId xmlns:a16="http://schemas.microsoft.com/office/drawing/2014/main" id="{196D4626-F358-1D7F-2B5D-C3E742EED3C3}"/>
              </a:ext>
            </a:extLst>
          </p:cNvPr>
          <p:cNvCxnSpPr/>
          <p:nvPr/>
        </p:nvCxnSpPr>
        <p:spPr>
          <a:xfrm>
            <a:off x="145773" y="637519"/>
            <a:ext cx="6533324" cy="0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3">
            <a:extLst>
              <a:ext uri="{FF2B5EF4-FFF2-40B4-BE49-F238E27FC236}">
                <a16:creationId xmlns:a16="http://schemas.microsoft.com/office/drawing/2014/main" id="{B6CC0DA2-E8B9-183D-7F86-993A2A0FC55C}"/>
              </a:ext>
            </a:extLst>
          </p:cNvPr>
          <p:cNvSpPr txBox="1"/>
          <p:nvPr/>
        </p:nvSpPr>
        <p:spPr>
          <a:xfrm>
            <a:off x="838203" y="114300"/>
            <a:ext cx="4648196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Kioskrutiner – städning/avslut</a:t>
            </a:r>
          </a:p>
        </p:txBody>
      </p:sp>
      <p:sp>
        <p:nvSpPr>
          <p:cNvPr id="3" name="textruta 4">
            <a:extLst>
              <a:ext uri="{FF2B5EF4-FFF2-40B4-BE49-F238E27FC236}">
                <a16:creationId xmlns:a16="http://schemas.microsoft.com/office/drawing/2014/main" id="{F6C69D47-30C2-EDDA-103E-9F385EF19986}"/>
              </a:ext>
            </a:extLst>
          </p:cNvPr>
          <p:cNvSpPr txBox="1"/>
          <p:nvPr/>
        </p:nvSpPr>
        <p:spPr>
          <a:xfrm>
            <a:off x="358079" y="1160739"/>
            <a:ext cx="6108704" cy="50167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Stäng kiosken runt 11:15 när det lugnat ner sig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Våffeljärn. </a:t>
            </a: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Torka av med vatten och papper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Kaffe. </a:t>
            </a: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Häll ut överbliven kaffe från kaffemaskin och skölj kärlet. Släng det använda kaffefiltret och torka rent maskinen och runt om.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Pumptermos. </a:t>
            </a: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Skölj ur/rengör pumptermos. Torka av och ställ tillbaka i P-14 skåp.</a:t>
            </a: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Korvkokare. Släng överbliven korv. </a:t>
            </a: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Disk ur behållare och torka av korvkokaren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Ställ tillbaka sponsorställ, bord etc. där ni hittade det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Kontrollera att det är undanplockat och rengjort inne i kiosken.</a:t>
            </a: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Lås kiosken och lämna tillbaka nycklarna på kansli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4" name="Rak koppling 6">
            <a:extLst>
              <a:ext uri="{FF2B5EF4-FFF2-40B4-BE49-F238E27FC236}">
                <a16:creationId xmlns:a16="http://schemas.microsoft.com/office/drawing/2014/main" id="{8FD42FB5-BACF-0CF4-1633-EFBF5E0C3D3E}"/>
              </a:ext>
            </a:extLst>
          </p:cNvPr>
          <p:cNvCxnSpPr/>
          <p:nvPr/>
        </p:nvCxnSpPr>
        <p:spPr>
          <a:xfrm>
            <a:off x="145773" y="637519"/>
            <a:ext cx="6533324" cy="0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3">
            <a:extLst>
              <a:ext uri="{FF2B5EF4-FFF2-40B4-BE49-F238E27FC236}">
                <a16:creationId xmlns:a16="http://schemas.microsoft.com/office/drawing/2014/main" id="{9084907C-E349-CD12-85EB-FC9CF2039B0F}"/>
              </a:ext>
            </a:extLst>
          </p:cNvPr>
          <p:cNvSpPr txBox="1"/>
          <p:nvPr/>
        </p:nvSpPr>
        <p:spPr>
          <a:xfrm>
            <a:off x="1104896" y="114300"/>
            <a:ext cx="4648196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Kioskrutiner - Brygga kaffe</a:t>
            </a:r>
          </a:p>
        </p:txBody>
      </p:sp>
      <p:sp>
        <p:nvSpPr>
          <p:cNvPr id="3" name="textruta 4">
            <a:extLst>
              <a:ext uri="{FF2B5EF4-FFF2-40B4-BE49-F238E27FC236}">
                <a16:creationId xmlns:a16="http://schemas.microsoft.com/office/drawing/2014/main" id="{F42255A5-EEAB-8442-2EC3-DEA8E12D5E02}"/>
              </a:ext>
            </a:extLst>
          </p:cNvPr>
          <p:cNvSpPr txBox="1"/>
          <p:nvPr/>
        </p:nvSpPr>
        <p:spPr>
          <a:xfrm>
            <a:off x="358088" y="703484"/>
            <a:ext cx="6108704" cy="23083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Brygg 5 liter kaffe i stor maskin inne i kiosken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Till </a:t>
            </a:r>
            <a:r>
              <a:rPr lang="sv-SE" sz="16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5</a:t>
            </a:r>
            <a:r>
              <a:rPr lang="sv-SE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liter kaffe går det åt 250g kaffe (ta gärna lite mer)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Ta loss filterhållaren</a:t>
            </a: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Lägg i ett ’mindre’ filter i hållaren. Filter hittar du i lådan (B)</a:t>
            </a: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Fyll filter med lite mer än 250g kaffe</a:t>
            </a: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Tryck på maskinen och välj 5 liter i meny</a:t>
            </a: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Vatten fylls på automatiskt vid bryggning.</a:t>
            </a: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4" name="Rak koppling 6">
            <a:extLst>
              <a:ext uri="{FF2B5EF4-FFF2-40B4-BE49-F238E27FC236}">
                <a16:creationId xmlns:a16="http://schemas.microsoft.com/office/drawing/2014/main" id="{E3DE9526-AAAA-B88F-22CE-EB2B03E866E0}"/>
              </a:ext>
            </a:extLst>
          </p:cNvPr>
          <p:cNvCxnSpPr/>
          <p:nvPr/>
        </p:nvCxnSpPr>
        <p:spPr>
          <a:xfrm>
            <a:off x="145773" y="637519"/>
            <a:ext cx="6533324" cy="0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</a:ln>
        </p:spPr>
      </p:cxnSp>
      <p:pic>
        <p:nvPicPr>
          <p:cNvPr id="5" name="Bildobjekt 2">
            <a:extLst>
              <a:ext uri="{FF2B5EF4-FFF2-40B4-BE49-F238E27FC236}">
                <a16:creationId xmlns:a16="http://schemas.microsoft.com/office/drawing/2014/main" id="{FABE796F-6BAF-7C03-D43A-A6E76A3B6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133" y="3256059"/>
            <a:ext cx="2471732" cy="339388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ruta 14">
            <a:extLst>
              <a:ext uri="{FF2B5EF4-FFF2-40B4-BE49-F238E27FC236}">
                <a16:creationId xmlns:a16="http://schemas.microsoft.com/office/drawing/2014/main" id="{01F30D7C-6512-08AD-03EF-5D310C37B0FB}"/>
              </a:ext>
            </a:extLst>
          </p:cNvPr>
          <p:cNvSpPr txBox="1"/>
          <p:nvPr/>
        </p:nvSpPr>
        <p:spPr>
          <a:xfrm>
            <a:off x="145773" y="7493736"/>
            <a:ext cx="6533323" cy="20621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Fyll på kaffe i pumptermos som finns i P-14 skåpet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När kiosken är stängd behöver kärlet med kaffe tömmas, filter med kaffe slängas.</a:t>
            </a: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Om man inte vill använda den stora maskinen så går det såklart bra att ta med en egen kaffebryggare och brygga ute i kiosken</a:t>
            </a:r>
          </a:p>
        </p:txBody>
      </p:sp>
      <p:pic>
        <p:nvPicPr>
          <p:cNvPr id="7" name="Bildobjekt 15">
            <a:extLst>
              <a:ext uri="{FF2B5EF4-FFF2-40B4-BE49-F238E27FC236}">
                <a16:creationId xmlns:a16="http://schemas.microsoft.com/office/drawing/2014/main" id="{0ED636E8-BCC1-DF4C-E3C8-BC543443A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13">
            <a:off x="290458" y="3883768"/>
            <a:ext cx="1724247" cy="1293181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8" name="Koppling: böjd 17">
            <a:extLst>
              <a:ext uri="{FF2B5EF4-FFF2-40B4-BE49-F238E27FC236}">
                <a16:creationId xmlns:a16="http://schemas.microsoft.com/office/drawing/2014/main" id="{23A64D64-4F04-1BB5-F696-6C347C80297C}"/>
              </a:ext>
            </a:extLst>
          </p:cNvPr>
          <p:cNvCxnSpPr/>
          <p:nvPr/>
        </p:nvCxnSpPr>
        <p:spPr>
          <a:xfrm rot="10799991">
            <a:off x="1214806" y="4530358"/>
            <a:ext cx="1672594" cy="0"/>
          </a:xfrm>
          <a:prstGeom prst="curvedConnector3">
            <a:avLst/>
          </a:prstGeom>
          <a:noFill/>
          <a:ln w="19046" cap="flat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9" name="Koppling: böjd 18">
            <a:extLst>
              <a:ext uri="{FF2B5EF4-FFF2-40B4-BE49-F238E27FC236}">
                <a16:creationId xmlns:a16="http://schemas.microsoft.com/office/drawing/2014/main" id="{517F5BBB-AD8B-9472-7E01-F9B740D0F807}"/>
              </a:ext>
            </a:extLst>
          </p:cNvPr>
          <p:cNvCxnSpPr/>
          <p:nvPr/>
        </p:nvCxnSpPr>
        <p:spPr>
          <a:xfrm rot="10799991">
            <a:off x="1104915" y="5268598"/>
            <a:ext cx="3015371" cy="1072115"/>
          </a:xfrm>
          <a:prstGeom prst="curvedConnector3">
            <a:avLst/>
          </a:prstGeom>
          <a:noFill/>
          <a:ln w="19046" cap="flat">
            <a:solidFill>
              <a:srgbClr val="FF0000"/>
            </a:solidFill>
            <a:prstDash val="solid"/>
            <a:miter/>
            <a:tailEnd type="arrow"/>
          </a:ln>
        </p:spPr>
      </p:cxnSp>
      <p:pic>
        <p:nvPicPr>
          <p:cNvPr id="10" name="Bildobjekt 22">
            <a:extLst>
              <a:ext uri="{FF2B5EF4-FFF2-40B4-BE49-F238E27FC236}">
                <a16:creationId xmlns:a16="http://schemas.microsoft.com/office/drawing/2014/main" id="{39ADA3E7-335D-D589-4438-F465FE030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13">
            <a:off x="4740715" y="4171355"/>
            <a:ext cx="2156639" cy="1617473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11" name="Rak pilkoppling 28">
            <a:extLst>
              <a:ext uri="{FF2B5EF4-FFF2-40B4-BE49-F238E27FC236}">
                <a16:creationId xmlns:a16="http://schemas.microsoft.com/office/drawing/2014/main" id="{A5128A5E-1D12-5C76-9BEE-7C66E1CA43EC}"/>
              </a:ext>
            </a:extLst>
          </p:cNvPr>
          <p:cNvCxnSpPr/>
          <p:nvPr/>
        </p:nvCxnSpPr>
        <p:spPr>
          <a:xfrm flipH="1" flipV="1">
            <a:off x="5932965" y="5816004"/>
            <a:ext cx="116961" cy="669853"/>
          </a:xfrm>
          <a:prstGeom prst="straightConnector1">
            <a:avLst/>
          </a:prstGeom>
          <a:noFill/>
          <a:ln w="6345" cap="flat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12" name="Rak pilkoppling 29">
            <a:extLst>
              <a:ext uri="{FF2B5EF4-FFF2-40B4-BE49-F238E27FC236}">
                <a16:creationId xmlns:a16="http://schemas.microsoft.com/office/drawing/2014/main" id="{BFA3B885-4D8F-8AB1-3E4D-FA07696E5920}"/>
              </a:ext>
            </a:extLst>
          </p:cNvPr>
          <p:cNvCxnSpPr/>
          <p:nvPr/>
        </p:nvCxnSpPr>
        <p:spPr>
          <a:xfrm flipH="1">
            <a:off x="5448287" y="4500996"/>
            <a:ext cx="591882" cy="264381"/>
          </a:xfrm>
          <a:prstGeom prst="straightConnector1">
            <a:avLst/>
          </a:prstGeom>
          <a:noFill/>
          <a:ln w="6345" cap="flat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13" name="Rak koppling 32">
            <a:extLst>
              <a:ext uri="{FF2B5EF4-FFF2-40B4-BE49-F238E27FC236}">
                <a16:creationId xmlns:a16="http://schemas.microsoft.com/office/drawing/2014/main" id="{04A28C85-D19E-C323-FEBD-6C263897CD21}"/>
              </a:ext>
            </a:extLst>
          </p:cNvPr>
          <p:cNvCxnSpPr/>
          <p:nvPr/>
        </p:nvCxnSpPr>
        <p:spPr>
          <a:xfrm>
            <a:off x="0" y="8793126"/>
            <a:ext cx="6858000" cy="0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3">
            <a:extLst>
              <a:ext uri="{FF2B5EF4-FFF2-40B4-BE49-F238E27FC236}">
                <a16:creationId xmlns:a16="http://schemas.microsoft.com/office/drawing/2014/main" id="{7C4C4AA5-C503-8DD1-AD64-D1C6417BC840}"/>
              </a:ext>
            </a:extLst>
          </p:cNvPr>
          <p:cNvSpPr txBox="1"/>
          <p:nvPr/>
        </p:nvSpPr>
        <p:spPr>
          <a:xfrm>
            <a:off x="1818586" y="147282"/>
            <a:ext cx="4648196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Kioskrutiner - Korv</a:t>
            </a:r>
          </a:p>
        </p:txBody>
      </p:sp>
      <p:sp>
        <p:nvSpPr>
          <p:cNvPr id="3" name="textruta 4">
            <a:extLst>
              <a:ext uri="{FF2B5EF4-FFF2-40B4-BE49-F238E27FC236}">
                <a16:creationId xmlns:a16="http://schemas.microsoft.com/office/drawing/2014/main" id="{61E79CF2-79D3-5EA6-349F-F50A0CBABD86}"/>
              </a:ext>
            </a:extLst>
          </p:cNvPr>
          <p:cNvSpPr txBox="1"/>
          <p:nvPr/>
        </p:nvSpPr>
        <p:spPr>
          <a:xfrm>
            <a:off x="358088" y="703484"/>
            <a:ext cx="6108704" cy="67403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Värm korv i omgångar.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Korvkokare finns i skåp P-14</a:t>
            </a: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Fyll vatten i underdelen ca: 2cm (lyft ur korvhållaren)</a:t>
            </a: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Sätt i överkärl och fyll i vatten i, ca 1/3 och krydda (7-8 lagerblad och ca 30 stycken kryddpeppar)</a:t>
            </a: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Lyft ut i kiosken, koppla in och slå på kokaren</a:t>
            </a: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Fyll på med korv</a:t>
            </a: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När kärlet är varmt, tar det ca 10 min innan korv är varm</a:t>
            </a:r>
          </a:p>
        </p:txBody>
      </p:sp>
      <p:cxnSp>
        <p:nvCxnSpPr>
          <p:cNvPr id="4" name="Rak koppling 6">
            <a:extLst>
              <a:ext uri="{FF2B5EF4-FFF2-40B4-BE49-F238E27FC236}">
                <a16:creationId xmlns:a16="http://schemas.microsoft.com/office/drawing/2014/main" id="{9B800EB9-36AD-8D0C-6A26-B2ECFF2DC6EC}"/>
              </a:ext>
            </a:extLst>
          </p:cNvPr>
          <p:cNvCxnSpPr/>
          <p:nvPr/>
        </p:nvCxnSpPr>
        <p:spPr>
          <a:xfrm>
            <a:off x="145773" y="637519"/>
            <a:ext cx="6533324" cy="0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</a:ln>
        </p:spPr>
      </p:cxnSp>
      <p:pic>
        <p:nvPicPr>
          <p:cNvPr id="5" name="Bildobjekt 7">
            <a:extLst>
              <a:ext uri="{FF2B5EF4-FFF2-40B4-BE49-F238E27FC236}">
                <a16:creationId xmlns:a16="http://schemas.microsoft.com/office/drawing/2014/main" id="{778E17F3-BBD5-0BDB-0C7A-8857D2F7F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1" y="1785932"/>
            <a:ext cx="1679579" cy="170817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Bildobjekt 9" descr="En bild som visar inomhus, gryta&#10;&#10;Automatiskt genererad beskrivning">
            <a:extLst>
              <a:ext uri="{FF2B5EF4-FFF2-40B4-BE49-F238E27FC236}">
                <a16:creationId xmlns:a16="http://schemas.microsoft.com/office/drawing/2014/main" id="{5ADD6769-F198-3120-3C33-6E23CB54FF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852"/>
          <a:stretch>
            <a:fillRect/>
          </a:stretch>
        </p:blipFill>
        <p:spPr>
          <a:xfrm rot="5400013">
            <a:off x="556823" y="4414742"/>
            <a:ext cx="2280275" cy="19851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3">
            <a:extLst>
              <a:ext uri="{FF2B5EF4-FFF2-40B4-BE49-F238E27FC236}">
                <a16:creationId xmlns:a16="http://schemas.microsoft.com/office/drawing/2014/main" id="{AF88A99F-B4CF-BA9F-8774-8FEB7B6C6E36}"/>
              </a:ext>
            </a:extLst>
          </p:cNvPr>
          <p:cNvSpPr txBox="1"/>
          <p:nvPr/>
        </p:nvSpPr>
        <p:spPr>
          <a:xfrm>
            <a:off x="1714500" y="104058"/>
            <a:ext cx="4648196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Kioskrutiner - Våfflor</a:t>
            </a:r>
          </a:p>
        </p:txBody>
      </p:sp>
      <p:sp>
        <p:nvSpPr>
          <p:cNvPr id="3" name="textruta 4">
            <a:extLst>
              <a:ext uri="{FF2B5EF4-FFF2-40B4-BE49-F238E27FC236}">
                <a16:creationId xmlns:a16="http://schemas.microsoft.com/office/drawing/2014/main" id="{F1EE74EB-E217-F6D5-6315-E4A5917B2CBE}"/>
              </a:ext>
            </a:extLst>
          </p:cNvPr>
          <p:cNvSpPr txBox="1"/>
          <p:nvPr/>
        </p:nvSpPr>
        <p:spPr>
          <a:xfrm>
            <a:off x="481495" y="830485"/>
            <a:ext cx="6108704" cy="30469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Blanda smet på 2 förpackningar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Skarvsladd till järn finns i förråd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Förvärm våffellaggen innan träning är slut. Värm och smörj emellan våfflorna</a:t>
            </a:r>
            <a:endParaRPr lang="sv-SE" sz="1600" b="1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Strax innan träningarna är slut kan man börja laga våfflor så att de är färdiga när träningen är slut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Våfflor serveras med grädde och sylt.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4" name="Rak koppling 6">
            <a:extLst>
              <a:ext uri="{FF2B5EF4-FFF2-40B4-BE49-F238E27FC236}">
                <a16:creationId xmlns:a16="http://schemas.microsoft.com/office/drawing/2014/main" id="{9179300A-47B7-B9B1-E563-F84CF1277892}"/>
              </a:ext>
            </a:extLst>
          </p:cNvPr>
          <p:cNvCxnSpPr/>
          <p:nvPr/>
        </p:nvCxnSpPr>
        <p:spPr>
          <a:xfrm>
            <a:off x="145773" y="637519"/>
            <a:ext cx="6533324" cy="0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</a:ln>
        </p:spPr>
      </p:cxnSp>
      <p:pic>
        <p:nvPicPr>
          <p:cNvPr id="5" name="Picture 4" descr="Kejsarvåfflor ca 10st 400g Kungsörnen">
            <a:extLst>
              <a:ext uri="{FF2B5EF4-FFF2-40B4-BE49-F238E27FC236}">
                <a16:creationId xmlns:a16="http://schemas.microsoft.com/office/drawing/2014/main" id="{1A93CB15-377A-B99F-4141-6C61A5BC6A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546" r="19029"/>
          <a:stretch>
            <a:fillRect/>
          </a:stretch>
        </p:blipFill>
        <p:spPr>
          <a:xfrm>
            <a:off x="994876" y="4171063"/>
            <a:ext cx="1249975" cy="210368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3">
            <a:extLst>
              <a:ext uri="{FF2B5EF4-FFF2-40B4-BE49-F238E27FC236}">
                <a16:creationId xmlns:a16="http://schemas.microsoft.com/office/drawing/2014/main" id="{A1339369-9388-85BC-5543-D965DCCA7236}"/>
              </a:ext>
            </a:extLst>
          </p:cNvPr>
          <p:cNvSpPr txBox="1"/>
          <p:nvPr/>
        </p:nvSpPr>
        <p:spPr>
          <a:xfrm>
            <a:off x="1828800" y="100995"/>
            <a:ext cx="4648196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Kioskrutiner - Karta</a:t>
            </a:r>
          </a:p>
        </p:txBody>
      </p:sp>
      <p:cxnSp>
        <p:nvCxnSpPr>
          <p:cNvPr id="3" name="Rak koppling 6">
            <a:extLst>
              <a:ext uri="{FF2B5EF4-FFF2-40B4-BE49-F238E27FC236}">
                <a16:creationId xmlns:a16="http://schemas.microsoft.com/office/drawing/2014/main" id="{3F0AE876-493A-284F-65A5-610563117519}"/>
              </a:ext>
            </a:extLst>
          </p:cNvPr>
          <p:cNvCxnSpPr/>
          <p:nvPr/>
        </p:nvCxnSpPr>
        <p:spPr>
          <a:xfrm>
            <a:off x="145773" y="637519"/>
            <a:ext cx="6533324" cy="0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</a:ln>
        </p:spPr>
      </p:cxnSp>
      <p:sp>
        <p:nvSpPr>
          <p:cNvPr id="4" name="Rektangel 1">
            <a:extLst>
              <a:ext uri="{FF2B5EF4-FFF2-40B4-BE49-F238E27FC236}">
                <a16:creationId xmlns:a16="http://schemas.microsoft.com/office/drawing/2014/main" id="{601564B0-44BA-4AED-603E-00FDF748D500}"/>
              </a:ext>
            </a:extLst>
          </p:cNvPr>
          <p:cNvSpPr/>
          <p:nvPr/>
        </p:nvSpPr>
        <p:spPr>
          <a:xfrm>
            <a:off x="673098" y="2158989"/>
            <a:ext cx="3759198" cy="2794004"/>
          </a:xfrm>
          <a:prstGeom prst="rect">
            <a:avLst/>
          </a:prstGeom>
          <a:solidFill>
            <a:srgbClr val="DAE3F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Rektangel 2">
            <a:extLst>
              <a:ext uri="{FF2B5EF4-FFF2-40B4-BE49-F238E27FC236}">
                <a16:creationId xmlns:a16="http://schemas.microsoft.com/office/drawing/2014/main" id="{D97FC9AF-E6D1-373C-CEE4-B6FA269B3B79}"/>
              </a:ext>
            </a:extLst>
          </p:cNvPr>
          <p:cNvSpPr/>
          <p:nvPr/>
        </p:nvSpPr>
        <p:spPr>
          <a:xfrm>
            <a:off x="673098" y="5232397"/>
            <a:ext cx="1727201" cy="661102"/>
          </a:xfrm>
          <a:prstGeom prst="rect">
            <a:avLst/>
          </a:prstGeom>
          <a:solidFill>
            <a:srgbClr val="EDEDED"/>
          </a:solidFill>
          <a:ln w="12701" cap="flat">
            <a:solidFill>
              <a:srgbClr val="7F7F7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Rektangel 7">
            <a:extLst>
              <a:ext uri="{FF2B5EF4-FFF2-40B4-BE49-F238E27FC236}">
                <a16:creationId xmlns:a16="http://schemas.microsoft.com/office/drawing/2014/main" id="{AF974280-2C79-AC7B-4228-D6C9C0511EED}"/>
              </a:ext>
            </a:extLst>
          </p:cNvPr>
          <p:cNvSpPr/>
          <p:nvPr/>
        </p:nvSpPr>
        <p:spPr>
          <a:xfrm>
            <a:off x="673098" y="1289038"/>
            <a:ext cx="3759198" cy="546097"/>
          </a:xfrm>
          <a:prstGeom prst="rect">
            <a:avLst/>
          </a:prstGeom>
          <a:solidFill>
            <a:srgbClr val="EDEDED"/>
          </a:solidFill>
          <a:ln w="12701" cap="flat">
            <a:solidFill>
              <a:srgbClr val="7F7F7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Rektangel 8">
            <a:extLst>
              <a:ext uri="{FF2B5EF4-FFF2-40B4-BE49-F238E27FC236}">
                <a16:creationId xmlns:a16="http://schemas.microsoft.com/office/drawing/2014/main" id="{9CF7AA73-A2B2-8ADD-6E4E-ACB45761A83D}"/>
              </a:ext>
            </a:extLst>
          </p:cNvPr>
          <p:cNvSpPr/>
          <p:nvPr/>
        </p:nvSpPr>
        <p:spPr>
          <a:xfrm rot="5400013">
            <a:off x="4375124" y="2152647"/>
            <a:ext cx="2419356" cy="1784351"/>
          </a:xfrm>
          <a:prstGeom prst="rect">
            <a:avLst/>
          </a:prstGeom>
          <a:solidFill>
            <a:srgbClr val="EDEDED"/>
          </a:solidFill>
          <a:ln w="12701" cap="flat">
            <a:solidFill>
              <a:srgbClr val="7F7F7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Rektangel 9">
            <a:extLst>
              <a:ext uri="{FF2B5EF4-FFF2-40B4-BE49-F238E27FC236}">
                <a16:creationId xmlns:a16="http://schemas.microsoft.com/office/drawing/2014/main" id="{4B585614-DCB8-878C-137A-28BCBD571611}"/>
              </a:ext>
            </a:extLst>
          </p:cNvPr>
          <p:cNvSpPr/>
          <p:nvPr/>
        </p:nvSpPr>
        <p:spPr>
          <a:xfrm rot="5400013">
            <a:off x="4918049" y="2695572"/>
            <a:ext cx="2419356" cy="698501"/>
          </a:xfrm>
          <a:prstGeom prst="rect">
            <a:avLst/>
          </a:prstGeom>
          <a:solidFill>
            <a:srgbClr val="EDEDED"/>
          </a:solidFill>
          <a:ln w="12701" cap="flat">
            <a:solidFill>
              <a:srgbClr val="7F7F7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Rektangel 10">
            <a:extLst>
              <a:ext uri="{FF2B5EF4-FFF2-40B4-BE49-F238E27FC236}">
                <a16:creationId xmlns:a16="http://schemas.microsoft.com/office/drawing/2014/main" id="{707DFF82-2CBF-0339-C0EF-AD0B0196C9B3}"/>
              </a:ext>
            </a:extLst>
          </p:cNvPr>
          <p:cNvSpPr/>
          <p:nvPr/>
        </p:nvSpPr>
        <p:spPr>
          <a:xfrm rot="5400013">
            <a:off x="5797546" y="2228855"/>
            <a:ext cx="1066803" cy="292095"/>
          </a:xfrm>
          <a:prstGeom prst="rect">
            <a:avLst/>
          </a:prstGeom>
          <a:solidFill>
            <a:srgbClr val="EDEDED"/>
          </a:solidFill>
          <a:ln w="12701" cap="flat">
            <a:solidFill>
              <a:srgbClr val="7F7F7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Rektangel 11">
            <a:extLst>
              <a:ext uri="{FF2B5EF4-FFF2-40B4-BE49-F238E27FC236}">
                <a16:creationId xmlns:a16="http://schemas.microsoft.com/office/drawing/2014/main" id="{BD7A8B47-FC67-E4A6-3BE0-E20DD482DE6E}"/>
              </a:ext>
            </a:extLst>
          </p:cNvPr>
          <p:cNvSpPr/>
          <p:nvPr/>
        </p:nvSpPr>
        <p:spPr>
          <a:xfrm rot="5400013">
            <a:off x="5854683" y="3632217"/>
            <a:ext cx="952484" cy="292105"/>
          </a:xfrm>
          <a:prstGeom prst="rect">
            <a:avLst/>
          </a:prstGeom>
          <a:solidFill>
            <a:srgbClr val="EDEDED"/>
          </a:solidFill>
          <a:ln w="12701" cap="flat">
            <a:solidFill>
              <a:srgbClr val="7F7F7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Rektangel 5">
            <a:extLst>
              <a:ext uri="{FF2B5EF4-FFF2-40B4-BE49-F238E27FC236}">
                <a16:creationId xmlns:a16="http://schemas.microsoft.com/office/drawing/2014/main" id="{6BFCAF36-11AA-A9CB-BBB4-E19DDCA01CBF}"/>
              </a:ext>
            </a:extLst>
          </p:cNvPr>
          <p:cNvSpPr/>
          <p:nvPr/>
        </p:nvSpPr>
        <p:spPr>
          <a:xfrm>
            <a:off x="6184901" y="2705096"/>
            <a:ext cx="292105" cy="203207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12" name="Rak pilkoppling 13">
            <a:extLst>
              <a:ext uri="{FF2B5EF4-FFF2-40B4-BE49-F238E27FC236}">
                <a16:creationId xmlns:a16="http://schemas.microsoft.com/office/drawing/2014/main" id="{0134467B-77D5-1E77-D91D-1F71EE9A30DD}"/>
              </a:ext>
            </a:extLst>
          </p:cNvPr>
          <p:cNvCxnSpPr/>
          <p:nvPr/>
        </p:nvCxnSpPr>
        <p:spPr>
          <a:xfrm>
            <a:off x="5613401" y="2794004"/>
            <a:ext cx="571500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3" name="Rak koppling 15">
            <a:extLst>
              <a:ext uri="{FF2B5EF4-FFF2-40B4-BE49-F238E27FC236}">
                <a16:creationId xmlns:a16="http://schemas.microsoft.com/office/drawing/2014/main" id="{C5CBB160-8B47-C751-7C4C-C8107E5F46BB}"/>
              </a:ext>
            </a:extLst>
          </p:cNvPr>
          <p:cNvCxnSpPr/>
          <p:nvPr/>
        </p:nvCxnSpPr>
        <p:spPr>
          <a:xfrm flipH="1">
            <a:off x="5613401" y="2908304"/>
            <a:ext cx="165094" cy="253992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</a:ln>
        </p:spPr>
      </p:cxnSp>
      <p:sp>
        <p:nvSpPr>
          <p:cNvPr id="14" name="textruta 16">
            <a:extLst>
              <a:ext uri="{FF2B5EF4-FFF2-40B4-BE49-F238E27FC236}">
                <a16:creationId xmlns:a16="http://schemas.microsoft.com/office/drawing/2014/main" id="{9DC354AF-BF79-AE09-BE06-4576C2B14834}"/>
              </a:ext>
            </a:extLst>
          </p:cNvPr>
          <p:cNvSpPr txBox="1"/>
          <p:nvPr/>
        </p:nvSpPr>
        <p:spPr>
          <a:xfrm>
            <a:off x="4876796" y="2654384"/>
            <a:ext cx="888997" cy="253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05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P-14 skåp</a:t>
            </a:r>
          </a:p>
        </p:txBody>
      </p:sp>
      <p:cxnSp>
        <p:nvCxnSpPr>
          <p:cNvPr id="15" name="Rak pilkoppling 17">
            <a:extLst>
              <a:ext uri="{FF2B5EF4-FFF2-40B4-BE49-F238E27FC236}">
                <a16:creationId xmlns:a16="http://schemas.microsoft.com/office/drawing/2014/main" id="{4744F7B9-6644-BF00-1AF5-B849024651EC}"/>
              </a:ext>
            </a:extLst>
          </p:cNvPr>
          <p:cNvCxnSpPr/>
          <p:nvPr/>
        </p:nvCxnSpPr>
        <p:spPr>
          <a:xfrm>
            <a:off x="5613401" y="2311392"/>
            <a:ext cx="571500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6" name="textruta 18">
            <a:extLst>
              <a:ext uri="{FF2B5EF4-FFF2-40B4-BE49-F238E27FC236}">
                <a16:creationId xmlns:a16="http://schemas.microsoft.com/office/drawing/2014/main" id="{6FFCB04B-FB81-F7D3-ED0E-02C1E0121A66}"/>
              </a:ext>
            </a:extLst>
          </p:cNvPr>
          <p:cNvSpPr txBox="1"/>
          <p:nvPr/>
        </p:nvSpPr>
        <p:spPr>
          <a:xfrm>
            <a:off x="4876796" y="2171782"/>
            <a:ext cx="888997" cy="253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05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Kaffemaskin</a:t>
            </a:r>
          </a:p>
        </p:txBody>
      </p:sp>
      <p:sp>
        <p:nvSpPr>
          <p:cNvPr id="17" name="textruta 24">
            <a:extLst>
              <a:ext uri="{FF2B5EF4-FFF2-40B4-BE49-F238E27FC236}">
                <a16:creationId xmlns:a16="http://schemas.microsoft.com/office/drawing/2014/main" id="{0FC80F87-27F6-AF02-78EE-B9D5DA70D210}"/>
              </a:ext>
            </a:extLst>
          </p:cNvPr>
          <p:cNvSpPr txBox="1"/>
          <p:nvPr/>
        </p:nvSpPr>
        <p:spPr>
          <a:xfrm>
            <a:off x="3771899" y="7157411"/>
            <a:ext cx="101599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Förråd</a:t>
            </a:r>
          </a:p>
        </p:txBody>
      </p:sp>
      <p:sp>
        <p:nvSpPr>
          <p:cNvPr id="18" name="Rektangel 25">
            <a:extLst>
              <a:ext uri="{FF2B5EF4-FFF2-40B4-BE49-F238E27FC236}">
                <a16:creationId xmlns:a16="http://schemas.microsoft.com/office/drawing/2014/main" id="{7D3948B2-7294-6ED0-86BA-00D0E5045228}"/>
              </a:ext>
            </a:extLst>
          </p:cNvPr>
          <p:cNvSpPr/>
          <p:nvPr/>
        </p:nvSpPr>
        <p:spPr>
          <a:xfrm>
            <a:off x="0" y="888997"/>
            <a:ext cx="6679097" cy="5524503"/>
          </a:xfrm>
          <a:prstGeom prst="rect">
            <a:avLst/>
          </a:prstGeom>
          <a:noFill/>
          <a:ln w="12701" cap="flat">
            <a:solidFill>
              <a:srgbClr val="7F7F7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textruta 28">
            <a:extLst>
              <a:ext uri="{FF2B5EF4-FFF2-40B4-BE49-F238E27FC236}">
                <a16:creationId xmlns:a16="http://schemas.microsoft.com/office/drawing/2014/main" id="{FF845967-D352-A9CE-23BA-794CB19CAC13}"/>
              </a:ext>
            </a:extLst>
          </p:cNvPr>
          <p:cNvSpPr txBox="1"/>
          <p:nvPr/>
        </p:nvSpPr>
        <p:spPr>
          <a:xfrm>
            <a:off x="1840668" y="6813038"/>
            <a:ext cx="152455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Dörr till kansli</a:t>
            </a:r>
          </a:p>
        </p:txBody>
      </p:sp>
      <p:cxnSp>
        <p:nvCxnSpPr>
          <p:cNvPr id="20" name="Rak pilkoppling 29">
            <a:extLst>
              <a:ext uri="{FF2B5EF4-FFF2-40B4-BE49-F238E27FC236}">
                <a16:creationId xmlns:a16="http://schemas.microsoft.com/office/drawing/2014/main" id="{7739A20C-D25B-6ED7-F4DC-649F51EA9A33}"/>
              </a:ext>
            </a:extLst>
          </p:cNvPr>
          <p:cNvCxnSpPr/>
          <p:nvPr/>
        </p:nvCxnSpPr>
        <p:spPr>
          <a:xfrm flipV="1">
            <a:off x="2562240" y="6362706"/>
            <a:ext cx="0" cy="450835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21" name="Rak koppling 33">
            <a:extLst>
              <a:ext uri="{FF2B5EF4-FFF2-40B4-BE49-F238E27FC236}">
                <a16:creationId xmlns:a16="http://schemas.microsoft.com/office/drawing/2014/main" id="{1E40F2AD-CA73-A73B-6D6C-DC6D8FF1B995}"/>
              </a:ext>
            </a:extLst>
          </p:cNvPr>
          <p:cNvCxnSpPr/>
          <p:nvPr/>
        </p:nvCxnSpPr>
        <p:spPr>
          <a:xfrm flipH="1" flipV="1">
            <a:off x="5765538" y="3171669"/>
            <a:ext cx="698501" cy="9"/>
          </a:xfrm>
          <a:prstGeom prst="straightConnector1">
            <a:avLst/>
          </a:prstGeom>
          <a:noFill/>
          <a:ln w="6345" cap="flat">
            <a:solidFill>
              <a:srgbClr val="7F7F7F"/>
            </a:solidFill>
            <a:prstDash val="solid"/>
            <a:miter/>
          </a:ln>
        </p:spPr>
      </p:cxnSp>
      <p:cxnSp>
        <p:nvCxnSpPr>
          <p:cNvPr id="22" name="Rak pilkoppling 34">
            <a:extLst>
              <a:ext uri="{FF2B5EF4-FFF2-40B4-BE49-F238E27FC236}">
                <a16:creationId xmlns:a16="http://schemas.microsoft.com/office/drawing/2014/main" id="{BE9ED83D-2FD9-0FEA-082E-BD665B075A7A}"/>
              </a:ext>
            </a:extLst>
          </p:cNvPr>
          <p:cNvCxnSpPr/>
          <p:nvPr/>
        </p:nvCxnSpPr>
        <p:spPr>
          <a:xfrm>
            <a:off x="5770558" y="1475274"/>
            <a:ext cx="158749" cy="518438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23" name="textruta 35">
            <a:extLst>
              <a:ext uri="{FF2B5EF4-FFF2-40B4-BE49-F238E27FC236}">
                <a16:creationId xmlns:a16="http://schemas.microsoft.com/office/drawing/2014/main" id="{E0E4AC38-0B49-7407-1D23-40BB1619B083}"/>
              </a:ext>
            </a:extLst>
          </p:cNvPr>
          <p:cNvSpPr txBox="1"/>
          <p:nvPr/>
        </p:nvSpPr>
        <p:spPr>
          <a:xfrm>
            <a:off x="5346679" y="1189789"/>
            <a:ext cx="98425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Kiosken</a:t>
            </a:r>
          </a:p>
        </p:txBody>
      </p:sp>
      <p:sp>
        <p:nvSpPr>
          <p:cNvPr id="24" name="Rektangel 2">
            <a:extLst>
              <a:ext uri="{FF2B5EF4-FFF2-40B4-BE49-F238E27FC236}">
                <a16:creationId xmlns:a16="http://schemas.microsoft.com/office/drawing/2014/main" id="{CF377CC3-3097-4280-ADD6-2FF9A02A2CD7}"/>
              </a:ext>
            </a:extLst>
          </p:cNvPr>
          <p:cNvSpPr/>
          <p:nvPr/>
        </p:nvSpPr>
        <p:spPr>
          <a:xfrm>
            <a:off x="2870201" y="5218992"/>
            <a:ext cx="1562096" cy="661102"/>
          </a:xfrm>
          <a:prstGeom prst="rect">
            <a:avLst/>
          </a:prstGeom>
          <a:solidFill>
            <a:srgbClr val="EDEDED"/>
          </a:solidFill>
          <a:ln w="12701" cap="flat">
            <a:solidFill>
              <a:srgbClr val="7F7F7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25" name="Rak koppling 30">
            <a:extLst>
              <a:ext uri="{FF2B5EF4-FFF2-40B4-BE49-F238E27FC236}">
                <a16:creationId xmlns:a16="http://schemas.microsoft.com/office/drawing/2014/main" id="{5A817677-940C-BB73-FC07-4970A446A975}"/>
              </a:ext>
            </a:extLst>
          </p:cNvPr>
          <p:cNvCxnSpPr/>
          <p:nvPr/>
        </p:nvCxnSpPr>
        <p:spPr>
          <a:xfrm>
            <a:off x="2209803" y="5880104"/>
            <a:ext cx="0" cy="380993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26" name="Rak koppling 31">
            <a:extLst>
              <a:ext uri="{FF2B5EF4-FFF2-40B4-BE49-F238E27FC236}">
                <a16:creationId xmlns:a16="http://schemas.microsoft.com/office/drawing/2014/main" id="{30AF5362-FEEF-3006-FD1D-74332BC58268}"/>
              </a:ext>
            </a:extLst>
          </p:cNvPr>
          <p:cNvCxnSpPr/>
          <p:nvPr/>
        </p:nvCxnSpPr>
        <p:spPr>
          <a:xfrm flipH="1">
            <a:off x="2209803" y="6261097"/>
            <a:ext cx="660398" cy="11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27" name="Rak koppling 37">
            <a:extLst>
              <a:ext uri="{FF2B5EF4-FFF2-40B4-BE49-F238E27FC236}">
                <a16:creationId xmlns:a16="http://schemas.microsoft.com/office/drawing/2014/main" id="{2599076E-7382-F9FA-D525-452A4B8A2B87}"/>
              </a:ext>
            </a:extLst>
          </p:cNvPr>
          <p:cNvCxnSpPr/>
          <p:nvPr/>
        </p:nvCxnSpPr>
        <p:spPr>
          <a:xfrm flipV="1">
            <a:off x="2422519" y="6172200"/>
            <a:ext cx="180430" cy="88952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</a:ln>
        </p:spPr>
      </p:cxnSp>
      <p:sp>
        <p:nvSpPr>
          <p:cNvPr id="28" name="Rektangel 39">
            <a:extLst>
              <a:ext uri="{FF2B5EF4-FFF2-40B4-BE49-F238E27FC236}">
                <a16:creationId xmlns:a16="http://schemas.microsoft.com/office/drawing/2014/main" id="{8F138E02-3DC8-A5AE-C102-838FFE2C6F7D}"/>
              </a:ext>
            </a:extLst>
          </p:cNvPr>
          <p:cNvSpPr/>
          <p:nvPr/>
        </p:nvSpPr>
        <p:spPr>
          <a:xfrm>
            <a:off x="4127501" y="5505446"/>
            <a:ext cx="304796" cy="374657"/>
          </a:xfrm>
          <a:prstGeom prst="rect">
            <a:avLst/>
          </a:prstGeom>
          <a:solidFill>
            <a:srgbClr val="BFBFBF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29" name="Rak koppling 40">
            <a:extLst>
              <a:ext uri="{FF2B5EF4-FFF2-40B4-BE49-F238E27FC236}">
                <a16:creationId xmlns:a16="http://schemas.microsoft.com/office/drawing/2014/main" id="{F093C482-5C85-32C7-7E72-B8CE99A33C2E}"/>
              </a:ext>
            </a:extLst>
          </p:cNvPr>
          <p:cNvCxnSpPr/>
          <p:nvPr/>
        </p:nvCxnSpPr>
        <p:spPr>
          <a:xfrm flipV="1">
            <a:off x="4416972" y="5620752"/>
            <a:ext cx="180430" cy="88953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</a:ln>
        </p:spPr>
      </p:cxnSp>
      <p:cxnSp>
        <p:nvCxnSpPr>
          <p:cNvPr id="30" name="Rak pilkoppling 27">
            <a:extLst>
              <a:ext uri="{FF2B5EF4-FFF2-40B4-BE49-F238E27FC236}">
                <a16:creationId xmlns:a16="http://schemas.microsoft.com/office/drawing/2014/main" id="{0F6D9BC5-ECCF-16EF-ABDF-8D8EE0EDA8CF}"/>
              </a:ext>
            </a:extLst>
          </p:cNvPr>
          <p:cNvCxnSpPr/>
          <p:nvPr/>
        </p:nvCxnSpPr>
        <p:spPr>
          <a:xfrm flipV="1">
            <a:off x="4267193" y="5620752"/>
            <a:ext cx="0" cy="1303871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31" name="textruta 24">
            <a:extLst>
              <a:ext uri="{FF2B5EF4-FFF2-40B4-BE49-F238E27FC236}">
                <a16:creationId xmlns:a16="http://schemas.microsoft.com/office/drawing/2014/main" id="{58DDA375-1DE4-E325-72EC-6D0A6D534344}"/>
              </a:ext>
            </a:extLst>
          </p:cNvPr>
          <p:cNvSpPr txBox="1"/>
          <p:nvPr/>
        </p:nvSpPr>
        <p:spPr>
          <a:xfrm>
            <a:off x="5765794" y="5947120"/>
            <a:ext cx="101599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Ingång B</a:t>
            </a:r>
          </a:p>
        </p:txBody>
      </p:sp>
      <p:cxnSp>
        <p:nvCxnSpPr>
          <p:cNvPr id="32" name="Rak koppling 44">
            <a:extLst>
              <a:ext uri="{FF2B5EF4-FFF2-40B4-BE49-F238E27FC236}">
                <a16:creationId xmlns:a16="http://schemas.microsoft.com/office/drawing/2014/main" id="{C4984D62-253A-1FBA-07FF-A72BB11F9B3B}"/>
              </a:ext>
            </a:extLst>
          </p:cNvPr>
          <p:cNvCxnSpPr/>
          <p:nvPr/>
        </p:nvCxnSpPr>
        <p:spPr>
          <a:xfrm>
            <a:off x="4692636" y="4254492"/>
            <a:ext cx="0" cy="698501"/>
          </a:xfrm>
          <a:prstGeom prst="straightConnector1">
            <a:avLst/>
          </a:prstGeom>
          <a:noFill/>
          <a:ln w="6345" cap="flat">
            <a:solidFill>
              <a:srgbClr val="A6A6A6"/>
            </a:solidFill>
            <a:prstDash val="solid"/>
            <a:miter/>
          </a:ln>
        </p:spPr>
      </p:cxnSp>
      <p:cxnSp>
        <p:nvCxnSpPr>
          <p:cNvPr id="33" name="Rak koppling 45">
            <a:extLst>
              <a:ext uri="{FF2B5EF4-FFF2-40B4-BE49-F238E27FC236}">
                <a16:creationId xmlns:a16="http://schemas.microsoft.com/office/drawing/2014/main" id="{0123CB66-A6E5-9159-51D9-0E93CEC4A5CB}"/>
              </a:ext>
            </a:extLst>
          </p:cNvPr>
          <p:cNvCxnSpPr/>
          <p:nvPr/>
        </p:nvCxnSpPr>
        <p:spPr>
          <a:xfrm>
            <a:off x="6476996" y="4254492"/>
            <a:ext cx="0" cy="698501"/>
          </a:xfrm>
          <a:prstGeom prst="straightConnector1">
            <a:avLst/>
          </a:prstGeom>
          <a:noFill/>
          <a:ln w="6345" cap="flat">
            <a:solidFill>
              <a:srgbClr val="A6A6A6"/>
            </a:solidFill>
            <a:prstDash val="solid"/>
            <a:miter/>
          </a:ln>
        </p:spPr>
      </p:cxnSp>
      <p:cxnSp>
        <p:nvCxnSpPr>
          <p:cNvPr id="34" name="Rak koppling 46">
            <a:extLst>
              <a:ext uri="{FF2B5EF4-FFF2-40B4-BE49-F238E27FC236}">
                <a16:creationId xmlns:a16="http://schemas.microsoft.com/office/drawing/2014/main" id="{38AFDCC7-4DD8-FDD2-D836-16E3F29CE917}"/>
              </a:ext>
            </a:extLst>
          </p:cNvPr>
          <p:cNvCxnSpPr/>
          <p:nvPr/>
        </p:nvCxnSpPr>
        <p:spPr>
          <a:xfrm>
            <a:off x="5575297" y="4952993"/>
            <a:ext cx="908055" cy="0"/>
          </a:xfrm>
          <a:prstGeom prst="straightConnector1">
            <a:avLst/>
          </a:prstGeom>
          <a:noFill/>
          <a:ln w="6345" cap="flat">
            <a:solidFill>
              <a:srgbClr val="A6A6A6"/>
            </a:solidFill>
            <a:prstDash val="solid"/>
            <a:miter/>
          </a:ln>
        </p:spPr>
      </p:cxnSp>
      <p:sp>
        <p:nvSpPr>
          <p:cNvPr id="35" name="Ellips 48">
            <a:extLst>
              <a:ext uri="{FF2B5EF4-FFF2-40B4-BE49-F238E27FC236}">
                <a16:creationId xmlns:a16="http://schemas.microsoft.com/office/drawing/2014/main" id="{3A91D8EC-6740-BB6F-8B98-C82E5A2E0283}"/>
              </a:ext>
            </a:extLst>
          </p:cNvPr>
          <p:cNvSpPr/>
          <p:nvPr/>
        </p:nvSpPr>
        <p:spPr>
          <a:xfrm>
            <a:off x="6253160" y="2227322"/>
            <a:ext cx="187333" cy="13960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BFBFBF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0806C123-8E95-FFEE-384A-E8599B6A506E}"/>
              </a:ext>
            </a:extLst>
          </p:cNvPr>
          <p:cNvSpPr/>
          <p:nvPr/>
        </p:nvSpPr>
        <p:spPr>
          <a:xfrm>
            <a:off x="4757449" y="5776511"/>
            <a:ext cx="180429" cy="369335"/>
          </a:xfrm>
          <a:prstGeom prst="rect">
            <a:avLst/>
          </a:prstGeom>
          <a:noFill/>
          <a:ln w="12701" cap="flat">
            <a:solidFill>
              <a:srgbClr val="2F528F"/>
            </a:solidFill>
            <a:custDash>
              <a:ds d="300000" sp="30000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62F141B9-59FA-93FF-EEB5-1169E632D5D7}"/>
              </a:ext>
            </a:extLst>
          </p:cNvPr>
          <p:cNvSpPr/>
          <p:nvPr/>
        </p:nvSpPr>
        <p:spPr>
          <a:xfrm>
            <a:off x="4757449" y="5340370"/>
            <a:ext cx="180429" cy="369335"/>
          </a:xfrm>
          <a:prstGeom prst="rect">
            <a:avLst/>
          </a:prstGeom>
          <a:noFill/>
          <a:ln w="12701" cap="flat">
            <a:solidFill>
              <a:srgbClr val="2F528F"/>
            </a:solidFill>
            <a:custDash>
              <a:ds d="300000" sp="30000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8" name="textruta 24">
            <a:extLst>
              <a:ext uri="{FF2B5EF4-FFF2-40B4-BE49-F238E27FC236}">
                <a16:creationId xmlns:a16="http://schemas.microsoft.com/office/drawing/2014/main" id="{4EBABF8C-AE2E-C208-C2E3-D8D458F253B8}"/>
              </a:ext>
            </a:extLst>
          </p:cNvPr>
          <p:cNvSpPr txBox="1"/>
          <p:nvPr/>
        </p:nvSpPr>
        <p:spPr>
          <a:xfrm>
            <a:off x="5026895" y="6750137"/>
            <a:ext cx="122626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P14 kiosk</a:t>
            </a:r>
          </a:p>
        </p:txBody>
      </p:sp>
      <p:cxnSp>
        <p:nvCxnSpPr>
          <p:cNvPr id="39" name="Rak pilkoppling 27">
            <a:extLst>
              <a:ext uri="{FF2B5EF4-FFF2-40B4-BE49-F238E27FC236}">
                <a16:creationId xmlns:a16="http://schemas.microsoft.com/office/drawing/2014/main" id="{247CA1FB-904B-C241-FA1A-8857E3297948}"/>
              </a:ext>
            </a:extLst>
          </p:cNvPr>
          <p:cNvCxnSpPr/>
          <p:nvPr/>
        </p:nvCxnSpPr>
        <p:spPr>
          <a:xfrm flipH="1" flipV="1">
            <a:off x="5026895" y="6216676"/>
            <a:ext cx="314353" cy="510016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398</TotalTime>
  <Words>954</Words>
  <Application>Microsoft Office PowerPoint</Application>
  <PresentationFormat>Bredbild</PresentationFormat>
  <Paragraphs>198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Daniel Lötmo</dc:creator>
  <cp:lastModifiedBy>Daniel Lötmo</cp:lastModifiedBy>
  <cp:revision>11</cp:revision>
  <dcterms:created xsi:type="dcterms:W3CDTF">2021-11-13T13:18:33Z</dcterms:created>
  <dcterms:modified xsi:type="dcterms:W3CDTF">2022-10-19T11:00:07Z</dcterms:modified>
</cp:coreProperties>
</file>