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27" autoAdjust="0"/>
    <p:restoredTop sz="94692" autoAdjust="0"/>
  </p:normalViewPr>
  <p:slideViewPr>
    <p:cSldViewPr snapToGrid="0">
      <p:cViewPr varScale="1">
        <p:scale>
          <a:sx n="63" d="100"/>
          <a:sy n="63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ED03E-3D0E-4F8D-A84F-90DF6289821B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4B455-8607-4154-A122-4CEADE24B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244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4B455-8607-4154-A122-4CEADE24BA9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4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2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832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010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816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07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881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818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147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932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764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821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59DA-9F1B-463B-AF22-F5B22BB8931F}" type="datetimeFigureOut">
              <a:rPr lang="sv-SE" smtClean="0"/>
              <a:t>2015-05-31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691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B050"/>
                </a:solidFill>
              </a:rPr>
              <a:t>VSK </a:t>
            </a:r>
            <a:r>
              <a:rPr lang="sv-SE" dirty="0">
                <a:solidFill>
                  <a:srgbClr val="00B050"/>
                </a:solidFill>
              </a:rPr>
              <a:t>Flickor </a:t>
            </a:r>
            <a:r>
              <a:rPr lang="sv-SE" dirty="0" smtClean="0">
                <a:solidFill>
                  <a:srgbClr val="00B050"/>
                </a:solidFill>
              </a:rPr>
              <a:t>1 </a:t>
            </a:r>
            <a:r>
              <a:rPr lang="sv-SE" sz="2000" dirty="0" smtClean="0">
                <a:solidFill>
                  <a:srgbClr val="00B050"/>
                </a:solidFill>
              </a:rPr>
              <a:t>(Bandyskola) </a:t>
            </a:r>
            <a:r>
              <a:rPr lang="sv-SE" dirty="0" smtClean="0">
                <a:solidFill>
                  <a:srgbClr val="00B050"/>
                </a:solidFill>
              </a:rPr>
              <a:t>och </a:t>
            </a:r>
            <a:r>
              <a:rPr lang="sv-SE" dirty="0">
                <a:solidFill>
                  <a:srgbClr val="00B050"/>
                </a:solidFill>
              </a:rPr>
              <a:t>2 </a:t>
            </a:r>
            <a:r>
              <a:rPr lang="sv-SE" sz="2000" dirty="0" smtClean="0">
                <a:solidFill>
                  <a:srgbClr val="00B050"/>
                </a:solidFill>
              </a:rPr>
              <a:t>(”Mini”)</a:t>
            </a:r>
            <a:r>
              <a:rPr lang="sv-SE" dirty="0" smtClean="0">
                <a:solidFill>
                  <a:srgbClr val="00B050"/>
                </a:solidFill>
              </a:rPr>
              <a:t> </a:t>
            </a:r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9" name="6-uddig stjärna 8"/>
          <p:cNvSpPr/>
          <p:nvPr/>
        </p:nvSpPr>
        <p:spPr>
          <a:xfrm>
            <a:off x="10012768" y="160439"/>
            <a:ext cx="1952787" cy="2014780"/>
          </a:xfrm>
          <a:prstGeom prst="star6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Gemenskap Utveckling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Ansvar</a:t>
            </a: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6439678" y="1784702"/>
            <a:ext cx="1802135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Trygghet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Jag bidrar till en miljö där vi gläds med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varandra och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jag trivs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med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mig själv.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får mig att känna trygghet?</a:t>
            </a:r>
          </a:p>
          <a:p>
            <a:pPr marL="0" indent="0">
              <a:buNone/>
            </a:pPr>
            <a:r>
              <a:rPr lang="sv-SE" sz="1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8309263" y="1789283"/>
            <a:ext cx="1800462" cy="479749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Glädje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Jag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tar mig an uppgiften med en positiv inställning, även då jag står inför en utmaning. 	</a:t>
            </a: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illstånd är smittsamt. Vilket tillstånd har jag?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4565423" y="1784702"/>
            <a:ext cx="1803537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Lärande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Vi lär oss av utvecklande och roliga lekar för både knopp och kropp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som bidrar till livslång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vilja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för träning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och motion.</a:t>
            </a: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skulle hända om jag säger ”har inte lärt mig än” istället för ”kan inte”?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2692802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Lagkänsla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Genom delaktighet och kompisanda hjälper jag andra att glänsa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gör jag redan idag som får andra omkring mig att glänsa?</a:t>
            </a: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Platshållare för innehåll 2"/>
          <p:cNvSpPr txBox="1">
            <a:spLocks/>
          </p:cNvSpPr>
          <p:nvPr/>
        </p:nvSpPr>
        <p:spPr>
          <a:xfrm>
            <a:off x="820181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Enkelhet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Det ska vara enkelt att utöva, stötta och leda.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Hur kan jag  bidra till att förenkla engagemanget för mig och för andra? 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emhörning 3"/>
          <p:cNvSpPr/>
          <p:nvPr/>
        </p:nvSpPr>
        <p:spPr>
          <a:xfrm>
            <a:off x="676421" y="2175219"/>
            <a:ext cx="10629900" cy="1059028"/>
          </a:xfrm>
          <a:prstGeom prst="homePlate">
            <a:avLst>
              <a:gd name="adj" fmla="val 101566"/>
            </a:avLst>
          </a:prstGeom>
          <a:solidFill>
            <a:srgbClr val="00B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Vår </a:t>
            </a:r>
            <a:r>
              <a:rPr lang="sv-SE" dirty="0"/>
              <a:t>dröm är </a:t>
            </a:r>
            <a:r>
              <a:rPr lang="sv-SE" dirty="0" smtClean="0"/>
              <a:t>att alla medlemmar är trygga i sig själva, </a:t>
            </a:r>
          </a:p>
          <a:p>
            <a:pPr algn="ctr"/>
            <a:r>
              <a:rPr lang="sv-SE" dirty="0" smtClean="0"/>
              <a:t> och vill är fysiskt aktiva i </a:t>
            </a:r>
            <a:r>
              <a:rPr lang="sv-SE" dirty="0"/>
              <a:t>någon </a:t>
            </a:r>
            <a:r>
              <a:rPr lang="sv-SE" dirty="0" smtClean="0"/>
              <a:t>form genom hela livet.</a:t>
            </a:r>
            <a:endParaRPr lang="sv-SE" dirty="0"/>
          </a:p>
        </p:txBody>
      </p:sp>
      <p:sp>
        <p:nvSpPr>
          <p:cNvPr id="3" name="Rektangel 2"/>
          <p:cNvSpPr/>
          <p:nvPr/>
        </p:nvSpPr>
        <p:spPr>
          <a:xfrm>
            <a:off x="10141571" y="6309781"/>
            <a:ext cx="19677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laget.se/VSKBANDYFLICK_BS</a:t>
            </a:r>
            <a:endParaRPr lang="sv-SE" sz="1200" dirty="0">
              <a:solidFill>
                <a:srgbClr val="00B050"/>
              </a:solidFill>
            </a:endParaRPr>
          </a:p>
        </p:txBody>
      </p:sp>
      <p:pic>
        <p:nvPicPr>
          <p:cNvPr id="15" name="Bildobjekt 14" descr="QR-kod för http://www.laget.se/VSKBANDYFLICK_B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562" y="5660029"/>
            <a:ext cx="685800" cy="685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14185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165</Words>
  <Application>Microsoft Office PowerPoint</Application>
  <PresentationFormat>Bredbild</PresentationFormat>
  <Paragraphs>47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VSK Flickor 1 (Bandyskola) och 2 (”Mini”) </vt:lpstr>
    </vt:vector>
  </TitlesOfParts>
  <Company>Logica One 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Kolsmyr, Daniel</dc:creator>
  <cp:lastModifiedBy>Kolsmyr, Daniel</cp:lastModifiedBy>
  <cp:revision>76</cp:revision>
  <dcterms:created xsi:type="dcterms:W3CDTF">2014-10-21T14:14:14Z</dcterms:created>
  <dcterms:modified xsi:type="dcterms:W3CDTF">2015-05-30T22:18:08Z</dcterms:modified>
</cp:coreProperties>
</file>