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E462267-1518-48C9-A3E2-8DB8254DA4C2}" type="datetimeFigureOut">
              <a:rPr lang="sv-SE" smtClean="0"/>
              <a:t>2016-02-26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E462267-1518-48C9-A3E2-8DB8254DA4C2}" type="datetimeFigureOut">
              <a:rPr lang="sv-SE" smtClean="0"/>
              <a:t>2016-02-26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E462267-1518-48C9-A3E2-8DB8254DA4C2}" type="datetimeFigureOut">
              <a:rPr lang="sv-SE" smtClean="0"/>
              <a:t>2016-02-26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2016-02-26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2016-02-26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laget.se/VSKBANDYF07/Document/Download/899197/5606428" TargetMode="External"/><Relationship Id="rId4" Type="http://schemas.openxmlformats.org/officeDocument/2006/relationships/image" Target="../media/image3.tm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smtClean="0">
                <a:solidFill>
                  <a:schemeClr val="accent2">
                    <a:lumMod val="75000"/>
                  </a:schemeClr>
                </a:solidFill>
              </a:rPr>
              <a:t>Ispass</a:t>
            </a:r>
            <a:r>
              <a:rPr lang="sv-SE" b="1" smtClean="0">
                <a:solidFill>
                  <a:schemeClr val="accent2">
                    <a:lumMod val="75000"/>
                  </a:schemeClr>
                </a:solidFill>
              </a:rPr>
              <a:t> </a:t>
            </a:r>
            <a:r>
              <a:rPr lang="sv-SE" b="1" smtClean="0">
                <a:solidFill>
                  <a:schemeClr val="accent2">
                    <a:lumMod val="75000"/>
                  </a:schemeClr>
                </a:solidFill>
              </a:rPr>
              <a:t>tisdag </a:t>
            </a:r>
            <a:r>
              <a:rPr lang="sv-SE" b="1" dirty="0" smtClean="0">
                <a:solidFill>
                  <a:schemeClr val="accent2">
                    <a:lumMod val="75000"/>
                  </a:schemeClr>
                </a:solidFill>
              </a:rPr>
              <a:t>17:30-18:30 </a:t>
            </a:r>
            <a:r>
              <a:rPr lang="sv-SE" b="1" dirty="0">
                <a:solidFill>
                  <a:schemeClr val="accent2">
                    <a:lumMod val="75000"/>
                  </a:schemeClr>
                </a:solidFill>
              </a:rPr>
              <a:t>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Placering</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a:t>
            </a:r>
            <a:r>
              <a:rPr lang="sv-SE" sz="1600" b="1" dirty="0">
                <a:solidFill>
                  <a:schemeClr val="accent2">
                    <a:lumMod val="75000"/>
                  </a:schemeClr>
                </a:solidFill>
                <a:ea typeface="Calibri" panose="020F0502020204030204" pitchFamily="34" charset="0"/>
                <a:cs typeface="Times New Roman" panose="02020603050405020304" pitchFamily="18" charset="0"/>
              </a:rPr>
              <a:t>x</a:t>
            </a:r>
            <a:r>
              <a:rPr lang="sv-SE" sz="1600" b="1" dirty="0" smtClean="0">
                <a:solidFill>
                  <a:schemeClr val="accent2">
                    <a:lumMod val="75000"/>
                  </a:schemeClr>
                </a:solidFill>
                <a:ea typeface="Calibri" panose="020F0502020204030204" pitchFamily="34" charset="0"/>
                <a:cs typeface="Times New Roman" panose="02020603050405020304" pitchFamily="18" charset="0"/>
              </a:rPr>
              <a:t> </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z</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y</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smtClean="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smtClean="0">
                <a:solidFill>
                  <a:srgbClr val="00B050"/>
                </a:solidFill>
              </a:rPr>
              <a:t>Övningarna (och dess nummer) är </a:t>
            </a:r>
            <a:r>
              <a:rPr lang="sv-SE" sz="1100" i="1" dirty="0">
                <a:solidFill>
                  <a:srgbClr val="00B050"/>
                </a:solidFill>
              </a:rPr>
              <a:t>hämtad från </a:t>
            </a:r>
            <a:r>
              <a:rPr lang="sv-SE" sz="1100" i="1" dirty="0" smtClean="0">
                <a:solidFill>
                  <a:srgbClr val="00B050"/>
                </a:solidFill>
              </a:rPr>
              <a:t>”Övningsbank </a:t>
            </a:r>
            <a:r>
              <a:rPr lang="sv-SE" sz="1100" i="1" dirty="0">
                <a:solidFill>
                  <a:srgbClr val="00B050"/>
                </a:solidFill>
              </a:rPr>
              <a:t>- </a:t>
            </a:r>
            <a:r>
              <a:rPr lang="sv-SE" sz="1100" i="1" dirty="0" err="1">
                <a:solidFill>
                  <a:srgbClr val="00B050"/>
                </a:solidFill>
              </a:rPr>
              <a:t>ispass</a:t>
            </a:r>
            <a:r>
              <a:rPr lang="sv-SE" sz="1100" i="1" dirty="0">
                <a:solidFill>
                  <a:srgbClr val="00B050"/>
                </a:solidFill>
              </a:rPr>
              <a:t> VSK </a:t>
            </a:r>
            <a:r>
              <a:rPr lang="sv-SE" sz="1100" i="1" dirty="0" smtClean="0">
                <a:solidFill>
                  <a:srgbClr val="00B050"/>
                </a:solidFill>
              </a:rPr>
              <a:t>F07.pptx”</a:t>
            </a:r>
            <a:endParaRPr lang="sv-SE" sz="1100" i="1" dirty="0">
              <a:solidFill>
                <a:srgbClr val="00B050"/>
              </a:solidFill>
            </a:endParaRPr>
          </a:p>
          <a:p>
            <a:pPr algn="ctr"/>
            <a:r>
              <a:rPr lang="sv-SE" sz="1100" i="1" dirty="0" smtClean="0">
                <a:solidFill>
                  <a:srgbClr val="00B050"/>
                </a:solidFill>
                <a:hlinkClick r:id="rId5"/>
              </a:rPr>
              <a:t>http</a:t>
            </a:r>
            <a:r>
              <a:rPr lang="sv-SE" sz="1100" i="1" dirty="0">
                <a:solidFill>
                  <a:srgbClr val="00B050"/>
                </a:solidFill>
                <a:hlinkClick r:id="rId5"/>
              </a:rPr>
              <a:t>://www.laget.se/VSKBANDYF07/Document/Download/899197/5606428</a:t>
            </a:r>
            <a:endParaRPr lang="sv-SE" sz="1100" i="1" dirty="0">
              <a:solidFill>
                <a:srgbClr val="00B050"/>
              </a:solidFill>
            </a:endParaRPr>
          </a:p>
        </p:txBody>
      </p:sp>
      <p:sp>
        <p:nvSpPr>
          <p:cNvPr id="18" name="Underrubrik 2"/>
          <p:cNvSpPr txBox="1">
            <a:spLocks/>
          </p:cNvSpPr>
          <p:nvPr/>
        </p:nvSpPr>
        <p:spPr>
          <a:xfrm>
            <a:off x="369757" y="689547"/>
            <a:ext cx="5569247" cy="5900591"/>
          </a:xfrm>
          <a:prstGeom prst="rect">
            <a:avLst/>
          </a:prstGeom>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r>
              <a:rPr lang="sv-SE" sz="2200" dirty="0" smtClean="0">
                <a:solidFill>
                  <a:schemeClr val="accent2">
                    <a:lumMod val="75000"/>
                  </a:schemeClr>
                </a:solidFill>
              </a:rPr>
              <a:t>&gt; 17:18: Ta fram: västar, konor, bollar och små mål samt ”egen materialvård” (slipning, tejpning, fylla på vatten, …)</a:t>
            </a:r>
          </a:p>
          <a:p>
            <a:pPr algn="l"/>
            <a:r>
              <a:rPr lang="sv-SE" sz="2200" dirty="0" smtClean="0">
                <a:solidFill>
                  <a:schemeClr val="accent2">
                    <a:lumMod val="75000"/>
                  </a:schemeClr>
                </a:solidFill>
              </a:rPr>
              <a:t>17:18: ”Tränar genomgång” (Vad? Vem? Fokus?</a:t>
            </a:r>
            <a:r>
              <a:rPr lang="sv-SE" sz="2200" dirty="0" smtClean="0">
                <a:solidFill>
                  <a:schemeClr val="accent2">
                    <a:lumMod val="75000"/>
                  </a:schemeClr>
                </a:solidFill>
                <a:sym typeface="Wingdings" panose="05000000000000000000" pitchFamily="2" charset="2"/>
              </a:rPr>
              <a:t>)</a:t>
            </a:r>
            <a:endParaRPr lang="sv-SE" sz="2200" dirty="0" smtClean="0">
              <a:solidFill>
                <a:schemeClr val="accent2">
                  <a:lumMod val="75000"/>
                </a:schemeClr>
              </a:solidFill>
            </a:endParaRPr>
          </a:p>
          <a:p>
            <a:pPr algn="l"/>
            <a:r>
              <a:rPr lang="sv-SE" sz="2200" dirty="0" smtClean="0">
                <a:solidFill>
                  <a:schemeClr val="accent2">
                    <a:lumMod val="75000"/>
                  </a:schemeClr>
                </a:solidFill>
              </a:rPr>
              <a:t>17:20: Ombytt och klar utan hjälm och föräldrafritt. Dagens tränare säger några ord om träningen och svarar på </a:t>
            </a:r>
            <a:r>
              <a:rPr lang="sv-SE" sz="2200" dirty="0" err="1" smtClean="0">
                <a:solidFill>
                  <a:schemeClr val="accent2">
                    <a:lumMod val="75000"/>
                  </a:schemeClr>
                </a:solidFill>
              </a:rPr>
              <a:t>ev</a:t>
            </a:r>
            <a:r>
              <a:rPr lang="sv-SE" sz="2200" dirty="0" smtClean="0">
                <a:solidFill>
                  <a:schemeClr val="accent2">
                    <a:lumMod val="75000"/>
                  </a:schemeClr>
                </a:solidFill>
              </a:rPr>
              <a:t> spelarfunderingar. </a:t>
            </a:r>
          </a:p>
          <a:p>
            <a:pPr algn="l"/>
            <a:r>
              <a:rPr lang="sv-SE" sz="2200" dirty="0" smtClean="0">
                <a:solidFill>
                  <a:schemeClr val="accent2">
                    <a:lumMod val="75000"/>
                  </a:schemeClr>
                </a:solidFill>
              </a:rPr>
              <a:t>17:28 Gå tillsammans till isen</a:t>
            </a:r>
          </a:p>
          <a:p>
            <a:pPr algn="l"/>
            <a:r>
              <a:rPr lang="sv-SE" sz="2200" dirty="0" smtClean="0">
                <a:solidFill>
                  <a:schemeClr val="accent2">
                    <a:lumMod val="75000"/>
                  </a:schemeClr>
                </a:solidFill>
              </a:rPr>
              <a:t>- - - </a:t>
            </a:r>
          </a:p>
          <a:p>
            <a:pPr algn="l">
              <a:lnSpc>
                <a:spcPct val="120000"/>
              </a:lnSpc>
            </a:pPr>
            <a:r>
              <a:rPr lang="sv-SE" sz="2200" b="1" dirty="0" smtClean="0">
                <a:solidFill>
                  <a:schemeClr val="accent2">
                    <a:lumMod val="75000"/>
                  </a:schemeClr>
                </a:solidFill>
              </a:rPr>
              <a:t>17:30 - 17:38 Uppvärmning / ”Svettis” (övriga tränare förbereder stationerna)</a:t>
            </a:r>
          </a:p>
          <a:p>
            <a:pPr algn="l">
              <a:lnSpc>
                <a:spcPct val="120000"/>
              </a:lnSpc>
            </a:pPr>
            <a:r>
              <a:rPr lang="sv-SE" sz="2200" b="1" dirty="0" smtClean="0">
                <a:solidFill>
                  <a:schemeClr val="accent2">
                    <a:lumMod val="75000"/>
                  </a:schemeClr>
                </a:solidFill>
              </a:rPr>
              <a:t>17:38 – 17:40 Välkommensnack, kort genomgång och indelning i övningsgrupper</a:t>
            </a:r>
          </a:p>
          <a:p>
            <a:pPr algn="l">
              <a:lnSpc>
                <a:spcPct val="120000"/>
              </a:lnSpc>
            </a:pPr>
            <a:r>
              <a:rPr lang="sv-SE" sz="2200" b="1" dirty="0" smtClean="0">
                <a:solidFill>
                  <a:schemeClr val="accent2">
                    <a:lumMod val="75000"/>
                  </a:schemeClr>
                </a:solidFill>
              </a:rPr>
              <a:t>17:40 </a:t>
            </a:r>
            <a:r>
              <a:rPr lang="sv-SE" sz="2200" b="1" dirty="0">
                <a:solidFill>
                  <a:schemeClr val="accent2">
                    <a:lumMod val="75000"/>
                  </a:schemeClr>
                </a:solidFill>
              </a:rPr>
              <a:t>– </a:t>
            </a:r>
            <a:r>
              <a:rPr lang="sv-SE" sz="2200" b="1" dirty="0" smtClean="0">
                <a:solidFill>
                  <a:schemeClr val="accent2">
                    <a:lumMod val="75000"/>
                  </a:schemeClr>
                </a:solidFill>
              </a:rPr>
              <a:t>17:50 </a:t>
            </a:r>
            <a:r>
              <a:rPr lang="sv-SE" sz="2200" b="1" dirty="0">
                <a:solidFill>
                  <a:schemeClr val="accent2">
                    <a:lumMod val="75000"/>
                  </a:schemeClr>
                </a:solidFill>
              </a:rPr>
              <a:t>Övningsomgång </a:t>
            </a:r>
            <a:r>
              <a:rPr lang="sv-SE" sz="2200" b="1" dirty="0" smtClean="0">
                <a:solidFill>
                  <a:schemeClr val="accent2">
                    <a:lumMod val="75000"/>
                  </a:schemeClr>
                </a:solidFill>
              </a:rPr>
              <a:t>1 (Teknikbana / Passningsspel / Spel)</a:t>
            </a:r>
          </a:p>
          <a:p>
            <a:pPr algn="l"/>
            <a:r>
              <a:rPr lang="sv-SE" sz="2200" b="1" dirty="0" smtClean="0">
                <a:solidFill>
                  <a:schemeClr val="accent2">
                    <a:lumMod val="75000"/>
                  </a:schemeClr>
                </a:solidFill>
              </a:rPr>
              <a:t>17:50 – 17:52 VATTEN</a:t>
            </a:r>
          </a:p>
          <a:p>
            <a:pPr algn="l"/>
            <a:r>
              <a:rPr lang="sv-SE" sz="2200" b="1" dirty="0" smtClean="0">
                <a:solidFill>
                  <a:schemeClr val="accent2">
                    <a:lumMod val="75000"/>
                  </a:schemeClr>
                </a:solidFill>
              </a:rPr>
              <a:t>17:52 - 18:02 Övningsomgång 2 (Teknikbana / Passningsspel / Spel)</a:t>
            </a:r>
          </a:p>
          <a:p>
            <a:pPr algn="l"/>
            <a:r>
              <a:rPr lang="sv-SE" sz="2200" b="1" dirty="0" smtClean="0">
                <a:solidFill>
                  <a:schemeClr val="accent2">
                    <a:lumMod val="75000"/>
                  </a:schemeClr>
                </a:solidFill>
              </a:rPr>
              <a:t>18:02 - 18:12 Övningsomgång 3 (Teknikbana / Passningsspel / Spel)</a:t>
            </a:r>
          </a:p>
          <a:p>
            <a:pPr algn="l">
              <a:lnSpc>
                <a:spcPct val="120000"/>
              </a:lnSpc>
            </a:pPr>
            <a:r>
              <a:rPr lang="sv-SE" sz="2200" b="1" dirty="0" smtClean="0">
                <a:solidFill>
                  <a:schemeClr val="accent2">
                    <a:lumMod val="75000"/>
                  </a:schemeClr>
                </a:solidFill>
              </a:rPr>
              <a:t>18:12 – 18:28 Spel (liten alt stor plan)</a:t>
            </a:r>
          </a:p>
          <a:p>
            <a:pPr algn="l">
              <a:lnSpc>
                <a:spcPct val="120000"/>
              </a:lnSpc>
            </a:pPr>
            <a:r>
              <a:rPr lang="sv-SE" sz="2200" b="1" dirty="0" smtClean="0">
                <a:solidFill>
                  <a:schemeClr val="accent2">
                    <a:lumMod val="75000"/>
                  </a:schemeClr>
                </a:solidFill>
              </a:rPr>
              <a:t>18:28 – 18:30 Avslutning: Tacka varandra för idag, 1-2 VSK, Sälen mot föräldrarna</a:t>
            </a:r>
          </a:p>
          <a:p>
            <a:pPr algn="l">
              <a:lnSpc>
                <a:spcPct val="120000"/>
              </a:lnSpc>
            </a:pPr>
            <a:r>
              <a:rPr lang="sv-SE" sz="2200" dirty="0" smtClean="0">
                <a:solidFill>
                  <a:schemeClr val="accent2">
                    <a:lumMod val="75000"/>
                  </a:schemeClr>
                </a:solidFill>
              </a:rPr>
              <a:t>- - - </a:t>
            </a:r>
          </a:p>
          <a:p>
            <a:pPr algn="l">
              <a:lnSpc>
                <a:spcPct val="120000"/>
              </a:lnSpc>
            </a:pPr>
            <a:r>
              <a:rPr lang="sv-SE" sz="2200" dirty="0" smtClean="0">
                <a:solidFill>
                  <a:schemeClr val="accent2">
                    <a:lumMod val="75000"/>
                  </a:schemeClr>
                </a:solidFill>
              </a:rPr>
              <a:t>18:35 – 18:40 Nästa träning/aktivitet</a:t>
            </a:r>
          </a:p>
          <a:p>
            <a:pPr algn="l">
              <a:lnSpc>
                <a:spcPct val="120000"/>
              </a:lnSpc>
            </a:pPr>
            <a:r>
              <a:rPr lang="sv-SE" sz="2200" dirty="0" smtClean="0">
                <a:solidFill>
                  <a:schemeClr val="accent2">
                    <a:lumMod val="75000"/>
                  </a:schemeClr>
                </a:solidFill>
              </a:rPr>
              <a:t>18:40 – 18:45 ”Tränar summering” (”stop-fortsätt-start”)</a:t>
            </a:r>
            <a:endParaRPr lang="sv-SE" dirty="0" smtClean="0">
              <a:solidFill>
                <a:schemeClr val="accent2">
                  <a:lumMod val="75000"/>
                </a:schemeClr>
              </a:solidFill>
            </a:endParaRPr>
          </a:p>
          <a:p>
            <a:pPr algn="l">
              <a:spcBef>
                <a:spcPts val="0"/>
              </a:spcBef>
            </a:pPr>
            <a:endParaRPr lang="sv-SE" sz="2000" i="1" dirty="0" smtClean="0">
              <a:solidFill>
                <a:schemeClr val="accent2">
                  <a:lumMod val="75000"/>
                </a:schemeClr>
              </a:solidFill>
            </a:endParaRPr>
          </a:p>
          <a:p>
            <a:pPr algn="l">
              <a:spcBef>
                <a:spcPts val="0"/>
              </a:spcBef>
            </a:pPr>
            <a:r>
              <a:rPr lang="sv-SE" sz="2000" i="1" dirty="0" smtClean="0">
                <a:solidFill>
                  <a:schemeClr val="accent2">
                    <a:lumMod val="75000"/>
                  </a:schemeClr>
                </a:solidFill>
              </a:rPr>
              <a:t>Att tänka på: </a:t>
            </a:r>
          </a:p>
          <a:p>
            <a:pPr algn="l">
              <a:spcBef>
                <a:spcPts val="0"/>
              </a:spcBef>
            </a:pPr>
            <a:endParaRPr lang="sv-SE" sz="2000" i="1" dirty="0" smtClean="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Förklara övningen innan och kort summering efter (var den jätte rolig eller super rolig). </a:t>
            </a: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Var uppmärksam på ”dålig” attityd och kroppsspråk ta gärna spelaren åt sidan och prata tex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Feedback - Försök </a:t>
            </a:r>
            <a:r>
              <a:rPr lang="sv-SE" sz="2000" i="1" dirty="0">
                <a:solidFill>
                  <a:schemeClr val="accent2">
                    <a:lumMod val="75000"/>
                  </a:schemeClr>
                </a:solidFill>
              </a:rPr>
              <a:t>prata mer med spelarna och fånga upp känslor och reflektioner </a:t>
            </a:r>
            <a:r>
              <a:rPr lang="sv-SE" sz="2000" i="1" dirty="0" smtClean="0">
                <a:solidFill>
                  <a:schemeClr val="accent2">
                    <a:lumMod val="75000"/>
                  </a:schemeClr>
                </a:solidFill>
              </a:rPr>
              <a:t>vid och efter varje övning. Prata </a:t>
            </a:r>
            <a:r>
              <a:rPr lang="sv-SE" sz="2000" i="1" dirty="0">
                <a:solidFill>
                  <a:schemeClr val="accent2">
                    <a:lumMod val="75000"/>
                  </a:schemeClr>
                </a:solidFill>
              </a:rPr>
              <a:t>med spelarna och få dem att formulera vad som är viktigt. Det kommer de göra</a:t>
            </a:r>
            <a:r>
              <a:rPr lang="sv-SE" sz="2000" i="1" dirty="0" smtClean="0">
                <a:solidFill>
                  <a:schemeClr val="accent2">
                    <a:lumMod val="75000"/>
                  </a:schemeClr>
                </a:solidFill>
              </a:rPr>
              <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ditt tillstånd värt att smittas av? </a:t>
            </a:r>
            <a:r>
              <a:rPr lang="sv-SE" sz="2000" i="1" dirty="0" smtClean="0">
                <a:solidFill>
                  <a:schemeClr val="accent2">
                    <a:lumMod val="75000"/>
                  </a:schemeClr>
                </a:solidFill>
                <a:sym typeface="Wingdings" panose="05000000000000000000" pitchFamily="2" charset="2"/>
              </a:rPr>
              <a:t></a:t>
            </a:r>
            <a:endParaRPr lang="sv-SE" sz="2000" i="1" dirty="0">
              <a:solidFill>
                <a:schemeClr val="accent2">
                  <a:lumMod val="75000"/>
                </a:schemeClr>
              </a:solidFill>
              <a:sym typeface="Wingdings" panose="05000000000000000000" pitchFamily="2" charset="2"/>
            </a:endParaRPr>
          </a:p>
        </p:txBody>
      </p:sp>
    </p:spTree>
    <p:extLst>
      <p:ext uri="{BB962C8B-B14F-4D97-AF65-F5344CB8AC3E}">
        <p14:creationId xmlns:p14="http://schemas.microsoft.com/office/powerpoint/2010/main" val="1891919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sp>
        <p:nvSpPr>
          <p:cNvPr id="290" name="Underrubrik 2"/>
          <p:cNvSpPr txBox="1">
            <a:spLocks/>
          </p:cNvSpPr>
          <p:nvPr/>
        </p:nvSpPr>
        <p:spPr>
          <a:xfrm>
            <a:off x="6075260" y="15314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dirty="0">
                <a:solidFill>
                  <a:schemeClr val="accent2">
                    <a:lumMod val="75000"/>
                  </a:schemeClr>
                </a:solidFill>
              </a:rPr>
              <a:t>: Syfte – namn</a:t>
            </a:r>
          </a:p>
          <a:p>
            <a:endParaRPr lang="sv-SE" sz="1400" dirty="0" smtClean="0">
              <a:solidFill>
                <a:schemeClr val="accent2">
                  <a:lumMod val="75000"/>
                </a:schemeClr>
              </a:solidFill>
            </a:endParaRPr>
          </a:p>
        </p:txBody>
      </p:sp>
      <p:sp>
        <p:nvSpPr>
          <p:cNvPr id="305"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b="1" dirty="0">
                <a:solidFill>
                  <a:schemeClr val="accent2">
                    <a:lumMod val="75000"/>
                  </a:schemeClr>
                </a:solidFill>
              </a:rPr>
              <a:t> </a:t>
            </a:r>
            <a:r>
              <a:rPr lang="sv-SE" sz="1400" dirty="0" smtClean="0">
                <a:solidFill>
                  <a:schemeClr val="accent2">
                    <a:lumMod val="75000"/>
                  </a:schemeClr>
                </a:solidFill>
              </a:rPr>
              <a:t>: Syfte – namn</a:t>
            </a:r>
          </a:p>
        </p:txBody>
      </p:sp>
    </p:spTree>
    <p:extLst>
      <p:ext uri="{BB962C8B-B14F-4D97-AF65-F5344CB8AC3E}">
        <p14:creationId xmlns:p14="http://schemas.microsoft.com/office/powerpoint/2010/main" val="210890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dirty="0">
                <a:solidFill>
                  <a:schemeClr val="accent2">
                    <a:lumMod val="75000"/>
                  </a:schemeClr>
                </a:solidFill>
              </a:rPr>
              <a:t>: Syfte – namn</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dirty="0" smtClean="0">
                <a:solidFill>
                  <a:schemeClr val="accent2">
                    <a:lumMod val="75000"/>
                  </a:schemeClr>
                </a:solidFill>
              </a:rPr>
              <a:t>: </a:t>
            </a:r>
            <a:r>
              <a:rPr lang="sv-SE" sz="1400" dirty="0">
                <a:solidFill>
                  <a:schemeClr val="accent2">
                    <a:lumMod val="75000"/>
                  </a:schemeClr>
                </a:solidFill>
              </a:rPr>
              <a:t>Syfte – </a:t>
            </a:r>
            <a:r>
              <a:rPr lang="sv-SE" sz="1400" dirty="0" smtClean="0">
                <a:solidFill>
                  <a:schemeClr val="accent2">
                    <a:lumMod val="75000"/>
                  </a:schemeClr>
                </a:solidFill>
              </a:rPr>
              <a:t>namn</a:t>
            </a:r>
          </a:p>
          <a:p>
            <a:endParaRPr lang="sv-SE" sz="1400" dirty="0" smtClean="0">
              <a:solidFill>
                <a:schemeClr val="accent2">
                  <a:lumMod val="75000"/>
                </a:schemeClr>
              </a:solidFill>
            </a:endParaRPr>
          </a:p>
        </p:txBody>
      </p:sp>
    </p:spTree>
    <p:extLst>
      <p:ext uri="{BB962C8B-B14F-4D97-AF65-F5344CB8AC3E}">
        <p14:creationId xmlns:p14="http://schemas.microsoft.com/office/powerpoint/2010/main" val="770109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354</Words>
  <Application>Microsoft Office PowerPoint</Application>
  <PresentationFormat>Bredbild</PresentationFormat>
  <Paragraphs>40</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58</cp:revision>
  <dcterms:created xsi:type="dcterms:W3CDTF">2015-11-16T21:49:43Z</dcterms:created>
  <dcterms:modified xsi:type="dcterms:W3CDTF">2016-02-26T08:02:17Z</dcterms:modified>
</cp:coreProperties>
</file>