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69" d="100"/>
          <a:sy n="69" d="100"/>
        </p:scale>
        <p:origin x="5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3E462267-1518-48C9-A3E2-8DB8254DA4C2}" type="datetimeFigureOut">
              <a:rPr lang="sv-SE" smtClean="0"/>
              <a:t>2016-02-26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2016-02-26</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3E462267-1518-48C9-A3E2-8DB8254DA4C2}" type="datetimeFigureOut">
              <a:rPr lang="sv-SE" smtClean="0"/>
              <a:t>2016-02-26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3E462267-1518-48C9-A3E2-8DB8254DA4C2}" type="datetimeFigureOut">
              <a:rPr lang="sv-SE" smtClean="0"/>
              <a:t>2016-02-26</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3E462267-1518-48C9-A3E2-8DB8254DA4C2}" type="datetimeFigureOut">
              <a:rPr lang="sv-SE" smtClean="0"/>
              <a:t>2016-02-26</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2016-02-26</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2016-02-26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2016-02-26</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2016-02-26</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hyperlink" Target="http://www.laget.se/VSKBANDYF07/Document/Download/899197/5606428" TargetMode="External"/><Relationship Id="rId4" Type="http://schemas.openxmlformats.org/officeDocument/2006/relationships/image" Target="../media/image3.tm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smtClean="0">
                <a:solidFill>
                  <a:schemeClr val="accent2">
                    <a:lumMod val="75000"/>
                  </a:schemeClr>
                </a:solidFill>
              </a:rPr>
              <a:t>Ispass</a:t>
            </a:r>
            <a:r>
              <a:rPr lang="sv-SE" b="1" dirty="0" smtClean="0">
                <a:solidFill>
                  <a:schemeClr val="accent2">
                    <a:lumMod val="75000"/>
                  </a:schemeClr>
                </a:solidFill>
              </a:rPr>
              <a:t> </a:t>
            </a:r>
            <a:r>
              <a:rPr lang="sv-SE" b="1" dirty="0" smtClean="0">
                <a:solidFill>
                  <a:schemeClr val="accent2">
                    <a:lumMod val="75000"/>
                  </a:schemeClr>
                </a:solidFill>
              </a:rPr>
              <a:t>lördag 8:00-09:00 </a:t>
            </a:r>
            <a:r>
              <a:rPr lang="sv-SE" b="1" dirty="0">
                <a:solidFill>
                  <a:schemeClr val="accent2">
                    <a:lumMod val="75000"/>
                  </a:schemeClr>
                </a:solidFill>
              </a:rPr>
              <a:t>VSK F-07</a:t>
            </a:r>
            <a:endParaRPr lang="sv-SE" dirty="0">
              <a:solidFill>
                <a:schemeClr val="accent2">
                  <a:lumMod val="75000"/>
                </a:schemeClr>
              </a:solidFill>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Placering</a:t>
            </a:r>
            <a:endParaRPr lang="sv-SE" sz="1200" dirty="0">
              <a:solidFill>
                <a:schemeClr val="accent2">
                  <a:lumMod val="75000"/>
                </a:schemeClr>
              </a:solidFill>
            </a:endParaRPr>
          </a:p>
        </p:txBody>
      </p:sp>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pic>
        <p:nvPicPr>
          <p:cNvPr id="2" name="Bildobjekt 1" descr="Skärmurklipp"/>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06"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a:t>
            </a:r>
            <a:r>
              <a:rPr lang="sv-SE" sz="1600" b="1" dirty="0">
                <a:solidFill>
                  <a:schemeClr val="accent2">
                    <a:lumMod val="75000"/>
                  </a:schemeClr>
                </a:solidFill>
                <a:ea typeface="Calibri" panose="020F0502020204030204" pitchFamily="34" charset="0"/>
                <a:cs typeface="Times New Roman" panose="02020603050405020304" pitchFamily="18" charset="0"/>
              </a:rPr>
              <a:t>x</a:t>
            </a:r>
            <a:r>
              <a:rPr lang="sv-SE" sz="1600" b="1" dirty="0" smtClean="0">
                <a:solidFill>
                  <a:schemeClr val="accent2">
                    <a:lumMod val="75000"/>
                  </a:schemeClr>
                </a:solidFill>
                <a:ea typeface="Calibri" panose="020F0502020204030204" pitchFamily="34" charset="0"/>
                <a:cs typeface="Times New Roman" panose="02020603050405020304" pitchFamily="18" charset="0"/>
              </a:rPr>
              <a:t> </a:t>
            </a:r>
          </a:p>
        </p:txBody>
      </p:sp>
      <p:sp>
        <p:nvSpPr>
          <p:cNvPr id="71"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z</a:t>
            </a:r>
          </a:p>
        </p:txBody>
      </p:sp>
      <p:sp>
        <p:nvSpPr>
          <p:cNvPr id="72"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smtClean="0">
                <a:solidFill>
                  <a:schemeClr val="accent2">
                    <a:lumMod val="75000"/>
                  </a:schemeClr>
                </a:solidFill>
                <a:ea typeface="Calibri" panose="020F0502020204030204" pitchFamily="34" charset="0"/>
                <a:cs typeface="Times New Roman" panose="02020603050405020304" pitchFamily="18" charset="0"/>
              </a:rPr>
              <a:t>Övning y</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smtClean="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p:txBody>
      </p:sp>
      <p:sp>
        <p:nvSpPr>
          <p:cNvPr id="6" name="Rektangel 5"/>
          <p:cNvSpPr/>
          <p:nvPr/>
        </p:nvSpPr>
        <p:spPr>
          <a:xfrm>
            <a:off x="6539009" y="5696631"/>
            <a:ext cx="4998124" cy="430887"/>
          </a:xfrm>
          <a:prstGeom prst="rect">
            <a:avLst/>
          </a:prstGeom>
        </p:spPr>
        <p:txBody>
          <a:bodyPr wrap="square">
            <a:spAutoFit/>
          </a:bodyPr>
          <a:lstStyle/>
          <a:p>
            <a:pPr algn="ctr"/>
            <a:r>
              <a:rPr lang="sv-SE" sz="1100" i="1" dirty="0" smtClean="0">
                <a:solidFill>
                  <a:srgbClr val="00B050"/>
                </a:solidFill>
              </a:rPr>
              <a:t>Övningarna (och dess nummer) är </a:t>
            </a:r>
            <a:r>
              <a:rPr lang="sv-SE" sz="1100" i="1" dirty="0">
                <a:solidFill>
                  <a:srgbClr val="00B050"/>
                </a:solidFill>
              </a:rPr>
              <a:t>hämtad från </a:t>
            </a:r>
            <a:r>
              <a:rPr lang="sv-SE" sz="1100" i="1" dirty="0" smtClean="0">
                <a:solidFill>
                  <a:srgbClr val="00B050"/>
                </a:solidFill>
              </a:rPr>
              <a:t>”Övningsbank </a:t>
            </a:r>
            <a:r>
              <a:rPr lang="sv-SE" sz="1100" i="1" dirty="0">
                <a:solidFill>
                  <a:srgbClr val="00B050"/>
                </a:solidFill>
              </a:rPr>
              <a:t>- </a:t>
            </a:r>
            <a:r>
              <a:rPr lang="sv-SE" sz="1100" i="1" dirty="0" err="1">
                <a:solidFill>
                  <a:srgbClr val="00B050"/>
                </a:solidFill>
              </a:rPr>
              <a:t>ispass</a:t>
            </a:r>
            <a:r>
              <a:rPr lang="sv-SE" sz="1100" i="1" dirty="0">
                <a:solidFill>
                  <a:srgbClr val="00B050"/>
                </a:solidFill>
              </a:rPr>
              <a:t> VSK </a:t>
            </a:r>
            <a:r>
              <a:rPr lang="sv-SE" sz="1100" i="1" dirty="0" smtClean="0">
                <a:solidFill>
                  <a:srgbClr val="00B050"/>
                </a:solidFill>
              </a:rPr>
              <a:t>F07.pptx”</a:t>
            </a:r>
            <a:endParaRPr lang="sv-SE" sz="1100" i="1" dirty="0">
              <a:solidFill>
                <a:srgbClr val="00B050"/>
              </a:solidFill>
            </a:endParaRPr>
          </a:p>
          <a:p>
            <a:pPr algn="ctr"/>
            <a:r>
              <a:rPr lang="sv-SE" sz="1100" i="1" dirty="0" smtClean="0">
                <a:solidFill>
                  <a:srgbClr val="00B050"/>
                </a:solidFill>
                <a:hlinkClick r:id="rId5"/>
              </a:rPr>
              <a:t>http</a:t>
            </a:r>
            <a:r>
              <a:rPr lang="sv-SE" sz="1100" i="1" dirty="0">
                <a:solidFill>
                  <a:srgbClr val="00B050"/>
                </a:solidFill>
                <a:hlinkClick r:id="rId5"/>
              </a:rPr>
              <a:t>://www.laget.se/VSKBANDYF07/Document/Download/899197/5606428</a:t>
            </a:r>
            <a:endParaRPr lang="sv-SE" sz="1100" i="1" dirty="0">
              <a:solidFill>
                <a:srgbClr val="00B050"/>
              </a:solidFill>
            </a:endParaRPr>
          </a:p>
        </p:txBody>
      </p:sp>
      <p:sp>
        <p:nvSpPr>
          <p:cNvPr id="15" name="Underrubrik 2"/>
          <p:cNvSpPr>
            <a:spLocks noGrp="1"/>
          </p:cNvSpPr>
          <p:nvPr>
            <p:ph type="subTitle" idx="1"/>
          </p:nvPr>
        </p:nvSpPr>
        <p:spPr>
          <a:xfrm>
            <a:off x="369757" y="689548"/>
            <a:ext cx="5686269" cy="5771212"/>
          </a:xfrm>
        </p:spPr>
        <p:txBody>
          <a:bodyPr>
            <a:normAutofit fontScale="40000" lnSpcReduction="20000"/>
          </a:bodyPr>
          <a:lstStyle/>
          <a:p>
            <a:pPr algn="l">
              <a:lnSpc>
                <a:spcPct val="120000"/>
              </a:lnSpc>
            </a:pPr>
            <a:r>
              <a:rPr lang="sv-SE" dirty="0" smtClean="0">
                <a:solidFill>
                  <a:schemeClr val="accent2">
                    <a:lumMod val="75000"/>
                  </a:schemeClr>
                </a:solidFill>
              </a:rPr>
              <a:t>&gt; 07:48: </a:t>
            </a:r>
            <a:r>
              <a:rPr lang="sv-SE" dirty="0">
                <a:solidFill>
                  <a:schemeClr val="accent2">
                    <a:lumMod val="75000"/>
                  </a:schemeClr>
                </a:solidFill>
              </a:rPr>
              <a:t>Ta fram: västar, konor, bollar och små mål samt ”egen materialvård” (slipning, tejpning, fylla på vatten, …)</a:t>
            </a:r>
          </a:p>
          <a:p>
            <a:pPr algn="l"/>
            <a:r>
              <a:rPr lang="sv-SE" dirty="0" smtClean="0">
                <a:solidFill>
                  <a:schemeClr val="accent2">
                    <a:lumMod val="75000"/>
                  </a:schemeClr>
                </a:solidFill>
              </a:rPr>
              <a:t>07:48: </a:t>
            </a:r>
            <a:r>
              <a:rPr lang="sv-SE" dirty="0">
                <a:solidFill>
                  <a:schemeClr val="accent2">
                    <a:lumMod val="75000"/>
                  </a:schemeClr>
                </a:solidFill>
              </a:rPr>
              <a:t>”Tränar genomgång” (Vad? Vem? Fokus?</a:t>
            </a:r>
            <a:r>
              <a:rPr lang="sv-SE" dirty="0">
                <a:solidFill>
                  <a:schemeClr val="accent2">
                    <a:lumMod val="75000"/>
                  </a:schemeClr>
                </a:solidFill>
                <a:sym typeface="Wingdings" panose="05000000000000000000" pitchFamily="2" charset="2"/>
              </a:rPr>
              <a:t>)</a:t>
            </a:r>
            <a:endParaRPr lang="sv-SE" dirty="0">
              <a:solidFill>
                <a:schemeClr val="accent2">
                  <a:lumMod val="75000"/>
                </a:schemeClr>
              </a:solidFill>
            </a:endParaRPr>
          </a:p>
          <a:p>
            <a:pPr algn="l"/>
            <a:r>
              <a:rPr lang="sv-SE" dirty="0">
                <a:solidFill>
                  <a:schemeClr val="accent2">
                    <a:lumMod val="75000"/>
                  </a:schemeClr>
                </a:solidFill>
              </a:rPr>
              <a:t>0</a:t>
            </a:r>
            <a:r>
              <a:rPr lang="sv-SE" dirty="0" smtClean="0">
                <a:solidFill>
                  <a:schemeClr val="accent2">
                    <a:lumMod val="75000"/>
                  </a:schemeClr>
                </a:solidFill>
              </a:rPr>
              <a:t>7:50</a:t>
            </a:r>
            <a:r>
              <a:rPr lang="sv-SE" dirty="0">
                <a:solidFill>
                  <a:schemeClr val="accent2">
                    <a:lumMod val="75000"/>
                  </a:schemeClr>
                </a:solidFill>
              </a:rPr>
              <a:t>: Ombytt och klar utan hjälm och föräldrafritt. Dagens tränare säger några ord om träningen och svarar på </a:t>
            </a:r>
            <a:r>
              <a:rPr lang="sv-SE" dirty="0" err="1">
                <a:solidFill>
                  <a:schemeClr val="accent2">
                    <a:lumMod val="75000"/>
                  </a:schemeClr>
                </a:solidFill>
              </a:rPr>
              <a:t>ev</a:t>
            </a:r>
            <a:r>
              <a:rPr lang="sv-SE" dirty="0">
                <a:solidFill>
                  <a:schemeClr val="accent2">
                    <a:lumMod val="75000"/>
                  </a:schemeClr>
                </a:solidFill>
              </a:rPr>
              <a:t> spelarfunderingar. </a:t>
            </a:r>
          </a:p>
          <a:p>
            <a:pPr algn="l"/>
            <a:r>
              <a:rPr lang="sv-SE" dirty="0">
                <a:solidFill>
                  <a:schemeClr val="accent2">
                    <a:lumMod val="75000"/>
                  </a:schemeClr>
                </a:solidFill>
              </a:rPr>
              <a:t>0</a:t>
            </a:r>
            <a:r>
              <a:rPr lang="sv-SE" dirty="0" smtClean="0">
                <a:solidFill>
                  <a:schemeClr val="accent2">
                    <a:lumMod val="75000"/>
                  </a:schemeClr>
                </a:solidFill>
              </a:rPr>
              <a:t>7:58 </a:t>
            </a:r>
            <a:r>
              <a:rPr lang="sv-SE" dirty="0">
                <a:solidFill>
                  <a:schemeClr val="accent2">
                    <a:lumMod val="75000"/>
                  </a:schemeClr>
                </a:solidFill>
              </a:rPr>
              <a:t>Gå tillsammans till </a:t>
            </a:r>
            <a:r>
              <a:rPr lang="sv-SE" dirty="0" smtClean="0">
                <a:solidFill>
                  <a:schemeClr val="accent2">
                    <a:lumMod val="75000"/>
                  </a:schemeClr>
                </a:solidFill>
              </a:rPr>
              <a:t>isen</a:t>
            </a:r>
          </a:p>
          <a:p>
            <a:pPr algn="l"/>
            <a:r>
              <a:rPr lang="sv-SE" dirty="0">
                <a:solidFill>
                  <a:schemeClr val="accent2">
                    <a:lumMod val="75000"/>
                  </a:schemeClr>
                </a:solidFill>
              </a:rPr>
              <a:t>- - - </a:t>
            </a:r>
          </a:p>
          <a:p>
            <a:pPr algn="l">
              <a:lnSpc>
                <a:spcPct val="120000"/>
              </a:lnSpc>
            </a:pPr>
            <a:r>
              <a:rPr lang="sv-SE" b="1" dirty="0" smtClean="0">
                <a:solidFill>
                  <a:schemeClr val="accent2">
                    <a:lumMod val="75000"/>
                  </a:schemeClr>
                </a:solidFill>
              </a:rPr>
              <a:t>08:00 – 08:08 </a:t>
            </a:r>
            <a:r>
              <a:rPr lang="sv-SE" b="1" dirty="0">
                <a:solidFill>
                  <a:schemeClr val="accent2">
                    <a:lumMod val="75000"/>
                  </a:schemeClr>
                </a:solidFill>
              </a:rPr>
              <a:t>Uppvärmning / ”Svettis” (övriga tränare förbereder stationerna)</a:t>
            </a:r>
          </a:p>
          <a:p>
            <a:pPr algn="l">
              <a:lnSpc>
                <a:spcPct val="120000"/>
              </a:lnSpc>
            </a:pPr>
            <a:r>
              <a:rPr lang="sv-SE" b="1" dirty="0" smtClean="0">
                <a:solidFill>
                  <a:schemeClr val="accent2">
                    <a:lumMod val="75000"/>
                  </a:schemeClr>
                </a:solidFill>
              </a:rPr>
              <a:t>08:08 </a:t>
            </a:r>
            <a:r>
              <a:rPr lang="sv-SE" b="1" dirty="0">
                <a:solidFill>
                  <a:schemeClr val="accent2">
                    <a:lumMod val="75000"/>
                  </a:schemeClr>
                </a:solidFill>
              </a:rPr>
              <a:t>– </a:t>
            </a:r>
            <a:r>
              <a:rPr lang="sv-SE" b="1" dirty="0" smtClean="0">
                <a:solidFill>
                  <a:schemeClr val="accent2">
                    <a:lumMod val="75000"/>
                  </a:schemeClr>
                </a:solidFill>
              </a:rPr>
              <a:t>08:10 </a:t>
            </a:r>
            <a:r>
              <a:rPr lang="sv-SE" b="1" dirty="0">
                <a:solidFill>
                  <a:schemeClr val="accent2">
                    <a:lumMod val="75000"/>
                  </a:schemeClr>
                </a:solidFill>
              </a:rPr>
              <a:t>Välkommensnack, kort genomgång och indelning i övningsgrupper</a:t>
            </a:r>
          </a:p>
          <a:p>
            <a:pPr algn="l">
              <a:lnSpc>
                <a:spcPct val="120000"/>
              </a:lnSpc>
            </a:pPr>
            <a:r>
              <a:rPr lang="sv-SE" b="1" dirty="0" smtClean="0">
                <a:solidFill>
                  <a:schemeClr val="accent2">
                    <a:lumMod val="75000"/>
                  </a:schemeClr>
                </a:solidFill>
              </a:rPr>
              <a:t>08:10 </a:t>
            </a:r>
            <a:r>
              <a:rPr lang="sv-SE" b="1" dirty="0">
                <a:solidFill>
                  <a:schemeClr val="accent2">
                    <a:lumMod val="75000"/>
                  </a:schemeClr>
                </a:solidFill>
              </a:rPr>
              <a:t>– </a:t>
            </a:r>
            <a:r>
              <a:rPr lang="sv-SE" b="1" dirty="0" smtClean="0">
                <a:solidFill>
                  <a:schemeClr val="accent2">
                    <a:lumMod val="75000"/>
                  </a:schemeClr>
                </a:solidFill>
              </a:rPr>
              <a:t>08:20 </a:t>
            </a:r>
            <a:r>
              <a:rPr lang="sv-SE" b="1" dirty="0">
                <a:solidFill>
                  <a:schemeClr val="accent2">
                    <a:lumMod val="75000"/>
                  </a:schemeClr>
                </a:solidFill>
              </a:rPr>
              <a:t>Övningsomgång 1 (Teknikbana / Passningsspel / Spel)</a:t>
            </a:r>
          </a:p>
          <a:p>
            <a:pPr algn="l"/>
            <a:r>
              <a:rPr lang="sv-SE" b="1" dirty="0" smtClean="0">
                <a:solidFill>
                  <a:schemeClr val="accent2">
                    <a:lumMod val="75000"/>
                  </a:schemeClr>
                </a:solidFill>
              </a:rPr>
              <a:t>08:20 </a:t>
            </a:r>
            <a:r>
              <a:rPr lang="sv-SE" b="1" dirty="0">
                <a:solidFill>
                  <a:schemeClr val="accent2">
                    <a:lumMod val="75000"/>
                  </a:schemeClr>
                </a:solidFill>
              </a:rPr>
              <a:t>– </a:t>
            </a:r>
            <a:r>
              <a:rPr lang="sv-SE" b="1" dirty="0" smtClean="0">
                <a:solidFill>
                  <a:schemeClr val="accent2">
                    <a:lumMod val="75000"/>
                  </a:schemeClr>
                </a:solidFill>
              </a:rPr>
              <a:t>08:22 </a:t>
            </a:r>
            <a:r>
              <a:rPr lang="sv-SE" b="1" dirty="0">
                <a:solidFill>
                  <a:schemeClr val="accent2">
                    <a:lumMod val="75000"/>
                  </a:schemeClr>
                </a:solidFill>
              </a:rPr>
              <a:t>VATTEN</a:t>
            </a:r>
          </a:p>
          <a:p>
            <a:pPr algn="l"/>
            <a:r>
              <a:rPr lang="sv-SE" b="1" dirty="0" smtClean="0">
                <a:solidFill>
                  <a:schemeClr val="accent2">
                    <a:lumMod val="75000"/>
                  </a:schemeClr>
                </a:solidFill>
              </a:rPr>
              <a:t>08:22 </a:t>
            </a:r>
            <a:r>
              <a:rPr lang="sv-SE" b="1" dirty="0">
                <a:solidFill>
                  <a:schemeClr val="accent2">
                    <a:lumMod val="75000"/>
                  </a:schemeClr>
                </a:solidFill>
              </a:rPr>
              <a:t>- </a:t>
            </a:r>
            <a:r>
              <a:rPr lang="sv-SE" b="1" dirty="0" smtClean="0">
                <a:solidFill>
                  <a:schemeClr val="accent2">
                    <a:lumMod val="75000"/>
                  </a:schemeClr>
                </a:solidFill>
              </a:rPr>
              <a:t>08:32 </a:t>
            </a:r>
            <a:r>
              <a:rPr lang="sv-SE" b="1" dirty="0">
                <a:solidFill>
                  <a:schemeClr val="accent2">
                    <a:lumMod val="75000"/>
                  </a:schemeClr>
                </a:solidFill>
              </a:rPr>
              <a:t>Övningsomgång 2 (Teknikbana / Passningsspel / Spel)</a:t>
            </a:r>
          </a:p>
          <a:p>
            <a:pPr algn="l"/>
            <a:r>
              <a:rPr lang="sv-SE" b="1" dirty="0" smtClean="0">
                <a:solidFill>
                  <a:schemeClr val="accent2">
                    <a:lumMod val="75000"/>
                  </a:schemeClr>
                </a:solidFill>
              </a:rPr>
              <a:t>08:32 </a:t>
            </a:r>
            <a:r>
              <a:rPr lang="sv-SE" b="1" dirty="0">
                <a:solidFill>
                  <a:schemeClr val="accent2">
                    <a:lumMod val="75000"/>
                  </a:schemeClr>
                </a:solidFill>
              </a:rPr>
              <a:t>- </a:t>
            </a:r>
            <a:r>
              <a:rPr lang="sv-SE" b="1" dirty="0" smtClean="0">
                <a:solidFill>
                  <a:schemeClr val="accent2">
                    <a:lumMod val="75000"/>
                  </a:schemeClr>
                </a:solidFill>
              </a:rPr>
              <a:t>08:42 </a:t>
            </a:r>
            <a:r>
              <a:rPr lang="sv-SE" b="1" dirty="0">
                <a:solidFill>
                  <a:schemeClr val="accent2">
                    <a:lumMod val="75000"/>
                  </a:schemeClr>
                </a:solidFill>
              </a:rPr>
              <a:t>Övningsomgång 3 (Teknikbana / Passningsspel / Spel)</a:t>
            </a:r>
          </a:p>
          <a:p>
            <a:pPr algn="l">
              <a:lnSpc>
                <a:spcPct val="120000"/>
              </a:lnSpc>
            </a:pPr>
            <a:r>
              <a:rPr lang="sv-SE" b="1" dirty="0" smtClean="0">
                <a:solidFill>
                  <a:schemeClr val="accent2">
                    <a:lumMod val="75000"/>
                  </a:schemeClr>
                </a:solidFill>
              </a:rPr>
              <a:t>08:42 </a:t>
            </a:r>
            <a:r>
              <a:rPr lang="sv-SE" b="1" dirty="0">
                <a:solidFill>
                  <a:schemeClr val="accent2">
                    <a:lumMod val="75000"/>
                  </a:schemeClr>
                </a:solidFill>
              </a:rPr>
              <a:t>– 0</a:t>
            </a:r>
            <a:r>
              <a:rPr lang="sv-SE" b="1" dirty="0" smtClean="0">
                <a:solidFill>
                  <a:schemeClr val="accent2">
                    <a:lumMod val="75000"/>
                  </a:schemeClr>
                </a:solidFill>
              </a:rPr>
              <a:t>8:58 </a:t>
            </a:r>
            <a:r>
              <a:rPr lang="sv-SE" b="1" dirty="0">
                <a:solidFill>
                  <a:schemeClr val="accent2">
                    <a:lumMod val="75000"/>
                  </a:schemeClr>
                </a:solidFill>
              </a:rPr>
              <a:t>Spel </a:t>
            </a:r>
            <a:r>
              <a:rPr lang="sv-SE" b="1" dirty="0" smtClean="0">
                <a:solidFill>
                  <a:schemeClr val="accent2">
                    <a:lumMod val="75000"/>
                  </a:schemeClr>
                </a:solidFill>
              </a:rPr>
              <a:t>(anpassat efter antalet spelare)</a:t>
            </a:r>
            <a:endParaRPr lang="sv-SE" b="1" dirty="0">
              <a:solidFill>
                <a:schemeClr val="accent2">
                  <a:lumMod val="75000"/>
                </a:schemeClr>
              </a:solidFill>
            </a:endParaRPr>
          </a:p>
          <a:p>
            <a:pPr algn="l">
              <a:lnSpc>
                <a:spcPct val="120000"/>
              </a:lnSpc>
            </a:pPr>
            <a:r>
              <a:rPr lang="sv-SE" b="1" dirty="0" smtClean="0">
                <a:solidFill>
                  <a:schemeClr val="accent2">
                    <a:lumMod val="75000"/>
                  </a:schemeClr>
                </a:solidFill>
              </a:rPr>
              <a:t>08:59 – 09:00 </a:t>
            </a:r>
            <a:r>
              <a:rPr lang="sv-SE" b="1" dirty="0">
                <a:solidFill>
                  <a:schemeClr val="accent2">
                    <a:lumMod val="75000"/>
                  </a:schemeClr>
                </a:solidFill>
              </a:rPr>
              <a:t>Avslutning: Tacka varandra för idag, 1-2 VSK, Sälen mot föräldrarna</a:t>
            </a:r>
          </a:p>
          <a:p>
            <a:pPr algn="l">
              <a:lnSpc>
                <a:spcPct val="120000"/>
              </a:lnSpc>
            </a:pPr>
            <a:r>
              <a:rPr lang="sv-SE" dirty="0" smtClean="0">
                <a:solidFill>
                  <a:schemeClr val="accent2">
                    <a:lumMod val="75000"/>
                  </a:schemeClr>
                </a:solidFill>
              </a:rPr>
              <a:t>- </a:t>
            </a:r>
            <a:r>
              <a:rPr lang="sv-SE" dirty="0">
                <a:solidFill>
                  <a:schemeClr val="accent2">
                    <a:lumMod val="75000"/>
                  </a:schemeClr>
                </a:solidFill>
              </a:rPr>
              <a:t>- - </a:t>
            </a:r>
            <a:endParaRPr lang="sv-SE" dirty="0" smtClean="0">
              <a:solidFill>
                <a:schemeClr val="accent2">
                  <a:lumMod val="75000"/>
                </a:schemeClr>
              </a:solidFill>
            </a:endParaRPr>
          </a:p>
          <a:p>
            <a:pPr algn="l">
              <a:lnSpc>
                <a:spcPct val="120000"/>
              </a:lnSpc>
            </a:pPr>
            <a:r>
              <a:rPr lang="sv-SE" dirty="0" smtClean="0">
                <a:solidFill>
                  <a:schemeClr val="accent2">
                    <a:lumMod val="75000"/>
                  </a:schemeClr>
                </a:solidFill>
              </a:rPr>
              <a:t> 09:00 </a:t>
            </a:r>
            <a:r>
              <a:rPr lang="sv-SE" dirty="0">
                <a:solidFill>
                  <a:schemeClr val="accent2">
                    <a:lumMod val="75000"/>
                  </a:schemeClr>
                </a:solidFill>
              </a:rPr>
              <a:t>– </a:t>
            </a:r>
            <a:r>
              <a:rPr lang="sv-SE" dirty="0" smtClean="0">
                <a:solidFill>
                  <a:schemeClr val="accent2">
                    <a:lumMod val="75000"/>
                  </a:schemeClr>
                </a:solidFill>
              </a:rPr>
              <a:t>09:10 Snack i omklädningsrummet kring nästa </a:t>
            </a:r>
            <a:r>
              <a:rPr lang="sv-SE" dirty="0">
                <a:solidFill>
                  <a:schemeClr val="accent2">
                    <a:lumMod val="75000"/>
                  </a:schemeClr>
                </a:solidFill>
              </a:rPr>
              <a:t>träning/aktivitet</a:t>
            </a:r>
          </a:p>
          <a:p>
            <a:pPr algn="l">
              <a:lnSpc>
                <a:spcPct val="120000"/>
              </a:lnSpc>
            </a:pPr>
            <a:r>
              <a:rPr lang="sv-SE" dirty="0" smtClean="0">
                <a:solidFill>
                  <a:schemeClr val="accent2">
                    <a:lumMod val="75000"/>
                  </a:schemeClr>
                </a:solidFill>
              </a:rPr>
              <a:t>09:10 </a:t>
            </a:r>
            <a:r>
              <a:rPr lang="sv-SE" dirty="0">
                <a:solidFill>
                  <a:schemeClr val="accent2">
                    <a:lumMod val="75000"/>
                  </a:schemeClr>
                </a:solidFill>
              </a:rPr>
              <a:t>– </a:t>
            </a:r>
            <a:r>
              <a:rPr lang="sv-SE" dirty="0" smtClean="0">
                <a:solidFill>
                  <a:schemeClr val="accent2">
                    <a:lumMod val="75000"/>
                  </a:schemeClr>
                </a:solidFill>
              </a:rPr>
              <a:t>09:15 </a:t>
            </a:r>
            <a:r>
              <a:rPr lang="sv-SE" dirty="0">
                <a:solidFill>
                  <a:schemeClr val="accent2">
                    <a:lumMod val="75000"/>
                  </a:schemeClr>
                </a:solidFill>
              </a:rPr>
              <a:t>”Tränar summering” (”stop-fortsätt-start”)</a:t>
            </a:r>
          </a:p>
          <a:p>
            <a:pPr algn="l"/>
            <a:endParaRPr lang="sv-SE" dirty="0" smtClean="0">
              <a:solidFill>
                <a:schemeClr val="accent2">
                  <a:lumMod val="75000"/>
                </a:schemeClr>
              </a:solidFill>
            </a:endParaRPr>
          </a:p>
          <a:p>
            <a:pPr algn="l">
              <a:spcBef>
                <a:spcPts val="0"/>
              </a:spcBef>
            </a:pPr>
            <a:r>
              <a:rPr lang="sv-SE" sz="2000" i="1" dirty="0">
                <a:solidFill>
                  <a:schemeClr val="accent2">
                    <a:lumMod val="75000"/>
                  </a:schemeClr>
                </a:solidFill>
              </a:rPr>
              <a:t>Att tänka på: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Förklara övningen innan och kort summering efter (var den jätte rolig eller super rolig).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Var uppmärksam på ”dålig” attityd och kroppsspråk ta gärna spelaren åt sidan och prata tex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Försök prata mer med spelarna och fånga upp känslor och reflektioner vid och efter varje övning. Prata med spelarna och få dem att formulera vad som är viktigt. Det kommer de göra!</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ditt tillstånd värt att smittas av? </a:t>
            </a:r>
            <a:r>
              <a:rPr lang="sv-SE" sz="2000" i="1" dirty="0" smtClean="0">
                <a:solidFill>
                  <a:schemeClr val="accent2">
                    <a:lumMod val="75000"/>
                  </a:schemeClr>
                </a:solidFill>
                <a:sym typeface="Wingdings" panose="05000000000000000000" pitchFamily="2" charset="2"/>
              </a:rPr>
              <a:t></a:t>
            </a:r>
            <a:endParaRPr lang="sv-SE" sz="2000" i="1" dirty="0">
              <a:solidFill>
                <a:schemeClr val="accent2">
                  <a:lumMod val="75000"/>
                </a:schemeClr>
              </a:solidFill>
              <a:sym typeface="Wingdings" panose="05000000000000000000" pitchFamily="2" charset="2"/>
            </a:endParaRPr>
          </a:p>
        </p:txBody>
      </p:sp>
    </p:spTree>
    <p:extLst>
      <p:ext uri="{BB962C8B-B14F-4D97-AF65-F5344CB8AC3E}">
        <p14:creationId xmlns:p14="http://schemas.microsoft.com/office/powerpoint/2010/main" val="1891919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sp>
        <p:nvSpPr>
          <p:cNvPr id="290" name="Underrubrik 2"/>
          <p:cNvSpPr txBox="1">
            <a:spLocks/>
          </p:cNvSpPr>
          <p:nvPr/>
        </p:nvSpPr>
        <p:spPr>
          <a:xfrm>
            <a:off x="6075260" y="153144"/>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a:t>
            </a:r>
            <a:r>
              <a:rPr lang="sv-SE" sz="1400" dirty="0">
                <a:solidFill>
                  <a:schemeClr val="accent2">
                    <a:lumMod val="75000"/>
                  </a:schemeClr>
                </a:solidFill>
              </a:rPr>
              <a:t>: Syfte – namn</a:t>
            </a:r>
          </a:p>
          <a:p>
            <a:endParaRPr lang="sv-SE" sz="1400" dirty="0" smtClean="0">
              <a:solidFill>
                <a:schemeClr val="accent2">
                  <a:lumMod val="75000"/>
                </a:schemeClr>
              </a:solidFill>
            </a:endParaRPr>
          </a:p>
        </p:txBody>
      </p:sp>
      <p:sp>
        <p:nvSpPr>
          <p:cNvPr id="305"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a:t>
            </a:r>
            <a:r>
              <a:rPr lang="sv-SE" sz="1400" b="1" dirty="0">
                <a:solidFill>
                  <a:schemeClr val="accent2">
                    <a:lumMod val="75000"/>
                  </a:schemeClr>
                </a:solidFill>
              </a:rPr>
              <a:t> </a:t>
            </a:r>
            <a:r>
              <a:rPr lang="sv-SE" sz="1400" dirty="0" smtClean="0">
                <a:solidFill>
                  <a:schemeClr val="accent2">
                    <a:lumMod val="75000"/>
                  </a:schemeClr>
                </a:solidFill>
              </a:rPr>
              <a:t>: Syfte – namn</a:t>
            </a:r>
          </a:p>
        </p:txBody>
      </p:sp>
    </p:spTree>
    <p:extLst>
      <p:ext uri="{BB962C8B-B14F-4D97-AF65-F5344CB8AC3E}">
        <p14:creationId xmlns:p14="http://schemas.microsoft.com/office/powerpoint/2010/main" val="2108905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smtClean="0">
                  <a:solidFill>
                    <a:srgbClr val="00B050"/>
                  </a:solidFill>
                </a:rPr>
                <a:t>laget.se/VSKBANDYF07</a:t>
              </a:r>
              <a:endParaRPr lang="sv-SE" sz="800" dirty="0">
                <a:solidFill>
                  <a:srgbClr val="00B050"/>
                </a:solidFill>
              </a:endParaRP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9" name="Underrubrik 2"/>
          <p:cNvSpPr txBox="1">
            <a:spLocks/>
          </p:cNvSpPr>
          <p:nvPr/>
        </p:nvSpPr>
        <p:spPr>
          <a:xfrm>
            <a:off x="656996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a:t>
            </a:r>
            <a:r>
              <a:rPr lang="sv-SE" sz="1400" dirty="0">
                <a:solidFill>
                  <a:schemeClr val="accent2">
                    <a:lumMod val="75000"/>
                  </a:schemeClr>
                </a:solidFill>
              </a:rPr>
              <a:t>: Syfte – namn</a:t>
            </a:r>
          </a:p>
        </p:txBody>
      </p:sp>
      <p:sp>
        <p:nvSpPr>
          <p:cNvPr id="10"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smtClean="0">
                <a:solidFill>
                  <a:schemeClr val="accent2">
                    <a:lumMod val="75000"/>
                  </a:schemeClr>
                </a:solidFill>
              </a:rPr>
              <a:t>Övning  </a:t>
            </a:r>
            <a:r>
              <a:rPr lang="sv-SE" sz="1400" dirty="0" smtClean="0">
                <a:solidFill>
                  <a:schemeClr val="accent2">
                    <a:lumMod val="75000"/>
                  </a:schemeClr>
                </a:solidFill>
              </a:rPr>
              <a:t>: </a:t>
            </a:r>
            <a:r>
              <a:rPr lang="sv-SE" sz="1400" dirty="0">
                <a:solidFill>
                  <a:schemeClr val="accent2">
                    <a:lumMod val="75000"/>
                  </a:schemeClr>
                </a:solidFill>
              </a:rPr>
              <a:t>Syfte – </a:t>
            </a:r>
            <a:r>
              <a:rPr lang="sv-SE" sz="1400" dirty="0" smtClean="0">
                <a:solidFill>
                  <a:schemeClr val="accent2">
                    <a:lumMod val="75000"/>
                  </a:schemeClr>
                </a:solidFill>
              </a:rPr>
              <a:t>namn</a:t>
            </a:r>
          </a:p>
          <a:p>
            <a:endParaRPr lang="sv-SE" sz="1400" dirty="0" smtClean="0">
              <a:solidFill>
                <a:schemeClr val="accent2">
                  <a:lumMod val="75000"/>
                </a:schemeClr>
              </a:solidFill>
            </a:endParaRPr>
          </a:p>
        </p:txBody>
      </p:sp>
    </p:spTree>
    <p:extLst>
      <p:ext uri="{BB962C8B-B14F-4D97-AF65-F5344CB8AC3E}">
        <p14:creationId xmlns:p14="http://schemas.microsoft.com/office/powerpoint/2010/main" val="7701092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534</TotalTime>
  <Words>221</Words>
  <Application>Microsoft Office PowerPoint</Application>
  <PresentationFormat>Bredbild</PresentationFormat>
  <Paragraphs>40</Paragraphs>
  <Slides>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vt:i4>
      </vt:variant>
    </vt:vector>
  </HeadingPairs>
  <TitlesOfParts>
    <vt:vector size="9" baseType="lpstr">
      <vt:lpstr>Arial</vt:lpstr>
      <vt:lpstr>Calibri</vt:lpstr>
      <vt:lpstr>Calibri Light</vt:lpstr>
      <vt:lpstr>Times New Roman</vt:lpstr>
      <vt:lpstr>Wingdings</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Daniel Kolsmyr</cp:lastModifiedBy>
  <cp:revision>57</cp:revision>
  <dcterms:created xsi:type="dcterms:W3CDTF">2015-11-16T21:49:43Z</dcterms:created>
  <dcterms:modified xsi:type="dcterms:W3CDTF">2016-02-26T08:01:55Z</dcterms:modified>
</cp:coreProperties>
</file>