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ruta 63"/>
          <p:cNvSpPr txBox="1"/>
          <p:nvPr/>
        </p:nvSpPr>
        <p:spPr>
          <a:xfrm>
            <a:off x="10636843" y="29980"/>
            <a:ext cx="1518863" cy="89998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utan boll, Alla spelare som väntar kör stopsladd åt båda hållen i väntan på sin tur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7"/>
            <a:ext cx="5686269" cy="5900591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&gt; 17:18: Ta fram: västar, konor, bollar och små mål samt ”egen materialvård” (slipning, tejpning, fylla på vatten, …)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”Tränar genomgång” (Vad? Vem? Fokus?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sz="2200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17:20: Välkomna, ”peptalk”, ”</a:t>
            </a:r>
            <a:r>
              <a:rPr lang="sv-SE" sz="2200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 snack”, kort genomgång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17:28 Gå 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tillsammans till 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isen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17:30 - 17:40 Uppvärmning (inspirationsövningar laget.se/VSKBANDYF07/</a:t>
            </a:r>
            <a:r>
              <a:rPr lang="sv-SE" sz="2200" b="1" dirty="0" err="1" smtClean="0">
                <a:solidFill>
                  <a:schemeClr val="accent2">
                    <a:lumMod val="75000"/>
                  </a:schemeClr>
                </a:solidFill>
              </a:rPr>
              <a:t>Document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sv-SE" sz="2200" b="1" dirty="0" err="1" smtClean="0">
                <a:solidFill>
                  <a:schemeClr val="accent2">
                    <a:lumMod val="75000"/>
                  </a:schemeClr>
                </a:solidFill>
              </a:rPr>
              <a:t>Download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/899197/5400998)</a:t>
            </a:r>
            <a:b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(planera in spelarna i grupper om ca 8)  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17:40 – 17:52 Övningsomgång 1 (Teknikbana / Passningsspel / Spel)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17:52 – 17:55 VATTEN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17:55 - 18:05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2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18:05 - 18:15 Övningsomgång </a:t>
            </a:r>
            <a:r>
              <a:rPr lang="sv-SE" sz="2200" b="1" dirty="0">
                <a:solidFill>
                  <a:schemeClr val="accent2">
                    <a:lumMod val="75000"/>
                  </a:schemeClr>
                </a:solidFill>
              </a:rPr>
              <a:t>3 (Teknikbana / Passningsspel / Spel</a:t>
            </a: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18:15 – 18:25 ”Svettis” (alla)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18:28 – 18:30 Avslutning: Tacka varandra för idag, 1-2 VSK, Sälen mot föräldrarna</a:t>
            </a:r>
          </a:p>
          <a:p>
            <a:pPr algn="l">
              <a:lnSpc>
                <a:spcPct val="120000"/>
              </a:lnSpc>
            </a:pP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- - - 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18:35 – 18:40 Nästa träning/aktivitet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18:40 – 18:45 ”Tränar summering</a:t>
            </a:r>
            <a:r>
              <a:rPr lang="sv-SE" sz="2200" dirty="0">
                <a:solidFill>
                  <a:schemeClr val="accent2">
                    <a:lumMod val="75000"/>
                  </a:schemeClr>
                </a:solidFill>
              </a:rPr>
              <a:t>” (”stop-fortsätt-start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”)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17:30-18:30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10727467" y="2375342"/>
            <a:ext cx="1000760" cy="1022350"/>
            <a:chOff x="0" y="0"/>
            <a:chExt cx="1001486" cy="1023258"/>
          </a:xfrm>
        </p:grpSpPr>
        <p:sp>
          <p:nvSpPr>
            <p:cNvPr id="19" name="Ellips 18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Likbent triangel 19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Grupp 23"/>
          <p:cNvGrpSpPr/>
          <p:nvPr/>
        </p:nvGrpSpPr>
        <p:grpSpPr>
          <a:xfrm>
            <a:off x="8921487" y="1851804"/>
            <a:ext cx="1000760" cy="1022350"/>
            <a:chOff x="0" y="0"/>
            <a:chExt cx="1001486" cy="1023258"/>
          </a:xfrm>
        </p:grpSpPr>
        <p:sp>
          <p:nvSpPr>
            <p:cNvPr id="25" name="Ellips 24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6" name="Likbent triangel 25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7" name="Likbent triangel 26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8" name="Likbent triangel 27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" name="Likbent triangel 28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cxnSp>
        <p:nvCxnSpPr>
          <p:cNvPr id="33" name="Rak pil 32"/>
          <p:cNvCxnSpPr>
            <a:endCxn id="25" idx="5"/>
          </p:cNvCxnSpPr>
          <p:nvPr/>
        </p:nvCxnSpPr>
        <p:spPr>
          <a:xfrm flipH="1">
            <a:off x="9775689" y="1957633"/>
            <a:ext cx="1491686" cy="766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endCxn id="25" idx="2"/>
          </p:cNvCxnSpPr>
          <p:nvPr/>
        </p:nvCxnSpPr>
        <p:spPr>
          <a:xfrm flipH="1" flipV="1">
            <a:off x="8921487" y="2362979"/>
            <a:ext cx="36016" cy="11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19" idx="6"/>
          </p:cNvCxnSpPr>
          <p:nvPr/>
        </p:nvCxnSpPr>
        <p:spPr>
          <a:xfrm flipV="1">
            <a:off x="11728227" y="2861791"/>
            <a:ext cx="632" cy="2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>
            <a:stCxn id="25" idx="6"/>
          </p:cNvCxnSpPr>
          <p:nvPr/>
        </p:nvCxnSpPr>
        <p:spPr>
          <a:xfrm>
            <a:off x="9922247" y="2362979"/>
            <a:ext cx="781040" cy="784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25" idx="0"/>
          </p:cNvCxnSpPr>
          <p:nvPr/>
        </p:nvCxnSpPr>
        <p:spPr>
          <a:xfrm>
            <a:off x="9301380" y="1851804"/>
            <a:ext cx="120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 69"/>
          <p:cNvCxnSpPr>
            <a:stCxn id="19" idx="4"/>
          </p:cNvCxnSpPr>
          <p:nvPr/>
        </p:nvCxnSpPr>
        <p:spPr>
          <a:xfrm flipV="1">
            <a:off x="11227847" y="3369378"/>
            <a:ext cx="154341" cy="2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25" idx="4"/>
          </p:cNvCxnSpPr>
          <p:nvPr/>
        </p:nvCxnSpPr>
        <p:spPr>
          <a:xfrm flipH="1">
            <a:off x="9421867" y="2859196"/>
            <a:ext cx="157575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>
            <a:stCxn id="19" idx="0"/>
          </p:cNvCxnSpPr>
          <p:nvPr/>
        </p:nvCxnSpPr>
        <p:spPr>
          <a:xfrm flipH="1">
            <a:off x="11093018" y="2375342"/>
            <a:ext cx="134829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11960644" y="1096640"/>
            <a:ext cx="16065" cy="5493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Likbent triangel 78"/>
          <p:cNvSpPr/>
          <p:nvPr/>
        </p:nvSpPr>
        <p:spPr>
          <a:xfrm>
            <a:off x="11026896" y="380727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98" name="Rak pil 97"/>
          <p:cNvCxnSpPr/>
          <p:nvPr/>
        </p:nvCxnSpPr>
        <p:spPr>
          <a:xfrm>
            <a:off x="10753966" y="3036604"/>
            <a:ext cx="537094" cy="94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ikbent triangel 103"/>
          <p:cNvSpPr/>
          <p:nvPr/>
        </p:nvSpPr>
        <p:spPr>
          <a:xfrm>
            <a:off x="11114277" y="61512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19" name="Likbent triangel 118"/>
          <p:cNvSpPr/>
          <p:nvPr/>
        </p:nvSpPr>
        <p:spPr>
          <a:xfrm>
            <a:off x="10034797" y="1206455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0" name="Likbent triangel 149"/>
          <p:cNvSpPr/>
          <p:nvPr/>
        </p:nvSpPr>
        <p:spPr>
          <a:xfrm>
            <a:off x="8274786" y="615123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6" name="Likbent triangel 155"/>
          <p:cNvSpPr/>
          <p:nvPr/>
        </p:nvSpPr>
        <p:spPr>
          <a:xfrm>
            <a:off x="7007805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57" name="Bildobjekt 15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10" y="962858"/>
            <a:ext cx="605155" cy="643890"/>
          </a:xfrm>
          <a:prstGeom prst="rect">
            <a:avLst/>
          </a:prstGeom>
        </p:spPr>
      </p:pic>
      <p:sp>
        <p:nvSpPr>
          <p:cNvPr id="171" name="Likbent triangel 170"/>
          <p:cNvSpPr/>
          <p:nvPr/>
        </p:nvSpPr>
        <p:spPr>
          <a:xfrm>
            <a:off x="8063111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77" name="Upp 176"/>
          <p:cNvSpPr/>
          <p:nvPr/>
        </p:nvSpPr>
        <p:spPr>
          <a:xfrm>
            <a:off x="7422749" y="2245948"/>
            <a:ext cx="380181" cy="55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8" name="Grupp 177"/>
          <p:cNvGrpSpPr/>
          <p:nvPr/>
        </p:nvGrpSpPr>
        <p:grpSpPr>
          <a:xfrm rot="12838705">
            <a:off x="8520782" y="694612"/>
            <a:ext cx="183027" cy="2191231"/>
            <a:chOff x="9318812" y="2239299"/>
            <a:chExt cx="188259" cy="477007"/>
          </a:xfrm>
        </p:grpSpPr>
        <p:cxnSp>
          <p:nvCxnSpPr>
            <p:cNvPr id="179" name="Rak 178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ak 179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Likbent triangel 180"/>
          <p:cNvSpPr/>
          <p:nvPr/>
        </p:nvSpPr>
        <p:spPr>
          <a:xfrm>
            <a:off x="11059821" y="1599543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02" name="Textruta 63"/>
          <p:cNvSpPr txBox="1"/>
          <p:nvPr/>
        </p:nvSpPr>
        <p:spPr>
          <a:xfrm>
            <a:off x="7942182" y="1599543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sedan till 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ruta 192"/>
          <p:cNvSpPr txBox="1"/>
          <p:nvPr/>
        </p:nvSpPr>
        <p:spPr>
          <a:xfrm>
            <a:off x="9688149" y="3039525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vänstervarv (klubban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inåt)</a:t>
            </a:r>
            <a:endParaRPr lang="sv-SE" sz="1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" name="Textruta 192"/>
          <p:cNvSpPr txBox="1"/>
          <p:nvPr/>
        </p:nvSpPr>
        <p:spPr>
          <a:xfrm>
            <a:off x="8273346" y="2809609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hög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ervarv (klubban inåt)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ruta 192"/>
          <p:cNvSpPr txBox="1"/>
          <p:nvPr/>
        </p:nvSpPr>
        <p:spPr>
          <a:xfrm>
            <a:off x="9023500" y="5855618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Baklängesåkning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Textruta 192"/>
          <p:cNvSpPr txBox="1"/>
          <p:nvPr/>
        </p:nvSpPr>
        <p:spPr>
          <a:xfrm>
            <a:off x="9411212" y="4191755"/>
            <a:ext cx="1020156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Bollar!!!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Ledare passar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Textruta 192"/>
          <p:cNvSpPr txBox="1"/>
          <p:nvPr/>
        </p:nvSpPr>
        <p:spPr>
          <a:xfrm>
            <a:off x="6160833" y="2128002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Skott på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4" name="Rak pil 213"/>
          <p:cNvCxnSpPr/>
          <p:nvPr/>
        </p:nvCxnSpPr>
        <p:spPr>
          <a:xfrm flipH="1">
            <a:off x="7873233" y="5050325"/>
            <a:ext cx="1178090" cy="46811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lips 216"/>
          <p:cNvSpPr/>
          <p:nvPr/>
        </p:nvSpPr>
        <p:spPr>
          <a:xfrm>
            <a:off x="9205179" y="4815154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3" name="Bildobjekt 2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870" y="4788410"/>
            <a:ext cx="328295" cy="328295"/>
          </a:xfrm>
          <a:prstGeom prst="rect">
            <a:avLst/>
          </a:prstGeom>
        </p:spPr>
      </p:pic>
      <p:cxnSp>
        <p:nvCxnSpPr>
          <p:cNvPr id="76" name="Rak 75"/>
          <p:cNvCxnSpPr/>
          <p:nvPr/>
        </p:nvCxnSpPr>
        <p:spPr>
          <a:xfrm>
            <a:off x="6539890" y="1407179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80"/>
          <p:cNvCxnSpPr/>
          <p:nvPr/>
        </p:nvCxnSpPr>
        <p:spPr>
          <a:xfrm>
            <a:off x="7965538" y="1369808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63"/>
          <p:cNvSpPr txBox="1"/>
          <p:nvPr/>
        </p:nvSpPr>
        <p:spPr>
          <a:xfrm>
            <a:off x="6168613" y="87015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”Bollfångare” (sarger)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253764"/>
            <a:ext cx="5264047" cy="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1: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Skridskoteknik/klubbteknik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- Teknikbana 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Rak 79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2" descr="VSK_Logga_55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84" name="Grupp 83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86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ktangel 87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90" name="Likbent triangel 89"/>
          <p:cNvSpPr/>
          <p:nvPr/>
        </p:nvSpPr>
        <p:spPr>
          <a:xfrm>
            <a:off x="11030995" y="4258080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1" name="Textruta 192"/>
          <p:cNvSpPr txBox="1"/>
          <p:nvPr/>
        </p:nvSpPr>
        <p:spPr>
          <a:xfrm>
            <a:off x="11030995" y="3966326"/>
            <a:ext cx="929649" cy="27569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Ner på knä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3" name="Rak 92"/>
          <p:cNvCxnSpPr/>
          <p:nvPr/>
        </p:nvCxnSpPr>
        <p:spPr>
          <a:xfrm flipH="1">
            <a:off x="8151356" y="3525148"/>
            <a:ext cx="1788" cy="9105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k pil 94"/>
          <p:cNvCxnSpPr/>
          <p:nvPr/>
        </p:nvCxnSpPr>
        <p:spPr>
          <a:xfrm flipH="1" flipV="1">
            <a:off x="7593004" y="3671621"/>
            <a:ext cx="479765" cy="248131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ak pil 98"/>
          <p:cNvCxnSpPr/>
          <p:nvPr/>
        </p:nvCxnSpPr>
        <p:spPr>
          <a:xfrm flipV="1">
            <a:off x="7622957" y="4053530"/>
            <a:ext cx="449812" cy="16560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 104"/>
          <p:cNvCxnSpPr/>
          <p:nvPr/>
        </p:nvCxnSpPr>
        <p:spPr>
          <a:xfrm flipH="1" flipV="1">
            <a:off x="8357247" y="6586909"/>
            <a:ext cx="2951695" cy="1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ruta 192"/>
          <p:cNvSpPr txBox="1"/>
          <p:nvPr/>
        </p:nvSpPr>
        <p:spPr>
          <a:xfrm>
            <a:off x="5915586" y="3714510"/>
            <a:ext cx="1494954" cy="57621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 emot passning.</a:t>
            </a:r>
            <a:b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Väggspela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sarg .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Gå på avslut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3" name="Bildobjekt 1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010" y="3897498"/>
            <a:ext cx="328295" cy="328295"/>
          </a:xfrm>
          <a:prstGeom prst="rect">
            <a:avLst/>
          </a:prstGeom>
        </p:spPr>
      </p:pic>
      <p:cxnSp>
        <p:nvCxnSpPr>
          <p:cNvPr id="94" name="Rak pil 93"/>
          <p:cNvCxnSpPr/>
          <p:nvPr/>
        </p:nvCxnSpPr>
        <p:spPr>
          <a:xfrm flipH="1" flipV="1">
            <a:off x="7630248" y="4831890"/>
            <a:ext cx="45703" cy="1337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ruta 192"/>
          <p:cNvSpPr txBox="1"/>
          <p:nvPr/>
        </p:nvSpPr>
        <p:spPr>
          <a:xfrm>
            <a:off x="10118324" y="4972524"/>
            <a:ext cx="1336685" cy="84221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Full fart. Öva på att vända ”i farten” till baklängesåkningen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2" name="Rak pil 101"/>
          <p:cNvCxnSpPr/>
          <p:nvPr/>
        </p:nvCxnSpPr>
        <p:spPr>
          <a:xfrm flipH="1">
            <a:off x="11495819" y="4435681"/>
            <a:ext cx="14851" cy="1998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pil 119"/>
          <p:cNvCxnSpPr/>
          <p:nvPr/>
        </p:nvCxnSpPr>
        <p:spPr>
          <a:xfrm flipH="1">
            <a:off x="9864328" y="839683"/>
            <a:ext cx="838226" cy="366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ak pil 120"/>
          <p:cNvCxnSpPr/>
          <p:nvPr/>
        </p:nvCxnSpPr>
        <p:spPr>
          <a:xfrm>
            <a:off x="9912066" y="1426770"/>
            <a:ext cx="1357373" cy="29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ruta 233"/>
          <p:cNvSpPr txBox="1"/>
          <p:nvPr/>
        </p:nvSpPr>
        <p:spPr>
          <a:xfrm>
            <a:off x="1214386" y="3753114"/>
            <a:ext cx="2413459" cy="65397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 led med bollar. Åke runt en kon få en diagonalpass från andra ledet och gå på avslut.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Lika från vartannat håll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8" name="Grupp 87"/>
          <p:cNvGrpSpPr/>
          <p:nvPr/>
        </p:nvGrpSpPr>
        <p:grpSpPr>
          <a:xfrm>
            <a:off x="5489722" y="5882590"/>
            <a:ext cx="1148071" cy="879044"/>
            <a:chOff x="5481990" y="5895299"/>
            <a:chExt cx="1148071" cy="879044"/>
          </a:xfrm>
        </p:grpSpPr>
        <p:pic>
          <p:nvPicPr>
            <p:cNvPr id="89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ktangel 89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5" name="Textruta 233"/>
          <p:cNvSpPr txBox="1"/>
          <p:nvPr/>
        </p:nvSpPr>
        <p:spPr>
          <a:xfrm>
            <a:off x="3160338" y="654169"/>
            <a:ext cx="2565859" cy="261192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PASSA/SKJUTA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Åke runt en kon få en diagonalpass från andra ledet och gå på avslut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v-SE" sz="1000" dirty="0" err="1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”Nummerboll” – numrera spelarna. Sedan åker de runt inom et visst område där 1:an passar 2:an som passar 3:an osv.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Använd gärna namn istället för nummer. Viktigt att den som passar ropar till den som ska ta emot samt att mottagaren tydligt visar med klubban var passningen ska sitta.)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Underrubrik 2"/>
          <p:cNvSpPr txBox="1">
            <a:spLocks/>
          </p:cNvSpPr>
          <p:nvPr/>
        </p:nvSpPr>
        <p:spPr>
          <a:xfrm>
            <a:off x="21358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2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Passningsspel / Klubbteknik</a:t>
            </a:r>
          </a:p>
        </p:txBody>
      </p:sp>
      <p:sp>
        <p:nvSpPr>
          <p:cNvPr id="34" name="Textruta 218"/>
          <p:cNvSpPr txBox="1"/>
          <p:nvPr/>
        </p:nvSpPr>
        <p:spPr>
          <a:xfrm>
            <a:off x="6611106" y="861364"/>
            <a:ext cx="1725930" cy="260921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TVÅ-MÅL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sarg på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långsidor och inget spel bakom mål ”</a:t>
            </a:r>
            <a:r>
              <a:rPr lang="sv-SE" sz="10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som på riktigt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1: Två-mål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2: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1.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försvarare och anfallare med syfte att tvingas passa bollen ”skapa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ytor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b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Alt 2. En passning innan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Underrubrik 2"/>
          <p:cNvSpPr txBox="1">
            <a:spLocks/>
          </p:cNvSpPr>
          <p:nvPr/>
        </p:nvSpPr>
        <p:spPr>
          <a:xfrm>
            <a:off x="6569963" y="11154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3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Spel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/ Spelförståelse</a:t>
            </a:r>
            <a:endParaRPr lang="sv-SE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01" name="Grupp 100"/>
          <p:cNvGrpSpPr/>
          <p:nvPr/>
        </p:nvGrpSpPr>
        <p:grpSpPr>
          <a:xfrm>
            <a:off x="8534727" y="792836"/>
            <a:ext cx="1630597" cy="2697583"/>
            <a:chOff x="8944559" y="868034"/>
            <a:chExt cx="1861708" cy="2901929"/>
          </a:xfrm>
        </p:grpSpPr>
        <p:pic>
          <p:nvPicPr>
            <p:cNvPr id="8" name="Bildobjekt 7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3849" y="868034"/>
              <a:ext cx="626977" cy="601196"/>
            </a:xfrm>
            <a:prstGeom prst="rect">
              <a:avLst/>
            </a:prstGeom>
          </p:spPr>
        </p:pic>
        <p:pic>
          <p:nvPicPr>
            <p:cNvPr id="9" name="Bildobjekt 8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710" y="3140104"/>
              <a:ext cx="668459" cy="629859"/>
            </a:xfrm>
            <a:prstGeom prst="rect">
              <a:avLst/>
            </a:prstGeom>
          </p:spPr>
        </p:pic>
        <p:cxnSp>
          <p:nvCxnSpPr>
            <p:cNvPr id="11" name="Rak 10"/>
            <p:cNvCxnSpPr/>
            <p:nvPr/>
          </p:nvCxnSpPr>
          <p:spPr>
            <a:xfrm flipH="1" flipV="1">
              <a:off x="9115557" y="1291456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ikbent triangel 11"/>
            <p:cNvSpPr/>
            <p:nvPr/>
          </p:nvSpPr>
          <p:spPr>
            <a:xfrm>
              <a:off x="8944559" y="217589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3" name="Likbent triangel 12"/>
            <p:cNvSpPr/>
            <p:nvPr/>
          </p:nvSpPr>
          <p:spPr>
            <a:xfrm>
              <a:off x="10713958" y="2129440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15" name="Rak 14"/>
            <p:cNvCxnSpPr/>
            <p:nvPr/>
          </p:nvCxnSpPr>
          <p:spPr>
            <a:xfrm>
              <a:off x="9115557" y="2339360"/>
              <a:ext cx="1512264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Koppling 15"/>
            <p:cNvSpPr/>
            <p:nvPr/>
          </p:nvSpPr>
          <p:spPr>
            <a:xfrm>
              <a:off x="9627143" y="1551438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7" name="Koppling 16"/>
            <p:cNvSpPr/>
            <p:nvPr/>
          </p:nvSpPr>
          <p:spPr>
            <a:xfrm>
              <a:off x="10097043" y="1507623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8" name="Koppling 17"/>
            <p:cNvSpPr/>
            <p:nvPr/>
          </p:nvSpPr>
          <p:spPr>
            <a:xfrm>
              <a:off x="9429133" y="2575589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9" name="Koppling 18"/>
            <p:cNvSpPr/>
            <p:nvPr/>
          </p:nvSpPr>
          <p:spPr>
            <a:xfrm>
              <a:off x="10163193" y="261686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Koppling 19"/>
            <p:cNvSpPr/>
            <p:nvPr/>
          </p:nvSpPr>
          <p:spPr>
            <a:xfrm>
              <a:off x="9503953" y="1980698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Koppling 20"/>
            <p:cNvSpPr/>
            <p:nvPr/>
          </p:nvSpPr>
          <p:spPr>
            <a:xfrm>
              <a:off x="10097043" y="2021973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Koppling 21"/>
            <p:cNvSpPr/>
            <p:nvPr/>
          </p:nvSpPr>
          <p:spPr>
            <a:xfrm>
              <a:off x="9460248" y="291467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Koppling 22"/>
            <p:cNvSpPr/>
            <p:nvPr/>
          </p:nvSpPr>
          <p:spPr>
            <a:xfrm>
              <a:off x="10076833" y="3007389"/>
              <a:ext cx="215265" cy="225425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77" name="Rak 76"/>
            <p:cNvCxnSpPr/>
            <p:nvPr/>
          </p:nvCxnSpPr>
          <p:spPr>
            <a:xfrm flipH="1" flipV="1">
              <a:off x="10627821" y="1291455"/>
              <a:ext cx="8390" cy="191188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Likbent triangel 80"/>
          <p:cNvSpPr/>
          <p:nvPr/>
        </p:nvSpPr>
        <p:spPr>
          <a:xfrm>
            <a:off x="8945691" y="462930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2" name="Likbent triangel 81"/>
          <p:cNvSpPr/>
          <p:nvPr/>
        </p:nvSpPr>
        <p:spPr>
          <a:xfrm>
            <a:off x="10793999" y="4640340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4" name="Koppling 83"/>
          <p:cNvSpPr/>
          <p:nvPr/>
        </p:nvSpPr>
        <p:spPr>
          <a:xfrm>
            <a:off x="10017249" y="476715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85" name="Koppling 84"/>
          <p:cNvSpPr/>
          <p:nvPr/>
        </p:nvSpPr>
        <p:spPr>
          <a:xfrm>
            <a:off x="10248360" y="475433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92" name="Textruta 218"/>
          <p:cNvSpPr txBox="1"/>
          <p:nvPr/>
        </p:nvSpPr>
        <p:spPr>
          <a:xfrm>
            <a:off x="6656280" y="4129083"/>
            <a:ext cx="1725930" cy="1913051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”TÅGET”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Putta din kompis som bromsar byt vid konen.</a:t>
            </a:r>
          </a:p>
          <a:p>
            <a:pPr>
              <a:lnSpc>
                <a:spcPct val="107000"/>
              </a:lnSpc>
            </a:pPr>
            <a:endParaRPr lang="sv-SE" sz="1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”HÄST O VAGN”</a:t>
            </a:r>
          </a:p>
          <a:p>
            <a:pPr>
              <a:lnSpc>
                <a:spcPct val="107000"/>
              </a:lnSpc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Dra din kompis som sitter på knä med två klubbor, en i vardera hand.</a:t>
            </a: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Underrubrik 2"/>
          <p:cNvSpPr txBox="1">
            <a:spLocks/>
          </p:cNvSpPr>
          <p:nvPr/>
        </p:nvSpPr>
        <p:spPr>
          <a:xfrm>
            <a:off x="6491416" y="3660060"/>
            <a:ext cx="5448809" cy="469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”Svettis”: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Koordination/kondition/styrka </a:t>
            </a:r>
            <a:b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(gärna två o två med någon man inte brukar vara med och byt kompis)</a:t>
            </a:r>
            <a:endParaRPr lang="sv-SE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6" name="Rak pil 95"/>
          <p:cNvCxnSpPr/>
          <p:nvPr/>
        </p:nvCxnSpPr>
        <p:spPr>
          <a:xfrm flipH="1">
            <a:off x="9850355" y="5049294"/>
            <a:ext cx="611688" cy="6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Nedåtböjd 97"/>
          <p:cNvSpPr/>
          <p:nvPr/>
        </p:nvSpPr>
        <p:spPr>
          <a:xfrm rot="16402129">
            <a:off x="8577952" y="4703328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9" name="Nedåtböjd 98"/>
          <p:cNvSpPr/>
          <p:nvPr/>
        </p:nvSpPr>
        <p:spPr>
          <a:xfrm rot="5703104">
            <a:off x="10903867" y="4701240"/>
            <a:ext cx="333811" cy="16720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02" name="Rak 101"/>
          <p:cNvCxnSpPr/>
          <p:nvPr/>
        </p:nvCxnSpPr>
        <p:spPr>
          <a:xfrm flipH="1">
            <a:off x="6611106" y="3552371"/>
            <a:ext cx="532911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Koppling 55"/>
          <p:cNvSpPr/>
          <p:nvPr/>
        </p:nvSpPr>
        <p:spPr>
          <a:xfrm rot="10800000">
            <a:off x="3677051" y="3864064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7" name="Koppling 56"/>
          <p:cNvSpPr/>
          <p:nvPr/>
        </p:nvSpPr>
        <p:spPr>
          <a:xfrm rot="10800000">
            <a:off x="807188" y="3730418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8" name="Likbent triangel 57"/>
          <p:cNvSpPr/>
          <p:nvPr/>
        </p:nvSpPr>
        <p:spPr>
          <a:xfrm>
            <a:off x="1061363" y="379926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9" name="Likbent triangel 58"/>
          <p:cNvSpPr/>
          <p:nvPr/>
        </p:nvSpPr>
        <p:spPr>
          <a:xfrm>
            <a:off x="3517105" y="382384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0" name="Likbent triangel 59"/>
          <p:cNvSpPr/>
          <p:nvPr/>
        </p:nvSpPr>
        <p:spPr>
          <a:xfrm>
            <a:off x="1335840" y="575118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1" name="Likbent triangel 60"/>
          <p:cNvSpPr/>
          <p:nvPr/>
        </p:nvSpPr>
        <p:spPr>
          <a:xfrm>
            <a:off x="3251988" y="5754514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63" name="Rak pil 62"/>
          <p:cNvCxnSpPr/>
          <p:nvPr/>
        </p:nvCxnSpPr>
        <p:spPr>
          <a:xfrm flipH="1">
            <a:off x="1802570" y="4186050"/>
            <a:ext cx="1792736" cy="1565139"/>
          </a:xfrm>
          <a:prstGeom prst="straightConnector1">
            <a:avLst/>
          </a:prstGeom>
          <a:ln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k 85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 descr="VSK_Logga_55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cxnSp>
        <p:nvCxnSpPr>
          <p:cNvPr id="80" name="Rak pil 79"/>
          <p:cNvCxnSpPr/>
          <p:nvPr/>
        </p:nvCxnSpPr>
        <p:spPr>
          <a:xfrm>
            <a:off x="1016134" y="4073376"/>
            <a:ext cx="0" cy="1537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Uppåtböjd 90"/>
          <p:cNvSpPr/>
          <p:nvPr/>
        </p:nvSpPr>
        <p:spPr>
          <a:xfrm>
            <a:off x="924451" y="5883274"/>
            <a:ext cx="889167" cy="3664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pic>
        <p:nvPicPr>
          <p:cNvPr id="94" name="Bildobjekt 9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966" y="3247907"/>
            <a:ext cx="670102" cy="545332"/>
          </a:xfrm>
          <a:prstGeom prst="rect">
            <a:avLst/>
          </a:prstGeom>
          <a:ln>
            <a:noFill/>
          </a:ln>
        </p:spPr>
      </p:pic>
      <p:sp>
        <p:nvSpPr>
          <p:cNvPr id="95" name="Ned 94"/>
          <p:cNvSpPr/>
          <p:nvPr/>
        </p:nvSpPr>
        <p:spPr>
          <a:xfrm rot="11928549">
            <a:off x="1967694" y="4675834"/>
            <a:ext cx="334110" cy="4450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00" name="Rak pil 99"/>
          <p:cNvCxnSpPr>
            <a:endCxn id="95" idx="0"/>
          </p:cNvCxnSpPr>
          <p:nvPr/>
        </p:nvCxnSpPr>
        <p:spPr>
          <a:xfrm flipV="1">
            <a:off x="1627826" y="5108994"/>
            <a:ext cx="435178" cy="896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319</Words>
  <Application>Microsoft Office PowerPoint</Application>
  <PresentationFormat>Bredbild</PresentationFormat>
  <Paragraphs>58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36</cp:revision>
  <dcterms:created xsi:type="dcterms:W3CDTF">2015-11-16T21:49:43Z</dcterms:created>
  <dcterms:modified xsi:type="dcterms:W3CDTF">2015-12-15T11:10:01Z</dcterms:modified>
</cp:coreProperties>
</file>