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82" d="100"/>
          <a:sy n="82" d="100"/>
        </p:scale>
        <p:origin x="34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06" y="833241"/>
            <a:ext cx="4212237" cy="5965306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8"/>
            <a:ext cx="5686269" cy="5771212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&gt;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07:48: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Ta fram: västar, bollar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och 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sv-SE" b="1" u="sng" dirty="0" err="1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 målvaktsutrustningar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samt ”egen materialvård” (slipning, tejpning, fylla på vatten, …)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07:48: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”Tränar genomgång” (Vad? Vem? Fokus?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7:50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: Välkomna, ”peptalk”, ”</a:t>
            </a:r>
            <a:r>
              <a:rPr lang="sv-SE" dirty="0" err="1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 snack”, kort genomgång</a:t>
            </a:r>
          </a:p>
          <a:p>
            <a:pPr algn="l"/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7:58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Gå tillsammans till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isen</a:t>
            </a:r>
          </a:p>
          <a:p>
            <a:pPr algn="l"/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08:00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– 08:10 Uppvärmning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:  (Planera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in spelarna i två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lag, Bygg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upp en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7-mannaplan)</a:t>
            </a:r>
            <a:endParaRPr lang="sv-SE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l"/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08:10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08:20 </a:t>
            </a:r>
            <a:r>
              <a:rPr lang="sv-SE" b="1" dirty="0">
                <a:solidFill>
                  <a:srgbClr val="688A26"/>
                </a:solidFill>
              </a:rPr>
              <a:t>Övning med </a:t>
            </a:r>
            <a:r>
              <a:rPr lang="sv-SE" b="1" dirty="0" err="1">
                <a:solidFill>
                  <a:srgbClr val="688A26"/>
                </a:solidFill>
              </a:rPr>
              <a:t>resp</a:t>
            </a:r>
            <a:r>
              <a:rPr lang="sv-SE" b="1" dirty="0">
                <a:solidFill>
                  <a:srgbClr val="688A26"/>
                </a:solidFill>
              </a:rPr>
              <a:t> lag på sin planhalva: "Nummerboll" (1 passar till 2 som passar till 3 osv. Mottagaren visar sig med klubban i isen passaren ropar namnet på mottagaren</a:t>
            </a:r>
            <a:r>
              <a:rPr lang="sv-SE" b="1" dirty="0" smtClean="0">
                <a:solidFill>
                  <a:srgbClr val="688A26"/>
                </a:solidFill>
              </a:rPr>
              <a:t>)</a:t>
            </a:r>
            <a:endParaRPr lang="sv-SE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08:20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08:25 ”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Uppsnack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” med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resp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lag. Uppställning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(1-2-2-1)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och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ev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byten mm</a:t>
            </a:r>
          </a:p>
          <a:p>
            <a:pPr algn="l"/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08:25 – 08:35 Första halvlek (15 min 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snack vid behov)</a:t>
            </a:r>
          </a:p>
          <a:p>
            <a:pPr algn="l"/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08:35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08:40 Vatten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ch målvaktsbyte</a:t>
            </a:r>
          </a:p>
          <a:p>
            <a:pPr algn="l"/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08:40 – 08:50 Andra halvlek (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15 min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snack vid behov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08:50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09:00 ”Svettis” (putta varandra, ”idioten”, …) Tacka varandra för idag, 1-2 VSK, Sälen mot föräldrarna </a:t>
            </a:r>
            <a:endParaRPr lang="sv-SE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09:10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Nästa träning/aktivitet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09:10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09:15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”Tränar summering” (”stop-fortsätt-start”)</a:t>
            </a:r>
          </a:p>
          <a:p>
            <a:pPr algn="l"/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Underrubrik 2"/>
          <p:cNvSpPr txBox="1">
            <a:spLocks/>
          </p:cNvSpPr>
          <p:nvPr/>
        </p:nvSpPr>
        <p:spPr>
          <a:xfrm>
            <a:off x="6478248" y="170926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Spelförståelse – Internmatch 7-manna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7083559" y="3798277"/>
            <a:ext cx="4079022" cy="2872346"/>
          </a:xfrm>
          <a:prstGeom prst="rect">
            <a:avLst/>
          </a:prstGeom>
          <a:solidFill>
            <a:schemeClr val="bg1">
              <a:lumMod val="6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2" descr="VSK_Logga_55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6" name="Grupp 5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9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ktangel 9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207</Words>
  <Application>Microsoft Office PowerPoint</Application>
  <PresentationFormat>Bredbild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24</cp:revision>
  <dcterms:created xsi:type="dcterms:W3CDTF">2015-11-16T21:49:43Z</dcterms:created>
  <dcterms:modified xsi:type="dcterms:W3CDTF">2015-12-01T12:45:53Z</dcterms:modified>
</cp:coreProperties>
</file>