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64" d="100"/>
          <a:sy n="64" d="100"/>
        </p:scale>
        <p:origin x="5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0553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1462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95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9999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7498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2015-11-28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6705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2015-11-28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3129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2015-11-28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0040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2015-11-28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2378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2015-11-28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4374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2267-1518-48C9-A3E2-8DB8254DA4C2}" type="datetimeFigureOut">
              <a:rPr lang="sv-SE" smtClean="0"/>
              <a:t>2015-11-28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8916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62267-1518-48C9-A3E2-8DB8254DA4C2}" type="datetimeFigureOut">
              <a:rPr lang="sv-SE" smtClean="0"/>
              <a:t>2015-11-28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EBD9F-2D31-40B4-8334-EB9A64E2FF4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0039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406" y="833241"/>
            <a:ext cx="4212237" cy="5965306"/>
          </a:xfrm>
          <a:prstGeom prst="rect">
            <a:avLst/>
          </a:prstGeom>
        </p:spPr>
      </p:pic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369757" y="689548"/>
            <a:ext cx="5686269" cy="5771212"/>
          </a:xfrm>
        </p:spPr>
        <p:txBody>
          <a:bodyPr>
            <a:normAutofit fontScale="55000" lnSpcReduction="20000"/>
          </a:bodyPr>
          <a:lstStyle/>
          <a:p>
            <a:pPr algn="l">
              <a:lnSpc>
                <a:spcPct val="120000"/>
              </a:lnSpc>
            </a:pP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&gt; 07:50: Ta fram: västar, bollar </a:t>
            </a:r>
            <a:r>
              <a:rPr lang="sv-SE" dirty="0">
                <a:solidFill>
                  <a:schemeClr val="accent2">
                    <a:lumMod val="75000"/>
                  </a:schemeClr>
                </a:solidFill>
              </a:rPr>
              <a:t>och </a:t>
            </a:r>
            <a:r>
              <a:rPr lang="sv-SE" b="1" u="sng" dirty="0" smtClean="0">
                <a:solidFill>
                  <a:schemeClr val="accent2">
                    <a:lumMod val="75000"/>
                  </a:schemeClr>
                </a:solidFill>
              </a:rPr>
              <a:t>2 </a:t>
            </a:r>
            <a:r>
              <a:rPr lang="sv-SE" b="1" u="sng" dirty="0" err="1" smtClean="0">
                <a:solidFill>
                  <a:schemeClr val="accent2">
                    <a:lumMod val="75000"/>
                  </a:schemeClr>
                </a:solidFill>
              </a:rPr>
              <a:t>st</a:t>
            </a:r>
            <a:r>
              <a:rPr lang="sv-SE" b="1" u="sng" dirty="0" smtClean="0">
                <a:solidFill>
                  <a:schemeClr val="accent2">
                    <a:lumMod val="75000"/>
                  </a:schemeClr>
                </a:solidFill>
              </a:rPr>
              <a:t> målvaktsutrustningar </a:t>
            </a: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samt ”egen materialvård” (slipning, tejpning, fylla på vatten, …)</a:t>
            </a:r>
          </a:p>
          <a:p>
            <a:pPr algn="l"/>
            <a:r>
              <a:rPr lang="sv-SE" dirty="0">
                <a:solidFill>
                  <a:schemeClr val="accent2">
                    <a:lumMod val="75000"/>
                  </a:schemeClr>
                </a:solidFill>
              </a:rPr>
              <a:t>07:50 : </a:t>
            </a: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Välkomna, ”peptalk”, ”</a:t>
            </a:r>
            <a:r>
              <a:rPr lang="sv-SE" dirty="0" err="1" smtClean="0">
                <a:solidFill>
                  <a:schemeClr val="accent2">
                    <a:lumMod val="75000"/>
                  </a:schemeClr>
                </a:solidFill>
              </a:rPr>
              <a:t>lagbyggande</a:t>
            </a: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 snack”, utse fyra målvakter, gå tillsammans till isen. </a:t>
            </a:r>
          </a:p>
          <a:p>
            <a:pPr algn="l">
              <a:lnSpc>
                <a:spcPct val="120000"/>
              </a:lnSpc>
            </a:pP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08:00 – 08:10 Uppvärmning:</a:t>
            </a:r>
            <a:b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 - Planera in spelarna i två lag</a:t>
            </a:r>
            <a:b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 - Bygg upp en 7-mannaplan</a:t>
            </a:r>
          </a:p>
          <a:p>
            <a:pPr lvl="0" algn="l"/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08:10 </a:t>
            </a:r>
            <a:r>
              <a:rPr lang="sv-SE" dirty="0">
                <a:solidFill>
                  <a:schemeClr val="accent2">
                    <a:lumMod val="75000"/>
                  </a:schemeClr>
                </a:solidFill>
              </a:rPr>
              <a:t>– </a:t>
            </a: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08:20 </a:t>
            </a:r>
            <a:r>
              <a:rPr lang="sv-SE" dirty="0">
                <a:solidFill>
                  <a:srgbClr val="688A26"/>
                </a:solidFill>
              </a:rPr>
              <a:t>Övning med </a:t>
            </a:r>
            <a:r>
              <a:rPr lang="sv-SE" dirty="0" err="1">
                <a:solidFill>
                  <a:srgbClr val="688A26"/>
                </a:solidFill>
              </a:rPr>
              <a:t>resp</a:t>
            </a:r>
            <a:r>
              <a:rPr lang="sv-SE" dirty="0">
                <a:solidFill>
                  <a:srgbClr val="688A26"/>
                </a:solidFill>
              </a:rPr>
              <a:t> lag på sin planhalva: "Nummerboll" (1 passar till 2 som passar till 3 osv. </a:t>
            </a:r>
            <a:r>
              <a:rPr lang="sv-SE">
                <a:solidFill>
                  <a:srgbClr val="688A26"/>
                </a:solidFill>
              </a:rPr>
              <a:t>Mottagaren visar sig med klubban i isen passaren ropar namnet på </a:t>
            </a:r>
            <a:r>
              <a:rPr lang="sv-SE">
                <a:solidFill>
                  <a:srgbClr val="688A26"/>
                </a:solidFill>
              </a:rPr>
              <a:t>mottagaren</a:t>
            </a:r>
            <a:r>
              <a:rPr lang="sv-SE" smtClean="0">
                <a:solidFill>
                  <a:srgbClr val="688A26"/>
                </a:solidFill>
              </a:rPr>
              <a:t>)</a:t>
            </a:r>
            <a:endParaRPr lang="sv-SE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l"/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08:20 </a:t>
            </a:r>
            <a:r>
              <a:rPr lang="sv-SE" dirty="0">
                <a:solidFill>
                  <a:schemeClr val="accent2">
                    <a:lumMod val="75000"/>
                  </a:schemeClr>
                </a:solidFill>
              </a:rPr>
              <a:t>– </a:t>
            </a: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08:25 ”</a:t>
            </a:r>
            <a:r>
              <a:rPr lang="sv-SE" dirty="0">
                <a:solidFill>
                  <a:schemeClr val="accent2">
                    <a:lumMod val="75000"/>
                  </a:schemeClr>
                </a:solidFill>
              </a:rPr>
              <a:t>Uppsnack</a:t>
            </a: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” med </a:t>
            </a:r>
            <a:r>
              <a:rPr lang="sv-SE" dirty="0" err="1" smtClean="0">
                <a:solidFill>
                  <a:schemeClr val="accent2">
                    <a:lumMod val="75000"/>
                  </a:schemeClr>
                </a:solidFill>
              </a:rPr>
              <a:t>resp</a:t>
            </a: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 lag. Uppställning (2-3-1) och </a:t>
            </a:r>
            <a:r>
              <a:rPr lang="sv-SE" dirty="0" err="1" smtClean="0">
                <a:solidFill>
                  <a:schemeClr val="accent2">
                    <a:lumMod val="75000"/>
                  </a:schemeClr>
                </a:solidFill>
              </a:rPr>
              <a:t>ev</a:t>
            </a: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 byten mm</a:t>
            </a:r>
          </a:p>
          <a:p>
            <a:pPr algn="l"/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08:25 – 08:35 Första halvlek (15 min </a:t>
            </a:r>
            <a:r>
              <a:rPr lang="sv-SE" dirty="0" err="1" smtClean="0">
                <a:solidFill>
                  <a:schemeClr val="accent2">
                    <a:lumMod val="75000"/>
                  </a:schemeClr>
                </a:solidFill>
              </a:rPr>
              <a:t>inkl</a:t>
            </a: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 snack vid behov)</a:t>
            </a:r>
          </a:p>
          <a:p>
            <a:pPr algn="l"/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08:35 </a:t>
            </a:r>
            <a:r>
              <a:rPr lang="sv-SE" dirty="0">
                <a:solidFill>
                  <a:schemeClr val="accent2">
                    <a:lumMod val="75000"/>
                  </a:schemeClr>
                </a:solidFill>
              </a:rPr>
              <a:t>– </a:t>
            </a: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08:40 Vatten </a:t>
            </a:r>
            <a:r>
              <a:rPr lang="sv-SE" dirty="0">
                <a:solidFill>
                  <a:schemeClr val="accent2">
                    <a:lumMod val="75000"/>
                  </a:schemeClr>
                </a:solidFill>
              </a:rPr>
              <a:t>o</a:t>
            </a: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ch målvaktsbyte</a:t>
            </a:r>
          </a:p>
          <a:p>
            <a:pPr algn="l"/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08:40 – 08:50 Andra halvlek (</a:t>
            </a:r>
            <a:r>
              <a:rPr lang="sv-SE" dirty="0">
                <a:solidFill>
                  <a:schemeClr val="accent2">
                    <a:lumMod val="75000"/>
                  </a:schemeClr>
                </a:solidFill>
              </a:rPr>
              <a:t>15 min </a:t>
            </a:r>
            <a:r>
              <a:rPr lang="sv-SE" dirty="0" err="1">
                <a:solidFill>
                  <a:schemeClr val="accent2">
                    <a:lumMod val="75000"/>
                  </a:schemeClr>
                </a:solidFill>
              </a:rPr>
              <a:t>inkl</a:t>
            </a:r>
            <a:r>
              <a:rPr lang="sv-SE" dirty="0">
                <a:solidFill>
                  <a:schemeClr val="accent2">
                    <a:lumMod val="75000"/>
                  </a:schemeClr>
                </a:solidFill>
              </a:rPr>
              <a:t> snack vid behov</a:t>
            </a: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pPr algn="l">
              <a:lnSpc>
                <a:spcPct val="120000"/>
              </a:lnSpc>
            </a:pP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08:50 </a:t>
            </a:r>
            <a:r>
              <a:rPr lang="sv-SE" dirty="0">
                <a:solidFill>
                  <a:schemeClr val="accent2">
                    <a:lumMod val="75000"/>
                  </a:schemeClr>
                </a:solidFill>
              </a:rPr>
              <a:t>– </a:t>
            </a:r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09:00 ”Svettis” (putta varandra, ”idioten”, …) Tacka varandra för idag, 1-2 VSK, Sälen mot föräldrarna </a:t>
            </a:r>
          </a:p>
          <a:p>
            <a:pPr algn="l"/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 </a:t>
            </a:r>
          </a:p>
          <a:p>
            <a:pPr algn="l"/>
            <a:r>
              <a:rPr lang="sv-SE" sz="2000" i="1" dirty="0" smtClean="0">
                <a:solidFill>
                  <a:schemeClr val="accent2">
                    <a:lumMod val="75000"/>
                  </a:schemeClr>
                </a:solidFill>
              </a:rPr>
              <a:t>Att tänka på: 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sv-SE" sz="2000" i="1" dirty="0" smtClean="0">
                <a:solidFill>
                  <a:schemeClr val="accent2">
                    <a:lumMod val="75000"/>
                  </a:schemeClr>
                </a:solidFill>
              </a:rPr>
              <a:t>Varje spelare ska känna sig sedd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sv-SE" sz="2000" i="1" dirty="0" smtClean="0">
                <a:solidFill>
                  <a:schemeClr val="accent2">
                    <a:lumMod val="75000"/>
                  </a:schemeClr>
                </a:solidFill>
              </a:rPr>
              <a:t>Förklara övningen innan och kort summering efter (var den jätte rolig eller super rolig). 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sv-SE" sz="2000" i="1" dirty="0" smtClean="0">
                <a:solidFill>
                  <a:schemeClr val="accent2">
                    <a:lumMod val="75000"/>
                  </a:schemeClr>
                </a:solidFill>
              </a:rPr>
              <a:t>Knä i isen vid samling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sv-SE" sz="2000" i="1" dirty="0" smtClean="0">
                <a:solidFill>
                  <a:schemeClr val="accent2">
                    <a:lumMod val="75000"/>
                  </a:schemeClr>
                </a:solidFill>
              </a:rPr>
              <a:t>Om det blir väntan/kö ”skrapa is som en målvakt”, stå på ett ben, glid på stället, …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sv-SE" sz="2000" i="1" dirty="0" smtClean="0">
                <a:solidFill>
                  <a:schemeClr val="accent2">
                    <a:lumMod val="75000"/>
                  </a:schemeClr>
                </a:solidFill>
              </a:rPr>
              <a:t>Är ditt tillstånd värt att smittas av? </a:t>
            </a:r>
            <a:r>
              <a:rPr lang="sv-SE" sz="2000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</a:t>
            </a:r>
            <a:endParaRPr lang="sv-SE" sz="20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Underrubrik 2"/>
          <p:cNvSpPr txBox="1">
            <a:spLocks/>
          </p:cNvSpPr>
          <p:nvPr/>
        </p:nvSpPr>
        <p:spPr>
          <a:xfrm>
            <a:off x="477186" y="152400"/>
            <a:ext cx="5264047" cy="3872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b="1" dirty="0" err="1">
                <a:solidFill>
                  <a:schemeClr val="accent2">
                    <a:lumMod val="75000"/>
                  </a:schemeClr>
                </a:solidFill>
              </a:rPr>
              <a:t>Ispass</a:t>
            </a:r>
            <a:r>
              <a:rPr lang="sv-SE" b="1" dirty="0">
                <a:solidFill>
                  <a:schemeClr val="accent2">
                    <a:lumMod val="75000"/>
                  </a:schemeClr>
                </a:solidFill>
              </a:rPr>
              <a:t> VSK F-07</a:t>
            </a:r>
            <a:endParaRPr lang="sv-SE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7" name="Rak 6"/>
          <p:cNvCxnSpPr/>
          <p:nvPr/>
        </p:nvCxnSpPr>
        <p:spPr>
          <a:xfrm>
            <a:off x="6056026" y="329784"/>
            <a:ext cx="0" cy="6175947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Underrubrik 2"/>
          <p:cNvSpPr txBox="1">
            <a:spLocks/>
          </p:cNvSpPr>
          <p:nvPr/>
        </p:nvSpPr>
        <p:spPr>
          <a:xfrm>
            <a:off x="6478248" y="170926"/>
            <a:ext cx="5264047" cy="737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b="1" dirty="0" err="1" smtClean="0">
                <a:solidFill>
                  <a:schemeClr val="accent2">
                    <a:lumMod val="75000"/>
                  </a:schemeClr>
                </a:solidFill>
              </a:rPr>
              <a:t>Ispass</a:t>
            </a:r>
            <a:r>
              <a:rPr lang="sv-SE" b="1" dirty="0" smtClean="0">
                <a:solidFill>
                  <a:schemeClr val="accent2">
                    <a:lumMod val="75000"/>
                  </a:schemeClr>
                </a:solidFill>
              </a:rPr>
              <a:t> VSK F-07</a:t>
            </a:r>
            <a:endParaRPr lang="sv-SE" sz="1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sv-SE" sz="1200" dirty="0" smtClean="0">
                <a:solidFill>
                  <a:schemeClr val="accent2">
                    <a:lumMod val="75000"/>
                  </a:schemeClr>
                </a:solidFill>
              </a:rPr>
              <a:t>Spelförståelse – Internmatch 7-manna</a:t>
            </a:r>
            <a:endParaRPr lang="sv-SE" sz="12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sv-SE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Rektangel 3"/>
          <p:cNvSpPr/>
          <p:nvPr/>
        </p:nvSpPr>
        <p:spPr>
          <a:xfrm>
            <a:off x="7083559" y="3792511"/>
            <a:ext cx="4079022" cy="2878112"/>
          </a:xfrm>
          <a:prstGeom prst="rect">
            <a:avLst/>
          </a:prstGeom>
          <a:solidFill>
            <a:schemeClr val="bg1">
              <a:lumMod val="85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191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Grö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63</Words>
  <Application>Microsoft Office PowerPoint</Application>
  <PresentationFormat>Bredbild</PresentationFormat>
  <Paragraphs>19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D K</dc:creator>
  <cp:lastModifiedBy>d</cp:lastModifiedBy>
  <cp:revision>22</cp:revision>
  <dcterms:created xsi:type="dcterms:W3CDTF">2015-11-16T21:49:43Z</dcterms:created>
  <dcterms:modified xsi:type="dcterms:W3CDTF">2015-11-28T05:37:36Z</dcterms:modified>
</cp:coreProperties>
</file>