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ruta 63"/>
          <p:cNvSpPr txBox="1"/>
          <p:nvPr/>
        </p:nvSpPr>
        <p:spPr>
          <a:xfrm>
            <a:off x="10639278" y="47145"/>
            <a:ext cx="1518863" cy="6280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utan boll, spelaren bakom startar den som ska  starta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7"/>
            <a:ext cx="5686269" cy="5900591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&gt;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Ta fram: västar, konor, bollar och små mål samt ”egen materialvård” (slipning, tejpning, fylla på vatten, …)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”Tränar genomgång” (Vad? Vem? Fokus?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17:20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: Välkomna, ”peptalk”, ”</a:t>
            </a:r>
            <a:r>
              <a:rPr lang="sv-SE" sz="2200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 snack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”, kort genomgång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17:28 Gå 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tillsammans till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isen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17:30 - 17:40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Uppvärmning (tex Skotning, Gungning, Balans, baklänges, …)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(planera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in spelarna i grupper om ca 8)  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17:40 – 17:52 Övningsomgång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2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17:52 – 17:55 VATTEN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17:55 - 18:05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2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2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18:05 - 18:15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3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2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18:15 – 18:25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”Svettis” (alla)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18:28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– 18:30 Avslutning: Tacka varandra för idag, 1-2 VSK, Sälen mot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föräldrarna</a:t>
            </a:r>
          </a:p>
          <a:p>
            <a:pPr algn="l">
              <a:lnSpc>
                <a:spcPct val="120000"/>
              </a:lnSpc>
            </a:pP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18:35 – 18:40 Nästa träning/aktivitet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18:40 – 18:45 ”Tränar summering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” (”stop-fortsätt-start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”)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17:30-18:30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 17"/>
          <p:cNvGrpSpPr/>
          <p:nvPr/>
        </p:nvGrpSpPr>
        <p:grpSpPr>
          <a:xfrm>
            <a:off x="10727467" y="2375342"/>
            <a:ext cx="1000760" cy="1022350"/>
            <a:chOff x="0" y="0"/>
            <a:chExt cx="1001486" cy="1023258"/>
          </a:xfrm>
        </p:grpSpPr>
        <p:sp>
          <p:nvSpPr>
            <p:cNvPr id="19" name="Ellips 18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Likbent triangel 19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Grupp 23"/>
          <p:cNvGrpSpPr/>
          <p:nvPr/>
        </p:nvGrpSpPr>
        <p:grpSpPr>
          <a:xfrm>
            <a:off x="9353249" y="1367950"/>
            <a:ext cx="1000760" cy="1022350"/>
            <a:chOff x="0" y="0"/>
            <a:chExt cx="1001486" cy="1023258"/>
          </a:xfrm>
        </p:grpSpPr>
        <p:sp>
          <p:nvSpPr>
            <p:cNvPr id="25" name="Ellips 24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6" name="Likbent triangel 25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7" name="Likbent triangel 26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8" name="Likbent triangel 27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" name="Likbent triangel 28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cxnSp>
        <p:nvCxnSpPr>
          <p:cNvPr id="33" name="Rak pil 32"/>
          <p:cNvCxnSpPr>
            <a:endCxn id="25" idx="5"/>
          </p:cNvCxnSpPr>
          <p:nvPr/>
        </p:nvCxnSpPr>
        <p:spPr>
          <a:xfrm flipH="1">
            <a:off x="10207451" y="1708350"/>
            <a:ext cx="1020603" cy="532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endCxn id="25" idx="2"/>
          </p:cNvCxnSpPr>
          <p:nvPr/>
        </p:nvCxnSpPr>
        <p:spPr>
          <a:xfrm flipH="1" flipV="1">
            <a:off x="9353249" y="1879125"/>
            <a:ext cx="36016" cy="11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19" idx="6"/>
          </p:cNvCxnSpPr>
          <p:nvPr/>
        </p:nvCxnSpPr>
        <p:spPr>
          <a:xfrm flipV="1">
            <a:off x="11728227" y="2861791"/>
            <a:ext cx="632" cy="2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>
            <a:stCxn id="25" idx="6"/>
          </p:cNvCxnSpPr>
          <p:nvPr/>
        </p:nvCxnSpPr>
        <p:spPr>
          <a:xfrm>
            <a:off x="10354009" y="1879125"/>
            <a:ext cx="345230" cy="93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25" idx="0"/>
          </p:cNvCxnSpPr>
          <p:nvPr/>
        </p:nvCxnSpPr>
        <p:spPr>
          <a:xfrm>
            <a:off x="9733142" y="1367950"/>
            <a:ext cx="120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 69"/>
          <p:cNvCxnSpPr>
            <a:stCxn id="19" idx="4"/>
          </p:cNvCxnSpPr>
          <p:nvPr/>
        </p:nvCxnSpPr>
        <p:spPr>
          <a:xfrm flipV="1">
            <a:off x="11227847" y="3369378"/>
            <a:ext cx="154341" cy="2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25" idx="4"/>
          </p:cNvCxnSpPr>
          <p:nvPr/>
        </p:nvCxnSpPr>
        <p:spPr>
          <a:xfrm flipH="1">
            <a:off x="9853629" y="2375342"/>
            <a:ext cx="157575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>
            <a:stCxn id="19" idx="0"/>
          </p:cNvCxnSpPr>
          <p:nvPr/>
        </p:nvCxnSpPr>
        <p:spPr>
          <a:xfrm flipH="1">
            <a:off x="11093018" y="2375342"/>
            <a:ext cx="134829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11960644" y="1096640"/>
            <a:ext cx="16065" cy="5493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Likbent triangel 78"/>
          <p:cNvSpPr/>
          <p:nvPr/>
        </p:nvSpPr>
        <p:spPr>
          <a:xfrm>
            <a:off x="11026896" y="380727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89" name="Grupp 88"/>
          <p:cNvGrpSpPr/>
          <p:nvPr/>
        </p:nvGrpSpPr>
        <p:grpSpPr>
          <a:xfrm rot="3584700">
            <a:off x="10970541" y="880255"/>
            <a:ext cx="260064" cy="551389"/>
            <a:chOff x="9318812" y="2239299"/>
            <a:chExt cx="188259" cy="477007"/>
          </a:xfrm>
        </p:grpSpPr>
        <p:cxnSp>
          <p:nvCxnSpPr>
            <p:cNvPr id="85" name="Rak 84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ak 86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Likbent triangel 96"/>
          <p:cNvSpPr/>
          <p:nvPr/>
        </p:nvSpPr>
        <p:spPr>
          <a:xfrm>
            <a:off x="11498033" y="1497176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98" name="Rak pil 97"/>
          <p:cNvCxnSpPr/>
          <p:nvPr/>
        </p:nvCxnSpPr>
        <p:spPr>
          <a:xfrm>
            <a:off x="10753966" y="3036604"/>
            <a:ext cx="537094" cy="94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pil 99"/>
          <p:cNvCxnSpPr/>
          <p:nvPr/>
        </p:nvCxnSpPr>
        <p:spPr>
          <a:xfrm>
            <a:off x="11404232" y="4207322"/>
            <a:ext cx="502920" cy="41084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 100"/>
          <p:cNvCxnSpPr/>
          <p:nvPr/>
        </p:nvCxnSpPr>
        <p:spPr>
          <a:xfrm flipH="1">
            <a:off x="11476480" y="4700082"/>
            <a:ext cx="431800" cy="349250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pil 101"/>
          <p:cNvCxnSpPr/>
          <p:nvPr/>
        </p:nvCxnSpPr>
        <p:spPr>
          <a:xfrm>
            <a:off x="11434276" y="5189050"/>
            <a:ext cx="481965" cy="30797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k pil 102"/>
          <p:cNvCxnSpPr/>
          <p:nvPr/>
        </p:nvCxnSpPr>
        <p:spPr>
          <a:xfrm flipH="1">
            <a:off x="11459358" y="5628464"/>
            <a:ext cx="431800" cy="349250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ikbent triangel 103"/>
          <p:cNvSpPr/>
          <p:nvPr/>
        </p:nvSpPr>
        <p:spPr>
          <a:xfrm>
            <a:off x="11114277" y="61512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116" name="Grupp 115"/>
          <p:cNvGrpSpPr/>
          <p:nvPr/>
        </p:nvGrpSpPr>
        <p:grpSpPr>
          <a:xfrm rot="17682991">
            <a:off x="11063955" y="1236333"/>
            <a:ext cx="260064" cy="483765"/>
            <a:chOff x="9318812" y="2239299"/>
            <a:chExt cx="188259" cy="477007"/>
          </a:xfrm>
        </p:grpSpPr>
        <p:cxnSp>
          <p:nvCxnSpPr>
            <p:cNvPr id="117" name="Rak 116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ak 117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Likbent triangel 118"/>
          <p:cNvSpPr/>
          <p:nvPr/>
        </p:nvSpPr>
        <p:spPr>
          <a:xfrm>
            <a:off x="10754813" y="125192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7" name="Likbent triangel 106"/>
          <p:cNvSpPr/>
          <p:nvPr/>
        </p:nvSpPr>
        <p:spPr>
          <a:xfrm>
            <a:off x="7583518" y="338821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8" name="Likbent triangel 107"/>
          <p:cNvSpPr/>
          <p:nvPr/>
        </p:nvSpPr>
        <p:spPr>
          <a:xfrm>
            <a:off x="7574194" y="389304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9" name="Likbent triangel 108"/>
          <p:cNvSpPr/>
          <p:nvPr/>
        </p:nvSpPr>
        <p:spPr>
          <a:xfrm>
            <a:off x="7595933" y="4455889"/>
            <a:ext cx="92240" cy="1776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0" name="Kurva 109"/>
          <p:cNvCxnSpPr/>
          <p:nvPr/>
        </p:nvCxnSpPr>
        <p:spPr>
          <a:xfrm rot="10800000" flipH="1">
            <a:off x="7371016" y="4197710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Kurva 110"/>
          <p:cNvCxnSpPr/>
          <p:nvPr/>
        </p:nvCxnSpPr>
        <p:spPr>
          <a:xfrm rot="10800000" flipH="1">
            <a:off x="7432508" y="32427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Kurva 111"/>
          <p:cNvCxnSpPr/>
          <p:nvPr/>
        </p:nvCxnSpPr>
        <p:spPr>
          <a:xfrm rot="10800000">
            <a:off x="7647050" y="3750619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ikbent triangel 113"/>
          <p:cNvSpPr/>
          <p:nvPr/>
        </p:nvSpPr>
        <p:spPr>
          <a:xfrm>
            <a:off x="7596338" y="492072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5" name="Kurva 114"/>
          <p:cNvCxnSpPr/>
          <p:nvPr/>
        </p:nvCxnSpPr>
        <p:spPr>
          <a:xfrm rot="10800000">
            <a:off x="7669194" y="4742166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kbent triangel 147"/>
          <p:cNvSpPr/>
          <p:nvPr/>
        </p:nvSpPr>
        <p:spPr>
          <a:xfrm>
            <a:off x="7588346" y="5349752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49" name="Kurva 148"/>
          <p:cNvCxnSpPr/>
          <p:nvPr/>
        </p:nvCxnSpPr>
        <p:spPr>
          <a:xfrm rot="10800000" flipH="1">
            <a:off x="7437336" y="51681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ikbent triangel 149"/>
          <p:cNvSpPr/>
          <p:nvPr/>
        </p:nvSpPr>
        <p:spPr>
          <a:xfrm>
            <a:off x="8454635" y="6131163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6" name="Likbent triangel 155"/>
          <p:cNvSpPr/>
          <p:nvPr/>
        </p:nvSpPr>
        <p:spPr>
          <a:xfrm>
            <a:off x="7007805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57" name="Bildobjekt 15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10" y="962858"/>
            <a:ext cx="605155" cy="643890"/>
          </a:xfrm>
          <a:prstGeom prst="rect">
            <a:avLst/>
          </a:prstGeom>
        </p:spPr>
      </p:pic>
      <p:sp>
        <p:nvSpPr>
          <p:cNvPr id="171" name="Likbent triangel 170"/>
          <p:cNvSpPr/>
          <p:nvPr/>
        </p:nvSpPr>
        <p:spPr>
          <a:xfrm>
            <a:off x="8063111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72" name="Rak pil 171"/>
          <p:cNvCxnSpPr/>
          <p:nvPr/>
        </p:nvCxnSpPr>
        <p:spPr>
          <a:xfrm flipH="1" flipV="1">
            <a:off x="8633424" y="6552113"/>
            <a:ext cx="2459594" cy="2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Upp 176"/>
          <p:cNvSpPr/>
          <p:nvPr/>
        </p:nvSpPr>
        <p:spPr>
          <a:xfrm>
            <a:off x="7422749" y="2245948"/>
            <a:ext cx="380181" cy="55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8" name="Grupp 177"/>
          <p:cNvGrpSpPr/>
          <p:nvPr/>
        </p:nvGrpSpPr>
        <p:grpSpPr>
          <a:xfrm rot="12838705">
            <a:off x="8841492" y="769304"/>
            <a:ext cx="183027" cy="2191231"/>
            <a:chOff x="9318812" y="2239299"/>
            <a:chExt cx="188259" cy="477007"/>
          </a:xfrm>
        </p:grpSpPr>
        <p:cxnSp>
          <p:nvCxnSpPr>
            <p:cNvPr id="179" name="Rak 178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ak 179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Likbent triangel 180"/>
          <p:cNvSpPr/>
          <p:nvPr/>
        </p:nvSpPr>
        <p:spPr>
          <a:xfrm>
            <a:off x="11238732" y="65250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01" name="Textruta 63"/>
          <p:cNvSpPr txBox="1"/>
          <p:nvPr/>
        </p:nvSpPr>
        <p:spPr>
          <a:xfrm>
            <a:off x="10863165" y="99808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”stoppsladd”</a:t>
            </a:r>
          </a:p>
        </p:txBody>
      </p:sp>
      <p:sp>
        <p:nvSpPr>
          <p:cNvPr id="202" name="Textruta 63"/>
          <p:cNvSpPr txBox="1"/>
          <p:nvPr/>
        </p:nvSpPr>
        <p:spPr>
          <a:xfrm>
            <a:off x="7942182" y="1599543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sedan till 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ruta 192"/>
          <p:cNvSpPr txBox="1"/>
          <p:nvPr/>
        </p:nvSpPr>
        <p:spPr>
          <a:xfrm>
            <a:off x="8702930" y="2418511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vänstervarv</a:t>
            </a:r>
          </a:p>
        </p:txBody>
      </p:sp>
      <p:sp>
        <p:nvSpPr>
          <p:cNvPr id="204" name="Textruta 192"/>
          <p:cNvSpPr txBox="1"/>
          <p:nvPr/>
        </p:nvSpPr>
        <p:spPr>
          <a:xfrm>
            <a:off x="9646854" y="2810049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hög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ervarv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Ellips 204"/>
          <p:cNvSpPr/>
          <p:nvPr/>
        </p:nvSpPr>
        <p:spPr>
          <a:xfrm>
            <a:off x="11296133" y="3793682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6" name="Textruta 192"/>
          <p:cNvSpPr txBox="1"/>
          <p:nvPr/>
        </p:nvSpPr>
        <p:spPr>
          <a:xfrm>
            <a:off x="10341439" y="4421996"/>
            <a:ext cx="1257300" cy="86314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en boll och väggspela med sarg (</a:t>
            </a:r>
            <a:r>
              <a:rPr lang="sv-SE" sz="1100" dirty="0" err="1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passa boll om det finns ledare)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ruta 192"/>
          <p:cNvSpPr txBox="1"/>
          <p:nvPr/>
        </p:nvSpPr>
        <p:spPr>
          <a:xfrm>
            <a:off x="9026578" y="5814046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Baklängesåkning med boll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Textruta 192"/>
          <p:cNvSpPr txBox="1"/>
          <p:nvPr/>
        </p:nvSpPr>
        <p:spPr>
          <a:xfrm>
            <a:off x="7849288" y="4037128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Slalom med boll (skota gärna)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Textruta 192"/>
          <p:cNvSpPr txBox="1"/>
          <p:nvPr/>
        </p:nvSpPr>
        <p:spPr>
          <a:xfrm>
            <a:off x="10391494" y="3883613"/>
            <a:ext cx="681556" cy="23978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Bollar!!!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Textruta 192"/>
          <p:cNvSpPr txBox="1"/>
          <p:nvPr/>
        </p:nvSpPr>
        <p:spPr>
          <a:xfrm>
            <a:off x="6160833" y="2128002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Skott på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4" name="Rak pil 213"/>
          <p:cNvCxnSpPr/>
          <p:nvPr/>
        </p:nvCxnSpPr>
        <p:spPr>
          <a:xfrm flipV="1">
            <a:off x="10495237" y="4082303"/>
            <a:ext cx="684522" cy="241164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lips 216"/>
          <p:cNvSpPr/>
          <p:nvPr/>
        </p:nvSpPr>
        <p:spPr>
          <a:xfrm>
            <a:off x="10262526" y="4377290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3" name="Bildobjekt 2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4" y="4096682"/>
            <a:ext cx="328295" cy="328295"/>
          </a:xfrm>
          <a:prstGeom prst="rect">
            <a:avLst/>
          </a:prstGeom>
        </p:spPr>
      </p:pic>
      <p:cxnSp>
        <p:nvCxnSpPr>
          <p:cNvPr id="76" name="Rak 75"/>
          <p:cNvCxnSpPr/>
          <p:nvPr/>
        </p:nvCxnSpPr>
        <p:spPr>
          <a:xfrm>
            <a:off x="6539890" y="1407179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80"/>
          <p:cNvCxnSpPr/>
          <p:nvPr/>
        </p:nvCxnSpPr>
        <p:spPr>
          <a:xfrm>
            <a:off x="7965538" y="1369808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63"/>
          <p:cNvSpPr txBox="1"/>
          <p:nvPr/>
        </p:nvSpPr>
        <p:spPr>
          <a:xfrm>
            <a:off x="6168613" y="87015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”Bollfångare” (sarger)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253764"/>
            <a:ext cx="5264047" cy="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</a:t>
            </a:r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ing 1: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Skridskoteknik/klubbteknik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- Teknikbana 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Bildobjekt 6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656" y="755540"/>
            <a:ext cx="670102" cy="545332"/>
          </a:xfrm>
          <a:prstGeom prst="rect">
            <a:avLst/>
          </a:prstGeom>
          <a:ln>
            <a:noFill/>
          </a:ln>
        </p:spPr>
      </p:pic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ikbent triangel 38"/>
          <p:cNvSpPr/>
          <p:nvPr/>
        </p:nvSpPr>
        <p:spPr>
          <a:xfrm>
            <a:off x="1895510" y="1642732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2" name="Koppling 41"/>
          <p:cNvSpPr/>
          <p:nvPr/>
        </p:nvSpPr>
        <p:spPr>
          <a:xfrm>
            <a:off x="1469135" y="1571144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3" name="Koppling 42"/>
          <p:cNvSpPr/>
          <p:nvPr/>
        </p:nvSpPr>
        <p:spPr>
          <a:xfrm>
            <a:off x="679155" y="1951251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53" name="Rak pil 52"/>
          <p:cNvCxnSpPr/>
          <p:nvPr/>
        </p:nvCxnSpPr>
        <p:spPr>
          <a:xfrm flipV="1">
            <a:off x="950895" y="1714678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950895" y="2166643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ruta 233"/>
          <p:cNvSpPr txBox="1"/>
          <p:nvPr/>
        </p:nvSpPr>
        <p:spPr>
          <a:xfrm>
            <a:off x="3468679" y="787602"/>
            <a:ext cx="1725930" cy="3014980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PASSA/SKJUTA 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Två o två - passa vänd och passa och skjut på mål (visa och prat att/var man vill få passning. Byt gärna kompis efter ett tag)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v-SE" sz="1000" dirty="0" err="1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BOLLKONTROLL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”Min boll” - Alla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dribblar runt i en cirkel/kvadrat med egen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Underrubrik 2"/>
          <p:cNvSpPr txBox="1">
            <a:spLocks/>
          </p:cNvSpPr>
          <p:nvPr/>
        </p:nvSpPr>
        <p:spPr>
          <a:xfrm>
            <a:off x="21358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2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Passningsspel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/ Klubbteknik</a:t>
            </a:r>
          </a:p>
        </p:txBody>
      </p:sp>
      <p:cxnSp>
        <p:nvCxnSpPr>
          <p:cNvPr id="5" name="Rak pil 4"/>
          <p:cNvCxnSpPr/>
          <p:nvPr/>
        </p:nvCxnSpPr>
        <p:spPr>
          <a:xfrm>
            <a:off x="1562905" y="1951251"/>
            <a:ext cx="0" cy="225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786787" y="2277280"/>
            <a:ext cx="0" cy="225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Likbent triangel 47"/>
          <p:cNvSpPr/>
          <p:nvPr/>
        </p:nvSpPr>
        <p:spPr>
          <a:xfrm>
            <a:off x="1895510" y="4585033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30" name="Uppåtböjd 29"/>
          <p:cNvSpPr/>
          <p:nvPr/>
        </p:nvSpPr>
        <p:spPr>
          <a:xfrm>
            <a:off x="1246119" y="4941200"/>
            <a:ext cx="1415618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68" name="Koppling 67"/>
          <p:cNvSpPr/>
          <p:nvPr/>
        </p:nvSpPr>
        <p:spPr>
          <a:xfrm rot="10800000">
            <a:off x="2199514" y="4811546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9" name="Koppling 68"/>
          <p:cNvSpPr/>
          <p:nvPr/>
        </p:nvSpPr>
        <p:spPr>
          <a:xfrm rot="10800000">
            <a:off x="2989494" y="4431439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70" name="Rak pil 69"/>
          <p:cNvCxnSpPr/>
          <p:nvPr/>
        </p:nvCxnSpPr>
        <p:spPr>
          <a:xfrm rot="10800000" flipV="1">
            <a:off x="2471254" y="4591893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ak pil 70"/>
          <p:cNvCxnSpPr/>
          <p:nvPr/>
        </p:nvCxnSpPr>
        <p:spPr>
          <a:xfrm rot="10800000">
            <a:off x="2449747" y="4146561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k pil 71"/>
          <p:cNvCxnSpPr/>
          <p:nvPr/>
        </p:nvCxnSpPr>
        <p:spPr>
          <a:xfrm flipH="1" flipV="1">
            <a:off x="2307146" y="1965417"/>
            <a:ext cx="12000" cy="3043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/>
          <p:nvPr/>
        </p:nvCxnSpPr>
        <p:spPr>
          <a:xfrm flipH="1" flipV="1">
            <a:off x="3097126" y="2305504"/>
            <a:ext cx="1" cy="205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k pil 73"/>
          <p:cNvCxnSpPr/>
          <p:nvPr/>
        </p:nvCxnSpPr>
        <p:spPr>
          <a:xfrm rot="10800000">
            <a:off x="2447438" y="2019187"/>
            <a:ext cx="483272" cy="294911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Ned 32"/>
          <p:cNvSpPr/>
          <p:nvPr/>
        </p:nvSpPr>
        <p:spPr>
          <a:xfrm rot="11928549">
            <a:off x="2452228" y="1415146"/>
            <a:ext cx="334110" cy="4450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76" name="Rak pil 75"/>
          <p:cNvCxnSpPr/>
          <p:nvPr/>
        </p:nvCxnSpPr>
        <p:spPr>
          <a:xfrm flipV="1">
            <a:off x="986712" y="2705676"/>
            <a:ext cx="461765" cy="301544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ruta 218"/>
          <p:cNvSpPr txBox="1"/>
          <p:nvPr/>
        </p:nvSpPr>
        <p:spPr>
          <a:xfrm>
            <a:off x="6611106" y="861364"/>
            <a:ext cx="1725930" cy="260921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TVÅ-MÅL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sarg på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långsidor och inget spel bakom mål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 på </a:t>
            </a:r>
            <a:r>
              <a:rPr lang="sv-SE" sz="1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riktigt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1: Två-mål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2: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1.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försvarare och anfallare med syfte att tvingas passa bollen ”skapa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ytor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2. En passning innan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Underrubrik 2"/>
          <p:cNvSpPr txBox="1">
            <a:spLocks/>
          </p:cNvSpPr>
          <p:nvPr/>
        </p:nvSpPr>
        <p:spPr>
          <a:xfrm>
            <a:off x="656996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3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Spel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/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Spelförståelse</a:t>
            </a:r>
            <a:endParaRPr lang="sv-SE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01" name="Grupp 100"/>
          <p:cNvGrpSpPr/>
          <p:nvPr/>
        </p:nvGrpSpPr>
        <p:grpSpPr>
          <a:xfrm>
            <a:off x="8534727" y="792836"/>
            <a:ext cx="1630597" cy="2697583"/>
            <a:chOff x="8944559" y="868034"/>
            <a:chExt cx="1861708" cy="2901929"/>
          </a:xfrm>
        </p:grpSpPr>
        <p:pic>
          <p:nvPicPr>
            <p:cNvPr id="8" name="Bildobjekt 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3849" y="868034"/>
              <a:ext cx="626977" cy="601196"/>
            </a:xfrm>
            <a:prstGeom prst="rect">
              <a:avLst/>
            </a:prstGeom>
          </p:spPr>
        </p:pic>
        <p:pic>
          <p:nvPicPr>
            <p:cNvPr id="9" name="Bildobjekt 8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710" y="3140104"/>
              <a:ext cx="668459" cy="629859"/>
            </a:xfrm>
            <a:prstGeom prst="rect">
              <a:avLst/>
            </a:prstGeom>
          </p:spPr>
        </p:pic>
        <p:cxnSp>
          <p:nvCxnSpPr>
            <p:cNvPr id="11" name="Rak 10"/>
            <p:cNvCxnSpPr/>
            <p:nvPr/>
          </p:nvCxnSpPr>
          <p:spPr>
            <a:xfrm flipH="1" flipV="1">
              <a:off x="9115557" y="1291456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ikbent triangel 11"/>
            <p:cNvSpPr/>
            <p:nvPr/>
          </p:nvSpPr>
          <p:spPr>
            <a:xfrm>
              <a:off x="8944559" y="217589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3" name="Likbent triangel 12"/>
            <p:cNvSpPr/>
            <p:nvPr/>
          </p:nvSpPr>
          <p:spPr>
            <a:xfrm>
              <a:off x="10713958" y="2129440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15" name="Rak 14"/>
            <p:cNvCxnSpPr/>
            <p:nvPr/>
          </p:nvCxnSpPr>
          <p:spPr>
            <a:xfrm>
              <a:off x="9115557" y="2339360"/>
              <a:ext cx="15122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Koppling 15"/>
            <p:cNvSpPr/>
            <p:nvPr/>
          </p:nvSpPr>
          <p:spPr>
            <a:xfrm>
              <a:off x="9627143" y="1551438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7" name="Koppling 16"/>
            <p:cNvSpPr/>
            <p:nvPr/>
          </p:nvSpPr>
          <p:spPr>
            <a:xfrm>
              <a:off x="10097043" y="1507623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8" name="Koppling 17"/>
            <p:cNvSpPr/>
            <p:nvPr/>
          </p:nvSpPr>
          <p:spPr>
            <a:xfrm>
              <a:off x="9429133" y="2575589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9" name="Koppling 18"/>
            <p:cNvSpPr/>
            <p:nvPr/>
          </p:nvSpPr>
          <p:spPr>
            <a:xfrm>
              <a:off x="10163193" y="261686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Koppling 19"/>
            <p:cNvSpPr/>
            <p:nvPr/>
          </p:nvSpPr>
          <p:spPr>
            <a:xfrm>
              <a:off x="9503953" y="1980698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Koppling 20"/>
            <p:cNvSpPr/>
            <p:nvPr/>
          </p:nvSpPr>
          <p:spPr>
            <a:xfrm>
              <a:off x="10097043" y="2021973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Koppling 21"/>
            <p:cNvSpPr/>
            <p:nvPr/>
          </p:nvSpPr>
          <p:spPr>
            <a:xfrm>
              <a:off x="9460248" y="291467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Koppling 22"/>
            <p:cNvSpPr/>
            <p:nvPr/>
          </p:nvSpPr>
          <p:spPr>
            <a:xfrm>
              <a:off x="10076833" y="300738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77" name="Rak 76"/>
            <p:cNvCxnSpPr/>
            <p:nvPr/>
          </p:nvCxnSpPr>
          <p:spPr>
            <a:xfrm flipH="1" flipV="1">
              <a:off x="10627821" y="1291455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Likbent triangel 80"/>
          <p:cNvSpPr/>
          <p:nvPr/>
        </p:nvSpPr>
        <p:spPr>
          <a:xfrm>
            <a:off x="8945691" y="462930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2" name="Likbent triangel 81"/>
          <p:cNvSpPr/>
          <p:nvPr/>
        </p:nvSpPr>
        <p:spPr>
          <a:xfrm>
            <a:off x="10793999" y="4640340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4" name="Koppling 83"/>
          <p:cNvSpPr/>
          <p:nvPr/>
        </p:nvSpPr>
        <p:spPr>
          <a:xfrm>
            <a:off x="10017249" y="476715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5" name="Koppling 84"/>
          <p:cNvSpPr/>
          <p:nvPr/>
        </p:nvSpPr>
        <p:spPr>
          <a:xfrm>
            <a:off x="10248360" y="475433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2" name="Textruta 218"/>
          <p:cNvSpPr txBox="1"/>
          <p:nvPr/>
        </p:nvSpPr>
        <p:spPr>
          <a:xfrm>
            <a:off x="6656280" y="4129083"/>
            <a:ext cx="1725930" cy="191305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”TÅGET”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Putta din kompis som bromsar byt vid konen.</a:t>
            </a:r>
          </a:p>
          <a:p>
            <a:pPr>
              <a:lnSpc>
                <a:spcPct val="107000"/>
              </a:lnSpc>
            </a:pPr>
            <a:endParaRPr lang="sv-SE" sz="1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”HÄST O VAGN”</a:t>
            </a: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Dra din kompis som sitter på knä med två klubbor, en i vardera hand.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Underrubrik 2"/>
          <p:cNvSpPr txBox="1">
            <a:spLocks/>
          </p:cNvSpPr>
          <p:nvPr/>
        </p:nvSpPr>
        <p:spPr>
          <a:xfrm>
            <a:off x="6491416" y="3660060"/>
            <a:ext cx="5448809" cy="469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”Svettis”: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Koordination/kondition/styrka </a:t>
            </a:r>
            <a:b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(gärna två o två med någon man inte brukar vara med och byt kompis)</a:t>
            </a:r>
            <a:endParaRPr lang="sv-S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6" name="Rak pil 95"/>
          <p:cNvCxnSpPr/>
          <p:nvPr/>
        </p:nvCxnSpPr>
        <p:spPr>
          <a:xfrm flipH="1">
            <a:off x="9850355" y="5049294"/>
            <a:ext cx="611688" cy="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Nedåtböjd 97"/>
          <p:cNvSpPr/>
          <p:nvPr/>
        </p:nvSpPr>
        <p:spPr>
          <a:xfrm rot="16402129">
            <a:off x="8577952" y="4703328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9" name="Nedåtböjd 98"/>
          <p:cNvSpPr/>
          <p:nvPr/>
        </p:nvSpPr>
        <p:spPr>
          <a:xfrm rot="5703104">
            <a:off x="10903867" y="4701240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02" name="Rak 101"/>
          <p:cNvCxnSpPr/>
          <p:nvPr/>
        </p:nvCxnSpPr>
        <p:spPr>
          <a:xfrm flipH="1">
            <a:off x="6611106" y="3552371"/>
            <a:ext cx="532911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ruta 63"/>
          <p:cNvSpPr txBox="1"/>
          <p:nvPr/>
        </p:nvSpPr>
        <p:spPr>
          <a:xfrm>
            <a:off x="635552" y="1326400"/>
            <a:ext cx="765129" cy="2951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" name="Uppåtböjd 111"/>
          <p:cNvSpPr/>
          <p:nvPr/>
        </p:nvSpPr>
        <p:spPr>
          <a:xfrm rot="10800000">
            <a:off x="1046228" y="820025"/>
            <a:ext cx="1415618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251</Words>
  <Application>Microsoft Office PowerPoint</Application>
  <PresentationFormat>Bredbild</PresentationFormat>
  <Paragraphs>56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26</cp:revision>
  <dcterms:created xsi:type="dcterms:W3CDTF">2015-11-16T21:49:43Z</dcterms:created>
  <dcterms:modified xsi:type="dcterms:W3CDTF">2015-11-23T13:31:18Z</dcterms:modified>
</cp:coreProperties>
</file>