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4" d="100"/>
          <a:sy n="64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055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46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9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4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70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12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04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37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37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9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2267-1518-48C9-A3E2-8DB8254DA4C2}" type="datetimeFigureOut">
              <a:rPr lang="sv-SE" smtClean="0"/>
              <a:t>2015-11-20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0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406" y="833241"/>
            <a:ext cx="4212237" cy="5965306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69757" y="689548"/>
            <a:ext cx="5686269" cy="5771212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&gt; 07:50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: Ta fram: västar,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konor`, bollar och </a:t>
            </a:r>
            <a:r>
              <a:rPr lang="sv-SE" b="1" u="sng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sv-SE" b="1" u="sng" dirty="0" err="1" smtClean="0">
                <a:solidFill>
                  <a:schemeClr val="accent2">
                    <a:lumMod val="75000"/>
                  </a:schemeClr>
                </a:solidFill>
              </a:rPr>
              <a:t>st</a:t>
            </a:r>
            <a:r>
              <a:rPr lang="sv-SE" b="1" u="sng" dirty="0" smtClean="0">
                <a:solidFill>
                  <a:schemeClr val="accent2">
                    <a:lumMod val="75000"/>
                  </a:schemeClr>
                </a:solidFill>
              </a:rPr>
              <a:t> målvaktsutrustningar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samt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”egen materialvård” (slipning, tejpning, fylla på vatten, …)</a:t>
            </a:r>
          </a:p>
          <a:p>
            <a:pPr algn="l"/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07:50 :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Välkomna, ”peptalk”, ”</a:t>
            </a:r>
            <a:r>
              <a:rPr lang="sv-SE" dirty="0" err="1" smtClean="0">
                <a:solidFill>
                  <a:schemeClr val="accent2">
                    <a:lumMod val="75000"/>
                  </a:schemeClr>
                </a:solidFill>
              </a:rPr>
              <a:t>lagbyggande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snack”, gå tillsammans till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isen. </a:t>
            </a:r>
            <a:endParaRPr lang="sv-SE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08:00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08:10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Uppvärmning: Åkning på stort område.. Skotning/Gungning/Balans/Åk ett varv till (med klubba)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- Planera in spelarna i två lag</a:t>
            </a:r>
            <a:b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- Bygg upp en 7-mannaplan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08:10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08:15 ”Uppsnack” med </a:t>
            </a:r>
            <a:r>
              <a:rPr lang="sv-SE" dirty="0" err="1" smtClean="0">
                <a:solidFill>
                  <a:schemeClr val="accent2">
                    <a:lumMod val="75000"/>
                  </a:schemeClr>
                </a:solidFill>
              </a:rPr>
              <a:t>resp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lag. Kort om uppställning och </a:t>
            </a:r>
            <a:r>
              <a:rPr lang="sv-SE" dirty="0" err="1" smtClean="0">
                <a:solidFill>
                  <a:schemeClr val="accent2">
                    <a:lumMod val="75000"/>
                  </a:schemeClr>
                </a:solidFill>
              </a:rPr>
              <a:t>ev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byten mm</a:t>
            </a:r>
            <a:endParaRPr lang="sv-SE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08:15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– 08:30 Första halvlek (15 min </a:t>
            </a:r>
            <a:r>
              <a:rPr lang="sv-SE" dirty="0" err="1" smtClean="0">
                <a:solidFill>
                  <a:schemeClr val="accent2">
                    <a:lumMod val="75000"/>
                  </a:schemeClr>
                </a:solidFill>
              </a:rPr>
              <a:t>inkl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snack vid behov)</a:t>
            </a:r>
            <a:endParaRPr lang="sv-SE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08:30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08:35 Vatten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ch målvaktsbyte</a:t>
            </a:r>
            <a:endParaRPr lang="sv-SE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08:35 – 08:50 Andra halvlek (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15 min </a:t>
            </a:r>
            <a:r>
              <a:rPr lang="sv-SE" dirty="0" err="1">
                <a:solidFill>
                  <a:schemeClr val="accent2">
                    <a:lumMod val="75000"/>
                  </a:schemeClr>
                </a:solidFill>
              </a:rPr>
              <a:t>inkl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 snack vid behov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08:50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09:00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Avslutning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Pulshöjare (putta varandra, ”idioten”, …)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Tacka varandra för idag, 1-2 VSK, Sälen mot föräldrarna 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l"/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Att tänka på: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Varje </a:t>
            </a: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spelare ska känna sig sedd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Förklara övningen innan och kort summering efter (var den jätte rolig eller super rolig).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Knä i isen vid samling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Om det blir väntan/kö ”skrapa is som en målvakt”, stå på ett ben, glid på stället, …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Är ditt tillstånd värt att smittas av? </a:t>
            </a: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sv-SE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477186" y="152400"/>
            <a:ext cx="5264047" cy="387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 VSK F-07</a:t>
            </a:r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Rak 6"/>
          <p:cNvCxnSpPr/>
          <p:nvPr/>
        </p:nvCxnSpPr>
        <p:spPr>
          <a:xfrm>
            <a:off x="6056026" y="329784"/>
            <a:ext cx="0" cy="617594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Underrubrik 2"/>
          <p:cNvSpPr txBox="1">
            <a:spLocks/>
          </p:cNvSpPr>
          <p:nvPr/>
        </p:nvSpPr>
        <p:spPr>
          <a:xfrm>
            <a:off x="6478248" y="170926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VSK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F-07</a:t>
            </a:r>
            <a:endParaRPr lang="sv-SE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v-SE" sz="1200" dirty="0" smtClean="0">
                <a:solidFill>
                  <a:schemeClr val="accent2">
                    <a:lumMod val="75000"/>
                  </a:schemeClr>
                </a:solidFill>
              </a:rPr>
              <a:t>Spelförståelse – Internmatch 7-manna</a:t>
            </a:r>
            <a:endParaRPr lang="sv-SE" sz="12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74</Words>
  <Application>Microsoft Office PowerPoint</Application>
  <PresentationFormat>Bredbild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 K</dc:creator>
  <cp:lastModifiedBy>d</cp:lastModifiedBy>
  <cp:revision>18</cp:revision>
  <dcterms:created xsi:type="dcterms:W3CDTF">2015-11-16T21:49:43Z</dcterms:created>
  <dcterms:modified xsi:type="dcterms:W3CDTF">2015-11-20T21:48:24Z</dcterms:modified>
</cp:coreProperties>
</file>