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notesSlides/notesSlide22.xml" ContentType="application/vnd.openxmlformats-officedocument.presentationml.notesSlide+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notesSlides/notesSlide23.xml" ContentType="application/vnd.openxmlformats-officedocument.presentationml.notesSlide+xml"/>
  <Override PartName="/ppt/ink/ink54.xml" ContentType="application/inkml+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73" r:id="rId2"/>
    <p:sldId id="267" r:id="rId3"/>
    <p:sldId id="256" r:id="rId4"/>
    <p:sldId id="260" r:id="rId5"/>
    <p:sldId id="257" r:id="rId6"/>
    <p:sldId id="259" r:id="rId7"/>
    <p:sldId id="262" r:id="rId8"/>
    <p:sldId id="258" r:id="rId9"/>
    <p:sldId id="278" r:id="rId10"/>
    <p:sldId id="264" r:id="rId11"/>
    <p:sldId id="277" r:id="rId12"/>
    <p:sldId id="275" r:id="rId13"/>
    <p:sldId id="276" r:id="rId14"/>
    <p:sldId id="283" r:id="rId15"/>
    <p:sldId id="279" r:id="rId16"/>
    <p:sldId id="280" r:id="rId17"/>
    <p:sldId id="281" r:id="rId18"/>
    <p:sldId id="282" r:id="rId19"/>
    <p:sldId id="287" r:id="rId20"/>
    <p:sldId id="288" r:id="rId21"/>
    <p:sldId id="284" r:id="rId22"/>
    <p:sldId id="286" r:id="rId23"/>
    <p:sldId id="285" r:id="rId24"/>
    <p:sldId id="261" r:id="rId25"/>
    <p:sldId id="269" r:id="rId26"/>
    <p:sldId id="270" r:id="rId27"/>
    <p:sldId id="274" r:id="rId28"/>
    <p:sldId id="268" r:id="rId29"/>
    <p:sldId id="272" r:id="rId3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74" autoAdjust="0"/>
    <p:restoredTop sz="94660"/>
  </p:normalViewPr>
  <p:slideViewPr>
    <p:cSldViewPr snapToGrid="0">
      <p:cViewPr varScale="1">
        <p:scale>
          <a:sx n="51" d="100"/>
          <a:sy n="51" d="100"/>
        </p:scale>
        <p:origin x="31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6329C6-A293-41F9-99C4-BCAABF191D5E}" type="doc">
      <dgm:prSet loTypeId="urn:microsoft.com/office/officeart/2005/8/layout/cycle8" loCatId="cycle" qsTypeId="urn:microsoft.com/office/officeart/2005/8/quickstyle/simple1" qsCatId="simple" csTypeId="urn:microsoft.com/office/officeart/2005/8/colors/accent1_2" csCatId="accent1" phldr="1"/>
      <dgm:spPr/>
    </dgm:pt>
    <dgm:pt modelId="{28896689-4809-45C2-81D3-F990376F35E2}">
      <dgm:prSet phldrT="[Text]" custT="1"/>
      <dgm:spPr/>
      <dgm:t>
        <a:bodyPr/>
        <a:lstStyle/>
        <a:p>
          <a:pPr marL="0" indent="0">
            <a:tabLst/>
          </a:pPr>
          <a:r>
            <a:rPr lang="sv-SE" sz="1600" b="1" dirty="0"/>
            <a:t>1</a:t>
          </a:r>
          <a:br>
            <a:rPr lang="sv-SE" sz="2400" dirty="0"/>
          </a:br>
          <a:r>
            <a:rPr lang="sv-SE" sz="1100" dirty="0"/>
            <a:t>Uppvärmning</a:t>
          </a:r>
          <a:endParaRPr lang="sv-SE" sz="1200" dirty="0"/>
        </a:p>
        <a:p>
          <a:pPr marL="0"/>
          <a:r>
            <a:rPr lang="sv-SE" sz="1050" dirty="0"/>
            <a:t>(ca 8 min)</a:t>
          </a:r>
          <a:endParaRPr lang="sv-SE" sz="1200" dirty="0"/>
        </a:p>
      </dgm:t>
    </dgm:pt>
    <dgm:pt modelId="{63F28BA9-4B05-450D-A6C0-9B3F7FFDEEF1}" type="parTrans" cxnId="{64FCD65B-1457-4CFC-96A9-8374F057A36B}">
      <dgm:prSet/>
      <dgm:spPr/>
      <dgm:t>
        <a:bodyPr/>
        <a:lstStyle/>
        <a:p>
          <a:endParaRPr lang="sv-SE"/>
        </a:p>
      </dgm:t>
    </dgm:pt>
    <dgm:pt modelId="{271425BA-5C3B-4846-8EA6-4C82CEF0CB7B}" type="sibTrans" cxnId="{64FCD65B-1457-4CFC-96A9-8374F057A36B}">
      <dgm:prSet/>
      <dgm:spPr/>
      <dgm:t>
        <a:bodyPr/>
        <a:lstStyle/>
        <a:p>
          <a:endParaRPr lang="sv-SE"/>
        </a:p>
      </dgm:t>
    </dgm:pt>
    <dgm:pt modelId="{78F5BFDD-C4AA-40A3-8F54-7215D0A443DF}">
      <dgm:prSet phldrT="[Text]" custT="1"/>
      <dgm:spPr/>
      <dgm:t>
        <a:bodyPr/>
        <a:lstStyle/>
        <a:p>
          <a:r>
            <a:rPr lang="sv-SE" sz="1400" dirty="0"/>
            <a:t>4</a:t>
          </a:r>
          <a:br>
            <a:rPr lang="sv-SE" sz="1400" dirty="0"/>
          </a:br>
          <a:r>
            <a:rPr lang="sv-SE" sz="1400" dirty="0"/>
            <a:t>Spel</a:t>
          </a:r>
        </a:p>
        <a:p>
          <a:r>
            <a:rPr lang="sv-SE" sz="1000" dirty="0"/>
            <a:t>(ca 20 min)</a:t>
          </a:r>
        </a:p>
      </dgm:t>
    </dgm:pt>
    <dgm:pt modelId="{8B3E7C4C-1F5A-460A-97DD-3A0DC7971E4C}" type="parTrans" cxnId="{46B42D51-4198-4991-8DAA-FA406D1771B9}">
      <dgm:prSet/>
      <dgm:spPr/>
      <dgm:t>
        <a:bodyPr/>
        <a:lstStyle/>
        <a:p>
          <a:endParaRPr lang="sv-SE"/>
        </a:p>
      </dgm:t>
    </dgm:pt>
    <dgm:pt modelId="{C235675B-A609-4FA9-B26F-FA3EAFD7B6B5}" type="sibTrans" cxnId="{46B42D51-4198-4991-8DAA-FA406D1771B9}">
      <dgm:prSet/>
      <dgm:spPr/>
      <dgm:t>
        <a:bodyPr/>
        <a:lstStyle/>
        <a:p>
          <a:endParaRPr lang="sv-SE"/>
        </a:p>
      </dgm:t>
    </dgm:pt>
    <dgm:pt modelId="{20E3CB0E-2D3E-4D02-B253-EBB9368256E4}">
      <dgm:prSet phldrT="[Text]" custT="1"/>
      <dgm:spPr/>
      <dgm:t>
        <a:bodyPr/>
        <a:lstStyle/>
        <a:p>
          <a:r>
            <a:rPr lang="sv-SE" sz="1400" dirty="0"/>
            <a:t>5</a:t>
          </a:r>
          <a:br>
            <a:rPr lang="sv-SE" sz="1400" dirty="0"/>
          </a:br>
          <a:r>
            <a:rPr lang="sv-SE" sz="1200" dirty="0"/>
            <a:t>Avslutning</a:t>
          </a:r>
        </a:p>
        <a:p>
          <a:r>
            <a:rPr lang="sv-SE" sz="1000" dirty="0"/>
            <a:t>(ca 2 min)</a:t>
          </a:r>
        </a:p>
      </dgm:t>
    </dgm:pt>
    <dgm:pt modelId="{6F2DFD0D-0860-4721-867D-1D5BEDEC7A61}" type="parTrans" cxnId="{4298821E-060D-418C-906F-4B78DBFACDFD}">
      <dgm:prSet/>
      <dgm:spPr/>
      <dgm:t>
        <a:bodyPr/>
        <a:lstStyle/>
        <a:p>
          <a:endParaRPr lang="sv-SE"/>
        </a:p>
      </dgm:t>
    </dgm:pt>
    <dgm:pt modelId="{E04C2498-3339-4B6B-B206-7D86A36B3284}" type="sibTrans" cxnId="{4298821E-060D-418C-906F-4B78DBFACDFD}">
      <dgm:prSet/>
      <dgm:spPr/>
      <dgm:t>
        <a:bodyPr/>
        <a:lstStyle/>
        <a:p>
          <a:endParaRPr lang="sv-SE"/>
        </a:p>
      </dgm:t>
    </dgm:pt>
    <dgm:pt modelId="{A7E5A2FE-CDE8-4C61-93FF-96BA715692A2}">
      <dgm:prSet phldrT="[Text]" custT="1"/>
      <dgm:spPr/>
      <dgm:t>
        <a:bodyPr/>
        <a:lstStyle/>
        <a:p>
          <a:r>
            <a:rPr lang="sv-SE" sz="1700" dirty="0"/>
            <a:t>2</a:t>
          </a:r>
          <a:br>
            <a:rPr lang="sv-SE" sz="1700" dirty="0"/>
          </a:br>
          <a:r>
            <a:rPr lang="sv-SE" sz="1400" dirty="0"/>
            <a:t>Övning</a:t>
          </a:r>
          <a:endParaRPr lang="sv-SE" sz="1700" dirty="0"/>
        </a:p>
        <a:p>
          <a:r>
            <a:rPr lang="sv-SE" sz="1050" dirty="0"/>
            <a:t>(ca 15 min)</a:t>
          </a:r>
        </a:p>
      </dgm:t>
    </dgm:pt>
    <dgm:pt modelId="{C6383B8A-B9D7-4696-AF56-06BB350E4489}" type="sibTrans" cxnId="{50439C91-149E-40EF-8F80-0C2A0D54F6CF}">
      <dgm:prSet/>
      <dgm:spPr/>
      <dgm:t>
        <a:bodyPr/>
        <a:lstStyle/>
        <a:p>
          <a:endParaRPr lang="sv-SE"/>
        </a:p>
      </dgm:t>
    </dgm:pt>
    <dgm:pt modelId="{B0EA558A-491C-43B8-9B10-C380DE2E41BD}" type="parTrans" cxnId="{50439C91-149E-40EF-8F80-0C2A0D54F6CF}">
      <dgm:prSet/>
      <dgm:spPr/>
      <dgm:t>
        <a:bodyPr/>
        <a:lstStyle/>
        <a:p>
          <a:endParaRPr lang="sv-SE"/>
        </a:p>
      </dgm:t>
    </dgm:pt>
    <dgm:pt modelId="{8667C016-CBAA-4B01-931C-8C0B603B9AF1}">
      <dgm:prSet phldrT="[Text]" custT="1"/>
      <dgm:spPr/>
      <dgm:t>
        <a:bodyPr/>
        <a:lstStyle/>
        <a:p>
          <a:r>
            <a:rPr lang="sv-SE" sz="1800" b="1" dirty="0"/>
            <a:t>3</a:t>
          </a:r>
          <a:br>
            <a:rPr lang="sv-SE" sz="1500" dirty="0"/>
          </a:br>
          <a:r>
            <a:rPr lang="sv-SE" sz="1400" dirty="0"/>
            <a:t>Övning</a:t>
          </a:r>
          <a:br>
            <a:rPr lang="sv-SE" sz="1500" dirty="0"/>
          </a:br>
          <a:r>
            <a:rPr lang="sv-SE" sz="1000" dirty="0"/>
            <a:t>(ca 15 min)</a:t>
          </a:r>
          <a:endParaRPr lang="sv-SE" sz="1500" dirty="0"/>
        </a:p>
      </dgm:t>
    </dgm:pt>
    <dgm:pt modelId="{54C96604-DC6A-4159-8D2E-92B1DA55DDD1}" type="sibTrans" cxnId="{93E0BF3D-0AA8-4808-995B-F80CA9BD4F5B}">
      <dgm:prSet/>
      <dgm:spPr/>
      <dgm:t>
        <a:bodyPr/>
        <a:lstStyle/>
        <a:p>
          <a:endParaRPr lang="sv-SE"/>
        </a:p>
      </dgm:t>
    </dgm:pt>
    <dgm:pt modelId="{732E32C0-3D5B-4506-8C0D-2FA70238D07B}" type="parTrans" cxnId="{93E0BF3D-0AA8-4808-995B-F80CA9BD4F5B}">
      <dgm:prSet/>
      <dgm:spPr/>
      <dgm:t>
        <a:bodyPr/>
        <a:lstStyle/>
        <a:p>
          <a:endParaRPr lang="sv-SE"/>
        </a:p>
      </dgm:t>
    </dgm:pt>
    <dgm:pt modelId="{6F3F1427-0D12-4F29-82A5-D1EF0A78C6D6}" type="pres">
      <dgm:prSet presAssocID="{176329C6-A293-41F9-99C4-BCAABF191D5E}" presName="compositeShape" presStyleCnt="0">
        <dgm:presLayoutVars>
          <dgm:chMax val="7"/>
          <dgm:dir/>
          <dgm:resizeHandles val="exact"/>
        </dgm:presLayoutVars>
      </dgm:prSet>
      <dgm:spPr/>
    </dgm:pt>
    <dgm:pt modelId="{86C515E1-9AF2-4346-B536-9CAF07788329}" type="pres">
      <dgm:prSet presAssocID="{176329C6-A293-41F9-99C4-BCAABF191D5E}" presName="wedge1" presStyleLbl="node1" presStyleIdx="0" presStyleCnt="5"/>
      <dgm:spPr/>
    </dgm:pt>
    <dgm:pt modelId="{351DB76E-2A21-4973-A406-94CC0E5E0DFD}" type="pres">
      <dgm:prSet presAssocID="{176329C6-A293-41F9-99C4-BCAABF191D5E}" presName="dummy1a" presStyleCnt="0"/>
      <dgm:spPr/>
    </dgm:pt>
    <dgm:pt modelId="{1DA39A64-A960-4E6D-B8C2-7D5C95E9889B}" type="pres">
      <dgm:prSet presAssocID="{176329C6-A293-41F9-99C4-BCAABF191D5E}" presName="dummy1b" presStyleCnt="0"/>
      <dgm:spPr/>
    </dgm:pt>
    <dgm:pt modelId="{01220113-A045-499E-B530-C32051418C57}" type="pres">
      <dgm:prSet presAssocID="{176329C6-A293-41F9-99C4-BCAABF191D5E}" presName="wedge1Tx" presStyleLbl="node1" presStyleIdx="0" presStyleCnt="5">
        <dgm:presLayoutVars>
          <dgm:chMax val="0"/>
          <dgm:chPref val="0"/>
          <dgm:bulletEnabled val="1"/>
        </dgm:presLayoutVars>
      </dgm:prSet>
      <dgm:spPr/>
    </dgm:pt>
    <dgm:pt modelId="{042ECCE9-FE08-4590-B27E-D428A5986C0C}" type="pres">
      <dgm:prSet presAssocID="{176329C6-A293-41F9-99C4-BCAABF191D5E}" presName="wedge2" presStyleLbl="node1" presStyleIdx="1" presStyleCnt="5"/>
      <dgm:spPr/>
    </dgm:pt>
    <dgm:pt modelId="{44BA8D3C-1EA7-4F9A-B973-7FABD2036E63}" type="pres">
      <dgm:prSet presAssocID="{176329C6-A293-41F9-99C4-BCAABF191D5E}" presName="dummy2a" presStyleCnt="0"/>
      <dgm:spPr/>
    </dgm:pt>
    <dgm:pt modelId="{CEB4B477-82BF-4675-9FDC-BCE412C3656E}" type="pres">
      <dgm:prSet presAssocID="{176329C6-A293-41F9-99C4-BCAABF191D5E}" presName="dummy2b" presStyleCnt="0"/>
      <dgm:spPr/>
    </dgm:pt>
    <dgm:pt modelId="{5B57A1EB-3F60-4ACE-94E6-C5A13BD3D720}" type="pres">
      <dgm:prSet presAssocID="{176329C6-A293-41F9-99C4-BCAABF191D5E}" presName="wedge2Tx" presStyleLbl="node1" presStyleIdx="1" presStyleCnt="5">
        <dgm:presLayoutVars>
          <dgm:chMax val="0"/>
          <dgm:chPref val="0"/>
          <dgm:bulletEnabled val="1"/>
        </dgm:presLayoutVars>
      </dgm:prSet>
      <dgm:spPr/>
    </dgm:pt>
    <dgm:pt modelId="{F1F5835A-FF9E-470E-BF14-8A45EB1C3C7F}" type="pres">
      <dgm:prSet presAssocID="{176329C6-A293-41F9-99C4-BCAABF191D5E}" presName="wedge3" presStyleLbl="node1" presStyleIdx="2" presStyleCnt="5"/>
      <dgm:spPr/>
    </dgm:pt>
    <dgm:pt modelId="{46D3590A-2311-41CC-8EB4-6B7916AB0C54}" type="pres">
      <dgm:prSet presAssocID="{176329C6-A293-41F9-99C4-BCAABF191D5E}" presName="dummy3a" presStyleCnt="0"/>
      <dgm:spPr/>
    </dgm:pt>
    <dgm:pt modelId="{F2E7526C-36C2-42AD-90A9-BF04A4195A50}" type="pres">
      <dgm:prSet presAssocID="{176329C6-A293-41F9-99C4-BCAABF191D5E}" presName="dummy3b" presStyleCnt="0"/>
      <dgm:spPr/>
    </dgm:pt>
    <dgm:pt modelId="{10142237-FF7A-4E4F-A259-A1E39E7BBFCF}" type="pres">
      <dgm:prSet presAssocID="{176329C6-A293-41F9-99C4-BCAABF191D5E}" presName="wedge3Tx" presStyleLbl="node1" presStyleIdx="2" presStyleCnt="5">
        <dgm:presLayoutVars>
          <dgm:chMax val="0"/>
          <dgm:chPref val="0"/>
          <dgm:bulletEnabled val="1"/>
        </dgm:presLayoutVars>
      </dgm:prSet>
      <dgm:spPr/>
    </dgm:pt>
    <dgm:pt modelId="{C8B3A1F0-654E-4707-93EE-8D71BB830E5F}" type="pres">
      <dgm:prSet presAssocID="{176329C6-A293-41F9-99C4-BCAABF191D5E}" presName="wedge4" presStyleLbl="node1" presStyleIdx="3" presStyleCnt="5"/>
      <dgm:spPr/>
    </dgm:pt>
    <dgm:pt modelId="{E25E414A-C3E1-4A7E-AE40-E6602FEB4F19}" type="pres">
      <dgm:prSet presAssocID="{176329C6-A293-41F9-99C4-BCAABF191D5E}" presName="dummy4a" presStyleCnt="0"/>
      <dgm:spPr/>
    </dgm:pt>
    <dgm:pt modelId="{24347E32-49BA-4A14-8AD1-5C244CDC9200}" type="pres">
      <dgm:prSet presAssocID="{176329C6-A293-41F9-99C4-BCAABF191D5E}" presName="dummy4b" presStyleCnt="0"/>
      <dgm:spPr/>
    </dgm:pt>
    <dgm:pt modelId="{1CABCE97-9C1A-4047-8A38-68D1689E3FD8}" type="pres">
      <dgm:prSet presAssocID="{176329C6-A293-41F9-99C4-BCAABF191D5E}" presName="wedge4Tx" presStyleLbl="node1" presStyleIdx="3" presStyleCnt="5">
        <dgm:presLayoutVars>
          <dgm:chMax val="0"/>
          <dgm:chPref val="0"/>
          <dgm:bulletEnabled val="1"/>
        </dgm:presLayoutVars>
      </dgm:prSet>
      <dgm:spPr/>
    </dgm:pt>
    <dgm:pt modelId="{1B2595DF-C5F2-4311-AF23-4F69521AFBE6}" type="pres">
      <dgm:prSet presAssocID="{176329C6-A293-41F9-99C4-BCAABF191D5E}" presName="wedge5" presStyleLbl="node1" presStyleIdx="4" presStyleCnt="5"/>
      <dgm:spPr/>
    </dgm:pt>
    <dgm:pt modelId="{5F3D33A3-ED53-4B68-824A-3D2A03EF0534}" type="pres">
      <dgm:prSet presAssocID="{176329C6-A293-41F9-99C4-BCAABF191D5E}" presName="dummy5a" presStyleCnt="0"/>
      <dgm:spPr/>
    </dgm:pt>
    <dgm:pt modelId="{60AED568-AEFF-4F66-B63E-1478551714D7}" type="pres">
      <dgm:prSet presAssocID="{176329C6-A293-41F9-99C4-BCAABF191D5E}" presName="dummy5b" presStyleCnt="0"/>
      <dgm:spPr/>
    </dgm:pt>
    <dgm:pt modelId="{EDF2D0BA-6B41-4568-8F59-56C8257D60B6}" type="pres">
      <dgm:prSet presAssocID="{176329C6-A293-41F9-99C4-BCAABF191D5E}" presName="wedge5Tx" presStyleLbl="node1" presStyleIdx="4" presStyleCnt="5">
        <dgm:presLayoutVars>
          <dgm:chMax val="0"/>
          <dgm:chPref val="0"/>
          <dgm:bulletEnabled val="1"/>
        </dgm:presLayoutVars>
      </dgm:prSet>
      <dgm:spPr/>
    </dgm:pt>
    <dgm:pt modelId="{80B14EAD-B8FF-4FFF-9DA8-A63BF4110857}" type="pres">
      <dgm:prSet presAssocID="{271425BA-5C3B-4846-8EA6-4C82CEF0CB7B}" presName="arrowWedge1" presStyleLbl="fgSibTrans2D1" presStyleIdx="0" presStyleCnt="5"/>
      <dgm:spPr/>
    </dgm:pt>
    <dgm:pt modelId="{047945FA-018C-4BD8-B277-8F4B87B80161}" type="pres">
      <dgm:prSet presAssocID="{C6383B8A-B9D7-4696-AF56-06BB350E4489}" presName="arrowWedge2" presStyleLbl="fgSibTrans2D1" presStyleIdx="1" presStyleCnt="5"/>
      <dgm:spPr/>
    </dgm:pt>
    <dgm:pt modelId="{86DF167F-F5F1-427C-B4D1-9A87485E2B6B}" type="pres">
      <dgm:prSet presAssocID="{54C96604-DC6A-4159-8D2E-92B1DA55DDD1}" presName="arrowWedge3" presStyleLbl="fgSibTrans2D1" presStyleIdx="2" presStyleCnt="5"/>
      <dgm:spPr/>
    </dgm:pt>
    <dgm:pt modelId="{E84C331D-7FA9-4412-BE76-501A84B5A859}" type="pres">
      <dgm:prSet presAssocID="{C235675B-A609-4FA9-B26F-FA3EAFD7B6B5}" presName="arrowWedge4" presStyleLbl="fgSibTrans2D1" presStyleIdx="3" presStyleCnt="5"/>
      <dgm:spPr/>
    </dgm:pt>
    <dgm:pt modelId="{98E1159A-CB83-4B11-A1B7-4FB757F11052}" type="pres">
      <dgm:prSet presAssocID="{E04C2498-3339-4B6B-B206-7D86A36B3284}" presName="arrowWedge5" presStyleLbl="fgSibTrans2D1" presStyleIdx="4" presStyleCnt="5"/>
      <dgm:spPr/>
    </dgm:pt>
  </dgm:ptLst>
  <dgm:cxnLst>
    <dgm:cxn modelId="{DFD19210-3949-40A4-8243-9F0EA519D17F}" type="presOf" srcId="{28896689-4809-45C2-81D3-F990376F35E2}" destId="{86C515E1-9AF2-4346-B536-9CAF07788329}" srcOrd="0" destOrd="0" presId="urn:microsoft.com/office/officeart/2005/8/layout/cycle8"/>
    <dgm:cxn modelId="{7E6DBA14-B7BC-46B4-9083-9D10E4E414FF}" type="presOf" srcId="{28896689-4809-45C2-81D3-F990376F35E2}" destId="{01220113-A045-499E-B530-C32051418C57}" srcOrd="1" destOrd="0" presId="urn:microsoft.com/office/officeart/2005/8/layout/cycle8"/>
    <dgm:cxn modelId="{4298821E-060D-418C-906F-4B78DBFACDFD}" srcId="{176329C6-A293-41F9-99C4-BCAABF191D5E}" destId="{20E3CB0E-2D3E-4D02-B253-EBB9368256E4}" srcOrd="4" destOrd="0" parTransId="{6F2DFD0D-0860-4721-867D-1D5BEDEC7A61}" sibTransId="{E04C2498-3339-4B6B-B206-7D86A36B3284}"/>
    <dgm:cxn modelId="{57674324-FD9D-45B1-9336-D2E0FD08F031}" type="presOf" srcId="{78F5BFDD-C4AA-40A3-8F54-7215D0A443DF}" destId="{C8B3A1F0-654E-4707-93EE-8D71BB830E5F}" srcOrd="0" destOrd="0" presId="urn:microsoft.com/office/officeart/2005/8/layout/cycle8"/>
    <dgm:cxn modelId="{A14A4F24-FDDA-41B3-8BDA-1E57487509CA}" type="presOf" srcId="{20E3CB0E-2D3E-4D02-B253-EBB9368256E4}" destId="{EDF2D0BA-6B41-4568-8F59-56C8257D60B6}" srcOrd="1" destOrd="0" presId="urn:microsoft.com/office/officeart/2005/8/layout/cycle8"/>
    <dgm:cxn modelId="{830FAC39-CFA8-4899-863F-8E6EA378DB36}" type="presOf" srcId="{176329C6-A293-41F9-99C4-BCAABF191D5E}" destId="{6F3F1427-0D12-4F29-82A5-D1EF0A78C6D6}" srcOrd="0" destOrd="0" presId="urn:microsoft.com/office/officeart/2005/8/layout/cycle8"/>
    <dgm:cxn modelId="{93E0BF3D-0AA8-4808-995B-F80CA9BD4F5B}" srcId="{176329C6-A293-41F9-99C4-BCAABF191D5E}" destId="{8667C016-CBAA-4B01-931C-8C0B603B9AF1}" srcOrd="2" destOrd="0" parTransId="{732E32C0-3D5B-4506-8C0D-2FA70238D07B}" sibTransId="{54C96604-DC6A-4159-8D2E-92B1DA55DDD1}"/>
    <dgm:cxn modelId="{64FCD65B-1457-4CFC-96A9-8374F057A36B}" srcId="{176329C6-A293-41F9-99C4-BCAABF191D5E}" destId="{28896689-4809-45C2-81D3-F990376F35E2}" srcOrd="0" destOrd="0" parTransId="{63F28BA9-4B05-450D-A6C0-9B3F7FFDEEF1}" sibTransId="{271425BA-5C3B-4846-8EA6-4C82CEF0CB7B}"/>
    <dgm:cxn modelId="{7C027544-E7AF-4CEF-BD88-6F4B7294D894}" type="presOf" srcId="{A7E5A2FE-CDE8-4C61-93FF-96BA715692A2}" destId="{5B57A1EB-3F60-4ACE-94E6-C5A13BD3D720}" srcOrd="1" destOrd="0" presId="urn:microsoft.com/office/officeart/2005/8/layout/cycle8"/>
    <dgm:cxn modelId="{46B42D51-4198-4991-8DAA-FA406D1771B9}" srcId="{176329C6-A293-41F9-99C4-BCAABF191D5E}" destId="{78F5BFDD-C4AA-40A3-8F54-7215D0A443DF}" srcOrd="3" destOrd="0" parTransId="{8B3E7C4C-1F5A-460A-97DD-3A0DC7971E4C}" sibTransId="{C235675B-A609-4FA9-B26F-FA3EAFD7B6B5}"/>
    <dgm:cxn modelId="{0E7F6B7D-612A-492B-84CE-C8CDB3FB28CF}" type="presOf" srcId="{20E3CB0E-2D3E-4D02-B253-EBB9368256E4}" destId="{1B2595DF-C5F2-4311-AF23-4F69521AFBE6}" srcOrd="0" destOrd="0" presId="urn:microsoft.com/office/officeart/2005/8/layout/cycle8"/>
    <dgm:cxn modelId="{7E50FC82-1E69-469A-AE7F-B2D3EC0B4EF7}" type="presOf" srcId="{A7E5A2FE-CDE8-4C61-93FF-96BA715692A2}" destId="{042ECCE9-FE08-4590-B27E-D428A5986C0C}" srcOrd="0" destOrd="0" presId="urn:microsoft.com/office/officeart/2005/8/layout/cycle8"/>
    <dgm:cxn modelId="{50439C91-149E-40EF-8F80-0C2A0D54F6CF}" srcId="{176329C6-A293-41F9-99C4-BCAABF191D5E}" destId="{A7E5A2FE-CDE8-4C61-93FF-96BA715692A2}" srcOrd="1" destOrd="0" parTransId="{B0EA558A-491C-43B8-9B10-C380DE2E41BD}" sibTransId="{C6383B8A-B9D7-4696-AF56-06BB350E4489}"/>
    <dgm:cxn modelId="{7828A9BA-59ED-41E3-B695-240007958A10}" type="presOf" srcId="{8667C016-CBAA-4B01-931C-8C0B603B9AF1}" destId="{F1F5835A-FF9E-470E-BF14-8A45EB1C3C7F}" srcOrd="0" destOrd="0" presId="urn:microsoft.com/office/officeart/2005/8/layout/cycle8"/>
    <dgm:cxn modelId="{D5C20EC9-0EA3-4E76-80E4-36ADAF990148}" type="presOf" srcId="{8667C016-CBAA-4B01-931C-8C0B603B9AF1}" destId="{10142237-FF7A-4E4F-A259-A1E39E7BBFCF}" srcOrd="1" destOrd="0" presId="urn:microsoft.com/office/officeart/2005/8/layout/cycle8"/>
    <dgm:cxn modelId="{02DC58DD-4289-4067-938C-54104EB5C659}" type="presOf" srcId="{78F5BFDD-C4AA-40A3-8F54-7215D0A443DF}" destId="{1CABCE97-9C1A-4047-8A38-68D1689E3FD8}" srcOrd="1" destOrd="0" presId="urn:microsoft.com/office/officeart/2005/8/layout/cycle8"/>
    <dgm:cxn modelId="{E00FD824-C012-4467-90F4-A9BB9E0EBB41}" type="presParOf" srcId="{6F3F1427-0D12-4F29-82A5-D1EF0A78C6D6}" destId="{86C515E1-9AF2-4346-B536-9CAF07788329}" srcOrd="0" destOrd="0" presId="urn:microsoft.com/office/officeart/2005/8/layout/cycle8"/>
    <dgm:cxn modelId="{60D7EF53-EE33-4125-98C0-2682D73C0E77}" type="presParOf" srcId="{6F3F1427-0D12-4F29-82A5-D1EF0A78C6D6}" destId="{351DB76E-2A21-4973-A406-94CC0E5E0DFD}" srcOrd="1" destOrd="0" presId="urn:microsoft.com/office/officeart/2005/8/layout/cycle8"/>
    <dgm:cxn modelId="{101AE7A2-3087-4F75-B293-9296563CE626}" type="presParOf" srcId="{6F3F1427-0D12-4F29-82A5-D1EF0A78C6D6}" destId="{1DA39A64-A960-4E6D-B8C2-7D5C95E9889B}" srcOrd="2" destOrd="0" presId="urn:microsoft.com/office/officeart/2005/8/layout/cycle8"/>
    <dgm:cxn modelId="{D1D1CC08-AEBF-4625-93A6-45893D2676C4}" type="presParOf" srcId="{6F3F1427-0D12-4F29-82A5-D1EF0A78C6D6}" destId="{01220113-A045-499E-B530-C32051418C57}" srcOrd="3" destOrd="0" presId="urn:microsoft.com/office/officeart/2005/8/layout/cycle8"/>
    <dgm:cxn modelId="{A5489A80-4237-4AD3-A10C-A8A90EB7C905}" type="presParOf" srcId="{6F3F1427-0D12-4F29-82A5-D1EF0A78C6D6}" destId="{042ECCE9-FE08-4590-B27E-D428A5986C0C}" srcOrd="4" destOrd="0" presId="urn:microsoft.com/office/officeart/2005/8/layout/cycle8"/>
    <dgm:cxn modelId="{CBCE4F42-07B0-4CC2-96FD-717EEC9499F5}" type="presParOf" srcId="{6F3F1427-0D12-4F29-82A5-D1EF0A78C6D6}" destId="{44BA8D3C-1EA7-4F9A-B973-7FABD2036E63}" srcOrd="5" destOrd="0" presId="urn:microsoft.com/office/officeart/2005/8/layout/cycle8"/>
    <dgm:cxn modelId="{165185D7-53F6-4795-8AD0-BE9AA3F9A491}" type="presParOf" srcId="{6F3F1427-0D12-4F29-82A5-D1EF0A78C6D6}" destId="{CEB4B477-82BF-4675-9FDC-BCE412C3656E}" srcOrd="6" destOrd="0" presId="urn:microsoft.com/office/officeart/2005/8/layout/cycle8"/>
    <dgm:cxn modelId="{CE2D21E4-2869-491E-AB01-3E7964821213}" type="presParOf" srcId="{6F3F1427-0D12-4F29-82A5-D1EF0A78C6D6}" destId="{5B57A1EB-3F60-4ACE-94E6-C5A13BD3D720}" srcOrd="7" destOrd="0" presId="urn:microsoft.com/office/officeart/2005/8/layout/cycle8"/>
    <dgm:cxn modelId="{CDEC4EDD-327A-46F6-8AA5-936FE6C21BE2}" type="presParOf" srcId="{6F3F1427-0D12-4F29-82A5-D1EF0A78C6D6}" destId="{F1F5835A-FF9E-470E-BF14-8A45EB1C3C7F}" srcOrd="8" destOrd="0" presId="urn:microsoft.com/office/officeart/2005/8/layout/cycle8"/>
    <dgm:cxn modelId="{1408C0E8-C826-47B7-957E-78D884728A45}" type="presParOf" srcId="{6F3F1427-0D12-4F29-82A5-D1EF0A78C6D6}" destId="{46D3590A-2311-41CC-8EB4-6B7916AB0C54}" srcOrd="9" destOrd="0" presId="urn:microsoft.com/office/officeart/2005/8/layout/cycle8"/>
    <dgm:cxn modelId="{3821CF3B-6770-455F-8183-CF88E7C39A06}" type="presParOf" srcId="{6F3F1427-0D12-4F29-82A5-D1EF0A78C6D6}" destId="{F2E7526C-36C2-42AD-90A9-BF04A4195A50}" srcOrd="10" destOrd="0" presId="urn:microsoft.com/office/officeart/2005/8/layout/cycle8"/>
    <dgm:cxn modelId="{E130C213-23F2-4B41-AD2E-E3F3EF8D5B49}" type="presParOf" srcId="{6F3F1427-0D12-4F29-82A5-D1EF0A78C6D6}" destId="{10142237-FF7A-4E4F-A259-A1E39E7BBFCF}" srcOrd="11" destOrd="0" presId="urn:microsoft.com/office/officeart/2005/8/layout/cycle8"/>
    <dgm:cxn modelId="{0EAE77FE-B1B9-4ADB-930D-463B5F4432A6}" type="presParOf" srcId="{6F3F1427-0D12-4F29-82A5-D1EF0A78C6D6}" destId="{C8B3A1F0-654E-4707-93EE-8D71BB830E5F}" srcOrd="12" destOrd="0" presId="urn:microsoft.com/office/officeart/2005/8/layout/cycle8"/>
    <dgm:cxn modelId="{DE171F78-251E-4538-A88E-CAA6580D6B45}" type="presParOf" srcId="{6F3F1427-0D12-4F29-82A5-D1EF0A78C6D6}" destId="{E25E414A-C3E1-4A7E-AE40-E6602FEB4F19}" srcOrd="13" destOrd="0" presId="urn:microsoft.com/office/officeart/2005/8/layout/cycle8"/>
    <dgm:cxn modelId="{3E2CAF31-DAA8-4EC2-BB05-370CBD6EEC63}" type="presParOf" srcId="{6F3F1427-0D12-4F29-82A5-D1EF0A78C6D6}" destId="{24347E32-49BA-4A14-8AD1-5C244CDC9200}" srcOrd="14" destOrd="0" presId="urn:microsoft.com/office/officeart/2005/8/layout/cycle8"/>
    <dgm:cxn modelId="{52AD67F2-2E7D-4F9C-B0D2-A26BE0605473}" type="presParOf" srcId="{6F3F1427-0D12-4F29-82A5-D1EF0A78C6D6}" destId="{1CABCE97-9C1A-4047-8A38-68D1689E3FD8}" srcOrd="15" destOrd="0" presId="urn:microsoft.com/office/officeart/2005/8/layout/cycle8"/>
    <dgm:cxn modelId="{5C0FEEDB-ACD0-4683-8988-1CEE80E92B9B}" type="presParOf" srcId="{6F3F1427-0D12-4F29-82A5-D1EF0A78C6D6}" destId="{1B2595DF-C5F2-4311-AF23-4F69521AFBE6}" srcOrd="16" destOrd="0" presId="urn:microsoft.com/office/officeart/2005/8/layout/cycle8"/>
    <dgm:cxn modelId="{E5C2E8BA-6771-42CC-A7AE-4A1C1AEC0A7A}" type="presParOf" srcId="{6F3F1427-0D12-4F29-82A5-D1EF0A78C6D6}" destId="{5F3D33A3-ED53-4B68-824A-3D2A03EF0534}" srcOrd="17" destOrd="0" presId="urn:microsoft.com/office/officeart/2005/8/layout/cycle8"/>
    <dgm:cxn modelId="{A844248C-E715-44DC-B36C-4EB68BE97272}" type="presParOf" srcId="{6F3F1427-0D12-4F29-82A5-D1EF0A78C6D6}" destId="{60AED568-AEFF-4F66-B63E-1478551714D7}" srcOrd="18" destOrd="0" presId="urn:microsoft.com/office/officeart/2005/8/layout/cycle8"/>
    <dgm:cxn modelId="{502968D0-3DAB-4E0D-AFFF-AB212A6F53E3}" type="presParOf" srcId="{6F3F1427-0D12-4F29-82A5-D1EF0A78C6D6}" destId="{EDF2D0BA-6B41-4568-8F59-56C8257D60B6}" srcOrd="19" destOrd="0" presId="urn:microsoft.com/office/officeart/2005/8/layout/cycle8"/>
    <dgm:cxn modelId="{8BAE2438-D385-4EC2-98F2-39D06A14874C}" type="presParOf" srcId="{6F3F1427-0D12-4F29-82A5-D1EF0A78C6D6}" destId="{80B14EAD-B8FF-4FFF-9DA8-A63BF4110857}" srcOrd="20" destOrd="0" presId="urn:microsoft.com/office/officeart/2005/8/layout/cycle8"/>
    <dgm:cxn modelId="{0861DE9C-94F6-4C14-A93A-71ADD7B62E59}" type="presParOf" srcId="{6F3F1427-0D12-4F29-82A5-D1EF0A78C6D6}" destId="{047945FA-018C-4BD8-B277-8F4B87B80161}" srcOrd="21" destOrd="0" presId="urn:microsoft.com/office/officeart/2005/8/layout/cycle8"/>
    <dgm:cxn modelId="{74F390D9-B4E1-4772-ADF1-C5803C98F483}" type="presParOf" srcId="{6F3F1427-0D12-4F29-82A5-D1EF0A78C6D6}" destId="{86DF167F-F5F1-427C-B4D1-9A87485E2B6B}" srcOrd="22" destOrd="0" presId="urn:microsoft.com/office/officeart/2005/8/layout/cycle8"/>
    <dgm:cxn modelId="{B476FC21-CD97-47A7-BAAD-668840870C4E}" type="presParOf" srcId="{6F3F1427-0D12-4F29-82A5-D1EF0A78C6D6}" destId="{E84C331D-7FA9-4412-BE76-501A84B5A859}" srcOrd="23" destOrd="0" presId="urn:microsoft.com/office/officeart/2005/8/layout/cycle8"/>
    <dgm:cxn modelId="{DFFD8FC0-555C-4112-B069-5E4F19C3582F}" type="presParOf" srcId="{6F3F1427-0D12-4F29-82A5-D1EF0A78C6D6}" destId="{98E1159A-CB83-4B11-A1B7-4FB757F11052}" srcOrd="24" destOrd="0" presId="urn:microsoft.com/office/officeart/2005/8/layout/cycle8"/>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6329C6-A293-41F9-99C4-BCAABF191D5E}" type="doc">
      <dgm:prSet loTypeId="urn:microsoft.com/office/officeart/2005/8/layout/cycle8" loCatId="cycle" qsTypeId="urn:microsoft.com/office/officeart/2005/8/quickstyle/simple1" qsCatId="simple" csTypeId="urn:microsoft.com/office/officeart/2005/8/colors/accent1_2" csCatId="accent1" phldr="1"/>
      <dgm:spPr/>
    </dgm:pt>
    <dgm:pt modelId="{28896689-4809-45C2-81D3-F990376F35E2}">
      <dgm:prSet phldrT="[Text]" custT="1"/>
      <dgm:spPr/>
      <dgm:t>
        <a:bodyPr/>
        <a:lstStyle/>
        <a:p>
          <a:pPr marL="0" indent="0">
            <a:tabLst/>
          </a:pPr>
          <a:r>
            <a:rPr lang="sv-SE" sz="1600" b="1" dirty="0"/>
            <a:t>1</a:t>
          </a:r>
          <a:br>
            <a:rPr lang="sv-SE" sz="2400" dirty="0"/>
          </a:br>
          <a:r>
            <a:rPr lang="sv-SE" sz="1100" dirty="0"/>
            <a:t>Uppvärmning</a:t>
          </a:r>
          <a:endParaRPr lang="sv-SE" sz="1200" dirty="0"/>
        </a:p>
        <a:p>
          <a:pPr marL="0"/>
          <a:r>
            <a:rPr lang="sv-SE" sz="1050" dirty="0"/>
            <a:t>(ca 8 min)</a:t>
          </a:r>
          <a:endParaRPr lang="sv-SE" sz="1200" dirty="0"/>
        </a:p>
      </dgm:t>
    </dgm:pt>
    <dgm:pt modelId="{63F28BA9-4B05-450D-A6C0-9B3F7FFDEEF1}" type="parTrans" cxnId="{64FCD65B-1457-4CFC-96A9-8374F057A36B}">
      <dgm:prSet/>
      <dgm:spPr/>
      <dgm:t>
        <a:bodyPr/>
        <a:lstStyle/>
        <a:p>
          <a:endParaRPr lang="sv-SE"/>
        </a:p>
      </dgm:t>
    </dgm:pt>
    <dgm:pt modelId="{271425BA-5C3B-4846-8EA6-4C82CEF0CB7B}" type="sibTrans" cxnId="{64FCD65B-1457-4CFC-96A9-8374F057A36B}">
      <dgm:prSet/>
      <dgm:spPr/>
      <dgm:t>
        <a:bodyPr/>
        <a:lstStyle/>
        <a:p>
          <a:endParaRPr lang="sv-SE"/>
        </a:p>
      </dgm:t>
    </dgm:pt>
    <dgm:pt modelId="{78F5BFDD-C4AA-40A3-8F54-7215D0A443DF}">
      <dgm:prSet phldrT="[Text]" custT="1"/>
      <dgm:spPr/>
      <dgm:t>
        <a:bodyPr/>
        <a:lstStyle/>
        <a:p>
          <a:r>
            <a:rPr lang="sv-SE" sz="1400" dirty="0"/>
            <a:t>4</a:t>
          </a:r>
          <a:br>
            <a:rPr lang="sv-SE" sz="1400" dirty="0"/>
          </a:br>
          <a:r>
            <a:rPr lang="sv-SE" sz="1400" dirty="0"/>
            <a:t>Spel</a:t>
          </a:r>
        </a:p>
        <a:p>
          <a:r>
            <a:rPr lang="sv-SE" sz="1000" dirty="0"/>
            <a:t>(ca 20 min)</a:t>
          </a:r>
        </a:p>
      </dgm:t>
    </dgm:pt>
    <dgm:pt modelId="{8B3E7C4C-1F5A-460A-97DD-3A0DC7971E4C}" type="parTrans" cxnId="{46B42D51-4198-4991-8DAA-FA406D1771B9}">
      <dgm:prSet/>
      <dgm:spPr/>
      <dgm:t>
        <a:bodyPr/>
        <a:lstStyle/>
        <a:p>
          <a:endParaRPr lang="sv-SE"/>
        </a:p>
      </dgm:t>
    </dgm:pt>
    <dgm:pt modelId="{C235675B-A609-4FA9-B26F-FA3EAFD7B6B5}" type="sibTrans" cxnId="{46B42D51-4198-4991-8DAA-FA406D1771B9}">
      <dgm:prSet/>
      <dgm:spPr/>
      <dgm:t>
        <a:bodyPr/>
        <a:lstStyle/>
        <a:p>
          <a:endParaRPr lang="sv-SE"/>
        </a:p>
      </dgm:t>
    </dgm:pt>
    <dgm:pt modelId="{20E3CB0E-2D3E-4D02-B253-EBB9368256E4}">
      <dgm:prSet phldrT="[Text]" custT="1"/>
      <dgm:spPr/>
      <dgm:t>
        <a:bodyPr/>
        <a:lstStyle/>
        <a:p>
          <a:r>
            <a:rPr lang="sv-SE" sz="1400" dirty="0"/>
            <a:t>5</a:t>
          </a:r>
          <a:br>
            <a:rPr lang="sv-SE" sz="1400" dirty="0"/>
          </a:br>
          <a:r>
            <a:rPr lang="sv-SE" sz="1200" dirty="0"/>
            <a:t>Avslutning</a:t>
          </a:r>
        </a:p>
        <a:p>
          <a:r>
            <a:rPr lang="sv-SE" sz="1000" dirty="0"/>
            <a:t>(ca 2 min)</a:t>
          </a:r>
        </a:p>
      </dgm:t>
    </dgm:pt>
    <dgm:pt modelId="{6F2DFD0D-0860-4721-867D-1D5BEDEC7A61}" type="parTrans" cxnId="{4298821E-060D-418C-906F-4B78DBFACDFD}">
      <dgm:prSet/>
      <dgm:spPr/>
      <dgm:t>
        <a:bodyPr/>
        <a:lstStyle/>
        <a:p>
          <a:endParaRPr lang="sv-SE"/>
        </a:p>
      </dgm:t>
    </dgm:pt>
    <dgm:pt modelId="{E04C2498-3339-4B6B-B206-7D86A36B3284}" type="sibTrans" cxnId="{4298821E-060D-418C-906F-4B78DBFACDFD}">
      <dgm:prSet/>
      <dgm:spPr/>
      <dgm:t>
        <a:bodyPr/>
        <a:lstStyle/>
        <a:p>
          <a:endParaRPr lang="sv-SE"/>
        </a:p>
      </dgm:t>
    </dgm:pt>
    <dgm:pt modelId="{A7E5A2FE-CDE8-4C61-93FF-96BA715692A2}">
      <dgm:prSet phldrT="[Text]" custT="1"/>
      <dgm:spPr/>
      <dgm:t>
        <a:bodyPr/>
        <a:lstStyle/>
        <a:p>
          <a:r>
            <a:rPr lang="sv-SE" sz="1700" dirty="0"/>
            <a:t>2</a:t>
          </a:r>
          <a:br>
            <a:rPr lang="sv-SE" sz="1700" dirty="0"/>
          </a:br>
          <a:r>
            <a:rPr lang="sv-SE" sz="1400" dirty="0"/>
            <a:t>Övning</a:t>
          </a:r>
          <a:endParaRPr lang="sv-SE" sz="1700" dirty="0"/>
        </a:p>
        <a:p>
          <a:r>
            <a:rPr lang="sv-SE" sz="1050" dirty="0"/>
            <a:t>(ca 15 min)</a:t>
          </a:r>
        </a:p>
      </dgm:t>
    </dgm:pt>
    <dgm:pt modelId="{C6383B8A-B9D7-4696-AF56-06BB350E4489}" type="sibTrans" cxnId="{50439C91-149E-40EF-8F80-0C2A0D54F6CF}">
      <dgm:prSet/>
      <dgm:spPr/>
      <dgm:t>
        <a:bodyPr/>
        <a:lstStyle/>
        <a:p>
          <a:endParaRPr lang="sv-SE"/>
        </a:p>
      </dgm:t>
    </dgm:pt>
    <dgm:pt modelId="{B0EA558A-491C-43B8-9B10-C380DE2E41BD}" type="parTrans" cxnId="{50439C91-149E-40EF-8F80-0C2A0D54F6CF}">
      <dgm:prSet/>
      <dgm:spPr/>
      <dgm:t>
        <a:bodyPr/>
        <a:lstStyle/>
        <a:p>
          <a:endParaRPr lang="sv-SE"/>
        </a:p>
      </dgm:t>
    </dgm:pt>
    <dgm:pt modelId="{8667C016-CBAA-4B01-931C-8C0B603B9AF1}">
      <dgm:prSet phldrT="[Text]" custT="1"/>
      <dgm:spPr/>
      <dgm:t>
        <a:bodyPr/>
        <a:lstStyle/>
        <a:p>
          <a:r>
            <a:rPr lang="sv-SE" sz="1800" b="1" dirty="0"/>
            <a:t>3</a:t>
          </a:r>
          <a:br>
            <a:rPr lang="sv-SE" sz="1500" dirty="0"/>
          </a:br>
          <a:r>
            <a:rPr lang="sv-SE" sz="1400" dirty="0"/>
            <a:t>Övning</a:t>
          </a:r>
          <a:br>
            <a:rPr lang="sv-SE" sz="1500" dirty="0"/>
          </a:br>
          <a:r>
            <a:rPr lang="sv-SE" sz="1000" dirty="0"/>
            <a:t>(ca 15 min)</a:t>
          </a:r>
          <a:endParaRPr lang="sv-SE" sz="1500" dirty="0"/>
        </a:p>
      </dgm:t>
    </dgm:pt>
    <dgm:pt modelId="{54C96604-DC6A-4159-8D2E-92B1DA55DDD1}" type="sibTrans" cxnId="{93E0BF3D-0AA8-4808-995B-F80CA9BD4F5B}">
      <dgm:prSet/>
      <dgm:spPr/>
      <dgm:t>
        <a:bodyPr/>
        <a:lstStyle/>
        <a:p>
          <a:endParaRPr lang="sv-SE"/>
        </a:p>
      </dgm:t>
    </dgm:pt>
    <dgm:pt modelId="{732E32C0-3D5B-4506-8C0D-2FA70238D07B}" type="parTrans" cxnId="{93E0BF3D-0AA8-4808-995B-F80CA9BD4F5B}">
      <dgm:prSet/>
      <dgm:spPr/>
      <dgm:t>
        <a:bodyPr/>
        <a:lstStyle/>
        <a:p>
          <a:endParaRPr lang="sv-SE"/>
        </a:p>
      </dgm:t>
    </dgm:pt>
    <dgm:pt modelId="{6F3F1427-0D12-4F29-82A5-D1EF0A78C6D6}" type="pres">
      <dgm:prSet presAssocID="{176329C6-A293-41F9-99C4-BCAABF191D5E}" presName="compositeShape" presStyleCnt="0">
        <dgm:presLayoutVars>
          <dgm:chMax val="7"/>
          <dgm:dir/>
          <dgm:resizeHandles val="exact"/>
        </dgm:presLayoutVars>
      </dgm:prSet>
      <dgm:spPr/>
    </dgm:pt>
    <dgm:pt modelId="{86C515E1-9AF2-4346-B536-9CAF07788329}" type="pres">
      <dgm:prSet presAssocID="{176329C6-A293-41F9-99C4-BCAABF191D5E}" presName="wedge1" presStyleLbl="node1" presStyleIdx="0" presStyleCnt="5"/>
      <dgm:spPr/>
    </dgm:pt>
    <dgm:pt modelId="{351DB76E-2A21-4973-A406-94CC0E5E0DFD}" type="pres">
      <dgm:prSet presAssocID="{176329C6-A293-41F9-99C4-BCAABF191D5E}" presName="dummy1a" presStyleCnt="0"/>
      <dgm:spPr/>
    </dgm:pt>
    <dgm:pt modelId="{1DA39A64-A960-4E6D-B8C2-7D5C95E9889B}" type="pres">
      <dgm:prSet presAssocID="{176329C6-A293-41F9-99C4-BCAABF191D5E}" presName="dummy1b" presStyleCnt="0"/>
      <dgm:spPr/>
    </dgm:pt>
    <dgm:pt modelId="{01220113-A045-499E-B530-C32051418C57}" type="pres">
      <dgm:prSet presAssocID="{176329C6-A293-41F9-99C4-BCAABF191D5E}" presName="wedge1Tx" presStyleLbl="node1" presStyleIdx="0" presStyleCnt="5">
        <dgm:presLayoutVars>
          <dgm:chMax val="0"/>
          <dgm:chPref val="0"/>
          <dgm:bulletEnabled val="1"/>
        </dgm:presLayoutVars>
      </dgm:prSet>
      <dgm:spPr/>
    </dgm:pt>
    <dgm:pt modelId="{042ECCE9-FE08-4590-B27E-D428A5986C0C}" type="pres">
      <dgm:prSet presAssocID="{176329C6-A293-41F9-99C4-BCAABF191D5E}" presName="wedge2" presStyleLbl="node1" presStyleIdx="1" presStyleCnt="5"/>
      <dgm:spPr/>
    </dgm:pt>
    <dgm:pt modelId="{44BA8D3C-1EA7-4F9A-B973-7FABD2036E63}" type="pres">
      <dgm:prSet presAssocID="{176329C6-A293-41F9-99C4-BCAABF191D5E}" presName="dummy2a" presStyleCnt="0"/>
      <dgm:spPr/>
    </dgm:pt>
    <dgm:pt modelId="{CEB4B477-82BF-4675-9FDC-BCE412C3656E}" type="pres">
      <dgm:prSet presAssocID="{176329C6-A293-41F9-99C4-BCAABF191D5E}" presName="dummy2b" presStyleCnt="0"/>
      <dgm:spPr/>
    </dgm:pt>
    <dgm:pt modelId="{5B57A1EB-3F60-4ACE-94E6-C5A13BD3D720}" type="pres">
      <dgm:prSet presAssocID="{176329C6-A293-41F9-99C4-BCAABF191D5E}" presName="wedge2Tx" presStyleLbl="node1" presStyleIdx="1" presStyleCnt="5">
        <dgm:presLayoutVars>
          <dgm:chMax val="0"/>
          <dgm:chPref val="0"/>
          <dgm:bulletEnabled val="1"/>
        </dgm:presLayoutVars>
      </dgm:prSet>
      <dgm:spPr/>
    </dgm:pt>
    <dgm:pt modelId="{F1F5835A-FF9E-470E-BF14-8A45EB1C3C7F}" type="pres">
      <dgm:prSet presAssocID="{176329C6-A293-41F9-99C4-BCAABF191D5E}" presName="wedge3" presStyleLbl="node1" presStyleIdx="2" presStyleCnt="5"/>
      <dgm:spPr/>
    </dgm:pt>
    <dgm:pt modelId="{46D3590A-2311-41CC-8EB4-6B7916AB0C54}" type="pres">
      <dgm:prSet presAssocID="{176329C6-A293-41F9-99C4-BCAABF191D5E}" presName="dummy3a" presStyleCnt="0"/>
      <dgm:spPr/>
    </dgm:pt>
    <dgm:pt modelId="{F2E7526C-36C2-42AD-90A9-BF04A4195A50}" type="pres">
      <dgm:prSet presAssocID="{176329C6-A293-41F9-99C4-BCAABF191D5E}" presName="dummy3b" presStyleCnt="0"/>
      <dgm:spPr/>
    </dgm:pt>
    <dgm:pt modelId="{10142237-FF7A-4E4F-A259-A1E39E7BBFCF}" type="pres">
      <dgm:prSet presAssocID="{176329C6-A293-41F9-99C4-BCAABF191D5E}" presName="wedge3Tx" presStyleLbl="node1" presStyleIdx="2" presStyleCnt="5">
        <dgm:presLayoutVars>
          <dgm:chMax val="0"/>
          <dgm:chPref val="0"/>
          <dgm:bulletEnabled val="1"/>
        </dgm:presLayoutVars>
      </dgm:prSet>
      <dgm:spPr/>
    </dgm:pt>
    <dgm:pt modelId="{C8B3A1F0-654E-4707-93EE-8D71BB830E5F}" type="pres">
      <dgm:prSet presAssocID="{176329C6-A293-41F9-99C4-BCAABF191D5E}" presName="wedge4" presStyleLbl="node1" presStyleIdx="3" presStyleCnt="5"/>
      <dgm:spPr/>
    </dgm:pt>
    <dgm:pt modelId="{E25E414A-C3E1-4A7E-AE40-E6602FEB4F19}" type="pres">
      <dgm:prSet presAssocID="{176329C6-A293-41F9-99C4-BCAABF191D5E}" presName="dummy4a" presStyleCnt="0"/>
      <dgm:spPr/>
    </dgm:pt>
    <dgm:pt modelId="{24347E32-49BA-4A14-8AD1-5C244CDC9200}" type="pres">
      <dgm:prSet presAssocID="{176329C6-A293-41F9-99C4-BCAABF191D5E}" presName="dummy4b" presStyleCnt="0"/>
      <dgm:spPr/>
    </dgm:pt>
    <dgm:pt modelId="{1CABCE97-9C1A-4047-8A38-68D1689E3FD8}" type="pres">
      <dgm:prSet presAssocID="{176329C6-A293-41F9-99C4-BCAABF191D5E}" presName="wedge4Tx" presStyleLbl="node1" presStyleIdx="3" presStyleCnt="5">
        <dgm:presLayoutVars>
          <dgm:chMax val="0"/>
          <dgm:chPref val="0"/>
          <dgm:bulletEnabled val="1"/>
        </dgm:presLayoutVars>
      </dgm:prSet>
      <dgm:spPr/>
    </dgm:pt>
    <dgm:pt modelId="{1B2595DF-C5F2-4311-AF23-4F69521AFBE6}" type="pres">
      <dgm:prSet presAssocID="{176329C6-A293-41F9-99C4-BCAABF191D5E}" presName="wedge5" presStyleLbl="node1" presStyleIdx="4" presStyleCnt="5"/>
      <dgm:spPr/>
    </dgm:pt>
    <dgm:pt modelId="{5F3D33A3-ED53-4B68-824A-3D2A03EF0534}" type="pres">
      <dgm:prSet presAssocID="{176329C6-A293-41F9-99C4-BCAABF191D5E}" presName="dummy5a" presStyleCnt="0"/>
      <dgm:spPr/>
    </dgm:pt>
    <dgm:pt modelId="{60AED568-AEFF-4F66-B63E-1478551714D7}" type="pres">
      <dgm:prSet presAssocID="{176329C6-A293-41F9-99C4-BCAABF191D5E}" presName="dummy5b" presStyleCnt="0"/>
      <dgm:spPr/>
    </dgm:pt>
    <dgm:pt modelId="{EDF2D0BA-6B41-4568-8F59-56C8257D60B6}" type="pres">
      <dgm:prSet presAssocID="{176329C6-A293-41F9-99C4-BCAABF191D5E}" presName="wedge5Tx" presStyleLbl="node1" presStyleIdx="4" presStyleCnt="5">
        <dgm:presLayoutVars>
          <dgm:chMax val="0"/>
          <dgm:chPref val="0"/>
          <dgm:bulletEnabled val="1"/>
        </dgm:presLayoutVars>
      </dgm:prSet>
      <dgm:spPr/>
    </dgm:pt>
    <dgm:pt modelId="{80B14EAD-B8FF-4FFF-9DA8-A63BF4110857}" type="pres">
      <dgm:prSet presAssocID="{271425BA-5C3B-4846-8EA6-4C82CEF0CB7B}" presName="arrowWedge1" presStyleLbl="fgSibTrans2D1" presStyleIdx="0" presStyleCnt="5"/>
      <dgm:spPr/>
    </dgm:pt>
    <dgm:pt modelId="{047945FA-018C-4BD8-B277-8F4B87B80161}" type="pres">
      <dgm:prSet presAssocID="{C6383B8A-B9D7-4696-AF56-06BB350E4489}" presName="arrowWedge2" presStyleLbl="fgSibTrans2D1" presStyleIdx="1" presStyleCnt="5"/>
      <dgm:spPr/>
    </dgm:pt>
    <dgm:pt modelId="{86DF167F-F5F1-427C-B4D1-9A87485E2B6B}" type="pres">
      <dgm:prSet presAssocID="{54C96604-DC6A-4159-8D2E-92B1DA55DDD1}" presName="arrowWedge3" presStyleLbl="fgSibTrans2D1" presStyleIdx="2" presStyleCnt="5"/>
      <dgm:spPr/>
    </dgm:pt>
    <dgm:pt modelId="{E84C331D-7FA9-4412-BE76-501A84B5A859}" type="pres">
      <dgm:prSet presAssocID="{C235675B-A609-4FA9-B26F-FA3EAFD7B6B5}" presName="arrowWedge4" presStyleLbl="fgSibTrans2D1" presStyleIdx="3" presStyleCnt="5"/>
      <dgm:spPr/>
    </dgm:pt>
    <dgm:pt modelId="{98E1159A-CB83-4B11-A1B7-4FB757F11052}" type="pres">
      <dgm:prSet presAssocID="{E04C2498-3339-4B6B-B206-7D86A36B3284}" presName="arrowWedge5" presStyleLbl="fgSibTrans2D1" presStyleIdx="4" presStyleCnt="5"/>
      <dgm:spPr/>
    </dgm:pt>
  </dgm:ptLst>
  <dgm:cxnLst>
    <dgm:cxn modelId="{DFD19210-3949-40A4-8243-9F0EA519D17F}" type="presOf" srcId="{28896689-4809-45C2-81D3-F990376F35E2}" destId="{86C515E1-9AF2-4346-B536-9CAF07788329}" srcOrd="0" destOrd="0" presId="urn:microsoft.com/office/officeart/2005/8/layout/cycle8"/>
    <dgm:cxn modelId="{7E6DBA14-B7BC-46B4-9083-9D10E4E414FF}" type="presOf" srcId="{28896689-4809-45C2-81D3-F990376F35E2}" destId="{01220113-A045-499E-B530-C32051418C57}" srcOrd="1" destOrd="0" presId="urn:microsoft.com/office/officeart/2005/8/layout/cycle8"/>
    <dgm:cxn modelId="{4298821E-060D-418C-906F-4B78DBFACDFD}" srcId="{176329C6-A293-41F9-99C4-BCAABF191D5E}" destId="{20E3CB0E-2D3E-4D02-B253-EBB9368256E4}" srcOrd="4" destOrd="0" parTransId="{6F2DFD0D-0860-4721-867D-1D5BEDEC7A61}" sibTransId="{E04C2498-3339-4B6B-B206-7D86A36B3284}"/>
    <dgm:cxn modelId="{57674324-FD9D-45B1-9336-D2E0FD08F031}" type="presOf" srcId="{78F5BFDD-C4AA-40A3-8F54-7215D0A443DF}" destId="{C8B3A1F0-654E-4707-93EE-8D71BB830E5F}" srcOrd="0" destOrd="0" presId="urn:microsoft.com/office/officeart/2005/8/layout/cycle8"/>
    <dgm:cxn modelId="{A14A4F24-FDDA-41B3-8BDA-1E57487509CA}" type="presOf" srcId="{20E3CB0E-2D3E-4D02-B253-EBB9368256E4}" destId="{EDF2D0BA-6B41-4568-8F59-56C8257D60B6}" srcOrd="1" destOrd="0" presId="urn:microsoft.com/office/officeart/2005/8/layout/cycle8"/>
    <dgm:cxn modelId="{830FAC39-CFA8-4899-863F-8E6EA378DB36}" type="presOf" srcId="{176329C6-A293-41F9-99C4-BCAABF191D5E}" destId="{6F3F1427-0D12-4F29-82A5-D1EF0A78C6D6}" srcOrd="0" destOrd="0" presId="urn:microsoft.com/office/officeart/2005/8/layout/cycle8"/>
    <dgm:cxn modelId="{93E0BF3D-0AA8-4808-995B-F80CA9BD4F5B}" srcId="{176329C6-A293-41F9-99C4-BCAABF191D5E}" destId="{8667C016-CBAA-4B01-931C-8C0B603B9AF1}" srcOrd="2" destOrd="0" parTransId="{732E32C0-3D5B-4506-8C0D-2FA70238D07B}" sibTransId="{54C96604-DC6A-4159-8D2E-92B1DA55DDD1}"/>
    <dgm:cxn modelId="{64FCD65B-1457-4CFC-96A9-8374F057A36B}" srcId="{176329C6-A293-41F9-99C4-BCAABF191D5E}" destId="{28896689-4809-45C2-81D3-F990376F35E2}" srcOrd="0" destOrd="0" parTransId="{63F28BA9-4B05-450D-A6C0-9B3F7FFDEEF1}" sibTransId="{271425BA-5C3B-4846-8EA6-4C82CEF0CB7B}"/>
    <dgm:cxn modelId="{7C027544-E7AF-4CEF-BD88-6F4B7294D894}" type="presOf" srcId="{A7E5A2FE-CDE8-4C61-93FF-96BA715692A2}" destId="{5B57A1EB-3F60-4ACE-94E6-C5A13BD3D720}" srcOrd="1" destOrd="0" presId="urn:microsoft.com/office/officeart/2005/8/layout/cycle8"/>
    <dgm:cxn modelId="{46B42D51-4198-4991-8DAA-FA406D1771B9}" srcId="{176329C6-A293-41F9-99C4-BCAABF191D5E}" destId="{78F5BFDD-C4AA-40A3-8F54-7215D0A443DF}" srcOrd="3" destOrd="0" parTransId="{8B3E7C4C-1F5A-460A-97DD-3A0DC7971E4C}" sibTransId="{C235675B-A609-4FA9-B26F-FA3EAFD7B6B5}"/>
    <dgm:cxn modelId="{0E7F6B7D-612A-492B-84CE-C8CDB3FB28CF}" type="presOf" srcId="{20E3CB0E-2D3E-4D02-B253-EBB9368256E4}" destId="{1B2595DF-C5F2-4311-AF23-4F69521AFBE6}" srcOrd="0" destOrd="0" presId="urn:microsoft.com/office/officeart/2005/8/layout/cycle8"/>
    <dgm:cxn modelId="{7E50FC82-1E69-469A-AE7F-B2D3EC0B4EF7}" type="presOf" srcId="{A7E5A2FE-CDE8-4C61-93FF-96BA715692A2}" destId="{042ECCE9-FE08-4590-B27E-D428A5986C0C}" srcOrd="0" destOrd="0" presId="urn:microsoft.com/office/officeart/2005/8/layout/cycle8"/>
    <dgm:cxn modelId="{50439C91-149E-40EF-8F80-0C2A0D54F6CF}" srcId="{176329C6-A293-41F9-99C4-BCAABF191D5E}" destId="{A7E5A2FE-CDE8-4C61-93FF-96BA715692A2}" srcOrd="1" destOrd="0" parTransId="{B0EA558A-491C-43B8-9B10-C380DE2E41BD}" sibTransId="{C6383B8A-B9D7-4696-AF56-06BB350E4489}"/>
    <dgm:cxn modelId="{7828A9BA-59ED-41E3-B695-240007958A10}" type="presOf" srcId="{8667C016-CBAA-4B01-931C-8C0B603B9AF1}" destId="{F1F5835A-FF9E-470E-BF14-8A45EB1C3C7F}" srcOrd="0" destOrd="0" presId="urn:microsoft.com/office/officeart/2005/8/layout/cycle8"/>
    <dgm:cxn modelId="{D5C20EC9-0EA3-4E76-80E4-36ADAF990148}" type="presOf" srcId="{8667C016-CBAA-4B01-931C-8C0B603B9AF1}" destId="{10142237-FF7A-4E4F-A259-A1E39E7BBFCF}" srcOrd="1" destOrd="0" presId="urn:microsoft.com/office/officeart/2005/8/layout/cycle8"/>
    <dgm:cxn modelId="{02DC58DD-4289-4067-938C-54104EB5C659}" type="presOf" srcId="{78F5BFDD-C4AA-40A3-8F54-7215D0A443DF}" destId="{1CABCE97-9C1A-4047-8A38-68D1689E3FD8}" srcOrd="1" destOrd="0" presId="urn:microsoft.com/office/officeart/2005/8/layout/cycle8"/>
    <dgm:cxn modelId="{E00FD824-C012-4467-90F4-A9BB9E0EBB41}" type="presParOf" srcId="{6F3F1427-0D12-4F29-82A5-D1EF0A78C6D6}" destId="{86C515E1-9AF2-4346-B536-9CAF07788329}" srcOrd="0" destOrd="0" presId="urn:microsoft.com/office/officeart/2005/8/layout/cycle8"/>
    <dgm:cxn modelId="{60D7EF53-EE33-4125-98C0-2682D73C0E77}" type="presParOf" srcId="{6F3F1427-0D12-4F29-82A5-D1EF0A78C6D6}" destId="{351DB76E-2A21-4973-A406-94CC0E5E0DFD}" srcOrd="1" destOrd="0" presId="urn:microsoft.com/office/officeart/2005/8/layout/cycle8"/>
    <dgm:cxn modelId="{101AE7A2-3087-4F75-B293-9296563CE626}" type="presParOf" srcId="{6F3F1427-0D12-4F29-82A5-D1EF0A78C6D6}" destId="{1DA39A64-A960-4E6D-B8C2-7D5C95E9889B}" srcOrd="2" destOrd="0" presId="urn:microsoft.com/office/officeart/2005/8/layout/cycle8"/>
    <dgm:cxn modelId="{D1D1CC08-AEBF-4625-93A6-45893D2676C4}" type="presParOf" srcId="{6F3F1427-0D12-4F29-82A5-D1EF0A78C6D6}" destId="{01220113-A045-499E-B530-C32051418C57}" srcOrd="3" destOrd="0" presId="urn:microsoft.com/office/officeart/2005/8/layout/cycle8"/>
    <dgm:cxn modelId="{A5489A80-4237-4AD3-A10C-A8A90EB7C905}" type="presParOf" srcId="{6F3F1427-0D12-4F29-82A5-D1EF0A78C6D6}" destId="{042ECCE9-FE08-4590-B27E-D428A5986C0C}" srcOrd="4" destOrd="0" presId="urn:microsoft.com/office/officeart/2005/8/layout/cycle8"/>
    <dgm:cxn modelId="{CBCE4F42-07B0-4CC2-96FD-717EEC9499F5}" type="presParOf" srcId="{6F3F1427-0D12-4F29-82A5-D1EF0A78C6D6}" destId="{44BA8D3C-1EA7-4F9A-B973-7FABD2036E63}" srcOrd="5" destOrd="0" presId="urn:microsoft.com/office/officeart/2005/8/layout/cycle8"/>
    <dgm:cxn modelId="{165185D7-53F6-4795-8AD0-BE9AA3F9A491}" type="presParOf" srcId="{6F3F1427-0D12-4F29-82A5-D1EF0A78C6D6}" destId="{CEB4B477-82BF-4675-9FDC-BCE412C3656E}" srcOrd="6" destOrd="0" presId="urn:microsoft.com/office/officeart/2005/8/layout/cycle8"/>
    <dgm:cxn modelId="{CE2D21E4-2869-491E-AB01-3E7964821213}" type="presParOf" srcId="{6F3F1427-0D12-4F29-82A5-D1EF0A78C6D6}" destId="{5B57A1EB-3F60-4ACE-94E6-C5A13BD3D720}" srcOrd="7" destOrd="0" presId="urn:microsoft.com/office/officeart/2005/8/layout/cycle8"/>
    <dgm:cxn modelId="{CDEC4EDD-327A-46F6-8AA5-936FE6C21BE2}" type="presParOf" srcId="{6F3F1427-0D12-4F29-82A5-D1EF0A78C6D6}" destId="{F1F5835A-FF9E-470E-BF14-8A45EB1C3C7F}" srcOrd="8" destOrd="0" presId="urn:microsoft.com/office/officeart/2005/8/layout/cycle8"/>
    <dgm:cxn modelId="{1408C0E8-C826-47B7-957E-78D884728A45}" type="presParOf" srcId="{6F3F1427-0D12-4F29-82A5-D1EF0A78C6D6}" destId="{46D3590A-2311-41CC-8EB4-6B7916AB0C54}" srcOrd="9" destOrd="0" presId="urn:microsoft.com/office/officeart/2005/8/layout/cycle8"/>
    <dgm:cxn modelId="{3821CF3B-6770-455F-8183-CF88E7C39A06}" type="presParOf" srcId="{6F3F1427-0D12-4F29-82A5-D1EF0A78C6D6}" destId="{F2E7526C-36C2-42AD-90A9-BF04A4195A50}" srcOrd="10" destOrd="0" presId="urn:microsoft.com/office/officeart/2005/8/layout/cycle8"/>
    <dgm:cxn modelId="{E130C213-23F2-4B41-AD2E-E3F3EF8D5B49}" type="presParOf" srcId="{6F3F1427-0D12-4F29-82A5-D1EF0A78C6D6}" destId="{10142237-FF7A-4E4F-A259-A1E39E7BBFCF}" srcOrd="11" destOrd="0" presId="urn:microsoft.com/office/officeart/2005/8/layout/cycle8"/>
    <dgm:cxn modelId="{0EAE77FE-B1B9-4ADB-930D-463B5F4432A6}" type="presParOf" srcId="{6F3F1427-0D12-4F29-82A5-D1EF0A78C6D6}" destId="{C8B3A1F0-654E-4707-93EE-8D71BB830E5F}" srcOrd="12" destOrd="0" presId="urn:microsoft.com/office/officeart/2005/8/layout/cycle8"/>
    <dgm:cxn modelId="{DE171F78-251E-4538-A88E-CAA6580D6B45}" type="presParOf" srcId="{6F3F1427-0D12-4F29-82A5-D1EF0A78C6D6}" destId="{E25E414A-C3E1-4A7E-AE40-E6602FEB4F19}" srcOrd="13" destOrd="0" presId="urn:microsoft.com/office/officeart/2005/8/layout/cycle8"/>
    <dgm:cxn modelId="{3E2CAF31-DAA8-4EC2-BB05-370CBD6EEC63}" type="presParOf" srcId="{6F3F1427-0D12-4F29-82A5-D1EF0A78C6D6}" destId="{24347E32-49BA-4A14-8AD1-5C244CDC9200}" srcOrd="14" destOrd="0" presId="urn:microsoft.com/office/officeart/2005/8/layout/cycle8"/>
    <dgm:cxn modelId="{52AD67F2-2E7D-4F9C-B0D2-A26BE0605473}" type="presParOf" srcId="{6F3F1427-0D12-4F29-82A5-D1EF0A78C6D6}" destId="{1CABCE97-9C1A-4047-8A38-68D1689E3FD8}" srcOrd="15" destOrd="0" presId="urn:microsoft.com/office/officeart/2005/8/layout/cycle8"/>
    <dgm:cxn modelId="{5C0FEEDB-ACD0-4683-8988-1CEE80E92B9B}" type="presParOf" srcId="{6F3F1427-0D12-4F29-82A5-D1EF0A78C6D6}" destId="{1B2595DF-C5F2-4311-AF23-4F69521AFBE6}" srcOrd="16" destOrd="0" presId="urn:microsoft.com/office/officeart/2005/8/layout/cycle8"/>
    <dgm:cxn modelId="{E5C2E8BA-6771-42CC-A7AE-4A1C1AEC0A7A}" type="presParOf" srcId="{6F3F1427-0D12-4F29-82A5-D1EF0A78C6D6}" destId="{5F3D33A3-ED53-4B68-824A-3D2A03EF0534}" srcOrd="17" destOrd="0" presId="urn:microsoft.com/office/officeart/2005/8/layout/cycle8"/>
    <dgm:cxn modelId="{A844248C-E715-44DC-B36C-4EB68BE97272}" type="presParOf" srcId="{6F3F1427-0D12-4F29-82A5-D1EF0A78C6D6}" destId="{60AED568-AEFF-4F66-B63E-1478551714D7}" srcOrd="18" destOrd="0" presId="urn:microsoft.com/office/officeart/2005/8/layout/cycle8"/>
    <dgm:cxn modelId="{502968D0-3DAB-4E0D-AFFF-AB212A6F53E3}" type="presParOf" srcId="{6F3F1427-0D12-4F29-82A5-D1EF0A78C6D6}" destId="{EDF2D0BA-6B41-4568-8F59-56C8257D60B6}" srcOrd="19" destOrd="0" presId="urn:microsoft.com/office/officeart/2005/8/layout/cycle8"/>
    <dgm:cxn modelId="{8BAE2438-D385-4EC2-98F2-39D06A14874C}" type="presParOf" srcId="{6F3F1427-0D12-4F29-82A5-D1EF0A78C6D6}" destId="{80B14EAD-B8FF-4FFF-9DA8-A63BF4110857}" srcOrd="20" destOrd="0" presId="urn:microsoft.com/office/officeart/2005/8/layout/cycle8"/>
    <dgm:cxn modelId="{0861DE9C-94F6-4C14-A93A-71ADD7B62E59}" type="presParOf" srcId="{6F3F1427-0D12-4F29-82A5-D1EF0A78C6D6}" destId="{047945FA-018C-4BD8-B277-8F4B87B80161}" srcOrd="21" destOrd="0" presId="urn:microsoft.com/office/officeart/2005/8/layout/cycle8"/>
    <dgm:cxn modelId="{74F390D9-B4E1-4772-ADF1-C5803C98F483}" type="presParOf" srcId="{6F3F1427-0D12-4F29-82A5-D1EF0A78C6D6}" destId="{86DF167F-F5F1-427C-B4D1-9A87485E2B6B}" srcOrd="22" destOrd="0" presId="urn:microsoft.com/office/officeart/2005/8/layout/cycle8"/>
    <dgm:cxn modelId="{B476FC21-CD97-47A7-BAAD-668840870C4E}" type="presParOf" srcId="{6F3F1427-0D12-4F29-82A5-D1EF0A78C6D6}" destId="{E84C331D-7FA9-4412-BE76-501A84B5A859}" srcOrd="23" destOrd="0" presId="urn:microsoft.com/office/officeart/2005/8/layout/cycle8"/>
    <dgm:cxn modelId="{DFFD8FC0-555C-4112-B069-5E4F19C3582F}" type="presParOf" srcId="{6F3F1427-0D12-4F29-82A5-D1EF0A78C6D6}" destId="{98E1159A-CB83-4B11-A1B7-4FB757F11052}" srcOrd="24" destOrd="0" presId="urn:microsoft.com/office/officeart/2005/8/layout/cycle8"/>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515E1-9AF2-4346-B536-9CAF07788329}">
      <dsp:nvSpPr>
        <dsp:cNvPr id="0" name=""/>
        <dsp:cNvSpPr/>
      </dsp:nvSpPr>
      <dsp:spPr>
        <a:xfrm>
          <a:off x="612731" y="201141"/>
          <a:ext cx="2729545" cy="2729545"/>
        </a:xfrm>
        <a:prstGeom prst="pie">
          <a:avLst>
            <a:gd name="adj1" fmla="val 16200000"/>
            <a:gd name="adj2" fmla="val 205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tabLst/>
          </a:pPr>
          <a:r>
            <a:rPr lang="sv-SE" sz="1600" b="1" kern="1200" dirty="0"/>
            <a:t>1</a:t>
          </a:r>
          <a:br>
            <a:rPr lang="sv-SE" sz="2400" kern="1200" dirty="0"/>
          </a:br>
          <a:r>
            <a:rPr lang="sv-SE" sz="1100" kern="1200" dirty="0"/>
            <a:t>Uppvärmning</a:t>
          </a:r>
          <a:endParaRPr lang="sv-SE" sz="1200" kern="1200" dirty="0"/>
        </a:p>
        <a:p>
          <a:pPr marL="0" lvl="0" algn="ctr" defTabSz="711200">
            <a:lnSpc>
              <a:spcPct val="90000"/>
            </a:lnSpc>
            <a:spcBef>
              <a:spcPct val="0"/>
            </a:spcBef>
            <a:spcAft>
              <a:spcPct val="35000"/>
            </a:spcAft>
            <a:buNone/>
          </a:pPr>
          <a:r>
            <a:rPr lang="sv-SE" sz="1050" kern="1200" dirty="0"/>
            <a:t>(ca 8 min)</a:t>
          </a:r>
          <a:endParaRPr lang="sv-SE" sz="1200" kern="1200" dirty="0"/>
        </a:p>
      </dsp:txBody>
      <dsp:txXfrm>
        <a:off x="2036644" y="659965"/>
        <a:ext cx="877353" cy="584902"/>
      </dsp:txXfrm>
    </dsp:sp>
    <dsp:sp modelId="{042ECCE9-FE08-4590-B27E-D428A5986C0C}">
      <dsp:nvSpPr>
        <dsp:cNvPr id="0" name=""/>
        <dsp:cNvSpPr/>
      </dsp:nvSpPr>
      <dsp:spPr>
        <a:xfrm>
          <a:off x="636127" y="273929"/>
          <a:ext cx="2729545" cy="2729545"/>
        </a:xfrm>
        <a:prstGeom prst="pie">
          <a:avLst>
            <a:gd name="adj1" fmla="val 20520000"/>
            <a:gd name="adj2" fmla="val 32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sv-SE" sz="1700" kern="1200" dirty="0"/>
            <a:t>2</a:t>
          </a:r>
          <a:br>
            <a:rPr lang="sv-SE" sz="1700" kern="1200" dirty="0"/>
          </a:br>
          <a:r>
            <a:rPr lang="sv-SE" sz="1400" kern="1200" dirty="0"/>
            <a:t>Övning</a:t>
          </a:r>
          <a:endParaRPr lang="sv-SE" sz="1700" kern="1200" dirty="0"/>
        </a:p>
        <a:p>
          <a:pPr marL="0" lvl="0" indent="0" algn="ctr" defTabSz="755650">
            <a:lnSpc>
              <a:spcPct val="90000"/>
            </a:lnSpc>
            <a:spcBef>
              <a:spcPct val="0"/>
            </a:spcBef>
            <a:spcAft>
              <a:spcPct val="35000"/>
            </a:spcAft>
            <a:buNone/>
          </a:pPr>
          <a:r>
            <a:rPr lang="sv-SE" sz="1050" kern="1200" dirty="0"/>
            <a:t>(ca 15 min)</a:t>
          </a:r>
        </a:p>
      </dsp:txBody>
      <dsp:txXfrm>
        <a:off x="2394085" y="1521071"/>
        <a:ext cx="812364" cy="649891"/>
      </dsp:txXfrm>
    </dsp:sp>
    <dsp:sp modelId="{F1F5835A-FF9E-470E-BF14-8A45EB1C3C7F}">
      <dsp:nvSpPr>
        <dsp:cNvPr id="0" name=""/>
        <dsp:cNvSpPr/>
      </dsp:nvSpPr>
      <dsp:spPr>
        <a:xfrm>
          <a:off x="574388" y="318771"/>
          <a:ext cx="2729545" cy="2729545"/>
        </a:xfrm>
        <a:prstGeom prst="pie">
          <a:avLst>
            <a:gd name="adj1" fmla="val 3240000"/>
            <a:gd name="adj2" fmla="val 756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3</a:t>
          </a:r>
          <a:br>
            <a:rPr lang="sv-SE" sz="1500" kern="1200" dirty="0"/>
          </a:br>
          <a:r>
            <a:rPr lang="sv-SE" sz="1400" kern="1200" dirty="0"/>
            <a:t>Övning</a:t>
          </a:r>
          <a:br>
            <a:rPr lang="sv-SE" sz="1500" kern="1200" dirty="0"/>
          </a:br>
          <a:r>
            <a:rPr lang="sv-SE" sz="1000" kern="1200" dirty="0"/>
            <a:t>(ca 15 min)</a:t>
          </a:r>
          <a:endParaRPr lang="sv-SE" sz="1500" kern="1200" dirty="0"/>
        </a:p>
      </dsp:txBody>
      <dsp:txXfrm>
        <a:off x="1549225" y="2235952"/>
        <a:ext cx="779870" cy="714880"/>
      </dsp:txXfrm>
    </dsp:sp>
    <dsp:sp modelId="{C8B3A1F0-654E-4707-93EE-8D71BB830E5F}">
      <dsp:nvSpPr>
        <dsp:cNvPr id="0" name=""/>
        <dsp:cNvSpPr/>
      </dsp:nvSpPr>
      <dsp:spPr>
        <a:xfrm>
          <a:off x="512648" y="273929"/>
          <a:ext cx="2729545" cy="2729545"/>
        </a:xfrm>
        <a:prstGeom prst="pie">
          <a:avLst>
            <a:gd name="adj1" fmla="val 7560000"/>
            <a:gd name="adj2" fmla="val 1188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4</a:t>
          </a:r>
          <a:br>
            <a:rPr lang="sv-SE" sz="1400" kern="1200" dirty="0"/>
          </a:br>
          <a:r>
            <a:rPr lang="sv-SE" sz="1400" kern="1200" dirty="0"/>
            <a:t>Spel</a:t>
          </a:r>
        </a:p>
        <a:p>
          <a:pPr marL="0" lvl="0" indent="0" algn="ctr" defTabSz="622300">
            <a:lnSpc>
              <a:spcPct val="90000"/>
            </a:lnSpc>
            <a:spcBef>
              <a:spcPct val="0"/>
            </a:spcBef>
            <a:spcAft>
              <a:spcPct val="35000"/>
            </a:spcAft>
            <a:buNone/>
          </a:pPr>
          <a:r>
            <a:rPr lang="sv-SE" sz="1000" kern="1200" dirty="0"/>
            <a:t>(ca 20 min)</a:t>
          </a:r>
        </a:p>
      </dsp:txBody>
      <dsp:txXfrm>
        <a:off x="671871" y="1521071"/>
        <a:ext cx="812364" cy="649891"/>
      </dsp:txXfrm>
    </dsp:sp>
    <dsp:sp modelId="{1B2595DF-C5F2-4311-AF23-4F69521AFBE6}">
      <dsp:nvSpPr>
        <dsp:cNvPr id="0" name=""/>
        <dsp:cNvSpPr/>
      </dsp:nvSpPr>
      <dsp:spPr>
        <a:xfrm>
          <a:off x="536044" y="201141"/>
          <a:ext cx="2729545" cy="2729545"/>
        </a:xfrm>
        <a:prstGeom prst="pie">
          <a:avLst>
            <a:gd name="adj1" fmla="val 1188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5</a:t>
          </a:r>
          <a:br>
            <a:rPr lang="sv-SE" sz="1400" kern="1200" dirty="0"/>
          </a:br>
          <a:r>
            <a:rPr lang="sv-SE" sz="1200" kern="1200" dirty="0"/>
            <a:t>Avslutning</a:t>
          </a:r>
        </a:p>
        <a:p>
          <a:pPr marL="0" lvl="0" indent="0" algn="ctr" defTabSz="622300">
            <a:lnSpc>
              <a:spcPct val="90000"/>
            </a:lnSpc>
            <a:spcBef>
              <a:spcPct val="0"/>
            </a:spcBef>
            <a:spcAft>
              <a:spcPct val="35000"/>
            </a:spcAft>
            <a:buNone/>
          </a:pPr>
          <a:r>
            <a:rPr lang="sv-SE" sz="1000" kern="1200" dirty="0"/>
            <a:t>(ca 2 min)</a:t>
          </a:r>
        </a:p>
      </dsp:txBody>
      <dsp:txXfrm>
        <a:off x="964323" y="659965"/>
        <a:ext cx="877353" cy="584902"/>
      </dsp:txXfrm>
    </dsp:sp>
    <dsp:sp modelId="{80B14EAD-B8FF-4FFF-9DA8-A63BF4110857}">
      <dsp:nvSpPr>
        <dsp:cNvPr id="0" name=""/>
        <dsp:cNvSpPr/>
      </dsp:nvSpPr>
      <dsp:spPr>
        <a:xfrm>
          <a:off x="443631" y="32169"/>
          <a:ext cx="3067489" cy="3067489"/>
        </a:xfrm>
        <a:prstGeom prst="circularArrow">
          <a:avLst>
            <a:gd name="adj1" fmla="val 5085"/>
            <a:gd name="adj2" fmla="val 327528"/>
            <a:gd name="adj3" fmla="val 20192361"/>
            <a:gd name="adj4" fmla="val 16200324"/>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7945FA-018C-4BD8-B277-8F4B87B80161}">
      <dsp:nvSpPr>
        <dsp:cNvPr id="0" name=""/>
        <dsp:cNvSpPr/>
      </dsp:nvSpPr>
      <dsp:spPr>
        <a:xfrm>
          <a:off x="467344" y="104933"/>
          <a:ext cx="3067489" cy="3067489"/>
        </a:xfrm>
        <a:prstGeom prst="circularArrow">
          <a:avLst>
            <a:gd name="adj1" fmla="val 5085"/>
            <a:gd name="adj2" fmla="val 327528"/>
            <a:gd name="adj3" fmla="val 2912753"/>
            <a:gd name="adj4" fmla="val 20519953"/>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DF167F-F5F1-427C-B4D1-9A87485E2B6B}">
      <dsp:nvSpPr>
        <dsp:cNvPr id="0" name=""/>
        <dsp:cNvSpPr/>
      </dsp:nvSpPr>
      <dsp:spPr>
        <a:xfrm>
          <a:off x="405416" y="149913"/>
          <a:ext cx="3067489" cy="3067489"/>
        </a:xfrm>
        <a:prstGeom prst="circularArrow">
          <a:avLst>
            <a:gd name="adj1" fmla="val 5085"/>
            <a:gd name="adj2" fmla="val 327528"/>
            <a:gd name="adj3" fmla="val 7232777"/>
            <a:gd name="adj4" fmla="val 3239695"/>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4C331D-7FA9-4412-BE76-501A84B5A859}">
      <dsp:nvSpPr>
        <dsp:cNvPr id="0" name=""/>
        <dsp:cNvSpPr/>
      </dsp:nvSpPr>
      <dsp:spPr>
        <a:xfrm>
          <a:off x="343488" y="104933"/>
          <a:ext cx="3067489" cy="3067489"/>
        </a:xfrm>
        <a:prstGeom prst="circularArrow">
          <a:avLst>
            <a:gd name="adj1" fmla="val 5085"/>
            <a:gd name="adj2" fmla="val 327528"/>
            <a:gd name="adj3" fmla="val 11552519"/>
            <a:gd name="adj4" fmla="val 7559718"/>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E1159A-CB83-4B11-A1B7-4FB757F11052}">
      <dsp:nvSpPr>
        <dsp:cNvPr id="0" name=""/>
        <dsp:cNvSpPr/>
      </dsp:nvSpPr>
      <dsp:spPr>
        <a:xfrm>
          <a:off x="367201" y="32169"/>
          <a:ext cx="3067489" cy="3067489"/>
        </a:xfrm>
        <a:prstGeom prst="circularArrow">
          <a:avLst>
            <a:gd name="adj1" fmla="val 5085"/>
            <a:gd name="adj2" fmla="val 327528"/>
            <a:gd name="adj3" fmla="val 15872148"/>
            <a:gd name="adj4" fmla="val 1188011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515E1-9AF2-4346-B536-9CAF07788329}">
      <dsp:nvSpPr>
        <dsp:cNvPr id="0" name=""/>
        <dsp:cNvSpPr/>
      </dsp:nvSpPr>
      <dsp:spPr>
        <a:xfrm>
          <a:off x="612731" y="201141"/>
          <a:ext cx="2729545" cy="2729545"/>
        </a:xfrm>
        <a:prstGeom prst="pie">
          <a:avLst>
            <a:gd name="adj1" fmla="val 16200000"/>
            <a:gd name="adj2" fmla="val 205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tabLst/>
          </a:pPr>
          <a:r>
            <a:rPr lang="sv-SE" sz="1600" b="1" kern="1200" dirty="0"/>
            <a:t>1</a:t>
          </a:r>
          <a:br>
            <a:rPr lang="sv-SE" sz="2400" kern="1200" dirty="0"/>
          </a:br>
          <a:r>
            <a:rPr lang="sv-SE" sz="1100" kern="1200" dirty="0"/>
            <a:t>Uppvärmning</a:t>
          </a:r>
          <a:endParaRPr lang="sv-SE" sz="1200" kern="1200" dirty="0"/>
        </a:p>
        <a:p>
          <a:pPr marL="0" lvl="0" algn="ctr" defTabSz="711200">
            <a:lnSpc>
              <a:spcPct val="90000"/>
            </a:lnSpc>
            <a:spcBef>
              <a:spcPct val="0"/>
            </a:spcBef>
            <a:spcAft>
              <a:spcPct val="35000"/>
            </a:spcAft>
            <a:buNone/>
          </a:pPr>
          <a:r>
            <a:rPr lang="sv-SE" sz="1050" kern="1200" dirty="0"/>
            <a:t>(ca 8 min)</a:t>
          </a:r>
          <a:endParaRPr lang="sv-SE" sz="1200" kern="1200" dirty="0"/>
        </a:p>
      </dsp:txBody>
      <dsp:txXfrm>
        <a:off x="2036644" y="659965"/>
        <a:ext cx="877353" cy="584902"/>
      </dsp:txXfrm>
    </dsp:sp>
    <dsp:sp modelId="{042ECCE9-FE08-4590-B27E-D428A5986C0C}">
      <dsp:nvSpPr>
        <dsp:cNvPr id="0" name=""/>
        <dsp:cNvSpPr/>
      </dsp:nvSpPr>
      <dsp:spPr>
        <a:xfrm>
          <a:off x="636127" y="273929"/>
          <a:ext cx="2729545" cy="2729545"/>
        </a:xfrm>
        <a:prstGeom prst="pie">
          <a:avLst>
            <a:gd name="adj1" fmla="val 20520000"/>
            <a:gd name="adj2" fmla="val 32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sv-SE" sz="1700" kern="1200" dirty="0"/>
            <a:t>2</a:t>
          </a:r>
          <a:br>
            <a:rPr lang="sv-SE" sz="1700" kern="1200" dirty="0"/>
          </a:br>
          <a:r>
            <a:rPr lang="sv-SE" sz="1400" kern="1200" dirty="0"/>
            <a:t>Övning</a:t>
          </a:r>
          <a:endParaRPr lang="sv-SE" sz="1700" kern="1200" dirty="0"/>
        </a:p>
        <a:p>
          <a:pPr marL="0" lvl="0" indent="0" algn="ctr" defTabSz="755650">
            <a:lnSpc>
              <a:spcPct val="90000"/>
            </a:lnSpc>
            <a:spcBef>
              <a:spcPct val="0"/>
            </a:spcBef>
            <a:spcAft>
              <a:spcPct val="35000"/>
            </a:spcAft>
            <a:buNone/>
          </a:pPr>
          <a:r>
            <a:rPr lang="sv-SE" sz="1050" kern="1200" dirty="0"/>
            <a:t>(ca 15 min)</a:t>
          </a:r>
        </a:p>
      </dsp:txBody>
      <dsp:txXfrm>
        <a:off x="2394085" y="1521071"/>
        <a:ext cx="812364" cy="649891"/>
      </dsp:txXfrm>
    </dsp:sp>
    <dsp:sp modelId="{F1F5835A-FF9E-470E-BF14-8A45EB1C3C7F}">
      <dsp:nvSpPr>
        <dsp:cNvPr id="0" name=""/>
        <dsp:cNvSpPr/>
      </dsp:nvSpPr>
      <dsp:spPr>
        <a:xfrm>
          <a:off x="574388" y="318771"/>
          <a:ext cx="2729545" cy="2729545"/>
        </a:xfrm>
        <a:prstGeom prst="pie">
          <a:avLst>
            <a:gd name="adj1" fmla="val 3240000"/>
            <a:gd name="adj2" fmla="val 756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3</a:t>
          </a:r>
          <a:br>
            <a:rPr lang="sv-SE" sz="1500" kern="1200" dirty="0"/>
          </a:br>
          <a:r>
            <a:rPr lang="sv-SE" sz="1400" kern="1200" dirty="0"/>
            <a:t>Övning</a:t>
          </a:r>
          <a:br>
            <a:rPr lang="sv-SE" sz="1500" kern="1200" dirty="0"/>
          </a:br>
          <a:r>
            <a:rPr lang="sv-SE" sz="1000" kern="1200" dirty="0"/>
            <a:t>(ca 15 min)</a:t>
          </a:r>
          <a:endParaRPr lang="sv-SE" sz="1500" kern="1200" dirty="0"/>
        </a:p>
      </dsp:txBody>
      <dsp:txXfrm>
        <a:off x="1549225" y="2235952"/>
        <a:ext cx="779870" cy="714880"/>
      </dsp:txXfrm>
    </dsp:sp>
    <dsp:sp modelId="{C8B3A1F0-654E-4707-93EE-8D71BB830E5F}">
      <dsp:nvSpPr>
        <dsp:cNvPr id="0" name=""/>
        <dsp:cNvSpPr/>
      </dsp:nvSpPr>
      <dsp:spPr>
        <a:xfrm>
          <a:off x="512648" y="273929"/>
          <a:ext cx="2729545" cy="2729545"/>
        </a:xfrm>
        <a:prstGeom prst="pie">
          <a:avLst>
            <a:gd name="adj1" fmla="val 7560000"/>
            <a:gd name="adj2" fmla="val 1188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4</a:t>
          </a:r>
          <a:br>
            <a:rPr lang="sv-SE" sz="1400" kern="1200" dirty="0"/>
          </a:br>
          <a:r>
            <a:rPr lang="sv-SE" sz="1400" kern="1200" dirty="0"/>
            <a:t>Spel</a:t>
          </a:r>
        </a:p>
        <a:p>
          <a:pPr marL="0" lvl="0" indent="0" algn="ctr" defTabSz="622300">
            <a:lnSpc>
              <a:spcPct val="90000"/>
            </a:lnSpc>
            <a:spcBef>
              <a:spcPct val="0"/>
            </a:spcBef>
            <a:spcAft>
              <a:spcPct val="35000"/>
            </a:spcAft>
            <a:buNone/>
          </a:pPr>
          <a:r>
            <a:rPr lang="sv-SE" sz="1000" kern="1200" dirty="0"/>
            <a:t>(ca 20 min)</a:t>
          </a:r>
        </a:p>
      </dsp:txBody>
      <dsp:txXfrm>
        <a:off x="671871" y="1521071"/>
        <a:ext cx="812364" cy="649891"/>
      </dsp:txXfrm>
    </dsp:sp>
    <dsp:sp modelId="{1B2595DF-C5F2-4311-AF23-4F69521AFBE6}">
      <dsp:nvSpPr>
        <dsp:cNvPr id="0" name=""/>
        <dsp:cNvSpPr/>
      </dsp:nvSpPr>
      <dsp:spPr>
        <a:xfrm>
          <a:off x="536044" y="201141"/>
          <a:ext cx="2729545" cy="2729545"/>
        </a:xfrm>
        <a:prstGeom prst="pie">
          <a:avLst>
            <a:gd name="adj1" fmla="val 1188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5</a:t>
          </a:r>
          <a:br>
            <a:rPr lang="sv-SE" sz="1400" kern="1200" dirty="0"/>
          </a:br>
          <a:r>
            <a:rPr lang="sv-SE" sz="1200" kern="1200" dirty="0"/>
            <a:t>Avslutning</a:t>
          </a:r>
        </a:p>
        <a:p>
          <a:pPr marL="0" lvl="0" indent="0" algn="ctr" defTabSz="622300">
            <a:lnSpc>
              <a:spcPct val="90000"/>
            </a:lnSpc>
            <a:spcBef>
              <a:spcPct val="0"/>
            </a:spcBef>
            <a:spcAft>
              <a:spcPct val="35000"/>
            </a:spcAft>
            <a:buNone/>
          </a:pPr>
          <a:r>
            <a:rPr lang="sv-SE" sz="1000" kern="1200" dirty="0"/>
            <a:t>(ca 2 min)</a:t>
          </a:r>
        </a:p>
      </dsp:txBody>
      <dsp:txXfrm>
        <a:off x="964323" y="659965"/>
        <a:ext cx="877353" cy="584902"/>
      </dsp:txXfrm>
    </dsp:sp>
    <dsp:sp modelId="{80B14EAD-B8FF-4FFF-9DA8-A63BF4110857}">
      <dsp:nvSpPr>
        <dsp:cNvPr id="0" name=""/>
        <dsp:cNvSpPr/>
      </dsp:nvSpPr>
      <dsp:spPr>
        <a:xfrm>
          <a:off x="443631" y="32169"/>
          <a:ext cx="3067489" cy="3067489"/>
        </a:xfrm>
        <a:prstGeom prst="circularArrow">
          <a:avLst>
            <a:gd name="adj1" fmla="val 5085"/>
            <a:gd name="adj2" fmla="val 327528"/>
            <a:gd name="adj3" fmla="val 20192361"/>
            <a:gd name="adj4" fmla="val 16200324"/>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7945FA-018C-4BD8-B277-8F4B87B80161}">
      <dsp:nvSpPr>
        <dsp:cNvPr id="0" name=""/>
        <dsp:cNvSpPr/>
      </dsp:nvSpPr>
      <dsp:spPr>
        <a:xfrm>
          <a:off x="467344" y="104933"/>
          <a:ext cx="3067489" cy="3067489"/>
        </a:xfrm>
        <a:prstGeom prst="circularArrow">
          <a:avLst>
            <a:gd name="adj1" fmla="val 5085"/>
            <a:gd name="adj2" fmla="val 327528"/>
            <a:gd name="adj3" fmla="val 2912753"/>
            <a:gd name="adj4" fmla="val 20519953"/>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DF167F-F5F1-427C-B4D1-9A87485E2B6B}">
      <dsp:nvSpPr>
        <dsp:cNvPr id="0" name=""/>
        <dsp:cNvSpPr/>
      </dsp:nvSpPr>
      <dsp:spPr>
        <a:xfrm>
          <a:off x="405416" y="149913"/>
          <a:ext cx="3067489" cy="3067489"/>
        </a:xfrm>
        <a:prstGeom prst="circularArrow">
          <a:avLst>
            <a:gd name="adj1" fmla="val 5085"/>
            <a:gd name="adj2" fmla="val 327528"/>
            <a:gd name="adj3" fmla="val 7232777"/>
            <a:gd name="adj4" fmla="val 3239695"/>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4C331D-7FA9-4412-BE76-501A84B5A859}">
      <dsp:nvSpPr>
        <dsp:cNvPr id="0" name=""/>
        <dsp:cNvSpPr/>
      </dsp:nvSpPr>
      <dsp:spPr>
        <a:xfrm>
          <a:off x="343488" y="104933"/>
          <a:ext cx="3067489" cy="3067489"/>
        </a:xfrm>
        <a:prstGeom prst="circularArrow">
          <a:avLst>
            <a:gd name="adj1" fmla="val 5085"/>
            <a:gd name="adj2" fmla="val 327528"/>
            <a:gd name="adj3" fmla="val 11552519"/>
            <a:gd name="adj4" fmla="val 7559718"/>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E1159A-CB83-4B11-A1B7-4FB757F11052}">
      <dsp:nvSpPr>
        <dsp:cNvPr id="0" name=""/>
        <dsp:cNvSpPr/>
      </dsp:nvSpPr>
      <dsp:spPr>
        <a:xfrm>
          <a:off x="367201" y="32169"/>
          <a:ext cx="3067489" cy="3067489"/>
        </a:xfrm>
        <a:prstGeom prst="circularArrow">
          <a:avLst>
            <a:gd name="adj1" fmla="val 5085"/>
            <a:gd name="adj2" fmla="val 327528"/>
            <a:gd name="adj3" fmla="val 15872148"/>
            <a:gd name="adj4" fmla="val 1188011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2-10T22:31:01.458"/>
    </inkml:context>
    <inkml:brush xml:id="br0">
      <inkml:brushProperty name="width" value="0.05" units="cm"/>
      <inkml:brushProperty name="height" value="0.05" units="cm"/>
    </inkml:brush>
  </inkml:definitions>
  <inkml:trace contextRef="#ctx0" brushRef="#br0">1 717 6939,'0'0'128,"0"-22"1,0 22-129,0-43 0,0-1 0,0 1-129,0 0 1,0-1 385,0 1-129,21 21 386,-21 0-128,0-21 513,0-1-256,0 23-1,22-23-256,-22 23-1,0-23-128,0 22 0,0 1-128,0 21-1,0-22 1,0 22-1,0 0 1,0-22-1,0 22-128,0-21 0,0 21 0,0-22 129,22 0-1,-22 22 1,0-21-1,0 21-256,0 0 128,0 0-129,21 0 1,-21 0 128,22 0 0,-22 0 0,22 0 128,-22 0-128,0 0 0,22 0 0,-22 0 129,21 21-1,23-21-128,-1 22 0,22-22 0,-21 22 0,-1-22 0,22 21 0,0 1 0,0-22 0,1 22 0,20-1-128,-20-21 128,-1 22 0,21-22 0,-20 0 128,-1 0 1,0-22-1,0 22-256,0-21 128,-21 21 0,21-22 0,-22 22 0,1 0 0,-1-22 128,0 22-128,22 0-128,-21 0 128,-1 0 0,1 0 0,-1 0 0,1 0-129,-1 0 1,0 0 256,23 0-128,-1 0 0,0 0 0,0 0 0,22 0 0,-44 0 0,22 0-128,0 0-1,1 0 129,-23 0 0,22-21 129,0 21-1,0 0 1,0 0-1,1 0-256,-23 0 128,0 0 0,-21 0-129,22 0 1,-1 0 256,-43 0-128,22 0 0,-22 0 0,21 0 0,-21 0 0,22 0 129,-22 0-1,0 0 1,0 0 256,0 0-128,0 0 0,22 0 0,-22 0-385,0 0 128,0 0-129,0 0 1,0 0 256,0 0-128,0 0 0,0 0 257,0 0-128,0 0-258,0 0 1,0 0-129,0 0 128,0 0 1,0 0 128,0 0 257,0 0 0,0 0-129,0 0 129,0 0 0,0 0-128,0 0-129,0 0 0,0 0 0,0 21 128,0-21 1,0 44 256,0-1-128,0 22 0,0 0-128,0 1-129,0-45 0,0 23 0,0-23 0,0 1 0,0-22 0,0 22 0,0-22 0,0 22 0,0-22 0,0 21-257,0-21 0,0 0-129,0 0 129,0 0-642,0 0 4497,0 0-3598,0 0-4498,0 0-2312,22 0 1798</inkml:trace>
</inkml:ink>
</file>

<file path=ppt/ink/ink10.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3:31.379"/>
    </inkml:context>
    <inkml:brush xml:id="br0">
      <inkml:brushProperty name="width" value="0.05292" units="cm"/>
      <inkml:brushProperty name="height" value="0.05292" units="cm"/>
      <inkml:brushProperty name="color" value="#00B0F0"/>
    </inkml:brush>
  </inkml:definitions>
  <inkml:trace contextRef="#ctx0" brushRef="#br0">28675 2805 46 0,'0'0'-1'0,"0"0"0"16,0 0 1-16,0 0 0 16,0 0 0-16,0 0 1 15,0 0 0-15,0 0 4 16,0 0-1-16,0 0 3 15,0 0-2-15,0 0 0 16,0 0-1-16,0 0-1 0,-9 0-1 16,0 10-1-16,2 7 1 15,-2-10-1-15,9 2 1 16,-8 1 0-16,-9 7-1 16,-1 0 0-16,2 8 2 15,-1-1-1-15,1 2 0 16,-1 0 0-16,-1-9 0 15,2 0 0-15,8-9 0 0,-1 1-2 16,1-1 0-16,0 2 1 16,-2-3-1-16,3 3 1 15,7-3 0-15,0-7-1 16,0 9 1-16,-8 0 0 16,8-9 0-16,0 0 0 15,-9 17-2-15,0-9 1 0,9 0 0 16,0 2 0-16,0-3 1 15,0 3 0-15,0-10 0 16,0 0 0-16,0 0 0 16,0 0-1-16,0 7 0 15,9-7 0-15,0 0 0 16,-1 9-1-16,-1-9 1 16,3 8-2-16,-2-8 1 0,-8 9 0 15,0-9-2-15,0 0 0 16,8 0-4-16,1 0 2 15,-9 0-5-15,8 9 2 16,-8-9 27-16,0 0-19 16,0 0-24-16,0 0-12 0,34 33 9 15</inkml:trace>
  <inkml:trace contextRef="#ctx0" brushRef="#br0" timeOffset="873.213">28389 3137 76 0,'8'0'0'16,"1"0"-2"-16,7 10 1 0,-16-10 1 15,9 0 0-15,15 7 0 16,2 3 0-16,7-3 0 16,10 2 0-16,-9-1 0 15,-2 1 0-15,-5 0 0 16,-2-1-1-16,0-8 0 15,0 0 0-15,-16 0 0 16,16 0 18-16,-10 0-17 0,3 0-22 16,-10 0-10-16,50 25 8 15</inkml:trace>
</inkml:ink>
</file>

<file path=ppt/ink/ink11.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4:25.739"/>
    </inkml:context>
    <inkml:brush xml:id="br0">
      <inkml:brushProperty name="width" value="0.05292" units="cm"/>
      <inkml:brushProperty name="height" value="0.05292" units="cm"/>
      <inkml:brushProperty name="color" value="#0070C0"/>
    </inkml:brush>
  </inkml:definitions>
  <inkml:trace contextRef="#ctx0" brushRef="#br0">18159 2822 36 0,'0'-7'0'0,"0"-11"1"16,0 1 0-16,0 9 1 15,0-1-1-15,0-7 3 16,0 16-1-16,0 0 2 15,-9-10-1-15,9 10-1 0,-7 0 2 16,-11 10-1-16,10-3 0 16,-1 2-1-16,-8 33 1 15,8 1-1-15,9-9 0 16,0 8-1-16,9 1 0 16,0-17-1-16,-1 0-1 15,9-10-2-15,-9-7 1 0,2-1-1 16,-3-8 1-16,18 0 0 15,1-8 0-15,-2-9 2 16,10-17 0-16,-9 1 2 16,-8 7-1-16,-8-9 0 15,-1 11-1-15,1-12 0 0,-9 12-1 16,0-2 0-16,0 17 0 16,0 1 0-16,0-1-2 15,-9-7 1-15,1 16-2 16,-1 0 1-16,1 0 0 15,-1 7-3-15,9-7 1 16,-8 9-3-16,0 0 7 16,-1-1-17-16,1 1-9 0,0 24 7 15</inkml:trace>
  <inkml:trace contextRef="#ctx0" brushRef="#br0" timeOffset="478.0127">18553 2543 54 0,'-7'0'0'0,"-2"0"3"16,-8 7 0-16,0 3-4 15,17-10 1-15,-8 0 2 16,-9 16-1-16,0 10 6 0,0 0-2 16,-1-2-1-16,11-6 1 15,-1 7-2-15,8-17 0 16,0 1-1-16,0-1-3 16,0 2 1-16,0 7-2 15,0-10 1-15,8-7 0 16,-1 0 0-16,3-7 0 0,-2-3 2 15,-8 3-1-15,9-3 0 16,7-23 0-16,0-2-1 16,-6 1 0-16,-2 1 1 15,0-9 0-15,-8 7 0 16,0 10 0-16,0 16 0 16,-8-17 3-16,8 19 0 15,-8-3 0-15,8 2 0 0,0 8-5 16,0 0 0-16,-17-17 24 15,0 0-22-15,9 9-29 16,-1-1-13-16,-9-7 10 16</inkml:trace>
  <inkml:trace contextRef="#ctx0" brushRef="#br0" timeOffset="923.1145">18797 2219 16 0,'0'0'13'0,"-8"0"-3"16,-9 8-1-16,-9 9-2 15,1 0-2-15,0 9 2 16,0 8-2-16,0 1 1 15,7-2-1-15,11 1-1 16,-2-9-1-16,9-15-3 0,0-3 0 16,0 2 0-16,9 8 0 15,-2-17 0-15,2 0 3 16,-9-8-1-16,9-10 2 16,8-16-1-16,7-8-1 15,-6-1 0-15,-10 1-2 16,0 9 0-16,-8 6-1 15,0 2 0-15,0 17 0 0,0-1 3 16,0 1-1-16,0 8 1 16,-8-18 0-16,8 18-8 15,0 0 2-15,0 9-5 16,-8-9 31-16,-1 0-22 16,0 0-29-16,1 0-13 15,8 34 10-15</inkml:trace>
  <inkml:trace contextRef="#ctx0" brushRef="#br0" timeOffset="1458.744">19066 2100 54 0,'0'-9'0'0,"0"2"0"15,0-3 0-15,-9 3-5 16,1-10 1-16,-10 7 5 16,18 10 0-16,-7 0 6 0,-2 0-1 15,1 0-2-15,-17 0 0 16,0 10-1-16,-1 7 0 16,10 7-1-16,-1 11 3 15,7-9-2-15,3-2 1 16,7-15-1-16,0 0-2 15,7 16 0-15,-7-17 0 16,10 1-1-16,-2-9 0 16,17 0 0-16,9-17 0 0,0 0 1 15,-2-26 0-15,-6 1 0 16,0-8 0-16,-10-3-2 16,-7 11 0-16,-9 9 1 15,0 6-4-15,0 2 27 16,0 0-23-16,0 7-29 15,0 1-14-15,8-25 10 0</inkml:trace>
</inkml:ink>
</file>

<file path=ppt/ink/ink12.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4:10.947"/>
    </inkml:context>
    <inkml:brush xml:id="br0">
      <inkml:brushProperty name="width" value="0.05292" units="cm"/>
      <inkml:brushProperty name="height" value="0.05292" units="cm"/>
      <inkml:brushProperty name="color" value="#FFC000"/>
    </inkml:brush>
  </inkml:definitions>
  <inkml:trace contextRef="#ctx0" brushRef="#br0">22660 4328 30 0,'0'0'0'0,"0"0"2"15,0 0 0-15,0 0 0 16,0 0 0-16,9 0-1 15,-9 0 0-15,9 0 6 16,-1 0-1-16,-1 0 4 0,-7 0-2 16,10-9-2-16,23-7 3 15,8-19-2-15,18-7 2 16,9-1-2-16,50-33 2 16,-68 33-2-16,76-33 1 15,-67 43-2-15,7-10-2 16,2 1-1-16,0-1 0 0,-10 8-1 15,-7 1 0-15,-9 1-1 16,-10 6 0-16,3 2-2 16,-11 8 0-16,-6 8-1 15,-11 2 0-15,3-3 0 16,-2 3 1-16,-8-3 0 16,9-6-4-16,-9 7 1 15,0 1 38-15,0-1-34 0,0 0-43 16,0 2-21-16,16-3 16 15</inkml:trace>
</inkml:ink>
</file>

<file path=ppt/ink/ink13.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4:11.634"/>
    </inkml:context>
    <inkml:brush xml:id="br0">
      <inkml:brushProperty name="width" value="0.05292" units="cm"/>
      <inkml:brushProperty name="height" value="0.05292" units="cm"/>
      <inkml:brushProperty name="color" value="#FFC000"/>
    </inkml:brush>
  </inkml:definitions>
  <inkml:trace contextRef="#ctx0" brushRef="#br0">23072 4651 30 0,'9'0'0'15,"6"-9"3"-15,-5 9-1 16,15-17 3-16,9-16-1 0,8-2 4 15,8-7-2-15,0-9 7 16,9-8-4-16,50-35-2 16,-59 44 6-16,60-62-4 15,-51 62 3-15,50-44-3 16,-68 51-1-16,10 0-2 16,0 1-4-16,-1 8 0 15,-8 1-3-15,0-2 0 0,-18 18 0 16,-6 1 0-16,-1-1 1 15,-9 7 0-15,1 2 0 16,-2-1-3-16,3-7 1 16,-2-2 36-16,-1 10-34 15,-7-1-44-15,0 2-21 16,35-3 17-16</inkml:trace>
</inkml:ink>
</file>

<file path=ppt/ink/ink14.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4:12.389"/>
    </inkml:context>
    <inkml:brush xml:id="br0">
      <inkml:brushProperty name="width" value="0.05292" units="cm"/>
      <inkml:brushProperty name="height" value="0.05292" units="cm"/>
      <inkml:brushProperty name="color" value="#FFC000"/>
    </inkml:brush>
  </inkml:definitions>
  <inkml:trace contextRef="#ctx0" brushRef="#br0">23165 3843 123 0,'8'0'-7'15,"-1"0"2"-15,11 0 1 16,-18 0-2-16,9 0 1 0,23-9 4 15,3-8 0-15,14-16 7 16,19-9-1-16,7-2 4 16,43-31-2-16,-50 32 1 15,65-34-2-15,-56 43-2 16,66-17-1-16,-85 26-1 16,18-1-2-16,0 10 0 15,-9-1 2-15,-8 7-1 16,-10 2-1-16,-6 8 0 0,-9 0 0 15,-9 8 0-15,-17-8 0 16,0 10 2-16,-8-3 0 16,0 36 3-16,-16 26-2 15,-9 6 1-15,-9 2-1 16,0-9-1-16,0-9 0 16,0 1-1-16,2-9-1 0,5-7 0 15,12-12 0-15,-2-6 0 16,17-16-1-16,0-3 0 15,0 3-3-15,0-10 1 16,-9 7-5-16,9 2 2 16,9-9-6-16,-2 0 46 0,3 0-34 15,-2 0-43-15,-8 0-21 16,34 17 16-16</inkml:trace>
</inkml:ink>
</file>

<file path=ppt/ink/ink15.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7:13.285"/>
    </inkml:context>
    <inkml:brush xml:id="br0">
      <inkml:brushProperty name="width" value="0.05292" units="cm"/>
      <inkml:brushProperty name="height" value="0.05292" units="cm"/>
      <inkml:brushProperty name="color" value="#002060"/>
    </inkml:brush>
  </inkml:definitions>
  <inkml:trace contextRef="#ctx0" brushRef="#br0">11095 3299 36 0,'0'0'0'16,"0"0"0"-16,0 0 0 15,0 0 0-15,0 0 0 0,0 0 3 16,0 0-1-16,8 0 4 15,2-8-1-15,-3-1 1 16,1-7-1-16,-8 6 1 16,0 3-2-16,9-28-1 15,-1-8 1-15,0-7-1 16,1-2 0-16,0 10 0 0,-9-8-3 16,8 7 0-16,0-9 0 15,0 9 0-15,1 1 0 16,-1 8 0-16,1 8 0 15,0 1 1-15,-2 16 0 16,-7 1-1-16,0 0 0 16,9-1 0-16,-9 1 0 0,9-1 1 15,-1 0 0-15,-8 9 0 16,0 0 0-16,0 0 0 16,8 0 1-16,0 0-1 15,2 0 0-15,-3 0 0 16,2 0 1-16,16-7-1 15,8-3 3-15,9-7-1 0,10 9 0 16,-3-9 0-16,10 0-1 16,0 8 0-16,9-8-1 15,7 0 0-15,0 0 0 16,2 1-2-16,-3 7 1 16,2 1 0-16,-9-1 0 15,9 0 0-15,-9 2 0 16,0-3 0-16,0 3 0 0,1-3 0 15,-10 2 0-15,1 8 0 16,-8 0 0-16,0-8 0 16,-10 8-1-16,2 0 0 15,-10 0 1-15,0-9 0 16,1 9 0-16,-9 0-1 16,0-8 1-16,0 8-1 0,2 0 0 15,-3 0 0-15,1 0 0 16,-16 0-1-16,-1 0 1 15,0 0 0-15,1 0 1 16,-1 0 0-16,0 0 1 16,1 0 0-16,16 8 0 15,0 1 0-15,-16-9 0 0,-1 0 0 16,18 8-1-16,-18-8 0 16,0 0 0-16,0 0 0 15,1 8 0-15,-1 9 2 16,1 18-1-16,0 15 4 15,-9 19-2-15,-9 7 2 16,0 9-1-16,1 59-1 0,-1-74 0 16,1-3-2-16,0-16 0 15,8-9-1-15,-8-15-1 16,8-3 0-16,0-15 1 16,0 0 0-16,0-1-1 15,0 9 0-15,0-17 0 16,-9 0 36-16,0 0-35 0,9 0-44 15,0 0-22-15,0 25 16 16</inkml:trace>
</inkml:ink>
</file>

<file path=ppt/ink/ink16.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4:08.535"/>
    </inkml:context>
    <inkml:brush xml:id="br0">
      <inkml:brushProperty name="width" value="0.05292" units="cm"/>
      <inkml:brushProperty name="height" value="0.05292" units="cm"/>
      <inkml:brushProperty name="color" value="#FFC000"/>
    </inkml:brush>
  </inkml:definitions>
  <inkml:trace contextRef="#ctx0" brushRef="#br0">28146 3316 41 0,'0'0'0'0,"0"0"-2"16,0 0 0-16,0 0-1 15,0 0 1-15,0 0 3 16,0 0-1-16,0 0 4 16,0 0-1-16,0 0 1 15,-10 0-1-15,3 0 0 0,-11 0 0 16,2 0-1-16,-2 8 1 16,11-8-1-16,-1 0 0 15,-18 10 0-15,-17-3 1 16,-6 3-1-16,-1-3-1 15,-1 2 1-15,0-1 0 16,-8 10 0-16,-7-1 0 0,-1-1 0 16,-2 1 0-16,-5 0 0 15,15 1 0-15,0-1 3 16,-16-1-2-16,7 11 0 16,0-3 0-16,2 2 0 15,15-9-1-15,-8 1-1 16,0-1 1-16,9-1 0 15,-9 1 0-15,9 0 0 0,7 0 0 16,11-9-1-16,-2 2 0 16,1-3 0-16,7 3 0 15,1-3-1-15,0 2 0 16,17-9 1-16,-18 9 0 16,18-9 1-16,-17 0-1 15,15 0-1-15,-14 8 0 0,-1 1 0 16,0-1 0-16,0 0 0 15,-1 2-1-15,0-3 0 16,1-7 1-16,0 10 0 16,-9-10 1-16,2 7 0 15,-2-7 0-15,1 9 0 16,-1-9-1-16,-8 8 1 0,0 1 0 16,-8 8 0-16,8-7-1 15,-9 5 1-15,8-5 0 16,2 7-2-16,8-9 1 15,-1 0 1-15,-8 9-1 16,8-7 0-16,1-3 0 16,-1 2 0-16,9-1 0 0,0 1 0 15,0 0 1-15,-1-1-1 16,18-8 0-16,-17 8 0 16,16-8 0-16,0 0 0 15,2 0 0-15,-19 9 0 16,18-9 0-16,0 0 0 15,-2 0 0-15,3 0-1 16,-18 8 0-16,-2 2 0 0,20-10 1 16,-18 7 0-16,16 3 0 15,0-10 0-15,-15 7-1 16,-1 2 0-16,15 0 0 16,-6-1 0-16,-9 1 0 15,17-9 1-15,-17 8 0 16,-1 0 0-16,1 1 0 0,17-9 0 15,-17 8 0-15,16-8 0 16,-16 10 0-16,16-10 0 16,1 0 0-16,0 7 0 15,-1-7 0-15,0 0 0 16,2 0 0-16,-2 0 0 16,0 0 0-16,1 0 0 0,-18 9 1 15,19-9 0-15,-2 0 0 16,-16 8 0-16,16-8 0 15,1 0 0-15,0 0-1 16,0 0 0-16,-2 0 0 16,3 9 0-16,-18 0 0 15,16-9 0-15,1 0 0 16,-17 8 0-16,-1 1 0 0,18-9 1 16,-9 8-1-16,9-8 1 15,-2 0 0-15,3 8 0 16,-1-8-1-16,-1 0 0 15,1 0-1-15,-1 0 0 16,1 0-1-16,-1 0 0 16,1 0 0-16,0 10 0 0,-9-3-2 15,9 3 1-15,-1-3 32 16,0-7-29-16,1 0-37 16,0 0-18-16,-1 35 13 15</inkml:trace>
</inkml:ink>
</file>

<file path=ppt/ink/ink17.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2:45.128"/>
    </inkml:context>
    <inkml:brush xml:id="br0">
      <inkml:brushProperty name="width" value="0.05292" units="cm"/>
      <inkml:brushProperty name="height" value="0.05292" units="cm"/>
      <inkml:brushProperty name="color" value="#0070C0"/>
    </inkml:brush>
  </inkml:definitions>
  <inkml:trace contextRef="#ctx0" brushRef="#br0">22400 4540 16 0,'0'0'3'0,"0"0"-1"0,0 0 0 15,0 0-1-15,0 0 0 16,0 0 0-16,0 0 0 15,0 0 1-15,0 0 0 16,0 0 1-16,0 0-1 16,0 0 0-16,0 0 0 15,0-7 0-15,9-3-1 16,-1 2 1-16,1-1-1 0,-9 9 0 16,7-8 0-16,2 0 0 15,17-10 0-15,-10 1 0 16,1 0 1-16,8 0-1 15,1 1 0-15,-18 7 0 16,17-8-1-16,-8 8 0 16,8-8 0-16,-18 10 1 0,19-3 0 15,0-7 1-15,-19 9-1 16,18-9 2-16,-7 9-1 16,8-10 0-16,-1 1-1 15,0 0 0-15,-17 9-1 16,1 0 0-16,-2 8 1 15,3 0-1-15,-2 0 1 0,-1-9 0 16,3 9 1-16,-2 0 0 16,-8 0-1-16,9 0 0 15,-9 0 0-15,7 0 1 16,-7-8-1-16,9-1 2 16,0 0-1-16,-9 1-1 0,0 8 0 15,0 0-4-15,0 0 0 16,0 0-2-16,0 0 1 15,0-9 22-15,0 2-18 16,0-3-24-16,0 2-11 16,7 8 9-16</inkml:trace>
  <inkml:trace contextRef="#ctx0" brushRef="#br0" timeOffset="545.9635">22610 4039 16 0,'-8'0'8'0,"0"0"-2"15,8 0-2-15,0 0-1 16,0 0 0-16,0 0-1 0,0 0-1 16,0 0 3-16,0 0-1 15,0 0 1-15,0 0-1 16,0 0 3-16,0 0-2 16,0 0 2-16,0 0-1 15,8 0 1-15,0-9-2 0,9 1-1 16,-10 8 0-16,3-8 0 15,15-10 0-15,-1 1 0 16,1 0-1-16,2 0-1 16,-2 1 1-16,9-1 0 15,-2-8 0-15,3-2-1 16,7 1 0-16,8 2 0 16,-8-2 0-16</inkml:trace>
  <inkml:trace contextRef="#ctx0" brushRef="#br0" timeOffset="698.1627">23173 3690 116 0,'7'0'0'15,"3"0"-1"-15,-2 0 0 16,-8 0 1-16,9 0 0 16,7-8 1-16,-7 8-1 15,-2 0-4-15,-7 0 1 0,0 0 1 16,0 0-8-16,0 0 34 16,0 0-24-16,0 0-30 15,0 0-15-15,0 16 11 16</inkml:trace>
  <inkml:trace contextRef="#ctx0" brushRef="#br0" timeOffset="9882.4234">22795 3979 74 0,'0'0'-3'16,"0"0"0"-16,0 0 1 15,9-7 1-15,-1-3 0 16,0 3 1-16,1-3 0 16,8 2 3-16,-2 0-1 0,-5-2 4 15,-2 3-1-15,26-18 1 16,-1-2-1-16,9 1-2 15,0-8 2-15,0 9-2 16,8-8 1-16,-7 6-1 16,-1 2-2-16,-10-1 0 15,3 9-2-15,-11 0 0 16,-6 0 1-16,-11 17 0 0,3 0 0 16,-2 0 0-16,-8 0 0 15,8-8 3-15,-8 8-1 16,0 0-9-16,0 0 2 15,-8 8-5-15,0 2 3 16,-2-3 28-16,3 3-21 0,-2-10-27 16,0 0-13-16,2 33 10 15</inkml:trace>
  <inkml:trace contextRef="#ctx0" brushRef="#br0" timeOffset="10507.6271">23014 4370 88 0,'8'0'-2'0,"-8"0"0"16,8 0 1-16,17-17 0 0,1-8 0 16,7 0 1-16,9-1 0 15,0-7 4-15,-1-10-1 16,11 1 3-16,-10 7-1 15,7-15 2-15,2 6-1 16,0 10-2-16,-10 0 1 16,2 1-1-16,-10 6-2 0,-7 2 0 15,-1 8-3-15,0 0 1 16,-8 1 0-16,0-1 0 16,-9 7 0-16,-1 2 0 15,3 0-1-15,-2-1 0 16,1 1-2-16,-9 8 0 15,0 0-4-15,7-18 1 16,-7 1 32-16,0 0-26 0,0 9-34 16,0-1-16-16,25-7 13 15</inkml:trace>
  <inkml:trace contextRef="#ctx0" brushRef="#br0" timeOffset="11240.6615">23038 3503 85 0,'9'8'-1'15,"-1"-8"0"-15,-8 0 0 0,8 0-1 16,25 0 0-16,10-8 5 16,8-9-1-16,8 0 0 15,-1-9-1-15,10 1 7 16,7 8-2-16,-8 0-1 15,0 0-2-15,-9 1 0 16,1-1-2-16,-7-1 0 16,-2 10-1-16,-9-1 0 0,-6 1 1 15,-11 8 0-15,1 0-2 16,1 0 1-16,-18 0 3 16,1 8-1-16,7 9 0 15,2 18 2-15,-10 15-1 16,0 9 0-16,-8 9-1 0,0 1 0 15,-8-2-1-15,0-6 0 16,-1-2 0-16,0 0 0 16,1-8-1-16,0-16 0 15,-1-2 1-15,1-7 0 16,8-18-1-16,-8 18 0 16,8-18-2-16,0 1 0 15,0 9-5-15,8-11 2 0,0-7-5 16,-8 0 2-16,17 0 34 15,-9 0-26-15,1 0-34 16,0 0-16-16,41 0 13 16</inkml:trace>
</inkml:ink>
</file>

<file path=ppt/ink/ink18.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4:09.322"/>
    </inkml:context>
    <inkml:brush xml:id="br0">
      <inkml:brushProperty name="width" value="0.05292" units="cm"/>
      <inkml:brushProperty name="height" value="0.05292" units="cm"/>
      <inkml:brushProperty name="color" value="#FFC000"/>
    </inkml:brush>
  </inkml:definitions>
  <inkml:trace contextRef="#ctx0" brushRef="#br0">24761 3962 64 0,'0'0'1'0,"0"0"0"0,0 0-3 16,0 0 0-16,-9 10 2 16,1 6 0-16,-2-8 0 15,-5 10 5-15,-11 7-1 16,-17 10-1-16,2-2-1 16,-9 1 6-16,-9 0-2 15,0 9 0-15,8-10-2 0,-8 2 1 16,10-2-2-16,-10 1 0 15,17-8 0-15,8-9-1 16,9 0 2-16,0 1-1 16,17-11-3-16,-1 3 0 15,0-10-1-15,1 16 0 16,8-8 0-16,0 1 1 0,17 0 0 16,-8-9 2-16,41 0 0 15,9-9 1-15,8 0-1 16,9 1 0-16,-1-8-1 15,9-1 1-15,-18 7-1 16,3-6 0-16,-2 7 0 16,-8 1 0-16,-9-1-1 15,0 0 0-15,-8 1-2 0,-9 8 1 16,1 0-2-16,-9 0 1 16,1 0-5-16,-19 0 2 15,11-9 34-15,-1 2-29 16,-1 7-37-16,-7 0-18 15,50 0 13-15</inkml:trace>
</inkml:ink>
</file>

<file path=ppt/ink/ink19.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8:57.433"/>
    </inkml:context>
    <inkml:brush xml:id="br0">
      <inkml:brushProperty name="width" value="0.05292" units="cm"/>
      <inkml:brushProperty name="height" value="0.05292" units="cm"/>
      <inkml:brushProperty name="color" value="#FFC000"/>
    </inkml:brush>
  </inkml:definitions>
  <inkml:trace contextRef="#ctx0" brushRef="#br0">11951 4014 54 0,'42'-42'9'15,"1"-1"-2"-15,-2 1-1 16,10-11-2-16,-9-6 5 16,0-9-3-16,-9 1-1 15,9-2 3-15,-7 9-2 16,-11 9 0-16,1 1-2 15,9 7 2-15,1 10-2 0,-3 7-1 16,2 9-1-16,-1 8-1 16,10 0 0-16,-2 18 0 15,1 8 2-15,18 25-1 16,40 60 0-16,-58-50 0 16,8 24 0-16,-16-17 0 0,8 1-1 15,-8-18 0-15,-9-7-7 16,-8-10 2-16,-9-17 1 15,0 2-3-15,1 7 40 16,0-10-34-16,-1 2-43 16,0-1-22-16,34 43 17 15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2-10T22:31:07.800"/>
    </inkml:context>
    <inkml:brush xml:id="br0">
      <inkml:brushProperty name="width" value="0.05" units="cm"/>
      <inkml:brushProperty name="height" value="0.05" units="cm"/>
    </inkml:brush>
  </inkml:definitions>
  <inkml:trace contextRef="#ctx0" brushRef="#br0">305 22 3855,'0'0'514,"0"0"-129,0 0-128,0 0-385,0 0 128,0 0 0,0 0 0,-22 22 385,22-22-128,-22 21 257,22-21-128,0 0 385,-43 44-257,-1-1-129,23 1 129,-23 21-128,22 0 128,-21-22-129,21 1-128,22-1-128,-21-21-258,21 0 1,0-22-1,0 0 1,0 21-1,0 1 1,21-22-1,-21 0 1,22-22-1,-22 22 129,0 0 0,22-21 0,-1-1 0,1-22 0,0 23 0,0-1 0,-22 22 0,21-22 0,-21 22-128,22-21-1,-22 21 1,22 0-1,-22 0 386,0 0 0,21 0 257,-21 0-128,22 0-1,-22 0 129,44 21-128,-44-21-129,43 0 0,-43 0-257,22 0 0,-22 0 0,0 0 0,21 0 0,1 0 0,0 0 0,-22-21 257,21-1 0,1 22-257,-22-22 0,22 1 0,-22-1 0,0 22-129,0-44 1,-22 23-1,22-1 1,0-21 128,-22 21-129,22 0 1,-21 0 256,21 1-128,-22 21 0,22-22 0,-22 22 0,22-22 0,-21 22-257,21 0 129,0 0-1,0 0-128,0 0 129,0 0-1,0 0 1,-22 0-1,22 0 1,-22 0-258,22 0 129,-21 0 0,21 0 0,0 0 129,0 22-258,-22-22 129,22 22-257,-22-22 129,22 21-129,-22-21 128,22 22 1,-21 0 128,21-22 0,-22 22 128,22-22 1,0 21-1,0-21 1,-22 22 1413,22 0-1285,-21-22-1671,21 21-770,0 45 642</inkml:trace>
</inkml:ink>
</file>

<file path=ppt/ink/ink20.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8:56.468"/>
    </inkml:context>
    <inkml:brush xml:id="br0">
      <inkml:brushProperty name="width" value="0.05292" units="cm"/>
      <inkml:brushProperty name="height" value="0.05292" units="cm"/>
      <inkml:brushProperty name="color" value="#FFC000"/>
    </inkml:brush>
  </inkml:definitions>
  <inkml:trace contextRef="#ctx0" brushRef="#br0">12430 4141 38 0,'-8'8'0'0,"-1"2"0"0,1-3 0 16,8 2 2-16,-8-1 0 15,8 10 3-15,0-1-2 16,0-9-2-16,0 0 0 16,0 2-1-16,0-3 0 15,0 3 0-15,0-3 1 16,0-7 0-16,0 0 4 0,0 0-2 15,0 0 5-15,0 0-2 16,8 9 1-16,-8-9-2 16,8 9 0-16,-8-9-1 15,0 0-1-15,0 0 0 16,9 0-1-16,-9 0 9 16,0-9-3-16,0 0 0 15,0-15-2-15,0-28-1 0,-9 1-2 16,1-16 1-16,-9-2-1 15,0 1-1-15,9 1 1 16,0-3-1-16,-1 2 1 16,1-8-1-16,-1 8 0 15,9 18-1-15,-7 15 1 0,7 10-1 16,0 16-1-16,0 0 0 16,0 2 0-16,0-3 0 15,0-7 0-15,0 9-4 16,0 8 1-16,0 0 0 15,0 0 1-15,0 0-4 16,0 8 1-16,0 2-5 16,0 7 3-16,0-17 1 15,0 16 37-15,0-7-31 0,0-1-39 16,0 1-20-16,24 41 15 16</inkml:trace>
</inkml:ink>
</file>

<file path=ppt/ink/ink21.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8:56.918"/>
    </inkml:context>
    <inkml:brush xml:id="br0">
      <inkml:brushProperty name="width" value="0.05292" units="cm"/>
      <inkml:brushProperty name="height" value="0.05292" units="cm"/>
      <inkml:brushProperty name="color" value="#FFC000"/>
    </inkml:brush>
  </inkml:definitions>
  <inkml:trace contextRef="#ctx0" brushRef="#br0">12817 4057 92 0,'0'0'0'0,"0"0"-6"15,0 0 1-15,0 0 0 16,0 0 2-16,0 0 8 16,0-10-1-16,0 2 3 15,0-1-2-15,-9-16 3 0,-8-8-2 16,1-10-2-16,-1 8 4 15,0-16-2-15,1 0 0 16,7 8-1-16,0 1-2 16,2-1 0-16,-2 9-3 15,9 9 0-15,0 17-1 16,0-1 0-16,0 1 1 0,0-1-3 16,0 0 1-16,0 9-4 15,0 0 1-15,0 0-5 16,0 0 2-16,-9-24 34 15,1 6-26-15,8 1-34 16,0 9-16-16,0-18 13 16</inkml:trace>
</inkml:ink>
</file>

<file path=ppt/ink/ink22.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8:55.091"/>
    </inkml:context>
    <inkml:brush xml:id="br0">
      <inkml:brushProperty name="width" value="0.05292" units="cm"/>
      <inkml:brushProperty name="height" value="0.05292" units="cm"/>
      <inkml:brushProperty name="color" value="#FFC000"/>
    </inkml:brush>
  </inkml:definitions>
  <inkml:trace contextRef="#ctx0" brushRef="#br0">14648 10893 36 0,'9'0'3'0,"-2"-8"-1"16,-7-1 0-16,0 9-1 16,9-8-1-16,-1-1 0 15,1 1 0-15,-1-9 2 0,0 0 0 16,-8 0 2-16,0 8-1 15,0 1 4-15,10-18-2 16,-10 18 1-16,7-18-1 16,2 1-1-16,-9-1-1 15,0 1-1-15,0-2-3 16,0 3 0-16,0 15-6 16,0-17 2-16,0 1 1 0,0 16 1 15,-9-16 3-15,9 16 0 16,-7-16 1-16,-3 16 0 15,2-17-1-15,0 10 0 16,-1 7 0-16,-8-8-3 16,1-8 1-16,7 16-1 15,-8-16 1-15,1-1 3 0,-1 8 0 16,-8 2 1-16,8-1-1 16,0 0 0-16,1 0-1 15,-10 0 0-15,9 0-2 16,1 0 1-16,-1 0 0 15,0 0 0-15,-7 0 1 16,6-8 0-16,1-1 2 0,0 1 0 16,0-1-1-16,-8 10 0 15,8-10 0-15,1 8-1 16,0 2 0-16,-2-1-3 16,1 0 1-16,9 8 0 15,-1 1 0-15,-7-1 0 16,-10-8 1-16,10 0 0 0,7 9 1 15,1-1 0-15,-17-9 2 16,16 11-1-16,1-2 1 16,-17-8 0-16,17 9 0 15,-10-9-1-15,10 8 0 16,0 1 0-16,-1-9 0 16,1 0-1-16,1 0 0 0,-3-9-2 15,10 18 0-15,-8-19-1 16,8 19 1-16,-9-17 2 15,1-9 0-15,8 8 1 16,-9 1 0-16,1-9-1 16,8 0 0-16,0 0 0 15,0 8 0-15,0-8 0 16,0 0-2-16,0 0 1 16,8 0 0-16,1-8 0 0,-1 8 1 15,1 0 0-15,-1 0 0 16,2 0 2-16,-3 8-1 15,1-7 0-15,1 7 0 16,-1-8 0-16,0 8 0 16,1-8-1-16,0 10 0 0,7-3 0 15,1 2 1-15,0-1 0 16,-8 9-2-16,7-8 1 16,1 0-2-16,-1-1 0 15,-7 10 1-15,8-11 0 16,-1 1 3-16,1 1 0 15,0 1-1-15,1-3 3 0,-2 1-1 16,0 9-1-16,1 0 0 16,0 0-1-16,0 0-1 15,0 0 0-15,-1 0 0 16,1 0 2-16,8 1-1 16,-8-2 0-16,9 1 0 15,-1 0 0-15,0 0 0 16,0 0 0-16,0 0-1 0,0 0 0 15,1 0 1-15,-1 0 0 16,1 0 2-16,-2 1-1 16,1-10 0-16,1 9-1 15,-1 0 0-15,0 0-1 16,0-8 0-16,0-1-1 0,2 10 0 16,-12-2 0-16,11 1 0 15,-18 9 1-15,9-18 0 16,0 9 0-16,-1 0 1 15,-7 8-1-15,8-8 1 16,0 1 0-16,-1-2 0 16,1-6 0-16,-9 6 0 15,10-8 0-15,-10 18-1 16,0-9 0-16,9 0 0 0,-9 1-1 16,1 6 1-16,0-16 1 15,-2 1 0-15,2 16 0 16,-1-16-1-16,1-1 4 15,-9 18-1-15,0-1 0 16,8-16-1-16,0 0-1 0,-8-1-1 16,0 17 0-16,9-16-1 15,-9 16 0-15,0 1 1 16,8-18 0-16,1 1 1 16,-9 16 0-16,0-16 1 15,0 16 0-15,9-16-1 16,-9-1 0-16,0 18 0 15,0-1-3-15,0 1 0 16,0-1-1-16,0-16 1 0,0 17 1 16,0-18 0-16,0 17 1 15,0 2 0-15,0-20 0 16,0 19 1-16,0-18-1 16,0 18 2-16,0-1-1 15,0-15 0-15,0 14 0 16,0 2 0-16,-9-17-1 0,9 16 1 15,-9 0 0-15,1-15-1 16,8 14 2-16,-9 2-1 16,1-18 0-16,0 18 0 15,-1-1-1-15,1-16 0 16,8 16 1-16,-9-16 0 16,2 16 0-16,-2-16-1 0,0 16 0 15,1-15 2-15,-1-3 0 16,1 19-1-16,0-9-1 15,0 0 0-15,-10-9 0 16,2 9 1-16,-1 0 0 16,9 8 0-16,-9-8 0 15,0-8 0-15,0 8 0 0,0 0 0 16,1 0 0-16,-1 1 0 16,-9-2 0-16,11 1 0 15,-3 0-1-15,1 0 0 16,-7 1-1-16,-2-2 1 15,0 1 0-15,1 0 0 16,18 9 0-16,-11-10 1 0,10 10-1 16,-9-1 0-16,-8-8 0 15,8 9-1-15,0-1 1 16,9 1 0-16,0 0 0 16,-18-10 0-16,18 10 0 15,-9-1 0-15,8 1 1 16,1-1 0-16,-17-8-2 15,16 9 1-15,1-1 0 16,-9-7 0-16,9 7 0 0,-9 0 0 16,9 1 0-16,-9-8 3 15,8 6-1-15,-6-7-1 16,5 9 0-16,2 0 0 16,-17-9-1-16,16 8 0 15,1 0 0-15,-1 1 0 0,-6-1 0 16,5 2 0-16,2-3 0 15,-9-7 0-15,9 17 1 16,-8-16 0-16,6 16-1 16,2-9 0-16,0 0 1 15,-1 1-1-15,1-1 1 16,-1 2 0-16,2-3-1 0,-11-7 1 16,10 0 0-16,-1 1 0 15,1-2-1-15,0 10 0 16,-1-18 0-16,9 18 0 15,0-1 0-15,-8-16 1 16,-1-1-1-16,9 19 0 16,0-20 1-16,0 19 0 0,0-1 0 15,0-17-1-15,0 18 0 16,0-1 0-16,9-16-1 16,-9 16 0-16,8-15 0 15,1-3 0-15,-9 19 1 16,8-1 0-16,9-7 0 15,-9 7 0-15,10-8 0 0,-11 8 0 16,2 2 0-16,-1-3-1 16,1 2 1-16,-1-1 0 15,0 1 0-15,9-9 0 16,0 0 1-16,0 8 0 16,1 2-1-16,-3-3 0 15,11-7 0-15,-1 9 0 16,-7-1-1-16,-11 1 0 15,1 0 1-15,18-1 0 16,-9 0 0-16,-9 1 1 0,9-1-1 16,8 2 0-16,-8-3 0 15,-1 2 0-15,-7-1 0 16,8 1 1-16,8-9-1 16,-8 9 0-16,-9-1 0 15,9 0 0-15,0 1 0 0,-8-1 0 16,15-8 0-16,-15 9 0 15,-1-1-1-15,10 1 1 16,6-9 0-16,-16 8 0 16,9-8 0-16,-8 10 0 15,7-10 0-15,1-1 0 0,0 1 0 16,0 0 0-16,-9 8 0 16,9-8-1-16,-9 10 1 15,18-11-1-15,-9 1 0 16,-9 9 1-16,9-10 0 15,-9 18 0-15,9-17 0 16,-9 10 0-16,1-3 0 16,8-7 0-16,-9 9-1 15,9-9 0-15,-9 9 1 0,9-10 0 16,0 1 0-16,-1 0 0 16,1 0 0-16,-8 9-1 15,7-9 0-15,1 0 0 16,-8 8 0-16,-1 2 0 15,0-3 1-15,1 3 1 0,8-12 0 16,-1 2 0-16,1 0 0 16,0 0-1-16,1-8 0 15,-11 18 0-15,2-19-1 16,-1 9 0-16,0-1 1 16,1-7 0-16,-1-1 0 15,2 0 0-15,-3 1 0 16,-7 17 0-16,8-18 0 0,-8 17 0 15,9-15 0-15,-1-3-2 16,-8 2 1-16,0-1 1 16,0 2 0-16,0-2 0 15,0 17 0-15,0-17 0 16,0 18 0-16,-8-18 0 16,-1 1-1-16,1 17 0 15,-9-18 0-15,0 10 0 0,1-1 0 16,7 7 0-16,-8-15 0 15,1 8 0-15,-1 0 1 16,1 1 0-16,-2-2 0 16,10 9 0-16,-17-7 0 15,16 16-2-15,-8-9 1 16,1 1 1-16,-10-10 0 0,18 11 1 16,-17-3 0-16,0 3 0 15,16 7-1-15,-16-10 0 16,0 2 0-16,0 8 0 15,0 0-1-15,-1 0 0 16,1 0 0-16,0 0 1 16,0 0 2-16,16 0-1 0,-16 0-1 15,0 0 0-15,0 0 0 16,-1 0-1-16,1 0 1 16,1 0-1-16,-2 8 0 15,1 2 0-15,-1-3 0 16,1 3 2-16,0-3 0 15,0 2 1-15,0 0-1 0,0-1 0 16,-1 1 0-16,-6 7 0 16,5-7-1-16,-6 9 0 15,-1-2 1-15,9-8 0 16,-9 10 0-16,9-10 0 16,-8 1 1-16,7-1-1 15,1 0 0-15,1 2 1 0,-11-3-1 16,2 10 1-16,-1 1-1 15,9-10-1-15,-9 9 0 16,-6 0 0-16,5-9 0 16,1 9 0-16,1-8 0 15,-1-1 0-15,0 10-1 16,-8-1 1-16,9-1 0 16,8-6 0-16,-9 7 0 0,0-10 0 15,1 10 0-15,8-8 0 16,-9 0 0-16,2-1 0 15,-3 0 0-15,11 1-1 16,-11-1 0-16,11 2 1 16,-1-3 0-16,-1 3 0 15,0-3 0-15,1-7 0 0,0 9 0 16,0 0 0-16,0-1 0 16,0 1 0-16,0-1 0 15,-1 0 0-15,18-8-1 16,-17 9 0-16,16-9 1 15,-16 0 0-15,1 0 1 16,14 0 0-16,-15 0 0 0,17 0-1 16,-18 0 0-1,18 0-1-15,1 0 1 0,-3 0-2 16,-15-9 1-16,17 9-1 16,-8-8 1-16,6 0-2 15,-6-9 1-15,-1-1 0 16,8 11 0-16,-7-10 1 0,7 7 0 15,-16-7 0-15,17 9 0 16,0 0 0-16,-1-1-2 16,0 0 1-16,-16-8 33 15,0 10-31-15,9-3-39 16,-2 3-20-16,-15-3 15 16</inkml:trace>
</inkml:ink>
</file>

<file path=ppt/ink/ink23.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5:57.219"/>
    </inkml:context>
    <inkml:brush xml:id="br0">
      <inkml:brushProperty name="width" value="0.05292" units="cm"/>
      <inkml:brushProperty name="height" value="0.05292" units="cm"/>
      <inkml:brushProperty name="color" value="#92D050"/>
    </inkml:brush>
  </inkml:definitions>
  <inkml:trace contextRef="#ctx0" brushRef="#br0">27330 6496 22 0,'0'0'1'16,"0"0"0"-16,0 0 1 16,0 0-1-16,0 0 0 15,0 0 1-15,0 0 0 16,0 0-1-16,0 0-1 16,0-8-2-16,0 8 1 15,0 0-1-15,-8-8 0 0,0 8 1 16,-1-9 0-16,9 0 1 15,0 1 1-15,0 8 0 16,-9-9 5-16,2 2-6 16,-2-3-8-16,9 2-4 15,0 8 3-15</inkml:trace>
  <inkml:trace contextRef="#ctx0" brushRef="#br0" timeOffset="339.636">27465 6284 46 0,'0'0'6'15,"-8"9"-2"-15,-9-1 2 16,9-8-1-16,-1 8-1 16,-16 19 3-16,-9-3-1 15,0 2 0-15,0-1-1 0,2 9-1 16,6-8-1-16,-7-1 0 15,8-8-1-15,8 0 0 16,7-7-1-16,3-3 0 16,-1-7 0-16,-2 9 0 15,3-9 1-15,-2 0 0 16,0 0-2-16,9 0 0 16,-16 8-4-16,-2 1 1 0,11-9-5 15,-1 0 2-15,8 0 2 16,-10 0 27-16,3 0-23 15,-2 0-29-15,1 0-14 16,-1 0 10-16</inkml:trace>
  <inkml:trace contextRef="#ctx0" brushRef="#br0" timeOffset="804.7839">27163 6156 52 0,'0'0'0'0,"8"0"5"15,1 0-1-15,-2 0-4 16,2 0 0-16,0 0 1 0,-9 9 0 16,7-1 4-16,3 10-2 15,-10-10 0-15,0 1 5 16,8 16-2-16,0 0 2 16,0 10-2-16,1-2 1 15,0 10-2-15,7 8-1 16,0-9-1-16,2 1-1 0,-2-8-1 15,2-2 0-15,-2-8-1 16,1 2 0-16,0-3 1 16,-9-15 0-16,0 1 1 15,1-3 0-15,0 1-2 16,-1 1 0-16,-1-1-5 16,3 1 36-16,-2-1-31 0,0 2-40 15,1-3-19-15,25 29 15 16</inkml:trace>
</inkml:ink>
</file>

<file path=ppt/ink/ink24.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7:41.374"/>
    </inkml:context>
    <inkml:brush xml:id="br0">
      <inkml:brushProperty name="width" value="0.05292" units="cm"/>
      <inkml:brushProperty name="height" value="0.05292" units="cm"/>
      <inkml:brushProperty name="color" value="#002060"/>
    </inkml:brush>
    <inkml:brush xml:id="br1">
      <inkml:brushProperty name="width" value="0.05292" units="cm"/>
      <inkml:brushProperty name="height" value="0.05292" units="cm"/>
      <inkml:brushProperty name="color" value="#0070C0"/>
    </inkml:brush>
  </inkml:definitions>
  <inkml:trace contextRef="#ctx0" brushRef="#br0">13539 4218 33 0,'0'0'-3'0,"0"0"1"0,8 0-2 15,1 0 1-15,-9-9 1 16,0 1 1-16,8-1 0 15,-8 0 2-15,0 1 0 16,8-1 2-16,-8 2-1 16,0 7 3-16,0-10-2 15,0 10 3-15,0 0-1 16,0 0 1-16,0 0-2 0,0 0-1 16,0 0 0-16,0 0-1 15,-8 10 3-15,8-3-1 16,0 2 0-16,-17 25-1 15,2 1 1-15,-11-11-1 16,0 11 2-16,1-10-1 16,0 0-1-16,0 1 0 0,-1-9-1 15,1 0 1-15,8 1-1 16,10-11 0-16,-2 3 0 16,0-10 0-16,2 0 0 15,7 0-1-15,-10 7 0 16,2 2 0-16,8-9-1 15,0 8 0-15,8-8 1 0,-8 0 0 16,10 0 0-16,15 0-1 16,-1 0 0-16,1 0 0 15,1 0 0-15,-1-8 0 16,0-1 0-16,0 2 0 16,1 7 0-16,-18 0 0 15,0 0 0-15,2 0 0 0,-3 0 0 16,1 0 1-1,1 0 0-15,-1 0 1 0,0 0 0 16,1 0-1-16,0 0 0 16,-9 0 0-16,0 0-1 15,0-10 0-15,0 10 1 16,0 0-1-16,0-7 2 16,0-3-1-16,8-6 0 15,-8-1 0-15,0-1 0 0,0 1-1 16,0 10 0-16,0-11 3 15,-8 9-1-15,-1 1-1 16,9 0 0-16,-9-1-2 16,1 1 1-16,0-1-6 15,8 9 2-15,0-9 1 0,0 9-5 16,0-7 2-16,-9-3 34 16,1 3-28-16,1-3-36 15,7 2-18-15,0 0 14 16</inkml:trace>
  <inkml:trace contextRef="#ctx0" brushRef="#br1" timeOffset="27085.2325">13950 4099 41 0,'9'0'-5'0,"-1"0"1"16,1 0 0-16,-1 0 1 16,2 8 4-16,-3-8 0 0,1 9-1 15,1-9 2-15,-1 0-1 16,0 0 1-16,1 0-1 15,0 0 0-15,-1 0 0 16,0 0 1-16,0 0-1 16,1-9 1-16,-1 9 0 15,1-8-1-15,0-1 1 16,-2 0 0-16,2 9 0 0,-1-7 0 16,1 7 2-16,-1 0-1 15,0 0 1-15,1-10-1 16,-1 10 1-16,-8 0-1 15,0 0-1-15,0 0-1 16,0 0-1-16,0 0 0 16,0 0 0-16,0 0 4 0,0 0-1 15,0 0 2-15,-8 10-1 16,-1-3 1-16,1 2-1 16,0-9-1-16,-1 9 0 15,1-1 0-15,-8 1 0 16,7-1-1-16,-8 0 0 15,17-8-1-15,-9 0 1 0,1 9 0 16,-8 9 0-16,-10-2 0 16,9 1-1-16,-8 0 0 15,0 0 0-15,0 8 1 16,1-8 0-16,-3 1 1 16,2-1-1-16,0-1 2 15,-9 1-1-15,1 0 0 16,0 0-1-16,-2 1-1 0,2-1 0 15,-1-1 0-15,1 1-1 16,-1 0 0-16,-8 0 0 16,9-8 0-16,-1 0 1 15,0-1-1-15,9 0 0 16,0 1 0-16,-9-9 0 16,9 8 0-16,0 2 0 0,-9-10-1 15,9 0 1-15,0 7 0 16,0-7 0-16,0 0 0 15,16 0 0-15,-16 0-1 16,0 0 0-16,16 0 1 16,1 0 0-16,-17 0 0 15,17 0 0-15,-1 0 0 0,-16 0 1 16,1 0-1-16,14 0 0 16,-15-7 0-16,17 7 1 15,-1 0-1-15,2-10 0 16,-3 2 0-16,2-1 0 15,1 1 0-15,-3 0 0 16,2-1-1-16,8 0 0 16,0 1 1-16,0-1 0 0,-9-15 0 15,9 14 0-15,0 2 0 16,0 0 1-16,0-1-1 16,0 9-2-16,0-8 1 15,0 8-1-15,0-18 1 16,0 10-1-16,0-1 0 0,0 9 0 15,0-7 0-15,0 7 1 16,0 0-3-16,9 0 1 16,-9-10 35-16,0 10-32 15,0 0-41-15,0 0-19 16,33 0 15-16</inkml:trace>
  <inkml:trace contextRef="#ctx0" brushRef="#br1" timeOffset="27868.8768">12993 4336 16 0,'0'0'5'0,"0"0"-1"0,-7 10-1 15,-3-3 0-15,2 2-1 16,-1-9 0-16,1 8-1 16,0-8 3-16,8 0-1 15,0 9 2-15,0-9-1 16,0 0-1-16,0 0-1 15,0 0-1-15,0 0 0 16,0 0 0-16,0 0 0 16,0 0 0-16,0 0 3 0,0 0-1 15,0 0 3-15,0 0-2 16,0 0-2-16,0 0 0 16,0 0-1-16,0 0 0 15,0 0 0-15,0 0 5 16,0 0-2-16,-9 0 1 0,9 0-1 15,-7 0 1-15,-3-9-2 16,2 1 0-16,1-8 0 16,7 6-1-16,0 2 1 15,-10-17 0-15,2-1 1 16,-1-7-1-16,1 7 1 16,0 0-1-16,-1 0 0 0,9 1-1 15,0 16 0-15,-7-16-1 16,7 17 0-16,0-1-4 15,0 0 0-15,-10 2-2 16,2-3 1-16,0 10 0 16,8 0 1-16,0 0-5 15,-17-7 2-15,8-3-7 16,2 2 3-16,-11-1 32 0,10 1-22 16,-1 0-29-16,1 8-13 15,0 0 10-15</inkml:trace>
  <inkml:trace contextRef="#ctx0" brushRef="#br1" timeOffset="28411.0107">12657 4388 57 0,'-34'-42'10'16,"1"7"-3"-16,8 18-10 15,8 0 0-15,0 1 1 16,-8-1 18-16,8-1-16 15,0 10-21-15,9-1-10 16,-26-17 8-16</inkml:trace>
  <inkml:trace contextRef="#ctx0" brushRef="#br1" timeOffset="29384.75">12498 4464 96 0,'0'-9'1'0,"0"2"0"16,-9-20 0-16,1 2-1 16,-9-9 0-16,8 8 2 15,1 1-1-15,1 0 2 16,-11-10-1-16,1-7 0 15,9 16-1-15,-1 2 0 0,2-3-1 16,7 2 0-16,0-1 0 16,0 19-1-16,0-3 0 15,0 3 0-15,0 7 0 16,0-18-6-16,0 9 2 16,0 1 28-16,0 0-23 15,0-1-30-15,0 0-14 0,7 1 11 16</inkml:trace>
  <inkml:trace contextRef="#ctx0" brushRef="#br1" timeOffset="30125.5232">13001 4209 110 0,'9'9'0'0,"-9"-9"-9"0,0 0 2 16,0 0-3-16,0 0 3 16,0 0 7-16,0 0 0 15,0 0 5-15,0-9-1 16,0 1 1-16,0 8-1 15,0-9-1-15,-17-17 1 16,0-8-1-16,-8 1 1 0,1 8-1 16,-11-2-1-16,2 2-1 15,-1 8-5-15,0 0 1 16,1 8-2-16,8 2 1 16,-8-3 1-16,7 10 0 15,1-7 1-15,17 7 1 16,-18 0 0-16,18 0 0 0,-1 0 1 15,1 0 6-15,0 0-2 16,-1 0-3-16,1 0-1 16,-1 0 0-16,1 0-1 15,-1 7 0-15,9 3 0 16,0-3 1-16,0 2 2 16,-8 17-1-16,1-1 2 0,7 10 0 15,0-2 0-15,7 1 0 16,1 8-1-16,1 1 0 15,-1-8 0-15,1-2 0 16,-9 1-1-16,8-9 1 16,-8-16-1-16,9 17-1 15,-9-18 0-15,0 1-4 16,0-1 1-16,8 0 1 16,0 9 30-16,1 0-28 0,-9 0-36 15,0-8-17-15,34 50 13 16</inkml:trace>
  <inkml:trace contextRef="#ctx0" brushRef="#br0" timeOffset="-2541.3369">14866 4472 30 0,'0'0'-2'16,"0"0"1"-16,0 0-1 15,0 0 0-15,0 0 1 16,0 0 1-16,0 0 0 16,0 0 3-16,0 0-1 15,0 0 5-15,0 0-2 16,0 0 3-16,0 0-2 0,0 0-2 15,0 0-1-15,0 0 2 16,0 0-1-16,0 9-1 16,0 0 2-16,0-9-1 15,0 8 1-15,0 17-1 16,0 2 1-16,0-2-2 16,0 0 2-16,0 0-2 15,0 1 1-15,0-18-1 0,0 1 0 16,0 0 0-16,0-1-1 15,8 0 1-15,1 1-1 16,-1-1 0-16,1 2-1 16,-1-10 0-16,1 0 0 15,-1 0-1-15,0 0 0 16,17 0 0-16,-16 0-1 16,-1 0 1-16,1 0-2 0,-1 0 0 15,1 0 0-15,-1 0 0 16,0-10 0-16,1 2 1 15,-1-1 0-15,0 1 1 16,-8 0 0-16,0-1 0 16,0 0 0-16,0 1 0 0,0-1 0 15,0 2-2-15,0-3 1 16,0 2-1-16,0 8 1 16,0-9 2-16,0 1 0 15,0 0 0-15,0 8 0 16,0 0 0-16,0 0 1 15,0-9-1-15,0 9 2 16,0-8-1-16,0 8 0 0,0-9-1 16,0 0-1-16,-8-8 0 15,0 10 0-15,-1-3-2 16,1 2 0-16,0-1 0 16,-1 1 0-16,9 0 2 15,-8-1 0-15,8 0-3 16,-9 1 1-16,9-1-2 0,0 2 1 15,0-3 1-15,0 10-1 16,-8-7 0-16,-1 7-8 16,1-10 33-16,0 2-22 15,-1 8-28-15,1 0-14 16,0 0 11-16</inkml:trace>
</inkml:ink>
</file>

<file path=ppt/ink/ink25.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6:03.982"/>
    </inkml:context>
    <inkml:brush xml:id="br0">
      <inkml:brushProperty name="width" value="0.05292" units="cm"/>
      <inkml:brushProperty name="height" value="0.05292" units="cm"/>
      <inkml:brushProperty name="color" value="#92D050"/>
    </inkml:brush>
  </inkml:definitions>
  <inkml:trace contextRef="#ctx0" brushRef="#br0">25323 6336 81 0,'-9'0'-9'16,"-7"7"2"-16,8-7 2 0,-2 0 1 15,-22 9 1-15,-10-1 3 16,-17 9 0-16,-9 1 7 16,-7-2-2-16,-59 35 4 15,75-33-2-15,-76 24-1 16,77-24-1-16,-18-2-1 16,1 1 1-16,-2 0-2 0,2-9 2 15,7 1-1-15,27-1 0 16,8 2-1-16,7-3-2 15,18-7 0-15,-1 0-2 16,1 0 0-16,8 0 1 16,-8 17-1-16,16 2 0 15,0-12 4-15,25 10 0 0,27 8 1 16,7 1-1-16,17 8 0 16,0-8-1-16,-9-9 2 15,68 17-1-15,-85-26-1 16,11 2 0-16,5 6-1 15,-6-8 0-15,-9 1 0 16,0 0-4-16,-17-1 1 16,-9-8-7-16,-7 0 43 0,-9 0-34 15,-2 0-43-15,3 0-21 16,48 17 16-16</inkml:trace>
</inkml:ink>
</file>

<file path=ppt/ink/ink26.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6:03.367"/>
    </inkml:context>
    <inkml:brush xml:id="br0">
      <inkml:brushProperty name="width" value="0.05292" units="cm"/>
      <inkml:brushProperty name="height" value="0.05292" units="cm"/>
      <inkml:brushProperty name="color" value="#92D050"/>
    </inkml:brush>
  </inkml:definitions>
  <inkml:trace contextRef="#ctx0" brushRef="#br0">26087 6683 64 0,'-8'0'-7'0,"0"0"2"0,-2 0 1 16,3 0-1-16,-1 0 1 16,-9 0 3-16,0-8 0 15,8 8 1-15,-7-7 0 16,-1-3 3-16,0 10-1 16,1 0 1-16,16 0 0 15,-9 0-1-15,0 0 1 16,-15-9-1-16,-11 9 1 15,2-8-1-15,0 8 1 16,-9 0-1-16,7 0 2 0,1 0-1 16,-6 0-1-16,-4 0 0 15,4 0-1-15,-11 0 2 16,0 0 0-16,10 0 0 16,-18 0-1-16,0-9 0 15,0 2 0-15,9 7 0 16,8 0 0-16,-8 0 2 0,7-10-1 15,-7 10-1-15,0-8 2 16,7 8-1-16,-7 0 0 16,8 0-1-16,9 0-1 15,-1 0-1-15,1 0 0 16,7 0 0-16,1 0 2 16,17 0-1-16,-2 0 0 0,3 0 1 15,-1 0-1-15,-1 0 1 16,9 0 0-16,0 0-3 15,0 0 1-15,-17 0-3 16,9 0 1-16,-1 0-4 16,9 0 2-16,0 0 1 15,-8-9 30-15,0 9-27 0,8 0-35 16,0 0-16-16,0 0 12 16</inkml:trace>
</inkml:ink>
</file>

<file path=ppt/ink/ink27.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4:06.141"/>
    </inkml:context>
    <inkml:brush xml:id="br0">
      <inkml:brushProperty name="width" value="0.05292" units="cm"/>
      <inkml:brushProperty name="height" value="0.05292" units="cm"/>
      <inkml:brushProperty name="color" value="#FFC000"/>
    </inkml:brush>
  </inkml:definitions>
  <inkml:trace contextRef="#ctx0" brushRef="#br0">31321 8444 44 0,'0'0'0'15,"0"0"0"-15,0 0-4 16,0 0 1-16,0 0 3 16,0 0 0-16,0 0 0 0,0 0 5 15,0 0-2-15,0 0 3 16,-10 0-2-16,2 0 2 16,0-9-1-16,0 9 2 15,-1 0-2-15,9 0 2 16,0 0-2-16,0 0-1 15,0 0-1-15,0 0-1 0,0-8-1 16,0 8 0-16,9-9-5 16,7-16 1-16,2-1 1 15,-3 2 1-15,3 6 2 16,-1 1 0-16,-9 8 0 16,0 1 2-16,0-1-1 15,-8 1 2-15,10-9-1 16,-10 8 0-16,0 2-1 0,0 7-1 15,-10-10 0-15,2 10 1 16,0 0-1-16,0 0 0 16,-9 0 0-16,9 0-1 15,-2 0-1-15,2 0 0 16,8 0-1-16,0-8 1 16,0-1-2-16,0-7 1 0,8-2 1 15,2 1 0-15,-2 0 1 16,0 0 1-16,1 9-1 15,-9-1 2-15,8 1-1 16,-8 0 2-16,0-1-1 16,0 0 1-16,0 9-1 0,0-8 0 15,0-1 0-15,0 2-1 16,0 7 1-16,-8-10 0 16,-1 2-1-16,9 8 0 15,0 0-1-15,0-9 0 16,-8 1-2-16,8 0 1 15,0-1-1-15,0 9 0 16,0-9 1-16,8-16 1 0,1-1 0 16,-1 1 0-16,0-1 0 15,0 2 1-15,-8 14 0 16,10-15 1-16,-10 16 0 16,0 1 0-16,0-1-1 15,0 1 0-15,0-1 1 16,0 1-1-16,0-1 2 0,0 2-1 15,0-3-2-15,0 10 0 16,0-8-2-16,0-1 0 16,0 0-1-16,0 2 0 15,8-20 1-15,-1 2 1 16,3-1 0-16,-2 2 0 16,0-3 1-16,-8 19 1 15,8-18-1-15,-8 18 2 16,0-1-1-16,0 2 2 0,0-3-1 15,0 2-1-15,0-1 2 16,0 1-1-16,0-1 0 16,0 1-1-16,0-1 1 15,0 1 0-15,0-1-2 16,0 1 0-16,0-1-3 0,0 2 0 16,0-20 1-16,9-7-2 15,0 9 1-15,-2-1 0 16,3 1 1-16,-2-1 1 15,-1 2 0-15,-7-3 2 16,9 2 0-16,-9 16 0 16,0-16 0-16,0 16 0 15,0-16 0-15,0 16-1 0,0 1 0 16,0-18 0-16,0 18 1 16,0-1 0-16,0 2 0 15,-9-20 0-15,9 19-3 16,-7-18 1-16,7 1 0 15,0-1-2-15,0 1 0 0,0-1 1 16,7 2 1 0,-7-3 2-16,0 2 0 0,0 17 2 15,0-18-1-15,0 0 1 16,0 17-1-16,0 1-1 16,0-1 1-16,0-16-1 15,0 16 2-15,0 1-1 0,0-1 0 16,0 1 0-16,0 1-2 15,0-3 0-15,9-16-3 16,0 9 1-16,-1-8 0 16,0-1 0-16,1 9 1 15,7-8 0-15,-6 8 0 16,-2 0 1-16,-8 9 0 16,0-1 3-16,0 0-1 15,7-15 1-15,-7 14-1 0,0 2 0 16,0-1-1-16,0 1 0 15,0 0 0-15,0-1 0 16,0 0-2-16,0 1 0 16,9-18-3-16,0 1 1 15,0 0-2-15,7-10 1 16,-7 10 1-16,-2 0 1 0,11-10 0 16,-10 11 2-16,0-3 0 15,-8 19 2-15,9-18-1 16,-9 18 2-16,0-1-1 15,9-16-1-15,-9 16 0 16,0-16 0-16,0 17-1 16,7-18 0-16,1 0-1 0,-8 1 0 15,0-1-1-15,10 2 1 16,-3-3-1-16,-7 1 1 16,9 1 1-16,-9 1 0 15,0 14 0-15,9-16 2 16,-9 2-1-16,0 14 0 15,0 2 0-15,0-1-1 16,0 1 0-16,0-18 0 0,0 18 0 16,8-18-2-16,-8 1 1 15,8-1 0-15,1 2-3 16,-9-3 1-16,0 2 0 16,0-1 1-16,0 2 2 15,0-3 0-15,0 19 3 0,0-17-1 16,0 16 1-16,0 0 0 15,-9-15-1-15,1-3-1 16,8 19 0-16,0 0 0 16,0-1-1-16,-8-17-2 15,8 19 0-15,-9-20-3 16,0 2 1-16,2-1 1 16,-3 2 0-16,10-3 1 0,0 2 3 15,0-1-1-15,0 2 2 16,-8-3 0-16,1 2 1 15,-2-1-1-15,0 1 0 16,9 16 0-16,-8-16 0 16,8 17 0-16,-8-17-1 15,8 15 1-15,-9-16 0 0,9 18 0 16,0-1-1-16,-9-8 0 16,2 9-1-16,-2-16-1 15,0-3 0-15,2 1 1 16,7 19 0-16,-9-20 0 15,9 2 1-15,0-1 0 16,0 1-2-16,0 0 0 0,0-1 0 16,0 0 0-16,0 1 0 15,0 0 1-15,0 16 0 16,0-17 0-16,0 19 0 16,0-3 1-16,0 3 0 15,0-3 1-15,0 2 0 16,0 0 0-16,0-1 0 15,0 1-2-15,0-1 0 0,0 0-3 16,0 1 1-16,0-1 0 16,0 2-3-16,0-3 1 15,0 2 0-15,0-1 1 16,-9-16 2-16,9 17 0 16,0-1 2-16,0 0 0 15,-9-15 1-15,2-2-1 0,7 17 0 16,0 1 0-16,0-1 0 15,0 0 0-15,0 1 0 16,0-1 1-16,0 2 0 16,0-3-1-16,0 2 0 15,0-1-3-15,-8 1 1 16,8 0 0-16,0-1-4 16,-10 1 1-16,3-17 3 15,-2-2 0-15,0 2 3 0,9 17-1 16,-8-18 1-16,0 0-1 15,8 19 0-15,-9-19 0 16,0-1 0-16,9 19 0 16,-7 1 0-16,-1-3-1 15,-2 3 0-15,-6-12 0 0,7 19 0 16,1 0 1-16,0-8 0 16,0 8-1-16,-2 0 0 15,3 0 0-15,-1 0-1 16,-2-9 0-16,2 2-1 15,0-3 1-15,0 3 1 16,-1-3 0-16,-7-6 2 0,6 7-1 16,2-8 0-16,1 8 0 15,-3-8 0-15,2 10 0 16,0-3 0-16,0-7 0 16,-1 9-1-16,-7-9 3 15,16 8-1-15,-10 1 0 16,2-1 0-16,1 2-1 0,-2 7 0 15,0 0-1-15,1-10-2 16,8 3 1-16,-8-3-2 16,8 2 1-16,0 0-4 15,-9-1 2-15,9 1 1 16,-9-17 1-16,2-2 1 16,-2 2 0-16,9 17 1 15,-9-18 0-15,2 17 0 0,-2 2 1 16,0-3 0-16,-7-7 1 15,7 9 0-15,0 0-1 16,-16-1 0-16,0 1 0 16,16 8 0-16,-16-9-1 15,18 9 0-15,-19 0 0 16,18 0-3-16,0 0 0 0,-2 0 0 16,3 0 1-16,-19-9 1 15,1 1 1-15,17 8 2 16,0 0-1-16,-17-9 0 15,15 2 0-15,-14-10 0 16,15 17-2-16,1-10 0 16,-10 2-1-16,3 0 0 15,-3-1 1-15,10 9 0 0,0 0 1 16,-17-8 0-16,-9 8 0 16,9 8 0-16,-9 1 0 15,-9-1 2-15,11 0-1 16,-2 2-1-16,9-3 0 15,0 3-2-15,-1-3 1 16,18-7-2-16,0 0 1 0,-2 0 1 16,-15 0-1-16,17 0 0 15,0 0 0-15,0 0 1 16,-1 0 0-16,1 0 0 16,0 0 0-16,-10-7 0 15,-7-3 0-15,9 3 0 16,7 7 0-16,-17-10 3 15,2 2-1-15,-1 0 1 0,16 8 0 16,-25 0 0-16,0 8-1 16,2 0 0-16,-2 2 0 15,9-3-2-15,0-7 0 16,16 0 0-16,0 0 0 16,1 0 0-16,0 0 1 0,0 0 0 15,-2 0 0-15,3 0 0 16,-1 0-2-16,-2 0 1 15,2-7-1-15,0-3 0 16,0 2 1-16,-1 0 0 16,-7-9 0-16,6 8 1 15,3 0 0-15,-19-8 1 16,18 17 0-16,-17-7 1 0,-1 7 0 16,1 0 0-16,0 0-1 15,0 0 0-15,0 7-1 16,0 3 0-16,0-10 0 15,16 0 0-15,-16 7 0 16,16-7 0-16,-15 9 1 16,14-9 0-16,3 0 3 0,-19 9-1 15,18-9-1-15,0 0 0 16,-2 0 0-16,3 0-1 16,-18 0 0-16,16 0-2 15,0 0 0-15,1 0 1 16,0 0 0-16,0 0 0 15,-17 0 0-15,15 0 0 16,2 0-1-16,1 0 0 0,-2 0 1 16,0 0 0-16,1 0 1 15,-18 0-1-15,19 0 2 16,-2 0-1-16,0 0-1 16,2 0 0-16,-2 0 0 15,0 0-3-15,9 0 1 16,0 0 0-16,-16 0 1 0,-2 0 0 15,11 0 1-15,-2 0 1 16,0 0 0-16,9 0 3 16,0 0-1-16,-7-9-1 15,7 9 2-15,-9 0-1 16,-9 0 0-16,18 0-1 16,-7 0-2-16,-1 0 0 0,-18 9-1 15,17-9 0-15,0 0-2 16,2 0 0-16,-1 0 1 15,-2 0-6-15,3 0 2 16,-1 0 1-16,-9 8 2 16,8-8-6-16,-9 0 33 0,11 0-24 15,-1 0-31-15,-2 0-15 16,3 9 12-16</inkml:trace>
</inkml:ink>
</file>

<file path=ppt/ink/ink28.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4:01.002"/>
    </inkml:context>
    <inkml:brush xml:id="br0">
      <inkml:brushProperty name="width" value="0.05292" units="cm"/>
      <inkml:brushProperty name="height" value="0.05292" units="cm"/>
      <inkml:brushProperty name="color" value="#FFC000"/>
    </inkml:brush>
  </inkml:definitions>
  <inkml:trace contextRef="#ctx0" brushRef="#br0">30145 8852 71 0,'0'0'0'0,"0"0"0"0,0 0 1 15,0 0 0-15,7 0 0 16,2 0 3-16,0 0-1 15,-2 0 2-15,11-8-1 16,-10 8 1-16,0 0-2 16,17-9 1-16,1 1-1 15,-1-1 0-15,8 1-1 0,10-1 0 16,-1 1 0-16,8-1 0 16,-9 1 0-16,-7-1 0 15,1 1 0-15,-2-1 0 16,-8 1-1-16,0-1-1 15,0 1 0-15,0 0 0 16,0 8 0-16,-16 0 1 0,0 0 0 16,-1 0 0-16,0 0-1 15,-8 0 0-15,0 0 0 16,0 0 2-16,0 0 0 16,0 0 3-16,0 0-2 15,0 0 0-15,0 0-3 16,0 0 0-16,18 0 0 15,-11 0 0-15,1 0 2 0,-8 0 0 16,0 8 1-16,0 0-1 16,0 1 0-16,-15 25 0 15,-3 8-1-15,2 2 1 16,-2-3-1-16,2-7 0 0,0 0 0 16,-2-8 1-1,2-1-1-15,-2 2 1 0,11-20-1 16,-2 10 0-16,0 0-1 15,9-8 0-15,0-1 0 16,0 1 0-16,0-1-1 16,0 1 1-16,-7 7-1 15,-2-7 0-15,0 0 0 16,0-1 0-16,9 1-1 0,0-9 0 16,0 0 1-16,0 0-3 15,0 0 1-15,0 0-2 16,0 0 1-16,0 0-4 15,0 0 2-15,0 0-5 16,0 0 2-16,0-9 36 16,0 9-27-16,0 0-34 0,0 0-17 15,0 0 12-15</inkml:trace>
</inkml:ink>
</file>

<file path=ppt/ink/ink29.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3:59.863"/>
    </inkml:context>
    <inkml:brush xml:id="br0">
      <inkml:brushProperty name="width" value="0.05292" units="cm"/>
      <inkml:brushProperty name="height" value="0.05292" units="cm"/>
      <inkml:brushProperty name="color" value="#FFC000"/>
    </inkml:brush>
  </inkml:definitions>
  <inkml:trace contextRef="#ctx0" brushRef="#br0">27373 10647 24 0,'0'0'6'0,"0"0"-2"16,0 0-1-16,0 0 0 0,0 0-1 16,0 0-1-16,0 0-1 15,0 0 1-15,0 0 0 16,0 0 2-16,0 0-1 15,0 0 4-15,0 0-1 16,0 0-2-16,0 0 3 16,0-9-1-16,8 1-1 15,0-2-1-15,1 10-2 0,-1-7 0 16,0-2 0-16,1 1 0 16,0-1 3-16,6-1-1 15,-15 10-1-15,10 0 2 16,6-7-1-16,9-10 1 15,1 0-1-15,-9 8 0 16,8-8-1-16,-1 9 1 16,-14-1-1-16,15 1 0 0,-1-2-1 15,1 3 0-15,0-2 0 16,2 1 0-16,5-1 1 16,-6 0-1-16,7-7 1 15,-7 7 0-15,-1 1-1 16,1-9 0-16,-1 8 2 0,0 1-1 15,-17-1 0-15,18 1-1 16,-1-1-1-16,0 1 0 16,-17-1 0-16,18 1 1 15,-1-1 0-15,-1-9 0 16,1 11 0-16,9-10 0 16,-9 8 0-16,-7 1 0 0,7-9 0 15,0 0 0-15,0 0 0 16,-9 8 0-16,10 1 0 15,-9-1 0-15,-1 1-1 16,-8-1 0-16,10 0 0 16,-1 1 0-16,8-9 0 15,-16 17 1-15,16-18 0 16,-17 11 0-16,9-10 0 16,-9 8 1-16,8 1-1 0,2-9 0 15,-11 8 0-15,19-8-1 16,-18 9 0-16,17-9 0 15,-15 8 0-15,15-8 0 16,-17 17 1-16,8-17-1 16,-7 9 1-16,7-1-1 15,2-8 1-15,-11 17 0 0,2-8 0 16,0-1 0-16,7 1-1 16,2-9 1-16,-11 8-1 15,1 9 0-15,2-8 0 16,15-1 0-16,-16 9 0 15,7-17 0-15,1 9 0 16,-10-2 0-16,19-6 0 16,-17 8 0-16,0-1 0 0,-2 1 0 15,11-1 0-15,-10 1 0 16,9-1 1-16,-9 1 0 16,8-1-1-16,2 1 0 15,-1-1 0-15,-2 1 0 16,3-1 0-16,-2 1 0 0,9-8 0 15,-7 6 0-15,-11 2 0 16,11-1 0-16,-9 0 0 16,-2 0 0-16,11 1 0 15,-2 0 0-15,2-1 0 16,-11 1 0-16,18-1 1 16,-7 1-1-16,-2-1 0 15,-7 1 0-15,7-1 0 0,2 1 0 16,-11-1 0-16,11 2 0 15,-10-3 0-15,9 2 1 16,-1-1 0-16,2 1-1 16,-10 8 0-16,-1-10 0 15,3 10 0-15,-2 0 0 16,0-7 0-16,9-2 0 0,-8 1 0 16,-2-1 0-16,11 1 1 15,-1-1-1-15,-1 1 0 16,-8-1 0-16,17-8 0 15,-15 9 0-15,14-9 1 16,-15 8-1-16,16 1 0 16,-16-1 0-16,16 2 0 0,-17-3 0 15,18 2 0-15,-19-1 0 16,18 1 0-16,-16-1 0 16,0 9 0-16,16-8 0 15,-16 8 0-15,-2 0 0 16,1-9 0-16,2 1 0 15,-2-1 1-15,17 1-1 16,-17 8 0-16,0-9 0 0,2 1 0 16,-2 8 0-16,-1-9 0 15,11 1 0-15,-10-1 1 16,1 1-1-16,15 0 0 16,-14-1 0-16,15 0 0 15,-17 1 1-15,0 8-1 16,9-9 1-16,-1 0-1 0,-6 9 0 15,-2-8 0-15,8 0 0 16,-7-1 0-16,0 1 0 16,7-1 0-16,0 1 0 15,-6-1 0-15,5 1 0 16,-6-1 0-16,16 1 0 16,-16-1 0-16,0 2 0 0,7-3 0 15,1 2 0-15,9-1 0 16,-19 1 0-16,11 0 0 15,7-1 0-15,-17 9 0 16,0-9 0-16,1 9 0 16,0 0 0-16,-2 0 0 15,1-8 1-15,2 8-1 16,-2 0 0-16,0-9 1 0,1 9 0 16,-1 0-1-16,-8-8 0 15,8 8 0-15,0 0 0 16,2-9 0-16,-2 1 0 15,-1 8 0-15,3-9 0 16,-2 9 0-16,0-8 0 16,0-1 0-16,10 1 0 0,-11-1 0 15,3 1 0-15,-2-1 0 16,-1 1 0-16,3-1 0 16,-2 2 0-16,0 7 0 15,0-10 0-15,1 2-1 16,0-1 1-16,-2 9 0 15,3 0 0-15,-2-8 0 0,-1 8 0 16,2 0 0-16,0 0 0 16,-9 0-1-16,9-9 1 15,-9 9 0-15,0 0-1 16,0 0 1-16,0 0 0 16,7 0 0-16,-7 0-1 15,9-8 1-15,0 8 0 0,-2-9 0 16,2 9 0-16,0-8 0 15,-1 8 0-15,0-9 0 16,1 9 0-16,0 0 0 16,-9 0 0-16,0 0-1 15,0 0 0-15,0 0 0 16,0 0 1-16,0 0-1 0,0 0 1 16,0 0 0-16,0 0-2 15,0 0 1-15,0 0-4 16,0 0 1-16,0 0-5 15,0 0 2-15,0-8 44 16,0-1-37-16,0 1-47 16,0-1-23-16,16 1 18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2-10T22:31:15.347"/>
    </inkml:context>
    <inkml:brush xml:id="br0">
      <inkml:brushProperty name="width" value="0.05" units="cm"/>
      <inkml:brushProperty name="height" value="0.05" units="cm"/>
    </inkml:brush>
  </inkml:definitions>
  <inkml:trace contextRef="#ctx0" brushRef="#br0">174 109 2056,'0'0'0,"0"0"257,0 0-129,0 0 258,0 0-129,0 0 385,0 0-128,0 0 386,0 0-129,0 0-257,0 0 257,0 0-257,0 0-514,0 0 0,0 0-129,0 0 129,0 0-257,0 0 0,0 0 386,0 0-1,0 0 1,0 0 128,0 0 0,0 0-386,0 0 1,0 0 385,0 0-129,0 0 129,0 0 0,0 0 0,0 0 0,0 0-128,0 0 513,0 0-128,-22 0 0,22 0-128,0 0 128,-22 22-129,1-1-128,21 23 0,-22-1 0,0-21 0,0 21-128,22 1 256,-21-22-128,21-1 129,-22 1-129,22-22-129,0 22 1,0-22-1,0 21-128,0-21 0,0 22 0,0 0 0,0-22 129,0 0-129,0 0 257,22 0-129,-1 0 1,23 0-1,-1-22-385,-21 22 129,0-22-129,21 22 128,-21-21 1,0 21-1,-1 0 1,1 0 256,-22 0-128,22 0 0,-22 0 0,21 0 129,-21-22-1,0 0 258,22 22-129,-22 0 0,0-21-386,0-1 129,0 22-128,0 0-1,-22-44 129,22 23 0,-21-23 129,-1 23-1,0-23-128,1 22 0,21 22 0,0-21 0,0 21 0,0-22-257,0 22 0,0 0-514,0 0 129,-22-22 4111,22 1-3469,-22-1-4369,22 0-2184,-22 1 1670</inkml:trace>
</inkml:ink>
</file>

<file path=ppt/ink/ink30.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3:52.597"/>
    </inkml:context>
    <inkml:brush xml:id="br0">
      <inkml:brushProperty name="width" value="0.05292" units="cm"/>
      <inkml:brushProperty name="height" value="0.05292" units="cm"/>
      <inkml:brushProperty name="color" value="#FFC000"/>
    </inkml:brush>
  </inkml:definitions>
  <inkml:trace contextRef="#ctx0" brushRef="#br0">26927 12899 110 0,'0'0'-1'0,"0"0"0"15,0 0 1-15,0 0 0 0,0 0 0 16,0 0 4-16,0 0-1 16,0 0 3-16,0 0-2 15,0 0 2-15,0 0-1 16,-8-7 1-16,0 7-1 15,8 0 0-15,-10 0-1 16,-14-9-1-16,-10 9-1 0,-7 0 0 16,-1 0 0-16,0 9-1 15,-10-2 0-15,11 3-1 16,-2-2 0-16,-6 9 0 16,6 0 0-16,2 0 0 15,7-8 0-15,0-1-1 16,9 1 1-16,0-2 0 0,16-7 0 15,1 0-1-15,0 0 0 16,0 0 1-16,-2 0 0 16,10 0-3-16,0 0 1 15,-16 10 0-15,7-2 2 16,9 1 0-16,0-1 1 16,9 0-1-16,0 1 2 15,8 0-1-15,-9-9 1 0,17 8-1 16,0 1 0-16,9 8 0 15,8 0 0-15,0 0-1 16,0-1 0-16,-9 2 0 16,0-1 0-16,2 0 0 15,-11-9 0-15,-15-8 1 16,17 9 0-16,-2-1 2 0,-15-8-1 16,0 0 0-16,-2 0-1 15,2 0 0-15,0 0-2 16,-2 0 0-16,3 0-2 15,-2 0 1-15,-8 0-2 16,0 0 1-16,8 0-1 16,-8 0 1-16,8 0 0 0,1 0-1 15,0 0 1-15,-2 0-2 16,2 0 2-16,0 0-2 16,-1 0 1-16,0 0-1 15,1 8 1-15,-1-8-2 16,0 0 2-16,10 9 31 0,-11 0-27 15,1-1-35-15,2 1-17 16,31 25 13-16</inkml:trace>
  <inkml:trace contextRef="#ctx0" brushRef="#br0" timeOffset="4730.9422">26288 12543 52 0,'0'0'0'16,"0"0"0"-16,0 0 0 16,0 0-3-16,0 0 1 0,0 0-1 15,0 0 1-15,0 0 5 16,0 0 0-16,0 0-1 15,0 0-1-15,0 0 0 16,0 0 8-16,0 0-2 16,0 0 0-16,10 0-2 15,-2 0 2-15,8 0-2 0,2 0 0 16,-11 0-2-16,2 0 0 16,16 0-3-16,0 0 0 15,-16 0 0-15,15-8 0 16,-14 8 1-16,15-10 0 15,-17 3 1-15,0-2-1 16,0 1 2-16,2-1 0 16,-2-1-1-16,-8 3 0 0,0-2 0 15,0 1-1-15,0 8 0 16,0-9-2-16,0 1 0 16,0-10 0-16,0 2 0 15,0 7 0-15,0 9 0 16,0-8 1-16,0 8 1 15,0 0 0-15,0 0-3 16,0 0 1-16,0-10 0 0,7 3 0 16,3-2 4-16,-2 1-1 15,9-1-2-15,-9 9 0 16,1-9 0-16,8 1-2 16,-9 0 0-16,-1-1 2 15,3 1 0-15,-2-1 0 0,1 1 0 16,-2-9 2-16,-7 8-1 15,0-8 0-15,0 0-1 16,0 9 0-16,0-9 1 16,0 7 0-16,0 3 1 15,0-2 0-15,0 1 0 16,0 8-1-16,0 0-1 16,0 0 0-16,9 0 0 0,0 0 0 15,8 0 0-15,-17 0 0 16,8 0 0-16,-1 0-1 15,20-9 0-15,-20 9 1 16,18-8 0-16,1-1 0 16,-18 0 0-16,10 1 2 15,-11 0 0-15,11-9-1 0,-10 7 1 16,0 3-1-16,1-2-1 16,-1 1 0-16,0-18-1 15,-8 18 0-15,0-1 0 16,0 1 0-16,9-9 0 15,-9 8 0-15,9-8 0 16,-9 17 0-16,0-8 0 0,7-1 1 16,-7 0 0-16,8 1 1 15,2 0 0-15,-2 8 0 16,0-9 0-16,1 1 0 16,-1-2 0-16,0 3-1 15,1-10 0-15,-9 17 0 16,0-9-1-16,0 0 0 15,0 1 1-15,0 0 0 0,0-1-2 16,0 1 1-16,0-1 0 16,0 1 1-16,0-2 0 15,0 10 2-15,0-7-1 16,9-10-2-16,-1 8 0 16,-1 0 1-16,3 9 0 15,-2 0 0-15,0 0 0 0,1 0 0 16,-1 0 0-16,1-8 0 15,-2 0 0-15,3-1 0 16,-2-9 0-16,-1 2 0 16,3-1 1-16,-10 0 0 15,8 0 0-15,-8 0 0 16,0-1 0-16,0 11-1 0,0-2 0 16,0 9 0-16,0 0 0 15,0 0-2-15,0 0 1 16,0-8 0-16,8-1 0 15,-8-1 1-15,0 10 0 16,8 0 0-16,1-7 0 16,0-1 0-16,-2-1-1 15,-7 0 0-15,0 0 0 0,10 1 0 16,-2 0 1-16,-1-1 0 16,-7 1 1-16,10-9-1 15,-2 7 0-15,1-6 1 16,-2-1-1-16,-7 8 0 15,0 1 0-15,0 0 0 0,0 8 0 16,0-9 0-16,0 9 0 16,0-8-2-16,0 8 1 15,0 0 0-15,0 0 0 16,0 0 1-16,0 0-2 16,0-10 1-16,0 10-1 15,0 0 0-15,9 0 0 16,-9-7 1-16,0-2 2 0,9 1 0 15,-9-1 0-15,7 1 0 16,3-1 0-16,-2 1-1 16,0-1 0-16,0 1 0 15,1-1 0-15,-9 9 0 16,0-8 0-16,0-2-3 16,9 3 1-16,-9 7 0 15,0 0-4-15,0-9 31 0,0 1-25 16,0-1-32-16,0 0-15 15,25 1 12-15</inkml:trace>
</inkml:ink>
</file>

<file path=ppt/ink/ink31.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3:30.151"/>
    </inkml:context>
    <inkml:brush xml:id="br0">
      <inkml:brushProperty name="width" value="0.05292" units="cm"/>
      <inkml:brushProperty name="height" value="0.05292" units="cm"/>
      <inkml:brushProperty name="color" value="#00B0F0"/>
    </inkml:brush>
  </inkml:definitions>
  <inkml:trace contextRef="#ctx0" brushRef="#br0">31346 13215 69 0,'0'0'4'16,"0"0"-1"-16,0 0 3 16,0 0-2-16,0-9 3 15,0 1-2-15,0-2-1 16,0-6 2-16,0 8-2 16,0-10 0-16,0 10-1 15,-10-9-1-15,10 0 0 0,0-1 1 16,0 2-1-16,0 8 1 15,0-1-1-15,0 0 0 16,-8-16 0-16,1-9 0 16,7 0-1-16,0 0 0 15,0-8-1-15,0-1 0 16,0 1 0-16,0 7 0 0,0 2 0 16,0-1 0-16,0 0 0 15,0 8 0-15,-10 1 0 16,10-1 0-16,-8-8 0 15,8 9 0-15,-8-11 0 16,8 12 1-16,0-2-1 16,-8-8 1-16,8 0 0 0,0 8 0 15,0 1 0-15,0 0 0 16,0-1 0-16,0 0 0 16,0 1 0-16,0 0-1 15,0-1 1-15,0-8-1 16,0 9 1-16,0 15-1 15,0-14 0-15,8-2 1 0,-8 18 0 16,8-26 0-16,-8 25 0 16,8-16-1-16,2-1 0 15,-10 1 1-15,0-1 0 16,7 0 0-16,1 1 0 16,2 0-1-16,-10 15 0 15,8-14 0-15,0-2 0 0,1 1 0 16,-1-1 1-16,0 1 0 15,-8-1 0-15,8 1 0 16,2-1 0-16,-2-1 0 16,-1 3 0-16,3-2 0 15,-2 1 0-15,0-2 0 16,-8 3-1-16,0-2 0 0,0 1 0 16,0 15 0-16,8-14 0 15,1-2 1-15,0 1-1 16,-2-2 0-16,3 3 0 15,-2-2 0-15,-8 1 1 16,7-1 0-16,-7 1-1 16,9-1 0-16,-9 1 1 15,9-1-1-15,-1 0 0 16,0 1 0-16,-8 0 0 0,9-1 1 16,-9 0-1-16,9 1 0 15,-9 0 0-15,0 16 0 16,7-16 0-16,3-1 0 15,-2 1 0-15,-8-1 0 16,7 0 0-16,-7 1 0 16,9 0 0-16,-9 16 0 0,9-16 0 15,-9-1 0-15,0 1 1 16,0 15-1-16,0 3 0 16,0-19 0-16,9 0 0 15,-9 1 0-15,0 16 0 16,0 1 0-16,0-18 0 0,0 18 1 15,0-2-1-15,0 3 1 16,0-19-1-16,0 17 0 16,0 1 0-16,0 0 0 15,0-1 0-15,0 1 0 16,0-1 0-16,0 1 0 16,0-18 0-16,0 18 0 15,0-1 0-15,0 1 0 16,0-18 0-16,0 18 0 0,0-2 0 15,0-14 0-15,0 15 0 16,0-16 0-16,0 16 0 16,0-16 0-16,0-1 0 15,0 18 0-15,0-18 0 16,0 18 0-16,0-19 0 0,0 20 0 16,0-19 0-16,0 1 0 15,0-1 0-15,0 18 0 16,0 0 0-16,7-18 0 15,-7 0 0-15,0 18 0 16,0-1 1-16,0 1-1 16,9-18 0-16,-9 18 0 15,0-1 0-15,0-16 0 0,0 16 0 16,0 1 1-16,0-19-1 16,0 3 0-16,0 15 0 15,0-16 0-15,0-1 0 16,0 18 0-16,0-1 0 15,0 1 0-15,0-18 1 16,0 19-1-16,0-3 0 0,0 2 0 16,0-19 0-16,0 19 0 15,0 0 0-15,0-18 0 16,0 18 1-16,0-1-1 16,0-16 0-16,0 16 0 15,0 2 0-15,0-3 1 0,0 2 0 16,0-19 0-16,0 20-1 15,0-2 0-15,0 1 0 16,0-1 0-16,0 1 0 16,0-1 0-16,0 1 0 15,0-1 0-15,0 1 0 16,0-1 0-16,0 1 0 16,0-1 0-16,0 1 0 15,0-1 0-15,0 1 0 0,0-1 0 16,0 2 0-16,0-3 0 15,0 2 0-15,0-1 0 16,0 1 0-16,0-1 0 16,0 1 0-16,0-1 1 15,0 1-1-15,-9-18 1 16,9 18 0-16,0-1-1 0,0 1 0 16,0-1 1-16,-7-16-1 15,7 16 0-15,0 1 0 16,-9-18 0-16,9 18 0 15,0-1 0-15,0 1 0 16,0-1 0-16,-9-16 0 16,9 16 0-16,0 1 0 0,0-1 0 15,0 2 0-15,0-3 0 16,0 2 0-16,0-1 0 16,0 1 0-16,0 0 0 15,0-1 0-15,0 0 0 16,0 1 0-16,0-1 0 15,0 1 0-15,0-1 0 16,0 1 0-16,0-1 0 0,0 1 0 16,0-1 0-16,0 1 0 15,0-1 0-15,0 1 0 16,0-1 0-16,0 1 0 16,0-1 0-16,0 2 0 15,0-3 0-15,0 10 0 16,0-8 0-16,0-1 0 0,0 1 0 15,0-1 0-15,0 9 0 16,0 0 0-16,0-8 0 16,-9-9 0-16,2 8 0 15,-1 1 0-15,8-1 0 16,0 1 0-16,0-1 0 16,0 1 0-16,0-1 0 15,0 9 0-15,0-8 0 0,0 8 0 16,0-8 0-16,0-1 0 15,0 0 0-15,0 9 0 16,0-8 1-16,0-1-1 16,0 9 0-16,0-7 0 15,0-3 0-15,0 1 0 0,0 1 0 16,0-1 0-16,0 1 0 16,0-1 0-16,0 1 0 15,0-1 0-15,0 1 0 16,0-1 0-16,0 1 0 15,0 1 0-15,0-3 0 16,0 1 0-16,0 1 0 0,0-1 0 16,0 2 0-16,0-3 0 15,0 10 0-15,0-8 0 16,0 8 0-16,0-9 0 16,0 1 0-16,0 8 0 15,0-9 0-15,0 1 0 16,0-1 0-16,0 1 0 15,0-1 0-15,0 9 0 0,0-8 0 16,0-1 0-16,0 1 0 16,0-1 0-16,0 9 0 15,0-8 0-15,0-1 0 16,0 1 0-16,0 0 0 16,0-1 0-16,0 9 0 15,0 0 0-15,8-9 0 0,-8 1 0 16,0-1 0-16,7-8 0 15,-7 9 0-15,0-1 0 16,0 1 0-16,9-1 0 16,-9 1 0-16,0-1 1 15,0 1-1-15,9-1 1 16,-9 1 0-16,0-1 0 0,0 2-1 16,9-11 0-1,-2 1 0-15,-7 0 0 0,0 8 0 16,0-8 0-16,0 17 0 15,0-8 0-15,0-1 0 16,0 1 0-16,0-1 0 16,0-16 0-16,0 17 0 15,0-18 0-15,0 17 0 0,9-16 1 16,-9 0-1-16,0 16 0 16,9-17 0-16,-9 1 1 15,0-1-1-15,0 18 0 16,0 0 0-16,0-18 0 15,0 17 0-15,0 2 0 16,7-20 0-16,2 2 0 0,-9 16 0 16,0-16 0-16,0 16 1 15,9-16-1-15,-9 16 0 16,8-17 0-16,-8 18 0 16,0-1 0-16,0 1 0 15,8-18 0-15,-8 18 0 16,9-18 0-16,-9 1 0 0,0 16 0 15,0-16 0-15,0 16 1 16,0 1-1-16,0-1 1 16,0-16-1-16,0 16 0 15,0 1 1-15,0-18-1 16,9 1 0-16,-9 16 0 16,0-16 0-16,0 16 0 0,0 1 0 15,7-18 0-15,1 1 0 16,2-1 0-16,-10 1 0 15,0 17 0-15,0-1 0 16,0 0 0-16,0-15 0 16,0 14 0-16,0 2 0 15,7-17 0-15,-7 16 0 16,0 0 0-16,0 1 0 0,0-1 0 16,0-15 0-16,0 14 0 15,0 2 0-15,0-17 0 16,0 16 0-16,0 0 0 15,0 1 0-15,0-1 0 16,9-16 0-16,-9 16 0 16,0 1 0-16,0-1 0 15,0-16 0-15,0 16 0 0,0 1 0 16,0-18 0-16,0 18 0 16,0-1 0-16,9-16 0 15,-9 16 0-15,0 1 0 16,0-18 0-16,0 18 0 15,0-1 0-15,0 1 0 16,8-17 0-16,-8 16 0 0,0 0 0 16,0 1 0-16,8-18 0 15,-8 17 0-15,0 1 0 16,9-18 0-16,-9 18 0 16,9-18 0-16,-9 18 0 15,0 1 0-15,7-20 0 16,-7 18 0-16,0 2 0 0,0-3 0 15,8-15 0-15,-8-1 0 16,0 18 0-16,0-1 0 16,0-16 0-16,0 16 0 15,0 1 0-15,0-1 0 16,0 1 0-16,10-18 0 16,-10 18 0-16,0-1 0 0,8-16 0 15,-8 16 0-15,0 1 0 16,7-18 0-16,-7 18 0 15,0-18 0-15,0 19 0 16,10-20 0-16,-10 19 0 16,0 0 0-16,8-18 0 15,-8 17 0-15,0-16 0 0,0 16 0 16,0 1 0-16,8-17 0 16,-8 16 0-16,0 0 0 15,8-15 0-15,-8 14 0 16,0-15 0-16,0 17 0 15,0-18 0-15,0 17 0 16,0 2 0-16,0-3 0 16,10-15 0-16,-10 16 0 0,0-16 0 15,0 16 0-15,0 1 0 16,0-18 0-16,0 1 0 16,0 17 0-16,0-1 0 15,0-17 0-15,0 19 0 16,0-3 0-16,0-15 0 15,0 0 1-15,0 15-1 0,0 2 0 16,8-16 0-16,-8-3 0 16,0 18 0-16,0-15 0 15,0 14 0-15,0 2 0 16,0-1 0-16,0 1 0 16,0 0 0-16,7-18 0 15,-7 17 0-15,0 2 0 0,10-20 0 16,-10 19 0-16,0 0 0 15,0-18 0-15,0 17 0 16,0 2 0-16,0-20 0 16,0 19 0-16,0-17 0 15,0-1 0-15,0 0 0 16,0 18 0-16,0-17 0 0,0-1 0 16,0 17 0-16,0-15 0 15,0-3 0-15,0 19 0 16,8-18-1-16,-8 2 0 15,0-3 0-15,0 19 1 16,0-17 0-16,0 16 0 16,7-17 0-16,-7 19 0 0,0-3 0 15,0-15 0-15,0 17 0 16,0-18 0-16,0 17 0 16,0 2 0-16,0-3 0 15,9-15 0-15,-9 0 0 16,0-1 0-16,0 17 0 15,9-16 0-15,-9 16 0 0,0-16 0 16,0 17 0 0,0-17 0-16,0-2 0 0,0 1 0 15,0 19 1-15,0-20-1 16,0 2 0-16,0-1 0 16,0 2 0-16,0-3 0 15,0 2 0-15,0-1 0 16,0 1 0-16,0 0 0 0,0 16 0 15,0-17 0 1,0 19 0-16,0-20 0 0,0 19 0 16,0-17 0-16,0-1 0 15,0 17 0-15,0 2 0 16,-9-20 0-16,0 2 0 16,9-1 0-16,0 2 0 15,0-3 0-15,0 2 0 0,0 17 0 16,-7-17 0-16,-1-2 0 15,-2 2 0-15,3-1 0 16,7 2 0-16,0-3 0 16,0 2 0-16,0-1 0 15,0 2 0-15,0 14 0 0,-8-15 0 16,8-1 0 0,0 18 0-16,-10-18 0 0,10 19 0 15,0-3 0-15,-8-16 0 16,8 19 0-16,-8-18 0 15,8 15 0-15,0 3 0 16,-8-3 0-16,-2-16 0 16,3 2 0-16,-1 14 0 0,8 2 0 15,-18-17 0-15,11 16 0 16,-2-17 0-16,9 19 0 16,-9-11 0-16,1 1 0 15,0 0 0-15,-1 0 0 16,0 8 1-16,2-8-1 15,-3 10 0-15,-5-19 0 16,6 17 0-16,0 1 0 0,1-1 0 16,-9-7 0-16,8-1 0 15,2 7 0-15,-2 2 0 16,-7-9 0-16,7 9 0 16,0-1 0-16,0 1 0 15,2-1 1-15,-1 0-1 16,-9-8 0-16,8 10 0 0,0-3 0 15,-7-6 0-15,7 7 0 16,0 1 1-16,-6-1-1 16,-2 0 0-16,8 1 0 15,-16-1 0-15,17 2 0 16,-17-3 0-16,15 10 0 16,-6-7 0-16,-1-3 0 15,1 2 0-15,-2 0 0 0,1-1 0 16,9 1 1-16,-17-1-1 15,17 0 0-15,0 2 0 16,-2-3 0-16,-14 3 0 16,15-3 0-16,-16 2 0 15,16 8 0-15,2-8 0 16,-18-1 0-16,16 9 0 0,-16-8 0 16,16-1 0-16,0 0 0 15,-16 1 0-15,18 8 0 16,-2-9 0-16,-16 2 0 15,17 7 0-15,-2 0 0 16,3-10 0-16,-19 3 0 16,18 7 0-16,0-10 0 0,-17 2 0 15,15 8 0-15,2 0 0 16,-17-8 0-16,17 8 0 16,0 0 0-16,-17-9 0 15,15 9 0-15,-14-8 0 16,15 8 0-16,1-9 0 15,0 0 0-15,-2 9 0 0,2-7 0 16,-17-3 0-16,17 10 0 16,0 0 0-16,-10-7 0 15,11 7 0-15,-11-10 0 16,11 2 0-16,-2-1 0 16,0 1 0-16,1 0 0 15,-18-1 0-15,1 1 0 0,18 8 0 16,-20-9 0-16,2 0 0 15,18 9 0-15,-11-7 0 16,10-3 0-16,-18 3 0 16,19 7 0-16,-18-10 0 15,16 10 0-15,0 0 0 16,1 0 0-16,-18-9 0 16,19 9 0-16,-1 0 0 15,-18-7 0-15,18 7 0 0,-1 0 0 16,-17-10 0-16,2 10 0 15,15 0 0-15,1 0 0 16,0 0 0-16,-17-7 0 16,15 7 1-16,2 0-1 15,1 0 1-15,-2 0-1 0,-16-10 0 16,0 10 0-16,16 0 0 16,-16 0 0-16,0 0 0 15,17 0 0-15,-18-8 0 16,17 8 0-16,2 0 0 15,-20 0 0-15,20 0 0 16,-1 0 0-16,-2 0 0 0,-15 0 0 16,17 0 0-16,0 0 0 15,-17 0 0-15,17 0 0 16,-2 0 0-16,-14 0 0 16,15 0 0-16,-17 0 0 15,19 0 0-15,-19 0 0 16,18 0 0-16,-17 0 0 15,17 0 0-15,-17 0 0 0,16 0 0 16,-16 0 0-16,16 0 0 16,0 0 0-16,2 0 0 15,-18 0 0-15,16 0 0 16,0 0 0-16,-16 0 0 16,16 0 0-16,-16 0 0 0,18 0 0 15,-20 0 0-15,2 0 0 16,18 0 0-16,-2 0 0 15,-16 0 0-15,0 0 0 16,0 0 0-16,-1 0 0 16,18 0 0-16,-17 0 0 15,-1 0 0-15,19 0 0 16,-19 0 0-16,0 0 0 0,1 0 0 16,0 0 0-16,17 0 0 15,-18 0 0-15,1 0 0 16,18 0 0-16,-2 0 0 15,-16 8 0-15,0 2 0 16,16-10 0-16,-16 7 0 16,17-7 0-16,-2 0 0 15,3 0 0-15,-1 0 0 0,-18 10 0 16,18-10 0-16,-2 0 0 16,3 0 0-16,-1 0 0 15,-2 0 0-15,3 0 0 16,-1 0 0-16,-2 0 0 15,10 0 0-15,-8 0 0 16,0 0 0-16,8 0 0 16,0 0 0-16,-8 0 0 0,-2 0 0 15,3 0 0-15,-1 0 0 16,-2 0 0-16,2 0 0 16,1 0 0-16,-2 0 0 15,0 0 0-15,1 0 0 16,0 0 0-16,-2 0 0 0,3 0 0 15,-1 0 0-15,-1 0 0 16,0 0 0-16,9 0 0 16,0 0 0-16,0 0 0 15,-7 0-1-15,-11 7 1 16,10 2 0-16,0-9 0 16,-2 10-1-16,10-10 0 0,0 0 0 15,0 0 1-15,0 0-1 16,0 0 1-16,0 0 0 15,0 0 0-15,0 0 0 16,0 0 0-16,0 0 0 16,-8 0 0-16,1 0 0 15,7 0 0-15,0 0 0 16,-9 7 0-16,9-7 0 0,0 0 0 16,0 0 0-16,-9 0 0 15,2 0 0-15,-2 0 0 16,0 0 0-16,0 10 0 15,2-10 0-15,-1 7 0 16,-2-7 0-16,3 0 0 16,-2 0 0-16,0 0 0 15,2 9 0-15,-10 0 0 0,7-1 0 16,3 1 0-16,-1-9 0 16,-2 0 1-16,10 0-1 15,-7 0 0-15,7 0 0 16,-9 0 0-16,9 0 0 15,0 0 0-15,-9 0 0 16,1 0 0-16,8 0 0 0,-8 8 0 16,8-8 0-16,0 0 0 15,0 0 0-15,0 0 0 16,0 0 0-16,-8 8 0 16,8-8 0-16,0 0 0 15,0 0 0-15,0 0 0 16,0 0 0-16,0 0 0 0,0 0 0 15,0 0 0-15,0 0 0 16,0 0 0-16,0 0 0 16,0 0 0-16,0 0 0 15,0 0 0-15,0 0-1 16,0 0 1-16,0 0-1 16,0 0 1-16,0 0-1 0,0 0 1 15,0 0 0-15,0 0-1 16,0 0 0-16,0 0-1 15,0 0 1-15,0 0 0 16,0 0 0-16,-10 0-4 16,3 0 2-16,-1 0 48 15,-2 0-45-15,2 0-57 0,0 0-29 16,0 17 22-16</inkml:trace>
</inkml:ink>
</file>

<file path=ppt/ink/ink32.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3:19.394"/>
    </inkml:context>
    <inkml:brush xml:id="br0">
      <inkml:brushProperty name="width" value="0.05292" units="cm"/>
      <inkml:brushProperty name="height" value="0.05292" units="cm"/>
      <inkml:brushProperty name="color" value="#00B0F0"/>
    </inkml:brush>
  </inkml:definitions>
  <inkml:trace contextRef="#ctx0" brushRef="#br0">31287 13062 19 0,'-9'0'4'16,"9"0"-4"-16,0 0-6 15,0 0-3-15,0 0 3 16</inkml:trace>
  <inkml:trace contextRef="#ctx0" brushRef="#br0" timeOffset="16816.5404">31472 13283 59 0,'0'0'3'0,"-9"0"0"16,0 0-1-16,1 7-1 15,8-7 0-15,-8 10 3 0,-10 15-1 16,3 1 4-16,5-9-2 16,2 8 2-16,8-16-2 15,0-1-1-15,0 0-1 16,0 1-1-16,0-1 0 16,8 1-1-16,2 0 0 15,-2-9-1-15,-1 0 1 16,19 0 0-16,-18 0-1 0,17-9 0 15,-15 0 1-15,-2 1 0 16,-1-1-1-16,-7 1 1 16,0 8 0-16,0 0 0 15,-7-17-1-15,-1 9 2 16,-2-2 0-16,3 10-2 16,-2 0 0-16,9 0-6 15,0 0 2-15,-9 0 32 0,1 0-28 16,0 0-36-16,0 0-17 15,8 0 13-15</inkml:trace>
  <inkml:trace contextRef="#ctx0" brushRef="#br0" timeOffset="17374.827">31849 13257 67 0,'0'0'1'16,"0"0"-1"-16,0 0 0 15,0 0 3-15,-8 0 0 16,0 0 5-16,-2 0-2 16,3 9 2-16,-11-2-2 15,18-7-1-15,-8 10-1 0,-8 15 1 16,-1 0-1-16,0 1-1 16,1 0 1-16,6-1-1 15,10-17-1-15,0 1 0 16,0-1-2-16,0 1 0 15,10 0 0-15,-3 0 0 16,27-1-1-16,-1-8 1 0,10 0 0 16,-2-8-2-16,2-10 0 15,-9 1 1-15,-9 0 1 16,0 0-2-16,-16 9 1 16,-9-2 1-16,0 3 0 15,0 7 1-15,-9-17 0 16,0 8-1-16,9 9 1 15,-9 0-1-15,2 0 0 16,-18 0 0-16,17 0-7 0,-2 0 2 16,-15 0 34-16,1 0-29 15,7 0-37-15,-1 0-17 16,-16 26 13-16</inkml:trace>
  <inkml:trace contextRef="#ctx0" brushRef="#br0" timeOffset="17813.9947">32193 13351 126 0,'-7'0'0'16,"-2"8"0"-16,0 1-1 16,-7 8 0-16,7 0 0 15,9-9 4-15,-9 17-1 16,9 2 0-16,0-19-1 16,18 18 0-16,-9-18-1 0,7 1-1 15,8-2 1-15,11-7 0 16,-1 0 0-16,-1-7 0 15,0-10 1-15,-7-9-1 16,-1-9-1-16,-9 2 0 16,-6-1-1-16,-2-9 1 15,-8 18-1-15,0 15 1 0,-8-14 2 16,8 15 0-16,-10 1 0 16,2 8-5-16,0 0 1 15,-17-9 33-15,7 0-30 16,3 9-38-16,5 0-18 15,-24 0 14-15</inkml:trace>
</inkml:ink>
</file>

<file path=ppt/ink/ink33.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3:51.605"/>
    </inkml:context>
    <inkml:brush xml:id="br0">
      <inkml:brushProperty name="width" value="0.05292" units="cm"/>
      <inkml:brushProperty name="height" value="0.05292" units="cm"/>
      <inkml:brushProperty name="color" value="#FFC000"/>
    </inkml:brush>
  </inkml:definitions>
  <inkml:trace contextRef="#ctx0" brushRef="#br0">30346 13273 76 0,'-8'0'0'0,"-2"0"-1"15,2 0 0-15,1-7 1 16,-2 7 0-16,0 0 3 15,-7 0-1-15,-1 0 1 16,-1 0 0-16,3 0 2 0,-3 0-1 16,10 0-1-16,0 0 0 15,-1 0 0-15,-16 0 0 16,16 0 0-16,2 0-1 16,-20 0 0-16,2 0 0 15,18 0-1-15,-18 0 0 16,-2 0-1-16,2 0 0 15,18 0 0-15,-19 0 0 0,0 0 0 16,1 0 0-16,1-9-1 16,-1 9 1-16,-10-8 0 15,2 8 0-15,-1 0 1 16,1 0 0-16,0 0-1 16,8 0 0-16,-9 0 0 15,9 0 0-15,-9 0 0 0,1 0 2 16,7-9-1-16,-7 0 2 15,-2 9-1-15,2-8 1 16,7 8-1-16,1 0 0 16,1 0 0-16,-1-8-1 15,0 8 0-15,0-9 0 16,-1 9-1-16,0 0 0 0,1 0 1 16,18 0-1-1,-20 0 1-15,2 0 0 0,0-8-1 16,16 8 1-16,-16-10 0 15,0 10-1-15,1-7 0 16,-1 7 0-16,-10 0 0 16,11-9 0-16,-11 1 0 15,2 8-1-15,0-9 1 0,7 0 0 16,1 9 0-16,-9 0 0 16,9 0 0-16,-9 0 0 15,9 0 0-15,0 0 0 16,1 0 1-16,-1 0-1 15,15 0-1-15,-15 0 1 0,17 0 0 16,-18 0-1-16,19 0 0 16,-1 0 0-16,-18 0 0 15,1 0 0-15,0 0 0 16,17 0 1-16,-1 0 0 16,-16 0 0-16,16 0 0 15,1 0 0-15,-18-8 1 16,19 8 0-16,-2 0 1 15,-16-8-1-15,16 8 2 0,-16-9-1 16,16 9-1-16,-16-8 0 16,1-1-1-16,14 9 0 15,-15 0 0-15,0 0 0 16,16 0 0-16,-16 0 0 16,18 0 0-16,-19-8 1 0,0 8 0 15,19 0 0-15,-1 0 0 16,-18 0 1-16,1 0-1 15,17 0 0-15,-17-10 0 16,-1 10 0-16,18 0-1 16,-1 0 0-16,-17 0 0 15,18 0 0-15,-17 0-1 16,17 0 0-16,0 0 1 16,-17 0 0-16,16 0 0 0,-16 0 0 15,16 0 0-15,1 0 1 16,0 0-1-16,-17 0 1 15,16 0 0-15,-16 0 0 16,16 0-1-16,-15 0 0 16,14 0 0-16,-15 0 0 15,1 0 0-15,14 0 0 0,-15 0 0 16,1 0 0-16,-1 0 0 16,15 0 0-16,-15-7 0 15,17 7 0-15,-17 0 1 16,-1 0 0-16,19 0 0 15,-19 0 0-15,18 0 0 16,-17 0-1-16,17 0 0 0,-1 0 1 16,-16 0 0-16,0 0-1 15,16 0 0-15,0 0 1 16,-16 0-1-16,18 0 0 16,-2 0 1-16,0 0 0 15,-15 0 0-15,14 0-1 16,3 0 0-16,-2 0 0 0,-16 0 1 15,17 0-1-15,-2 0 1 16,3 0-1-16,-18 0 0 16,16 0 0-16,0 0 0 15,1 0 1-15,0 0-1 16,0 0 0-16,-2 0 0 16,3 0 0-16,-1 0 0 0,8 0 0 15,-10 0 0-15,10 0 0 16,-7 0 1-16,7 0-1 15,0 0 1-15,0 0-1 16,0 0 0-16,-9 0 0 16,1 0 0-16,8 0 0 15,-9 0 0-15,1 0 0 16,0 0 0-16,8 0 0 0,-10 0 0 16,3 0 1-16,7 0 0 15,-8 0 0-15,-1 0 0 16,0 0-1-16,1 0 0 15,0 0 0-15,-1 0 0 16,1 0 0-16,0 0 0 16,-2 0 0-16,2 0 0 0,1 0 0 15,-2 0 0-15,0 0 0 16,1 0 0-16,0 0 0 16,-1 0 0-16,1 0 0 15,8 0 0-15,0 0 0 16,0 0 0-16,0 0 0 15,-8 0 0-15,8 0 1 0,0 0 0 16,0 0 0-16,0 0 0 16,-9 0 0-16,9 0-1 15,0 0 0-15,0 0 0 16,-9 0 0-16,2 0 0 16,7 0 0-16,-9 0-1 15,9 0 1-15,0 0-1 16,-9 0 1-16,1 0 0 0,8 0 0 15,-8 0 0-15,-10-9 0 16,2 9 0-16,7 0 0 16,2 0 0-16,-2 0 0 15,9 0 0-15,-9 0 0 16,9 0 0-16,0 0 0 0,-9 0 0 16,9 0 0-16,-7 0 0 15,7 0 0-15,0 0 0 16,0 0 0-16,-8 0 0 15,8 0 0-15,0 0 0 16,-10 0 0-16,10 0 0 16,-7 0 0-16,7 0 0 15,-9 0 0-15,0 0 0 0,2 0 0 16,7 0 0-16,0 0 0 16,0 0 0-16,0 0 0 15,-9 0 0-15,9 0 0 16,0 0 1-16,0 0-1 15,-8 0 1-15,8 0-1 16,0 0 0-16,-10 0 0 16,10 0 0-16,-7 0 0 0,7 0-1 15,-8 0 0-15,8 0 1 16,-10 0 0-16,3 0 0 16,-2 0 0-16,1 0 0 15,-1-8 0-15,9 8 0 16,0 0-2-16,0 0 1 0,-8-9 46 15,0 0-45-15,-2 1-57 16,3 8-27-16,-1 0 21 16</inkml:trace>
</inkml:ink>
</file>

<file path=ppt/ink/ink34.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7:24.319"/>
    </inkml:context>
    <inkml:brush xml:id="br0">
      <inkml:brushProperty name="width" value="0.05292" units="cm"/>
      <inkml:brushProperty name="height" value="0.05292" units="cm"/>
      <inkml:brushProperty name="color" value="#002060"/>
    </inkml:brush>
    <inkml:brush xml:id="br1">
      <inkml:brushProperty name="width" value="0.05292" units="cm"/>
      <inkml:brushProperty name="height" value="0.05292" units="cm"/>
      <inkml:brushProperty name="color" value="#00B050"/>
    </inkml:brush>
  </inkml:definitions>
  <inkml:trace contextRef="#ctx0" brushRef="#br0">12136 12875 22 0,'0'0'0'15,"0"0"2"-15,0 0-1 16,0 0 1-16,0 0-1 0,0 0-1 16,0 0 0-16,0 0-1 15,0 0 1-15,0 0 0 16,-8 0 0-16,8 0 0 16,0 0 2-16,-8 0 0 15,-1 0 4-15,9 0-1 16,0 0 2-16,-8 0-2 15,8 0-1-15,0 0-1 0,0 0 3 16,0 0-1-16,0 0-1 16,0 0-1-16,0 0-1 15,0 0 0-15,0 0-1 16,0 0 2-16,0 0-1 16,0 0 2-16,0 0-1 15,0 0 3-15,-8 8-2 16,-1 1-1-16,9-9 1 0,0 7-1 15,-17 28 2-15,0-1-1 16,1 9 1-16,-1-1-1 16,0-9 0-16,8 2-1 15,1-10 0-15,8-16-1 16,-7 0-1-16,7-1-2 16,0 1 1-16,0-2-2 0,0-7 0 15,0 18 0-15,0-18 0 16,0 0 3-16,7 0 0 15,10 0 1-15,-9 0-1 16,1 0 0-16,16-8-1 16,0-2 0-16,1 3 0 15,-1-2 0-15,8 1-1 0,-7-1 0 16,-2 0 0-16,-15 9 0 16,-1 0-1-16,1-8 1 15,7 0 0-15,-7 8 1 16,0 0 0-16,-1 0 1 15,0 0 0-15,10-9 2 0,-11 1 0 16,-7-1-1 0,0 9 0-16,0-8-1 0,0-2 0 15,-7 3-1-15,7 7 1 16,0-9-1-16,-10-8 2 16,2-8-1-16,-8-9 1 15,-2-1-1-15,2 10 0 16,7 0-1-16,9 15-2 0,0 3 1 15,0-2 0-15,0 1-7 16,-17-10 44-16,9 2-36 16,0-1-46-16,0 7-22 15,-1-14 17-15</inkml:trace>
  <inkml:trace contextRef="#ctx0" brushRef="#br1" timeOffset="62276.6209">12565 12628 118 0,'0'0'-12'0,"0"0"3"15,0 0 2-15,0 0-8 16,-9 9 4-16,1-1 8 0,-1 9 1 15,9-9 11-15,-15 10-2 16,-3 6 2-16,-7 11-2 16,-1 8 1-16,1 8-2 15,0 0-1-15,-9-1 0 16,1 2-1-16,8-10 0 16,-1 1-1-16,2-9 0 15,-1-1 0-15,7-7-2 0,1 0-1 16,9-18-2-16,0 1 0 15,0-1 1-15,-1-8-6 16,0 8 2-16,9-8-5 16,0 0 2-16,0-8-5 15,-8-9 34-15,0 9-21 0,-1-2-27 16,9 3-13-16,0-2 10 16</inkml:trace>
  <inkml:trace contextRef="#ctx0" brushRef="#br1" timeOffset="62646.5189">12170 12620 83 0,'0'0'0'16,"0"0"8"-16,9 8-2 15,-1 1 3-15,0-1-2 16,0 1-2-16,9 16-1 0,8 1 8 16,1 8-3-16,7 8-3 15,1 1 3-15,-1-1-3 16,1 1 1-16,-9-18-2 16,0 9-2-16,1-8 0 15,-9-9-3-15,-1 0 0 16,-6-9-2-16,-3 0 0 15,1 1 1-15,1 0-2 0,-9-1 1 16,0-8-4-16,0 9 2 16,17-2-6-16,-9 3 48 15,1-2-38-15,-9-8-48 16,0 0-23-16,33 34 17 16</inkml:trace>
</inkml:ink>
</file>

<file path=ppt/ink/ink35.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8:49.491"/>
    </inkml:context>
    <inkml:brush xml:id="br0">
      <inkml:brushProperty name="width" value="0.05292" units="cm"/>
      <inkml:brushProperty name="height" value="0.05292" units="cm"/>
      <inkml:brushProperty name="color" value="#FFC000"/>
    </inkml:brush>
  </inkml:definitions>
  <inkml:trace contextRef="#ctx0" brushRef="#br0">12817 12977 38 0,'0'0'4'15,"0"0"-1"-15,0 0 0 16,0 0-1-16,0 0 2 16,0-9-1-16,8 9 0 15,0 0 2-15,2-9-1 0,-3 1 3 16,10-1-2-16,-17 9 1 15,8 0-1-15,9-8 2 16,8 0-2-16,1-1 3 16,7-9-2-16,1 2-2 15,0-1 1-15,7 0-1 16,2 0 1-16,-2-1-1 0,1 2-1 16,0-9-1-16,10-1-1 15,-11 9 0-15,2-1 0 16,-2-6 0-16,9-10-1 15,2 8 1-15,-12 1-1 16,2-1 1-16,0 1 0 16,0 8 0-16,0 0-1 0,0 0 0 15,0-2 0-15,0 3 0 16,2-1 0-16,-12 0 0 16,2 0-1-16,-1 0 1 15,1-1 0-15,-9 2 0 16,0-1 0-16,0 0 0 15,1 0 0-15,-1 0 0 0,-8 9 0 16,-1-2 0-16,1 3 0 16,0-10-2-16,-9 8 1 15,2 0 0-15,-3 9 0 16,2-8 1-16,-1 0 0 16,0-1 1-16,1 1 0 15,-1-2-1-15,2 3 0 16,-3-2 0-16,1 9-1 0,1-8 0 15,-1 8 0-15,1-9 0 16,-1 9 0-16,0 0 0 16,1-8 0-16,-1 8 0 15,2 0 1-15,-3-9 0 16,1 0 0-16,1 1 0 16,8-9 0-16,-9 17 1 0,1-8-1 15,7-9 2-15,-7 17-1 16,-1-9-1-16,0 1 0 15,1 8-1-15,8-18 1 16,-9 10 0-16,0 0-1 16,1-1 0-16,-1 1 1 15,9-9 0-15,-9 8 0 16,1 1 0-16,-9-1 0 0,9 1 0 16,-9-1-1-16,0 9 1 15,0-9-2-15,8-7 0 16,0 7-1-16,0 1 0 15,1-2-2-15,-9 10 2 16,0 0 0-16,0 0 4 16,0 0 0-16,0 0-3 0,0 0 0 15,0 0 1-15,0 0 0 16,-9 0 30-16,1 0-29 16,8 0-37-16,0 0-17 15,0 0 13-15</inkml:trace>
  <inkml:trace contextRef="#ctx0" brushRef="#br0" timeOffset="875.5414">14313 11956 38 0,'0'0'2'0,"0"0"0"16,0 0-1-16,0 0-1 16,0 0 0-16,0 0 2 0,0 0-1 15,0 0 5-15,0 0-2 16,0 0 2-16,0 0-2 16,0 0 3-16,0 0-2 15,0 0-1-15,0 0 1 16,0 0-2-16,0 0 2 15,0 0-2-15,0 0 2 16,0 0-2-16,0 0 2 0,7 0-2 16,10-9 1-16,-9 9-1 15,1-8-1-15,16 0 0 16,8-9 0-16,-7 0 1 16,7 0-1-16,1-1 1 15,-1 10-1-15,1-9-1 16,0 9 0-16,-1-1-2 15,-8 1 1-15,1-2 0 0,-18 10-2 16,0 0 1-16,2 0 1 16,-3 0 0-16,2 0 3 15,7 10-1-15,-7 7 3 16,-9 0-2-16,0-9 0 16,0 0-1-16,-9 18-1 15,1 0-1-15,-9 7 0 0,10-7 0 16,-3 7 0-16,2-6 0 15,0-2 0-15,8-16-1 16,0-1 0-16,0 1-2 16,0-2 1-16,0 3 0 15,0-10-3-15,-9 17 2 16,9-9-4-16,-8-8 39 0,-1 0-32 16,9 0-41-16,0 0-20 15,0 34 16-15</inkml:trace>
</inkml:ink>
</file>

<file path=ppt/ink/ink36.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8:45.371"/>
    </inkml:context>
    <inkml:brush xml:id="br0">
      <inkml:brushProperty name="width" value="0.05292" units="cm"/>
      <inkml:brushProperty name="height" value="0.05292" units="cm"/>
      <inkml:brushProperty name="color" value="#FFC000"/>
    </inkml:brush>
  </inkml:definitions>
  <inkml:trace contextRef="#ctx0" brushRef="#br0">12741 14354 106 0,'0'0'-3'0,"0"0"0"15,0 0-3-15,0-8 1 16,8-10 6-16,-8 2 0 16,0 16 0-16,0-9 5 15,0-16-2-15,0-1 0 16,9 0-1-16,-9 1-1 16,0-9-1-16,0 0 2 15,0-8-1-15,0 8 0 0,-9-9-1 16,9 9 0-16,-8-9-1 15,8 10 0-15,-8-1-2 16,0 8 1-16,8 1 0 16,0-1 0-16,0 0-1 15,0 18 0-15,0-1 2 16,0 1 0-16,0 0 0 0,0-1 3 16,0 1-1-16,0-2 1 15,0 3-1-15,0-2-1 16,0 1-1-16,8 8 0 15,0 0 0-15,0 0 0 16,1 0 0-16,17 0 0 16,-19 0 2-16,19 8 0 0,7 8 1 15,1 11-1-15,-1-2 2 16,-7 1-1-16,-1-2 0 16,0 3-1-16,9 15 1 15,-9-16-1-15,0-1-1 16,1 0 0-16,-10 1 0 15,9-10 1-15,0 2 0 0,-7-1 0 16,-10-9-1-16,8 10 0 16,-7-10-1-16,-1-8-1 15,1 9 0-15,0-9 1 16,-2 0-5-16,2 7 43 16,-1 3-38-16,1-3-48 15,-1 3-24-15,35 23 18 0</inkml:trace>
</inkml:ink>
</file>

<file path=ppt/ink/ink37.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8:44.296"/>
    </inkml:context>
    <inkml:brush xml:id="br0">
      <inkml:brushProperty name="width" value="0.05292" units="cm"/>
      <inkml:brushProperty name="height" value="0.05292" units="cm"/>
      <inkml:brushProperty name="color" value="#FFC000"/>
    </inkml:brush>
  </inkml:definitions>
  <inkml:trace contextRef="#ctx0" brushRef="#br0">10053 17372 67 0,'0'0'0'15,"0"0"-1"-15,0 0 0 16,0 0-2-16,0-7 1 16,0-3 0-16,0 10 0 15,0 0 6-15,0 0-1 16,0 0 5-16,0 0-2 15,0 0-2-15,0 0 3 0,9 0-1 16,-1 0 0-16,1 10-1 16,-1-3-2-16,0 3 0 15,2-10-3-15,-3 0 0 16,10 9-2-16,0-9 1 16,0 0 0-16,-1 0-1 15,1-9 1-15,0-1 1 16,0 3 0-16,-9-3 1 0,9 3-1 15,-9-1 2-15,1-2 0 16,0 10 2-16,-2 0-1 16,2 0-1-16,8 0 1 15,-9 0 0-15,9 0 3 16,-9 10-2-16,10-2 2 16,-2-1-2-16,0 3-2 0,-7-10-1 15,9 7-3-15,-3-7 1 16,-5 0 0-16,6 0-3 15,-8 0 1-15,2 0 0 16,-3 0 1-16,1 0 3 16,2 0-1-16,-3 0 3 15,1 0-1-15,9 0 2 0,0 0-1 16,0 0-1-16,-9 0 0 16,9 0 0-16,-17 0-2 15,8 0 0-15,1 0-2 16,0 0 1-16,-1 0-3 15,0 0 1-15,2 0 1 16,-3 0 0-16,19 0 1 0,-19 0 1 16,2 0 0-16,0 0 4 15,-1 0-1-15,0 0 1 16,0 0-1-16,1 0 0 16,-1 0 0-16,1 0-2 15,16 10 0-15,0-1 0 16,0-9-3-16,0 0 1 15,2 0-4-15,-20 0 2 0,18 0-1 16,-16 0 1-16,-1 0 1 16,0 0 0-16,1 0 4 15,-1 0-1-15,17-9 0 16,-16 9 2-16,16 0-1 16,0 0 0-16,-15 0 0 15,14 0-1-15,1 0 0 0,0 0 0 16,0 0-1-16,1 0 0 15,7 0 0-15,-8-10 0 16,1 3-2-16,0-3 1 16,-1 3 0-16,-18 7 0 15,2 0 3-15,16-8-1 16,0 8 2-16,0 0-1 0,2 0-1 16,5 8 0-16,-6-1 0 15,0-7-1-15,6 0 0 16,-6 0-1-16,7-7 0 15,-7-1-1-15,7-2 0 16,0-7 0-16,-7 1 0 16,-1-1 2-16,-8 7 0 15,8-6 0-15,-17 16 2 0,1-9 0 16,-1 1 1-16,17-1 0 16,-16 9 0-16,0 0-1 15,15 0 0-15,1 0-1 16,-15 0 0-16,14 0 0 15,1 0-1-15,-15 0 0 16,14 0 0-16,-16 0-1 0,18-8 0 16,-18 8 1-16,0 0 0 15,17-9 2-15,-16 9-1 16,0 0 0-16,-1 0 0 16,0 0 0-16,17-8 0 15,-16 8-1-15,-1 0 0 16,18 0 0-16,-18 0-1 15,17 0 0-15,-17 0 1 0,1 0 0 16,16 0 0-16,-16 0 0 16,15-8 0-16,-14 8 0 15,-3 0 0-15,2 0 1 16,0 0-1-16,-2 0 1 16,2 0 0-16,-1 0-1 15,1 0 0-15,-1 0 2 0,0 0 0 16,18 0-1-16,-18 0 0 15,17 8-1-15,-15-8-1 16,14 8 0-16,-16-8-2 16,18 0 1-16,0 0 0 15,-2-8 0-15,1 0 1 0,-8-2-1 16,-9 3 1-16,1-3 0 16,-1 3 1-16,0 7 1 15,1 0 0-15,0 0 0 16,-1 0 0-16,0 0 0 15,0 0 0-15,18 0-1 16,-17 0-1-16,16 7 0 16,-17-7 1-16,0 0 0 0,17 0-1 15,0 0 1-15,1 0 0 16,-18 0 0-16,17-7-1 16,0-2 0-16,-16 9 0 15,-1 0 0-15,17-9 1 16,-15 9 0-16,-3 0 0 15,2-8 0-15,16-1 0 16,0 1 0-16,-17 8 0 0,18-8 0 16,-1-2 0-16,0 3 0 15,1-3 0-15,-1 3 0 16,0-3-1-16,0 3 1 16,0-2 0-16,-8 0 0 15,0 1 0-15,8-1 0 16,-8 1 0-16,-9 0 0 0,17-2 0 15,-16 10 1-15,0-7-1 16,15-3 0-16,-15 10 0 16,-1 0 1-16,0 0-1 15,2 0 0-15,14-7 0 16,-16 7-1-16,1 0 1 16,16-9 0-16,-17 0 0 0,1 9 0 15,-1-8 1-15,1 8-1 16,-1-9 2-16,1 1 0 15,-1 8-1-15,0 0 0 16,2 0 0-16,-3 0-1 16,1-9 0-16,1 1 0 15,16 0 0-15,-16 8-1 0,15-10 0 16,-15 3 1-16,-1-3 0 16,17 3-1-16,-8-11 0 15,-8 10 1-15,-1-1 0 16,10-7 0-16,-11 6 1 15,11-7-1-15,-2 1-1 16,-8 7 1-16,1 9-2 16,-1 0 0-16,0-8 0 0,2 8 0 15,-3 0 2-15,2 0 0 16,-1 0 0-16,0 0 0 16,1-9 0-16,-1 9 1 15,2-8 0-15,-3-1-1 16,1 9 0-16,1-8-2 15,-1 0 1-15,1 8 0 0,-1 0 0 16,2 0 0-16,-10 0 3 16,0 0-1-16,0 0 3 15,15-10-1-15,-6 10-3 16,-1 0 0-16,0 0-3 16,-8 0 1-16,0 0-1 15,9 0 0-15,-1 0 1 16,1-7-2-16,-1-3 1 0,2-6-1 15,-10 16 1-15,0-9-2 16,0 1 2-16,0-1 5 16,7 1-1-16,1 0 2 15,1-2-1-15,-9 3-1 16,8-3 1-16,0 3 0 16,1 7-2-16,-9 0 0 0,9 0 0 15,-9 0 0-15,8 0 0 16,0 0 0-16,-8 0-1 15,0 0 0-15,8 0 1 16,-8 0-2-16,0 0 1 16,0 0-3-16,0 0 1 15,0 0 1-15,9 0 1 0,-1 0 0 16,-8-10 0-16,0 10-2 16,0-7 0-16,0-2 1 15,9 0-6-15,-9 1 2 16,0 8-4-16,0 0 3 15,0-9 2-15,0 9 1 16,0 0 4-16,16-8 0 16,-7 0 4-16,-1-2-1 0,1 3-1 15,-9 7-2-15,0 0 0 16,0 0-3-16,0 0 1 16,0 0-2-16,0-10 1 15,0 10-1-15,0 0 1 16,0 0 5-16,0 0-1 0,0 0 0 15,0 0 6-15,0 0-2 16,0 0 3-16,0 0-2 16,0 0-2-16,0 0-1 15,0 0 0-15,0 0-1 16,0 0 2-16,0 0-1 16,0 0-1-16,0 0 2 0,0 0-1 15,0 0 1-15,0 0-1 16,0 0-2-16,0 0 0 15,0-7-1-15,0-2 0 16,0 0 2-16,0 1 0 16,0-1-1-16,0 1 2 15,0-9-1-15,0 9 1 16,0-9-1-16,-9 0-1 16,1-2 0-16,-1 2 0 0,9 10-1 15,-7-11 1-15,7 11 0 16,0-3 0-16,0 3 0 15,-18-19-1-15,10 16 1 16,-9-14 0-16,1-2 0 0,7 1 0 16,-8-2-1-1,9 11 0-15,-9-10-1 0,10 10 1 16,-11-11 0-16,1 3 0 16,0-11 0-16,0 9 1 15,2-7 0-15,-3 7 1 16,-8 1-1-16,11 0-2 15,-3-1 0-15,1 0 2 16,0 0 0-16,0 2-1 0,1-2 0 16,-1 0 0-16,1 10 0 15,-2-1 0-15,-7 0 0 16,0-9 0-16,0 1-1 16,-1-2 0-16,2 3 2 15,6-2 0-15,2 1 0 16,-1-2-1-16,0-6 0 0,1 8-2 15,-1-2 1-15,0-6 0 16,0-1 0-16,10-1 0 16,-11 2 0-16,9-1 1 15,1-1 0-15,0 2 0 16,-1 7 1-16,2-8 0 16,-3 9-1-16,2-2 0 0,0-6 0 15,-9-1 0-15,8 0 0 16,2 8 0-16,-11-7 0 15,11 6 0-15,-3-6 0 16,-6-1 0-16,7 9 0 16,1-1 0-16,-1 0 0 15,2 0-1-15,-2 9 1 16,0-7 0-16,1-2 0 0,-1 18 0 16,-7-19 0-16,-1 3 0 15,0-2 1-15,0 1-1 16,9-2 0-16,-9 3 0 15,9-2-1-15,0 1 1 16,-1-2 0-16,0 20 0 16,1-19 0-16,0 0 0 0,8 18 0 15,-9-18 0-15,1 18 0 16,0-19-1-16,8 20 1 16,-9-19 0-16,1 0 0 15,-1 1 0-15,9 17 0 16,-8-18 0-16,8 18 0 15,0-1 0-15,-9-16 0 16,9 16 0-16,-8 1 0 0,8-2 0 16,-7 3-1-16,7-3 0 15,0 3 0-15,0-2 0 16,0 1 0-16,0-1-1 16,0 0 0-16,0 9-4 15,0 0 2-15,0 0-4 0,-10-16 2 16,2 7-5-16,-1-9 39 15,1 11-28-15,0-2-36 16,8 1-18-16,0-10 14 16</inkml:trace>
</inkml:ink>
</file>

<file path=ppt/ink/ink38.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7:01.315"/>
    </inkml:context>
    <inkml:brush xml:id="br0">
      <inkml:brushProperty name="width" value="0.05292" units="cm"/>
      <inkml:brushProperty name="height" value="0.05292" units="cm"/>
      <inkml:brushProperty name="color" value="#002060"/>
    </inkml:brush>
  </inkml:definitions>
  <inkml:trace contextRef="#ctx0" brushRef="#br0">9826 17152 46 0,'0'0'0'15,"0"0"0"-15,0 0 0 16,0 0-6-16,0 0 2 0,0 0 1 15,0 0 0-15,0 0 7 16,0 0-1-16,0 0 3 16,0 0-1-16,0 0 1 15,0 0-1-15,0 0-2 16,0 0 3-16,0 0-1 16,0 0 5-16,0 0-3 0,0-9 1 15,0 1-2-15,0-1 1 16,0 9-2-16,0-8-2 15,9-17-1-15,0-2 0 16,-1 2-1-16,0-8 0 16,0-1-1-16,9-1 0 0,1 2 1 15,-11 6 0-15,10 2 0 16,-8 8-1-16,7-9 3 16,-6 19-1-16,-3-3 0 15,11-15-2-15,-2 8 0 16,-8 9-1-16,2-1 0 15,-3 1 0-15,1 0 0 16,2-2 1-16,-10 3 0 0,0-3 1 16,0 3 0-16,0 7 0 15,16-9 0-15,-8 0 0 16,1 9-2-16,-1 0 1 16,0 0-2-16,2 0 1 15,-10 0 0-15,7 9 0 0,1 0 1 16,1-2 0-16,-1 3 0 15,1 7 0-15,-9-17 0 16,0 8 2-16,0 0-1 16,8 18 3-16,1 0-1 15,-1-2-1-15,0 2-1 16,-8 0-1-16,0-17 0 16,0 15 0-16,0-14 0 15,0-2 0-15,0 0-1 0,0 1 0 16,0-9 1-16,0 8 0 15,0-8 4-15,0 0-1 16,0 0 1-16,0 0-1 16,0 0-1-16,0 9-1 15,0-1 0-15,-16 10-2 16,-10 6 1-16,1-6 0 0,0-1 0 16,0 0 1-16,-1-1 0 15,1 1-1-15,8 0 0 16,1 1 0-16,7-10-3 15,2 1 1-15,-11-1 40 16,1 1-38-16,0 0-49 0,10-2-23 16,-18 28 18-16</inkml:trace>
</inkml:ink>
</file>

<file path=ppt/ink/ink39.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7:53.697"/>
    </inkml:context>
    <inkml:brush xml:id="br0">
      <inkml:brushProperty name="width" value="0.05292" units="cm"/>
      <inkml:brushProperty name="height" value="0.05292" units="cm"/>
      <inkml:brushProperty name="color" value="#0070C0"/>
    </inkml:brush>
  </inkml:definitions>
  <inkml:trace contextRef="#ctx0" brushRef="#br0">9264 17254 76 0,'0'-9'0'0,"0"1"-3"16,0-1 0-16,0 1-2 16,0-1 1-16,0 1 3 0,-9-10 0 15,1 1 5-15,0 10-1 16,-1-2 4-16,1 0-2 15,0 1-1-15,-1-1 1 16,0 9-2-16,-6 0-2 16,-3 0 0-16,1 0-2 0,0 9 0 15,10-1 2-15,-3-8 0 16,2 9 1-16,1 7-1 16,-3 11 0-16,2-2 0 15,0 0 0-15,8 0 0 16,8 2 0-16,0-1 0 15,2-1-1-15,-3-18 0 16,1 3 0-16,2-3 1 16,14-7 0-16,1 0-1 0,0-7 2 15,1-10-1-15,-9-8 4 16,-1-11-1-16,-7 3 0 16,-9-1-1-16,0-8-1 15,0 7-1-15,-9 10-3 16,9 17 1-16,0-2 0 0,-8 3 0 15,0 7 1 1,-9-10-8-16,0 3 36 0,0-3-28 16,10 10-35-16,-3 0-18 15,-6 0 14-15</inkml:trace>
  <inkml:trace contextRef="#ctx0" brushRef="#br0" timeOffset="605.3212">8827 17365 131 0,'-9'0'0'0,"-16"0"-7"16,-8 0 2-16,-1 0-9 0,1 7 3 16,8 3 3-16,-8 6 2 15,7 1 5-15,0 10 0 16,1-2 5-16,8 8-1 16,0-6-1-16,10-2 3 15,7-17-1-15,0 1-1 16,0-9-1-16,7 0 0 15,2 0 0-15,16 0 3 0,17-17-2 16,0-18-3 0,0 2 0-16,8-19 0 0,-16 11-1 15,0-10 0-15,-18 8-2 16,-7 9 1-16,-9-1 0 16,-9 10 1-16,2 0-1 15,-2 15 0-15,-16 3 0 0,0-2 1 16,-18 9 0-16,2 16-6 15,8-6 29-15,7-3-22 16,9 3-28-16,1-10-13 16,-36 33 10-16</inkml:trace>
  <inkml:trace contextRef="#ctx0" brushRef="#br0" timeOffset="1201.8499">8374 17671 136 0,'-9'0'0'0,"-16"0"0"15,0 0 0-15,-9 9-9 16,0 8 2-16,1 7 1 16,-1 11 1-16,17-2 3 15,1 2 0-15,7-10 1 16,1 0 1-16,8-15 0 0,0-3 4 15,0-7-1-15,8 0 5 16,17-7-2-16,18-10-1 16,-2-18-1-16,2-8 0 15,-10 1-1-15,0-8-1 16,-15-2-3-16,-2 9 0 16,-8 10-3-16,2 7 1 15,-10 18-5-15,0-17 39 0,0-1-31 16,0 9-40-16,0 0-19 15,16-25 15-15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2-10T22:31:27.699"/>
    </inkml:context>
    <inkml:brush xml:id="br0">
      <inkml:brushProperty name="width" value="0.05" units="cm"/>
      <inkml:brushProperty name="height" value="0.05" units="cm"/>
    </inkml:brush>
  </inkml:definitions>
  <inkml:trace contextRef="#ctx0" brushRef="#br0">174 0 7581,'0'0'0,"0"0"0,0 0-385,0 0 128,0 0 0,0 0 0,0 0 128,0 0 386,0 0-128,0 0 256,0 0-128,0 0 257,0 0-128,0 0 128,0 22-129,-22 0 1,22-22 513,-21 43-256,-1 22-1,0 1-128,0-23-257,1 0-128,21 1-258,-22-23 1,22 1 385,0-22 0,0 22-129,0-22 129,0 0 0,0 22-128,0-1-1,22-21 386,-1 0-128,-21 0-129,44 0 0,-1 0-386,1 0 1,-1-21-1,-21 21 129,21-22 0,-21 22 0,-22 0 0,22 0 0,-22 0 0,21 0 257,-21 0 0,0-22-128,0 22-129,0 0 0,0-43-257,-21 21 128,-23-21 1,23-1 128,-23 23 0,1-1 0,-1-22 128,23 23 1,-1 21-129,22-22 0,-22 22 0,22-22 3726,-22 1-3726,1-1-4754,-1 22-2314,0-22 1671</inkml:trace>
</inkml:ink>
</file>

<file path=ppt/ink/ink40.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7:33.728"/>
    </inkml:context>
    <inkml:brush xml:id="br0">
      <inkml:brushProperty name="width" value="0.05292" units="cm"/>
      <inkml:brushProperty name="height" value="0.05292" units="cm"/>
      <inkml:brushProperty name="color" value="#002060"/>
    </inkml:brush>
  </inkml:definitions>
  <inkml:trace contextRef="#ctx0" brushRef="#br0">14446 5739 38 0,'0'0'0'16,"0"0"-2"-16,0 0 0 0,0 0 1 15,0 0 0-15,0 0 3 16,0 0-1-16,0 0 2 16,0 0-1-16,0 0 0 15,0 0 2-15,0 0-1 16,0 0 0-16,0 0 0 16,0 0 1-16,-8 0-1 15,8 9 1-15,-9-1-1 0,1 1 1 16,8 1-1-16,0-3-1 15,0 10-2-15,0-9 0 16,0 2 2-16,0-3 0 16,8 11 1-16,1 0-1 15,-1-1 1-15,-8-10-1 16,0 2 0-16,9-9 0 0,-1 8-1 16,0-8 2-16,1 0-1 15,-1 0 0-15,-8 0-1 16,8 0 2-16,1 0-1 15,8 0 1-15,-1 0-1 16,-7 0-2-16,-1-8 0 16,1-1 0-16,-9 2-2 0,0-3 0 15,0 3-1-15,0-3 1 16,0-7 0-16,0 8 1 16,0 2 1-16,0-3 0 15,0 10-1-15,0-8 1 16,0 8 0-16,0 0-3 15,0 0 1-15,8-9-1 16,0 1 1-16,-8 8 1 0,9-7 0 16,0 7 3-16,-1-10-1 15,0 1 1-15,0 1 0 16,1 8-1-16,-9-9 0 16,8 2 0-16,-8-3-1 15,0 10 0-15,0-7 1 16,0-3-1-16,0 2 1 0,0-1 0 15,-8 1 1-15,-1-9-1 16,1 17 0-16,0 0 0 16,0-9 0-16,-26-8-1 15,8 10 0-15,2-3 0 16,-2 2 0-16,1-1 0 16,17 9 0-16,-18 0 0 0,18 0 0 15,-1 0 0-15,1 0-2 16,1 0 1-16,-3 0-1 15,10 0 0-15,0 0-3 16,-17 0 2-16,9 0 0 16,8 0 1-16,0 0-3 15,0 0 1-15,0-8 24 16,0 0-20-16,0-1-25 0,0 9-13 16,8 0 10-16</inkml:trace>
</inkml:ink>
</file>

<file path=ppt/ink/ink41.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7:31.327"/>
    </inkml:context>
    <inkml:brush xml:id="br0">
      <inkml:brushProperty name="width" value="0.05292" units="cm"/>
      <inkml:brushProperty name="height" value="0.05292" units="cm"/>
      <inkml:brushProperty name="color" value="#002060"/>
    </inkml:brush>
  </inkml:definitions>
  <inkml:trace contextRef="#ctx0" brushRef="#br0">14429 6930 27 0,'0'0'2'0,"0"0"-1"0,0 0-1 16,0 0 0-16,0 0 0 16,0 0 2-16,0 0 0 15,0 0 1-15,0 0 0 16,0 0 0-16,0 0-1 15,0 0-3-15,0 0 1 16,0 0 0-16,0 0 0 0,0 0 0 16,0 0 4-16,0 0-1 15,0 0 5-15,0 0-2 16,0 0 1-16,0 0-1 16,0 0-2-16,0 0-1 15,0 0-3-15,0 0 0 16,0 0 0-16,0 0-1 0,0 0 0 15,0 0 4-15,0 9 0 16,0-1 3-16,0 2-2 16,0-10 2-16,0 7-2 15,-8 19 0-15,-1 8-1 16,1-9 0-16,1 1 0 16,-3 0-1-16,2-1 0 15,-1 0 0-15,1 1 0 0,0 0 0 16,8-18 0-16,0 0-1 15,0 1 0-15,0-9-1 16,0 8 0-16,0-8 2 16,-9 17-1-16,1-8-1 15,8-9 0-15,0 0-1 16,0 0 0-16,0 0 0 16,0 0 0-16,8 0-2 0,1 0 1 15,-1 0 1-15,9 8-2 16,-9-8 1-16,9 9 0 15,0-9 1-15,0 9 1 16,-17-9 0-16,8 0 0 16,1 0 0-16,-1 0 0 15,17 0 0-15,-17 0 0 0,1 0-2 16,16 0 1-16,0 0 1 16,-16 0 0-16,16 0 1 15,-16 0 0-15,-1 0 1 16,0 0 0-16,0 0 0 15,1-9-1-15,-1 0 0 16,1 1-1-16,-9-1 0 0,9-8-3 16,-9 9 1-16,0-9-1 15,0 0 1-15,0 17 2 16,0-9 0-16,-18-8 0 16,10 9 0-16,-17-8 0 15,8-2 1-15,0 1 0 0,9 9-2 16,-1 8 0-16,1 0-8 15,-1 0 3-15,1 0-7 16,0 0 3-16,-18-18 30 16,10 10-20-16,-1-1-25 15,9 2-13-15,-18-3 10 16</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2-10T22:43:23.959"/>
    </inkml:context>
    <inkml:brush xml:id="br0">
      <inkml:brushProperty name="width" value="0.05" units="cm"/>
      <inkml:brushProperty name="height" value="0.05" units="cm"/>
    </inkml:brush>
    <inkml:brush xml:id="br1">
      <inkml:brushProperty name="width" value="0.06094" units="cm"/>
      <inkml:brushProperty name="height" value="0.06094" units="cm"/>
    </inkml:brush>
  </inkml:definitions>
  <inkml:trace contextRef="#ctx0" brushRef="#br0">0 0 18632,'22'0'257,"0"44"-128,0 42-1,-1-42-128,1 43-128,0-22 128,-22 22 0,21-22 257,-21 0 0,22-22 385,-22 1-256,22-1 128,-22 0-129,0-21 1,0 0-129,0 0 0,0-22 0,0 21-129,0-21 1,0 0-1,0 0-128,0 22 0,0 0 129,0-22-129,0 0 0,0 0 0,0 0 0,0 0 0,0 0 0,0 0 0,0 0 0,0 0-129,0 0 1,0 0 128,0 0 0,22 0 0,-1 0 0,-21 0 128,22 0 1,0-22-1,21 22-128,1-22 0,-1 22 0,0 0 0,1 0-128,-1-21-1,1 21 1,-23 0 128,23-22-129,-23 22 129,1 0 0,-22 0-128,22 0-1,-22 0 1,22 0 128,-22 0-257,21 0 128,-21 0-385,0 0 129,0 0-1157,22-22 6425,-22 22-4883,22 0-6168,-22-22-2956,65 1 2185</inkml:trace>
  <inkml:trace contextRef="#ctx0" brushRef="#br1" timeOffset="-961">304 738 20303,'66'0'0,"-23"0"0,22 0 0,-22-22 0,-21 22 0,22 0 0,-23-21 0,23 21 0,-44 0 0,21 0 0,1 0 0,22-22 0,-44 22 128,21 0 1,-21 0-129,0 0-257,22 0 128,-22 0-256,22 0 128,-22-22-514,21 22 257,-21-21-771,0 21 257,22-22 5011,-22 0-3983,22 1-5011,-22 21-2442,43-44 1799</inkml:trace>
  <inkml:trace contextRef="#ctx0" brushRef="#br0" timeOffset="748">695-87 14906,'22'-21'0,"0"21"642,-22 0-128,21 0-257,1-22 0,0 22-771,21 0 129,1-22 4240,-23 22-3855,1-22-4883,-22 22-2442,87 0 1800</inkml:trace>
  <inkml:trace contextRef="#ctx0" brushRef="#br0" timeOffset="528">912 282 18504,'0'22'0,"22"0"257,-22-22 0,22 43-129,-1-21-128,-21 21-257,22-21 129,0 0-129,0 21 128,-1-43 1,-21 22-129,0-22 0,0 22 0,0-22 0,22 21-386,-22-21 129,22 0 4498,-22 0-3984,21 0-5012,-21 0-2569,44 22 1927</inkml:trace>
  <inkml:trace contextRef="#ctx0" brushRef="#br0" timeOffset="1808">999-348 10922,'0'21'1028,"22"23"-257,0-1-128,21 22 385,-21 1-257,21-1 257,-21 0-257,21 0-129,-21-22-128,21 1 0,-21-1-128,0-21-129,-1 0 128,1-1-128,-22 1-128,22-22-1,0 0-256,-1 0-1,-21 0-899,0-22 257,0 22-1156,0 0 385,22-43 385,-22 43 386,0-44 129,22 23-258,-22-23 258,0 23 128,0-1 128,0 0 258,0 1 128,0 21 514,0-22-129,0 0-128,0 22 0,0-22 0,0 22 0,0 0 0,0 0 257,0 22-128,21 0 385,-21-22-257,0 0 257,0 22-129,0-22-128,0 21 257,0 1-257,0 0 0,0-22-128,22 43 128,-22-43-129,0 0-128,22 22-128,0-1 256,21-21-128,-21 22 0,-1-22-128,23 0-129,-1 0-257,1 0 128,-23 0-128,1 0 129,0-22-386,-1 22 128,-21 0-385,0 0 129,22-21 128,0-1-771,-22 22 257,22-22 0,-1 1 257,1-23 514,0 1 0,-22 21 257,21-21 0,-21 21 0,0 0 0,0 22 0,0-21 642,0 21-256,0 0 385,0-22-129,0 22-513,0 0-1,-21 22 1,21-22-1,-22 21 386,22-21-128,-22 22-1,22 0 386,0-1-128,0 1-1,0 0-128,0 0-128,0-22-129,0 21-257,0-21 0,22 0-257,-22 0 128,43-21 1,-21-1-386,22 0 128,-23 0 1,1-21 128,0 21 385,-22 22 1,21-21 385,-21 21-129,22 0 258,0 0-129,21 21-129,1-21-128,-1 22 0,0 0-385,1 21 128,-1-21-771,-21 0 128,0-1 5398,-1-21-4755,1 22-6040,0-22-2955,43 65 2313</inkml:trace>
  <inkml:trace contextRef="#ctx0" brushRef="#br0" timeOffset="3589">478 1540 10023,'0'0'0,"0"0"1028,22-21-257,-22 21-129,21 0-256,23 0 256,-1 0-256,22 0 256,-21 0-256,-1 21 128,1-21-129,-23 22 1,1-22-129,-22 0 0,22 0 0,-22 0 0,0 22 514,0-22-129,0 22-256,0-1-1,-22-21-513,22 0 128,0 22 0,-22-22-386,22 22 129,-21-1 4883,-1-21-4626,0 22-5911,22-22-2827,-21 65 2185</inkml:trace>
  <inkml:trace contextRef="#ctx0" brushRef="#br0" timeOffset="3296">478 1671 11565,'0'21'899,"0"-21"-256,22 44 256,21-1-256,-21 22-129,0 1-129,21-23-128,0 44-128,1-44-1,-22 1-385,-1-1 0,-21-21-257,0-22 129,22 21-129,-22-21 128,22 0-642,-22 0 4112,21 0-3084,-21 0-3983,0 0-1928,44 22 1413</inkml:trace>
  <inkml:trace contextRef="#ctx0" brushRef="#br0" timeOffset="4138">1346 1346 15548,'0'0'0,"-21"0"643,-1 0-129,22 0-643,-22 22 1,1-1 256,-1 1 1,0 0 642,22 21-257,0-43-129,0 22 129,0-22-128,0 22-129,0-22-129,0 0-256,22 0 128,-22 0-257,22 0 0,-1-22-129,1-21 1,0 21 128,-1 0 0,-21 0 128,0 22 515,0-21-1,22 21 258,-22 0-258,22 0 129,-22 0-128,22 0-1,-1 21 1,1 1-129,21 0-386,-21 0 1,22-1-772,-44-21 129,21 0-899,-21 0 513,22 0-513,0 0 5396,-1-21-3726,-21 21-4754,0 0-2185,87 0 1670</inkml:trace>
  <inkml:trace contextRef="#ctx0" brushRef="#br0" timeOffset="4402">1216 934 8224,'0'21'1285,"0"-21"-386,0 22 386,-22 21-257,22-21-385,0 22-129,0-1-129,0-43-899,0 22 129,0-22-129,22 0 128,-22 0 643,22 0-128,-22-22 513,0 0-128,0 22 257,22-43-128,-22 21-258,0 22 129,0-22-128,0 22-386,0-43 4112,0 21-4112,0 1-5269,0 21-2569,0-44 2055</inkml:trace>
  <inkml:trace contextRef="#ctx0" brushRef="#br0" timeOffset="6126">2366 998 16448,'0'0'-1414,"0"0"386,-22 0 257,-21 21 514,21-21 129,0 22 899,-21 0-257,21 0 642,0 21-256,1-43-1,21 22-256,0-22-129,0 21-129,0 1-128,0-22-128,0 0-1,0 0-256,21 0 128,-21 0-514,22-22 128,0-21-256,0 21 128,-1-21 128,1 21 129,0 0 0,-22 1 386,0-1-1,21 22 515,-21-22-129,0 22 514,0 0-257,22 0 257,-22 0-257,22 22-257,-1-22-129,23 22-128,-44-1-257,22 1 0,-1-22-257,-21 0 0,22 0-257,-22 0 129,0 0-129,22 0 128,-22-22 1,43 1 128,-21-23 0,0 1 257,-1-1 0,-21 1 128,22 21-128,-22-21 129,0 43-1,0-22 386,0 22-128,0 0-1,22 0 1,-22 0-129,21 0 257,1 22-129,0 0-128,21 21 0,1-21-385,-23-1-1,23 1-128,-22-22 129,-1 0-1,1 0 129,0 0 0,21-22-128,-21 22-1,21-21 129,1-1 0,-23 0 257,1 1-128,21-1-129,-43 0 0,22 22 0,0-22-257,-22 22 0,0-43 0,0 21 128,0-21 1,-22 43-1,0-22 258,-21 1-1,21 21 129,1 0 0,-23 21-128,22 1 128,-21 0 0,21-1 0,22 1 0,-21-22 0,21 22-129,0-22 129,0 0-128,21 21-1,-21-21-128,22 0 0,0 0-128,-1-43-1,23-22-256,-22-22 128,21 0 0,-43 0 128,22 1 129,-22 20 0,0 23 129,0 21-129,0 1 0,0 21 385,0 0-128,0-22-385,21 22 128,-21 22 128,22 21 1,22 22-1,-1 0 1,0 22-1,1-22 1,-1 0-1,1-21 1,-1-1-1,1-21 1,-23-22-1,-21 0 1,22 0-1,-22 0 129,22 0 0,-22 0-257,0-22 0,0 1 0,0-23-128,0 22 128,0-21 0,0 43 0,0 0 0,0-22 0,0 22 0,0 0 0,0 0-257,0 0 128,0-21 1,21 21 128,1-22 0,21 0-129,1-21 1,-22 21-129,-1 0 128,23 1 1,-44 21-1,21-22 129,-21 22 0,0-22 0,22 0 129,-22 22-1,0 0 129,0 0-128,-22 22 128,22-22-129,0 22-128,0 0 0,0-1-257,0-21 129,0 22-1,0 0 129,0-22 0,22 0 129,-22 0-1,0-22-128,44 0 0,-23 1 0,1-23 0,0 22 129,-22 22-1,21-21 1,23 21 256,-22-22-128,21 22 129,0 22-129,1-22-129,-23 21 1,23-21-386,-1 22 0,-21-22-900,21 22 258,-21-22 6810,0 0-5911,0 0-7453,-22 0-3727,86 22 2699</inkml:trace>
  <inkml:trace contextRef="#ctx0" brushRef="#br0" timeOffset="6831">804 2909 19917,'0'-22'-128,"0"22"128,0-21-900,0-1 129,-22 22 0,22 0 129,-22 0 256,22 0 1,-21 22 128,-1-1 1156,22 1-128,-22-22 0,22 44-128,0-44-1,22 43-128,0-21 129,-1-1-129,23 1-129,-1 0 1,1 0-129,-1-1-129,0-21 1,-43 0-258,0 0 1,22 0 128,-22 0 0,0 22 0,0-22 0,0 22 0,0-22 0,0 0 0,-22 0-1285,22-22 257,-21 22 5911,21-22-4883,-22 22-6168,22 0-3084,-22 0 2313</inkml:trace>
  <inkml:trace contextRef="#ctx0" brushRef="#br0" timeOffset="8859">868 2475 26085,'0'-22'0,"22"1"6425,-1 21-6425,1-22-8224,0 22-3983,43-22 3083</inkml:trace>
  <inkml:trace contextRef="#ctx0" brushRef="#br0" timeOffset="7022">1042 2626 13364,'43'22'899,"0"-1"-128,1 23 257,-1-1-257,1 1-257,-1-1 0,0 0-128,-21-21-386,0 22 0,0-44-1028,-22 21 257,21-21-900,-21 0 386,22 0 4626,-22 0-3341,0 0-4240,0 0-2057,43 0 1543</inkml:trace>
  <inkml:trace contextRef="#ctx0" brushRef="#br0" timeOffset="8391">1823 2714 13878,'0'0'257,"22"-22"-129,-22 22 1,21-22-900,-21 1 257,-21-23-257,21 23 257,-22-23 771,-21 22-129,-1 1 258,22 21-129,-21-22 257,21 22-129,1 22-128,-23-22 0,23 21-128,-1 1 256,22 0-128,0 0 386,0 21-129,0-43 514,22 43-257,-1-21 0,23 0-257,-1-22-129,22 0-642,0-22 129,0-21-643,1-22 128,-23-1-256,0-20 256,-21-23-128,0 22 129,-22 0-129,0 0 257,-22-21 128,0-1-642,1 23 257,-1 20 386,0 23 128,1 21 899,21 22-128,-22 0 514,22 0-257,0 0-257,-22 65-128,22 1-129,-22 20 385,22-20-256,22-1 513,0 21-256,0 1 385,21-22-257,-21 1 0,21-23-257,1 0-257,-23 1 0,23-22-129,21-1 1,-22 1-1,1-22-128,21-22-385,-22 1 128,1-1 0,-1 0 128,0-21 129,-21-22-128,0 21-1,0 22-256,-22 1 128,0-23 128,0 23 1,0-1-129,0 22 128,0-22 1,-22 22-1,22 0 1,-22 0-129,0 22 128,1 0 258,-1 43-1,0-22 386,1 1-128,21-1 256,0 0-128,0 1-128,0-44-1,21 22-128,1-22-257,-22 0 0,22 0-257,21-22 0,1 0-385,-1-43 256,-21 22 1,21-23 128,-43 23 0,22-22 128,0 21 1,-22 23 256,0-1 1,0 22 128,0-22 0,21 22-257,-21 0 0,22 0 257,-22 0 0,22 22-129,-1 21 1,23 1-1,-22-1 129,-1-21-128,1 0-1,21-1 1,-43-21-129,22 0 0,0 0-129,21-21 129,-21-1 0,0-21-128,21-1-1,-43 1 129,22-22 0,-22 0 129,21 21-1,-21 22-256,22-21 128,-22 43 257,0-22-129,22 22 1,-22 22 256,0-22 1,22 43-129,-22-21 0,21 22-129,1-23-128,0 1 0,-1 0 0,-21-22 129,22 0-129,22 0 0,-23 0 0,23-22 0,-1-21-129,1-1 1,-23-21 128,23 0 0,-1 21 257,-21 23 0,-22-1 257,21 22-129,-21 0-128,44 0 0,-22 22 0,-1-1-128,23 23-1,-23-1 6040,-21-21-6168,22 0-7838,-22-22-3856,65 87 2828</inkml:trace>
</inkml:ink>
</file>

<file path=ppt/ink/ink43.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7:18.244"/>
    </inkml:context>
    <inkml:brush xml:id="br0">
      <inkml:brushProperty name="width" value="0.05292" units="cm"/>
      <inkml:brushProperty name="height" value="0.05292" units="cm"/>
      <inkml:brushProperty name="color" value="#002060"/>
    </inkml:brush>
  </inkml:definitions>
  <inkml:trace contextRef="#ctx0" brushRef="#br0">13430 16692 38 0,'0'0'-2'0,"0"0"1"16,0 0-2-16,0 0 1 0,0 0 2 16,0 0 0-16,0 0 0 15,0 0 0-15,0 0 0 16,0 0-3-16,0 0 1 16,0 0-1-16,-9 0 1 15,9 0 6-15,0 0-1 16,0 0 5-16,0 0-2 15,0 0-2-15,0 0 5 16,0 0-3-16,0 0-2 0,0 0-1 16,0 0-2-16,-8 0 0 15,8 0 0-15,0 0 0 16,0 0 4-16,0 0-1 16,0 0-1-16,0 0 3 15,0-7-2-15,0-2 2 16,0 0-1-16,0 1-1 0,0-1-1 15,0 1-2-15,0 0 0 16,0-9-1-16,0 0 0 16,0 7 0-16,0 3-1 15,8-28 0-15,1 9 3 16,9-7-1-16,-11 7 1 16,10 1 0-16,0 0 0 15,-9 15 0-15,-8 3-1 0,9-2 0 16,-9-1 0-16,8 3-1 15,-8 7 0-15,18-10 2 16,-11 3 0-16,1 7 1 16,1 7-1-16,-1 3 0 15,-8-3 0-15,0 3 1 16,8 16-1-16,10 8 0 0,-10-9 1 16,8 1-1-16,-7-2 1 15,8 2-1-15</inkml:trace>
</inkml:ink>
</file>

<file path=ppt/ink/ink44.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7:18.562"/>
    </inkml:context>
    <inkml:brush xml:id="br0">
      <inkml:brushProperty name="width" value="0.05292" units="cm"/>
      <inkml:brushProperty name="height" value="0.05292" units="cm"/>
      <inkml:brushProperty name="color" value="#002060"/>
    </inkml:brush>
  </inkml:definitions>
  <inkml:trace contextRef="#ctx0" brushRef="#br0">13708 16692 154 0,'0'0'0'0,"0"0"-1"16,0 0 0-16,0 0-1 15,0 0 1-15,0 0 1 16,0 0 0-16,0 0 0 16,0 0 0-16,0 0 1 15,0 0 0-15,0 0 0 16,0 0-1-16,0 0 0 15,0 0 0-15,0 0 0 0,0 0-1 16,-10 0 0-16,-6 0 0 16,7 0 0-16,-15 0-1 15,-2 0 1-15,-7 0 0 16,-10 0 0-16,18 10 0 16,0-3 4-16,0-7-1 15,1 10-1-15,14-10 0 0,2 0-7 16,-1 0 2-16,9 0-9 15,-16 8 4-15,0 0 38 16,6-8-29-16,2 0-37 16,0 0-18-16,-9 34 14 15</inkml:trace>
</inkml:ink>
</file>

<file path=ppt/ink/ink45.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8:06.920"/>
    </inkml:context>
    <inkml:brush xml:id="br0">
      <inkml:brushProperty name="width" value="0.05292" units="cm"/>
      <inkml:brushProperty name="height" value="0.05292" units="cm"/>
      <inkml:brushProperty name="color" value="#0070C0"/>
    </inkml:brush>
    <inkml:brush xml:id="br1">
      <inkml:brushProperty name="width" value="0.05292" units="cm"/>
      <inkml:brushProperty name="height" value="0.05292" units="cm"/>
      <inkml:brushProperty name="color" value="#002060"/>
    </inkml:brush>
  </inkml:definitions>
  <inkml:trace contextRef="#ctx0" brushRef="#br0">10003 17493 83 0,'0'0'0'16,"8"0"-5"-16,2 0 1 15,-3 0-1-15,1 0 1 0,2 0 5 16,-3 0-1-16,2 0 6 15,-1 0-2-15,1 0 2 16,7 0-1-16,1 0-2 16,0 0 0-16,0 0-1 15,0 0 1-15,-1 0-1 0,1 7 1 16,0-7-1-16,0 0 0 16,0 0-1-16,-17 0 1 15,8 0-1-15,0 0 0 16,17 0 1-16,1 0-1 15,-1 0 1-15,1 0 0 16,-1 0-1-16,9 0 0 16,-9 0-1-16,9 0 0 15,-2 0 0-15,-7 0 0 0,9 0 0 16,-9 0 1-16,1 0 0 16,7 0 1-16,-7 0 0 15,7 0 0-15,-8 0-1 16,8 0 0-16,-7 0 0 15,7 0-1-15,1 0 0 16,-1 0 0-16,1 0 0 0,-9 0 0 16,0 0 0-16,1 0 0 15,-1 0 1-15,0 0 0 16,1 0 1-16,-18 0 0 16,17 0 0-16,0 0 0 15,1 0-1-15,-2 0-1 0,2 0 0 16,-1 0-1-16,0 0 1 15,0 0 0-15,0 0 0 16,1 0 1-16,-18 0-1 16,17 0 1-16,0-7 0 15,2 7-1-15,-2 0 1 16,-1 0-1-16,1 0 0 16,0 0 0-16,1 0 1 0,-18 0-1 15,17-9 0-15,0 9 0 16,1 0 1-16,-1 0 0 15,-17 0-1-15,17 0 0 16,1 0 0-16,-1 0 0 16,1 0 0-16,-2 0 0 15,-15 0 0-15,17-9 0 16,-1 1 0-16,-18 8-1 0,20-9 1 16,-2 9 0-16,-1-8 1 15,11 0-1-15,-11 8 1 16,1 0 0-16,0 0 0 15,0 0-1-15,1 0 2 16,-1 0-1-16,0 0 0 16,-17 0-1-16,18 0 0 0,-1 0-1 15,-17 0 0-15,17 0 0 16,-16 0 0-16,16 0 1 16,0 0 0-16,-16 0 2 15,16 0 0-15,-17 0-1 16,1 0 1-16,17 0-1 15,-19 0-1-15,2 0 0 0,16-10 0 16,-17 10 0-16,17-7 0 16,-16 7 0-16,16 0 0 15,-16 0 0-15,17 0 0 16,-19 0 0-16,1 0 0 16,18 0 0-16,-18 0 0 15,17-10 0-15,0 10 0 0,-16 0 0 16,0 0 0-16,15-7 0 15,-15 7 0-15,17-10 0 16,-19 10 0-16,19 0 0 16,-1-7 1-16,1 7-1 15,-2 0 1-15,1 0 0 16,1 0 0-16,-1 0-1 16,-17 0-1-16,17 0 1 0,-15 0 0 15,-3 0-1-15,18-9 1 16,2-1 0-16,-20 10 0 15,18-7 1-15,-16 7 0 16,16-10 0-16,0 3 0 16,-17 7-1-16,1 0 0 0,0 0 0 15,16-8 0-15,0-2 0 16,-17 10 0-16,0 0 0 16,18-7 0-16,-18 7 0 15,17-10 0-15,-16 10 0 16,16-7 1-16,-17 7-1 15,17-9 0-15,-15 9 0 16,-3-10 0-16,18 3 0 0,-16 7 0 16,-1 0 0-16,9-10 0 15,-9 3 0-15,2-2 0 16,-3 0 1-16,18 1-1 16,-16 8 0-16,-1 0 0 15,17-9 0-15,-16 9 0 16,-1 0 0-16,1-8 0 0,-1 8 0 15,1-9 0-15,-1 1 0 16,0 0 0-16,2-2 0 16,14 3 0-16,-16 7 0 15,0 0 0-15,1 0-1 16,0-10 0-16,-1 10 1 16,0-7 0-16,0 7 0 0,1-9 0 15,-1 0 0 1,1 9 0-16,7-8 0 0,-7-1 0 15,-1 1 0-15,1 0 1 16,-1-2-1-16,0 3 0 16,2-3 0-16,-3 10-1 15,2-7 1-15,0 7 0 16,15-10 0-16,-15 10 0 0,-1 0 0 16,0 0 0-16,2-7 0 15,-3 7 0-15,2-9 0 16,7 0 0-16,-7 9 0 15,-1-8 0-15,2-1 0 16,-3 9 0-16,1-8 0 16,1 8 0-16,-1-8 0 0,1-2 1 15,-1 10-1-15,2-7 0 16,-3-3 0-16,1 10 0 16,1-7 0-16,-1 7 0 15,0 0 0-15,1 0 0 16,-1 0 0-16,1-9 0 15,-1 0 0-15,2 1 0 16,-3-1 0-16,1 1 0 16,1-1 0-16,-1 1 0 0,0 8-1 15,1 0 1-15,0-8 0 16,-1-2 0-16,0 3 0 16,0-3 0-16,1 3 0 15,-1 7 0-15,1-9 0 16,0 0 0-16,-2 9 0 0,2 0 0 15,-1-8 0-15,-8-1 0 16,9 9 0-16,-1-8 0 16,0 0 0-16,1-2 0 15,-1 10 0-15,-8-7 0 16,9 7 0-16,0-10 0 16,-2 10 0-16,-7 0 0 0,0 0 0 15,9-7 0-15,-9 7 0 16,0 0 2-16,8-9 0 15,-8 9 0-15,0-9 0 16,9 1-1-16,-9 8 0 16,8-9 0-16,-8 9-1 15,8-8 0-15,-8-1 0 16,10 9 0-16,-10-8 0 0,0 0 0 16,7 8-1-16,2-10 1 15,-9 10 0-15,0-7 0 16,0-3 0-16,0 3 1 15,8-2 0-15,0 0-1 16,1 1 0-16,-9 8-1 0,8 0 0 16,2-9 1-16,-10 9 0 15,7 0 0-15,-7-8 0 16,17 0 0-16,-9-2 0 16,1 3 0-16,-1-3 1 15,-8 3 0-15,8 7 0 16,-8 0 0-16,0-10-1 15,9 3 0-15,-9-2 0 16,0 9 0-16,8 0 0 0,-8-9 0 16,10 1 0-16,-10 8 1 15,7-9 0-15,-7 9-1 16,0 0 0-16,0 0-1 16,8-8 0-16,-8 8 0 15,9-8 1-15,-9 8 0 16,0-10 0-16,8 3 0 0,-8 7-1 15,9 0 1-15,-9-10 0 16,0 3 0-16,0 7 0 16,0 0 0-16,8 0 0 15,-8 0 0-15,0-9 0 16,0 9-1-16,9-9 0 16,-9 9 0-16,8 0 0 0,-8-8 0 15,8 8 0-15,-8 0 0 16,9 0 1-16,-9-9-1 15,8 9 0-15,-8 0 1 16,8-8-1-16,1 8 1 16,-9-8 0-16,0 8 0 15,0 0 0-15,0 0 0 0,9 0 0 16,-9 0 0-16,0 0-1 16,0 0 0-16,0 0 0 15,0-9 1-15,0 9 0 16,8 0 0-16,-8-8 0 15,0 8 0-15,0 0 0 16,0 0 0-16,8-10 0 0,0 10-1 16,-8 0 1-16,9-7 0 15,-1-3-1-15,-8 3 0 16,9 7 1-16,-1-9 0 16,0-1-1-16,1 3 1 15,0-3 0-15,-1 3 0 16,0-1 0-16,0-2 0 0,1 10 0 15,-1 0 0-15,1-7 0 16,0-3 0-16,-2 10 0 16,2-7 0-16,-1-2 0 15,1-1 0-15,-1 10 0 16,0-7-1-16,2-3 1 16,-3 10 0-16,2 0 0 15,-1-7 0-15,-8-3 1 0,8 3-1 16,1 7 0-16,-1-9 0 15,-8 0 0-15,9 1 0 16,-9-1-1-16,8 1 1 16,-8 0 0-16,8-2 0 15,-8 10 0-15,10-7 1 16,-10 7-1-16,7-10 1 0,-7 3 0 16,9-2-1-16,-1 0 0 15,0 1 1-15,1-1 0 16,-1 1-1-16,2-9-1 15,-3 9 0-15,1-2-2 16,1-7 1-16,-1 1 2 16,1-1 0-16,-1 8 0 15,-8 1 0-15,0 0 0 16,9-9 0-16,-1 0 0 0,0 0 0 16,-8 8 0-16,0-8 0 15,9 0 0-15,-9-1 0 16,0 11 0-16,0-3 0 15,8-6 0-15,-8 7-1 16,8 1 0-16,-8-1 1 0,0 1 0 16,9 0 0-16,-9-2 1 15,0 3-1-15,0-3 1 16,0 3 0-16,0-2 1 16,0 1-1-16,0-1 1 15,0 0-1-15,0 1 0 16,0-1 0-16,0 9 0 15,0-8-1-15,0 0 0 0,0 8-1 16,0-10 1-16,0 3-1 16,0-3 1-16,0 3 0 15,0-2 0-15,0 0 0 16,0 1 1-16,0-1 0 16,0 1 0-16,0 0 0 15,0-1 0-15,0 1-1 0,0-2 0 16,8-7 0-16,-8 10 0 15,0-2 0-15,0 0 0 16,0 1 0-16,0-1 0 16,0 1 1-16,0 0-1 15,0-9 1-15,0 7-1 16,0 3 1-16,0-2-1 0,0 1 1 16,0-1 0-16,0-1-1 15,0-5 1-15,9-2 0 16,-9 7 0-16,0 3-1 15,0-10 0-15,0 8 0 16,0-8 1-16,0 7-1 16,0-6 0-16,0 7 0 15,0 1 0-15,0-9 0 0,0 9 0 16,0-9 0-16,0 7 0 16,0 3 1-16,0-3 0 15,0 3 0-15,0-2 0 16,0 0-1-16,0 1 0 15,0-1 0-15,0 1 0 16,0 0 0-16,0-2 1 0,0 3-1 16,0 7 1-16,0-10 0 15,0 3-1-15,0-10 0 16,0 8 0-16,0 0 0 16,0 1 0-16,0 0 0 15,0-1 0-15,0 1 1 16,0-2-1-16,0 3 1 0,0-3-1 15,0 3 0-15,0-2 0 16,0 0 0-16,0 1 0 16,0-1 0-16,0 1 0 15,0 0 0-15,0-1 0 16,0 1 0-16,0-2 0 16,0 3 0-16,0-2 0 0,0 1 0 15,0-1 0-15,0-8 0 16,0 0 0-16,0 9 0 15,0-2 0-15,0 3 0 16,0-3 0-16,0 3 1 16,0-2-1-16,0 0 0 15,0 1 0-15,0-1 0 0,0 1 0 16,0 0 0-16,0-1 0 16,0 1 0-16,0-2 1 15,0 3-1-15,0-2 1 16,0 1-1-16,0-1 0 15,0 0 0-15,0 1 0 16,0-1 1-16,0 1-1 16,0 8 1-16,0-8-1 0,0-2 1 15,0 3-1-15,0 7 1 16,0 0 0-16,0-10-1 16,0 3 0-16,0-2 0 15,0 9 0-15,0-8 0 16,0-1 0-16,0 0 0 15,0 1 0-15,0 0 0 0,0-1 0 16,0 9 0-16,0-8 0 16,0-2 0-16,0 3 0 15,0 7 0-15,0-10 0 16,0 3 0-16,0 7 0 16,0-9 0-16,0 0 0 15,0 1 0-15,0 8 0 0,0-9 0 16,0 9 0-16,0 0 0 15,0-8 0-15,0 8 0 16,0-8 1-16,0 8-1 16,0 0 0-16,0 0 0 15,8-9 0-15,-8 9 0 16,0 0 0-16,0 0 0 16,0-8 0-16,9-2 0 0,-9 3 0 15,0-2 0-15,0 9 0 16,0-8-1-16,0 8 1 15,0-9-1-15,0 9 0 16,0-10 1-16,8 3 0 16,-8 7 0-16,0-8 0 15,0-1 0-15,0 9 0 0,0-8 0 16,0-2 0-16,8 3 0 16,-8-3 0-16,0 3 0 15,0-2 0-15,9-1 0 16,-9 3 0-16,0-3 0 15,0 3 0-15,0-2 0 16,0 1 0-16,0 8 1 0,0-9 0 16,8 0-1-16,-8 1 0 15,0 0 0-15,0-1 0 16,0 1 0-16,0 8 0 16,8-10 0-16,-8 3 0 15,0-3 0-15,0 3 0 16,0-2 0-16,0 0 0 0,0 9 0 15,0-8 0-15,0-1 0 16,0 1 0-16,0 0 0 16,0 8 0-16,0-9 0 15,0 1 0-15,0-2 0 16,0 3 0-16,0-2 0 16,0 1 0-16,0-1-1 15,0 9 0-15,0-9 1 16,9-7 0-16,-9 16 0 0,0 0 0 15,0-17 0-15,0 0-1 16,9 0 1-16,-9 8-1 16,0-8 1-16,0 8 0 15,0-7 0-15,0 7 0 16,0 1-1-16,0-2 1 16,0 3 0-16,0-2 0 0,0 1 0 15,0-1 0-15,0 0 0 16,0 1 0-16,0-1 0 15,0 1 0-15,0 0 0 16,0-2 0-16,0 3 0 16,0-3 0-16,0 3 0 0,0-2 0 15,0-8 0-15,0 8 0 16,0 1 0-16,0 0 0 16,0-1 0-16,0-9 0 15,0 11 0-15,0-2 0 16,0 1 0-16,0-10 0 15,0 10 0-15,0-1 0 16,0 1 0-16,0 0 0 16,0-1 0-16,0 1 0 0,0-2 0 15,0 3 0-15,0-2 0 16,0 1 1-16,0-1 0 16,0 0-1-16,0 1 0 15,0 0 0-15,0-1 0 16,0-9 0-16,0 1 0 0,0 10 0 15,0-2 0-15,0 1 0 16,0-1 0-16,0-1 0 16,0 3 0-16,0-1 0 15,0-9 0-15,0 7 0 16,0 3 0-16,0-2 0 16,0 1 0-16,0-1 0 0,0-1 0 15,0 3 0-15,0-1 0 16,0-1 1-16,0 0-1 15,0 0 0-15,0 1 0 16,0-1 0-16,0 1 0 16,0 0 0-16,0-9-1 15,0 7 0-15,0 3 0 16,0-2 1-16,0-8 0 0,0 8 0 16,0 1-1-16,0 0 1 15,-9-9 0-15,9 7 0 16,0 3 0-16,0-3-1 15,0 3 1-15,0-10 0 16,0 8 0-16,0 0 0 16,0 1 0-16,0 0 0 0,0-1 0 15,0 9-1-15,0 0 0 16,0-8 1-16,0-2 0 16,0 3 0-16,0-2 0 15,0 1 0-15,0-10 0 16,0 10 0-16,0 0 0 15,-9-9 0-15,9 8 0 16,0 1 0-16,0-2 0 0,0 3 0 16,-8-10 0-16,8-1 0 15,0 10 0-15,0-9 0 16,0 9 0-16,0-9-1 16,0 8 1-16,0 1 0 15,0-10-1-15,0 10 0 16,0-9 1-16,0 0 0 0,0-1 0 15,0 11 0-15,0-10-1 16,0 8 1-16,0-8-1 16,0 9 0-16,0-9 1 15,0 7 0-15,0-6 0 16,0 8 1-16,0-1 0 16,0 1 0-16,0-1 0 0,0 0-1 15,0 1 0-15,0 0 0 16,0-9 0-16,0 7 0 15,0 3 0-15,0-2 0 16,0 1 0-16,0-1 0 16,0-8 1-16,0 0 0 15,0 9-1-15,0-9 0 0,0 7 0 16,0 3 0-16,0-2 0 16,0 1 0-16,0-1 0 15,0-1 0-15,0 3 0 16,0-1 0-16,0-1 0 15,0-9 0-15,0 11 0 16,0-2 0-16,0 1 0 16,0-11 0-16,0 3 0 0,0-1 0 15,0 9 0-15,0-1 0 16,0-8 1-16,0 9-1 16,0-1 1-16,0-9 0 15,0 11-1-15,0-2 0 16,0 1 0-16,0-1 0 15,0 0 0-15,0 1 0 0,0 0 0 16,0-1 0-16,0 1 0 16,0-1 1-16,0 1-1 15,0-2 1-15,0 3-1 16,0-2 0-16,0 1 0 16,0-1 0-16,0-8 0 15,0 9 0-15,0-1 0 0,0 1 0 16,0-2 0-16,0 3 0 15,0-2 0-15,0 1 0 16,0-1 0-16,0-8 1 16,0 8-1-16,0 1 0 15,0 0 0-15,-8-1 0 16,8 1 0-16,0-2-1 0,-9-6 1 16,9 8 0-16,0-1 0 15,0 0 0-15,0 1 1 16,-8-9-1-16,8 9 0 15,0-2 0-15,0 3 0 16,0-2 0-16,0 1 1 16,0-1-1-16,-8 1 0 15,-1-10 0-15,9 10 0 0,0 0 0 16,0-1 0-16,0 1 0 16,0-2 0-16,0 3 0 15,0-2 0-15,0 1 0 16,0-1 0-16,0 0 0 15,0 9 0-15,0-8 0 0,0 0 0 16,0-1 0-16,0 1-1 16,0-1 1-16,0 1 0 15,0-2 0-15,0 3 0 16,0-2 0-16,0 1 0 16,0-1 0-16,0 0 0 15,0 1 1-15,0 0-1 16,0 8 0-16,0-9 0 15,0 1 0-15,0-2 0 0,-8 3 0 16,8-2 0-16,0 1 0 16,0-1 0-16,0 1 0 15,0-1 0-15,0 1 0 16,-9-1 0-16,9 1 0 16,0-1 0-16,0 1 0 15,-8-2 0-15,8 3 0 0,0-2 1 16,0 1-1-16,0-1 0 15,0 9 0-15,0-10 0 16,0 3 0-16,-9-1 0 16,9 8 0-16,0 0 0 15,0 0 1-15,-8-9-1 16,8 9 1-16,0-9-1 0,0 0 0 16,0 9 0-16,0-8 0 15,0 8 0-15,0-8 0 16,0 8 0-16,0-9 0 15,-8 1 0-15,8 8 0 16,0 0 0-16,0 0 0 16,0 0 1-16,0-9-1 0,0 9 0 15,0-8 0-15,0-2 0 16,0 10 0-16,0 0 0 16,0 0 0-16,0 0 0 15,0 0 0-15,0 0 0 16,0 0 1-16,0-7-1 15,0 7 0-15,0-9 0 0,0 9 0 16,0 0 0-16,0-8 0 16,0 8 0-16,0 0 0 15,0-9 1-15,0 9-1 16,-9 0 0-16,9-9 0 16,0 1 1-16,0 0-1 15,-8 8 0-15,8 0 0 16,-8-9 0-16,-1 1 0 0,9 8 0 15,0-10 0-15,0 10 0 16,0-7 0-16,0 7 0 16,0 0 0-16,-8-9 0 15,8 9 0-15,-9 0 0 16,9 0 0-16,0 0 0 16,0-8 0-16,-8-1 0 0,8 9 0 15,0-8 0-15,0 8 0 16,0-9 0-16,0 9 0 15,0 0 0-15,-9 0 0 16,9-8 0-16,0 8 0 16,0-9 0-16,0 9 0 15,0-8 0-15,0 8 1 0,-8 0-1 16,8 0 0-16,0 0 0 16,0 0 0-16,0-9 0 15,0 9 0-15,0 0 0 16,0-8 0-16,0 8 0 15,0-10 0-15,0 10 0 16,0 0 0-16,0 0 0 16,0-7 0-16,0-2 0 0,0 1 0 15,0-1 0-15,0 9 0 16,0-9 0-16,0 1 0 16,0 0 0-16,0 8 0 15,0-9 0-15,0 1 0 16,0-1 0-16,0 1 0 15,0 8 0-15,0-9 0 0,0 1 0 16,0-1 0-16,0 9 0 16,0-8 0-16,0-1 0 15,0 0 0-15,-7 1 0 16,7 8 0-16,0-8 0 16,0 8 0-16,0 0 0 15,0-9 0-15,0 1 0 16,-10-2 0-16,2 3 0 0,8 7 0 15,0 0 0-15,0-9 0 16,0 1 0-16,0 8 0 16,0-9 1-16,0 0-1 15,0 1 0-15,0 0 0 16,0-1 0-16,0 1 0 16,0-1 0-16,0 1 0 0,0-1 0 15,0 1 0-15,0-1 0 16,0 1 0-16,0-1 0 15,0 0 0-15,-9 1 0 16,9 0 0-16,0-1 0 16,0 1 0-16,0-2 0 15,-8 3 0-15,8-2 0 0,0 1 0 16,0-1 0-16,0 1 0 16,-8-9 0-16,-1 0 0 15,9 8 0-15,0 1 0 16,0-2 0-16,0 3 0 15,-7-10 0-15,-3-1 0 16,10 10 0-16,-8-9 0 16,0 0 0-16,8 9 0 0,0-1 0 15,0 1 0-15,-9-9 0 16,1 8 0-16,-1-8 0 16,1 0 0-16,0-1 0 15,-1 2 0-15,2-1-1 16,-3 0 0-16,2 0 1 0,0 0 0 15,-1 0 0-15,1 0 0 16,-1 0 0-16,9 7 0 16,-7-6 0-16,-2-1 0 15,0 8 0-15,1-7 0 16,8 7 0-16,-9-8 0 16,1 9 0-16,0-9 0 0,0 8 0 15,-1 1 0-15,0-9 0 16,9 17 0-16,0-9 0 15,0 1 0-15,-8-1 0 16,0-9 0-16,-1 2 0 16,1-1 0-16,-9-8 0 15,9 16 0-15,-9-16 0 16,8 16 0-16,1-8-1 16,-9-9 0-16,9 10 0 0,-9-11 0 15,0 11 1-15,0-9-1 16,9 16 1-16,-9-16 0 15,9 16 0-15,-9-16 0 16,0 8 0-16,0-1 0 16,2 2 0-16,5 7 0 0,-7-8 0 15,1 0 0-15,7 9 0 16,2-1 0-16,-11-8 1 16,1 0-1-16,9 9 0 15,-8-19 0-15,-2 11 0 16,1-9 0-16,1 8 0 15,-1 0 0-15,1 0 0 0,-2 0 0 16,10 8 0-16,-1-8 0 16,1 0 0-16,-8-9 0 15,-2 1 0-15,10 16-1 16,-9-16 1-16,9-1 0 16,1 2 0-16,-11-3 0 15,9 2 0-15,1-1 0 16,-1 1 0-16,1 8 0 0,0-9 0 15,8 18 0-15,-9-18 0 16,9 19 0-16,-8-20 0 16,8 2 0-16,0-1 0 15,0 1 0-15,8-1 0 16,1 1 0-16,-1-1 0 16,0 1 0-16,1-9 0 0,8 0 0 15,-9 8 0-15,9-7 0 16,0 7 0-16,-1-8 0 15,10 8 0-15,-10 1 0 16,1-1 0-16,1 1 0 16,6 8-1-16,-7 0 1 15,0-9 0-15,0 9 0 16,-1 0 0-16,1 0-1 0,0-8 1 16,1 8 0-16,-2 1 0 15,0-3 0-15,-7 2 0 16,9-8 0-16,-3 8 0 15,2 0 0-15,-8 10 0 16,7-20 0-16,1 1 0 16,0 9 0-16,0-8 0 0,0 8 0 15,0 0 0-15,-1-9 0 16,1 9 0-16,0 1 0 16,0-10-1-16,-1 10 1 15,1-2 0-15,0-8 0 16,0 9 0-16,0 0 0 15,-9 9 0-15,9-18 0 16,0 9 0-16,-1 1 0 0,1-2 0 16,-8 10 0-16,7-18 0 15,1 9 0-15,0-8 0 16,0 8 0-16,0 0 0 16,-9 8 0-16,10-8 0 15,-2 0 0-15,-8-8-1 16,9-1 1-16,1 1 0 0,-11 8 0 15,10-8 0-15,0-1-1 16,-9 10 1-16,9-11 0 16,-9 19 0-16,9-18 0 15,-9 1 0-15,9-1 0 16,-8 0 0-16,-1 1 0 16,1 1 0-16,-1-3 0 0,-8 18 0 15,8-15 0-15,1-3 0 16,-1 2 0-16,-8 16 0 15,0-15 0-15,0-3 0 16,0 19 0-16,0-18 0 16,0 1 0-16,0-1 0 15,0 1 0-15,0-1 0 16,0 1-1-16,-8-1 1 0,-1 1 0 16,1-1 0-16,8 18 0 15,-8-18 0-15,-1 1 0 16,1-1 0-16,-1 1 0 15,9 16 0-15,-8-16 0 16,-1 16-1-16,-7-16 1 0,7 8 0 16,-7 1 0-16,7 6 0 15,-8-7 0-15,0-8 0 16,2 8 0-16,5 8 0 16,-15-8 0-16,1 0 0 15,6 0-1-15,-7 1 0 16,8-2 1-16,-7 1 0 15,6 0 0-15,1 0 0 0,0 0 0 16,1 1 0-16,-1-10 0 16,0 10 0-16,1-3 0 15,-2 2 0-15,2 0 0 16,-10-8 0-16,10 8 0 16,-10-9 0-16,1 9 0 15,9 0 0-15,-10-8 0 0,9-1 0 16,2 9 1-16,-3 0-1 15,1-8 1-15,9 16-1 16,-18-16 0-16,11 8 0 16,-12 1 0-16,11-2 0 15,0 1 0-15,-10 0 0 16,17 8 0-16,-8-8 1 16,1 0 0-16,-1 0-1 0,0 0 0 15,0 1 1-15,0-2 0 16,10 10 0-16,-2-1-1 15,-8-8 0-15,8 9 0 16,1-1 0-16,0-7 0 16,0-1 0-16,-1 8 0 15,0 0 0-15,-7-25 0 0,7 26 0 16,1-17 1-16,1-1 0 16,-3 0 0-16,10 18 0 15,-8-18-1-15,8 18 0 16,-9-18 0-16,1 2 0 15,8-3 0-15,0 19 0 16,0-18 0-16,0 2 0 0,0-11 0 16,0 10 0-16,0-10 0 15,0 9 0-15,0 2 1 16,0 14-1-16,0-15 0 16,8 0 0-16,1-1-1 15,-9 17 0-15,8-16 1 0,2 0 0 16,-3-1 0-16,1 17 0 15,1-15 0-15,-9 14 0 16,16-15 0-16,-7 17-1 16,8-18 0-16,-1 10 1 15,1-11 0-15,1 11 0 16,6-1 0-16,1-1 0 16,-8 1 0-16,8 0 0 15,1 0-1-15,0 1 1 0,-2 7-1 16,1 0 1-16,0-8 0 15,1 0 0-15,-1 10 0 16,8-11 0-16,1 1 0 16,-9 9 0-16,0-10 0 15,9 1-1-15,0 0 1 0,0 0 0 16,-1 9 0-16,0-9 0 16,-7 8 0-16,7-8 0 15,-8 10 0-15,1-3 0 16,0 3 0-16,-2-3 0 15,1 2 0-15,-15 8 0 16,14-9 0-16,1 1 0 16,-8 0 0-16,-9-1 0 15,1 0 0-15,16 1 0 0,-17-1 0 16,1 2 0-16,8-11 0 16,-9 9 0-16,0 1 0 15,1 0 0-15,-1-1 0 16,0 9 0-16,18-17 0 15,-18 17 0-15,0-9 0 0,1 2 0 16,-1-3 0-16,1 3 0 16,0-3 0-16,-2 1 0 15,2 1 0-15,8-8 0 16,-9 6 0-16,0 2 0 16,1-1 1-16,-1 1-1 15,10-9 0-15,-11 0 0 16,2 8 0-16,8-15 0 0,-9 14 0 15,0-15 0-15,2 8 0 16,-3-9 0-16,2 19 0 16,-1-20 0-16,0 2 0 15,-8 17 0-15,0-1 0 16,0 0 0-16,0 2 0 16,9-20 0-16,-9 19-1 15,0-1 1-15,0 1 0 0,0 0 0 16,0-18 0-16,0 17 0 15,0-15 0-15,0 14-1 16,0 2 1-16,0 0 0 16,0-1 0-16,0 1 0 15,0-1 0-15,0 0-1 16,0 1 1-16,-9-1 0 0,1 2 0 16,0-3 0-16,-8-7-1 15,6 9 0-15,2 0 0 16,-9-9 1-16,9 8 0 15,-1 0 0-15,2 2 0 16,-2-3 0-16,0 3-1 16,1-3 1-16,-1 2 0 0,1 0-1 15,0-1 0-15,-18 1 0 16,1-1 0-16,17 0 0 16,-17 1 0-16,-1-1 1 15,10 2 0-15,-9-3 0 16,-1-7 0-16,18 17 0 15,-17-8 0-15,0 0 0 0,-1-1 0 16,1 1 0-16,0-1 0 16,0 9 0-16,-9 0-1 15,0 0 1-15,9 0 0 16,0 0 0-16,0 0 0 16,0 0 0-16,-1 0 0 15,2 0 0-15,-2 0 0 0,1 0 1 16,16 0-1-16,-15-9 0 15,-2 9 0-15,1-7 0 16,17 7 0-16,-18 0 0 16,18 0 0-16,-16-10 0 15,-3 3 0-15,2 7 0 16,0 0 0-16,18 0 0 16,-20 0 0-16,2-10 0 0,0 10 0 15,17 0 0-15,-18 0 0 16,19 0 0-16,-19 0 0 15,17 0 0-15,-16 0 0 16,17 0 0-16,-17 0 0 16,16 0 0-16,1 0 0 15,-17 0 0-15,17 0 0 0,-1 0 0 16,-16-8 0-16,1 8 0 16,14 0-1-16,2 0 1 15,-1 0 0-15,1 0 0 16,-1 0 0-16,-16-9 0 15,17 9 0-15,1 0 0 16,-3-8 0-16,2 0 0 16,-1 8 0-16,1-9 1 0,-1 0-1 15,1 9 0-15,1-8 0 16,-3 8-2-16,2 0 1 16,-1-9-2-16,1 9 1 15,0 0 0-15,-8-7 0 16,6-3 0-16,2 3 2 0,0 7 0 15,8 0 1-15,-9 0 0 16,9 0-1-16,0 0 0 16,0 0-1-16,0 0 0 15,0-10 0-15,0 10-1 16,0 0 0-16,0 0-1 16,0 0 1-16,0 0-1 0,0 0 1 15,0 0-3-15,0 0 2 16,0 0-8-16,-8-8 44 15,-1 0-33-15,2-2-42 16,-2 10-20-16,0 0 15 16</inkml:trace>
  <inkml:trace contextRef="#ctx0" brushRef="#br1" timeOffset="-38919.3192">14404 10400 27 0,'0'0'-1'0,"0"0"0"16,0 0 0-16,0 0-1 15,0 0 1-15,0 0 2 16,0 0 0-16,0 0 2 16,0 0 0-16,0 0 1 0,0 0-1 15,0 0-1-15,0 0-1 16,0 0 0-16,0 0 0 16,0 0 0-16,0 0 2 15,0 0 0-15,0 0 2 16,0 0-1-16,0-9 2 15,0 9-1-15,0 0-2 0,0-8 0 16,0 8-1-16,0 0-4 16,0 0 0-16,0 0 1 15,0 0 0-15,0 0 1 16,0 0 0-16,0 0 3 16,0-9 0-16,0 9 1 15,0-8-1-15,0 8-1 16,0 0-2-16,0 0 0 15,0 0-3-15,0 0 1 0,0 0-1 16,0 0 1-16,0 0 2 16,0 0 0-16,0 0 5 15,0 0-1-15,0 0-1 16,0 0 0-16,0 0 0 16,0 0-1-16,-7 0-1 15,-3 0 0-15,2 8 0 0,-1 1 1 16,1-1 0-16,8 1 3 15,-8-1-1-15,-18 17-1 16,11 10 1-16,-12-10-1 16,2 1 2-16,8 8-1 15,-8-10-1-15,8 3-1 0,10-11-2 16,-11 2 0 0,18-9 0-16,-8-1 0 0,8-8 0 15,0 9 1-15,0-9-1 16,-9 17 3-16,1-9-1 15,8 1 0-15,0-9 0 16,0 0-2-16,0 0 0 16,0 0-2-16,0 0 0 15,0 0 1-15,8 0-2 0,1 0 1 16,-1 0 1-16,10 0 0 16,-2 0 1-16,-16 0 0 15,8 0 0-15,1 0 0 16,-1 0 0-16,17 8 0 15,-16-8 0-15,16 9 0 0,-17-9 0 16,2 0 0-16,-3 0 0 16,1 0 2-16,1 0 0 15,-1 0 1-15,1 0 0 16,-1 0-2-16,0 0 0 16,1-9 0-16,-1 1-3 15,2-1 0-15,-10 1-1 16,7-1 0-16,1-16 1 0,-8-9 1 15,0 8 2-15,0 0 0 16,-8 1 3-16,8-1-1 16,0 18 0-16,0-1-2 15,0 1-1-15,0-2-4 16,0 3 1-16,0-2-13 16,-17-8 46-16,9 0-30 0,-1 9-39 15,1-1-18-15,-9-16 14 16</inkml:trace>
  <inkml:trace contextRef="#ctx0" brushRef="#br1" timeOffset="-40527.8713">14580 10519 62 0,'0'0'0'16,"0"0"-3"-16,0 0 1 15,0 0-6-15,0 0 2 16,0 0 2-16,0 0 1 16,0 0 3-16,0 0 0 0,-8-9 9 15,0 9-9-15,8 0-12 16,0 0-5-16,0 0 5 15</inkml:trace>
  <inkml:trace contextRef="#ctx0" brushRef="#br1" timeOffset="-39865.6462">14438 10400 38 0,'-9'0'9'0,"9"0"-9"16,0 0-12-16,0 0-6 16,0 8 5-16</inkml:trace>
  <inkml:trace contextRef="#ctx0" brushRef="#br1" timeOffset="-36955.3978">14555 8708 59 0,'0'0'0'0,"0"0"-2"16,0 0 0-16,0 0 0 15,0 0 1-15,0 0 4 0,0 0 0 16,0 0 2-16,0 0-1 16,0 0-1-16,0 0 2 15,0 0-2-15,0 0 1 16,0 0-1-16,0 0 2 16,0 0-1-16,0 0 0 15,-8 0-1-15,8 0 0 0,-9 9 0 16,-7-1-1-16,8-8 1 15,-1 8-1-15,-8 9 1 16,-8 9-1-16,8-1 0 16,0 1 0-16,9-18 1 15,-9 9-1-15,10-7-1 16,-3-3 0-16,2 2 0 16,-1-1-2-16,9 1 1 0,0-9-1 15,0 0 0-15,-8 17 1 16,8-9 0-16,0 1 0 15,8-1 0-15,1 1 1 16,-9-9 0-16,8 0-1 16,2 0 0-16,14 8 0 15,-16-8-1-15,18 9 0 0,-18-9 0 16,0 0 0-16,1 0 0 16,16 8 1-16,-16-8 2 15,-1 0-1-15,0 0 0 16,0 0 2-16,1 0 0 15,-1 0-1-15,1 0 0 0,-9-8-2 16,0 8 0-16,0-9 0 16,0 9 0-16,0-8 1 15,0-1 0-15,0-16-1 16,0 16 2-16,0 1-1 16,0-1 1-16,0 1 0 15,0-1-1-15,0 2 0 16,0-3-4-16,0 2 1 0,0-1-6 15,0 1 2-15,0-1 2 16,0 1-6-16,0 8 3 16,-9-17-5-16,1 0 36 15,-1 8-24-15,1 1-31 16,0-1-15-16,0-8 12 16</inkml:trace>
  <inkml:trace contextRef="#ctx0" brushRef="#br1" timeOffset="-45528.4713">14278 15280 27 0,'0'0'0'0,"0"0"0"15,0 0 0-15,0 0 1 16,0 0 0-16,0 0 2 16,0 0-1-16,0 0 1 15,0 0-1-15,0 0-1 0,0-7 2 16,0-3-1-16,0 10 2 15,0-7-1-15,0 7 2 16,0 0-1-16,0-9 2 16,0 9-1-16,0 0-1 15,0 0-1-15,0 0-1 0,0 0 1 16,0 0 0-16,0 0 1 16,0 0-1-16,0 0 1 15,0 0-1-15,0 9 2 16,0-2-2-16,0-7 0 15,0 10-1-15,0 15-1 16,8 0 0-16,-8-16 0 16,9 17 0-16,-9-19 0 15,0 3 0-15,0-3 0 0,0 3 1 16,0-1 0-16,0-2 1 16,8 3-1-16,2-3 0 15,-3 3 1-15,1-10-1 16,1 0-1-16,-1 8 0 15,17 1-2-15,-16-9 1 16,16 0 0-16,0 0 0 0,-16 0 0 16,-1 0 0-16,17 0 0 15,-16 0 0-15,-1 0 0 16,0 0 0-16,1 0 0 16,0 0 1-16,-1 0 0 15,0 0-2-15,0 0 0 16,1 0 0-16,-9 0 0 15,0 0 0-15,0 0-1 0,0 0 1 16,8-17 0-16,1 7 1 16,-9 3 2-16,0-3 0 15,0-6 2-15,0 6-1 16,0-7 0-16,0 10-1 16,0-2 0-16,-17-17-1 15,0 1 0-15,1 0-2 0,7 15 1 16,-8-6-1-16,9 7 0 15,-1 1-2-15,1-1 1 16,0 9-3-16,-1-8 1 16,1 8 1-16,8-8 2 15,0 8 0-15,-17-10 1 16,8 3 0-16,1-3-1 0,1 3 1 16,7 7-7-16,-10-9 37 15,2 1-30-15,-1-1-38 16,9 0-19-16,0 9 15 15</inkml:trace>
</inkml:ink>
</file>

<file path=ppt/ink/ink46.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09T20:47:17.890"/>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70C0"/>
    </inkml:brush>
  </inkml:definitions>
  <inkml:trace contextRef="#ctx0" brushRef="#br0">970 6837 102 0,'-50'0'0'0,"8"0"0"0,-1 0 12 16,7 0-3-16,7 0-4 16,-5 0-1-16,5 0-1 15,0 0-1-15,7 0-1 16,-6 0 0-16,6 0 0 15,2 0 1-15,-2 0 0 16,1 8 0-16,0-8-1 0,13 0 0 16,0 0 0-16,1 0 0 15,1 0 0-15,-2 0 0 16,1 0 0-16,7 0-1 16,0 0-1-16,0 0 0 15,-13 0-2-15,5 0 1 16,0 0 0-16,8 9 1 0,-6-1 0 15,6 9 3-15,0 0 0 16,0-8 0-16,0 16-1 16,0 2 2-16,6 14-1 15,2 10 0-15,7 26-1 16,6 67 1-16,-15-76-1 16,1 0 0-16,15 77 1 15,-14-69-1-15,-1 78 0 0,-7-86 0 16,-7 8 1-16,-1 1-1 15,2 76 1-15,-2-77-1 16,-7 69 0-16,9-86 1 16,-2 18-1-16,1-9 0 15,-6 17-1-15,-3 68 1 16,10-85-1-16,-2 17 0 16,8-7 0-16,0 6 0 0,0 1 0 15,0 68 0-15,0-94 0 16,0 18 0-16,0-1 0 15,-7 1 0-15,7 0 0 16,-6 8 0-16,6 0 0 16,0 0 0-16,-7-17 0 15,7-9 0-15,0-8 0 0,-8 9 0 16,1-2 0-16,7-6 0 16,0-1 0-16,-7 9 1 15,7-9 0-15,-8 8 0 16,8-7 0-16,0-10-1 15,0 1 0-15,0-1 0 0,0 1-1 16,0-1 0-16,0 1 0 16,0 16 0-16,0-8 0 15,8-8 0-15,-8-1 1 16,7 1 0-16,0-10-1 16,1 10 1-16,-1-9 0 15,-1 9-1-15,1-9 1 16,1 0 0-16,-2 0 0 15,2 8 0-15,0 1 0 0,-1-1-1 16,-1-8 1-16,1 1-1 16,-7-10 0-16,0 1 1 15,0-19-1-15,0 3 0 16,0-2 1-16,0 1 0 16,0-1 0-16,0-8 0 15,8 17 0-15,-8-8 0 0,0-1 0 16,0-8 0-16,0 0 0 15,0 0 0-15,0 0 0 16,0 0 0-16,0 0 0 16,-8-8 0-16,8-1 0 15,0 9 2-15,0-8-1 16,0-1-1-16,0 1 0 0,0-1 0 16,8-9 1-16,-8 18 0 15,21-16 0-15,8-1 0 16,14 0 1-16,14 9 0 15,7-10 0-15,6 9-1 16,-5 1-1-16,-8 0 0 16,1-9 0-16,-17 8-1 0,-4 1 0 15,-9-2-1-15,-6 3 0 16,-1-2-2-16,-15 9 1 16,2 0-2-16,0 0 2 15,-2 0-2-15,-6 0 1 16,15-8 1-16,-8 8-2 15,-1-9 41-15,1 0-36 0,-7 1-46 16,0 8-22-16,30 0 17 16</inkml:trace>
  <inkml:trace contextRef="#ctx0" brushRef="#br0" timeOffset="5591.2143">9198 6046 52 0,'0'0'-4'0,"0"0"1"16,0 0 0-16,0 0 0 15,0 0 2-15,0 0 1 16,0 0 0-16,0 0 1 16,0 0 0-16,0 0 2 0,0 0-1 15,0 0 2-15,0 0-1 16,0 0 2-16,0-9-1 16,0 9 1-16,0-8-1 15,0-1-1-15,0 9 1 16,6-8-1-16,1-9 1 15,1 0-1-15,-8 17 2 16,7-26-1-16,0 1 1 16,8-18-2-16,-2-8 1 0,2 0-1 15,-1 1-1-15,0 6-1 16,1 2 0-16,-1 8 0 16,0 0 0-16,-7 8-1 15,0 2 0-15,1 14 1 16,-8 2 0-16,0-1 1 0,0 1-1 15,0 0 0-15,13-1 3 16,2 9-1-16,-8 9 4 16,14 16-1-16,1 10-1 15,0 15-1-15,-1-8-2 16,-7 9 0-16,0-17-2 0,-7 0 0 16,0 0 0-1,-7-25 0-15,8 16 0 0,-8-16 0 16,0 0 0-16,6 9 0 15,2-11 0-15,-8 3-1 16,0-3 0-16,0 2 1 16,0-1 0-16,0-8 0 15,0 0 0-15,0 0 0 0,0 0-2 16,0 0 1-16,0 0-3 16,0 0 1-16,0 0-1 15,0 0 1-15,0 0 1 16,0 0 0-16,0 0 1 15,0 0 0-15,0 9 1 16,0-9-2-16,0 0 0 0,0 0-3 16,0 9 1-16,0-1-5 15,0-8 3-15,0 8-3 16,0 1 2-16,0-1 2 16,0 2 0-16,0-10 24 15,0 0-19-15,0 0-24 16,0 0-12-16,7 33 9 0</inkml:trace>
  <inkml:trace contextRef="#ctx0" brushRef="#br0" timeOffset="7344.2342">9204 5927 57 0,'0'0'-3'0,"0"0"1"15,0 0 0-15,0 0 1 0,0 0 0 16,0 0 0-16,0 0 0 16,0 0 2-16,0 0 0 15,0 0 1-15,0 0-1 16,0 0 1-16,0 0 0 15,0 0 1-15,0 0-1 16,0 0 0-16,0 0 1 0,0 0-1 16,0 0 2-16,0 0-1 15,0 0-2-15,0 0-1 16,0 0 2-16,0 0-1 16,0 0 0-16,0 0 0 15,7 0 0-15,1 0 3 16,-1 0-1-16,0 8 1 0,-7-8-1 15,7 9-1-15,1-1 0 16,13 9 1-16,-14-8 0 16,0-1-2-16,14 1 0 15,-14-9-1-15,1 0 0 16,13 9 0-16,0-9 1 16,0 0 0-16,1 0 1 15,-15 0 0-15,1 0 0 16,13-9 0-16,0 9-1 0,-13 0 0 15,-2 0 0-15,1 0-1 16,1 0 0-16,-1 0 0 16,0 0 0-16,0 0-1 15,0 0 0-15,-7 0 1 0,0-9 0 16,7-8 0-16,-7 10 0 16,0-3 0-16,0 10 2 15,-7-8 0-15,0 8 0 16,-7 0-1-16,14 0-1 15,-7 0 0-15,-14 0 1 16,-1 0 0-16,0 8 1 16,1 2-1-16,-1-3 0 15,1-7-1-15,14 0 0 0,0 0-1 16,0 0 0-16,0 9-3 16,-1-1 1-16,2 1-11 15,-9 8 41-15,1 0-27 16,7-9-34-16,0 1-17 15,-15 42 13-15</inkml:trace>
  <inkml:trace contextRef="#ctx0" brushRef="#br0" timeOffset="9318.8378">9133 11327 57 0,'0'0'0'0,"0"0"2"16,0 0 0-16,-6 0 0 16,6 0 0-16,0 0-3 15,0 0 1-15,-8 0 0 16,8 0 0-16,0 0 3 0,-7 0-1 15,7 0-1-15,0 0 4 16,0 0-2-16,0 0 3 16,0-9-1-16,0 1 2 15,7-9-2-15,-7 7 1 16,14-14-2-16,1-2 0 0,6-8-1 16,0 0-1-16,8-17-2 15,0 0 0-15,-8 0-2 16,0 9 1-16,0-1-2 15,1 9 1-15,-1 0 1 16,-6 9 0-16,-2 8-1 16,2 0 1-16,-8 8 0 15,-7 1 1-15,0-1 0 16,0 0 1-16,7-7 25 0,1-1-26 16,-2 8-34-16,1 1-16 15,22-9 13-15</inkml:trace>
  <inkml:trace contextRef="#ctx0" brushRef="#br0" timeOffset="9924.5893">9098 11310 19 0,'14'8'4'0,"-7"1"-4"16,1-1-6-16,-2 1-3 16,37 25 3-16</inkml:trace>
  <inkml:trace contextRef="#ctx0" brushRef="#br0" timeOffset="10872.9885">9532 10732 57 0,'0'0'2'15,"0"0"0"-15,-7 0-1 16,0 0 1-16,7 0-1 16,-7 0 1-16,0 0 0 15,0 0 2-15,0 0-1 16,7 0 4-16,-8 0-2 0,8 0 4 15,-7 0-2-15,1 8-2 16,-2-8 2-16,1 9-2 16,0-1 1-16,7 0-2 15,0 1 2-15,0 17-1 16,0 8 2-16,0 8-2 16,7 9 0-16,0-8-1 0,1-9-1 15,-2 0 0-15,-6 0-1 16,0-10-2-16,0-14 0 15,0 15 0-15,0-17 0 16,0 1 0-16,0 0 0 16,0-1 0-16,0 1 1 15,0-1 0-15,0 1 1 0,0-9-1 16,0 0 0-16,0 0-1 16,0 0-1-16,0 0 0 15,0 0-2-15,0 0 1 16,0 17 0-16,-6 0 1 15,6-9 0-15,0 0 0 16,0 1 0-16,0-9 1 16,0 0 0-16,0 0-1 0,0 0 0 15,0 0 0-15,0 0 0 16,0 0 0-16,0 0-3 16,0 0 1-16,0 0-3 15,0 0 1-15,0 0-5 16,0 0 2-16,0 0-6 15,0-9 41-15,0 1-27 0,0 0-34 16,0 8-17-16,6 0 12 16</inkml:trace>
  <inkml:trace contextRef="#ctx0" brushRef="#br0" timeOffset="11837.8887">9369 11327 62 0,'0'0'2'0,"-8"-9"-1"16,1 1 1-16,0-1 0 16,0 1 1-16,0-2-1 15,-1 3 0-15,2-2 3 0,-2 1-1 16,1-1 1-16,-7 0-1 16,0 1-1-16,7 0-1 15,-1 8 1-15,1 0-1 16,1-9 1-16,-2 9-1 15,1 0 0-15,0 0 1 0,0 0-1 16,-1 0-1-16,-13 0 0 16,14 0 1-16,-15 0-1 15,15 0 2-15,1 0-1 16,-2 9 1-16,1-1-1 16,1 0-1-16,-2 1 0 15,1 0 0-15,7-1 0 16,0 1 0-16,0-2-1 0,0-7 0 15,0 0 0-15,0 10 0 16,0-2 2-16,7-8-1 16,14 17 0-16,0-8 0 15,1-1 0-15,-1 1 0 16,8-1 0-16,-8-8 1 0,8 0-1 16,-8 0 1-16,8 0 0 15,-8 0-1-15,-14 0 0 16,14 0-1-16,-13 0 1 15,-1 0 0-15,0 0-1 16,0 0 0-16,1 0 0 16,-2 0 0-16,1 0 1 15,1-8-1-15,-1-9 1 16,0 8 0-16,-7 1 0 0,0 8 1 16,0 0-1-16,0-9 0 15,-7 1-1-15,7 8 0 16,-7 0 0-16,-14-10 0 15,-8-6 0-15,0-1 0 16,1 8 0-16,6 1 0 16,15 8 1-16,1 0-1 0,-16 0 1 15,15 0 0-15,-1 0-3 16,1 0 1-16,1 8-8 16,-2 1 3-16,-6 8 43 15,-1-8-37-15,8-2-47 16,1 3-22-16,-9 41 17 15</inkml:trace>
  <inkml:trace contextRef="#ctx0" brushRef="#br0" timeOffset="33274.0362">18750 6352 78 0,'0'0'0'0,"0"0"0"0,0 0 0 16,0 0-1-16,0 0 0 15,0 0 1-15,0 0 0 16,0 0 4-16,0 0-1 16,0 0 2-16,0 0-1 15,0 0 5-15,0 0-3 0,-7 8-1 16,0 1 1-16,7-1-2 16,-7 18 1-16,-7-1-1 15,6 1 1-15,-6 8-1 16,7-9-1-16,0 2-1 15,7-20-1-15,-7 19 0 16,7-17 0-16,0-1-1 16,0 0 0-16,0 1 1 0,0-1 0 15,0 2 0-15,0-3 0 16,0 2 1-16,0-1-1 16,0-8 0-16,-7 0 0 15,7 0 0-15,-8 19 0 16,2-12-1-16,-2 1-1 15,8-8 0-15,0 9 0 0,0-9 0 16,0 0 1-16,0 0 0 16,-8 0 0-16,8 0 0 15,-6 0 0-15,-1 0-1 16,0 0 0-16,7 0 0 16,0 0 0-16,0 0 1 15,-8 0 0-15,8 0 1 16,0 0 0-16,0 0 0 0,0 0 0 15,0 0 0-15,8 0 0 16,6-9 0-16,-8 9 0 16,16 0 0-16,0 0-1 15,6 9 0-15,-6-1 0 16,-1 1 0-16,15-1-1 0,-7 2 0 16,-8-3 1-16,0-7 0 15,0 0 0-15,-13 0 0 16,-1 0 0-16,0 0 1 15,0 0 0-15,0 0 1 16,0 0 0-16,0 0 0 16,-7 0 0-16,8 0-1 0,5-7 0 15,-5-3 0-15,-8 2-1 16,0-1 0-16,0-8-1 16,0 2 1-16,-8 5-1 15,2 1 0-15,-1 1-1 16,7-1 1-16,0 2 0 15,-8-20 0-15,-6 2 0 16,7-1 0-16,-7-8 0 16,7 9-1-16,7 17 1 0,-8-10 0 15,2 10 1-15,6-1 0 16,0 2 0-16,0-3 0 16,0 2-1-16,0 8 1 15,0-9-1-15,0 9 0 16,-8-16 1-16,1 7 0 15,0 0 0-15,7 9 0 0,0 0 0 16,-7-8 0-16,7 8 0 16,-7 0 0-16,7 0 0 15,0 0 0-15,0 0 0 16,-8 0-1-16,2 0 0 16,6 0 0-16,-7 0 1 15,7 0 0-15,0 0-1 16,0 0 0-16,0 0-2 0,0 0 1 15,0 0-4-15,0 0 1 16,0 0-10-16,-8 0 44 16,1 0-29-16,7 0-37 15,0 0-18-15,0 17 14 16</inkml:trace>
  <inkml:trace contextRef="#ctx0" brushRef="#br0" timeOffset="37040.2818">18700 9507 83 0,'0'0'-2'0,"0"0"0"16,0 0 1-16,0 0 1 0,0 0 0 16,0 0-1-16,0 0 0 15,0 0 4-15,0 0-1 16,0 0 5-16,0 0-1 16,0 0 3-16,0 0-3 15,0 0 2-15,0 0-2 16,-7 8-2-16,0 2 2 0,0 6-1 15,7-8-1-15,-7 18-1 16,0-1 1-16,-1 0-1 16,2 10 0-16,-2-9 0 15,0-1 0-15,2 1-1 16,6-18 0-16,0 1-1 16,-7 16 0-16,7-16 0 0,0-1-1 15,0 1 0-15,0-2 0 16,0 3 1-16,0-2-1 15,0 1 0-15,0-1 0 16,0 1 0-16,0-1 0 16,0 1 0-16,0-9-1 15,0 8 1-15,0-8-2 16,-15 9 1-16,9-1 0 0,-1 1 1 16,7-9 0-16,0 8 0 15,0-8 0-15,0 0 1 16,0 0-1-16,0 0 0 15,0 0 0-15,0 0-2 16,0 0 0-16,0 0 0 16,0 0 0-16,0 0-4 0,0 0 2 15,0 0 1-15,0 0-3 16,0 0 1-16,0 0-4 16,0-17 3-16,0 0-3 15,0 9 3-15,0-1-4 16,7-16 2-16,-1-2-1 15,2 3 3-15,-1-2 1 0,-7 1 5 16,0 16 0-16,0-16 5 16,0 16-1-16,0 1 5 15,0-1-3-15,7-8 0 16,-7 9-1-16,0-1-1 16,0 0-1-16,0 0-1 15,0 9 1-15,0 0-1 16,0 0 2-16,0 0-1 0,0 0 1 15,0 0-1-15,0 0 1 16,0 0-1-16,0 0-1 16,0 0-1-16,0 0 0 15,0-8 0-15,6-9 0 16,2 9 0-16,0-1 0 0,-2 9-1 16,-6 0 0-16,0-8 0 15,0 8 0-15,0 0 2 16,0 0 0-16,8 0-1 15,-8 0 1-15,7 0 0 16,0 0 3-16,0 8-1 16,0 1 1-16,7 16-1 15,1 10-2-15,-1-10 0 0,-7 1-1 16,0-1 0-16,0 1 0 16,1-9-1-16,-1 8 0 15,-7-16 0-15,0-2 0 16,0 3 1-16,0-2-1 15,0 1 1-15,0-1-1 16,0 1 1-16,0-1 0 0,0 1-1 16,0-1 0-16,14 1 0 15,-7-1-1-15,0 1 0 16,0-1 0-16,-7-8 0 16,0 9 1-16,0-9 0 15,0 0 1-15,0 8-1 16,0-8 0-16,0 9 1 15,0-9 0-15,0 8-1 0,0 0 0 16,0-8 1-16,0 0 0 16,0 0-1-16,0 9 0 15,0 0 0-15,0-9 0 16,0 0 0-16,0 0 0 16,0 0 0-16,0 0 0 15,0 0 0-15,0 0-1 16,-7 8 1-16,7-8-1 0,-7 0 0 15,7 0 0-15,-7 0 1 16,-1 0 0-16,2 0 1 16,-1 0-1-16,7 0 0 15,-8 0 0-15,1 9 0 16,0-9 0-16,0 0-1 0,0 0 1 16,0 9 0-16,0-9 0 15,-8 0 0-15,1 0-1 16,0 0 1-16,-1 0 0 15,1 0 0-15,0 0 0 16,0 0 0-16,6 0-1 16,2 0 1-16,-1 0 0 15,-2 0 0-15,3 0 0 16,6 0 0-16,0 0 0 0,0 0-1 16,0 0 0-16,0 0-1 15,0 0 1-15,0 0 0 16,0 0 0-16,0 0 0 15,0 0 1-15,0-9 0 16,0 0-1-16,0 9 1 0,0 0 0 16,0-8 0-16,0 8-1 15,0 0 0-15,0 0-1 16,0 0 1-16,0 0 0 16,0 0 0-16,0 0 1 15,0 0 0-15,0 0 0 16,0 0 0-16,0 0 0 15,0 0 0-15,0 0 0 0,0 0-4 16,0 0 1-16,0 0 1 16,0 0-8-16,0 0 45 15,0 0-35-15,0 0-44 16,0 0-22-16,15 26 16 16</inkml:trace>
  <inkml:trace contextRef="#ctx0" brushRef="#br1" timeOffset="85153.2834">15179 1683 31 0,'14'-8'7'16,"-7"-1"-7"-16,0 9-10 15,0 0-4-15,36 0 3 16</inkml:trace>
</inkml:ink>
</file>

<file path=ppt/ink/ink47.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09T20:49:54.096"/>
    </inkml:context>
    <inkml:brush xml:id="br0">
      <inkml:brushProperty name="width" value="0.05292" units="cm"/>
      <inkml:brushProperty name="height" value="0.05292" units="cm"/>
      <inkml:brushProperty name="color" value="#FF0000"/>
    </inkml:brush>
  </inkml:definitions>
  <inkml:trace contextRef="#ctx0" brushRef="#br0">13203 2848 24 0,'0'-9'2'0,"17"-15"-1"16,-9-2 5-16,1 9-6 15,0-1-9-15,-9 1-3 16,33-17 3-16</inkml:trace>
  <inkml:trace contextRef="#ctx0" brushRef="#br0" timeOffset="5015.1166">13287 2848 30 0,'0'0'0'16,"0"0"0"-16,0 0 0 15,0 0-3-15,0 0 1 0,0 0 2 16,0 0 0 0,0-9 0-16,0 2 0 0,0 7 0 15,8-10 2-15,-8 3-1 16,0 7 1-16,0-10-1 15,0 10 6-15,0 0-2 16,0 0-3-16,0 0-1 16,0 10 4-16,0-10-1 0,0 7-1 15,0-7 2-15,0 10-2 16,-8 23 0-16,0 9 0 16,-1 1-4-16,1 0 0 15,-1-1 5-15,2-8-1 16,-2 1 1-16,0-10-1 15,1 0 0-15,8-15 1 0,-9 14-1 16,9-15 1-16,0 0-1 16,0-1-1-16,0 1-1 15,0-1 0-15,0 0 0 16,0-8 0-16,0 10-1 16,0-10 0-16,-8 17 2 15,0-1-1-15,8-7 0 0,0-1 0 16,0 1 0-1,0-9 0-15,0 0-2 0,0 0 0 16,0 8-1-16,0-8 1 16,0 0 0-16,0 0-1 15,0 0 0-15,0 0-2 16,0 0 1-16,0 0-3 0,0 0 1 16,0 0-3-16,0-8 2 15,0-9 24-15,0 8-18 16,0 0-23-16,0 2-11 15,8-10 9-15</inkml:trace>
  <inkml:trace contextRef="#ctx0" brushRef="#br0" timeOffset="5273.9466">13305 2858 41 0,'-10'-10'10'16,"2"1"-10"-16,0 2-13 15,-1 7-6-15,9 0 4 16</inkml:trace>
</inkml:ink>
</file>

<file path=ppt/ink/ink48.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09T20:51:16.253"/>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70C0"/>
    </inkml:brush>
  </inkml:definitions>
  <inkml:trace contextRef="#ctx0" brushRef="#br0">13305 2789 67 0,'0'0'-6'0,"0"0"1"16,0 0 5-16,0 0 0 0,0 0 3 15,0 0 0-15,0-9-1 16,0 9 6-16,0 0-2 16,7 0 3-16,2 0-2 15,-9 0 1-15,9 9-2 16,15 7-1-16,1 1-2 0,-8 0 0 16,0 2-1-16,0 5-1 15,1 1 3-15,6 9-1 16,-7 2 3-16,0-3-2 15,-1 1 0-15,1 1-1 16,0-2 0-16,-1 2-1 16,-7-11 0-16,0 2-1 15,-9-17 0-15,0-1 1 0,0 1-1 16,0-1 1-16,0 0-1 16,0 2-1-16,0-3 0 15,0 3 0-15,0-3 0 16,0 2-2-16,0 0 1 15,0-1 0-15,0 1 0 0,0-9 0 16,0 8 0-16,0-8 0 16,0 18 0-16,0-11 0 15,0 3-2-15,0-10 0 16,0 0-3-16,0 0 2 16,0 0 1-16,0 0-5 15,0 0 2-15,0 0-5 16,0 0 3-16,0 0-3 0,-9 0 3 15,0 0-1-15,1 0 2 16,0 0 2-16,-1 0 1 16,1 0 1-16,1 0 0 15,-3 0 1-15,2 0 0 16,0 0 1-16,-1 0 5 0,1 0-1 16,-1 0 0-16,1 0-1 15,-9 7 0-15,17-7 3 16,-7 0-2-16,-3 0 7 15,-15 9-2-15,1-1 3 16,-2 1-3-16,0-9 1 16,1 0-2-16,0 0-1 15,0 0-1-15,16 0-1 0,2 0-3 16,-2 0 0-16,0 0-2 16,1 0 0-16,8 0-4 15,-17-9 1-15,9 1-5 16,0-1 38-16,-1 2-29 15,0-3-37-15,1 3-17 16,8-3 13-16</inkml:trace>
  <inkml:trace contextRef="#ctx0" brushRef="#br0" timeOffset="3832.7532">13396 13070 54 0,'0'-8'3'0,"0"-1"-1"15,0 0 0-15,0 1-1 16,0 0 0-16,0 8 2 0,0 0-1 15,0 0 4-15,0 0-2 16,-7 0 3-16,7 0-2 16,-10 8 2-16,-6 0-1 15,16 1-2-15,-9 8 3 16,-8 17-2-16,-8 17 1 16,8 0-1-16,-8 0-1 15,8 0-1-15,1-8 0 16,-1-9-1-16,8-1 2 0,1-7-1 15,-8 7-1-15,7-6-1 16,0-1 0-16,9-18-1 16,0 1 0-16,0-1 0 15,0-1 0-15,0 3 0 0,0-1 0 16,0-1-1-16,0 1 0 16,0-9 0-16,-8 17-1 15,0-10 1-15,8 3 0 16,0-10 1-16,0 0 1 15,0 0 0-15,0 0-1 16,0 0 0-16,0 0 1 16,0 0-1-16,0 0 0 15,0 0 0-15,0 0-1 0,0 0 1 16,0 0-1-16,8 0 0 16,0 0 1-16,1 0 0 15,8 0 0-15,-1 0-1 16,-16 0 1-16,9 0 1 15,17 8-1-15,-2 1 1 0,1-1 0 16,-15 0 0-16,15 10-1 16,-18-18 0-16,2 0 0 15,-1 0 0-15,1 0-2 16,-1 0 1-16,0 0 1 16,9 0 0-16,-8-9 2 15,-1 0 0-15,0 1-1 0,1 0 0 16,-1-1 0-16,2-9-1 15,-10 1 0-15,0 1-1 16,0-1 0-16,0 0 1 16,0 0 0-16,0 17 1 15,0-8 0-15,-10-18 1 16,2-1 0-16,-1-6-1 16,-7-9 1-16,0-1-1 15,-2 1-1-15,1 8 0 0,0 0 0 16,1 8 0-16,7 1 1 15,9 15 0-15,0 3 0 16,0-2 0-16,-7-8 0 16,7 8-3-16,0 9 1 15,0 0-3-15,0 0 1 0,0 0-4 16,0 9 2-16,0-9 41 16,0 0-36-16,0 0-45 15,0 0-23-15,7 33 17 16</inkml:trace>
  <inkml:trace contextRef="#ctx0" brushRef="#br1" timeOffset="18864.1989">19914 6683 44 0,'0'0'-5'0,"0"0"2"16,0 0 0-16,0 0 0 15,0 0 1-15,0 0 6 16,0 0-1-16,0 0 4 0,0 0-2 15,0 0 2-15,0 0-2 16,0 0-1-16,0 0-1 16,0 0 2-16,0 0-1 15,0 0-1-15,0-8 0 16,0 1-1-16,0-3 1 16,0 1-1-16,0-8-1 0,0 10 0 15,0-11 1-15,0 9-1 16,0 1 1-16,0 0-1 15,-8-10 0-15,-2 1 0 16,3 0 0-16,-2 0-1 16,9 9 0-16,-8-9 2 15,0 9 0-15,-1-1 0 16,1 0-1-16,8 9 1 0,0-8 0 16,0-1-1-16,0 2 0 15,-10-3 0-15,-5-7 0 16,6 9 0-16,1-9 0 15,0 0 0-15,-1 0 1 16,1 1 0-16,-9-2-1 16,7 1 0-16,3 9 0 0,-1-10 1 15,-9-6 0-15,9 14 0 16,-1-7 0-16,-8 1-1 16,9-1 0-16,0-1 0 15,-1 10-1-15,-8-18 1 16,8 18-1-16,-7-9 0 0,8 9 2 15,-1-1-1 1,-7-8 1-16,16 8 0 0,-9 2-1 16,1-3 0-16,-1 2 1 15,-7-18-1-15,-1 10 0 16,8 7 0-16,1-8 0 16,-10-9-1-16,11 18 0 0,-10-17 1 15,9 7 0-15,-1 1 0 16,1 0 0-16,-2 0 0 15,3 0-1-15,-10-9 0 16,0 1 0-16,1-1 0 16,7 2 1-16,-9-3-1 15,11 19 0-15,-1-9 0 16,-9-9 0-16,0 9 0 16,0 0 0-16,0 0 0 0,1-8 0 15,-2 8 0-15,2-9 0 16,-1 1 0-16,0 0 0 15,1-1 0-15,-2 0 0 16,-6 1 0-16,7 0 0 16,-8-1 1-16,-1 0-1 15,0-7 1-15,2 7-1 0,7 0 0 16,0 1 0-16,1 0 0 16,-10-1 1-16,1-8-1 15,7 9 1-15,3-1-1 16,-11-7 0-16,1 6 0 15,0 2 1-15,0-1 0 16,-1 1 0-16,10 0 0 0,-9 8 0 16,-1-8 0-16,1 8 0 15,-1-10-1-15,2 1 0 16,-1 1-2-16,-1 1 1 16,1-12 0-16,0 11 1 15,0-9 0-15,8 8-1 16,-8 1 1-16,8 0-1 15,0-1 1-15,0 0 0 0,-8 1 0 16,9 0 0-16,-10-1 0 16,9 0 0-16,0 1 0 15,1 8 0-15,-1-9 0 16,0 2 0-16,-8-3 0 16,8 2 0-16,-8-1 1 0,1 2-1 15,-2-2 1-15,0-9 0 16,1 11 0-16,-8-11 0 15,7 10-1-15,-7-10 0 16,8 1 0-16,-1 9-1 16,1-1 0-16,0 2 1 15,-9-2 0-15,1-1 1 16,-1 2-1-16,9-1 1 0,-9 2-1 16,0-3 0-16,10 2 0 15,-11-1 0-15,2 2 0 16,8-3 0-16,1 11 0 15,-11-10 0-15,2 10 0 16,8-1 0-16,-2-1 1 16,3-7-1-16,-1 7 0 15,0 1 0-15,0 0 0 0,-1 0 0 16,1 1 0-16,0-1 1 16,-1-1 0-16,2 1-1 15,-2 0 0-15,1 1 0 16,8 7 0-16,-8 1 0 15,-1-1 0-15,10 0 0 0,-9-8 1 16,0 0-1-16,8 10 0 16,-8-11 0-16,0 1 0 15,-1 0 0-15,1 1-1 16,10-1 1-16,-12-1 0 16,10 1-1-16,-8 0 0 15,8 0 1-15,-8 1 0 16,8-1 1-16,-8-1 0 0,8 1-1 15,-8-9 0-15,9 9 0 16,-10-8 0-16,0 8 0 16,2 0 0-16,-1-16 0 15,0 16 0-15,-1-2 0 16,1 2 1-16,0 0-1 16,0 2 0-16,-2-2 0 0,3 0 0 15,-1-2 0-15,0-5 0 16,-9 6 0-16,9-7 0 15,0 7 0-15,0-6 0 16,0 6 0-16,-1 1 0 16,1 0 0-16,8 9 0 15,-8-10 0-15,8 1 0 0,-7 0 0 16,6 9 1-16,-7-9-1 16,0 0 0-16,8 1 0 15,0-1 0-15,1 0 0 16,-1 7-1-16,0 2 0 15,0 0 1-15,0-1 0 16,2 1 0-16,-3-1 1 16,1 0-1-16,-9 2 1 0,18-3 0 15,-8 3-1-15,-1-3 0 16,8 2 0-16,-7 0 0 16,0-1 0-16,6 9 0 15,-15-17 0-15,8 0 0 16,10 17 0-16,-2-9 0 15,-8 2 0-15,0-3 0 0,-8-7 0 16,16 17 0-16,-7-16 0 16,-1 7 0-16,0 1-1 15,1-1 1-15,-2 0 0 16,10 2 0-16,-17-3 0 16,17 3 0-16,-9-3 0 15,0 2 0-15,0-1 0 16,0 1 0-16,9 0 0 0,-9-1 0 15,-8 1 0-15,8-1 0 16,10 9 0-16,-11-9 0 16,1 2 0-16,9 7 0 15,-8-10 0-15,-10 3 0 16,17-3 0-16,1 10 0 16,-1-8 0-16,-7 0 0 0,7-1 0 15,1 9 0-15,-1-8 1 16,-7-1-1-16,7 0 0 15,1 2 0-15,-1-3 0 16,2 3 0-16,-19-3 0 16,1 3 0-16,17 7 0 15,-1 0 0-15,-16-10 0 0,8 2 1 16,9 0-1-16,-18-2 0 16,18 10 0-16,-17-7 0 15,8-3 0-15,0 2 0 16,-8 1 0-16,16-3 0 15,-16 3 0-15,17 7 0 16,-17-10 0-16,-1 1 0 16,1 2 0-16,17 7 0 0,-17-10 0 15,-1 3 0-15,1-3 0 16,17 10 0-16,-17 0 0 16,16 0 0-16,-16 0 0 15,0 0 0-15,16 0 0 16,-16-7-1-16,17 7 0 0,-17-10 2 15,-1 10-1-15,18 0 0 16,-17 0 1-16,17 0 0 16,-18 0-2-16,18 0 1 15,-16 0 0-15,14 0 0 16,2 0 0-16,-17 0 0 16,16 0 0-16,1 0 0 15,-16 0 0-15,14 0 0 16,-15 0 0-16,17 0 0 0,-1 0 0 15,2 0 1-15,-3 0-1 16,-15 0 0-16,17 0 0 16,-1 0 1-16,2 0-1 15,-19 0 0-15,17 0 0 16,1 0 0-16,-17 0 0 0,16 0 0 16,2 0 0-16,-19 0 0 15,17 0 0-15,-15 0 0 16,15 0 1-16,0 0-1 15,-16 0 0-15,17 0 0 16,-17 0 0-16,16 0 0 16,-16 0 0-16,17 0 0 15,-16 10 0-15,14-10 0 0,2 0 0 16,-18 7 1-16,18-7-1 16,-17 10 0-16,0-3 0 15,16-7 0-15,-16 10 0 16,17-10 0-16,-18 7 0 15,1 2 0-15,18-9 0 16,-19 10 0-16,17-10-1 0,1 0 1 16,-1 7 0-16,2-7 0 15,-19 10 0-15,17-10 0 16,1 7 0-16,0-7 0 16,-18 8 0-16,18 2-1 15,-9-3 1-15,9 3 0 16,-17-2 0-16,17 0 0 0,-1 2 0 15,1-3 0-15,-18 3 0 16,18-10 0-16,-9 7-1 16,9-7 1-16,-9 17 0 15,9-17 0-15,-8 9-1 16,6 0 1-16,-15 8 0 16,17-17 0-16,-1 0 0 0,2 8 0 15,-18 10 0-15,15-18 0 16,2 7 0-16,0 3 0 15,-18 6 0-15,1 1 0 16,17-8 0-16,-1-1 0 16,-15 0 0-16,15-8 0 15,-8 9 0-15,9-1 0 16,-1 2 0-16,1-3 0 0,0-7 0 16,-9 10 0-16,9-10 0 15,-18 16 0-15,18-16 0 16,-1 9 0-16,1-1 0 15,-17 9-1-15,16-9 0 16</inkml:trace>
  <inkml:trace contextRef="#ctx0" brushRef="#br1" timeOffset="22033.7694">12892 2406 173 0,'-8'9'0'16,"-1"-1"0"-16,1 0 0 16,0-8-1-16,-1 10 1 15,2-3 0-15,-3 3 0 16,2-3 0-16,8-7 0 15,-8 9 0-15,-1 0 0 0,1-1 0 16,-1 1-1-16,-7 7 0 16,7-6 1-16,-8 7 0 15,1 7 0-15,8-15 0 16,-10 8 0-16,2 0 0 16,-1 1 0-16,8-11 0 15,-7 10 0-15,8-8 0 0,-10 8 0 16,10-8 0-16,-9 7 0 15,9-7 0-15,-9 16 0 16,9-15 0-16,-1-3 0 16,1 2 0-16,-9 17 0 15,0 0 0-15,9-19-1 16,0 10 1-16,-9 9 0 16,8-16 0-16,1-3 0 0,-1 10 0 15,1-9 0-15,-9 19 0 16,0-1 0-16,9-19 0 15,0 19 0-15,-1-9 0 16,2-8 0-16,-3 7 0 16,-6 11 0-16,7-20 0 15,1 3 0-15,-1 15 0 0,2 0 0 16,-2-17-1-16,0 2 1 16,2 7 0-16,-3-10 0 15,2 19 0-15,8-17 0 16,0-1 0-16,0 1 0 15,0-1 0-15,0 0 0 16,0 2 0-16,0-3-1 0,0 3 1 16,-8-3 0-16,8 2-1 15,0 0 1-15,0-1 0 16,0 1 0-16,0-1-1 16,-8 0 0-16,8 2 1 15,0-3 0-15,0 3 0 16,0-3-1-16,0 2 1 15,-9-1 0-15,0 10 0 0,9-10 0 16,0 1 0-16,-7-1 0 16,7 0 0-16,-9 19 0 15,9-20 0-15,0 2 0 16,0 0 0-16,0-1 0 16,-9 17 0-16,9-16 0 0,0-1 0 15,0 2 0 1,-8 14-1-16,8-15 1 0,0 0 0 15,0-1 0-15,0 1 0 16,0-1 0-16,0 0 0 16,0 2 0-16,0-3 0 15,0 3 0-15,0-3 0 16,0 2-1-16,0-1 1 0,0 1 0 16,0 0 0-16,0-1 0 15,0 0 0-15,0 1 0 16,0-1 0-16,0 2 0 15,0-3 0-15,0 3 0 16,0-3 0-16,0 2 0 16,0 0 0-16,0-1 0 15,0 1 0-15,0-1 1 0,0 0 0 16,0 2 0-16,0-3-1 16,0 3-1-16,0-10 1 15,0 0-1-15,0 7 1 16,0 2 0-16,0-1 0 15,0 1 0-15,0 1 1 16,0-3-1-16,0 3 0 16,0-3 0-16,0 1 0 0,-9 2 0 15,9-3 0-15,0 3 0 16,0-2 0-16,0 0 0 16,-8 2 0-16,8-10-1 15,0 7 1-15,0 3 0 16,0-3 0-16,-8 2 0 15,8-9 0-15,0 8 0 0,0 1 0 16,0 0-1-16,0-1 1 16,0-8 0-16,0 8 0 15,0 1 0-15,-8-1 1 16,8-8 0-16,-9 17-1 16,0-7 0-16,1-3 0 0,0 2 0 15,-1 0 0-15,9-1 0 16,0-8 0-16,0 9-1 15,0-9 1-15,0 0 0 16,0 8 0-16,0-8 0 16,0 8 0-16,0 1 0 15,0-9 0-15,0 8 0 16,0 2 0-16,0-10 0 16,0 0 0-16,0 0 0 0,-8 0 0 15,8 0 0-15,0 7 0 16,0-7 0-16,0 0 0 15,0 0 0-15,0 0 0 16,0 9 0-16,0-9 0 16,0 8 0-16,0-8 0 0,0 0 0 15,0 9 0-15,0-9 0 16,0 0 0-16,0 0 0 16,0 0 0-16,0 0 0 15,0 0 0-15,0 9 0 16,0-9 0-16,0 8 0 15,0-8 0-15,0 0 0 0,0 0 0 16,0 0 0-16,0 0 0 16,0 9 0-16,0-9 0 15,0 0 0-15,0 0 0 16,0 0 1-16,0 0-1 16,0 0 0-16,0 0 0 15,0 0-1-15,0 0 1 16,0 0 0-16,0 0 0 0,0 0 0 15,0 0 0-15,0 0 0 16,0 0 0-16,0 0 0 16,0 0 0-16,0 8 0 15,0-8 0-15,0 0 0 16,0 0 0-16,0 0 0 16,0 8 0-16,0-8 0 0,0 0 0 15,0 0 0-15,0 0 0 16,0 10 1-16,0-10 0 15,0 0-1-15,0 0 0 16,0 0 0-16,0 0 0 16,0 0-1-16,0 7 1 15,0-7 0-15,0 0 0 0,0 10 0 16,0-10 0-16,0 0 0 16,0 0 0-16,0 7 0 15,0-7 1-15,0 9 0 16,0-9-1-16,0 9 0 15,0-9 0-15,0 0 0 16,0 8 0-16,0-8 0 16,0 0 0-16,0 9 1 0,0-1 0 15,-8-8 0-15,-1 8 0 16,9 1 0-16,0-9 0 16,0 8-1-16,0-8 0 15,-8 10 0-15,8-3 0 16,0-7 0-16,-8 9 0 15,8-9 0-15,0 0 0 16,0 8 0-16,-9-8 0 0,9 9 0 16,0-9 0-16,-9 0 0 15,9 9 0-15,0-9 0 16,0 8 0-16,-8-8 0 16,1 0 0-16,7 9 0 15,0-9 0-15,0 8 0 0,0-8 0 16,-10 8 0-16,10-8 0 15,0 10 0-15,-8-3-1 16,0 3 1-16,8-10 0 16,0 7 0-16,-9 2 0 15,9-9 0-15,0 8 0 16,-8 1 0-16,-1 0 0 0,1-1 0 16,8 0 0-16,-9 1-1 15,9-1 1-15,0 2 0 16,-8-3 0-16,8 3-1 15,0-3 0-15,-7 11 1 16,7-10 0-16,0 1 0 16,-10 7 0-16,10 1 0 15,0-7 0-15,0 6 0 16,0-8 0-16,-8 10 0 0,8-2-1 16,0 1 1-16,0 0 0 15,0-7 0-15,0 6 0 16,0-6 0-16,-9 7 0 15,9-2 0-15,0-6 0 16,0 9-1-16,0-2 0 16,0 1 0-16,0-7 1 0,0 7 0 15,0-10 0-15,0 11 0 16,0-10 0-16,0 1 0 16,0 7 0-16,-8 1 0 15,8 0 0-15,0 0 0 16,0-8-1-16,0 8 1 0,0-9 0 15,0 1 0-15,0-1 0 16,0 9 0-16,0-7 0 16,-8 6 0-16,8 1 0 15,0-8 0-15,0-1 0 16,-9 9 1-16,9 1 0 16,-7-2-1-16,7-8 0 15,0 1 0-15,-10 8 1 0,10 0-1 16,0-9 0-16,0 2 0 15,-8 7 0-15,8-10 0 16,0 10 0-16,0-8 0 16,-7 8 0-16,7 0 0 15,0-9 0-15,0-8 0 16,0 10 0-16,0-3 1 16,0 2-1-16,-10 17 0 0,2-1 0 15,-1-17 0-15,2 1 0 16,-2 16 0-16,0 1 1 15,2-9-1-15,-3 0 1 16,2 8 0-16,0-15-1 16,-1 14 0-16,1 2 0 15,8-18 0-15,-9 19 0 0,2-3 0 16,7-15 0-16,-9 16 0 16,0 2 0-16,1-3 0 15,-1-15 0-15,1 18 0 16,0-3 0-16,0 1 0 15,8-16 0-15,0 0 0 16,-9 16 0-16,9-15 0 0,-9 14 0 16,9-15 0-16,0 0 0 15,-7 16 0-15,-2 0 0 16,9-16 0-16,0-1 0 16,-9 18 0-16,9-18 0 15,0 1 0-15,-8 16 0 16,8 1 0-16,0-18 0 0,0 1 0 15,0 0 0-15,-8 16 0 16,8-17 0-16,0 2 0 16,0-3 0-16,-9 19 0 15,9-17 0-15,0-1 0 16,0 1 0-16,0-1-1 16,0 0 1-16,0 1-1 0,-8 16 0 15,8-16 0-15,0-1-1 16,0 1 0-16,0 0-2 15,0-1 1-15,0 0-3 16,0 1 1-16,-8 9 40 16,-1-2-35-16,0-8-45 15,1 1-22-15,8 42 17 16</inkml:trace>
  <inkml:trace contextRef="#ctx0" brushRef="#br1" timeOffset="26936.2778">11733 6241 7 0,'0'0'0'0,"-8"0"1"16,0 0-1-16,8 0-2 16,0 0-1-16</inkml:trace>
</inkml:ink>
</file>

<file path=ppt/ink/ink49.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09T20:52:00.383"/>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70C0"/>
    </inkml:brush>
    <inkml:brush xml:id="br2">
      <inkml:brushProperty name="width" value="0.05292" units="cm"/>
      <inkml:brushProperty name="height" value="0.05292" units="cm"/>
      <inkml:brushProperty name="color" value="#00B0F0"/>
    </inkml:brush>
    <inkml:brush xml:id="br3">
      <inkml:brushProperty name="width" value="0.05292" units="cm"/>
      <inkml:brushProperty name="height" value="0.05292" units="cm"/>
      <inkml:brushProperty name="color" value="#FFC000"/>
    </inkml:brush>
  </inkml:definitions>
  <inkml:trace contextRef="#ctx0" brushRef="#br0">11741 6727 33 0</inkml:trace>
  <inkml:trace contextRef="#ctx0" brushRef="#br1" timeOffset="20216.1758">11633 6377 36 0,'0'0'0'0,"0"0"0"0,0 0-3 16,0 0 1-16,0 0 2 16,0 0 0-16,0 0 0 15,0 0 3-15,0 0 0 16,0 0 1-16,0 0-1 15,0 0 2-15,0 0-2 0,0 0 0 16,0 0 0-16,0 9 1 16,0 0-1-16,0-1-1 15,8 0 0-15,-8 1 0 16,8 9-1-16,-8-2 0 16,0 1-1-16,0 0 0 15,0-9 3-15,0 1-1 16,0-1 2-16,0 19-1 0,0-20-1 15,0 19 1-15,0 8-1 16,0-9 1-16,0 1-1 16,0-1-1-16,9 1 0 15,-9-1 0-15,0 1 0 16,0 8-1-16,0-8 0 16,0-1 0-16,0-16 1 0,8 16 0 15,-8 1 1-15,0-1-1 16,0-16-1-16,8 16 0 15,-8-16 1-15,0 16-1 16,0 9-1-16,0-25 1 16,0 16 0-16,0-16 2 15,0 17-1-15,0-1 0 16,9 0 0-16,-9 9-1 0,0-8 0 16,0-1-1-16,0 1 0 15,0 0 1-15,0-18 0 16,0 17 0-16,0-16-1 15,0 16 1-15,0-16 0 16,0 17 0-16,0-1 1 16,0-17 0-16,0 18 0 15,0-1-1-15,0-16 0 0,9 16 0 16,-9 2 0-16,0-20 0 16,0 19 0-16,0-1 1 15,0 2 0-15,0-20-1 16,0 27 0-16,-9 0-1 15,0 0 1-15,1 9 1 0,8-9 0 16,-8 0 0-16,-1-7 0 16,1 6 0-16,0 1-2 15,-1 0 1-15,0 0 0 16,1 0 0-16,0 8-1 16,-1-8 0-16,1 17 1 15,-9 0 0-15,0 9 0 0,9-9 0 16,-1-9 0-16,-6 9 1 15,5-8 0-15,2-1-1 16,0-8 0-16,-1 2 0 16,-8-4 0-16,0 2-1 15,2 9 0-15,-3 8 0 16,1-8 1-16,0-1 0 16,10-8 1-16,-3 0 0 0,2 0-2 15,0-8 1-15,-1-1-1 16,1 1 0-16,-1 8-1 15,2-9 0-15,-2 1 1 16,0-1 0-16,2 1 1 16,7-1 1-16,0 1-1 15,0-1 1-15,0-16 0 0,0 16-1 16,0-16 0-16,0 16-2 16,-10 1 1-16,10-1 0 15,0 1 0-15,0-18 1 16,0 18 0-16,0-18 0 15,0 1 1-15,0-1 0 16,0 1-1-16,0-1 0 16,0 1 0-16,0-1 0 0,0 18 0 15,0-19 0-15,0 3 0 16,0 15-1-16,0-15 0 16,0 14 1-16,0-15 0 15,0-1 0-15,0 1 0 16,0-1-1-16,0 1 0 15,0-1 1-15,0 1 0 0,0-1 0 16,0 0 2-16,0 1-1 16,0 0-1-16,0 0 0 15,0 16-1-15,0-16 1 16,0-1 0-16,10 18 0 16,-10-18 0-16,0 1-1 15,0-1 0-15,0 1 2 0,0-1-1 16,0 1 1-16,0-1 0 15,0 1-2-15,0 15 1 16,0-14 0-16,0-2 0 16,0 1 0-16,0 16-1 15,0-16 0-15,0-1 1 16,0 1 0-16,0-1 0 16,0 1 0-16,0-1 0 0,0 1 0 15,0-1-1-15,0 1 0 16,0-1 1-16,0 0 0 15,0 1 0-15,0 0 0 16,-10 17 0-16,10-18 1 16,0 0-1-16,0 1 1 15,0-1 0-15,0 1-3 0,0-1 1 16,0 1 0-16,0-1 1 16,0 1 0-16,0-1-1 15,0 1 1-15,0-2 0 16,0 3 0-16,0-2 1 15,0 1 0-15,0-1 0 16,0 0 0-16,0 1 0 0,0 0 0 16,0-1 0-16,0 1-3 15,0-1 1-15,0 1 0 16,0-1 0-16,0 1 0 16,0-1 0-16,0 1 3 15,-8-1-1-15,0 18 0 16,8-18 1-16,0 1-1 0,0-2-1 15,0 3 0-15,0-2 0 16,-8 9 0-16,8-8-1 16,0-1 1-16,0 1-1 15,-9-1 0-15,9 1 1 16,-9 16 1-16,9-16 0 16,0-1-2-16,0 1 0 15,0-1 1-15,0 0 0 0,0 1-2 16,0 0 1-16,0-1-2 15,0-8 1-15,0 0 1 16,0 9 1-16,0-9 0 16,0 0 2-16,0 7-1 15,0 3 0-15,0-10 0 16,0 0-1-16,0 8 0 0,0 1 1 16,0-9 0-16,0 0 0 15,0 8-1-15,0 1 0 16,0-1 1-16,0 1 0 15,0-9-1-15,0 8 0 16,0 1 1-16,0-1 0 16,0 1 0-16,0-2 0 0,0 3-1 15,0-1 1-15,0-1 0 16,0 1 0-16,0-2 0 16,0 3-1-16,0-2 0 15,0 1 1-15,0-1 0 16,0 1-1-16,-7-1 0 15,7 1 0-15,-9-1 0 0,0 1 0 16,9-1 0-16,0 1 0 16,0-1 0-16,-8 18 0 15,8-18 0-15,0 0 0 16,0 1 0-16,-9 0 0 16,9-1 0-16,-8 18 0 15,8-18 0-15,0 1 0 0,-8 16-1 16,8-16 1-16,-8 8 0 15,-1 7-1-15,9-14 0 16,-9-2 1-16,1 17 0 16,8-16 1-16,0 0-1 15,-8 16 0-15,8-16 0 16,0-1 0-16,0 1 0 16,0-1 0-16,0 1-2 0,0-1 1 15,-9 0 0-15,9 1 0 16,0 0 2-16,0-1-1 15,0 1 1-15,0-2 0 16,0 3-2-16,0-2 1 16,0 1 0-16,-8-1 0 15,8 0 0-15,0 1-1 0,-7 0 0 16,7-1 1-16,0 1 0 16,-10 16 2-16,10-16-1 15,0-1 0-15,0 1 0 16,0-1 0-16,0 0 0 15,0 1 0-15,0 0 0 16,0-1 0-16,0 1-2 0,0-2 0 16,-8 3 0-16,8-2 0 15,0 1 2-15,-8-1-1 16,8 1 0-16,0-1 1 16,0 1 0-16,-9-1-1 15,9 1 0-15,-9-1 1 16,1 1 0-16,8-2-1 15,-7 3 0-15,-3 15 0 0,10-17 0 16,-8 18 0-16,8-17 1 16,0-2-1-16,0 3 0 15,-7 15 0-15,7-16 1 16,-10 16 0-16,10-16 0 16,-8 15 0-16,8-14-1 0,0-1 0 15,0-1 0-15,0 1 0 16,-9 16 0-16,1 1 0 15,8-18 0-15,0 1 0 16,0 16 0-16,0-16 1 16,0-2-1-16,0 3 0 15,0-2 0-15,0 1 0 16,0-1 0-16,0 0 0 16,0 1 1-16,0 0 0 0,0-1 0 15,0 1 0-15,0-2-1 16,-9 3 0-16,9-2 2 15,-8 1-1-15,8-1 0 16,0 1 0-16,0-1-1 16,-7 0 1-16,7 1-1 15,-10 0 0-15,2-1 0 0,8 1 0 16,0-2 0-16,-9 3 1 16,1-2 0-16,8 1 0 15,0-1 0-15,0 0 0 16,-8 1-1-16,8 0 0 15,-9-1-1-15,9 1 0 16,0-1 1-16,-7 1 0 16,-3-2 0-16,10 3 0 0,-8-2 0 15,1 1 1-15,7-1 0 16,0 0 0-16,-10 1-1 16,10 0 1-16,-8-1 0 15,-1 1-1-15,9-2 0 16,-7 3 0-16,-2-2 0 15,9 1 0-15,-9-1 0 0,9 0 0 16,-7 1 1-16,7 0-1 16,-10-1 1-16,2 1-1 15,0-1 0-15,0 1 0 16,8-2 0-16,0 3 0 16,-9-2 0-16,0 1 0 15,2-1 0-15,-2 0 1 0,0 1 0 16,-8 8 0-16,9-8-1 15,8-2 1-15,-8 3-1 16,0-2 1-16,-10 9 0 16,11-8-1-16,-2-1 1 15,0 0 0-15,1 1-1 16,1 0 0-16,-3-1 1 0,2 1 0 16,0-2 0-16,-1 3 0 15,9-2-1-15,-9 1 0 16,1-1 0-16,1 0-1 15,7-8 1-15,-10 9 0 16,2-9 0-16,1 9 0 16,7-9 0-16,-10 8 1 0,2-8 0 15,-1 0 0-15,9 9-1 16,-8-9 0-16,-1 0 0 16,9 8 0-16,0-8 0 15,-8 9 0-15,1-9 0 16,-11 7 0-16,18 3 0 15,-17-1 0-15,0-1 0 16,0 1 0-16,9-2 0 0,1 3 0 16,-3-10 0-16,2 8 1 15,-1 1-1-15,2-1 0 16,-2-8 0-16,0 0 0 16,2 7 0-16,-11 3 0 15,10-1 0-15,-9-1 0 16,9-8 0-16,-9 9 0 15,1-2 0-15,16-7 0 0,-9 0 0 16,0 0 0-16,1 0 0 16,0 10 0-16,-17-2 0 15,16 1 0-15,-15-1 0 16,14 1 0-16,-15-1 0 16,0 0 0-16,8 1 0 0,0 0 1 15,9-1-1-15,0 1 0 16,-18-2 0-16,19-7 0 15,-3 10 0-15,-15-2 0 16,17-8 1-16,-1 0-1 16,2 9 0-16,-2-9 0 15,0 0 0-15,2 0 0 0,-3 0 0 16,2 0 0-16,0 0 0 16,-1 0 0-16,1 0 0 15,-1 0 0-15,2 0 0 16,-2 0-1-16,0 0 1 15,2 0 0-15,-3 0 0 16,2 0 0-16,0 0 0 16,0 0 0-16,-1 0 0 0,0 0 0 15,2 0 0-15,-2 0 0 16,0 0-1-16,1 0 1 16,0 0 0-16,-1 8 0 15,1-8-1-15,-9 8 0 16,8-8 0-16,1 0 1 15,0 9 0-15,-1 0 0 0,1-9 0 16,0 8 0-16,-9 1 0 16,0-1 0-16,8-8 0 15,1 9 0-15,-9-2 0 16,9 3 0-16,0-10-1 16,-18 8 1-16,19 1 0 15,-3-9 0-15,2 8 0 16,-17 0 0-16,16-8 0 15,-16 9 0-15,18-9 1 0,-18 9-1 16,15-1 0-16,2-8 0 16,-17 9 0-16,16-9 0 15,2 0 0-15,-3 0 0 16,2 0 0-16,0 0 0 16,0 0 0-16,-1 0-1 0,0 0 1 15,-7 7 0-15,7-7 0 16,1 0 0-16,-1 0 0 15,1 0 0-15,0 0 0 16,0 0 0-16,-1 0 0 16,0 0 0-16,2 0 0 15,-2 0 0-15,0 0 0 16,1 0 0-16,0 0 0 0,-1 0 0 16,1 0 0-16,0 0 0 15,-18 10 0-15,19-10 0 16,-3 0 0-16,2 0 0 15,-17 8 0-15,16-8 0 16,2 0 0-16,-18 9 0 0,15-9 0 16,-15 8 0-16,17-8 0 15,-1 0 0-15,-16 8 0 16,18-8 0-16,-3 0 0 16,-14 9 0-16,15-9 0 15,0 0 1-15,-16 8-1 16,17-8 1-16,0 0-1 0,-1 0 1 15,0 0-1-15,-16 9 0 16,18-9 0-16,-3 0 0 16,2 0 0-16,0 0 0 15,0 0-1-15,-1 0 1 16,0 0 0-16,2 0 0 16,-19 0 0-16,18 0 0 15,-1 0 0-15,1 0 0 0,0 0-1 16,-18-9 1-16,19 9 0 15,-3 0 0-15,2 0 0 16,-17-8 0-16,17 8 0 16,-1 0 0-16,0 0 0 15,1-9 0-15,1 9 0 16,-3 0 0-16,-6-8 0 0,7 0 0 16,1-1 0-16,-1 1 0 15,-8-2 0-15,9 10 0 16,-9-7 0-16,9-2 0 15,-1 1 0-15,2-1 0 16,-11 0 0-16,11 1 0 16,-11 0 0-16,11-1 0 0,-20 1 0 15,11-2 1-15,7 3-1 16,-8-2-1-16,9 1 1 16,0-1 1-16,-18 1-1 15,10-1 1-15,7 9-1 16,1-9 0-16,-9 1 0 15,9 8 0-15,0 0 0 16,-1-8 0-16,0-1 0 0,2 1 0 16,-2 8 0-16,0-10 0 15,1 3 0-15,0 7 0 16,-9-9 0-16,9 9 1 16,-10-17-1-16,10 17 0 15,-9-17 0-15,9 9 0 16,0 8 0-16,-1-9 1 0,-8-8-1 15,10 9 0-15,-3-2 0 16,-5-6 0-16,5 8 0 16,2-1 0-16,0-1 0 15,-1 3 0-15,-8-10 1 16,10 9 0-16,-3 8-1 16,2-10 0-16,1 3 0 15,-3-2 0-15,2 1 0 0,-1-1 1 16,2-1 0-16,-2 3-1 15,0-2 0-15,2 9 0 16,-19-17 0-16,18 9 0 16,-17-1 0-16,16 0 0 15,-17 1 0-15,18 8 0 0,0 0 0 16,-9-8 0-16,1-1 0 16,7 9 0-16,-8-8 0 15,10-2 0-15,-3 3 0 16,2-2 0-16,0 1 0 15,-1 8 0-15,-15-9 0 16,14 9 1-16,2 0-1 16,1 0 1-16,-3 0 0 0,2-9-1 15,0 9 0-15,-18-8 0 16,19 8 0-16,-3-8 0 16,2 8 0-16,1-9 0 15,-3 9 0-15,2-8 0 16,-1-1 0-16,2 9 0 15,-3 0-1-15,2-8 0 16,1-2 0-16,-3 3 0 0,2-2 2 16,-1 1-1-16,2-1 0 15,-2 0 0-15,0 1 0 16,2 0 0-16,-3-1 0 16,10 1 0-16,-8-2 0 15,1 3 0-15,-2-2 0 0,9 1 1 16,-9-1-1-16,0 1 0 15,9 8 0-15,-7-9 0 16,-2 0 1-16,0 1-1 16,9 8 0-16,-7-8 0 15,-3-1 0-15,2 1 0 16,0-2 0-16,0 3 0 16,-1-2 0-16,9 9 0 0,-9-8 0 15,2 8 1-15,-2-9-1 16,0 9 0-16,1-9 0 15,1 1 0-15,-3 0 0 16,2-1 0-16,0 1 0 16,-1-2 0-16,0 10 0 15,2 0 0-15,-1 0 0 16,-2-7 0-16,2-2 1 0,1 1-1 16,-3 8 0-16,2 0 0 15,0 0 0-15,8-9 0 16,-9 9 0-16,9-8 0 15,-9 8 0-15,1-9 0 16,1 9 0-16,-3 0 0 0,2-9 0 16,1 9-1-16,-3-8 1 15,-7 0 0-15,10 8 0 16,-2-9 0-16,0 1-1 16,2 8 0-16,-3-10 1 15,2 10 0-15,1 0 0 16,-2-7 0-16,-9-2 0 15,2 1 0-15,7-1 0 0,2 0 0 16,-3 1 0-16,2 0-1 16,0-1 1-16,8 9 0 15,-8 0 0-15,-1 0 0 16,0 0 0-16,9 0 0 16,-7-8 0-16,-2-1 0 0,0 9-1 15,1 0 1-15,0 0 0 16,-1 0 0-16,1-8 0 15,8 8 0-15,-8 0 0 16,8 0 0-16,0-10-1 16,-9 10 0-16,9 0 1 15,-9 0 0-15,2 0 0 16,7 0 0-16,-8 0 0 16,8-7-1-16,0 7 0 0,-10-9 1 15,10 9 0-15,0 0-1 16,-8 0 0-16,8 0 1 15,-8 0-1-15,8 0 0 16,-9-8 0-16,1 8 0 16,8 0 0-16,-8 0 0 15,-1-9-1-15,0 9 1 0,9 0-1 16,-8 0 0-16,8-9 1 16,0 1-3-16,-7 0 38 15,-3-1-34-15,2 1-43 16,0-2-22-16,8 10 17 15</inkml:trace>
  <inkml:trace contextRef="#ctx0" brushRef="#br1" timeOffset="24997.0564">6854 11769 22 0,'0'0'0'15,"0"0"1"-15,0 0 0 16,0 0-1-16,0 0 0 16,0 0 0-16,0 0 0 15,0 0 5-15,0 0-1 16,0 0-1-16,-8 0 1 16,8 0-1-16,-10 0 0 0,2 0-1 15,0-9 1-15,8 9-1 16,-9-8 0-16,1 0 0 15,0-1-1-15,-1 1 0 16,0-2-1-16,1 3 3 16,1-10-1-16,-3 0-2 15,2 0 0-15,0 8 2 16,8 9 0-16,0-8 0 0,-9-1 0 16,1 1 1-16,-1-2-1 15,2 3 0-15,-11-10 1 16,11 8-1-16,-3-1 1 15,-6-5-1-15,8 6 0 16,-1 0-1-16,0 0 2 16,2 1-1-16,-3 0-1 15,-5-18 0-15,5 18 0 0,2-2 0 16,-8-6 0-16,7 8 0 16,0-1-1-16,2 0 0 15,-3 1 0-15,-6-9 1 16,8 9 0-16,-10-9-1 15,11 8 0-15,-2 1 0 0,0-1 0 16,2 1 0-16,-11-9 0 16,10 17 0-16,0-9 0 15,-1 9 0-15,0 0 0 16,2-8 0-16,-2 8 0 16,0-9 0-16,1 1 0 15,0 8 0-15,-9-10 0 0,9 3 1 16,-1-2 0-16,0 9-1 15,1-8 0-15,1-1 0 16,-19 0 0-16,17 9-1 16,1 0 1-16,-8-8 0 15,6 8 0-15,2-8 0 16,1-1 0-16,-3 9 0 16,2-8 1-16,0 8 0 0,0-9 1 15,-1 9-1-15,0 0 0 16,2 0 0-16,-11-8-1 15,11-1 0-15,-3 9 0 16,2 0-1-16,-1 0 1 16,2 0 2-16,-2-8-1 15,-17-1 0-15,18 9 0 16,1 0-1-16,-2-8 0 0,0 8 0 16,0 0-1-16,2 0 1 15,-2 0 0-15,0 0 0 16,2-9 0-16,-2 9 0 15,0 0 0-15,1 0 0 16,0-9 1-16,-1 9-1 16,0 0 0-16,2 0 1 0,-2 0-1 15,0-8 0-15,1 0 0 16,0 8 0-16,-1-9 0 16,1 9-1-16,8-8 0 15,-8 8 2-15,-1 0-1 16,0-10 0-16,2 10 1 15,-1-7-1-15,8-2 0 16,0 9 0-16,0 0-1 0,-10 0 0 16,10 0 1-16,-8 0 0 15,0 0 0-15,8 0 0 16,-9 0 0-16,1 0 1 16,8 0 0-16,-8 0 0 15,8 0 0-15,0 0 0 0,-8 0 0 16,-2 0-1-16,10 0 0 15,0 0 1-15,-8 0-1 16,1 0 0-16,-3 0 0 16,10 0 0-16,-8 0 0 15,8 0 0-15,-8-8 1 16,8 8 0-16,0 0-1 16,-9 0 0-16,9-9 0 0,-8 9 0 15,8-9 0-15,0 9 0 16,-9 0 0-16,2 0 0 15,7 0 0-15,0 0-1 16,0 0 0-16,0 0 1 16,0-8 0-16,-18 0 0 15,11-1 0-15,-3 9-1 0,10-8 0 16,0-1-2-16,0 9 1 16,0 0 0-16,0 0-2 15,0 0 1-15,0 0-3 16,0 0 1-16,0-8 29 15,0-1-24-15,0 1-30 16,0 8-15-16,0 0 11 0</inkml:trace>
  <inkml:trace contextRef="#ctx0" brushRef="#br1" timeOffset="26400.7853">5174 11318 74 0,'-9'0'10'16,"0"9"-3"-16,9-9-2 15,-7 0-1-15,-18 0-1 16,-9 0-1-16,-1 0 0 16,-7-9 2-16,1 1-1 15,-2-1 1-15,2 1-1 0,-2-2 0 16,-7-6 0-16,1-1-1 15,6-8 1-15,9-1-1 16,2 1 0-16,-2 8 0 16,9-1-1-16,7 2 0 15,9 7-1-15,2 1 0 16,-2 8-2-16,0-10 1 0,2 3 0 16,-1-2 0-16,-2 9 1 15,2 0-3-15,0-8 0 16,-1 8 0-16,-7-9 1 15,7 9-6-15,9 0 2 16,0 0-5-16,-9 0 35 16,2 0-24-16,7 0-31 0,0 0-15 15,0 0 11-15</inkml:trace>
  <inkml:trace contextRef="#ctx0" brushRef="#br1" timeOffset="27254.9035">5601 10570 30 0,'0'0'0'0,"0"0"4"15,0 0-1-15,0 0 0 16,0 0 0-16,0 0 0 15,0 0-1-15,0 0 2 16,0 0-1-16,0 0 0 0,0 0 3 16,-8 0-2-1,1 0 1-15,-11 0-2 0,2 0 3 16,-2 0-2-16,11 0-1 16,-3 0-1-16,-23-9 4 15,-17-8-1-15,7 9-1 16,-7-1-2-16,-9 1 0 15,0 8-1-15,1 8 0 0,7 1 0 16,9-1-1-16,1 1 1 16,-9-1 0-16,7 1 1 15,1-2-1-15,9 3 0 16,8-1 0-16,-1-1-1 16,1-8 0-16,17 0 0 15,0 0-2-15,-2 0 1 0,2 0-5 16,1 0 1-16,-11 0-6 15,1-8 34-15,9-1-23 16,-1 9-30-16,2 0-14 16,-11 0 11-16</inkml:trace>
  <inkml:trace contextRef="#ctx0" brushRef="#br1" timeOffset="28403.7591">4585 11812 54 0,'0'-10'3'0,"-7"3"0"16,7-2-1-16,-18-8 0 15,-7-17-1-15,-9-17 0 0,-7-18-1 16,-10 11 1-16,0-19 0 16,2 17 1-16,6 1 0 15,10-1 0-15,-10 0 0 16,10 10 0-16,7 16-1 16,11 0 0-16,-3 0-1 15,2-1 0-15,7 10 3 0,0 0-1 16,2-9-2-16,-3 8 0 15,2 1 0-15,1-1 0 16,-2-8-1-16,0 0 0 16,0 9 0-16,2-1 0 15,7 17 1-15,0 1 1 16,0 0-1-16,0-1 2 16,0 1-1-16,0-1-1 0,0-8 0 15,0 9 1-15,0-1 0 16,0 9-2-16,7-8 0 15,2-1 1-15,9 9 0 16,-3-8 0-16,2-1-1 16,-17 9 0-16,9 0 1 15,0 0 0-15,16-8 1 16,9-1 0-16,0 1 2 0,6-9-1 16,11 0 0-16,0-2 1 15,-10 3-1-15,10-1-1 16,0-8 0-16,8 8-1 15,0-10 0-15,0 11 1 16,7-10 0-16,2 10 0 0,6-1 0 16,-6-9-1-16,-9 9 0 15,0 0 0-15,-9 0 1 16,-7 9 0-16,-11-1-2 16,2 1 1-16,-9-2-1 15,1 10 0-15,-1 0-1 16,-17 0 1-16,0 0 0 15,2 0-3-15,-3 0 1 0,1 0-2 16,-8 0 2-16,18-7 23 16,-10-2-20-16,0 1-26 15,1 8-13-15,41 0 10 16</inkml:trace>
  <inkml:trace contextRef="#ctx0" brushRef="#br2" timeOffset="52789.7426">20215 9754 85 0,'0'0'-2'0,"0"0"0"16,0 0 0-16,0 0 1 15,0 0 1-15,0 0 0 0,0 0 0 16,0 0 8-16,0 0-2 16,0 0 2-16,0 0-2 15,0 8-1-15,0 9-1 16,0 0-1-16,0-17 0 15,0 9-1-15,0 16-1 16,0 9 0-16,0 9 0 0,0-1 0 16,0 10 0-16,0-2-1 15,0 0 1-15,0 2 0 16,-7 8 1-16,7-9-1 16,-8 17 0-16,-1-9 0 15,1 1-1-15,8-9 1 16,0-9 0-16,0 10-1 0,0-10 0 15,0 1-1-15,0-9 1 16,0 0 0-16,0-9 0 16,0 1 0-16,-9 8 0 15,9-9 0-15,0 1-2 16,0-2 1-16,0 3 1 16,0-2 0-16,0 1-1 0,0-1 0 15,0-16 0-15,0 16 0 16,0 1-1-16,0-2 1 15,0-14 0-15,-8 15 1 16,8 1 0-16,0-1 1 16,0-16 0-16,0-1 0 15,-9 18 0-15,9-18-1 0,0 0 0 16,0 1-1 0,-8 17 1-16,0-1 0 0,-1 1 0 15,1-1 0-15,0 1-1 16,-10 8 0-16,2 0 1 15,-1 0 0-15,9-9 1 16,-1 9-1-16,0-1 0 16,2-6 0-16,-2-1 0 0,1-1-1 15,-1 1 1-15,1-1-2 16,0 1 1-16,-1-1-1 16,-8 1 0-16,1-2 1 15,-1 3 1-15,8-2 0 16,1 1 0-16,-10 8 0 15,11-17 0-15,-10 8 0 0,0 1 1 16,9-2 0-16,-2-6-1 16,-5 7 0-16,6 1 1 15,1-10 0-15,0 2-1 16,-1-1 0-16,1 0 0 16,-1 0-1-16,9-8 1 15,-8-1 0-15,-9 8 0 16,9-6-2-16,-1-2 1 0,1 17 0 15,0-16 0-15,-1 8 0 16,0-1 0-16,1-6 0 16,0 7 1-16,8-9 0 15,0 1 1-15,-8-1 0 16,-9 18-1-16,17-18 0 16,-9 1-1-16,-7 8 1 0,7-9 1 15,-8 17-1-15,9-16 0 16,-9 17 1-16,9-18 0 15,-10 8 1-15,2 11-1 16,8-18 0-16,-9 16 0 16,9-16-2-16,-9 6 0 15,8-5 2-15,-7 16 0 0,-1-9 0 16,7-9 1-16,-5 18 0 16,6-10-1-16,-8 10 0 15,9-17-1-15,-9 16 0 16,-1 0 0-16,11-16 0 15,-1 0 0-15,-9 16 0 16,8-16 0-16,-9 8 0 16,3 8 0-16,6-17 0 0,1 1 0 15,0 0 0-15,-1-1 0 16,-8 8 1-16,9-6 0 16,-9 7-1-16,9-9 0 15,-9 9 0-15,9-9 0 16,-10 10 0-16,10-10 1 0,-8 18-1 15,-1-9 1-15,8-9 0 16,-7 9 0-16,-1 0 0 16,0-1 0-16,9-6 0 15,-9 15 0-15,0-8-1 16,9-9 0-16,-9 18 0 16,0-10 0-16,9-6 0 15,-9 15 0-15,0-8 0 0,9-8 0 16,-9 8 1-16,7-10 0 15,-5 10 0-15,-2 1 0 16,0-1-1-16,8-9 1 16,1 1 0-16,-9 8-1 15,1 9 0-15,-1-9 0 16,0-1 0-16,8-7 1 16,-7 8 0-16,-1 1 0 0,0-3 0 15,0 4-1-15,-8-2 1 16,8 0-1-16,1 0 0 15,-1-2 0-15,-8 4 2 16,-1 5-1-16,1-7 0 16,8 10 0-16,-9-2 0 15,10-8-1-15,0 9 0 0,-11-1 0 16,12-8 0-16,-11 0 0 16,10 0 0-16,-9-1 1 15,-1 2 0-15,9-1-1 16,-8 0 0-16,0 9 0 15,-1-9 1-15,2 8 0 16,-2-8 0-16,1 0-1 0,0 0 1 16,8-1 0-16,-9 2-1 15,2-1 0-15,7-9-1 16,-8 10 0-16,0-1 0 16,-1 0 0-16,2-10 1 15,-2 11 0-15,1-9 0 16,0-1 1-16,-1 9-1 0,1 0 0 15,0-8 0-15,0-2 1 16,1 3-1-16,-3-2 0 16,2 1 0-16,0-1 0 15,0 0-1-15,0 9 0 16,8-8 1-16,-8 0 0 16,8-2 0-16,-8 10 0 15,8-7-1-15,-8 7 1 16,-1-1 0-16,18-7 0 0,-17 0 0 15,15-1 0-15,-5 1 0 16,-2-2 0-16,0 3 0 16,9-3-1-16,-16 3 0 15,-3-1 2-15,10-2-1 16,0 3 0-16,-8-3 0 0,0 3 0 16,0-2 1-16,0 1-1 15,16-1 0-15,-16-1 0 16,0 3 0-16,0-1 0 15,16-1 0-15,-16 1 0 16,17-9 0-16,-17 7 0 16,-1 3 0-16,1-2 0 0,0 1 0 15,17-9 0-15,-18 8 0 16,1 0 0-16,0 1 0 16,17-1 0-16,-18 1 0 15,1 0 0-15,17-9 0 16,-17 7 0-16,-1 3-1 15,18-10 0-15,-17 7 1 16,0 3 0-16,16-10 0 0,2 0 0 16,-19 8 0-16,1 1 0 15,15-9 0-15,-14 8 0 16,16 0 0-16,-1-8 0 16,-16 9 0-16,17-9 0 15,0 9 0-15,-18-1 0 16,18-8 0-16,-1 9 0 0,1-9 0 15,-17 7 0-15,-1 3 0 16,18-3 0-16,-17 3 0 16,16-10 0-16,-16 8 1 15,17 0 0-15,-16 1 0 16,14-9 0-16,2 8 0 16,-17 1-1-16,16-9 0 15,2 0 0-15,-19 9 0 0,17-9 0 16,1 8 0-16,-17 1 0 15,16-9 0-15,-16 7 1 16,17-7 0-16,-18 10 0 16,19-10-1-16,-2 0 0 15,-17 8 0-15,2 1 0 16,15-9 1-16,-16 8-1 0,16-8 1 16,-16 8 0-16,17-8-1 15,-18 9 0-15,1-1 0 16,0 1 0-16,0 0 0 15,1-2 0-15,-3-7 0 16,2 0 0-16,0 0 0 16,0 0 0-16,16 0 0 15,-16 10 0-15,0-10 0 0,0 0 1 16,0 0-1-16,16 0 0 16,-16 7 0-16,0 3 0 15,0-2 0-15,-1-8 0 16,2 0 0-16,15 0 0 15,-16 8 0-15,0 1 0 16,-1-1 0-16,1 1 1 0,0-9 0 16,0 0 0-16,-1 0-1 15,1 0 1-15,17 0 0 16,-17 0 0-16,16 0-1 16,-16 9 0-16,0-9 0 15,16 0 0-15,-16 8 0 0,0 1 0 16,17-9 1-16,-1 0-1 15,-15 7 1-15,15-7 0 16,-17 10-1-16,18-10 0 16,-17 0 0-16,0 0 0 15,16 0 0-15,-16 0 0 16,17 0 0-16,-1 0-1 16,-16 0 1-16,17 0 0 0,-1 0 0 15,1 0 0-15,-17 0 0 16,16 0 0-16,1 0 0 15,-16 0 0-15,14 0-1 16,-15 0 0-16,1 0 1 16,-2 0 0-16,17 0 0 15,1 0 0-15,-17-10 0 0,-1 10 0 16,18 0 0-16,-17 0 0 16,16 0 0-16,-16 0 0 15,0 0 0-15,17 0 0 16,-18-7 0-16,1 7 0 15,0 0 0-15,0 0 0 16,0 0 0-16,0 0 0 0,16 0 0 16,-16 0 0-16,1 0 0 15,-3 0 0-15,2 0-1 16,0 0 1-16,0 0 0 16,0 0 0-16,-1 0 1 15,1-9-1-15,1 9 0 16,-2 0 0-16,1 0 0 15,16 0 0-15,-15-8 0 0,-2 8 0 16,1 0 0-16,17 0 0 16,-18-9 0-16,1 9 0 15,0 0 0-15,-1 0 0 16,18 0 0-16,-17-9 0 16,0 9-1-16,16 0 1 15,-16-8 0-15,0-1 0 0,0 9 0 16,16 0 0-16,-16-8 0 15,17 8 0-15,-18-8 0 16,1-2 0-16,18 10 0 16,-19-7 0-16,0-3 0 15,1 3 0-15,17-2 0 16,-17 0 0-16,17 1 0 0,-18-1 0 16,18 9 0-16,-16-8 0 15,-2 0 0-15,0-9 0 16,18 7 0-16,-16-6 0 15,14 16 1-15,-15-8 0 16,1-1 0-16,-2 0 0 16,0-8-1-16,10 9 0 0,-10-10-1 15,1 11 1-15,8-3 0 16,-8 3 0-16,0-10 0 16,0-1-1-16,8 10 1 15,9 0 0-15,-17-1 0 16,8 1 0-16,-9-9 0 15,1 0 0-15,0-1 0 16,8 10 0-16,-8-1-1 0,0-7 1 16,0-1-1-16,16 7 1 15,-16-6 0-15,8 8 0 16,-8-11 0-16,1 4 0 16,6-2 0-16,1 0 0 15,0 0 0-15,-8-2 0 16,8 2 0-16,1 1 0 15,-1-1 0-15,1 0-1 0,-2-8 1 16,1 8 0-16,1 0 0 16,-1-1 0-16,0 1 0 15,0-8 0-15,9 17 0 16,-9-18 0-16,0 0 0 16,9 10 0-16,-1-11 1 0,-6 3-1 15,5-2 0-15,2 1 0 16,8 16 0-16,-8-16 0 15,-1-1 0-15,1 0 0 16,-1 0 0-16,1 2 1 16,8 15-1-16,-9-17 1 15,1 1 0-15,1-9 0 16,7 8 0-16,0-7-1 0,0 6 0 16,0 3 0-16,0-2 0 15,-10 1 0-15,10-2 1 16,0 20 0-16,0-2-1 15,-8-18 0-15,-1 3 1 16,1-1 0-16,0-1-1 16,-1 1 0-16,2-2 0 15,7 19 0-15,-10-17 0 0,2-2 0 16,0 3 0-16,-1-2 0 16,9 1 0-16,0-2 0 15,0 20 0-15,0-2 0 16,-8-17 0-16,-1 1 0 15,9 17 0-15,-7-18 0 0,7 18 0 16,0-1 0-16,-9-16 0 16,9 16 0-16,-9-16 0 15,2-1 0-15,7 18 0 16,-10-18 0-16,2 18 0 16,0-19 0-16,8 20 0 15,-8-19 0-15,-1 0 0 16,9 18 0-16,-9-17 0 0,9 15 0 15,-7-14 0-15,-2-2 0 16,0 1 0-16,1-1 0 16,8 18 0-16,0-1 0 15,-9-17 0-15,9 1 0 16,-8 0 0-16,8-1 0 16,0 17 0-16,0 1 0 0,-8-17 0 15,8-2 0-15,0 20 0 16,0-2 1-16,0 1-1 15,0-1 1-15,0-1-1 16,0 3 0-16,-8-18 0 16,8 15 0-16,0 3 0 15,-9-19 0-15,9 16 0 0,0 3 0 16,0-2 0-16,-9 1 0 16,1-9 0-16,0-1 0 15,-1 10 0-15,1-9 0 16,0 9 0-16,-1-18 0 15,1 18 0-15,0-18 0 16,8 18 0-16,-9-1-1 0,0-16 0 16,9 15 1-16,-8-14 0 15,8 15 0-15,-7-16 0 16,7 16 0-16,0 1 0 16,-10-18 0-16,2 1 0 15,8 16 0-15,-8-16-1 16,8 16 1-16,0 1 0 0,0-2 0 15,0 3 0-15,0-2 0 16,-9-17 0-16,9 18 0 16,0 0 0-16,0-1-1 15,0 1 0-15,0-2 1 16,0 3 0-16,0-2 0 16,0 1 0-16,0-1 0 15,-8 1 0-15,8-1 0 0,-9 0 0 16,1 1 0-16,8 0 0 15,0-1 0-15,-9-16 0 16,9 16 0-16,0 1 0 16,0-1 0-16,-8-16 0 15,8 16 0-15,0 1 0 16,0-1 0-16,0 1 0 16,0-2 0-16,-7-14 0 0,7 15 0 15,-10-16 0-15,10 16 0 16,0 1 0-16,-8-18 1 15,8 18-1-15,0-1 0 16,0 1 0-16,0-1 0 16,-9-16 0-16,9 16 0 0,0 1 0 15,0-2 0-15,0 3 0 16,0-2 0-16,0 1 0 16,0-1 0-16,0-1 0 15,0 3 0-15,0-1 1 16,0-1-1-16,0 0 0 15,0 0 0-15,0 1 0 16,0 0 0-16,0-1 0 0,0 1 0 16,-8-1 0-16,8 9 1 15,0-8-1-15,0 8 1 16,0-10-1-16,-8 3 0 16,-1-10 0-16,2-1 0 15,-3 10 0-15,2 0 0 16,1-1 1-16,-3 9-1 0,10-8 1 15,0-2-1-15,0 3 0 16,-8 7 0-16,8-9 0 16,0 9 0-16,0 0 0 15,-9-8 0-15,2-1 0 16,7 9 0-16,-9-8 0 16,0-1 0-16,9 9 0 0,-7-8 0 15,7 8 0-15,-10-9 0 16,10 1 0-16,0-1 0 15,0 9 0-15,-8-8 0 16,8 8-1-16,0-10 0 16,-8 3 1-16,8-2 0 15,0 9 0-15,0-8 0 16,-9-1 0-16,1 0 0 0,8 9 0 16,0-8 0-16,-9 0 0 15,9-1 1-15,0 1-1 16,0 8 0-16,0 0 0 15,0-9 1-15,0 1-1 16,0-1 0-16,0 9 0 0,0-8 0 16,0 8 0-16,0 0 0 15,0-9 1-15,0 9-1 16,-7-8 0-16,7 8 0 16,0-9 0-16,0 9 0 15,0-9 0-15,0 9 0 16,0-8 0-16,0 8 0 15,-9 0 0-15,9-8 0 0,0 8 0 16,0 0 0-16,-9 0 0 16,9 0 0-16,0-9 0 15,0 9 0-15,0 0 0 16,0-8 0-16,-8 8 0 16,8 0 0-16,-9-10 0 15,9 10 0-15,0 0 0 0,0 0 0 16,0-7 0-16,0 7 0 15,0 0 0-15,0-9 0 16,0 9 0-16,0 0 0 16,0 0 0-16,0 0 0 15,0 0 0-15,-8-8 0 16,8 8 0-16,0-9 0 16,0 9 0-16,0 0 0 0,0-9 0 15,0 1 0-15,0 8 0 16,0 0 0-16,0-8 0 15,0-1 0-15,0 9 0 16,0 0 0-16,0 0 0 16,0-8 0-16,0 8 0 15,0-9 0-15,0 9 0 16,0-8 0-16,0-1 0 0,0 1 0 16,0-1 0-16,0 9-1 15,0-8 1-15,0-1 0 16,0 0 0-16,0 9 0 15,0 0 0-15,0-8 0 16,0 0 0-16,0 8 0 16,0-9 0-16,0 9 0 0,0-8 0 15,0-2 0-15,0 10 0 16,0 0 0-16,0-7 0 16,0 7 0-16,0-9 0 15,0 1 1-15,0-1 0 16,0 9-1-16,0 0 0 0,0 0 0 15,0-8 0-15,0-1 0 16,0 9 0-16,0-8 0 16,0-1 0-16,0 1 0 15,8-9 0-15,-8 7 0 16,0 3 0-16,0-2 0 16,0-8 0-16,9 0 0 15,-9 9 0-15,8-9 0 0,-8 8 0 16,9-8 0-16,-9 9 0 15,0-1-1-15,9-8 0 16,-9 9 1-16,7-9 0 16,2 8 0-16,-1-9 0 15,-8 11 0-15,0-2 0 16,0 1 0-16,0-1 0 16,9-1 0-16,-9 3 1 0,8-10-1 15,-8 8 0-15,0 1 0 16,0-1 0-16,8 1 0 15,2-9 0-15,-10 8 0 16,7 1 0-16,-7-2 0 16,0 3 0-16,0-2 0 15,9 1 0-15,-9-1 0 0,9-8 0 16,-2 9 1-16,-7-1-1 16,9-8 0-16,-9 9 0 15,8-1 0-15,-8-8 0 16,0 9 0-16,0-1 0 15,10 1 0-15,-10-1 0 16,7 1 0-16,1-1 0 0,-8 1 0 16,0-2 0-16,10 3 0 15,-10-2 0-15,0 1 0 16,0-1 0-16,7 1 0 16,2-1 0-16,-1-8 0 15,-8 9 0-15,0-1 0 16,8-8 0-16,-8 9 0 0,0-1 0 15,0 1 1-15,0-1-1 16,9 0 0-16,-9-7 0 16,8-1 0-16,-8 7 0 15,0 3 0-15,10-10 0 16,-10 0 0-16,0 8 0 16,7-8 0-16,-7 9 0 15,8-9 0-15,-8 0 0 0,9 0 0 16,-1-1 0-16,1 2 0 15,-9-1 0-15,8 0-1 16,-8 0 1-16,9 0 0 16,-9 8 0-16,0-8 0 15,0 9 0-15,0-1 0 16,8-9 0-16,-8 11 0 0,8-10 0 16,-8 8 0-16,0-8 0 15,0 9 0-15,10-9 0 16,-10 8 0-16,0-8 0 15,0 9 0-15,0-1 0 16,7-8 0-16,-7 10 0 16,0-11 0-16,0 9 0 0,0 0 0 15,0 0 0-15,8 1-1 16,-8 0 0-16,9-1 1 16,-9 1 0-16,9-1 0 15,-9 1 0-15,0-1 0 16,0 1 0-16,8-1 0 15,-8 1 0-15,8-8 0 0,1-2 0 16,-9 9 0-16,0 1 0 16,8-9 0-16,-8 8 0 15,8-8 0-15,1 0 0 16,-9 9 0-16,8-9 0 16,-8 8 0-16,0 1 0 15,0-1 0-15,0 1 0 16,8-9 0-16,-8 8 0 0,0 2 0 15,0-3 0-15,0 2 0 16,9-1 0-16,0-8 0 16,-9 9 0-16,0-1 0 15,0 1 0-15,0-1 0 16,8-8 1-16,-8 9-1 16,0-1 0-16,0 1 0 0,0-1 0 15,8 1 0-15,-8 0 0 16,8-10 0-16,-8 10 0 15,9-10 0-15,-9 10 0 16,8-9 0-16,-8 9 0 16,0-9 0-16,0 8 0 15,9-8 0-15,-9 9 0 0,0-8 0 16,0 6 0-16,0 2 0 16,0-9 0-16,0 9 0 15,9-1 0-15,-9 0 0 16,7-8 0-16,-7 0 0 15,0 9 0-15,0-1 0 16,9-8 0-16,-9 9 0 16,9-9 0-16,-9 8 0 0,0 1 0 15,0-1 0-15,0 2 0 16,0-3 0-16,0 2 0 16,8-1 0-16,-8 1 0 15,0-1 0-15,8 1 0 16,-8-1 0-16,0 1 0 0,8-1 0 15,-8 9 1-15,0-8-1 16,0 8 0-16,0 0 0 16,0-9 0-16,0 1 0 15,0 8 0-15,0-9 0 16,10 1 0-16,-10-1 0 16,0 1 0-16,7 0 0 15,-7-1 0-15,0 9 0 0,0-9 0 16,9 1 0-16,-9-1 0 15,0 2 0-15,0-3 0 16,0 1 0-16,0 9 0 16,9-8 0-16,-9-1 0 15,0 1 0-15,0 8 0 16,7-9 0-16,-7 1 0 16,0-1 0-16,9 1 0 0,-9-1 0 15,0 1 0-15,8-9 0 16,-8 8 0-16,0 1 0 15,9-8 0-15,-9 6 0 16,8 2 0-16,0-9 0 16,-8 0 0-16,10 0 0 0,-3 0 0 15,-7 0 0-15,9 0 0 16,-9 17 0-16,0 0 0 16,0-9 0-16,0 1 0 15,8-18 0-15,-8 18 0 16,8-18 1-16,-8 18-1 15,9-18 0-15,-9 18 0 16,0-1 0-16,0-16 0 16,0 16 0-16,0 2 0 0,0-20 0 15,0 19 0-15,0-18 0 16,0 18 0-16,0-1 0 16,0 1-1-16,0-1 1 15,0 1-1-15,0-1 1 16,0 1 0-16,0-1 0 0,0 1 0 15,0 0 0-15,0-1 0 16,0 0-1-16,0 1 1 16,0-1 0-16,0 2 0 15,0-3 0-15,0 2 0 16,0-1 0-16,0 1 0 16,0 0 0-16,0-1 0 0,0 0 0 15,0 1 0-15,0-1 0 16,0 1 0-16,0-1 0 15,0 1 0-15,0-1 0 16,0 1 0-16,0-1 0 16,0 1 0-16,0 0 0 15,0-1 0-15,0 0 0 16,0 1 0-16,0-1 0 0,0 2 0 16,0-3 0-16,0 2 0 15,0-1 0-15,0 1 0 16,0-1 0-16,0 1 0 15,0-1 0-15,0 1 0 16,0-1 0-16,0 1 0 16,0-1 0-16,0 2 0 0,0-3 0 15,0 2 0-15,0 8 0 16,0-9 0-16,0 0 0 16,0 2 0-16,0-3 0 15,0 10 0-15,0-8 0 16,0-1 0-16,0 1 0 15,0 1 0-15,-9-3 0 16,9 1 1-16,0 1 0 0,0-1-1 16,0 1 0-16,-8 8 0 15,8-9 0-15,0 2 0 16,0 7 0-16,-8-10 0 16,8 2 0-16,0-1 0 15,0 1 0-15,0 0 0 16,-9-1 0-16,9 0 0 15,0 1 0-15,0-1 0 0,0 2 0 16,0-3 0-16,-7 2 0 16,-3-1 0-16,10 1 0 15,0-1 0-15,0 1 0 16,0-1 0-16,-8 1 0 16,8-1 0-16,0 1 0 15,0-1 0-15,0 2 0 0,0-3 0 16,0 2 0-16,0-1 0 15,0 1-1-15,-8 0 1 16,8-1-1-16,-9-17 1 16,9 18 0-16,0-1 0 15,0 1-1-15,0-1 0 16,-8-16 1-16,8 17 0 0,0-1 0 16,0 0 0-16,0 1 0 15,0-1 0-15,0 2 0 16,0 7 0-16,0-10 0 15,0-7 0-15,0 1 0 16,-9-2 1-16,9 10 0 16,0-1-1-16,0 1 0 0,0-1 0 15,0 2 0-15,0-3 0 16,0 10 0-16,0-8 0 16,0-1 1-16,0 1-1 15,0 8 1-15,0 0 0 16,0-8-1-16,0 8 0 15,0-9 0-15,0 0 1 0,0 9-1 16,0-8 0-16,0 8 0 16,0-9 0-16,0 9 0 15,0 0 0-15,0-7 0 16,0 7 0-16,0-10 0 16,0 2 0-16,0 8 1 15,0-9-1-15,0 1 1 0,0 8-1 16,0 0 1-16,0-9-1 15,0 9 0-15,0-8 0 16,0 8 0-16,0 0 0 16,0-9 0-16,0 9 0 15,0-8 0-15,0 8 0 16,0-9 0-16,0 9 0 16,0-8 0-16,0-1 0 0,0 2 0 15,0 7 0-15,0-10 0 16,0 10 0-16,0 0 0 15,0-8 0-15,0-1 0 16,0 9 0-16,0 0 0 16,0-8 0-16,0 8 0 15,0-8 0-15,0 8 0 16,0 0 0-16,0 0 0 0,0 0 0 16,0-9 0-16,0 9 0 15,0-9 0-15,0 9 0 16,0 0 0-16,0 0 0 15,0-8 0-15,0-1 0 16,0 9 0-16,0-7 0 16,0 7 0-16,0 0 0 0,-7-10 0 15,7 10 0-15,0-8 0 16,0 8 0-16,0-9 0 16,0 9 0-16,0 0 0 15,-9 0 0-15,9 0 0 16,-9-8 0-16,9-1 0 15,0 9 0-15,0-8 0 0,0 8 0 16,0-8 0-16,0 8 0 16,-7-9 0-16,7 9 0 15,0 0 0-15,0-9 0 16,-10 9 1-16,2-8 0 16,8 8-1-16,0-9 0 15,0 9 0-15,0 0 0 0,-8-7 0 16,8 7 0-16,0 0 0 15,0-10 0-15,0 10 0 16,-8 0 0-16,8 0 0 16,0-9 0-16,0 9 0 15,0 0 0-15,-9-8 0 16,9 8 0-16,0 0 0 16,0 0 0-16,0-9 0 0,0 9 0 15,-9 0 0-15,9 0 0 16,0 0 0-16,0-7 0 15,0-3 0-15,0 10 0 16,0 0 0-16,0-8-1 16,0 8 1-16,0 0 0 15,-7-9 0-15,7 9 0 0,0-8 0 16,0 8 0-16,0-9 0 16,0 9 0-16,0 0 0 15,-9-8 0-15,9 8 0 16,-9-7 0-16,9 7 0 15,-8-10 0-15,8 10 0 16,0 0 0-16,-9-9 0 0,9 1 0 16,0-1 0-16,0 2 0 15,0-3 0-15,0 2 0 16,0-1 0-16,0 1 0 16,-8 8 0-16,0-8 0 15,8-1 0-15,-8 0 0 16,8 9 0-16,0-8-1 0,0-1 1 15,-9 2 0-15,9-3 0 16,-9 2 0-16,9-1 0 16,0 1 0-16,-8-1 0 15,8 1 0-15,0 0 0 16,-8-1 0-16,8 0 0 16,0 1 0-16,0-1 0 0,-9 2 0 15,9-3 0-15,-8 2 0 16,8-1 0-16,0 1-1 15,-8 0 1-15,-1-1 0 16,9 0 0-16,0 1-1 16,-8-1 1-16,0-8 0 15,8 0 0-15,0 0 0 16,0 9 0-16,0 0 0 0,-9-1 0 16,0-8 0-16,9 8 0 15,0 2 0-15,-8-11 0 16,8 9 0-16,0 1 0 15,0 0 0-15,-7-9 0 16,7 8-1-16,0 0 0 16,0 1 0-16,0-1 0 15,0 2 0-15,0-3 1 0,0 2 0 16,0-1 0-16,0 1 0 16,0 0 0-16,0-1 0 15,0 9 0-15,-10-9 0 16,10 1 0-16,0 8 0 15,0-9 0-15,0 2 0 0,0 7 0 16,0-10 0-16,0 2 0 16,0-1 0-16,0 1 0 15,-8-1 0-15,0 1 0 16,8 8 0-16,-9-8 0 16,9 8 0-16,-8-9 0 15,8 0 0-15,0 1 0 16,-9-1 0-16,9 9 0 15,0-7 0-15,-8-3 0 0,-1 2 0 16,1-1 0-16,1 1 0 16,7 0 1-16,-10-1 0 15,10 0-1-15,0 1 0 16,0-1 0-16,-8 2 0 16,-1-3 0-16,9 3 0 0,-8-3 0 15,0 10 1-15,8-8-1 16,-9 8 0-16,9 0 0 15,-7-9 0-15,7 9 0 16,-10-9 0-16,2 2 0 16,8 7 0-16,-7-10 0 15,-3 2 0-15,10 8 0 0,0 0 0 16,-8-9 0-16,-1 1 0 16,9 8 0-16,-7 0 0 15,-2 0 0-15,0-7 0 16,9 7 0-16,-7-10 0 15,-3 1 0-15,2 1 0 16,8 8 0-16,0-9 0 0,-8 2 0 16,-1-3 0-16,1 3 0 15,-1 7 0-15,9-10-1 16,0 10 0-16,-7 0 1 16,-2-8 0-16,9 8 0 15,-9-9 0-15,1 1 0 16,-1 0 0-16,9 8 0 0,0-9 0 15,-8 0 0-15,8 1 0 16,-8 8 0-16,0-9 0 16,-1 9 0-16,0-7 0 15,9 7 0-15,-7 0 0 16,7-10 0-16,-9 2 0 16,0-1 0-16,1 1 0 15,8 8 0-15,-8-8 0 16,-1 8 0-16,1-9 0 0,0 0 0 15,-1 9 0-15,-8-8 0 16,9 8 0-16,-1 0 0 16,-7-9 0-16,7 9 0 15,-8-7 0-15,9 7 0 16,-1 0-1-16,1 0 0 16,-9-10 1-16,9 10 0 0,0 0 0 15,-1 0 0-15,1 0 0 16,-1-7 0-16,2 7 0 15,-3 0 0-15,2 0 0 16,1 0 0-16,7 0 0 16,0 0-1-16,-10-10 1 15,2 10 0-15,8 0 0 0,-9-8 0 16,1 8 0-16,0 0 0 16,8 0-1-16,-9-9 1 15,9 1 0-15,0 8 0 16,0 0 0-16,-7-8 0 15,7 8 0-15,-10-9 0 16,2 9 0-16,8 0 0 0,-8 0 0 16,8-9-1-16,-9 9 1 15,9 0 0-15,-8-8 0 16,-1-1 0-16,2 2 0 16,7 7-1-16,0 0 1 15,-9-10 0-15,0 10 0 16,2 0 0-16,7 0 0 0,-10-8 0 15,2 8 0-15,0-9 0 16,8 9 0-16,-8-8 0 16,8 8 0-16,-9 0 0 15,0-8 0-15,2-1 0 16,-2 9 0-16,9 0 0 16,-9 0 0-16,1-8 0 0,-1-1 0 15,9 9 0-15,-8 0 0 16,0-9 0-16,0 9 0 15,-1 0 0-15,0 0 0 16,9-8 0-16,-8 8 0 16,0-9 0-16,-1 2 0 15,1-3 0-15,1 10 0 16,-3 0 0-16,2-8 0 0,0 8 0 16,-1 0 0-16,0-9 0 15,1 9 0-15,1 0 0 16,-3-8 0-16,10 8 1 15,-8 0 0-15,1-8-1 16,-3-1 0-16,10 9 0 16,0 0 0-16,-8-9 0 0,-1 9 0 15,1-8 0-15,-1 8 0 16,1 0 0-16,1 0 1 16,-3 0-1-16,2-9 0 15,-1 9 0-15,1-7 0 16,0-3 0-16,-1 3 0 15,2-3 0-15,-3 10 0 0,2 0 0 16,1 0 0-16,-3-8 0 16,-7 0 0-16,10 8 0 15,-2 0 0-15,0 0 0 16,-8-9 0-16,9 9 0 16,0 0 0-16,0-8 0 15,-1 8 0-15,0 0 0 0,2 0 0 16,-2 0 0-16,0 0 0 15,1 0 0-15,-1 0 0 16,1 0 0-16,0 0 0 16,0 0 0-16,8 0 0 15,-9 0 0-15,0 0 0 16,9 0 0-16,-7 0 0 16,-2-9 0-16,0 9 0 0,1 0 0 15,1 0 0-15,-3 0 0 16,2 0 0-16,0 0 0 15,-1 0 0-15,0 0 0 16,1 0 0-16,1 0 0 16,-11-9 0-16,11 9 0 15,-11 0 0-15,9 0 0 0,-8 0 0 16,9 0 0-16,1 0 0 16,-3 0 0-16,-5 0 0 15,-3 0 0-15,9 0 0 16,-8 0 0-16,9 0 0 15,-9 0 0-15,0 0 0 16,10 0 0-16,-11 0 0 0,11 0 0 16,-11 0 0-16,10 0 0 15,-9 9 0-15,1-9 0 16,7 0 0-16,-7 0 0 16,-2 0 1-16,2 9-1 15,-1-1 0-15,9-8 0 16,-10 0 0-16,3 9 0 15,-3-9 0-15,1 0 0 16,0 8 0-16,0 0 0 0,17-8 0 16,-8 0 0-16,1 0 0 15,-3 0 0-15,-15 0 0 16,1 10 0-16,14-10 0 16,-15 7 0-16,1 3 0 15,15-10 0-15,-17 7 0 0,18-7 0 16,-17 9 0-16,0-1 0 15,16-8 0-15,2 0 0 16,-19 9 0-16,18-9 0 16,-17 9 0-16,16-9 0 15,-16 8 0-15,16-8-1 0,1 0 1 16,-18 8 0 0,18-8 0-16,0 0 0 0,-1 0 0 15,-16 9 0-15,17-9 0 16,0 0 0-16,-1 8 0 15,0-8 0-15,-16 10-1 16,17-10 0-16,0 0 1 16,-1 0 0-16,1 0 0 15,-1 0 1-15,-16 7-1 0,18-7 0 16,-3 0 0-16,2 0 0 16,-1 9 0-16,1-9 0 15,-16 8 0-15,14-8 0 16,2 0 0-16,-17 9 0 15,16-9 1-15,2 0-1 16,-18 9 0-16,15-9 0 16,2 0 0-16,-17 8 0 0,16-8 0 15,2 0 0-15,-19 9 0 16,17-9 0-16,-15 8 0 16,15-8 0-16,-16 8 0 15,16-8 0-15,-16 9 0 16,17-9 0-16,-18 8 0 0,18-8 0 15,-17 10 0-15,17-10 0 16,-18 7 0-16,19-7 0 16,-18 9 0-16,-1-1 0 15,17-8 0-15,1 0 0 16,-18 9 1-16,18-9 0 16,-17 9-1-16,0-1 0 15,-1 0 0-15,18-8 0 0,-17 9 0 16,0-1 0-16,16-8 0 15,-16 10 0-15,0-3 0 16,0 3 0-16,0-3 0 16,0 2 0-16,-1-1 0 15,1-8 0-15,0 0-1 16,17 0 1-16,-18 0 0 0,19 0 0 16,-19 9 0-16,0 0 0 15,1-1 0-15,18-8 0 16,-3 0 0-16,-14 8 0 15,15-8-1-15,-17 9 1 16,18-9 0-16,-17 8 0 16,16-8 1-16,-16 10-1 0,18-10 0 15,-19 7 0-15,18-7 0 16,-10 9 0-16,-7 8 0 16,9-8 0-16,7-9 0 15,-7 8 0-15,-2 0 0 16,11-8 1-16,-2 9-1 15,-16-1 0-15,16-8 0 16,1 10 0-16,-18-3 0 0,18 3 0 16,-17-3 0-16,0 2 0 15,-1-1 0-15,18-8 0 16,-17 9 0-16,0 1 0 16,16-10 0-16,-16 7 0 15,0 1 0-15,0 1 0 0,16-1 0 16,-16 2 0-16,9-3 0 15,-9 2 0-15,16-9 0 16,-17 9 0-16,18-1 0 16,-17 2 0-16,16-10 0 15,-7 7 0-15,7-7 0 16,-6 10 0-16,5-3 0 16,2 2 0-16,0-1 0 0,-1 1 0 15,0-9 0-15,-6 9 0 16,5-1 0-16,2 0 0 15,1-8 0-15,-3 0 0 16,2 0 0-16,0 9 0 16,-18-1 0-16,19-8 0 15,-11 10 0-15,11-10 0 0,-20 7 0 16,20-7 0-16,-3 9 0 16,-5-1 0-16,5 1 0 15,-14 0 0-15,6-1 0 16,11 0 0-16,-18 1 0 15,7-1 0-15,-7 9 0 16,16-7 0-16,-16 6 0 0,0 1 0 16,16-8 0-16,-16 7 0 15,0-7 0-15,0 9 0 16,9-2 0-16,-10 1 0 16,1 0 0-16,8 0 0 15,-7 0 0-15,6 1 0 16,11-11 0-16,-20 10 0 15,11-8 0-15,-10 0 0 16,11-1 0-16,-12 9 0 0,20-17 0 16,-11 8 0-16,-7 9 0 15,17-8 0-15,-9-1 0 16,1 1 0-16,-2-1 0 16,2 1 1-16,-1 0-1 15,9-9 0-15,-10 8 0 0,3 0 0 16,-11 1 0-16,9-1 0 15,0 2 0-15,-7-3 0 16,14-7 0-16,-6 9 0 16,-1-1 0-16,-9 10 0 15,18-18 0-15,1 8 0 16,-3 0 0-16,-6 1 0 16,8-1-1-16,-17 1 1 0,15-1 0 15,2 2 0-15,-17-3 0 16,16-7 0-16,2 0 0 15,-2 0 0-15,-7 9 0 16,-2 8 0-16,10-17 0 16,0 9 0-16,-1-9 0 0,0 8 0 15,2 0 0 1,-2-8 0-16,-16 9 0 0,16-9 0 16,-7 8-1-16,7-8 0 15,-7 10 1-15,7-10 0 16,0 0 1-16,-7 7-1 15,7 2 0-15,1-9 0 16,0 0 0-16,-1 0 0 16,0 0 0-16,1 0 0 0,-9 8 0 15,9 1 0-15,0-9 0 16,-1 10 0-16,1-10 0 16,-8 7 0-16,6 1 0 15,2 1 0-15,-17-1 0 16,17-8 0-16,0 0 0 0,-1 9 0 15,0-9 0-15,2 0 0 16,-3 0 0-16,2 0 0 16,1 0 0-16,-3 0 0 15,2 0 0-15,-1 8 0 16,2-8 0-16,-2 0 0 16,0 10 0-16,2-3-1 15,-3-7 1-15,-14 9 0 0,15-9 0 16,-16 8 0-16,16-8-1 15,2 0 1-15,-19 9 0 16,18-9 0-16,-1 10 0 16,-16-3 0-16,16-7 0 15,1 9 0-15,-17-1 0 16,17-8 0-16,-1 0 0 0,0 0-1 16,2 0 1-16,-1 0 0 15,-2 0 0-15,2 0-2 16,0 0 1-16,-1 0 0 15,-7 9 0-15,8 0 1 16,8-9-6-16,0 0 1 16,0 0-4-16,0 0 48 0,0 0-39 15,0 0-49-15,0 0-24 16,16 25 18-16</inkml:trace>
  <inkml:trace contextRef="#ctx0" brushRef="#br2" timeOffset="53990.1773">5601 6411 52 0,'0'-8'0'15,"0"0"0"-15,0-1 0 16,0 0 0-16,0 1 0 16,0-1 2-16,0 1 0 0,-8-1 3 15,1 2-1-15,-2-3-1 16,0 2 5-16,0 8-2 16,2 0 3-16,-28 0-3 15,-14 8 2-15,-2 9-2 16,0 9 0-16,1 0-1 15,-9-1 0-15,-8 17-1 16,8-8-1-16,-7 10 1 0,-2-11-1 16,0 1 0-16,2 0-1 15,7 0 1-15,8-9-1 16,1 2-1-16,9-3 0 16,7-5-1-16,-1-3 0 15,20-8 0-15,6-8-3 0,0 9 1 16,-7 0 39-16,-2-1-37 15,11 0-47-15,-1 1-22 16,-18 26 17-16</inkml:trace>
  <inkml:trace contextRef="#ctx0" brushRef="#br2" timeOffset="54556.3131">5644 7219 69 0,'-8'0'0'15,"-1"0"4"-15,-25 0-1 16,-7 9-1-16,-10-1-1 16,-7 2 5-16,-9 6-1 15,-17 10 5-15,-52 24-3 0,86-33-1 16,-16 9 3-1,-11-1-2-15,2 2 0 0,17-11-2 16,7 9-1-16,0-8-1 16,17-8-2-16,9-1 0 15,18-8-6-15,-18 9 41 16,-2-1-36-16,10-8-46 0,2 0-22 16,-19 34 17-16</inkml:trace>
  <inkml:trace contextRef="#ctx0" brushRef="#br2" timeOffset="55320.7027">4997 6114 83 0,'-16'8'3'15,"7"-8"0"-15,-16 17-1 16,-9 9-4-16,-16 25 1 15,7-9 0-15,-16 18 0 0,1 8 5 16,-8-9-1-16,-36 52 3 16,43-52-2-16,-49 43 3 15,49-49-2-15,-1 14-1 16,1-8 2-16,10-8-2 16,6-8 2-16,2-1-2 15,7 1-1-15,16-9-1 16,2 1-2-16,7-11 0 15,9-15-4-15,0-1 1 0,0 1 0 16,0 0-3-16,9-1 2 16,0-8-1-16,16 8 1 15,9 1 0-15,16-1 1 16,0 2 1-16,18 6 1 16,6 10 1-16,62 33 0 15,-78-34 0-15,68 36 1 0,-58-28 0 16,65 26 0-16,-82-42 0 15,7 9-1-15,-6-9 0 16,-2-9 1-16,-9 1 0 16,-7-1-1-16,-1 2 0 15,-7-3 0-15,-1 2-2 16,0-9 1-16,-7 0 28 0,-2 0-27 16,1 0-34-16,-9 0-17 15,51 25 13-15</inkml:trace>
  <inkml:trace contextRef="#ctx0" brushRef="#br3" timeOffset="82336.8642">18873 7593 67 0,'0'0'-4'0,"0"0"1"16,0 0 18-16,0 0-15 15,0 0-19-15,0 0-9 16,0 9 7-16</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2-10T22:31:35.001"/>
    </inkml:context>
    <inkml:brush xml:id="br0">
      <inkml:brushProperty name="width" value="0.05" units="cm"/>
      <inkml:brushProperty name="height" value="0.05" units="cm"/>
    </inkml:brush>
  </inkml:definitions>
  <inkml:trace contextRef="#ctx0" brushRef="#br0">196 348 2441,'0'0'0,"0"0"643,0 0-129,0 0-386,0 0 1,0 0-129,0 0 0,0 0 257,0-21 0,0 21-129,0 0 258,0 0-129,0 0 257,0-22-129,0 22-128,0-22 0,0 22 386,0 0-258,0 0-128,0 0 0,0 0-128,0 0 128,0 0 0,0 0 0,0 0 0,0 0 128,0 0-128,0 0 386,0 0-129,0 0 128,0 0-128,0 0-128,0 22-1,-22-22-128,22 22-128,-22-22-1,22 21-128,-21 1 0,-1-22 0,22 22 0,-22-22 0,22 0 0,-22 0 0,22 0-128,-21 0-1,21 0 129,-22 0 0,22 21-128,-22-21 128,22 0-257,0 0 0,0 0-257,0 0 128,0 0 129,0 0 129,0 0 128,0 0 128,0 0-128,0 0 257,0 22-128,0-22 128,22 0 0,0 22 0,-1-22 0,-21 0-129,0 0-256,22 0-1,0 22 258,0-22-1,-1 0 1,23 0-1,-44 0 129,21 0 0,1 0-128,-22 0-1,22 0-128,-22 0-128,22 0 128,-22 0-129,0 0 1,0 0 385,21 0-129,-21 0 258,0 0-129,0 0 128,0-22-128,0 22 0,0-22 0,0 0 0,0 1-128,0 21-1,0-22-256,0 0 128,-21 1-129,21-1 1,0 22-1,0 0 129,-22-44 0,22 1 129,0 0-1,0 21-128,0-21 0,0 43 0,0 0 0,0-22-128,0 22-1,0 0-256,0 0 128,0 0 0,0 0-386,0-22 129,0 0-642,0 22 256,0 0 3727,0-21-2827,0 21-3726,0-22-1671,0 22 1285</inkml:trace>
</inkml:ink>
</file>

<file path=ppt/ink/ink50.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09T20:53:28.789"/>
    </inkml:context>
    <inkml:brush xml:id="br0">
      <inkml:brushProperty name="width" value="0.05292" units="cm"/>
      <inkml:brushProperty name="height" value="0.05292" units="cm"/>
      <inkml:brushProperty name="color" value="#FF0000"/>
    </inkml:brush>
  </inkml:definitions>
  <inkml:trace contextRef="#ctx0" brushRef="#br0">18628 7798 125 0,'-7'0'31'16,"7"0"-31"-16,0 0-39 15,0 0-20-15,0 8 15 16</inkml:trace>
  <inkml:trace contextRef="#ctx0" brushRef="#br0" timeOffset="4040.2636">18888 8011 22 0,'0'0'0'0,"0"0"2"16,0 0-1-16,0 0-2 16,0 0 1-16,0 0-1 15,0 0 0-15,-7 0 3 16,-1 0-1-16,-1-9 0 15,9 9 2-15,-8 0 0 16,-1-9 3-16,1 9-1 0,-1-8 2 16,1 8-1-16,0-9 1 15,-1 9-2-15,1 0 2 16,0 0-2-16,-9-8-1 16,8 8 1-16,1-9-2 15,-9 1 1-15,0 8-1 16,1-9 3-16,-2 1-2 15,2-1 2-15,16 9-2 0,-8 0 1 16,-1-8-2-16,-17-9 0 16,2 0 0-16,-1 1 0 15,-1-2-1-15,1 1-1 16,0-9 0-16,0 1 0 16,0-1 0-16,-2 0-1 15,3 1 1-15,-1 1 0 0,8-3 0 16,-8 1-1-16,0 1 0 15,8 0 1-15,-8-1-1 16,8 0 0-16,0 1 0 16,0-9 0-16,1 1 0 15,-10-2-1-15,10 1 1 16,0 0 0-16,-2 8 0 0,1 1 0 16,0-1 1-16,8 9 0 15,2 9 0-15,-2-17 0 16,1-1 0-16,-1 9 0 15,1 1 0-15,0-11 0 16,-2 11 0-16,3-2 0 16,-10-6 0-16,9 14-1 0,-1-15 0 15,1-1 0-15,-1 1 0 16,1 9 0-16,0-11 0 16,8 19 0-16,-8-9 0 15,-1-9 0-15,0 1 1 16,1 16 0-16,0-16 0 15,8 17-1-15,-9-18 0 0,1 0 0 16,-2 0-1-16,3 19 1 16,-1-20 0-16,-1 2 0 15,1-1 0-15,-1 18 0 16,1-18 0-16,-9 1 1 16,0-9 0-16,9 8-1 15,-9 1 0-15,0 0 0 0,2-1 0 16,5 0 0-16,-7-7 0 15,1-2 0-15,-2-7 0 16,2 8 0-16,-1-17 0 16,0 9 0-16,8 7 0 15,-7 1 0-15,8 9 0 16,-1-1 0-16,-7-8 0 0,7 9 0 16,-8-9 0-16,1 0 0 15,-1 9 0-15,8-1 0 16,-7-7 0-16,-1-3 0 15,0 2 0-15,0 0 0 16,-1 10 0-16,3-3 0 16,6 2 0-16,1-1 0 0,-9 2 0 15,9 6 0-15,-1-7 0 16,1 7 0-16,1 1 0 16,-11-7 0-16,9-3 0 15,-8 2 0-15,9-1 0 16,-1 1 1-16,-7-9-1 15,7 8 0-15,1 2 0 16,-9-11 0-16,8 1 0 16,1 8 0-16,-8-7 0 0,7 7 0 15,1 0 0-15,-1 1 1 16,1 0 0-16,-9-1 0 16,10 10-1-16,-11-19 0 15,10 26 0-15,-9-16 0 16,8 16 1-16,0-15 0 0,2-3-1 15,-2 11 0-15,-8-10 0 16,9 0 0-16,0 9 0 16,-9-9 0-16,8 1 0 15,1 1 0-15,0-3 0 16,-1 1 0-16,-8-8 0 16,9 9 0-16,0-1 0 15,0 1 1-15,-1 16-1 16,0-16 0-16,1-1 0 0,0 2 0 15,-1 14 0-15,1-7 0 16,1-8 0-16,-3 8 0 16,-7-9 0-16,9 9 0 15,-9-8 1-15,8 8-1 16,-7-9 0-16,7 1 0 16,-7 0 0-16,-1 8 0 0,0-8 0 15,10-2-1-15,-11 2 1 16,1-1 0-16,0-8 0 15,1 9 1-15,-1-9 0 16,0 8-1-16,-1-8 0 16,2 9 0-16,0-1 0 0,-1 2 0 15,0-2-1-15,1 9 1 16,-2-1 0-16,2 1 0 16,-1-9 0-16,9 18 0 15,-9-18 0-15,8 19 0 16,-8-19 0-16,-1 9 0 15,3-1 0-15,6 11 0 16,1-10 0-16,0 7 1 0,-9-7 0 16,17 9-1-16,-9 0 0 15,9-1 0-15,-8 0 0 16,1 1 0-16,-3-1 0 16,10 2 0-16,-8-3 1 15,8 3-1-15,-9-3 0 16,9 2 0-16,0 8 0 15,-8 0 0-15,8-8 0 0,-8-1 0 16,8 9 0-16,0-8 0 16,-9 8 0-16,9 0 0 15,0 0 0-15,-7-9 0 16,-3-7 0-16,2 6 0 16,0 3 0-16,-1-3 0 15,9 2 0-15,-8-1 0 0,8 9 0 16,0 0 0-16,-9 0-1 15,9-8 1-15,0 8 0 16,0 0 0-16,0 0 0 16,-9-8 0-16,9 8 1 15,0 0-1-15,-7-9 0 16,7 9 0-16,-9-8 0 0,9 8 0 16,0 0 0-16,0 0 0 15,-8 0 0-15,8 0 0 16,0-9 0-16,-9 9 0 15,9-9 0-15,0 9 0 16,0 0 0-16,0 0 0 16,0 0 1-16,-8 0-1 0,0 0 0 15,8 0 0-15,0 0 0 16,0 0 0-16,0-7 0 16,0 7 0-16,0 0 0 15,0 0 0-15,0-10 0 16,0 10 0-16,-9 0 0 15,9 0 0-15,0 0 0 0,-8-7 0 16,8 7 0-16,0-10 0 16,0 2 0-16,-9 8-1 15,9-8 0-15,-7-1 0 16,-2 9 1-16,0-8 0 16,9 8 0-16,-8-9 0 15,8 0 0-15,-9 1 0 0,1 8 0 16,0-9 0-16,0 2 0 15,-1-3 0-15,0 3 0 16,9-3 0-16,-8 2 0 16,8 0 0-16,-8-1 0 15,8 9 0-15,-9-8 0 16,9-1-1-16,0 9 0 16,0-9 0-16,0 9 1 15,0 0 0-15,0 0 0 0,-8 0 0 16,8 0 0-16,0 0 0 15,0 0-1-15,-10-7 0 16,10 7 1-16,0 0 0 16,0-10 0-16,0 3 0 15,0 7 0-15,-7-10 0 16,7 10 0-16,0 0 0 0,0 0 0 16,0 0 0-16,0 0 0 15,0 0-1-15,0 0 0 16,0 0 1-16,-8 0 0 15,8 0 0-15,0 0 0 16,0-8 0-16,0 8 0 16,-9-8 0-16,9-1 0 0,0 9 0 15,0 0 0-15,0 0 0 16,0 0 0-16,0 0 0 16,0 0 0-16,0 0-1 15,0 0 1-15,0 0-1 16,0 0 1-16,0 0-1 15,0 0 1-15,0 0 0 16,0 0 0-16,0 0 0 0,0 0-1 16,0 0 0-16,0 0 0 15,0 0 1-15,0 0-1 16,0 0 1-16,0 0-2 16,0 0 1-16,0 0 0 15,0 0 0-15,0 0 0 0,0 0-1 16,0 0 0-16,0 0-1 15,0 0 1-15,0 0-3 16,0 0 2-16,-8-8-2 16,8 8 1-16,0 0 1 15,0-9 1-15,0 0 0 16,0 1-1-16,0-1 0 0,0 2 0 16,0-3 0-16,0 10 0 15,0-7 1-15,0 7-4 16,0-10 1-16,0 2 0 15,0 0 1-15,0 8 1 16,0 0 1-16,0 0 1 16,0 0 2-16,0 0 0 0,0 0-3 15,0 0 0-15,0 0-1 16,0-9 20-16,0 1-17 16,0-1-22-16,0 0-10 15,25 9 8-15</inkml:trace>
  <inkml:trace contextRef="#ctx0" brushRef="#br0" timeOffset="5541.5416">15933 3478 33 0,'0'0'0'0,"0"0"0"0,0 0 0 15,0 0 1-15,0 0 0 16,0-9 3-16,0 0-1 15,0 2 0-15,0-10-1 16,0 7-1-16,0-6 0 16,0-1 0-16,0 17 0 15,0-9 0-15,0 0-3 0,0 1 0 16,0-18 3-16,0 1 0 16,0 0 1-16,0 0-1 15,0 15 0-15,0-15-1 16,8 0 0-16,1-1 2 15,-1 0-1-15,0 1 0 16,1 0 0-16,-9 16-2 0,8-17 0 16,-8 19 1-16,0-3 0 15,0 2 0-15,0-1 0 16,9 1 0-16,-1 8 5 16,9-8-1-16,0 8 3 15,-9 0-2-15,0 8-1 16,10 9-1-16,-2 8-3 0,9 1 0 15,-7 0 0-15,-2-10-1 16,1 11 0-16,-1-11 2 16,-7 1 0-16,8 9 1 15,-1-10-1-15,1 1 2 16,0 0-1-16,1 1 1 16,-2-1-1-16,0 9 0 15,1-9-1-15,0 7 0 16,-9-15-2-16,9 8 0 0,-8-8 0 15,-1-1 0-15,-8 0 0 16,8 2 0-16,-8-3-2 16,0 3 1-16,0-3 0 15,17 2-2-15,-10 0 1 16,3-9-4-16,-10 0 25 16,0 0-18-16,0 0-24 0,0 0-11 15,34 25 9-15</inkml:trace>
  <inkml:trace contextRef="#ctx0" brushRef="#br0" timeOffset="11139.059">11633 8359 46 0,'0'0'0'0,"0"0"0"15,0 0 0-15,8 0 0 16,-8 0 2-16,8 0-1 16,1 0 0-16,-1 0 2 15,0 0-1-15,1 8 1 0,0-8-1 16,-2 9 0-16,2 0-1 16,8-1 1-16,-17-8-1 15,8 0 1-15,0 8-1 16,1 1 0-16,-1-1 0 15,1 1 0-15,0-1-1 16,-2 1 0-16,2-9 1 0,-1 8-1 16,1 1 3-16,-1-1-1 15,0 1-1-15,2-9 0 16,-3 8-1-16,2-8 1 16,0 9 0-16,-2-9-1 15,-7 8 0-15,9-8-1 16,-1 0 0-16,-8 9 2 0,0-9 0 15,10 8-1-15,-3 2 0 16,1-3 0-16,2 2 0 16,-10-1 0-16,0-8 2 15,0 0 0-15,0 0-1 16,0 0 0-16,0 0 0 16,0 0 0-16,0 0-1 0,7 0 0 15,-7 0 0-15,0 0 0 16,0 9 0-16,0-9 0 15,0 0 0-15,0 0-1 16,0 0 0-16,0 0-1 16,0 0 0-16,0 0 0 15,0 0 0-15,0 0 1 16,0 0 0-16,0 0 1 0,0 10 2 16,0-10 0-16,0 0 0 15,0 7-1-15,0 1 1 16,0 1-1-16,0-1 1 15,0 1-1-15,0-9 0 16,0 8-1-16,0-8 0 16,0 9 1-16,0-9-1 0,0 8 2 15,0-8-1-15,0 9 2 16,9-1-1-16,-9-8-1 16,8 0 0-16,0 9-1 15,-8-9 1-15,9 10 0 16,-1-10 0-16,2 7 0 15,-10 2-1-15,0-1 0 16,7-8 0-16,-7 0 0 0,8 0 0 16,-8 9 0-16,0-9 0 15,0 0 0-15,0 0 0 16,9 0 0-16,-9 0 0 16,0 0 0-16,0 0 0 15,0 0-1-15,0 0 0 0,0 0-1 16,0 0 0-16,0 0 1 15,0 0-1-15,0 0 0 16,0 0-3-16,0 0 1 16,0 0-2-16,0 0 26 15,0 0-20-15,0 0-26 16,0 0-12-16,25 25 10 0</inkml:trace>
  <inkml:trace contextRef="#ctx0" brushRef="#br0" timeOffset="12115.0163">11960 8393 36 0,'0'0'0'15,"0"0"0"-15,0 0 0 16,0 0 0-16,0 0 0 15,0 0 0-15,0 0 4 0,0 0-1 16,0 0-1-16,0 0 2 16,0 0-1-16,0 0 6 15,0 8-2-15,8 9 0 16,2 0-2-16,-10-17 1 16,0 9-1-16,15 16 0 15,2-8-1-15,0 0-1 0,0 10-2 16,1-11 0-16,-3 1-1 15,-6-7 0-15,0-3 0 16,-1 1 0-16,0 1 1 16,1-1 0-16,-1 1 1 15,0-1-1-15,-8 1 0 16,0-1 0-16,0 1 0 16,9-1 0-16,-9 1 0 0,0-9-2 15,0 0 1-15,0 0 1 16,0 10-1-16,0-10 2 15,0 7-1-15,8 10 0 16,-8-8 0-16,0 0 0 16,0-1 0-16,0-8 0 15,0 8 0-15,0-8 0 0,0 0 0 16,-8 0 0-16,-1 0-1 16,-7 9 0-16,-1-9 0 15,0 0 0-15,0 0 0 16,17 0 2-16,-7 0-1 15,-3 0 0-15,2 0 0 16,0 0 0-16,-1 0-1 0,1 0 1 16,-1 0 0-16,1 0-1 15,-1 0-1-15,1 0 0 16,1 0-1-16,-3 0 0 16,2 0-2-16,-1 0 1 15,9 0-2-15,-8 0 1 16,0 8-4-16,-1 1 2 0,9-1 2 15,0-8-2-15,0 0 2 16,0 0 25-16,0 0-21 16,0 0-27-16,0 0-13 15,17 17 10-15</inkml:trace>
  <inkml:trace contextRef="#ctx0" brushRef="#br0" timeOffset="22861.9449">9742 9049 27 0,'-8'0'0'0,"0"7"4"16,-1 2-1-16,1-1 3 16,0 1-2-16,-1-1-1 15,9 1-1-15,-8-1 0 16,0-8 0-16,-1 9-1 16,9-1 3-16,-9 1-1 15,1-1 3-15,1 0-2 16,-3 1 1-16,2-9-1 0,0 9 1 15,-9-1-2-15,8 1 0 16,2 0 0-16,-11-1-1 16,11 0 0-16,-11 1-1 15,1-1-1-15,9 9 0 16,-1-8 2-16,2-1-1 0,-3 1 1 16,2-1-1-16,1 1 0 15,-3-1-3-15,2 1 1 16,8-9-4-16,-9 8 1 15,9-8-4-15,-7 9 2 16,-2-1 26-16,0-8-20 16,2 0-25-16,7 0-13 0,0 34 10 15</inkml:trace>
  <inkml:trace contextRef="#ctx0" brushRef="#br0" timeOffset="23321.2937">9373 9388 24 0,'0'0'5'0,"0"0"-2"15,0 0 0-15,-9 8 2 16,2-8-1-16,-2 9 1 16,0-9-1-16,1 8 1 15,-1 1-1-15,1-1 2 0,0 1-1 16,0-1 1-16,-1 1-1 16,0-1-1-16,-7 1 2 15,-1-2-1-15,9 3-2 16,-1-2-1-16,-7 1 0 15,7-1-1-15,9-8-2 16,-9 10 0-16,1-3-1 0,-9 10 1 16,1 0 0-16,-10 9 1 15,9-1 0-15,-8 1 1 16,0 1 0-16,1-11 1 16,6 9-1-16,-7-8 1 15,9 0-1-15,-9 0-3 16,-1 9 1-16,0-9 0 15,1 8 0-15,8 1 1 0,-7-9-4 16,-1 8 1-16,7-8 1 16,10-8 0-16,-9 8 1 15,9-9 1-15,-9 18 0 16,8-18-5-16,-6 10 26 16,-3-10-21-16,1 0-27 15,9 1-14-15,-18 42 11 0</inkml:trace>
  <inkml:trace contextRef="#ctx0" brushRef="#br0" timeOffset="23389.9336">8592 10144 19 0,'0'0'1'0,"-9"0"4"15,9 0-5-15,0 0-7 16,0 0-2-16,0 9 2 16</inkml:trace>
</inkml:ink>
</file>

<file path=ppt/ink/ink51.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09T20:53:59.810"/>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7030A0"/>
    </inkml:brush>
  </inkml:definitions>
  <inkml:trace contextRef="#ctx0" brushRef="#br0">10070 8903 24 0,'0'0'3'0,"0"0"-1"0,-8 9 0 15,-1-1-1-15,2 1 0 16,-3-1 1-16,-5 1-1 16,15-9 1-16,-10 0-1 15,2 8 2-15,-17 9-1 16,-1 0 2-16,1 1-1 15,1-2 2-15,-1 1-1 0,-1 0-1 16,0 0 2-16,1 9-2 16,0-1 1-16,-9 9-1 15,1-8 1-15,0-1-1 16,0 1-1-16,-2 8 0 16,1 0 1-16,-8 1-1 15,0-2 0-15,0 1 2 0,0 0-1 16,0 0 1-16,-8 0-1 15,0 0 1-15,8 0-1 16,-9 0 1-16,2 9-1 16,6-9 0-16,2 0 0 15,-11 0-1-15,10 0-1 16,0 0 0-16,-8 0 0 0,9 0 0 16,-2 0 0-16,1-1 0 15,0 2 1-15,-7-1 0 16,6-9-1-16,2 9 0 15,7-8 0-15,-1-1-1 16,2 1 0-16,8-9 1 16,-1 0-1-16,2 0 1 0,-1 0-1 15,-1 0 1-15,1 0 0 16,-1 0-1-16,1 0 0 16,9 0 0-16,-1 0-1 15,0 8 0-15,0-8-1 16,0 0 1-16,9-8 1 15,0-1 0-15,-1 1 0 16,1-1 0-16,-1 0 0 0,2 1 0 16,-3 0 0-16,2-1-1 15,1 1 0-15,-3-2 1 16,2 3 0-16,0-2-1 16,-1 1 0-16,9-9 1 15,-8 8 0-15,-1 1-1 16,2-1 0-16,-3-8 0 0,2 9 2 15,1-1 0-15,-3 1 0 16,2-1 0-16,-1 1 0 16,2-2 0-16,-2 3 0 15,0-1 0-15,2-1-1 16,-3 1 0-16,2-2 0 16,0 3 0-16,-9 7 0 0,1 0 0 15,7-9 0-15,0 1-2 16,-8 16 1-16,9-16-1 15,0-1 0-15,-9 9 3 16,1 0-1-16,7-9 0 16,0 1 1-16,1 0 0 15,-9 15-1-15,9-14 0 0,0-2 0 16,-18 9 0-16,9 0 1 16,2 0-1-16,-3 0 0 15,2-1 0-15,-2 2 0 16,1-1 1-16,2 0-1 15,5-8 1-15,2-1 0 16,-1 1 0-16,2-1 0 0,-3-8-1 16,2 0 0-16,8 0-1 15,-7 9 0-15,-3 8 1 16,2-9-1-16,-1 1 0 16,9-9 0-16,-7 0 0 15,7 0 0-15,0 0 0 16,0 0 0-16,0 0 0 15,0 0-2-15,0 0 1 0,0 8 0 16,0-8 1-16,0 0 0 16,0 0-1-16,0 0 1 15,0 8-1-15,0-8 1 16,0 0-1-16,0 0 0 16,0 0-2-16,7 0 1 15,2 0 1-15,-1 0-3 0,2 0 2 16,-10 0-2-1,7-8 1-15,1 0 0 0,2-1 1 16,-3 1-1-16,2-9 24 16,-1 8-20-16,-8 1-26 15,0-1-12-15,35 1 10 16</inkml:trace>
  <inkml:trace contextRef="#ctx0" brushRef="#br0" timeOffset="783.4327">7726 10655 52 0,'0'0'0'16,"0"0"1"-16,0 0 0 16,0 0 1-16,0 0 0 15,-8 0-2-15,1 9 0 16,7-9 2-16,-10 8 0 15,-5 18-1-15,-3 8 5 0,-8 8-2 16,-7 1 1-16,-1-1-1 16,2 1 2-16,-2 7-1 15,-9-7 1-15,9 8-2 16,2-1-1-16,-2-7 0 16,0 0-1-16,10-9 1 15,6 0 0-15,1-8 0 0,1-1-1 16,16-16-1-16,0-1 0 15,0 1-3-15,0 8 1 16,0-9 0-16,7-8 1 16,11 0 0-16,-10 0 1 15,17-8 0-15,8-9 1 16,9-9-1-16,9-8-1 0,8 0 0 16,-16 0 0-16,6 0 0 15,1 0 0-15,-6 9-2 16,-4 8 0-16,-6 0-1 15,0-1 1-15,0 2-2 16,-10-1 1-16,2 8-1 16,-1-8 1-16,0 9-1 0,-17-1 1 15,18 1 1-15,-1-1-3 16,-7-8 27-16,-3 9-22 16,-5-1-28-16,-3 1-13 15,52-2 10-15</inkml:trace>
  <inkml:trace contextRef="#ctx0" brushRef="#br0" timeOffset="27353.2808">26886 3630 57 0,'0'0'-6'0,"0"0"2"16,0 0 0-16,0 0 1 15,0 0 4-15,0 0 0 16,0 0 0-16,0 0 4 15,0 0-1-15,0 0-4 16,0 0 0-16,0 0 13 16,0 0-13-16,0 0-17 15,0 0-7-15,25 26 6 0</inkml:trace>
  <inkml:trace contextRef="#ctx0" brushRef="#br1" timeOffset="35493.9066">9994 8096 10 0,'0'0'0'0,"0"0"3"16,0 0-1-16,-7 0 1 15,7 0-3-15,0 0-5 16,0 0-2-16,0 0 2 16</inkml:trace>
</inkml:ink>
</file>

<file path=ppt/ink/ink52.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09T20:55:00.766"/>
    </inkml:context>
    <inkml:brush xml:id="br0">
      <inkml:brushProperty name="width" value="0.05292" units="cm"/>
      <inkml:brushProperty name="height" value="0.05292" units="cm"/>
      <inkml:brushProperty name="color" value="#002060"/>
    </inkml:brush>
  </inkml:definitions>
  <inkml:trace contextRef="#ctx0" brushRef="#br0">9969 8138 41 0,'0'0'0'0,"0"0"4"15,0 0-1-15,0 0-2 16,-7 0-1-16,7 0 2 0,-10-9 0 15,2 1 0-15,0 8 0 16,-1-9 3-16,1 9-1 16,-1 0-1-16,2-8 1 15,-2 8-1-15,0 0 2 16,2 0-2-16,-3 0 0 16,2 8-1-16,0 9 0 0,8-17 0 15,0 9-1-15,-8 16 0 16,-1 10 0-16,0 8 1 15,2-2 0-15,7 2-1 16,0-9-1-16,7-8 2 16,2-1-1-16,0 0 0 15,-1-16 0-15,0-1-2 16,0 1 0-16,2-1 1 0,-3-8 0 16,18 0 0-16,1 0 0 15,-18 0 0-15,26-17 0 16,-9 0 0-16,0 0 0 15,-7-8 0-15,-2 8 0 16,-8 0 0-16,1-9 0 0,-1 18 0 16,-8-1 0-16,0 1-1 15,0-18 0-15,0 18 2 16,0-1 0-16,-8 1 1 16,-9-18-1-16,1 9 1 15,-2 1 0-15,1 7-1 16,-7 0 1-16,15 9 0 15,0 0 0-15,-16 0 0 0,17 0 1 16,-1 0-1-16,-15 0-1 16,15 0 0-16,0 0-2 15,2 9 0-15,-3-9 0 16,10 9-2-16,0-9 1 16,0 8-3-16,-8 9 2 15,0 1-3-15,8-11 2 0,0 2-3 16,0-1 30-16,0 1-23 15,0-9-30-15,0 0-14 16,8 34 11-16</inkml:trace>
  <inkml:trace contextRef="#ctx0" brushRef="#br0" timeOffset="982.6379">9987 8537 16 0,'0'0'7'0,"0"0"-2"0,0 0-1 15,0 0-1-15,0 0-1 16,0 0 0-16,0 0-1 15,0 0 0-15,0 0-1 16,0 0 5-16,0 0-1 16,0 0 0-16,0 0-1 0,0 9 4 15,0-1-2-15,7 11-1 16,2-4 1-16,-9-15-1 16,0 9 0-16,0-1-1 15,0 1-1-15,8 16-1 16,2 11 0-16,-3-12-1 15,-7 2 2-15,0-1-1 16,0-16 0-16,0-1 1 0,0 1-1 16,0-1 2-16,0 1-1 15,0-9 0-15,0 0-1 16,-7 17-3-16,7-9 1 16,0-8-4-16,0 0 1 15,0 0 1-15,0 0-4 16,0 0 2-16,-10-8 25 0,10 8-20 15,0 0-26-15,0 0-12 16,0 0 10-16</inkml:trace>
  <inkml:trace contextRef="#ctx0" brushRef="#br0" timeOffset="1460.6733">10021 8742 44 0,'0'0'3'16,"0"0"-1"-16,0 0 0 15,0 0-1-15,0 0 0 16,-10 8 0-16,10 1-1 16,-8-1 5-16,-1 1-2 0,-16 16 5 15,0 1-2-15,0-1 4 16,0 1-3-16,-1-1 1 15,2 1-2-15,6-9-2 16,2 8-1-16,7-16-1 16,1-1-5-16,8 1 0 15,0 0-8-15,-8 7 3 0,8-7-5 16,-9-1 32-16,1-8-19 16,0 0-25-16,8 0-11 15,0 34 9-15</inkml:trace>
  <inkml:trace contextRef="#ctx0" brushRef="#br0" timeOffset="1787.7842">10011 8776 98 0,'17'25'5'0,"17"9"-2"16,-1 0 0-16,9 9-4 15,-8-9 1-15,-1 0-8 16,-7-8 2-16,-9-10-4 15,-9-7 3-15,0-1 2 16,-8-8 1-16,0 0 3 0,9 10 0 16,-9-3 0-16,0-7 17 15,0 0-16-15,0 0-21 16,0 0-9-16,16 34 7 16</inkml:trace>
</inkml:ink>
</file>

<file path=ppt/ink/ink53.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09T20:55:25.809"/>
    </inkml:context>
    <inkml:brush xml:id="br0">
      <inkml:brushProperty name="width" value="0.05292" units="cm"/>
      <inkml:brushProperty name="height" value="0.05292" units="cm"/>
      <inkml:brushProperty name="color" value="#002060"/>
    </inkml:brush>
  </inkml:definitions>
  <inkml:trace contextRef="#ctx0" brushRef="#br0">19713 7168 52 0,'0'0'0'0,"0"0"1"15,0 0 0-15,0 0-1 16,0 0 0-16,0 0 2 16,0-8 0-16,0 8 1 15,0 0-1-15,0 0 4 16,0 0-2-16,-9 0-1 16,0 0 1-16,9 0-1 15,-8 17 0-15,8-17 0 0,0 8-1 16,-8 18-1-16,0 16 1 15,8-7 0-15,0 7 1 16,8-8-1-16,0-8-1 16,0-1-1-16,-8-17 0 15,9 2-1-15,0-3 0 16,-1-7-1-16,0 0 0 16,1 0 4-16,-1 0 0 0,-1 0 0 15,20-7 0-15,-19 7-1 16,1-10 0-16,-1 2 0 15,0-1-1-15,1-16 0 16,-1-1 0-16,-8 1 0 16,-8-1-1-16,8 18 0 15,-9-9 2-15,-7 0 0 0,7 8-1 16,1 2 4-16,-1-3-1 16,1 10 0-16,-2 0-1 15,3 0-2-15,-1 0 0 16,8 0-4-16,-9 0 1 15,1 0-3-15,8 10 1 0,-17-3 30 16,0 2-25-16,9-1-32 16,0 1-15-16,-9 33 11 15</inkml:trace>
  <inkml:trace contextRef="#ctx0" brushRef="#br0" timeOffset="820.7384">19695 7627 49 0,'0'0'4'0,"0"0"-1"15,0 0-1-15,0 0 2 16,0 0-1-16,0 0 1 16,0 0-1-16,0 9 2 15,-8 8-1-15,8-9 2 16,0 18-2-16,0 16 2 15,0 1-1-15,0-9-1 0,8-8-3 16,1-1 0-16,-9-15-2 16,0-3 0-16,9 2-2 15,-1-9 1-15,-8 0 1 16,8 0 1-16,1 0 1 16,16-16-1-16,0-11 0 15,-8 2 1-15,0 8 0 0,-2-9 0 16,-5 9 0-16,-10 9-2 15,0-1 1-15,0 0 1 16,0 2 0-16,0-3 1 16,0 2-1-16,0-1 0 15,-10 1 1-15,3 1-1 16,-1-3-2-16,-1 10 1 16,1 0-5-16,0 0 1 0,-1 0-2 15,9 0 2-15,-25-9 27 16,8 1-23-16,0-1-29 15,9 1-15-15,-18 8 11 16</inkml:trace>
  <inkml:trace contextRef="#ctx0" brushRef="#br0" timeOffset="1647.5575">19662 8070 41 0,'0'0'0'15,"0"0"3"-15,-8 0-1 0,-1 0 1 16,0-9-1-16,2 9 2 15,-2 0-1-15,1 0 5 16,-1 0-2-16,1 0 2 16,0 0-2-16,-1 0-1 15,1 9-1-15,-1-1-1 16,9-8 2-16,0 9-2 0,0 0-1 16,0 16 0-16,0-17-1 15,0 1-1-15,0-1 0 16,0 1 0-16,0-1 0 15,0 1-1-15,9-1 1 16,-1 1 1-16,1 0-1 16,-1-9 1-16,0 0 0 15,1 0-3-15,-9 0 1 16,17 8 1-16,-10 0 0 0,2-8 0 16,-9 0 1-16,0 0 0 15,0 0 1-15,0-8-1 16,0 0 1-16,-9-1 0 15,2 0-1-15,-2 1 0 16,9 8 0-16,-8 0-1 0,-1 0 0 16,1 0-5-16,0 0 1 15,8 0 1-15,-17-9 1 16,8 1-5-16,0-1 32 16,2 1-25-16,-2-1-32 15,1 1-15-15,-1 8 11 16</inkml:trace>
  <inkml:trace contextRef="#ctx0" brushRef="#br0" timeOffset="3427.6569">19612 9915 62 0,'0'0'0'0,"-9"0"3"15,1 0-1-15,0 0 0 16,-1 0-1-16,1 9 4 16,-1-1-1-16,0 1-3 15,9-9 0-15,0 8 0 0,0 0 3 16,0 1-1-16,0 0 0 16,0-1 0-16,0 1-1 15,0 0-1-15,0-1 0 16,0 0 0-16,0 1-3 15,0-1 1-15,9 1-1 16,0-1 1-16,-1-8-2 0,1 0 1 16,-1 0 0-16,0 0-2 15,1 0 1-15,-1 0 0 16,1 0 1-16,-2 0 0 16,2 0 1-16,-9-8 0 15,0-1 0-15,0 1 2 16,0-17 0-16,0-1 0 15,0 17-1-15,-9 0 0 16,-7-7 2-16,-1-10 0 0,9 18 2 16,0-1-1-16,-1 9 2 15,1 0-1-15,8 0-4 16,-18 0 0-16,11 0 0 16,-2 0-6-16,9 0 2 15,-8 0 24-15,-1 0-20 0,1 0-26 16,8 0-13-16,0 34 10 15</inkml:trace>
  <inkml:trace contextRef="#ctx0" brushRef="#br0" timeOffset="4327.3019">19679 9890 116 0,'-17'8'0'16,"17"-8"-13"-16,-8 0 4 0,-17 9 5 15,8-1 1-15,0 1 6 16,9-1 0-16,-18 9 3 16,17-17-1-16,2 8-1 15,-2 1-2-15,-8 8-1 16,9-8 1-16,0 0-1 16,-2 16-1-16,10 0 0 15,0-16-3-15,0-1 1 0,0 1 1 16,0-1 0-16,10 18 0 15,-2-18-1-15,0 1 1 16,1-1-1-16,-1 0 0 16,1-8 0-16,-2 0 0 15,2 0-1-15,0 0 1 16,-1 0 0-16,9 9 1 0,0 0 0 16,-9-9 0-16,1 0 1 15,-9 0 3-15,0 0-1 16,0-9-2-16,0 0 0 15,-9-7-1-15,9 16 0 16,0-9 0-16,-8 1 0 16,-1-2 0-16,1 3 0 0,0-2 0 15,-1 1 0-15,9-1 0 16,0 1-1-16,0-1 1 16,0 9-4-16,0 0 1 15,-17-17 21-15,8 0-17 16,2 9-22-16,-2 0-10 15,-8-18 8-15</inkml:trace>
  <inkml:trace contextRef="#ctx0" brushRef="#br0" timeOffset="5124.5048">19578 9754 85 0,'0'-17'-6'15,"0"8"2"-15,0 1 0 16,0-9 1-16,0 8 1 0,0 1 3 16,-8-1 0-16,8 2 5 15,-9 7-1-15,9 0 3 16,0 0-2-16,-9 0 1 15,2 7-2-15,-2 10 0 16,9 0-1-16,0-17-1 0,0 9-1 16,0-1 0-16,0 1-2 15,0-1 0-15,9 9-1 16,-2-8 1-16,2-1 0 16,0 1 0-16,-1-1 0 15,1 1 0-15,-1-9 0 16,0 0 0-16,1 0 0 0,-1 0 0 15,1 0 0-15,-2-9 1 16,2 1 0-16,8-18-1 16,-8 1 0-16,-9 16-1 15,8-16 1-15,-8-1 0 16,0 1 1-16,0 16-1 16,-8-17 0-16,-1 18 0 15,1-1 1-15,-1 1-1 16,0-1 0-16,2 9 0 0,-2 0 0 15,1 0 0-15,-9 0 0 16,9 0-6-16,-1 9 1 16,1 8-4-16,8-17 2 15,-9 16 31-15,0-7-24 16,9 0-30-16,0 0-15 0,0 42 11 16</inkml:trace>
  <inkml:trace contextRef="#ctx0" brushRef="#br0" timeOffset="5775.5652">19797 9430 64 0,'0'0'-9'0,"0"-8"2"15,0 8 2-15,0-9 1 16,0 9 1-16,0 0 3 15,-9-8 0-15,9-1 6 16,-8 1-1-16,-1-1 6 0,1 1-2 16,-2 8 2-16,3 0-3 15,-1 0-2-15,-9 0 1 16,0 8-2-16,17-8-2 16,0 9-1-16,-9-1 0 15,1 9-1-15,0 9 0 16,8-18-1-16,-8 18 0 15,8-1 1-15,0 2 0 0,0-20 0 16,8 2 0-16,8 8 0 16,-7-9-1-16,0-8 0 15,-1 0 0-15,0 0 0 16,16 0 0-16,-14-8-2 16,15-9 1-16,-8-9 0 15,0 1 2-15,-2-9-1 0,-5 8 1 16,-2-8 0-16,-8 9-1 15,-8-1 0-15,-2 1-1 16,3 8 0-16,-1 8 1 16,-1 1 0-16,1-1 0 15,0 1-2-15,-1 8 0 0,1 0-4 16,8 0 1-16,-27-9 30 16,12 1-25-16,-2-1-32 15,9 9-15-15,-18 0 12 16</inkml:trace>
  <inkml:trace contextRef="#ctx0" brushRef="#br0" timeOffset="19174.1118">25206 11522 88 0,'0'0'5'16,"0"0"-1"-16,0 0-3 0,0 0 0 16,0 0-1-16,0 0-3 15,0-8 27-15,0-1-24 16,0 9-30-16,0 0-15 15,33 0 11-15</inkml:trace>
</inkml:ink>
</file>

<file path=ppt/ink/ink54.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2:46.257"/>
    </inkml:context>
    <inkml:brush xml:id="br0">
      <inkml:brushProperty name="width" value="0.05292" units="cm"/>
      <inkml:brushProperty name="height" value="0.05292" units="cm"/>
      <inkml:brushProperty name="color" value="#0070C0"/>
    </inkml:brush>
    <inkml:brush xml:id="br1">
      <inkml:brushProperty name="width" value="0.05292" units="cm"/>
      <inkml:brushProperty name="height" value="0.05292" units="cm"/>
      <inkml:brushProperty name="color" value="#00B0F0"/>
    </inkml:brush>
  </inkml:definitions>
  <inkml:trace contextRef="#ctx0" brushRef="#br0">22955 4481 22 0,'17'-9'2'0,"-17"9"0"15,7-17 4-15,2 10-6 16,0-3-8-16,-1 3-4 16,34-11 3-16</inkml:trace>
  <inkml:trace contextRef="#ctx0" brushRef="#br1" timeOffset="33729.5781">31295 13053 27 0,'0'0'-2'0,"0"0"1"16,0 0 1-16,0 0 0 0,0 0 0 15,0 0 3-15,0 0-1 16,0 0 6-16,0 0-2 15,0 0 2-15,0 0-2 16,0 0 1-16,0 0-2 16,0 0 1-16,0 0-1 0,0 0-1 15,0 0-2-15,0 0 0 16,0 0-2-16,0 0 0 16,0 0-2-16,0 0 0 15,0 0 0-15,0 0 0 16,0 0 1-16,0 0 0 15,0 0 1-15,0 0 1 0,0 0 0 16,0 0-2-16,0 0 0 16,0 0 0-16,0 0 0 15,0 0-3-15,0 0 1 16,0 0 0-16,0 0 0 16,0 0 1-16,0 0-3 15,0 0 2-15,0 0-1 16,0 0 1-16,0 0-1 0,0-9 14 15,0 1-10-15,0 8-13 16,0 0-7-16,26 0 5 16</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2-10T22:31:36.993"/>
    </inkml:context>
    <inkml:brush xml:id="br0">
      <inkml:brushProperty name="width" value="0.05" units="cm"/>
      <inkml:brushProperty name="height" value="0.05" units="cm"/>
    </inkml:brush>
  </inkml:definitions>
  <inkml:trace contextRef="#ctx0" brushRef="#br0">152 66 3084,'0'0'514,"0"0"-129,0 0-128,0 0 0,0 0-128,0 0 128,0 0 0,0 0 128,0 0-128,0 0 386,0 0-129,0 0 257,-21 0-257,21 0 257,-22 22-257,22-22-129,-22 21 1,0 23-1,1-23-128,-1 23 0,22-44-257,-22 22 0,22-22 0,0 21 0,0-21 0,0 22 0,0-22 0,0 0 0,0 22 0,22-1 386,-22-21-129,22 22-129,-22-22 1,21 0-1,-21 0-128,44 0-128,-22 22 128,21-22 0,-43 0-129,22 0 1,-22 0 128,21 0 0,-21 0 257,22 0-129,-22 0 129,22 0 0,-22 0 129,22 0-1,-22 0-128,0 0-128,0 0-1,0 0-385,0-22 0,0 22 257,0-22 0,0 22 257,0-21-128,0 21 128,0 0-129,0-22 1,0 22-1,0-22-128,0 1 257,0-1-128,0 0-129,0 0 0,0 1 128,-22-1 1,22 22-129,0-22 0,0 1 0,0 21-386,0-22 1,0 22-643,0 0 257,0-22-386,0 22 258,0 0 3469,0-21-2570,0 21-3341,0-22-1542,0 22 1156</inkml:trace>
  <inkml:trace contextRef="#ctx0" brushRef="#br0" timeOffset="1537">-1823-194 2441,'0'0'257,"0"0"0,0 0 129,0 0-1,0 0-128,-22 22-128,0-22-1,22 0-128,0 22 0,-21-22 257,21 22 0,-22-1 129,-22 1-1,23 0 129,-1-1-128,-21 23-129,21-22-129,-22 21 1,23-21 128,21 21 0,-22-21-129,0-22-128,22 21 0,0-21 0,0 22 0,0-22 0,0 22 257,0-22-128,0 22-1,0-22 129,0 21 0,0-21-128,22 22-129,0-22 128,-22 0 1,0 0-258,21 0 129,-21 0-128,44 22-1,-22-22 129,21 0 0,-43 0 0,43 0-128,-21 0-1,0 0 1,-22 0 128,22 0 0,-22 0 0,0 0 0,21 0 0,-21 0 0,22 0 128,-22 0 1,0 0 256,22 0 1,-1 0-129,-21 0 0,0 0 0,0 0-129,0-22 1,0 22-258,0-22 1,0 22 128,0-43 0,-21 21-129,21-21 1,-22 21 128,0-21 0,22 21 128,0 0 1,0 22-1,0-21-256,-21-1 2569,21 22-2441,-22-22-3212,22 0-1414,-22 1 1156</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2-10T22:31:40.997"/>
    </inkml:context>
    <inkml:brush xml:id="br0">
      <inkml:brushProperty name="width" value="0.05" units="cm"/>
      <inkml:brushProperty name="height" value="0.05" units="cm"/>
    </inkml:brush>
  </inkml:definitions>
  <inkml:trace contextRef="#ctx0" brushRef="#br0">109 109 2441,'0'0'386,"0"0"-129,0 0 257,0 0-129,0 0-128,0 0 0,0 0 0,0 21 129,-22-21-129,22 0 128,0 22 1,-22 0 128,1-1-129,21 23-256,-22-22-1,22-1 1,-22 23-1,22-44 1,0 21-1,0-21 1,0 22-1,0 0 1,0-22-129,0 22 0,0-22 0,0 21 0,22-21 128,0 0 1,-22 0-129,43 22 0,-21-22 0,21 22-386,-21-22 129,21 21 0,-21-21 0,-22 0 257,22 0 0,-22 0 643,21 0-129,-21 0-129,22 0 1,-22 0-129,22 0-257,-22 0 0,0 0 257,0 0-129,0-21 1,0-1-1,-22-21-128,22 21 0,-22-22 386,1 1-129,-1 0 0,0-1-129,1 1 1,-1 21-129,0 0 0,22 22-257,-22-43 2955,22 21-2698,-21 0-3469,21 22-1671,-22-43 1285</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2-10T22:31:49.074"/>
    </inkml:context>
    <inkml:brush xml:id="br0">
      <inkml:brushProperty name="width" value="0.05" units="cm"/>
      <inkml:brushProperty name="height" value="0.05" units="cm"/>
    </inkml:brush>
  </inkml:definitions>
  <inkml:trace contextRef="#ctx0" brushRef="#br0">1 543 4883,'21'-22'0,"1"-21"0,0 21 385,0-21-128,-1-1 257,1 23-128,0-1-129,21-21 128,-21 21-128,0-22 0,21 23 0,-43-23-128,22 23-1,-1-1 1,1 0-1,0 1 129,-22 21-128,21 0-1,-21-22 129,0 22-128,22 0 128,-22-22 0,22 0-257,-22 22 0,0 0 0,0 0 0,0 0 385,0 0-128,0 0-128,0 0-129,0 0 0,0 22 257,0-22-129,0 22 129,0-22 0,22 22-385,-22-1 128,0 1 257,0 0 0,0-22-129,0 0 1,0 21-1,0-21-256,0 22 128,0-22 0,0 22 0,0-22 0,0 21 0,0-21 128,0 22-128,0-22 0,0 22 129,0-22-1,0 22 1,0-22-1,0 21 1,0-21-1,0 22 1,-22-22-1,22 22 129,-22-22 0,22 21-128,-22-21 128,-21 22-129,21 0 129,-21 0 0,0-1 129,21 1-129,-22 0-257,44-22 0,-21 0-514,-1 21 4240,0-21-3726,1 0-4754,21 0-2185,-44 44 1670</inkml:trace>
</inkml:ink>
</file>

<file path=ppt/ink/ink9.xml><?xml version="1.0" encoding="utf-8"?>
<inkml:ink xmlns:inkml="http://www.w3.org/2003/InkML">
  <inkml:definitions>
    <inkml:context xml:id="ctx0">
      <inkml:inkSource xml:id="inkSrc0">
        <inkml:traceFormat>
          <inkml:channel name="X" type="integer" max="32256" units="cm"/>
          <inkml:channel name="Y" type="integer" max="17920" units="cm"/>
          <inkml:channel name="F" type="integer" max="255" units="dev"/>
          <inkml:channel name="T" type="integer" max="2.14748E9" units="dev"/>
        </inkml:traceFormat>
        <inkml:channelProperties>
          <inkml:channelProperty channel="X" name="resolution" value="1097.14282" units="1/cm"/>
          <inkml:channelProperty channel="Y" name="resolution" value="1079.51807" units="1/cm"/>
          <inkml:channelProperty channel="F" name="resolution" value="0" units="1/dev"/>
          <inkml:channelProperty channel="T" name="resolution" value="1" units="1/dev"/>
        </inkml:channelProperties>
      </inkml:inkSource>
      <inkml:timestamp xml:id="ts0" timeString="2017-02-10T22:32:42.813"/>
    </inkml:context>
    <inkml:brush xml:id="br0">
      <inkml:brushProperty name="width" value="0.05292" units="cm"/>
      <inkml:brushProperty name="height" value="0.05292" units="cm"/>
      <inkml:brushProperty name="color" value="#0070C0"/>
    </inkml:brush>
  </inkml:definitions>
  <inkml:trace contextRef="#ctx0" brushRef="#br0">18049 3104 30 0,'0'0'0'0,"0"0"2"16,0 0-1-16,0 0 0 0,0 0 0 15,0 0-1-15,0 0 0 16,0 0 4-16,0 0-1 16,0 0-1-16,0 0 3 15,0 8-1-15,0 1 0 16,0-1-1-16,0 0 0 15,0 2-1-15,0 7 0 0,9-1-1 16,-9-8 0-16,0 1 0 16,0 0 0-16,0 8 0 15,0-9 0-15,0 10 0 16,0-11 0-16,0 3 1 16,0 6 0-16,0 1-1 15,0 0 0-15,0-9 0 16,0 9-1-16,0-17 0 15,0 10 0-15,0-3 0 0,0 19 0 16,0 0 0-16,0 0 0 16,0-2 0-16,0 2 1 15,8-1 0-15,-8 2 1 0,0 6 0 16,0-7-1 0,0 17 0-16,0-19 0 0,0 10 0 15,0-7 0-15,0-3-2 16,0 2 1-16,0 9 0 15,0-11 0-15,0 12 0 16,0-12 0-16,0 11 0 16,0-2 1-16,0 1 0 0,0 0-1 15,0-7 0-15,0-3 0 16,0 2 0-16,0-1-1 16,0 2 0-16,0-3 0 15,0 2 0-15,9-1 1 16,-9-15 0-16,7 14 0 15,2 2 1-15,0-1-1 0,-9 2 0 16,0-20 0-16,8 19 0 16,1 0 0-16,-9 0-1 15,8-2 1-15,0 2 0 16,-8-1-1-16,0 2 0 16,0-3 1-16,0 2 0 15,0-1 1-15,0 2 0 16,0-3 0-16,10 2-1 15,-10-1 0-15,0 2 0 0,0-1 0 16,0-2-1-16,0 1 0 16,0-15 1-16,7 14 0 15,2 2 0-15,-9 0 0 16,0 0 0-16,0-1 0 16,8 0 0-16,0 1 0 0,-8-1 0 15,0 2-1-15,0-3 0 16,0 2 0-16,9-1 0 15,-9-16 2-15,0 16 0 16,0 1 0-16,0 0 0 16,0-18 0-16,8 17 0 15,-8 1-1-15,0 0-1 16,0-18 1-16,9 17-1 16,-1 1 0-16,-8-18 1 0,0 18 0 15,0-1 1-15,0 2 0 16,0-20 0-16,0 19-1 15,0-17 0-15,0 16 0 16,0-17 0-16,8 19 0 16,-8-3 0-16,0 2 0 0,0-1 0 15,0 1 0-15,0 0 0 16,0-1 1-16,0-17 0 16,0 19-1-16,0-3 1 15,0 2 0-15,0-1 0 16,0 1 0-16,0-17-1 15,0 16 0-15,0 1-1 16,0 0 0-16,0-1 0 0,8 0 0 16,-8 1 0-16,0-1 1 15,0 1 0-15,0-1 1 16,0 1-1-16,0-1 1 16,0 2 0-16,9-3-1 15,0 2 0-15,-9-1-1 16,8 9 1-16,-8 1 0 0,8-10 0 15,-8 0 0-15,0 1 0 16,9 0 0-16,-9-1 0 16,8 0 0-16,-8 10 1 15,0-10-1-15,8 0 1 16,-8 9 0-16,0-8-1 16,0 9-1-16,9-11 1 0,-9 2 0 15,0-1 0-15,8 2 0 16,-8-3 0-16,9 2 0 15,-9 0 0-15,0-17 0 16,0 16 0-16,8 0 0 16,-8 1 1-16,9 0-1 15,-9-1 1-15,0 0 0 16,0 1-1-16,0-1 0 0,0 1 1 16,0-1 0-16,0 1 0 15,0 8 0-15,0-9-1 16,0 1 0-16,0 0 0 15,0-1-1-15,0 0 1 16,0-16-1-16,0 17 0 16,0-18 1-16,0 0 0 0,0 18 0 15,0-18 0-15,0 18 0 16,0-18-1-16,0 1 0 16,0 16 0-16,0-16 0 15,0-1 1-15,0 2 0 16,0 14 0-16,0 2 0 15,0-1 0-15,0-16 0 0,0 16 0 16,0-16 1-16,0-1 0 16,0 1 0-16,8 16-1 15,-8-16 0-15,0-1 0 16,0 18-1-16,0-18 1 16,0 1 1-16,0 18-1 15,0-20 0-15,9 18 0 0,-9-15 0 16,8 15 1-16,-8 0 0 15,0 1-1-15,0-1 0 16,0-16 0-16,0-1 0 16,0 19 0-16,0-3 0 15,0-15 0-15,0 16 0 16,0 1 0-16,0-1 1 0,0-16 0 16,8 17-1-16,-8 7 0 15,0-7 1-15,0 0 0 16,0-1-1-16,0 9 0 15,0 0 0-15,0 0 0 16,0 0 0-16,0 0 1 16,0 0 0-16,0 0-1 15,0 0 0-15,-8 0 0 16,8-9 0-16,0 9 1 0,0 0 0 16,0-8-1-16,0 1 0 15,0-3 0-15,0 1 0 16,-8 1 0-16,8 8 0 15,0 1 0-15,-9-2 1 16,9 10 0-16,0-9-1 0,0 1 0 16,0-2 0-16,0 1 0 15,0-9 0-15,0 1 0 16,0 8 0-16,0-9 0 16,0 1 0-16,0-1 0 15,0 1 0-15,0-1 0 16,0 1 0-16,0 0 0 0,0-18-1 15,0 17 1-15,0 1-1 16,0-1 0-16,0 1 1 16,0-1 0-16,0 1 0 15,0-1 0-15,0-16 1 16,0 16 0-16,0-16 0 16,0 16-1-16,0 1 0 15,0-19 0-15,0 20 0 0,0-2 0 16,0 1 0-16,9-1 1 15,-9 1 0-15,0-18 0 16,0 18 0-16,8 1-1 16,-8-3 0-16,0-15 0 15,0 16 0-15,0-16 0 16,8 16 1-16,-8-16 0 0,0 16 0 16,0 1-1-16,0-18 1 15,0 18 0-15,0-1 0 16,0-16-1-16,9 16 0 15,-9-16 0-15,0 16 0 16,0 1 0-16,0-18 0 16,0 18 0-16,0-18 0 0,8 18 1 15,-8-1-1-15,0-16 0 16,0-1 1-16,0 18 0 16,0-18 0-16,8 17-1 15,-8-16 0-15,9 17 0 16,-9-18-1-16,0 1 0 15,0-1 1-15,8 18 0 16,-8-18 0-16,9 18 0 0,-9-2 0 16,0-14 0-16,0-2 0 15,8 18 1-15,-8-1 0 16,0 1-1-16,0-1 0 16,0-16 0-16,0 16 0 15,0 1 0-15,7-1 0 0,-7-16 0 16,0 16 0-1,0-16 0-15,10 16 1 0,-10 1 0 16,0-17 1-16,0-1-1 16,8 18 0-16,-8-18 0 15,9 18 0-15,-9-1-1 16,0-16 0-16,0 16-1 16,8 1 0-16,-8-1 1 15,0-16 0-15,0 15 0 0,0-14 0 16,0-2 0-16,0 18-1 15,0-1 1-15,0 1 0 16,0-1 0-16,0 0 0 16,0-16 0-16,0 17 0 15,0-1 0-15,0 1 0 16,0-1 0-16,0-16 0 0,0 15 0 16,0 3 0-16,0-2 0 15,0 1 0-15,0-18 0 16,0 1 0-16,0 16 0 15,0 0 0-15,0-16 1 16,0 17 0-16,0-19-1 16,0 20-1-16,0-2 1 0,0 1 0 15,0-18 0-15,0 18 0 16,0-1 0-16,0 1 0 16,0-18 0-16,-8 18 1 15,8-1-1-15,0 0 0 16,0 2-1-16,0-2 1 15,0-16 0-15,0 15 0 0,0-14 0 16,0 15 0-16,0-16 0 16,0 16 0-16,0 1 0 15,0-19 0-15,0 20 0 16,0-19 0-16,0 0 0 16,0 18 1-16,0 0-1 15,0-18 0-15,0 18 0 16,0-18-1-16,0 0 0 0,0 1 1 15,0 0 0-15,0-1 0 16,0 18 0-16,0-1 0 16,0 1 1-16,0-1 0 15,0-16 0-15,0 16-1 16,0 0 0-16,0 1 0 16,0 0 0-16,0-1 0 0,0-17 0 15,0 18 0-15,0 0 0 16,0-19 1-16,0 20 0 15,0-2-1-15,0-16 0 16,8 15 1-16,-8 3-1 16,0-2 0-16,0 1 0 15,0-18 0-15,8 18-1 0,-8-1 1 16,0-17 0-16,0 1 0 16,0 17 0-16,0-2 0 15,0 3 0-15,0-18 0 16,0 16 0-16,0-16 0 15,9 16 0-15,-9 1 0 16,7-1 0-16,-7 1 0 16,10-1 0-16,-10 1 0 0,0-1 0 15,0-16 0-15,0-1 0 16,8 18 1-16,0-1 0 16,-8-16 0-16,0-2-1 15,9 20 0-15,-1-2 1 16,1 1 0-16,-9-19 0 15,0 3 0-15,9 15-1 16,-9-17 0-16,7 18 0 0,-7-17 0 16,0-1 0-16,9 8 0 15,-1 11 0-15,-8-19 0 16,0 0 0-16,9 1-1 16,-1 0 1-16,0 8 0 15,1-10 0-15,-1 11 0 0,1-1 0 16,-9-8 0-16,7 7 0 15,2 2 0-15,0-10 1 16,-1 18 0-16,1-18-1 16,-1 9 0-16,0-9 0 15,0 1 0-15,1 8 0 16,0-8 0-16,-1-2 0 16,0 3 1-16,1-3 0 0,-1 3-1 15,9 7 0-15,-9-9 0 16,1 0 0-16,-1 1 0 15,1 0 0-15,-1-1 0 16,0 1 0-16,1-2 0 16,-1 3 1-16,0-2 0 0,1 1-1 15,-1-1 0-15,1 0 0 16,-1 1 0-16,1-1 0 16,-1 1 0-16,-1-9 0 15,3 0 0-15,-2 9 0 16,1 0 0-16,-1-9 0 15,0 8 1-15,1-8 0 16,-2 7 0-16,3 3-1 0,-2-1 1 16,0-9 0-16,1 8 0 15,-1 1 0-15,1-2 0 16,-1 3-1-16,0-2 0 16,1 1 0-16,-2-9 0 15,3 8 0-15,6-1 0 16,-7-7 1-16,-1 0-1 15,1 10 1-15,-2-1-1 0,2-9 0 16,0 0 0-16,8 17 0 16,-9-17 0-16,0 7 0 15,0 3 0-15,10-3 0 16,-10 3 0-16,0-10 0 16,1 8 0-16,8 1 0 15,-9-9 0-15,0 0 0 0,0 8 1 16,1 0-1-16,0 1 0 15,-1-9 0-15,17 9 0 16,-18-9 0-16,3 0 0 16,-2 0 0-16,18 8 0 15,-18-8 0-15,-1 0 0 16,20 9 0-16,-19-9 0 0,17 7 0 16,-16-7 0-16,-1 0 0 15,-1 0 0-15,20 10 0 16,-19-10-1-16,0 0 0 15,18 8 1-15,-18-8 0 16,0 9 0-16,1-9 0 16,15 8 0-16,-15-8 0 15,0 0 0-15,-1 8 0 0,1 1 0 16,16-1 0-16,-17-8 0 16,1 0 0-16,-2 9 0 15,19 0 0-15,-17-9 0 16,-1 0 0-16,0 8 0 15,18 1 0-15,-18-9 0 0,0 0 0 16,16 7 0-16,-14-7 0 16,-2 0 1-16,1 10-1 15,16-2 1-15,-17-8-1 16,1 0 0-16,-1 0 0 16,-1 0 0-16,3 0-1 15,-2 0 0-15,17 9 1 16,-16-9 0-16,-2 0 0 0,3 0 0 15,-2 0 1-15,17 8 0 16,-16-8-1-16,-2 0 0 16,19 8 0-16,-17-8 0 15,-1 0 0-15,0 0 0 16,18 9 0-16,-19-9 0 16,2 0 0-16,17 0 0 0,-18 0 0 15,17 0 0-15,0 0 0 16,-16 0 0-16,-1 0 0 15,17 0 0-15,1 0 0 16,-1 0 0-16,0 0 0 16,-17 0 0-16,18 0 0 15,-18 0 0-15,-1 0 1 0,3 0-1 16,-2 0 0-16,17-9 0 16,-16 9 0-16,-2 0 1 15,3 0-1-15,15 0 0 16,-17 0 0-16,1 0-1 15,-2 0 1-15,2 0 0 16,0 0 0-16,-2 0 0 16,3 0 0-16,-2 0 0 0,0 0 0 15,1 0 0-15,-1 0 0 16,1 0 0-16,-2 0-1 16,2 0 0-16,0 0 0 15,-1 0 1-15,1 0 0 16,-1 0 0-16,0 0 0 15,0 0 0-15,1 0 0 0,0 0-1 16,-1 0 0-16,0 0-1 16,1 0 1-16,-1 0 0 15,0 0 1-15,1 0 0 16,-1 0 0-16,0 0 0 16,1 0 1-16,0 0-1 15,16-8 0-15,-17 8 0 0,0 0-1 16,1 0 1-16,16-8 0 15,-16 8 0-15,-1 0 0 16,17-9 0-16,0 1 0 16,1-2 0-16,-18 10 0 15,17-7 0-15,-16 7 0 16,16-9 0-16,0 1 0 0,0-1 0 16,-16 9 0-16,16-9 0 15,-17 9 0-15,17-8 0 16,-17 8 1-16,1 0-1 15,16-9 1-15,-16 9-1 16,16-8 1-16,-17 8-1 16,0 0 0-16,1 0 1 15,0 0 0-15,-1 0 0 0,0 0-1 16,1 0 0-16,-1 0 0 16,0 0 1-16,1 0-1 15,-1 0 1-15,1 0 0 16,-1 0-1-16,1 0 0 15,-1 0 0-15,-1 0 1 16,3 0-1-16,-2 0 0 0,-8 0 0 16,8 0 0-16,1 0 0 15,-1 0 1-15,1 0 0 16,-1 0 0-16,1 0 0 16,-1 0 0-16,-1 0-1 15,3 0 0-15,-2 0 0 16,17 0 0-16,-16 0 0 15,-2 0 0-15,3 0-2 0,-2 0 1 16,17 0 0-16,-16 0 1 16,-2 0 0-16,2 0-1 15,0 0 1-15,16 0 0 16,-17 0 0-16,18-8 1 16,-19 8 0-16,19 0-1 15,-17 0 0-15,15-9 0 0,2 9 1 16,-18 0-1-16,17 0 0 15,-16 0 0-15,16 0 0 16,-16 0 0-16,-1 0 1 16,17 0 0-16,-17 0-1 15,18 0 0-15,-18 0 0 16,1 0 0-16,-1 0 0 0,-1 0 0 16,3 0 0-16,-2 0 0 15,1 0 0-15,16 0 0 16,-18 0 0-16,18 0 1 15,2 0-1-15,-20 0 0 16,2 0 0-16,17 0 0 16,-18 0 0-16,17 0 0 0,-16 0 0 15,-2 0 0-15,2 0 0 16,17 0 0-16,-18 0 0 16,17 0 0-16,-16 0 0 15,-2 0 0-15,19-8 0 16,-18 8 0-16,1 0 0 15,-1 0 0-15,18-10 0 16,-18 10 0-16,17-7 0 0,-17 7 0 16,1 0 0-16,-1 0 0 15,18-9 0-15,-18 9 0 16,-1 0 0-16,3 0 0 16,-2 0 0-16,-1 0 0 15,3 0 0-15,14-8 0 16,-14 8 0-16,-2 0 0 0,-1 0 0 15,3 0 0-15,-2 0 0 16,1 0 0-16,-1 0 0 16,16-9 0-16,-14 9 0 15,-2 0 0-15,0 0 0 16,1 0 0-16,-1 0 0 16,1 0 0-16,-2 0 0 0,2 0 0 15,0 0 1-15,-2 0 0 16,3 0-1-16,14-9 0 15,-15 9 0-15,0 0 0 16,-2 0 0-16,2 0 0 16,0 0 0-16,16-8 0 15,-17 8 0-15,0-8 0 16,1 8 0-16,0 0 0 0,-1-9 0 16,0 9 0-16,1 0 0 15,-1-8 0-15,-1 8 0 16,3 0 0-16,15-10 0 15,-16 10 0-15,-1 0 0 16,-1 0 0-16,3 0 0 0,15-7 0 16,-17 7 0-16,1 0 0 15,-1-10 0-15,1 10 0 16,-1 0 0-16,17-7 0 16,-16 7 0-16,-1 0 0 15,0 0 0-15,1 0 0 16,16-9 0-16,-18 9 0 15,3-8 0-15,-2 8 0 16,17-9 0-16,-16 9 0 0,-2-10 0 16,3 10 0-16,15-7 0 15,-17 7 0-15,1 0 0 16,-2-8 0-16,19-1 1 16,-17 1-1-16,-1-2 0 15,0 10 0-15,0 0 0 0,1 0 0 16,7-7 0-16,-7 7 0 15,0 0 0-15,-1 0 0 16,9-9 0-16,-9 9 0 16,0 0 0-16,1 0 0 15,-1 0 0-15,1 0 0 16,-1 0 0-16,1-8 0 0,-1-1 1 16,-1 9-1-16,3 0 1 15,-2-10-1-15,1 3 0 16,-1 7 0-16,0-8 0 15,1 8 0-15,-2 0 0 16,3 0 0-16,-10 0 0 16,0 0 0-16,8 0 0 0,-8 0 0 15,7 0 0-15,-7-9 0 16,10 9 0-16,-2 0 0 16,1-9 0-16,-2 0 0 15,2 9 0-15,0 0 0 16,-2-8 0-16,3-1 0 15,-10 9 0-15,8 0 0 0,0 0 0 16,0 0 0-16,1-8 0 16,0 8 0-16,-2-8 0 15,2 8 0-15,0 0 0 16,-1 0 0-16,1-9 0 16,-9 9 0-16,8 0 0 15,0 0 0-15,-8 0 0 16,8 0 0-16,1 0 0 0,0 0 0 15,-2 0 0-15,-7 0 0 16,9 0 0-16,0 0 0 16,-9 0 1-16,8 0-1 15,0 0 1-15,1 0-1 16,-9 0 0-16,8 0 0 16,0 0 0-16,1 0 0 0,0 0 0 15,-9 0 0-15,8 0 0 16,-8 0 0-16,7 0 0 15,3 0 0-15,-10 0 0 16,8 0 0-16,0 0 0 16,-8 0 0-16,9 0 0 15,-1 0 0-15,9-8 0 16,0-2 0-16,-10 3 0 16,3-2 0-16,-2 9 0 0,0 0 0 15,1 0 0-15,-1 0 0 16,1 0 0-16,-2 0 0 15,3 0 0-15,-2 0 0 16,-1 0 0-16,3 0 0 16,-2 0 0-16,1 0 0 15,-2 0 0-15,2 0 0 0,0 0 0 16,-2 0 0-16,3 0 0 16,-2 0 0-16,0 0 0 15,1 0 0-15,-1 0 0 16,1 0 0-16,-2 0 0 15,2 0 0-15,7 9 0 16,-6-9 0-16,-2 0 0 0,8 0 0 16,-7 0 0-16,0 0 0 15,-2 0 0-15,2 0 0 16,0 0 0-16,-1 0 0 16,0 0 0-16,9 0 0 15,-9 0 0-15,1 0 0 16,0 0 0-16,7 0 0 0,1 0 0 15,-9 0 0-15,1 0 0 16,7 0 0-16,-7 0 0 16,0 0 0-16,-1 0 0 15,-1 0 0-15,3 0 0 16,-2 0 0-16,0 0 0 16,1 0 0-16,-1 0 0 0,1 0 0 15,-2 0 0-15,3 0 0 16,-2 0 0-16,-1 0 0 15,3 0 0-15,-2 0 0 16,1 0 0-16,-1 0 0 16,0 0 0-16,1 0 0 15,-2 0 0-15,3 0 0 16,-2 0 0-16,-1 0 0 0,3 0 0 16,-2 0 0-16,1 7 0 15,-2-7 0-15,2 0 0 16,0 0 0-16,8 0 0 15,-9 0 0-15,0 0 0 16,0 0-2-16,1 0 1 16,0 0 0-16,-2 0 1 0,2 0 0 15,0 0-1-15,-1 0 1 16,1 0 1-16,-1 0 0 16,-8 0 0-16,8 0-1 15,0 0 0-15,1 0 0 16,0 0 0-16,-2 0 0 15,2 0 0-15,-9 0-1 0,9 0 1 16,-9 0 0-16,8 0 0 16,-8 0 0-16,8-7 0 15,1 7 0-15,-1 0 0 16,0 0 0-16,1 0 1 16,0 0-1-16,-1 0 0 15,-1 0 0-15,3 0 0 0,-2 0 0 16,0 0 0-16,1 0 0 15,-1 0 0-15,1 0 0 16,-1 0 0-16,1 0 0 16,-1 0 0-16,-1 0 0 15,3 0 0-15,-2 0 0 16,0 0 0-16,1 0 0 16,-1 0 0-16,-8 0 0 0,9 0 0 15,-2 0 0-15,-7 0-1 16,10 0 1-16,-10 0-1 15,8 0 1-15,-8 0 0 16,7 0 0-16,-7 0 0 16,10 0 0-16,-10 0 0 15,0 0 0-15,8 0 0 16,-8 0-1-16,9 0 1 0,-9 0-1 16,0 0 0-16,7 0 0 15,-7 0 0-15,9 0 1 16,0 0 0-16,-9 0 0 15,0 0 0-15,0 0 0 16,0 0 0-16,7 0 0 0,3 0-1 16,-10 0 1-16,8 0 0 15,0 0 0-15,-8 0 0 16,8 0 0-16,1 0 0 16,0 0 0-16,-2 0 0 15,2 0 0-15,-9 0 0 16,9 0 0-16,-2 0 0 0,3 0 0 15,-2 0 0-15,0 0-1 16,0 0 1-16,-8 0 0 16,9 0 0-16,-9 0 0 15,9-9 1-15,-2 9-1 16,2-8 0-16,-9 8 0 16,9 0 0-16,-9 0 0 15,8-9 0-15,0 9 0 0,-8 0 0 16,9 0 0-16,-9 0 0 15,8 0 0-15,-8 0 0 16,8 0 0-16,-8 0 0 16,9 0 0-16,0 0 0 15,-9-9 1-15,8 9-1 16,-1 0 0-16,-7 0 0 0,10 0 0 16,-10 0-1-16,8 0 1 15,0 0 0-15,-8 0 0 16,0 0 1-16,0 0-1 15,9 0 0-15,-9 0 0 16,0-8 0-16,0 8 0 16,8 0 0-16,-8 0 0 15,8 0 0-15,-8 0-1 0,0 0 0 16,0 0 1-16,0 0 0 16,0 0 0-16,0 0 0 15,0 0 0-15,9 0 0 16,-9 0 0-16,9 0 0 15,-1 0 0-15,-8 0 0 16,7 0 0-16,-7-8 0 0,10 8 0 16,-10 0 0-16,0 0 0 15,0 0 0-15,0 0 0 16,0 0 0-16,0 0 1 16,0 0 0-16,0 0-1 15,8 0 0-15,-8 0 0 16,8 0 0-16,1-9-1 0,-1 9 1 15,1 0 0-15,-9 0 0 16,7-8 0-16,3 8 0 16,-2-10 0-16,-1 10 0 15,3-7 0-15,-2 7 1 16,1-10 0-16,-2 3-1 16,2 7 0-16,0 0 0 15,-2-9 0-15,3 9 0 0,-2-8 0 16,-1-1 0-16,3 0 0 15,-2 9 0-15,1-8 1 16,-2 8 0-16,2 0-1 16,0-8 0-16,-2-1 0 15,3 1 0-15,-2 8 0 16,0-10 0-16,0 3 0 0,1-2 0 16,0 9 0-16,-2-8 1 15,2-1 0-15,8 0 0 16,-10 1-1-16,3 0 0 15,-2-1 0-15,0 1 0 16,10-1 1-16,-11 1-1 0,2-2 1 16,8 3-1-16,-10-2 0 15,3 1 0-15,-2-1 0 16,0 0 0-16,1 1 0 16,0 0 0-16,-1-1 0 15,-1 9 0-15,3-8 0 16,-2-2 0-16,-1 3 0 15,3-2 0-15,-2 9 0 16,1-8 0-16,-2-1 0 0,11 0 0 16,-11 1 0-16,11-1 0 15,-11 1 0-15,3 8 0 16,-2-8 0-16,8-1 0 16,-6 1 0-16,-2 8 0 15,-1-10 0-15,3 3 0 16,-2 7 0-16,1-9 0 0,-2 9 0 15,2-8 0-15,0-1 0 16,-2 0 0-16,3 1 0 16,-2 0 0-16,0 8 0 15,0 0 0-15,1 0 0 16,0 0 0-16,-2-9 0 16,2 9 0-16,-9-8 0 0,9 8 0 15,-2 0 0-15,-7-10 0 16,0 10 0-16,10-7 0 15,-2-2 0-15,0 1 0 16,0-1 0-16,1 1 0 16,0-1 0-16,-2 0 0 15,2 1 0-15,0 0 0 0,-9-1 0 16,0 1 0-16,8-2 0 16,-8 3 0-16,0-2 0 15,7 1 0-15,-7 8 0 16,10-9 0-16,-2 0 0 15,-8 1 0-15,8 0 0 16,-8-1 0-16,9 1 0 0,0-1 0 16,-9 9 0-16,8-8 0 15,-8 8 0-15,7-10 0 16,-7 3 0-16,0 7 0 16,10-9 0-16,-10 9 0 15,8-8 0-15,-8-1 0 16,7-1 0-16,-7 3 0 15,10-1 0-15,-2-1 0 0,0 1 0 16,1-2 0-16,-9 10 0 16,9-7 0-16,-1-2 0 15,-1 1 0-15,-7-1 0 16,10-1 0-16,-2 10 0 16,-8 0 0-16,7-7 0 15,3-2 0-15,-2 1 0 0,-8-1 0 16,9 1 0-16,-2-1 0 15,3 0 0-15,-2 1 0 16,-1 0 0-16,3 8 0 16,-2-9 0-16,0 1 0 15,-8-2 0-15,8 3 0 16,1-2 0-16,-9 1 0 16,9-1 0-16,-2 9 0 0,2-9 0 15,0 1 0-15,-9 8 0 16,7-8 0-16,3-1 0 15,-2 1 0-15,-8-1 0 16,8 1 0-16,0 8 0 16,-8-10 0-16,0 10 0 0,0 0 0 15,9-7 0-15,0-2 0 16,-9 9 0-16,7 0 0 16,-7 0 0-16,9-8 0 15,-9 8-1-15,9-9 1 16,-9 9 0-16,0-9 0 15,0 1 0-15,0 0 0 16,8 8 0-16,0 0 0 0,1-9 0 16,-1 1 0-16,-8-2 0 15,8 10 0-15,-8 0 0 16,0-7 0-16,0-2 0 16,9 1 0-16,0 8 0 15,-1-9 0-15,-8 9 0 16,7-8 0-16,3-1 0 15,-2 0 0-15,-8 9 0 0,0-8 0 16,0 0 0-16,0 8 0 16,0-9 1-16,8 9-1 15,1-8 0-15,-9-2 0 16,8 3 0-16,-8-2 1 16,8 1-1-16,0-1 0 0,2 0 0 15,-2 1 0-15,-1 0 0 16,3-1 0-16,-10 1 0 15,8-2 0-15,-8 3 0 16,0-2 0-16,8 1 0 16,-8-1 0-16,0 1 0 15,0-1 0-15,9 9 0 16,-1-9 0-16,-8 1 0 0,0 8 0 16,9-8 0-16,-9 8 0 15,0 0 0-15,0-9 0 16,0 1 0-16,0 8 0 15,0 0 0-15,0-10 0 16,0 3 0-16,7 7 0 16,-7 0 0-16,10-9 0 0,-10 1 0 15,0-1 0-15,8 0 0 16,-1 1 0-16,3 0 0 16,-10 8 0-16,0-9-1 15,8 1 1-15,-8-1 0 16,0 9 0-16,0-8 0 15,0 8 0-15,0 0 0 0,9-10-1 16,-2 3 0-16,-7 7 1 16,0 0 0-16,9-9-1 15,0 9 1-15,-2-8 0 16,-7 8 0-16,0-9 0 16,0 0 0-16,10 9 0 15,-2-8 0-15,-1 8 0 16,-7 0 0-16,0-8 0 0,0 8 0 15,0 0 0-15,0 0 0 16,9-9 0-16,0 1 0 16,-9 8 0-16,9-10 0 15,-9 10 0-15,7-7 0 16,-7-2 0-16,9 9 0 16,0-8 0-16,-9-1 0 0,7 1 0 15,-7 8 0-15,10-9 0 16,-2 1 0-16,0 8 0 15,-8-9 0-15,8 1 0 16,1 8 0-16,-9-9 0 16,9 1 0-16,-9 8 0 15,7 0 0-15,2-10 0 16,-9 3 0-16,9-2 0 0,-1 1 0 16,0-1 0-16,-8 9 0 15,9-10 0-15,-9 3 0 16,0-1 0-16,0-1 0 15,0 9 0-15,8-9 0 16,0 0 0-16,-8 9 0 16,9-8 0-16,0 0 0 0,-9-1 0 15,7-8 0-15,1 9 0 16,2-2 0-16,-10 3 0 16,8-2 0-16,-8 1 0 15,8-1 0-15,-8 0 0 16,0 9 0-16,0-8 0 15,0 8 0-15,9-8 0 0,-9-1 0 16,0 9 0-16,0 0 0 16,0-8 0-16,0-2 0 15,8 3 0-15,-8 7 0 16,8-9 0-16,-8 9 0 16,0 0 0-16,0-8 0 15,9-1 0-15,-9 9 0 16,0-8 0-16,9 8 0 0,-9-9 0 15,0 1 0-15,8-1 1 16,-8 1-1-16,7-1 0 16,3 1 0-16,-2-2 0 15,0 3 0-15,1-2 0 16,-9 1 0-16,8-1 0 16,-8 0 0-16,9 1 0 0,-2 0 0 15,-7-1 0-15,10 1 0 16,-10-1 0-16,0 1 0 15,8-1 0-15,-8 1 0 16,7-1 0-16,-7 1 0 16,0-1 0-16,10 0 0 0,-10 1 0 15,8 0 0-15,-8-1 0 16,0 1 0-16,0-2 1 16,0 10-1-16,8-7 0 15,-8-2 0-15,0 9 1 16,0-8-1-16,8-1 0 15,-8 0 0-15,0 1 0 16,9 0 0-16,-9-1 0 0,0 1 0 16,0-1 0-16,9 1 0 15,-9-1 0-15,0 1 0 16,0-1 0-16,7 1 0 16,-7-1 0-16,10 0 0 15,-10 1 0-15,0 8 0 16,0-8 0-16,8-1 0 0,-8 9 0 15,0-8 0-15,0 8 0 16,0 0 0-16,0-10 0 16,0 10 0-16,0 0 0 15,0 0 0-15,0-7 0 16,0 7 0-16,0 0 0 16,0 0 1-16,7-9-1 15,-7 9 0-15,0-8 0 16,0 8 0-16,0 0 0 0,0 0 0 15,0-9 1-15,0 1-1 16,0 8 1-16,0-9-1 16,10 1 0-16,-10 8 0 15,8 0 0-15,-8 0 0 16,9 0 0-16,-9-9 0 0,7 1 0 16,-7 8 0-16,0-9 0 15,0 1 0-15,0 8 0 16,9-10 0-16,-9 10 0 15,0-7 1-15,0 7-1 16,9-9 0-16,-2 1 1 16,-7-1-1-16,0 0 1 0,0 9-1 15,10-8 0-15,-10 0 0 16,0-1 1-16,0 1-1 16,0-1 1-16,0 9 0 15,0-8-1-15,0-1 1 16,0 1-1-16,0 8 0 15,0-9 0-15,0 1 0 16,0-1 0-16,0 9 0 0,0-8 0 16,0-1 0-16,0 1 0 15,0 8 0-15,0-9 0 16,0 9 0-16,0-8 0 16,0-2 0-16,0 10 0 15,0-7 0-15,0-2 0 16,0 1 0-16,0-1 0 0,8-1 0 15,-8 3 0-15,0-2 0 16,0 9 0-16,0-8 0 16,8-1 0-16,-8 1 0 15,0-1 0-15,0 9 0 16,0-8 0-16,0-1 0 16,0 1 0-16,0 8 0 15,0-9 0-15,0 1 0 0,0 8 0 16,0 0 0-16,0 0 0 15,0-10 0-15,0 3 0 16,0 7 0-16,0 0 0 16,8-9 0-16,-8 1 0 15,0 8 0-15,0 0 0 0,0-9 0 16,0 0 0-16,0 9 0 16,0-8 0-16,0 0 0 15,0 8 0-15,0 0 0 16,0 0 0-16,9-9 0 15,-9 9 0-15,0-8 0 16,0 8 0-16,0 0 0 16,0 0 0-16,0-9 0 0,0 9 0 15,0-8 0-15,0-1 0 16,0 9 0-16,0-8-1 16,0-1 1-16,9 1 0 15,-9 8 0-15,0 0 0 16,0 0 1-16,0 0-1 15,0-9 0-15,0 9 0 16,0-8 0-16,0 8 0 0,0-9 1 16,7 1-1-16,-7 8 0 15,0 0 0-15,0-9 0 16,0 9 0-16,0-8 0 16,0-2 0-16,0 3 0 15,0 7 0-15,0-9 0 0,0 9 0 16,0-8 0-16,0 8 0 15,0-9 0-15,0 1 0 16,0-1 0-16,0 9 0 16,0-8 0-16,0 8 0 15,0-9 0-15,0 1 0 16,0 8 0-16,0-9 0 16,0 1 0-16,0-1 0 0,0 9 0 15,0-8 0-15,0-1 0 16,0 1 0-16,0-1 0 15,0 0 0-15,-7 1 0 16,7 0 0-16,0-1 0 16,-9 1 0-16,9-2 0 15,0 3 0-15,0-2 0 16,0 1 0-16,-9-1 0 16,9 1 0-16,0-1 0 0,0 1 0 15,0-1 0-15,0 1 0 16,-8-1 0-16,8 1 0 15,0 0 0-15,0-1 0 16,-8 0 0-16,8 1 0 0,-8-1 0 16,8 0 0-16,-10 1 0 15,10 0 0-15,-7 8 0 16,-2-9 0-16,0 1 0 16,9-1 0-16,-7 1 0 15,-2-1 0-15,1 1 0 16,8-1 0-16,-10 1 0 15,10-1 0-15,-7 1 0 0,7-1 0 16,-8 1 0-16,8-1 0 16,-10 1 0-16,10-2 0 15,-7 3 0-15,7-2 0 16,0 9 0-16,-9-8 0 16,0-1 0-16,9 1 0 15,0-1 0-15,-8 1 0 0,0-1 0 16,8 1 0-16,0-1 0 15,-8 1 0-15,-2-1 0 16,3 1 0-16,-1-9 0 16,-2 8 0-16,3 2 1 15,-2-3-1-15,1 2 0 16,-1-1 0-16,1 0 0 0,0 0 1 16,-2 1-1-16,3 0 0 15,-1-1 0-15,-1 1 0 16,0-1 0-16,1 1 0 15,8-1 0-15,-8 1 0 16,8-1 0-16,-9 1 0 16,1-1 0-16,0 2 0 0,-2-3 0 15,2 2 0-15,8-1 0 16,-7 1 0-16,-2-2 0 16,0 3 0-16,1-2 0 15,0 1 0-15,-1-1 0 16,1-8 0-16,8 17 0 15,0 0 0-15,-8-8 0 16,-1-1 0-16,0 1 0 0,2-1 0 16,-2 1 0-16,-8-9 0 15,9 8 0-15,0 1 0 16,-9-8 0-16,8 6 0 16,0 2 0-16,2-1 0 15,-2 1 0-15,0-1 0 16,0 1 0-16,2-1 0 15,-1 1 0-15,-2-1 0 0,3 1 0 16,-2-1 0-16,0 9 0 16,2-8 0-16,-2-1 0 15,1 1 0-15,-2 8 0 16,3-9 0-16,-1 1 0 16,-2 0 0-16,3-1 0 0,-2 0 0 15,1 9 0-15,-1 0 0 16,1-8 0-16,0 8 0 15,-2-9 0-15,3 0 0 16,-1 9 0-16,-2-8 0 16,2 8 0-16,0-8 0 15,0-1 0-15,-1 1 0 16,1-1 0-16,0 1 0 0,-2-1 0 16,3 1 0-16,-10-1 0 15,8 1 0-15,-16-1 0 16,9 2 0-16,-9-11 0 15,7 9 0-15,-6-7-1 16,-2 7 0-16,1-8 1 16,8 8 0-16,-9-8 0 0,1 9 0 15,1-1 0-15,-1-8 0 16,15 9 0-16,-14-1 0 16,-1 1 0-16,0-1 0 15,15 1 0-15,-14-1 0 16,-1 2 0-16,0-3 0 15,16 10 0-15,-16-17-1 0,0 9 0 16,0-1 1-16,-9-8 0 16,9 9 0-16,-9-1 0 15,9 1 0-15,0-1 0 16,0 1 0-16,-2-1 0 16,2 1 0-16,0-1 0 15,1 1 0-15,-1 0 0 16,0-10 0-16,-1 10 0 0,1-1 0 15,-1 2 0-15,1-3 0 16,-1 1 0-16,-7-8 0 16,8 9 0-16,1-9 0 15,-2 8 0-15,1 1 0 16,0-1 0-16,0 1 0 16,0 1 0-16,-2-3 0 15,2 1 0-15,1 1 0 0,-1-1 1 16,0 2-1-16,-1-3 0 15,18 10 0-15,-17-8 0 16,0-1 0-16,-1 1 0 16,1-1 0-16,-1 1 0 15,19-1 0-15,-19 1 0 16,-7-9 1-16,8 8-1 0,-1 1 1 16,10-1-1-16,-1 1 0 15,-8-1 0-15,-2 1 0 16,2 0 0-16,1-1 0 15,15 0 0-15,-17-8 0 16,11 10 0-16,-11-3 0 16,18 2 0-16,-17-1 0 0,15 9 0 15,-14-8 0-15,15 8 0 16,-16-9 0-16,17 9 0 16,-18-8 0-16,1-1 0 15,17 9 1-15,-17-8-1 16,17 8 0-16,-17-9 0 15,-1 1 0-15,18 8 1 0,-17-9-1 16,16 9 0-16,0 0 0 16,-15-7 0-16,-1-3 0 15,15 2 0-15,-14-1 0 16,16 9 0-16,-19-8 0 16,2 0 0-16,1-1 0 15,15 9 0-15,-17-9 0 16,19 9 0-16,-19-8 0 0,18 8 0 15,-17-9 0-15,8 1 0 16,-8-1 0-16,16 9 0 16,-16-8 0-16,17-1 0 15,-18 1 0-15,1-1 0 16,1 1 0-16,-2 0 0 0,10-1 0 16,-1 0 0-16,0 1 0 15,-1-1 0-15,11 2 0 16,-11-3 0-16,2 2 0 15,-2-1 0-15,11 1 0 16,-18 0 0-16,16-1 0 16,1 9 0-16,-17-9 0 0,0 1 0 15,8-1 0-15,-9-8 0 16,10 9 0-16,-1-1 0 16,-9-8 0-16,10 9 0 15,7 0 0-15,-16-10 0 16,9 1 0-16,-2 10 0 15,-6-11 0-15,7 1 0 16,-8 0 0-16,7 8 0 0,-6 1 0 16,14-1 0-16,-15-8 0 15,1 10 0-15,-1-3 0 16,8 2 0-16,0-1 0 16,-8-7 0-16,0-2 0 15,-1 9 0-15,1-6 0 16,0 5 0-16,-1 1 0 0,1 1 0 15,1-1 0-15,-2 1 0 16,1-8 0-16,0-2 0 16,0 9 0-16,7 1 0 15,-6-9 0-15,-1 8 0 16,8 1 0-16,-8-8 0 16,-2-2 0-16,3 1 0 15,7 8 0-15,-8-8 0 0,7 9 0 16,-6-9 0-16,7 8 0 15,-8 2 0-15,0-3 0 16,-1-7 0-16,2 9 0 16,7 0 0-16,-8-10 0 15,-1 10 0-15,0-9 0 0,1 8 0 16,9 1 0-16,-9-1-1 16,17 1 1-16,-18-1 0 15,10 1 0-15,-1 0 0 16,0-1 0-16,-8 0 0 15,8 1 0-15,0-1 0 16,-8-8 0-16,17 9 0 16,-1 8 0-16,1-9 0 0,-1 9 0 15,-16-8 0-15,0 0 0 16,-1-1 0-16,1 0 0 16,0 1 0-16,0-1 0 15,0 1 0-15,0-1 0 16,0 2 0-16,16 7 0 15,-16-10 0-15,17 10 1 16,-18-8-1-16,17 8 0 0,-15-9 0 16,14 9 0-16,3 0 0 15,-18-8 0-15,16 8 0 16,-16-8 0-16,17 8 0 16,-2 0 0-16,-14-9 0 15,16 9 0-15,-1 0 0 16,-16-9 0-16,17 9 0 0,-2-8 0 15,3 8 0-15,-19-9 0 16,18 9 0-16,0 0 0 16,-1 0 0-16,1-7 0 15,0 7 0-15,-9-10 0 16,9 10 0-16,-1 0 0 16,0 0 0-16,1-8 0 15,0-1 0-15,0 9 0 0,-1-8 0 16,1-1 0-16,-1 9 0 15,0 0 0-15,2-8 0 16,-19-1 0-16,18 9 0 16,0-8 0-16,-2 8 0 15,-15-9 0-15,18 9 0 16,-2 0 0-16,1 0 0 0,-1 0 0 16,1-8 0-16,0 8 0 15,-2-9 0-15,-6 2 0 16,8 7 0-16,0 0 0 15,-1-10 0-15,1 10-1 16,-2-8 1-16,3-1 0 16,-1 1 0-16,-1 0 0 0,1 8 0 15,-1-9 0-15,-16 0 0 16,17 9 0-16,-2 0 0 16,3 0 0-16,-1 0 0 15,-1-8 0-15,1 8 0 16,-1-9 0-16,1 9 0 15,-1-7 0-15,1-3 0 0,0 2 0 16,-1-1 0-16,1 9 0 16,0-8 0-16,-1-1 0 15,0 1 0-15,1 0 0 16,0 8 0-16,0-9 0 16,-1 0-1-16,1 9 1 15,-1-8-1-15,0-1 1 16,2 2 0-16,-2-3 0 0,0 1 0 15,1 1 0-15,0-1 0 16,-9-8 0-16,9 9 0 16,-1-1-1-16,0 1 1 15,2-1 0-15,-10-6 0 16,8 5-1-16,1 1 1 16,0 1 0-16,-2-1 0 0,10 2 0 15,-7-3 0-15,-2 2 0 16,9-1 0-16,-8 1 0 15,8 0 0-15,0 8 0 16,0-9 0-16,0 0 0 16,0 9-1-16,-8-8 1 15,8-1 0-15,-9 2 0 0,9-3 0 16,0 2-1-16,0-1 0 16,0 1 1-16,-8-1 0 15,8 1 0-15,0 0 0 16,-10-1 0-16,10 0 0 15,0 1 0-15,-7-1 0 16,7 2 0-16,0-3 0 16,0 2 0-16,-8-1 0 0,8 1 0 15,-10-9-1-15,3 8 1 16,7 1 0-16,0-1-1 16,0 1 1-16,0-1-1 15,0 2 1-15,0-3 0 16,-9-15 0-16,9 17-1 0,0-1 1 15,0 0 0-15,0-15 0 16,0 14 0-16,0 2 0 16,0-1 0-16,0-16 0 15,0 17 0-15,0-1 0 16,0 0 0-16,0-15-1 16,0 14 1-16,0 2 0 0,9-17 0 15,-9 16 0-15,7-17 0 16,-7 19 0-16,10-3 0 15,-2-15 0-15,-1 16 0 16,-7 1 0-16,10 0 0 16,-10-1 0-16,0 0 0 15,8-8 0-15,1 10 0 16,-1-3 0-16,0 2 0 0,1-9 0 16,-2 9 0-16,3-10 0 15,-2 10 0-15,0-1 0 16,1-15 0-16,-1 6 0 15,1 0 0-15,-9 11 0 16,7-3 0-16,11-15 0 16,-10 8 0-16,1 0 0 0,7-9 0 15,1 9 0-15,-8 9 0 16,7-9 0-16,1 0 0 16,-8 8 0-16,-1 1 0 15,0-1 0-15,9-8 0 16,0 0 0-16,0 1 0 15,-1-2 0-15,-7 10 0 16,-1-1 0-16,1 2 0 0,8-10 0 16,-2-1 0-16,-5 9 0 15,6-7 0-15,10-2 0 16,-9 1 0-16,-2 0 0 16,3-8-1-16,-1 8 1 15,-9 9 0-15,8-10 0 0,2 1 0 16,-10 10 0-1,9-11 0-15,-1 1 0 0,-7 9 0 16,7-10 0-16,-6 10 0 16,-2-1 0-16,9-8 0 15,-9 10 0-15,1-3 0 16,-2 2 0-16,2 0 0 16,8-9 0-16,-8 8 0 0,-1 0 0 15,0 1 0-15,0-1 0 16,10-8 0-16,-10 9 0 15,0-1-1-15,1 1 1 16,-1 8 0-16,0-8 0 16,1-1 0-16,-1 0 0 15,0 1 0-15,1-1 0 16,0 2 0-16,-1-3 0 0,-1 3 0 16,3-3 0-16,-2 2 0 15,9-9 0-15,-9 9 0 16,1 8 0-16,8-18 0 15,-9 18 0-15,-1-8 0 16,3-1 0-16,-2 2 0 16,1-3 0-16,7-7 0 0,-7 9 0 15,8 0-1-15,-2-1 1 16,3 1 0-16,-9-1 0 16,16 0 0-16,-18 2 0 15,19-3 0-15,-17 10-1 16,-1 0 0-16,1 0 1 15,-2 0 0-15,2-7 1 16,0-3-1-16,-1 1 0 0,1 1 0 16,-1-1 0-16,0 2 0 15,0-3 0-15,10 2 0 16,-11 8 0-16,2 0 0 16,0-9 0-16,-1 1 0 15,0 8 0-15,1 0 0 16,-1-7 1-16,0 7-1 0,1-10 0 15,0 10 0-15,-1-7 0 16,0 7 0-16,1-10 0 16,-1 1 0-16,0 2 0 15,-8-3 0-15,9 3 0 16,-1 7 1-16,1-10-1 16,-9 2 0-16,8-1 0 0,1 1 0 15,-1 0 0-15,-8-1 0 16,7 9 0-16,-7-9 0 15,10 9 0-15,-2-8 0 16,-8-1 0-16,7 2 0 16,-7 7 0-16,10-10 0 15,-2 2 0-15,-8 8 0 0,0-9 0 16,9 9 0-16,-9-8 0 16,0 8 0-16,0-8 0 15,7 8 0-15,3-9 0 16,-10 1 0-16,0 8 0 15,8 0-1-15,-8-9 1 16,0 9 0-16,7 0 0 0,-7-9 0 16,0 9 0-16,0-7 0 15,0 7 0-15,0 0 0 16,10 0 0-16,-2-10 0 16,1 3 0-16,-1-3 0 15,0 2 1-15,-8 8-1 16,0-9 0-16,0 1 0 15,9 8 0-15,-9 0 0 0,7 0 0 16,-7-8 0-16,0-1 0 16,0 0 0-16,10 9 0 15,-10-8 0-15,0 8 0 16,0 0 0-16,0 0-1 16,0 0 1-16,0 0-1 15,0 0 0-15,0 0-1 16,8 0 1-16,-8 0 0 0,0 0 0 15,0 0 0-15,0 0 0 16,0 0 0-16,0 0-1 16,0 0 0-16,0 0-4 15,8-9 2-15,-8 2-5 16,0-3 43-16,0 3-34 0,0-3-43 16,0 2-21-16,33 8 16 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69E322-39E4-41D7-B6DC-6CB457EA7C1D}" type="datetimeFigureOut">
              <a:rPr lang="sv-SE" smtClean="0"/>
              <a:t>2018-02-04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B163B6-C941-4B67-A60C-5EAC55472A90}" type="slidenum">
              <a:rPr lang="sv-SE" smtClean="0"/>
              <a:t>‹#›</a:t>
            </a:fld>
            <a:endParaRPr lang="sv-SE"/>
          </a:p>
        </p:txBody>
      </p:sp>
    </p:spTree>
    <p:extLst>
      <p:ext uri="{BB962C8B-B14F-4D97-AF65-F5344CB8AC3E}">
        <p14:creationId xmlns:p14="http://schemas.microsoft.com/office/powerpoint/2010/main" val="1569594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1</a:t>
            </a:fld>
            <a:endParaRPr lang="sv-SE"/>
          </a:p>
        </p:txBody>
      </p:sp>
    </p:spTree>
    <p:extLst>
      <p:ext uri="{BB962C8B-B14F-4D97-AF65-F5344CB8AC3E}">
        <p14:creationId xmlns:p14="http://schemas.microsoft.com/office/powerpoint/2010/main" val="2366230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10</a:t>
            </a:fld>
            <a:endParaRPr lang="sv-SE"/>
          </a:p>
        </p:txBody>
      </p:sp>
    </p:spTree>
    <p:extLst>
      <p:ext uri="{BB962C8B-B14F-4D97-AF65-F5344CB8AC3E}">
        <p14:creationId xmlns:p14="http://schemas.microsoft.com/office/powerpoint/2010/main" val="3200362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11</a:t>
            </a:fld>
            <a:endParaRPr lang="sv-SE"/>
          </a:p>
        </p:txBody>
      </p:sp>
    </p:spTree>
    <p:extLst>
      <p:ext uri="{BB962C8B-B14F-4D97-AF65-F5344CB8AC3E}">
        <p14:creationId xmlns:p14="http://schemas.microsoft.com/office/powerpoint/2010/main" val="42257548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12</a:t>
            </a:fld>
            <a:endParaRPr lang="sv-SE"/>
          </a:p>
        </p:txBody>
      </p:sp>
    </p:spTree>
    <p:extLst>
      <p:ext uri="{BB962C8B-B14F-4D97-AF65-F5344CB8AC3E}">
        <p14:creationId xmlns:p14="http://schemas.microsoft.com/office/powerpoint/2010/main" val="3168090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13</a:t>
            </a:fld>
            <a:endParaRPr lang="sv-SE"/>
          </a:p>
        </p:txBody>
      </p:sp>
    </p:spTree>
    <p:extLst>
      <p:ext uri="{BB962C8B-B14F-4D97-AF65-F5344CB8AC3E}">
        <p14:creationId xmlns:p14="http://schemas.microsoft.com/office/powerpoint/2010/main" val="615103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14</a:t>
            </a:fld>
            <a:endParaRPr lang="sv-SE"/>
          </a:p>
        </p:txBody>
      </p:sp>
    </p:spTree>
    <p:extLst>
      <p:ext uri="{BB962C8B-B14F-4D97-AF65-F5344CB8AC3E}">
        <p14:creationId xmlns:p14="http://schemas.microsoft.com/office/powerpoint/2010/main" val="1080352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15</a:t>
            </a:fld>
            <a:endParaRPr lang="sv-SE"/>
          </a:p>
        </p:txBody>
      </p:sp>
    </p:spTree>
    <p:extLst>
      <p:ext uri="{BB962C8B-B14F-4D97-AF65-F5344CB8AC3E}">
        <p14:creationId xmlns:p14="http://schemas.microsoft.com/office/powerpoint/2010/main" val="39464353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16</a:t>
            </a:fld>
            <a:endParaRPr lang="sv-SE"/>
          </a:p>
        </p:txBody>
      </p:sp>
    </p:spTree>
    <p:extLst>
      <p:ext uri="{BB962C8B-B14F-4D97-AF65-F5344CB8AC3E}">
        <p14:creationId xmlns:p14="http://schemas.microsoft.com/office/powerpoint/2010/main" val="33849957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17</a:t>
            </a:fld>
            <a:endParaRPr lang="sv-SE"/>
          </a:p>
        </p:txBody>
      </p:sp>
    </p:spTree>
    <p:extLst>
      <p:ext uri="{BB962C8B-B14F-4D97-AF65-F5344CB8AC3E}">
        <p14:creationId xmlns:p14="http://schemas.microsoft.com/office/powerpoint/2010/main" val="30364526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18</a:t>
            </a:fld>
            <a:endParaRPr lang="sv-SE"/>
          </a:p>
        </p:txBody>
      </p:sp>
    </p:spTree>
    <p:extLst>
      <p:ext uri="{BB962C8B-B14F-4D97-AF65-F5344CB8AC3E}">
        <p14:creationId xmlns:p14="http://schemas.microsoft.com/office/powerpoint/2010/main" val="24646594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19</a:t>
            </a:fld>
            <a:endParaRPr lang="sv-SE"/>
          </a:p>
        </p:txBody>
      </p:sp>
    </p:spTree>
    <p:extLst>
      <p:ext uri="{BB962C8B-B14F-4D97-AF65-F5344CB8AC3E}">
        <p14:creationId xmlns:p14="http://schemas.microsoft.com/office/powerpoint/2010/main" val="1377093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2</a:t>
            </a:fld>
            <a:endParaRPr lang="sv-SE"/>
          </a:p>
        </p:txBody>
      </p:sp>
    </p:spTree>
    <p:extLst>
      <p:ext uri="{BB962C8B-B14F-4D97-AF65-F5344CB8AC3E}">
        <p14:creationId xmlns:p14="http://schemas.microsoft.com/office/powerpoint/2010/main" val="35239268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20</a:t>
            </a:fld>
            <a:endParaRPr lang="sv-SE"/>
          </a:p>
        </p:txBody>
      </p:sp>
    </p:spTree>
    <p:extLst>
      <p:ext uri="{BB962C8B-B14F-4D97-AF65-F5344CB8AC3E}">
        <p14:creationId xmlns:p14="http://schemas.microsoft.com/office/powerpoint/2010/main" val="27924462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21</a:t>
            </a:fld>
            <a:endParaRPr lang="sv-SE"/>
          </a:p>
        </p:txBody>
      </p:sp>
    </p:spTree>
    <p:extLst>
      <p:ext uri="{BB962C8B-B14F-4D97-AF65-F5344CB8AC3E}">
        <p14:creationId xmlns:p14="http://schemas.microsoft.com/office/powerpoint/2010/main" val="31325571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22</a:t>
            </a:fld>
            <a:endParaRPr lang="sv-SE"/>
          </a:p>
        </p:txBody>
      </p:sp>
    </p:spTree>
    <p:extLst>
      <p:ext uri="{BB962C8B-B14F-4D97-AF65-F5344CB8AC3E}">
        <p14:creationId xmlns:p14="http://schemas.microsoft.com/office/powerpoint/2010/main" val="24995225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23</a:t>
            </a:fld>
            <a:endParaRPr lang="sv-SE"/>
          </a:p>
        </p:txBody>
      </p:sp>
    </p:spTree>
    <p:extLst>
      <p:ext uri="{BB962C8B-B14F-4D97-AF65-F5344CB8AC3E}">
        <p14:creationId xmlns:p14="http://schemas.microsoft.com/office/powerpoint/2010/main" val="4201959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24</a:t>
            </a:fld>
            <a:endParaRPr lang="sv-SE"/>
          </a:p>
        </p:txBody>
      </p:sp>
    </p:spTree>
    <p:extLst>
      <p:ext uri="{BB962C8B-B14F-4D97-AF65-F5344CB8AC3E}">
        <p14:creationId xmlns:p14="http://schemas.microsoft.com/office/powerpoint/2010/main" val="39370790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25</a:t>
            </a:fld>
            <a:endParaRPr lang="sv-SE"/>
          </a:p>
        </p:txBody>
      </p:sp>
    </p:spTree>
    <p:extLst>
      <p:ext uri="{BB962C8B-B14F-4D97-AF65-F5344CB8AC3E}">
        <p14:creationId xmlns:p14="http://schemas.microsoft.com/office/powerpoint/2010/main" val="36578887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26</a:t>
            </a:fld>
            <a:endParaRPr lang="sv-SE"/>
          </a:p>
        </p:txBody>
      </p:sp>
    </p:spTree>
    <p:extLst>
      <p:ext uri="{BB962C8B-B14F-4D97-AF65-F5344CB8AC3E}">
        <p14:creationId xmlns:p14="http://schemas.microsoft.com/office/powerpoint/2010/main" val="36213378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27</a:t>
            </a:fld>
            <a:endParaRPr lang="sv-SE"/>
          </a:p>
        </p:txBody>
      </p:sp>
    </p:spTree>
    <p:extLst>
      <p:ext uri="{BB962C8B-B14F-4D97-AF65-F5344CB8AC3E}">
        <p14:creationId xmlns:p14="http://schemas.microsoft.com/office/powerpoint/2010/main" val="16082490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28</a:t>
            </a:fld>
            <a:endParaRPr lang="sv-SE"/>
          </a:p>
        </p:txBody>
      </p:sp>
    </p:spTree>
    <p:extLst>
      <p:ext uri="{BB962C8B-B14F-4D97-AF65-F5344CB8AC3E}">
        <p14:creationId xmlns:p14="http://schemas.microsoft.com/office/powerpoint/2010/main" val="5449077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29</a:t>
            </a:fld>
            <a:endParaRPr lang="sv-SE"/>
          </a:p>
        </p:txBody>
      </p:sp>
    </p:spTree>
    <p:extLst>
      <p:ext uri="{BB962C8B-B14F-4D97-AF65-F5344CB8AC3E}">
        <p14:creationId xmlns:p14="http://schemas.microsoft.com/office/powerpoint/2010/main" val="116292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3</a:t>
            </a:fld>
            <a:endParaRPr lang="sv-SE"/>
          </a:p>
        </p:txBody>
      </p:sp>
    </p:spTree>
    <p:extLst>
      <p:ext uri="{BB962C8B-B14F-4D97-AF65-F5344CB8AC3E}">
        <p14:creationId xmlns:p14="http://schemas.microsoft.com/office/powerpoint/2010/main" val="888895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4</a:t>
            </a:fld>
            <a:endParaRPr lang="sv-SE"/>
          </a:p>
        </p:txBody>
      </p:sp>
    </p:spTree>
    <p:extLst>
      <p:ext uri="{BB962C8B-B14F-4D97-AF65-F5344CB8AC3E}">
        <p14:creationId xmlns:p14="http://schemas.microsoft.com/office/powerpoint/2010/main" val="630831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5</a:t>
            </a:fld>
            <a:endParaRPr lang="sv-SE"/>
          </a:p>
        </p:txBody>
      </p:sp>
    </p:spTree>
    <p:extLst>
      <p:ext uri="{BB962C8B-B14F-4D97-AF65-F5344CB8AC3E}">
        <p14:creationId xmlns:p14="http://schemas.microsoft.com/office/powerpoint/2010/main" val="186029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6</a:t>
            </a:fld>
            <a:endParaRPr lang="sv-SE"/>
          </a:p>
        </p:txBody>
      </p:sp>
    </p:spTree>
    <p:extLst>
      <p:ext uri="{BB962C8B-B14F-4D97-AF65-F5344CB8AC3E}">
        <p14:creationId xmlns:p14="http://schemas.microsoft.com/office/powerpoint/2010/main" val="36834812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7</a:t>
            </a:fld>
            <a:endParaRPr lang="sv-SE"/>
          </a:p>
        </p:txBody>
      </p:sp>
    </p:spTree>
    <p:extLst>
      <p:ext uri="{BB962C8B-B14F-4D97-AF65-F5344CB8AC3E}">
        <p14:creationId xmlns:p14="http://schemas.microsoft.com/office/powerpoint/2010/main" val="4159512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8</a:t>
            </a:fld>
            <a:endParaRPr lang="sv-SE"/>
          </a:p>
        </p:txBody>
      </p:sp>
    </p:spTree>
    <p:extLst>
      <p:ext uri="{BB962C8B-B14F-4D97-AF65-F5344CB8AC3E}">
        <p14:creationId xmlns:p14="http://schemas.microsoft.com/office/powerpoint/2010/main" val="2579690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9</a:t>
            </a:fld>
            <a:endParaRPr lang="sv-SE"/>
          </a:p>
        </p:txBody>
      </p:sp>
    </p:spTree>
    <p:extLst>
      <p:ext uri="{BB962C8B-B14F-4D97-AF65-F5344CB8AC3E}">
        <p14:creationId xmlns:p14="http://schemas.microsoft.com/office/powerpoint/2010/main" val="3455744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2018-02-04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2018-02-04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2018-02-04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2018-02-04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2018-02-04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2018-02-04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2018-02-04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2018-02-04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2018-02-04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2018-02-04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2018-02-04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2018-02-04</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hyperlink" Target="http://www.laget.se/VSKBANDYF07/Document/Download/899197/5606428"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9.jpeg"/><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9.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diagramColors" Target="../diagrams/colors2.xml"/><Relationship Id="rId3" Type="http://schemas.openxmlformats.org/officeDocument/2006/relationships/image" Target="../media/image3.png"/><Relationship Id="rId7" Type="http://schemas.openxmlformats.org/officeDocument/2006/relationships/diagramQuickStyle" Target="../diagrams/quickStyle1.xml"/><Relationship Id="rId12" Type="http://schemas.openxmlformats.org/officeDocument/2006/relationships/diagramQuickStyle" Target="../diagrams/quickStyle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Layout" Target="../diagrams/layout1.xml"/><Relationship Id="rId11" Type="http://schemas.openxmlformats.org/officeDocument/2006/relationships/diagramLayout" Target="../diagrams/layout2.xml"/><Relationship Id="rId5" Type="http://schemas.openxmlformats.org/officeDocument/2006/relationships/diagramData" Target="../diagrams/data1.xml"/><Relationship Id="rId10" Type="http://schemas.openxmlformats.org/officeDocument/2006/relationships/diagramData" Target="../diagrams/data2.xml"/><Relationship Id="rId4" Type="http://schemas.openxmlformats.org/officeDocument/2006/relationships/image" Target="../media/image2.jpeg"/><Relationship Id="rId9" Type="http://schemas.microsoft.com/office/2007/relationships/diagramDrawing" Target="../diagrams/drawing1.xml"/><Relationship Id="rId14" Type="http://schemas.microsoft.com/office/2007/relationships/diagramDrawing" Target="../diagrams/drawing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9.jpeg"/><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13" Type="http://schemas.openxmlformats.org/officeDocument/2006/relationships/customXml" Target="../ink/ink5.xml"/><Relationship Id="rId18" Type="http://schemas.openxmlformats.org/officeDocument/2006/relationships/image" Target="../media/image16.png"/><Relationship Id="rId26" Type="http://schemas.openxmlformats.org/officeDocument/2006/relationships/image" Target="../media/image20.png"/><Relationship Id="rId39" Type="http://schemas.openxmlformats.org/officeDocument/2006/relationships/customXml" Target="../ink/ink18.xml"/><Relationship Id="rId21" Type="http://schemas.openxmlformats.org/officeDocument/2006/relationships/customXml" Target="../ink/ink9.xml"/><Relationship Id="rId34" Type="http://schemas.openxmlformats.org/officeDocument/2006/relationships/image" Target="../media/image24.png"/><Relationship Id="rId42" Type="http://schemas.openxmlformats.org/officeDocument/2006/relationships/image" Target="../media/image28.png"/><Relationship Id="rId47" Type="http://schemas.openxmlformats.org/officeDocument/2006/relationships/customXml" Target="../ink/ink22.xml"/><Relationship Id="rId50" Type="http://schemas.openxmlformats.org/officeDocument/2006/relationships/image" Target="../media/image32.png"/><Relationship Id="rId55" Type="http://schemas.openxmlformats.org/officeDocument/2006/relationships/customXml" Target="../ink/ink26.xml"/><Relationship Id="rId63" Type="http://schemas.openxmlformats.org/officeDocument/2006/relationships/customXml" Target="../ink/ink30.xml"/><Relationship Id="rId68" Type="http://schemas.openxmlformats.org/officeDocument/2006/relationships/image" Target="../media/image41.png"/><Relationship Id="rId76" Type="http://schemas.openxmlformats.org/officeDocument/2006/relationships/image" Target="../media/image45.png"/><Relationship Id="rId84" Type="http://schemas.openxmlformats.org/officeDocument/2006/relationships/image" Target="../media/image49.png"/><Relationship Id="rId89" Type="http://schemas.openxmlformats.org/officeDocument/2006/relationships/customXml" Target="../ink/ink43.xml"/><Relationship Id="rId7" Type="http://schemas.openxmlformats.org/officeDocument/2006/relationships/customXml" Target="../ink/ink2.xml"/><Relationship Id="rId71" Type="http://schemas.openxmlformats.org/officeDocument/2006/relationships/customXml" Target="../ink/ink34.xml"/><Relationship Id="rId92" Type="http://schemas.openxmlformats.org/officeDocument/2006/relationships/image" Target="../media/image53.png"/><Relationship Id="rId2" Type="http://schemas.openxmlformats.org/officeDocument/2006/relationships/notesSlide" Target="../notesSlides/notesSlide21.xml"/><Relationship Id="rId16" Type="http://schemas.openxmlformats.org/officeDocument/2006/relationships/image" Target="../media/image15.png"/><Relationship Id="rId29" Type="http://schemas.openxmlformats.org/officeDocument/2006/relationships/customXml" Target="../ink/ink13.xml"/><Relationship Id="rId11" Type="http://schemas.openxmlformats.org/officeDocument/2006/relationships/customXml" Target="../ink/ink4.xml"/><Relationship Id="rId24" Type="http://schemas.openxmlformats.org/officeDocument/2006/relationships/image" Target="../media/image19.png"/><Relationship Id="rId32" Type="http://schemas.openxmlformats.org/officeDocument/2006/relationships/image" Target="../media/image23.png"/><Relationship Id="rId37" Type="http://schemas.openxmlformats.org/officeDocument/2006/relationships/customXml" Target="../ink/ink17.xml"/><Relationship Id="rId40" Type="http://schemas.openxmlformats.org/officeDocument/2006/relationships/image" Target="../media/image27.png"/><Relationship Id="rId45" Type="http://schemas.openxmlformats.org/officeDocument/2006/relationships/customXml" Target="../ink/ink21.xml"/><Relationship Id="rId53" Type="http://schemas.openxmlformats.org/officeDocument/2006/relationships/customXml" Target="../ink/ink25.xml"/><Relationship Id="rId58" Type="http://schemas.openxmlformats.org/officeDocument/2006/relationships/image" Target="../media/image36.png"/><Relationship Id="rId66" Type="http://schemas.openxmlformats.org/officeDocument/2006/relationships/image" Target="../media/image40.png"/><Relationship Id="rId74" Type="http://schemas.openxmlformats.org/officeDocument/2006/relationships/image" Target="../media/image44.png"/><Relationship Id="rId79" Type="http://schemas.openxmlformats.org/officeDocument/2006/relationships/customXml" Target="../ink/ink38.xml"/><Relationship Id="rId87" Type="http://schemas.openxmlformats.org/officeDocument/2006/relationships/customXml" Target="../ink/ink42.xml"/><Relationship Id="rId5" Type="http://schemas.openxmlformats.org/officeDocument/2006/relationships/customXml" Target="../ink/ink1.xml"/><Relationship Id="rId61" Type="http://schemas.openxmlformats.org/officeDocument/2006/relationships/customXml" Target="../ink/ink29.xml"/><Relationship Id="rId82" Type="http://schemas.openxmlformats.org/officeDocument/2006/relationships/image" Target="../media/image48.png"/><Relationship Id="rId90" Type="http://schemas.openxmlformats.org/officeDocument/2006/relationships/image" Target="../media/image52.png"/><Relationship Id="rId19" Type="http://schemas.openxmlformats.org/officeDocument/2006/relationships/customXml" Target="../ink/ink8.xml"/><Relationship Id="rId14" Type="http://schemas.openxmlformats.org/officeDocument/2006/relationships/image" Target="../media/image14.png"/><Relationship Id="rId22" Type="http://schemas.openxmlformats.org/officeDocument/2006/relationships/image" Target="../media/image18.png"/><Relationship Id="rId27" Type="http://schemas.openxmlformats.org/officeDocument/2006/relationships/customXml" Target="../ink/ink12.xml"/><Relationship Id="rId30" Type="http://schemas.openxmlformats.org/officeDocument/2006/relationships/image" Target="../media/image22.png"/><Relationship Id="rId35" Type="http://schemas.openxmlformats.org/officeDocument/2006/relationships/customXml" Target="../ink/ink16.xml"/><Relationship Id="rId43" Type="http://schemas.openxmlformats.org/officeDocument/2006/relationships/customXml" Target="../ink/ink20.xml"/><Relationship Id="rId48" Type="http://schemas.openxmlformats.org/officeDocument/2006/relationships/image" Target="../media/image31.png"/><Relationship Id="rId56" Type="http://schemas.openxmlformats.org/officeDocument/2006/relationships/image" Target="../media/image35.png"/><Relationship Id="rId64" Type="http://schemas.openxmlformats.org/officeDocument/2006/relationships/image" Target="../media/image39.png"/><Relationship Id="rId69" Type="http://schemas.openxmlformats.org/officeDocument/2006/relationships/customXml" Target="../ink/ink33.xml"/><Relationship Id="rId77" Type="http://schemas.openxmlformats.org/officeDocument/2006/relationships/customXml" Target="../ink/ink37.xml"/><Relationship Id="rId8" Type="http://schemas.openxmlformats.org/officeDocument/2006/relationships/image" Target="../media/image11.png"/><Relationship Id="rId51" Type="http://schemas.openxmlformats.org/officeDocument/2006/relationships/customXml" Target="../ink/ink24.xml"/><Relationship Id="rId72" Type="http://schemas.openxmlformats.org/officeDocument/2006/relationships/image" Target="../media/image43.png"/><Relationship Id="rId80" Type="http://schemas.openxmlformats.org/officeDocument/2006/relationships/image" Target="../media/image47.png"/><Relationship Id="rId85" Type="http://schemas.openxmlformats.org/officeDocument/2006/relationships/customXml" Target="../ink/ink41.xml"/><Relationship Id="rId93" Type="http://schemas.openxmlformats.org/officeDocument/2006/relationships/customXml" Target="../ink/ink45.xml"/><Relationship Id="rId3" Type="http://schemas.openxmlformats.org/officeDocument/2006/relationships/image" Target="../media/image3.png"/><Relationship Id="rId12" Type="http://schemas.openxmlformats.org/officeDocument/2006/relationships/image" Target="../media/image13.png"/><Relationship Id="rId17" Type="http://schemas.openxmlformats.org/officeDocument/2006/relationships/customXml" Target="../ink/ink7.xml"/><Relationship Id="rId25" Type="http://schemas.openxmlformats.org/officeDocument/2006/relationships/customXml" Target="../ink/ink11.xml"/><Relationship Id="rId33" Type="http://schemas.openxmlformats.org/officeDocument/2006/relationships/customXml" Target="../ink/ink15.xml"/><Relationship Id="rId38" Type="http://schemas.openxmlformats.org/officeDocument/2006/relationships/image" Target="../media/image26.png"/><Relationship Id="rId46" Type="http://schemas.openxmlformats.org/officeDocument/2006/relationships/image" Target="../media/image30.png"/><Relationship Id="rId59" Type="http://schemas.openxmlformats.org/officeDocument/2006/relationships/customXml" Target="../ink/ink28.xml"/><Relationship Id="rId67" Type="http://schemas.openxmlformats.org/officeDocument/2006/relationships/customXml" Target="../ink/ink32.xml"/><Relationship Id="rId20" Type="http://schemas.openxmlformats.org/officeDocument/2006/relationships/image" Target="../media/image17.png"/><Relationship Id="rId41" Type="http://schemas.openxmlformats.org/officeDocument/2006/relationships/customXml" Target="../ink/ink19.xml"/><Relationship Id="rId54" Type="http://schemas.openxmlformats.org/officeDocument/2006/relationships/image" Target="../media/image34.png"/><Relationship Id="rId62" Type="http://schemas.openxmlformats.org/officeDocument/2006/relationships/image" Target="../media/image38.png"/><Relationship Id="rId70" Type="http://schemas.openxmlformats.org/officeDocument/2006/relationships/image" Target="../media/image42.png"/><Relationship Id="rId75" Type="http://schemas.openxmlformats.org/officeDocument/2006/relationships/customXml" Target="../ink/ink36.xml"/><Relationship Id="rId83" Type="http://schemas.openxmlformats.org/officeDocument/2006/relationships/customXml" Target="../ink/ink40.xml"/><Relationship Id="rId88" Type="http://schemas.openxmlformats.org/officeDocument/2006/relationships/image" Target="../media/image51.png"/><Relationship Id="rId91" Type="http://schemas.openxmlformats.org/officeDocument/2006/relationships/customXml" Target="../ink/ink44.xml"/><Relationship Id="rId1" Type="http://schemas.openxmlformats.org/officeDocument/2006/relationships/slideLayout" Target="../slideLayouts/slideLayout1.xml"/><Relationship Id="rId6" Type="http://schemas.openxmlformats.org/officeDocument/2006/relationships/image" Target="../media/image10.png"/><Relationship Id="rId15" Type="http://schemas.openxmlformats.org/officeDocument/2006/relationships/customXml" Target="../ink/ink6.xml"/><Relationship Id="rId23" Type="http://schemas.openxmlformats.org/officeDocument/2006/relationships/customXml" Target="../ink/ink10.xml"/><Relationship Id="rId28" Type="http://schemas.openxmlformats.org/officeDocument/2006/relationships/image" Target="../media/image21.png"/><Relationship Id="rId36" Type="http://schemas.openxmlformats.org/officeDocument/2006/relationships/image" Target="../media/image25.png"/><Relationship Id="rId49" Type="http://schemas.openxmlformats.org/officeDocument/2006/relationships/customXml" Target="../ink/ink23.xml"/><Relationship Id="rId57" Type="http://schemas.openxmlformats.org/officeDocument/2006/relationships/customXml" Target="../ink/ink27.xml"/><Relationship Id="rId10" Type="http://schemas.openxmlformats.org/officeDocument/2006/relationships/image" Target="../media/image12.png"/><Relationship Id="rId31" Type="http://schemas.openxmlformats.org/officeDocument/2006/relationships/customXml" Target="../ink/ink14.xml"/><Relationship Id="rId44" Type="http://schemas.openxmlformats.org/officeDocument/2006/relationships/image" Target="../media/image29.png"/><Relationship Id="rId52" Type="http://schemas.openxmlformats.org/officeDocument/2006/relationships/image" Target="../media/image33.png"/><Relationship Id="rId60" Type="http://schemas.openxmlformats.org/officeDocument/2006/relationships/image" Target="../media/image37.png"/><Relationship Id="rId65" Type="http://schemas.openxmlformats.org/officeDocument/2006/relationships/customXml" Target="../ink/ink31.xml"/><Relationship Id="rId73" Type="http://schemas.openxmlformats.org/officeDocument/2006/relationships/customXml" Target="../ink/ink35.xml"/><Relationship Id="rId78" Type="http://schemas.openxmlformats.org/officeDocument/2006/relationships/image" Target="../media/image46.png"/><Relationship Id="rId81" Type="http://schemas.openxmlformats.org/officeDocument/2006/relationships/customXml" Target="../ink/ink39.xml"/><Relationship Id="rId86" Type="http://schemas.openxmlformats.org/officeDocument/2006/relationships/image" Target="../media/image50.png"/><Relationship Id="rId94" Type="http://schemas.openxmlformats.org/officeDocument/2006/relationships/image" Target="../media/image54.png"/><Relationship Id="rId4" Type="http://schemas.openxmlformats.org/officeDocument/2006/relationships/image" Target="../media/image2.jpeg"/><Relationship Id="rId9" Type="http://schemas.openxmlformats.org/officeDocument/2006/relationships/customXml" Target="../ink/ink3.xml"/></Relationships>
</file>

<file path=ppt/slides/_rels/slide2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customXml" Target="../ink/ink51.xml"/><Relationship Id="rId18" Type="http://schemas.openxmlformats.org/officeDocument/2006/relationships/image" Target="../media/image120.png"/><Relationship Id="rId3" Type="http://schemas.openxmlformats.org/officeDocument/2006/relationships/customXml" Target="../ink/ink46.xml"/><Relationship Id="rId7" Type="http://schemas.openxmlformats.org/officeDocument/2006/relationships/customXml" Target="../ink/ink48.xml"/><Relationship Id="rId12" Type="http://schemas.openxmlformats.org/officeDocument/2006/relationships/image" Target="../media/image9.png"/><Relationship Id="rId17" Type="http://schemas.openxmlformats.org/officeDocument/2006/relationships/customXml" Target="../ink/ink53.xml"/><Relationship Id="rId2" Type="http://schemas.openxmlformats.org/officeDocument/2006/relationships/notesSlide" Target="../notesSlides/notesSlide22.xml"/><Relationship Id="rId16" Type="http://schemas.openxmlformats.org/officeDocument/2006/relationships/image" Target="../media/image110.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customXml" Target="../ink/ink50.xml"/><Relationship Id="rId5" Type="http://schemas.openxmlformats.org/officeDocument/2006/relationships/customXml" Target="../ink/ink47.xml"/><Relationship Id="rId15" Type="http://schemas.openxmlformats.org/officeDocument/2006/relationships/customXml" Target="../ink/ink52.xml"/><Relationship Id="rId10" Type="http://schemas.openxmlformats.org/officeDocument/2006/relationships/image" Target="../media/image8.png"/><Relationship Id="rId4" Type="http://schemas.openxmlformats.org/officeDocument/2006/relationships/image" Target="../media/image56.png"/><Relationship Id="rId9" Type="http://schemas.openxmlformats.org/officeDocument/2006/relationships/customXml" Target="../ink/ink49.xml"/><Relationship Id="rId14" Type="http://schemas.openxmlformats.org/officeDocument/2006/relationships/image" Target="../media/image100.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55.png"/><Relationship Id="rId5" Type="http://schemas.openxmlformats.org/officeDocument/2006/relationships/customXml" Target="../ink/ink54.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8" Type="http://schemas.openxmlformats.org/officeDocument/2006/relationships/image" Target="../media/image13.tmp"/><Relationship Id="rId3" Type="http://schemas.openxmlformats.org/officeDocument/2006/relationships/image" Target="../media/image3.png"/><Relationship Id="rId7" Type="http://schemas.openxmlformats.org/officeDocument/2006/relationships/image" Target="../media/image12.tmp"/><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image" Target="../media/image11.tmp"/><Relationship Id="rId5" Type="http://schemas.openxmlformats.org/officeDocument/2006/relationships/image" Target="../media/image10.tmp"/><Relationship Id="rId4" Type="http://schemas.openxmlformats.org/officeDocument/2006/relationships/image" Target="../media/image2.jpeg"/><Relationship Id="rId9" Type="http://schemas.openxmlformats.org/officeDocument/2006/relationships/hyperlink" Target="http://www.laget.se/VSKBANDYF07/Document/Download/899197/5606428"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14.jp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2900" y="3442505"/>
            <a:ext cx="4175400" cy="3131550"/>
          </a:xfrm>
          <a:prstGeom prst="rect">
            <a:avLst/>
          </a:prstGeom>
        </p:spPr>
      </p:pic>
      <p:sp>
        <p:nvSpPr>
          <p:cNvPr id="2" name="Rubrik 1"/>
          <p:cNvSpPr>
            <a:spLocks noGrp="1"/>
          </p:cNvSpPr>
          <p:nvPr>
            <p:ph type="ctrTitle"/>
          </p:nvPr>
        </p:nvSpPr>
        <p:spPr>
          <a:xfrm>
            <a:off x="1498600" y="246063"/>
            <a:ext cx="9144000" cy="2387600"/>
          </a:xfrm>
        </p:spPr>
        <p:txBody>
          <a:bodyPr/>
          <a:lstStyle/>
          <a:p>
            <a:r>
              <a:rPr lang="sv-SE" b="1" dirty="0">
                <a:solidFill>
                  <a:schemeClr val="accent1">
                    <a:lumMod val="75000"/>
                  </a:schemeClr>
                </a:solidFill>
              </a:rPr>
              <a:t>Övningsbank </a:t>
            </a:r>
            <a:br>
              <a:rPr lang="sv-SE" b="1" dirty="0">
                <a:solidFill>
                  <a:schemeClr val="accent1">
                    <a:lumMod val="75000"/>
                  </a:schemeClr>
                </a:solidFill>
              </a:rPr>
            </a:br>
            <a:r>
              <a:rPr lang="sv-SE" b="1" dirty="0" err="1">
                <a:solidFill>
                  <a:schemeClr val="accent1">
                    <a:lumMod val="75000"/>
                  </a:schemeClr>
                </a:solidFill>
              </a:rPr>
              <a:t>Ispass</a:t>
            </a:r>
            <a:r>
              <a:rPr lang="sv-SE" b="1" dirty="0">
                <a:solidFill>
                  <a:schemeClr val="accent1">
                    <a:lumMod val="75000"/>
                  </a:schemeClr>
                </a:solidFill>
              </a:rPr>
              <a:t> VSK F07</a:t>
            </a:r>
          </a:p>
        </p:txBody>
      </p:sp>
      <p:sp>
        <p:nvSpPr>
          <p:cNvPr id="4" name="Underrubrik 3"/>
          <p:cNvSpPr>
            <a:spLocks noGrp="1"/>
          </p:cNvSpPr>
          <p:nvPr>
            <p:ph type="subTitle" idx="1"/>
          </p:nvPr>
        </p:nvSpPr>
        <p:spPr>
          <a:xfrm>
            <a:off x="1494206" y="2725587"/>
            <a:ext cx="9144000" cy="535531"/>
          </a:xfrm>
          <a:prstGeom prst="rect">
            <a:avLst/>
          </a:prstGeom>
        </p:spPr>
        <p:txBody>
          <a:bodyPr wrap="square">
            <a:spAutoFit/>
          </a:bodyPr>
          <a:lstStyle/>
          <a:p>
            <a:pPr algn="ctr"/>
            <a:r>
              <a:rPr lang="sv-SE" sz="1600" i="1" dirty="0">
                <a:solidFill>
                  <a:srgbClr val="00B050"/>
                </a:solidFill>
              </a:rPr>
              <a:t>”Övningsbank - </a:t>
            </a:r>
            <a:r>
              <a:rPr lang="sv-SE" sz="1600" i="1" dirty="0" err="1">
                <a:solidFill>
                  <a:srgbClr val="00B050"/>
                </a:solidFill>
              </a:rPr>
              <a:t>ispass</a:t>
            </a:r>
            <a:r>
              <a:rPr lang="sv-SE" sz="1600" i="1" dirty="0">
                <a:solidFill>
                  <a:srgbClr val="00B050"/>
                </a:solidFill>
              </a:rPr>
              <a:t> VSK F07.pptx” </a:t>
            </a:r>
            <a:r>
              <a:rPr lang="sv-SE" sz="1600" i="1" dirty="0">
                <a:solidFill>
                  <a:srgbClr val="00B050"/>
                </a:solidFill>
                <a:hlinkClick r:id="rId4"/>
              </a:rPr>
              <a:t>http://www.laget.se/VSKBANDYF07/Document/Download/899197/5606428</a:t>
            </a:r>
            <a:endParaRPr lang="sv-SE" sz="1600" i="1" dirty="0">
              <a:solidFill>
                <a:srgbClr val="00B050"/>
              </a:solidFill>
            </a:endParaRPr>
          </a:p>
        </p:txBody>
      </p:sp>
      <p:pic>
        <p:nvPicPr>
          <p:cNvPr id="5" name="Picture 2" descr="VSK_Logga_555.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756989"/>
            <a:ext cx="2988412" cy="2194174"/>
          </a:xfrm>
          <a:prstGeom prst="rect">
            <a:avLst/>
          </a:prstGeom>
          <a:noFill/>
          <a:extLst/>
        </p:spPr>
      </p:pic>
      <p:grpSp>
        <p:nvGrpSpPr>
          <p:cNvPr id="6" name="Grupp 5"/>
          <p:cNvGrpSpPr/>
          <p:nvPr/>
        </p:nvGrpSpPr>
        <p:grpSpPr>
          <a:xfrm>
            <a:off x="10150172" y="4987439"/>
            <a:ext cx="1554147" cy="1586616"/>
            <a:chOff x="5726300" y="5895299"/>
            <a:chExt cx="695687" cy="782964"/>
          </a:xfrm>
        </p:grpSpPr>
        <p:pic>
          <p:nvPicPr>
            <p:cNvPr id="7" name="Picture 2" descr="QR-kod för http://www.laget.se/VSKBANDYF0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 name="Rektangel 7"/>
            <p:cNvSpPr/>
            <p:nvPr/>
          </p:nvSpPr>
          <p:spPr>
            <a:xfrm>
              <a:off x="5726300" y="6558899"/>
              <a:ext cx="659451" cy="119364"/>
            </a:xfrm>
            <a:prstGeom prst="rect">
              <a:avLst/>
            </a:prstGeom>
          </p:spPr>
          <p:txBody>
            <a:bodyPr wrap="none">
              <a:spAutoFit/>
            </a:bodyPr>
            <a:lstStyle/>
            <a:p>
              <a:pPr algn="ctr"/>
              <a:r>
                <a:rPr lang="sv-SE" sz="800" dirty="0">
                  <a:solidFill>
                    <a:srgbClr val="00B050"/>
                  </a:solidFill>
                </a:rPr>
                <a:t>laget.se/VSKBANDYF07</a:t>
              </a:r>
            </a:p>
          </p:txBody>
        </p:sp>
      </p:grpSp>
    </p:spTree>
    <p:extLst>
      <p:ext uri="{BB962C8B-B14F-4D97-AF65-F5344CB8AC3E}">
        <p14:creationId xmlns:p14="http://schemas.microsoft.com/office/powerpoint/2010/main" val="1327928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ruta 233"/>
          <p:cNvSpPr txBox="1"/>
          <p:nvPr/>
        </p:nvSpPr>
        <p:spPr>
          <a:xfrm>
            <a:off x="6051744" y="1287484"/>
            <a:ext cx="2453131" cy="1522397"/>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Starta utan boll, slalom och runda kon. Därefter kommer en passning från spelaren bakom. Gå sedan runt kon och på avslut. </a:t>
            </a: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Efter avslut ta fart runt kon ut efter sarg upp till kön.</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Nivå 2: Målvakt gör utkast, ta med boll till kön alt passa sista spelare i kön</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1" name="Underrubrik 2"/>
          <p:cNvSpPr txBox="1">
            <a:spLocks/>
          </p:cNvSpPr>
          <p:nvPr/>
        </p:nvSpPr>
        <p:spPr>
          <a:xfrm>
            <a:off x="472219" y="120728"/>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15</a:t>
            </a:r>
            <a:r>
              <a:rPr lang="sv-SE" sz="1400" dirty="0">
                <a:solidFill>
                  <a:schemeClr val="accent2">
                    <a:lumMod val="75000"/>
                  </a:schemeClr>
                </a:solidFill>
              </a:rPr>
              <a:t>: Passning / Skott</a:t>
            </a:r>
          </a:p>
        </p:txBody>
      </p:sp>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16</a:t>
            </a:r>
            <a:r>
              <a:rPr lang="sv-SE" sz="1400" dirty="0">
                <a:solidFill>
                  <a:schemeClr val="accent2">
                    <a:lumMod val="75000"/>
                  </a:schemeClr>
                </a:solidFill>
              </a:rPr>
              <a:t>: [Kategori]</a:t>
            </a:r>
          </a:p>
        </p:txBody>
      </p:sp>
      <p:sp>
        <p:nvSpPr>
          <p:cNvPr id="12" name="Textruta 233"/>
          <p:cNvSpPr txBox="1"/>
          <p:nvPr/>
        </p:nvSpPr>
        <p:spPr>
          <a:xfrm>
            <a:off x="3017019" y="3091918"/>
            <a:ext cx="2192101" cy="1589610"/>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Spelare 1 startar utan boll  och åker in i ”slottet” och får en passning från spelare 2. Spelare 1 skjuter så snabbt som möjligt (gärna direkt skott).</a:t>
            </a:r>
          </a:p>
        </p:txBody>
      </p:sp>
      <p:sp>
        <p:nvSpPr>
          <p:cNvPr id="13" name="Likbent triangel 12"/>
          <p:cNvSpPr/>
          <p:nvPr/>
        </p:nvSpPr>
        <p:spPr>
          <a:xfrm>
            <a:off x="1992350" y="240210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 name="Likbent triangel 13"/>
          <p:cNvSpPr/>
          <p:nvPr/>
        </p:nvSpPr>
        <p:spPr>
          <a:xfrm>
            <a:off x="5046070" y="173311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 name="Likbent triangel 14"/>
          <p:cNvSpPr/>
          <p:nvPr/>
        </p:nvSpPr>
        <p:spPr>
          <a:xfrm>
            <a:off x="2092430" y="483912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6" name="Rak pil 297"/>
          <p:cNvCxnSpPr/>
          <p:nvPr/>
        </p:nvCxnSpPr>
        <p:spPr>
          <a:xfrm flipH="1">
            <a:off x="2903560" y="2038107"/>
            <a:ext cx="1813484" cy="452747"/>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pic>
        <p:nvPicPr>
          <p:cNvPr id="17" name="Bildobjekt 16"/>
          <p:cNvPicPr/>
          <p:nvPr/>
        </p:nvPicPr>
        <p:blipFill>
          <a:blip r:embed="rId5" cstate="print">
            <a:extLst>
              <a:ext uri="{28A0092B-C50C-407E-A947-70E740481C1C}">
                <a14:useLocalDpi xmlns:a14="http://schemas.microsoft.com/office/drawing/2010/main" val="0"/>
              </a:ext>
            </a:extLst>
          </a:blip>
          <a:stretch>
            <a:fillRect/>
          </a:stretch>
        </p:blipFill>
        <p:spPr>
          <a:xfrm>
            <a:off x="2323126" y="845366"/>
            <a:ext cx="670102" cy="545332"/>
          </a:xfrm>
          <a:prstGeom prst="rect">
            <a:avLst/>
          </a:prstGeom>
          <a:ln>
            <a:noFill/>
          </a:ln>
        </p:spPr>
      </p:pic>
      <p:sp>
        <p:nvSpPr>
          <p:cNvPr id="18" name="Ned 301"/>
          <p:cNvSpPr/>
          <p:nvPr/>
        </p:nvSpPr>
        <p:spPr>
          <a:xfrm rot="10800000">
            <a:off x="2277136" y="2062610"/>
            <a:ext cx="489940" cy="440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19" name="Rak pil 302"/>
          <p:cNvCxnSpPr/>
          <p:nvPr/>
        </p:nvCxnSpPr>
        <p:spPr>
          <a:xfrm flipV="1">
            <a:off x="2517343" y="2809882"/>
            <a:ext cx="74694" cy="19911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Rak 164"/>
          <p:cNvCxnSpPr/>
          <p:nvPr/>
        </p:nvCxnSpPr>
        <p:spPr>
          <a:xfrm flipH="1" flipV="1">
            <a:off x="5563512" y="922201"/>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1" name="Rak 173"/>
          <p:cNvCxnSpPr/>
          <p:nvPr/>
        </p:nvCxnSpPr>
        <p:spPr>
          <a:xfrm flipH="1" flipV="1">
            <a:off x="141891" y="998847"/>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2" name="Rak 174"/>
          <p:cNvCxnSpPr/>
          <p:nvPr/>
        </p:nvCxnSpPr>
        <p:spPr>
          <a:xfrm flipH="1" flipV="1">
            <a:off x="3017019" y="1184687"/>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3" name="Rak 179"/>
          <p:cNvCxnSpPr/>
          <p:nvPr/>
        </p:nvCxnSpPr>
        <p:spPr>
          <a:xfrm flipH="1" flipV="1">
            <a:off x="1899419" y="1210087"/>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4" name="Koppling 26"/>
          <p:cNvSpPr/>
          <p:nvPr/>
        </p:nvSpPr>
        <p:spPr>
          <a:xfrm>
            <a:off x="2394607" y="496707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25" name="Koppling 26"/>
          <p:cNvSpPr/>
          <p:nvPr/>
        </p:nvSpPr>
        <p:spPr>
          <a:xfrm>
            <a:off x="5021657" y="201809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26" name="Ellips 25"/>
          <p:cNvSpPr/>
          <p:nvPr/>
        </p:nvSpPr>
        <p:spPr>
          <a:xfrm>
            <a:off x="4948612" y="1956003"/>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7" name="Ellips 26"/>
          <p:cNvSpPr/>
          <p:nvPr/>
        </p:nvSpPr>
        <p:spPr>
          <a:xfrm>
            <a:off x="5221084" y="1886731"/>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8" name="Ellips 27"/>
          <p:cNvSpPr/>
          <p:nvPr/>
        </p:nvSpPr>
        <p:spPr>
          <a:xfrm>
            <a:off x="5221084" y="1775896"/>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2" name="Likbent triangel 31"/>
          <p:cNvSpPr/>
          <p:nvPr/>
        </p:nvSpPr>
        <p:spPr>
          <a:xfrm>
            <a:off x="8787184" y="407501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3" name="Likbent triangel 32"/>
          <p:cNvSpPr/>
          <p:nvPr/>
        </p:nvSpPr>
        <p:spPr>
          <a:xfrm>
            <a:off x="8047199" y="286202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4" name="Likbent triangel 33"/>
          <p:cNvSpPr/>
          <p:nvPr/>
        </p:nvSpPr>
        <p:spPr>
          <a:xfrm>
            <a:off x="9596663" y="284367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5" name="Rak pil 297"/>
          <p:cNvCxnSpPr/>
          <p:nvPr/>
        </p:nvCxnSpPr>
        <p:spPr>
          <a:xfrm flipV="1">
            <a:off x="9118825" y="3825104"/>
            <a:ext cx="0" cy="163707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6" name="Rak pil 298"/>
          <p:cNvCxnSpPr/>
          <p:nvPr/>
        </p:nvCxnSpPr>
        <p:spPr>
          <a:xfrm flipV="1">
            <a:off x="8598457" y="3205412"/>
            <a:ext cx="1374800" cy="6196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7" name="Bildobjekt 36"/>
          <p:cNvPicPr/>
          <p:nvPr/>
        </p:nvPicPr>
        <p:blipFill>
          <a:blip r:embed="rId5" cstate="print">
            <a:extLst>
              <a:ext uri="{28A0092B-C50C-407E-A947-70E740481C1C}">
                <a14:useLocalDpi xmlns:a14="http://schemas.microsoft.com/office/drawing/2010/main" val="0"/>
              </a:ext>
            </a:extLst>
          </a:blip>
          <a:stretch>
            <a:fillRect/>
          </a:stretch>
        </p:blipFill>
        <p:spPr>
          <a:xfrm>
            <a:off x="8694985" y="853892"/>
            <a:ext cx="670102" cy="545332"/>
          </a:xfrm>
          <a:prstGeom prst="rect">
            <a:avLst/>
          </a:prstGeom>
          <a:ln>
            <a:noFill/>
          </a:ln>
        </p:spPr>
      </p:pic>
      <p:sp>
        <p:nvSpPr>
          <p:cNvPr id="38" name="Ned 301"/>
          <p:cNvSpPr/>
          <p:nvPr/>
        </p:nvSpPr>
        <p:spPr>
          <a:xfrm rot="9728466">
            <a:off x="9656216" y="2090884"/>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40" name="Rak 164"/>
          <p:cNvCxnSpPr/>
          <p:nvPr/>
        </p:nvCxnSpPr>
        <p:spPr>
          <a:xfrm flipH="1" flipV="1">
            <a:off x="11661256"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1" name="Rak 179"/>
          <p:cNvCxnSpPr/>
          <p:nvPr/>
        </p:nvCxnSpPr>
        <p:spPr>
          <a:xfrm flipH="1" flipV="1">
            <a:off x="8245313" y="1286282"/>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3" name="Rak pil 195"/>
          <p:cNvCxnSpPr/>
          <p:nvPr/>
        </p:nvCxnSpPr>
        <p:spPr>
          <a:xfrm flipH="1" flipV="1">
            <a:off x="8587894" y="4075014"/>
            <a:ext cx="406917" cy="7260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ruta 63"/>
          <p:cNvSpPr txBox="1"/>
          <p:nvPr/>
        </p:nvSpPr>
        <p:spPr>
          <a:xfrm>
            <a:off x="8207591" y="5801860"/>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(bollar)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47" name="Rak 179"/>
          <p:cNvCxnSpPr/>
          <p:nvPr/>
        </p:nvCxnSpPr>
        <p:spPr>
          <a:xfrm flipH="1" flipV="1">
            <a:off x="9374720" y="1236085"/>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3" name="Likbent triangel 52"/>
          <p:cNvSpPr/>
          <p:nvPr/>
        </p:nvSpPr>
        <p:spPr>
          <a:xfrm>
            <a:off x="8799674" y="481186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5" name="Rak pil 195"/>
          <p:cNvCxnSpPr/>
          <p:nvPr/>
        </p:nvCxnSpPr>
        <p:spPr>
          <a:xfrm flipV="1">
            <a:off x="8769722" y="4818898"/>
            <a:ext cx="218965" cy="7240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Koppling 26"/>
          <p:cNvSpPr/>
          <p:nvPr/>
        </p:nvSpPr>
        <p:spPr>
          <a:xfrm>
            <a:off x="8698463" y="554292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60" name="Koppling 26"/>
          <p:cNvSpPr/>
          <p:nvPr/>
        </p:nvSpPr>
        <p:spPr>
          <a:xfrm>
            <a:off x="8966797" y="556420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64" name="Likbent triangel 63"/>
          <p:cNvSpPr/>
          <p:nvPr/>
        </p:nvSpPr>
        <p:spPr>
          <a:xfrm>
            <a:off x="10883909" y="168714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5" name="Vänsterböjd 159"/>
          <p:cNvSpPr/>
          <p:nvPr/>
        </p:nvSpPr>
        <p:spPr>
          <a:xfrm rot="16200000">
            <a:off x="10807081" y="1218654"/>
            <a:ext cx="245964" cy="69101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66" name="Rak pil 298"/>
          <p:cNvCxnSpPr>
            <a:stCxn id="65" idx="2"/>
          </p:cNvCxnSpPr>
          <p:nvPr/>
        </p:nvCxnSpPr>
        <p:spPr>
          <a:xfrm flipH="1">
            <a:off x="11203158" y="1687142"/>
            <a:ext cx="10920" cy="21183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Rak pil 298"/>
          <p:cNvCxnSpPr/>
          <p:nvPr/>
        </p:nvCxnSpPr>
        <p:spPr>
          <a:xfrm flipV="1">
            <a:off x="10121727" y="1800464"/>
            <a:ext cx="497616" cy="277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Rak pil 297"/>
          <p:cNvCxnSpPr/>
          <p:nvPr/>
        </p:nvCxnSpPr>
        <p:spPr>
          <a:xfrm>
            <a:off x="9186823" y="1336124"/>
            <a:ext cx="1954844" cy="1261347"/>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0116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18</a:t>
            </a:r>
            <a:r>
              <a:rPr lang="sv-SE" sz="1400" dirty="0">
                <a:solidFill>
                  <a:schemeClr val="accent2">
                    <a:lumMod val="75000"/>
                  </a:schemeClr>
                </a:solidFill>
              </a:rPr>
              <a:t>: Passning / Skott</a:t>
            </a:r>
          </a:p>
        </p:txBody>
      </p:sp>
      <p:cxnSp>
        <p:nvCxnSpPr>
          <p:cNvPr id="66" name="Rak 164"/>
          <p:cNvCxnSpPr/>
          <p:nvPr/>
        </p:nvCxnSpPr>
        <p:spPr>
          <a:xfrm flipH="1" flipV="1">
            <a:off x="11661256"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7" name="Rak 173"/>
          <p:cNvCxnSpPr/>
          <p:nvPr/>
        </p:nvCxnSpPr>
        <p:spPr>
          <a:xfrm flipH="1" flipV="1">
            <a:off x="6239635" y="989664"/>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5"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17</a:t>
            </a:r>
            <a:r>
              <a:rPr lang="sv-SE" sz="1400" dirty="0">
                <a:solidFill>
                  <a:schemeClr val="accent2">
                    <a:lumMod val="75000"/>
                  </a:schemeClr>
                </a:solidFill>
              </a:rPr>
              <a:t>: Spelförståelse – Smålagsspel  </a:t>
            </a:r>
          </a:p>
        </p:txBody>
      </p:sp>
      <p:sp>
        <p:nvSpPr>
          <p:cNvPr id="45" name="Textruta 233"/>
          <p:cNvSpPr txBox="1"/>
          <p:nvPr/>
        </p:nvSpPr>
        <p:spPr>
          <a:xfrm>
            <a:off x="7397520" y="3993223"/>
            <a:ext cx="3434486" cy="1589610"/>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Med målvaktsutkast: Spelare 1 startar utan boll. Målvakten kastar ut bollen till spelare 1 som åker runt en kon och går på avslut. </a:t>
            </a:r>
          </a:p>
          <a:p>
            <a:pPr>
              <a:lnSpc>
                <a:spcPct val="107000"/>
              </a:lnSpc>
            </a:pPr>
            <a:endParaRPr lang="sv-SE" sz="10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Utan målvaktsutkast: Spelare 1 startar utan boll och åker runt en kon. Får sedan en passning från spelare 2 sedan skjuter spelare 1 så snabbt som möjligt (gärna direkt skott).</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Övningen körs från båda håll</a:t>
            </a:r>
          </a:p>
        </p:txBody>
      </p:sp>
      <p:sp>
        <p:nvSpPr>
          <p:cNvPr id="48" name="Likbent triangel 47"/>
          <p:cNvSpPr/>
          <p:nvPr/>
        </p:nvSpPr>
        <p:spPr>
          <a:xfrm>
            <a:off x="7358052" y="296432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9" name="Likbent triangel 48"/>
          <p:cNvSpPr/>
          <p:nvPr/>
        </p:nvSpPr>
        <p:spPr>
          <a:xfrm>
            <a:off x="10263734" y="306451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0" name="Likbent triangel 49"/>
          <p:cNvSpPr/>
          <p:nvPr/>
        </p:nvSpPr>
        <p:spPr>
          <a:xfrm>
            <a:off x="8059312" y="22384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1" name="Rak pil 297"/>
          <p:cNvCxnSpPr/>
          <p:nvPr/>
        </p:nvCxnSpPr>
        <p:spPr>
          <a:xfrm>
            <a:off x="8952807" y="1343765"/>
            <a:ext cx="1423306" cy="104929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pic>
        <p:nvPicPr>
          <p:cNvPr id="53" name="Bildobjekt 52"/>
          <p:cNvPicPr/>
          <p:nvPr/>
        </p:nvPicPr>
        <p:blipFill>
          <a:blip r:embed="rId5" cstate="print">
            <a:extLst>
              <a:ext uri="{28A0092B-C50C-407E-A947-70E740481C1C}">
                <a14:useLocalDpi xmlns:a14="http://schemas.microsoft.com/office/drawing/2010/main" val="0"/>
              </a:ext>
            </a:extLst>
          </a:blip>
          <a:stretch>
            <a:fillRect/>
          </a:stretch>
        </p:blipFill>
        <p:spPr>
          <a:xfrm>
            <a:off x="8420870" y="836183"/>
            <a:ext cx="670102" cy="545332"/>
          </a:xfrm>
          <a:prstGeom prst="rect">
            <a:avLst/>
          </a:prstGeom>
          <a:ln>
            <a:noFill/>
          </a:ln>
        </p:spPr>
      </p:pic>
      <p:sp>
        <p:nvSpPr>
          <p:cNvPr id="54" name="Ned 301"/>
          <p:cNvSpPr/>
          <p:nvPr/>
        </p:nvSpPr>
        <p:spPr>
          <a:xfrm rot="10800000">
            <a:off x="8549271" y="2018037"/>
            <a:ext cx="489940" cy="440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55" name="Rak pil 302"/>
          <p:cNvCxnSpPr/>
          <p:nvPr/>
        </p:nvCxnSpPr>
        <p:spPr>
          <a:xfrm>
            <a:off x="10291237" y="1300733"/>
            <a:ext cx="480617" cy="761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Rak 174"/>
          <p:cNvCxnSpPr/>
          <p:nvPr/>
        </p:nvCxnSpPr>
        <p:spPr>
          <a:xfrm flipH="1" flipV="1">
            <a:off x="9114763" y="1175504"/>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0" name="Rak 179"/>
          <p:cNvCxnSpPr/>
          <p:nvPr/>
        </p:nvCxnSpPr>
        <p:spPr>
          <a:xfrm flipH="1" flipV="1">
            <a:off x="7997163" y="1200904"/>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2" name="Koppling 26"/>
          <p:cNvSpPr/>
          <p:nvPr/>
        </p:nvSpPr>
        <p:spPr>
          <a:xfrm>
            <a:off x="9748228" y="866329"/>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70" name="Koppling 26"/>
          <p:cNvSpPr/>
          <p:nvPr/>
        </p:nvSpPr>
        <p:spPr>
          <a:xfrm>
            <a:off x="7264389" y="836472"/>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71" name="Ellips 70"/>
          <p:cNvSpPr/>
          <p:nvPr/>
        </p:nvSpPr>
        <p:spPr>
          <a:xfrm>
            <a:off x="10000626" y="985021"/>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2" name="Ellips 71"/>
          <p:cNvSpPr/>
          <p:nvPr/>
        </p:nvSpPr>
        <p:spPr>
          <a:xfrm>
            <a:off x="10291236" y="949185"/>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3" name="Ellips 72"/>
          <p:cNvSpPr/>
          <p:nvPr/>
        </p:nvSpPr>
        <p:spPr>
          <a:xfrm>
            <a:off x="10121544" y="1125383"/>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4" name="Ellips 73"/>
          <p:cNvSpPr/>
          <p:nvPr/>
        </p:nvSpPr>
        <p:spPr>
          <a:xfrm>
            <a:off x="7326478" y="1110250"/>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5" name="Ellips 74"/>
          <p:cNvSpPr/>
          <p:nvPr/>
        </p:nvSpPr>
        <p:spPr>
          <a:xfrm>
            <a:off x="7617088" y="1074414"/>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6" name="Ellips 75"/>
          <p:cNvSpPr/>
          <p:nvPr/>
        </p:nvSpPr>
        <p:spPr>
          <a:xfrm>
            <a:off x="7447396" y="1250612"/>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7" name="Likbent triangel 76"/>
          <p:cNvSpPr/>
          <p:nvPr/>
        </p:nvSpPr>
        <p:spPr>
          <a:xfrm>
            <a:off x="9311338" y="221555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8" name="Vänsterböjd 153"/>
          <p:cNvSpPr/>
          <p:nvPr/>
        </p:nvSpPr>
        <p:spPr>
          <a:xfrm rot="4361896">
            <a:off x="10220837" y="3111109"/>
            <a:ext cx="173504" cy="61392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9" name="Rak pil 302"/>
          <p:cNvCxnSpPr/>
          <p:nvPr/>
        </p:nvCxnSpPr>
        <p:spPr>
          <a:xfrm flipH="1" flipV="1">
            <a:off x="8945500" y="2552679"/>
            <a:ext cx="910361" cy="8316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6" name="Rak pil 297"/>
          <p:cNvCxnSpPr/>
          <p:nvPr/>
        </p:nvCxnSpPr>
        <p:spPr>
          <a:xfrm>
            <a:off x="7593619" y="1334527"/>
            <a:ext cx="973446" cy="769847"/>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98" name="Likbent triangel 97"/>
          <p:cNvSpPr/>
          <p:nvPr/>
        </p:nvSpPr>
        <p:spPr>
          <a:xfrm>
            <a:off x="10522895" y="199939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9" name="Likbent triangel 98"/>
          <p:cNvSpPr/>
          <p:nvPr/>
        </p:nvSpPr>
        <p:spPr>
          <a:xfrm>
            <a:off x="6952545" y="206174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00" name="Rak pil 302"/>
          <p:cNvCxnSpPr/>
          <p:nvPr/>
        </p:nvCxnSpPr>
        <p:spPr>
          <a:xfrm flipH="1">
            <a:off x="10603912" y="2150503"/>
            <a:ext cx="175737" cy="9720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Likbent triangel 45"/>
          <p:cNvSpPr/>
          <p:nvPr/>
        </p:nvSpPr>
        <p:spPr>
          <a:xfrm>
            <a:off x="854978" y="119971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Textruta 63"/>
          <p:cNvSpPr txBox="1"/>
          <p:nvPr/>
        </p:nvSpPr>
        <p:spPr>
          <a:xfrm>
            <a:off x="1682730" y="977744"/>
            <a:ext cx="2488298" cy="115322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Spel två mot två.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Fokus att göra sig spelbar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a:t>
            </a:r>
            <a:r>
              <a:rPr lang="sv-SE" sz="1100" dirty="0">
                <a:solidFill>
                  <a:schemeClr val="accent2">
                    <a:lumMod val="75000"/>
                  </a:schemeClr>
                </a:solidFill>
                <a:ea typeface="Calibri" panose="020F0502020204030204" pitchFamily="34" charset="0"/>
                <a:cs typeface="Times New Roman" panose="02020603050405020304" pitchFamily="18" charset="0"/>
              </a:rPr>
              <a:t>Hur kan jag hjälpa medspelare? Tex. ”kurragömma” (gömma motspelare)/”kurravisa” (visa sig för medspelare)</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52" name="Likbent triangel 51"/>
          <p:cNvSpPr/>
          <p:nvPr/>
        </p:nvSpPr>
        <p:spPr>
          <a:xfrm>
            <a:off x="854977" y="164402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7" name="Likbent triangel 56"/>
          <p:cNvSpPr/>
          <p:nvPr/>
        </p:nvSpPr>
        <p:spPr>
          <a:xfrm>
            <a:off x="5010593" y="119971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8" name="Likbent triangel 57"/>
          <p:cNvSpPr/>
          <p:nvPr/>
        </p:nvSpPr>
        <p:spPr>
          <a:xfrm>
            <a:off x="5010592" y="164402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9" name="Likbent triangel 58"/>
          <p:cNvSpPr/>
          <p:nvPr/>
        </p:nvSpPr>
        <p:spPr>
          <a:xfrm>
            <a:off x="854978" y="30157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1" name="Textruta 63"/>
          <p:cNvSpPr txBox="1"/>
          <p:nvPr/>
        </p:nvSpPr>
        <p:spPr>
          <a:xfrm>
            <a:off x="997400" y="4364472"/>
            <a:ext cx="3852301" cy="131812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Alternativt helplansspel</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och vilka anfaller (granen). Hur ställer man upp sig (blomman). Reflektera tillsammans med spelarna under och efter (tex gör en paus och fråga)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63" name="Likbent triangel 62"/>
          <p:cNvSpPr/>
          <p:nvPr/>
        </p:nvSpPr>
        <p:spPr>
          <a:xfrm>
            <a:off x="854977" y="346008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4" name="Likbent triangel 63"/>
          <p:cNvSpPr/>
          <p:nvPr/>
        </p:nvSpPr>
        <p:spPr>
          <a:xfrm>
            <a:off x="5010593" y="30157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5" name="Likbent triangel 64"/>
          <p:cNvSpPr/>
          <p:nvPr/>
        </p:nvSpPr>
        <p:spPr>
          <a:xfrm>
            <a:off x="5010592" y="346008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8" name="Textruta 63"/>
          <p:cNvSpPr txBox="1"/>
          <p:nvPr/>
        </p:nvSpPr>
        <p:spPr>
          <a:xfrm>
            <a:off x="1682730" y="2988354"/>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Gör så många planer som det behövs</a:t>
            </a:r>
          </a:p>
        </p:txBody>
      </p:sp>
      <p:cxnSp>
        <p:nvCxnSpPr>
          <p:cNvPr id="69"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807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20</a:t>
            </a:r>
            <a:r>
              <a:rPr lang="sv-SE" sz="1400" dirty="0">
                <a:solidFill>
                  <a:schemeClr val="accent2">
                    <a:lumMod val="75000"/>
                  </a:schemeClr>
                </a:solidFill>
              </a:rPr>
              <a:t>: Passningsspel / Avslut / Skridskoteknik</a:t>
            </a:r>
          </a:p>
        </p:txBody>
      </p:sp>
      <p:sp>
        <p:nvSpPr>
          <p:cNvPr id="10"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19</a:t>
            </a:r>
            <a:r>
              <a:rPr lang="sv-SE" sz="1400" dirty="0">
                <a:solidFill>
                  <a:schemeClr val="accent2">
                    <a:lumMod val="75000"/>
                  </a:schemeClr>
                </a:solidFill>
              </a:rPr>
              <a:t>: Passningsspel / Avslut / Skridskoteknik</a:t>
            </a:r>
          </a:p>
        </p:txBody>
      </p:sp>
      <p:sp>
        <p:nvSpPr>
          <p:cNvPr id="56" name="Likbent triangel 55"/>
          <p:cNvSpPr/>
          <p:nvPr/>
        </p:nvSpPr>
        <p:spPr>
          <a:xfrm>
            <a:off x="1944345" y="320407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7" name="Likbent triangel 56"/>
          <p:cNvSpPr/>
          <p:nvPr/>
        </p:nvSpPr>
        <p:spPr>
          <a:xfrm>
            <a:off x="2455596" y="320407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8" name="Likbent triangel 57"/>
          <p:cNvSpPr/>
          <p:nvPr/>
        </p:nvSpPr>
        <p:spPr>
          <a:xfrm>
            <a:off x="3440293" y="321984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9" name="Rak pil 297"/>
          <p:cNvCxnSpPr/>
          <p:nvPr/>
        </p:nvCxnSpPr>
        <p:spPr>
          <a:xfrm flipH="1" flipV="1">
            <a:off x="1974921" y="4745087"/>
            <a:ext cx="884708" cy="65619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pic>
        <p:nvPicPr>
          <p:cNvPr id="61" name="Bildobjekt 60"/>
          <p:cNvPicPr/>
          <p:nvPr/>
        </p:nvPicPr>
        <p:blipFill>
          <a:blip r:embed="rId5" cstate="print">
            <a:extLst>
              <a:ext uri="{28A0092B-C50C-407E-A947-70E740481C1C}">
                <a14:useLocalDpi xmlns:a14="http://schemas.microsoft.com/office/drawing/2010/main" val="0"/>
              </a:ext>
            </a:extLst>
          </a:blip>
          <a:stretch>
            <a:fillRect/>
          </a:stretch>
        </p:blipFill>
        <p:spPr>
          <a:xfrm>
            <a:off x="2696725" y="798879"/>
            <a:ext cx="670102" cy="545332"/>
          </a:xfrm>
          <a:prstGeom prst="rect">
            <a:avLst/>
          </a:prstGeom>
          <a:ln>
            <a:noFill/>
          </a:ln>
        </p:spPr>
      </p:pic>
      <p:sp>
        <p:nvSpPr>
          <p:cNvPr id="62" name="Ned 301"/>
          <p:cNvSpPr/>
          <p:nvPr/>
        </p:nvSpPr>
        <p:spPr>
          <a:xfrm rot="13169476">
            <a:off x="1843934" y="1763283"/>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63" name="Rak 164"/>
          <p:cNvCxnSpPr/>
          <p:nvPr/>
        </p:nvCxnSpPr>
        <p:spPr>
          <a:xfrm flipH="1" flipV="1">
            <a:off x="5653774" y="1444798"/>
            <a:ext cx="26160" cy="4302049"/>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4" name="Rak 179"/>
          <p:cNvCxnSpPr/>
          <p:nvPr/>
        </p:nvCxnSpPr>
        <p:spPr>
          <a:xfrm flipH="1" flipV="1">
            <a:off x="2247053" y="1231269"/>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5" name="Rak pil 195"/>
          <p:cNvCxnSpPr/>
          <p:nvPr/>
        </p:nvCxnSpPr>
        <p:spPr>
          <a:xfrm flipH="1" flipV="1">
            <a:off x="3169273" y="4989377"/>
            <a:ext cx="1583314" cy="7066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Textruta 63"/>
          <p:cNvSpPr txBox="1"/>
          <p:nvPr/>
        </p:nvSpPr>
        <p:spPr>
          <a:xfrm>
            <a:off x="2209331" y="5746847"/>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(bollar)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67" name="Rak 179"/>
          <p:cNvCxnSpPr/>
          <p:nvPr/>
        </p:nvCxnSpPr>
        <p:spPr>
          <a:xfrm flipH="1" flipV="1">
            <a:off x="3376460" y="1181072"/>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8" name="Likbent triangel 67"/>
          <p:cNvSpPr/>
          <p:nvPr/>
        </p:nvSpPr>
        <p:spPr>
          <a:xfrm>
            <a:off x="748386" y="55612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69" name="Rak pil 195"/>
          <p:cNvCxnSpPr/>
          <p:nvPr/>
        </p:nvCxnSpPr>
        <p:spPr>
          <a:xfrm flipV="1">
            <a:off x="1193649" y="3959337"/>
            <a:ext cx="1220834" cy="14996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0" name="Koppling 26"/>
          <p:cNvSpPr/>
          <p:nvPr/>
        </p:nvSpPr>
        <p:spPr>
          <a:xfrm>
            <a:off x="950235" y="551399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71" name="Koppling 26"/>
          <p:cNvSpPr/>
          <p:nvPr/>
        </p:nvSpPr>
        <p:spPr>
          <a:xfrm>
            <a:off x="2848692" y="549721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72" name="Likbent triangel 71"/>
          <p:cNvSpPr/>
          <p:nvPr/>
        </p:nvSpPr>
        <p:spPr>
          <a:xfrm>
            <a:off x="772398" y="483621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73" name="Rak pil 298"/>
          <p:cNvCxnSpPr/>
          <p:nvPr/>
        </p:nvCxnSpPr>
        <p:spPr>
          <a:xfrm flipH="1" flipV="1">
            <a:off x="627717" y="5180912"/>
            <a:ext cx="2078442" cy="3273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Rak pil 297"/>
          <p:cNvCxnSpPr/>
          <p:nvPr/>
        </p:nvCxnSpPr>
        <p:spPr>
          <a:xfrm>
            <a:off x="2841385" y="3959337"/>
            <a:ext cx="1307209" cy="1310280"/>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75" name="Likbent triangel 74"/>
          <p:cNvSpPr/>
          <p:nvPr/>
        </p:nvSpPr>
        <p:spPr>
          <a:xfrm>
            <a:off x="2982471" y="32136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76" name="Rak pil 297"/>
          <p:cNvCxnSpPr/>
          <p:nvPr/>
        </p:nvCxnSpPr>
        <p:spPr>
          <a:xfrm flipH="1" flipV="1">
            <a:off x="671646" y="3381586"/>
            <a:ext cx="2434428" cy="1560712"/>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7" name="Rak pil 298"/>
          <p:cNvCxnSpPr/>
          <p:nvPr/>
        </p:nvCxnSpPr>
        <p:spPr>
          <a:xfrm flipV="1">
            <a:off x="529523" y="2998177"/>
            <a:ext cx="218863" cy="20750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Rak pil 298"/>
          <p:cNvCxnSpPr/>
          <p:nvPr/>
        </p:nvCxnSpPr>
        <p:spPr>
          <a:xfrm flipV="1">
            <a:off x="818552" y="2223824"/>
            <a:ext cx="816241" cy="6666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Rak 164"/>
          <p:cNvCxnSpPr/>
          <p:nvPr/>
        </p:nvCxnSpPr>
        <p:spPr>
          <a:xfrm flipH="1" flipV="1">
            <a:off x="323393" y="1512583"/>
            <a:ext cx="3859" cy="4255769"/>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0" name="Vänsterböjd 159"/>
          <p:cNvSpPr/>
          <p:nvPr/>
        </p:nvSpPr>
        <p:spPr>
          <a:xfrm rot="16200000">
            <a:off x="2539224" y="3561543"/>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82" name="Likbent triangel 81"/>
          <p:cNvSpPr/>
          <p:nvPr/>
        </p:nvSpPr>
        <p:spPr>
          <a:xfrm>
            <a:off x="2749076" y="552172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3" name="Likbent triangel 82"/>
          <p:cNvSpPr/>
          <p:nvPr/>
        </p:nvSpPr>
        <p:spPr>
          <a:xfrm>
            <a:off x="5125541" y="565001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5" name="Koppling 26"/>
          <p:cNvSpPr/>
          <p:nvPr/>
        </p:nvSpPr>
        <p:spPr>
          <a:xfrm>
            <a:off x="4844380" y="5519526"/>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3</a:t>
            </a:r>
          </a:p>
        </p:txBody>
      </p:sp>
      <p:sp>
        <p:nvSpPr>
          <p:cNvPr id="100" name="Likbent triangel 99"/>
          <p:cNvSpPr/>
          <p:nvPr/>
        </p:nvSpPr>
        <p:spPr>
          <a:xfrm>
            <a:off x="893051" y="287460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3" name="Likbent triangel 102"/>
          <p:cNvSpPr/>
          <p:nvPr/>
        </p:nvSpPr>
        <p:spPr>
          <a:xfrm>
            <a:off x="8057259" y="367122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4" name="Likbent triangel 103"/>
          <p:cNvSpPr/>
          <p:nvPr/>
        </p:nvSpPr>
        <p:spPr>
          <a:xfrm>
            <a:off x="8568510" y="367122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5" name="Likbent triangel 104"/>
          <p:cNvSpPr/>
          <p:nvPr/>
        </p:nvSpPr>
        <p:spPr>
          <a:xfrm>
            <a:off x="9553207" y="368699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06" name="Rak pil 297"/>
          <p:cNvCxnSpPr/>
          <p:nvPr/>
        </p:nvCxnSpPr>
        <p:spPr>
          <a:xfrm flipH="1" flipV="1">
            <a:off x="8087835" y="5212237"/>
            <a:ext cx="884708" cy="65619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pic>
        <p:nvPicPr>
          <p:cNvPr id="107" name="Bildobjekt 106"/>
          <p:cNvPicPr/>
          <p:nvPr/>
        </p:nvPicPr>
        <p:blipFill>
          <a:blip r:embed="rId5" cstate="print">
            <a:extLst>
              <a:ext uri="{28A0092B-C50C-407E-A947-70E740481C1C}">
                <a14:useLocalDpi xmlns:a14="http://schemas.microsoft.com/office/drawing/2010/main" val="0"/>
              </a:ext>
            </a:extLst>
          </a:blip>
          <a:stretch>
            <a:fillRect/>
          </a:stretch>
        </p:blipFill>
        <p:spPr>
          <a:xfrm>
            <a:off x="8809639" y="606168"/>
            <a:ext cx="670102" cy="545332"/>
          </a:xfrm>
          <a:prstGeom prst="rect">
            <a:avLst/>
          </a:prstGeom>
          <a:ln>
            <a:noFill/>
          </a:ln>
        </p:spPr>
      </p:pic>
      <p:sp>
        <p:nvSpPr>
          <p:cNvPr id="108" name="Ned 301"/>
          <p:cNvSpPr/>
          <p:nvPr/>
        </p:nvSpPr>
        <p:spPr>
          <a:xfrm rot="13376876">
            <a:off x="7612796" y="1664944"/>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109" name="Rak 164"/>
          <p:cNvCxnSpPr/>
          <p:nvPr/>
        </p:nvCxnSpPr>
        <p:spPr>
          <a:xfrm flipH="1" flipV="1">
            <a:off x="11766688" y="1911948"/>
            <a:ext cx="26160" cy="4302049"/>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0" name="Rak 179"/>
          <p:cNvCxnSpPr/>
          <p:nvPr/>
        </p:nvCxnSpPr>
        <p:spPr>
          <a:xfrm flipH="1" flipV="1">
            <a:off x="8359967" y="1038558"/>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1" name="Rak pil 195"/>
          <p:cNvCxnSpPr/>
          <p:nvPr/>
        </p:nvCxnSpPr>
        <p:spPr>
          <a:xfrm flipH="1" flipV="1">
            <a:off x="9282187" y="5456527"/>
            <a:ext cx="1583314" cy="7066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2" name="Textruta 63"/>
          <p:cNvSpPr txBox="1"/>
          <p:nvPr/>
        </p:nvSpPr>
        <p:spPr>
          <a:xfrm>
            <a:off x="8322245" y="6213997"/>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(bollar)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113" name="Rak 179"/>
          <p:cNvCxnSpPr/>
          <p:nvPr/>
        </p:nvCxnSpPr>
        <p:spPr>
          <a:xfrm flipH="1" flipV="1">
            <a:off x="9489374" y="988361"/>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4" name="Likbent triangel 113"/>
          <p:cNvSpPr/>
          <p:nvPr/>
        </p:nvSpPr>
        <p:spPr>
          <a:xfrm>
            <a:off x="6861300" y="602841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15" name="Rak pil 195"/>
          <p:cNvCxnSpPr/>
          <p:nvPr/>
        </p:nvCxnSpPr>
        <p:spPr>
          <a:xfrm flipV="1">
            <a:off x="7306563" y="4426487"/>
            <a:ext cx="1220834" cy="14996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Koppling 26"/>
          <p:cNvSpPr/>
          <p:nvPr/>
        </p:nvSpPr>
        <p:spPr>
          <a:xfrm>
            <a:off x="7063149" y="598114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117" name="Koppling 26"/>
          <p:cNvSpPr/>
          <p:nvPr/>
        </p:nvSpPr>
        <p:spPr>
          <a:xfrm>
            <a:off x="8961606" y="596436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118" name="Likbent triangel 117"/>
          <p:cNvSpPr/>
          <p:nvPr/>
        </p:nvSpPr>
        <p:spPr>
          <a:xfrm>
            <a:off x="6885312" y="530336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19" name="Rak pil 298"/>
          <p:cNvCxnSpPr/>
          <p:nvPr/>
        </p:nvCxnSpPr>
        <p:spPr>
          <a:xfrm flipH="1" flipV="1">
            <a:off x="6740631" y="5648062"/>
            <a:ext cx="2078442" cy="3273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0" name="Rak pil 297"/>
          <p:cNvCxnSpPr/>
          <p:nvPr/>
        </p:nvCxnSpPr>
        <p:spPr>
          <a:xfrm>
            <a:off x="8954299" y="4426487"/>
            <a:ext cx="1307209" cy="1310280"/>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21" name="Likbent triangel 120"/>
          <p:cNvSpPr/>
          <p:nvPr/>
        </p:nvSpPr>
        <p:spPr>
          <a:xfrm>
            <a:off x="9095385" y="368082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22" name="Rak pil 297"/>
          <p:cNvCxnSpPr/>
          <p:nvPr/>
        </p:nvCxnSpPr>
        <p:spPr>
          <a:xfrm flipH="1" flipV="1">
            <a:off x="6784560" y="3848736"/>
            <a:ext cx="2434428" cy="1560712"/>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23" name="Rak pil 298"/>
          <p:cNvCxnSpPr/>
          <p:nvPr/>
        </p:nvCxnSpPr>
        <p:spPr>
          <a:xfrm flipV="1">
            <a:off x="6642437" y="3465327"/>
            <a:ext cx="218863" cy="20750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4" name="Rak pil 298"/>
          <p:cNvCxnSpPr/>
          <p:nvPr/>
        </p:nvCxnSpPr>
        <p:spPr>
          <a:xfrm flipV="1">
            <a:off x="6942042" y="2919936"/>
            <a:ext cx="3126067" cy="2643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5" name="Rak 164"/>
          <p:cNvCxnSpPr/>
          <p:nvPr/>
        </p:nvCxnSpPr>
        <p:spPr>
          <a:xfrm flipH="1" flipV="1">
            <a:off x="6436307" y="1979733"/>
            <a:ext cx="3859" cy="4255769"/>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6" name="Vänsterböjd 159"/>
          <p:cNvSpPr/>
          <p:nvPr/>
        </p:nvSpPr>
        <p:spPr>
          <a:xfrm rot="16200000">
            <a:off x="8652138" y="4028693"/>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7" name="Likbent triangel 126"/>
          <p:cNvSpPr/>
          <p:nvPr/>
        </p:nvSpPr>
        <p:spPr>
          <a:xfrm>
            <a:off x="8861990" y="59888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8" name="Likbent triangel 127"/>
          <p:cNvSpPr/>
          <p:nvPr/>
        </p:nvSpPr>
        <p:spPr>
          <a:xfrm>
            <a:off x="11238455" y="611716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9" name="Koppling 26"/>
          <p:cNvSpPr/>
          <p:nvPr/>
        </p:nvSpPr>
        <p:spPr>
          <a:xfrm>
            <a:off x="10957294" y="5986676"/>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3</a:t>
            </a:r>
          </a:p>
        </p:txBody>
      </p:sp>
      <p:sp>
        <p:nvSpPr>
          <p:cNvPr id="130" name="Likbent triangel 129"/>
          <p:cNvSpPr/>
          <p:nvPr/>
        </p:nvSpPr>
        <p:spPr>
          <a:xfrm>
            <a:off x="7005965" y="334175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1" name="Likbent triangel 130"/>
          <p:cNvSpPr/>
          <p:nvPr/>
        </p:nvSpPr>
        <p:spPr>
          <a:xfrm>
            <a:off x="8046436" y="253150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2" name="Likbent triangel 131"/>
          <p:cNvSpPr/>
          <p:nvPr/>
        </p:nvSpPr>
        <p:spPr>
          <a:xfrm>
            <a:off x="8557687" y="253150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3" name="Likbent triangel 132"/>
          <p:cNvSpPr/>
          <p:nvPr/>
        </p:nvSpPr>
        <p:spPr>
          <a:xfrm>
            <a:off x="9542384" y="254726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4" name="Likbent triangel 133"/>
          <p:cNvSpPr/>
          <p:nvPr/>
        </p:nvSpPr>
        <p:spPr>
          <a:xfrm>
            <a:off x="9084562" y="254109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38" name="Rak pil 195"/>
          <p:cNvCxnSpPr/>
          <p:nvPr/>
        </p:nvCxnSpPr>
        <p:spPr>
          <a:xfrm flipV="1">
            <a:off x="9111469" y="4269041"/>
            <a:ext cx="2097050" cy="1399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0" name="Högerböjd 155"/>
          <p:cNvSpPr/>
          <p:nvPr/>
        </p:nvSpPr>
        <p:spPr>
          <a:xfrm rot="10532137">
            <a:off x="11302900" y="3575004"/>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41" name="Likbent triangel 140"/>
          <p:cNvSpPr/>
          <p:nvPr/>
        </p:nvSpPr>
        <p:spPr>
          <a:xfrm>
            <a:off x="11006456" y="375998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42" name="Rak pil 195"/>
          <p:cNvCxnSpPr/>
          <p:nvPr/>
        </p:nvCxnSpPr>
        <p:spPr>
          <a:xfrm flipH="1" flipV="1">
            <a:off x="7811929" y="3347902"/>
            <a:ext cx="3350767" cy="79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5" name="Rak pil 297"/>
          <p:cNvCxnSpPr/>
          <p:nvPr/>
        </p:nvCxnSpPr>
        <p:spPr>
          <a:xfrm>
            <a:off x="8582866" y="3160073"/>
            <a:ext cx="47735" cy="206650"/>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49" name="Rak pil 195"/>
          <p:cNvCxnSpPr/>
          <p:nvPr/>
        </p:nvCxnSpPr>
        <p:spPr>
          <a:xfrm flipH="1" flipV="1">
            <a:off x="7452865" y="2195838"/>
            <a:ext cx="243986" cy="11038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5" name="Rak pil 298"/>
          <p:cNvCxnSpPr/>
          <p:nvPr/>
        </p:nvCxnSpPr>
        <p:spPr>
          <a:xfrm flipH="1" flipV="1">
            <a:off x="9307877" y="1610764"/>
            <a:ext cx="760232" cy="12710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8169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22</a:t>
            </a:r>
            <a:r>
              <a:rPr lang="sv-SE" sz="1400" dirty="0">
                <a:solidFill>
                  <a:schemeClr val="accent2">
                    <a:lumMod val="75000"/>
                  </a:schemeClr>
                </a:solidFill>
              </a:rPr>
              <a:t>: Passningsspel / Skott /skridskoteknik</a:t>
            </a:r>
          </a:p>
        </p:txBody>
      </p:sp>
      <p:sp>
        <p:nvSpPr>
          <p:cNvPr id="10"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21</a:t>
            </a:r>
            <a:r>
              <a:rPr lang="sv-SE" sz="1400" dirty="0">
                <a:solidFill>
                  <a:schemeClr val="accent2">
                    <a:lumMod val="75000"/>
                  </a:schemeClr>
                </a:solidFill>
              </a:rPr>
              <a:t>: Passningsspel / Skott </a:t>
            </a:r>
          </a:p>
        </p:txBody>
      </p:sp>
      <p:sp>
        <p:nvSpPr>
          <p:cNvPr id="11" name="Textruta 233"/>
          <p:cNvSpPr txBox="1"/>
          <p:nvPr/>
        </p:nvSpPr>
        <p:spPr>
          <a:xfrm>
            <a:off x="6096415" y="4075013"/>
            <a:ext cx="2453131" cy="1522397"/>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Starta med boll, slalom och runda kon passa spelare 2. Åk vidare ut på kant och få en  passning från spelaren bakom. Gå på avslut. </a:t>
            </a: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Efter avslut ta fart runt kon ut efter sarg upp till kön.</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Nivå 2: Målvakt gör utkast, ta med boll till kön alt passa sista spelare i kön</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2" name="Likbent triangel 11"/>
          <p:cNvSpPr/>
          <p:nvPr/>
        </p:nvSpPr>
        <p:spPr>
          <a:xfrm>
            <a:off x="8787184" y="407501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 name="Likbent triangel 12"/>
          <p:cNvSpPr/>
          <p:nvPr/>
        </p:nvSpPr>
        <p:spPr>
          <a:xfrm>
            <a:off x="9410858" y="235593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 name="Likbent triangel 13"/>
          <p:cNvSpPr/>
          <p:nvPr/>
        </p:nvSpPr>
        <p:spPr>
          <a:xfrm>
            <a:off x="10292469" y="180829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5" name="Rak pil 297"/>
          <p:cNvCxnSpPr/>
          <p:nvPr/>
        </p:nvCxnSpPr>
        <p:spPr>
          <a:xfrm>
            <a:off x="8966797" y="3825104"/>
            <a:ext cx="398290" cy="1520619"/>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6" name="Rak pil 298"/>
          <p:cNvCxnSpPr/>
          <p:nvPr/>
        </p:nvCxnSpPr>
        <p:spPr>
          <a:xfrm>
            <a:off x="8598457" y="3825104"/>
            <a:ext cx="2677112" cy="184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7" name="Bildobjekt 16"/>
          <p:cNvPicPr/>
          <p:nvPr/>
        </p:nvPicPr>
        <p:blipFill>
          <a:blip r:embed="rId5" cstate="print">
            <a:extLst>
              <a:ext uri="{28A0092B-C50C-407E-A947-70E740481C1C}">
                <a14:useLocalDpi xmlns:a14="http://schemas.microsoft.com/office/drawing/2010/main" val="0"/>
              </a:ext>
            </a:extLst>
          </a:blip>
          <a:stretch>
            <a:fillRect/>
          </a:stretch>
        </p:blipFill>
        <p:spPr>
          <a:xfrm>
            <a:off x="8694985" y="853892"/>
            <a:ext cx="670102" cy="545332"/>
          </a:xfrm>
          <a:prstGeom prst="rect">
            <a:avLst/>
          </a:prstGeom>
          <a:ln>
            <a:noFill/>
          </a:ln>
        </p:spPr>
      </p:pic>
      <p:sp>
        <p:nvSpPr>
          <p:cNvPr id="18" name="Ned 301"/>
          <p:cNvSpPr/>
          <p:nvPr/>
        </p:nvSpPr>
        <p:spPr>
          <a:xfrm rot="8557434">
            <a:off x="9726530" y="1830274"/>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19" name="Rak 164"/>
          <p:cNvCxnSpPr/>
          <p:nvPr/>
        </p:nvCxnSpPr>
        <p:spPr>
          <a:xfrm flipH="1" flipV="1">
            <a:off x="11661256"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Rak 179"/>
          <p:cNvCxnSpPr/>
          <p:nvPr/>
        </p:nvCxnSpPr>
        <p:spPr>
          <a:xfrm flipH="1" flipV="1">
            <a:off x="8245313" y="1286282"/>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1" name="Rak pil 195"/>
          <p:cNvCxnSpPr/>
          <p:nvPr/>
        </p:nvCxnSpPr>
        <p:spPr>
          <a:xfrm flipH="1" flipV="1">
            <a:off x="8587894" y="4075014"/>
            <a:ext cx="406917" cy="7260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ruta 63"/>
          <p:cNvSpPr txBox="1"/>
          <p:nvPr/>
        </p:nvSpPr>
        <p:spPr>
          <a:xfrm>
            <a:off x="8207591" y="5801860"/>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(bollar)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23" name="Rak 179"/>
          <p:cNvCxnSpPr/>
          <p:nvPr/>
        </p:nvCxnSpPr>
        <p:spPr>
          <a:xfrm flipH="1" flipV="1">
            <a:off x="9374720" y="1236085"/>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4" name="Likbent triangel 23"/>
          <p:cNvSpPr/>
          <p:nvPr/>
        </p:nvSpPr>
        <p:spPr>
          <a:xfrm>
            <a:off x="8799674" y="481186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5" name="Rak pil 195"/>
          <p:cNvCxnSpPr/>
          <p:nvPr/>
        </p:nvCxnSpPr>
        <p:spPr>
          <a:xfrm flipV="1">
            <a:off x="8769722" y="4818898"/>
            <a:ext cx="218965" cy="7240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Koppling 26"/>
          <p:cNvSpPr/>
          <p:nvPr/>
        </p:nvSpPr>
        <p:spPr>
          <a:xfrm>
            <a:off x="8698463" y="554292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27" name="Koppling 26"/>
          <p:cNvSpPr/>
          <p:nvPr/>
        </p:nvSpPr>
        <p:spPr>
          <a:xfrm>
            <a:off x="9293011" y="540128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28" name="Likbent triangel 27"/>
          <p:cNvSpPr/>
          <p:nvPr/>
        </p:nvSpPr>
        <p:spPr>
          <a:xfrm>
            <a:off x="11130784" y="344884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9" name="Rak pil 298"/>
          <p:cNvCxnSpPr/>
          <p:nvPr/>
        </p:nvCxnSpPr>
        <p:spPr>
          <a:xfrm flipH="1" flipV="1">
            <a:off x="10090846" y="2274319"/>
            <a:ext cx="1373149" cy="13192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Rak pil 297"/>
          <p:cNvCxnSpPr/>
          <p:nvPr/>
        </p:nvCxnSpPr>
        <p:spPr>
          <a:xfrm flipV="1">
            <a:off x="9530862" y="3163614"/>
            <a:ext cx="1399201" cy="2182110"/>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31" name="Likbent triangel 30"/>
          <p:cNvSpPr/>
          <p:nvPr/>
        </p:nvSpPr>
        <p:spPr>
          <a:xfrm>
            <a:off x="6808421" y="171954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2" name="Rak pil 297"/>
          <p:cNvCxnSpPr>
            <a:stCxn id="17" idx="2"/>
          </p:cNvCxnSpPr>
          <p:nvPr/>
        </p:nvCxnSpPr>
        <p:spPr>
          <a:xfrm flipH="1">
            <a:off x="6904289" y="1399224"/>
            <a:ext cx="2125747" cy="128211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3" name="Rak pil 298"/>
          <p:cNvCxnSpPr/>
          <p:nvPr/>
        </p:nvCxnSpPr>
        <p:spPr>
          <a:xfrm>
            <a:off x="6436849" y="1719542"/>
            <a:ext cx="25212" cy="19505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Rak pil 298"/>
          <p:cNvCxnSpPr/>
          <p:nvPr/>
        </p:nvCxnSpPr>
        <p:spPr>
          <a:xfrm flipH="1">
            <a:off x="6521123" y="1512583"/>
            <a:ext cx="1004989" cy="1227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ruta 233"/>
          <p:cNvSpPr txBox="1"/>
          <p:nvPr/>
        </p:nvSpPr>
        <p:spPr>
          <a:xfrm>
            <a:off x="3226430" y="4020780"/>
            <a:ext cx="2453131" cy="1522397"/>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Starta utan boll, ”slalom” och runda kon. Därefter kommer en passning från spelaren bakom. Gå sedan runt kon och på avslut. </a:t>
            </a: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Efter avslut ta fart runt kon och väggspela med sarg upp till kön.</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Nivå 2: Målvakt gör utkast, ta med boll till kön alt passa sista spelare i kön</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36" name="Likbent triangel 35"/>
          <p:cNvSpPr/>
          <p:nvPr/>
        </p:nvSpPr>
        <p:spPr>
          <a:xfrm>
            <a:off x="772858" y="169369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7" name="Likbent triangel 36"/>
          <p:cNvSpPr/>
          <p:nvPr/>
        </p:nvSpPr>
        <p:spPr>
          <a:xfrm>
            <a:off x="1002791" y="521704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8" name="Rak 164"/>
          <p:cNvCxnSpPr/>
          <p:nvPr/>
        </p:nvCxnSpPr>
        <p:spPr>
          <a:xfrm flipH="1" flipV="1">
            <a:off x="5636828" y="848983"/>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9" name="Rak 173"/>
          <p:cNvCxnSpPr/>
          <p:nvPr/>
        </p:nvCxnSpPr>
        <p:spPr>
          <a:xfrm flipH="1" flipV="1">
            <a:off x="215207" y="925629"/>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0" name="Rak pil 189"/>
          <p:cNvCxnSpPr/>
          <p:nvPr/>
        </p:nvCxnSpPr>
        <p:spPr>
          <a:xfrm flipH="1">
            <a:off x="299384" y="2583329"/>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1" name="Rak pil 190"/>
          <p:cNvCxnSpPr/>
          <p:nvPr/>
        </p:nvCxnSpPr>
        <p:spPr>
          <a:xfrm>
            <a:off x="324677" y="3100740"/>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2" name="Rak pil 191"/>
          <p:cNvCxnSpPr/>
          <p:nvPr/>
        </p:nvCxnSpPr>
        <p:spPr>
          <a:xfrm flipH="1">
            <a:off x="260506" y="3579937"/>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3" name="Rak pil 192"/>
          <p:cNvCxnSpPr/>
          <p:nvPr/>
        </p:nvCxnSpPr>
        <p:spPr>
          <a:xfrm>
            <a:off x="285799" y="4097348"/>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4" name="Rak pil 193"/>
          <p:cNvCxnSpPr/>
          <p:nvPr/>
        </p:nvCxnSpPr>
        <p:spPr>
          <a:xfrm flipH="1">
            <a:off x="245454" y="4496675"/>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5" name="Rak pil 194"/>
          <p:cNvCxnSpPr/>
          <p:nvPr/>
        </p:nvCxnSpPr>
        <p:spPr>
          <a:xfrm>
            <a:off x="270747" y="5014086"/>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6" name="Rak pil 195"/>
          <p:cNvCxnSpPr/>
          <p:nvPr/>
        </p:nvCxnSpPr>
        <p:spPr>
          <a:xfrm>
            <a:off x="936933" y="5470726"/>
            <a:ext cx="1237539" cy="175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Likbent triangel 46"/>
          <p:cNvSpPr/>
          <p:nvPr/>
        </p:nvSpPr>
        <p:spPr>
          <a:xfrm>
            <a:off x="2762756" y="408156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8" name="Likbent triangel 47"/>
          <p:cNvSpPr/>
          <p:nvPr/>
        </p:nvSpPr>
        <p:spPr>
          <a:xfrm>
            <a:off x="2022771" y="286857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9" name="Likbent triangel 48"/>
          <p:cNvSpPr/>
          <p:nvPr/>
        </p:nvSpPr>
        <p:spPr>
          <a:xfrm>
            <a:off x="3572235" y="285022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0" name="Rak pil 297"/>
          <p:cNvCxnSpPr/>
          <p:nvPr/>
        </p:nvCxnSpPr>
        <p:spPr>
          <a:xfrm flipV="1">
            <a:off x="3094397" y="3831655"/>
            <a:ext cx="0" cy="163707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1" name="Rak pil 298"/>
          <p:cNvCxnSpPr/>
          <p:nvPr/>
        </p:nvCxnSpPr>
        <p:spPr>
          <a:xfrm flipV="1">
            <a:off x="2574029" y="3183610"/>
            <a:ext cx="1452061" cy="6480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52" name="Bildobjekt 51"/>
          <p:cNvPicPr/>
          <p:nvPr/>
        </p:nvPicPr>
        <p:blipFill>
          <a:blip r:embed="rId5" cstate="print">
            <a:extLst>
              <a:ext uri="{28A0092B-C50C-407E-A947-70E740481C1C}">
                <a14:useLocalDpi xmlns:a14="http://schemas.microsoft.com/office/drawing/2010/main" val="0"/>
              </a:ext>
            </a:extLst>
          </a:blip>
          <a:stretch>
            <a:fillRect/>
          </a:stretch>
        </p:blipFill>
        <p:spPr>
          <a:xfrm>
            <a:off x="2670557" y="860443"/>
            <a:ext cx="670102" cy="545332"/>
          </a:xfrm>
          <a:prstGeom prst="rect">
            <a:avLst/>
          </a:prstGeom>
          <a:ln>
            <a:noFill/>
          </a:ln>
        </p:spPr>
      </p:pic>
      <p:sp>
        <p:nvSpPr>
          <p:cNvPr id="53" name="Ned 301"/>
          <p:cNvSpPr/>
          <p:nvPr/>
        </p:nvSpPr>
        <p:spPr>
          <a:xfrm rot="9728466">
            <a:off x="3631788" y="2097435"/>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54" name="Rak 164"/>
          <p:cNvCxnSpPr/>
          <p:nvPr/>
        </p:nvCxnSpPr>
        <p:spPr>
          <a:xfrm flipH="1" flipV="1">
            <a:off x="5636828" y="919569"/>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Rak 179"/>
          <p:cNvCxnSpPr/>
          <p:nvPr/>
        </p:nvCxnSpPr>
        <p:spPr>
          <a:xfrm flipH="1" flipV="1">
            <a:off x="2220885" y="1292833"/>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6" name="Rak pil 195"/>
          <p:cNvCxnSpPr/>
          <p:nvPr/>
        </p:nvCxnSpPr>
        <p:spPr>
          <a:xfrm flipH="1" flipV="1">
            <a:off x="2563466" y="4081565"/>
            <a:ext cx="406917" cy="7260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Textruta 63"/>
          <p:cNvSpPr txBox="1"/>
          <p:nvPr/>
        </p:nvSpPr>
        <p:spPr>
          <a:xfrm>
            <a:off x="2183163" y="5808411"/>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(bollar)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58" name="Rak 179"/>
          <p:cNvCxnSpPr/>
          <p:nvPr/>
        </p:nvCxnSpPr>
        <p:spPr>
          <a:xfrm flipH="1" flipV="1">
            <a:off x="3350292" y="1242636"/>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9" name="Likbent triangel 58"/>
          <p:cNvSpPr/>
          <p:nvPr/>
        </p:nvSpPr>
        <p:spPr>
          <a:xfrm>
            <a:off x="2775246" y="481842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60" name="Rak pil 195"/>
          <p:cNvCxnSpPr/>
          <p:nvPr/>
        </p:nvCxnSpPr>
        <p:spPr>
          <a:xfrm flipV="1">
            <a:off x="2745294" y="4825449"/>
            <a:ext cx="218965" cy="7240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Koppling 26"/>
          <p:cNvSpPr/>
          <p:nvPr/>
        </p:nvSpPr>
        <p:spPr>
          <a:xfrm>
            <a:off x="2674035" y="554947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62" name="Koppling 26"/>
          <p:cNvSpPr/>
          <p:nvPr/>
        </p:nvSpPr>
        <p:spPr>
          <a:xfrm>
            <a:off x="2942369" y="5570752"/>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63" name="Likbent triangel 62"/>
          <p:cNvSpPr/>
          <p:nvPr/>
        </p:nvSpPr>
        <p:spPr>
          <a:xfrm>
            <a:off x="4859481" y="169369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4" name="Vänsterböjd 159"/>
          <p:cNvSpPr/>
          <p:nvPr/>
        </p:nvSpPr>
        <p:spPr>
          <a:xfrm rot="16200000">
            <a:off x="4782653" y="1060269"/>
            <a:ext cx="245964" cy="69101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65" name="Rak pil 297"/>
          <p:cNvCxnSpPr/>
          <p:nvPr/>
        </p:nvCxnSpPr>
        <p:spPr>
          <a:xfrm>
            <a:off x="3162395" y="1342675"/>
            <a:ext cx="1442467" cy="847142"/>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6" name="Rak pil 298"/>
          <p:cNvCxnSpPr/>
          <p:nvPr/>
        </p:nvCxnSpPr>
        <p:spPr>
          <a:xfrm flipH="1" flipV="1">
            <a:off x="3876380" y="2629832"/>
            <a:ext cx="118253" cy="4509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Rak pil 297"/>
          <p:cNvCxnSpPr/>
          <p:nvPr/>
        </p:nvCxnSpPr>
        <p:spPr>
          <a:xfrm flipH="1">
            <a:off x="1188215" y="1460454"/>
            <a:ext cx="1515955" cy="722361"/>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68" name="Högerböjd 155"/>
          <p:cNvSpPr/>
          <p:nvPr/>
        </p:nvSpPr>
        <p:spPr>
          <a:xfrm rot="5400000">
            <a:off x="747263" y="1033089"/>
            <a:ext cx="269727" cy="76396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69" name="Rak pil 190"/>
          <p:cNvCxnSpPr/>
          <p:nvPr/>
        </p:nvCxnSpPr>
        <p:spPr>
          <a:xfrm>
            <a:off x="5037347" y="2302924"/>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0" name="Rak pil 191"/>
          <p:cNvCxnSpPr/>
          <p:nvPr/>
        </p:nvCxnSpPr>
        <p:spPr>
          <a:xfrm flipH="1">
            <a:off x="4973176" y="2782121"/>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1" name="Rak pil 192"/>
          <p:cNvCxnSpPr/>
          <p:nvPr/>
        </p:nvCxnSpPr>
        <p:spPr>
          <a:xfrm>
            <a:off x="4998469" y="3299532"/>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2" name="Rak pil 193"/>
          <p:cNvCxnSpPr/>
          <p:nvPr/>
        </p:nvCxnSpPr>
        <p:spPr>
          <a:xfrm flipH="1">
            <a:off x="4958124" y="3698859"/>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3" name="Rak pil 194"/>
          <p:cNvCxnSpPr/>
          <p:nvPr/>
        </p:nvCxnSpPr>
        <p:spPr>
          <a:xfrm>
            <a:off x="4983417" y="4216270"/>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2315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Underrubrik 2"/>
          <p:cNvSpPr txBox="1">
            <a:spLocks/>
          </p:cNvSpPr>
          <p:nvPr/>
        </p:nvSpPr>
        <p:spPr>
          <a:xfrm>
            <a:off x="127505" y="105099"/>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23</a:t>
            </a:r>
            <a:r>
              <a:rPr lang="sv-SE" sz="1400" dirty="0">
                <a:solidFill>
                  <a:schemeClr val="accent2">
                    <a:lumMod val="75000"/>
                  </a:schemeClr>
                </a:solidFill>
              </a:rPr>
              <a:t>: Passningsspel / Skott / Skridskoteknik</a:t>
            </a:r>
          </a:p>
        </p:txBody>
      </p:sp>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24</a:t>
            </a:r>
            <a:r>
              <a:rPr lang="sv-SE" sz="1400" dirty="0">
                <a:solidFill>
                  <a:schemeClr val="accent2">
                    <a:lumMod val="75000"/>
                  </a:schemeClr>
                </a:solidFill>
              </a:rPr>
              <a:t>: Försvarsspel</a:t>
            </a:r>
          </a:p>
        </p:txBody>
      </p:sp>
      <p:sp>
        <p:nvSpPr>
          <p:cNvPr id="12" name="Textruta 233"/>
          <p:cNvSpPr txBox="1"/>
          <p:nvPr/>
        </p:nvSpPr>
        <p:spPr>
          <a:xfrm>
            <a:off x="3552576" y="488896"/>
            <a:ext cx="2353404" cy="1339646"/>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Starta utan boll och runda kon. Därefter kommer en passning från spelaren bakom. Gå sedan på avslut innan överstegsåkning och stopp vid kön.</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Nivå 2: En ledare  med klubban upp och ner som försvarare.</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3" name="Koppling 291"/>
          <p:cNvSpPr/>
          <p:nvPr/>
        </p:nvSpPr>
        <p:spPr>
          <a:xfrm rot="10800000">
            <a:off x="2595348" y="5461869"/>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 name="Likbent triangel 13"/>
          <p:cNvSpPr/>
          <p:nvPr/>
        </p:nvSpPr>
        <p:spPr>
          <a:xfrm>
            <a:off x="1141819" y="132980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 name="Likbent triangel 14"/>
          <p:cNvSpPr/>
          <p:nvPr/>
        </p:nvSpPr>
        <p:spPr>
          <a:xfrm>
            <a:off x="3032042" y="525792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 name="Likbent triangel 15"/>
          <p:cNvSpPr/>
          <p:nvPr/>
        </p:nvSpPr>
        <p:spPr>
          <a:xfrm>
            <a:off x="1079464" y="523303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7" name="Likbent triangel 16"/>
          <p:cNvSpPr/>
          <p:nvPr/>
        </p:nvSpPr>
        <p:spPr>
          <a:xfrm>
            <a:off x="5046847" y="377562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8" name="Rak pil 297"/>
          <p:cNvCxnSpPr/>
          <p:nvPr/>
        </p:nvCxnSpPr>
        <p:spPr>
          <a:xfrm flipV="1">
            <a:off x="2834386" y="3238368"/>
            <a:ext cx="1533158" cy="201955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 name="Rak pil 298"/>
          <p:cNvCxnSpPr/>
          <p:nvPr/>
        </p:nvCxnSpPr>
        <p:spPr>
          <a:xfrm flipV="1">
            <a:off x="3175079" y="4679169"/>
            <a:ext cx="2205818" cy="9273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0" name="Bildobjekt 19"/>
          <p:cNvPicPr/>
          <p:nvPr/>
        </p:nvPicPr>
        <p:blipFill>
          <a:blip r:embed="rId5" cstate="print">
            <a:extLst>
              <a:ext uri="{28A0092B-C50C-407E-A947-70E740481C1C}">
                <a14:useLocalDpi xmlns:a14="http://schemas.microsoft.com/office/drawing/2010/main" val="0"/>
              </a:ext>
            </a:extLst>
          </a:blip>
          <a:stretch>
            <a:fillRect/>
          </a:stretch>
        </p:blipFill>
        <p:spPr>
          <a:xfrm>
            <a:off x="2473115" y="788138"/>
            <a:ext cx="670102" cy="545332"/>
          </a:xfrm>
          <a:prstGeom prst="rect">
            <a:avLst/>
          </a:prstGeom>
          <a:ln>
            <a:noFill/>
          </a:ln>
        </p:spPr>
      </p:pic>
      <p:sp>
        <p:nvSpPr>
          <p:cNvPr id="21" name="Ned 301"/>
          <p:cNvSpPr/>
          <p:nvPr/>
        </p:nvSpPr>
        <p:spPr>
          <a:xfrm rot="8410434">
            <a:off x="3244556" y="1836985"/>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22" name="Rak pil 302"/>
          <p:cNvCxnSpPr/>
          <p:nvPr/>
        </p:nvCxnSpPr>
        <p:spPr>
          <a:xfrm flipH="1" flipV="1">
            <a:off x="3912583" y="2471674"/>
            <a:ext cx="1478971" cy="13053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Rak 164"/>
          <p:cNvCxnSpPr/>
          <p:nvPr/>
        </p:nvCxnSpPr>
        <p:spPr>
          <a:xfrm flipH="1" flipV="1">
            <a:off x="5713501" y="864973"/>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4" name="Rak 173"/>
          <p:cNvCxnSpPr/>
          <p:nvPr/>
        </p:nvCxnSpPr>
        <p:spPr>
          <a:xfrm flipH="1" flipV="1">
            <a:off x="291880" y="941619"/>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5" name="Rak 174"/>
          <p:cNvCxnSpPr/>
          <p:nvPr/>
        </p:nvCxnSpPr>
        <p:spPr>
          <a:xfrm flipH="1" flipV="1">
            <a:off x="3167008" y="1127459"/>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Rak 179"/>
          <p:cNvCxnSpPr/>
          <p:nvPr/>
        </p:nvCxnSpPr>
        <p:spPr>
          <a:xfrm flipH="1" flipV="1">
            <a:off x="2049408" y="1152859"/>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Rak pil 180"/>
          <p:cNvCxnSpPr/>
          <p:nvPr/>
        </p:nvCxnSpPr>
        <p:spPr>
          <a:xfrm flipH="1">
            <a:off x="929611" y="1152859"/>
            <a:ext cx="879156" cy="170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Rak pil 195"/>
          <p:cNvCxnSpPr/>
          <p:nvPr/>
        </p:nvCxnSpPr>
        <p:spPr>
          <a:xfrm>
            <a:off x="1013606" y="5486716"/>
            <a:ext cx="1237539" cy="175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Likbent triangel 28"/>
          <p:cNvSpPr/>
          <p:nvPr/>
        </p:nvSpPr>
        <p:spPr>
          <a:xfrm>
            <a:off x="5068396" y="433515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0" name="Högerböjd 201"/>
          <p:cNvSpPr/>
          <p:nvPr/>
        </p:nvSpPr>
        <p:spPr>
          <a:xfrm rot="10800000">
            <a:off x="5349372" y="3729787"/>
            <a:ext cx="279607" cy="83668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1" name="Textruta 63"/>
          <p:cNvSpPr txBox="1"/>
          <p:nvPr/>
        </p:nvSpPr>
        <p:spPr>
          <a:xfrm>
            <a:off x="2259836" y="5753815"/>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(bollar)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grpSp>
        <p:nvGrpSpPr>
          <p:cNvPr id="32" name="Grupp 31"/>
          <p:cNvGrpSpPr/>
          <p:nvPr/>
        </p:nvGrpSpPr>
        <p:grpSpPr>
          <a:xfrm>
            <a:off x="1831210" y="2863200"/>
            <a:ext cx="1000760" cy="1022350"/>
            <a:chOff x="0" y="0"/>
            <a:chExt cx="1001486" cy="1023258"/>
          </a:xfrm>
        </p:grpSpPr>
        <p:sp>
          <p:nvSpPr>
            <p:cNvPr id="33" name="Ellips 32"/>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4" name="Likbent triangel 33"/>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5" name="Likbent triangel 34"/>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6" name="Likbent triangel 35"/>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7" name="Likbent triangel 36"/>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grpSp>
        <p:nvGrpSpPr>
          <p:cNvPr id="38" name="Grupp 37"/>
          <p:cNvGrpSpPr/>
          <p:nvPr/>
        </p:nvGrpSpPr>
        <p:grpSpPr>
          <a:xfrm>
            <a:off x="456992" y="1855808"/>
            <a:ext cx="1000760" cy="1022350"/>
            <a:chOff x="0" y="0"/>
            <a:chExt cx="1001486" cy="1023258"/>
          </a:xfrm>
        </p:grpSpPr>
        <p:sp>
          <p:nvSpPr>
            <p:cNvPr id="39" name="Ellips 38"/>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0" name="Likbent triangel 39"/>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Likbent triangel 41"/>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3" name="Likbent triangel 42"/>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cxnSp>
        <p:nvCxnSpPr>
          <p:cNvPr id="44" name="Rak pil 32"/>
          <p:cNvCxnSpPr/>
          <p:nvPr/>
        </p:nvCxnSpPr>
        <p:spPr>
          <a:xfrm>
            <a:off x="991679" y="1451997"/>
            <a:ext cx="234813" cy="376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Rak pil 36"/>
          <p:cNvCxnSpPr>
            <a:endCxn id="39" idx="2"/>
          </p:cNvCxnSpPr>
          <p:nvPr/>
        </p:nvCxnSpPr>
        <p:spPr>
          <a:xfrm flipH="1" flipV="1">
            <a:off x="456992" y="2366983"/>
            <a:ext cx="36016" cy="119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Rak pil 38"/>
          <p:cNvCxnSpPr>
            <a:stCxn id="33" idx="6"/>
          </p:cNvCxnSpPr>
          <p:nvPr/>
        </p:nvCxnSpPr>
        <p:spPr>
          <a:xfrm flipV="1">
            <a:off x="2831970" y="3349649"/>
            <a:ext cx="632" cy="24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Rak pil 48"/>
          <p:cNvCxnSpPr>
            <a:stCxn id="39" idx="6"/>
          </p:cNvCxnSpPr>
          <p:nvPr/>
        </p:nvCxnSpPr>
        <p:spPr>
          <a:xfrm>
            <a:off x="1457752" y="2366983"/>
            <a:ext cx="345230" cy="9362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Rak pil 65"/>
          <p:cNvCxnSpPr>
            <a:endCxn id="39" idx="0"/>
          </p:cNvCxnSpPr>
          <p:nvPr/>
        </p:nvCxnSpPr>
        <p:spPr>
          <a:xfrm>
            <a:off x="836885" y="1855808"/>
            <a:ext cx="1204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Rak pil 69"/>
          <p:cNvCxnSpPr>
            <a:stCxn id="33" idx="4"/>
          </p:cNvCxnSpPr>
          <p:nvPr/>
        </p:nvCxnSpPr>
        <p:spPr>
          <a:xfrm flipV="1">
            <a:off x="2331590" y="3857236"/>
            <a:ext cx="154341" cy="28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Rak pil 72"/>
          <p:cNvCxnSpPr>
            <a:endCxn id="39" idx="4"/>
          </p:cNvCxnSpPr>
          <p:nvPr/>
        </p:nvCxnSpPr>
        <p:spPr>
          <a:xfrm flipH="1">
            <a:off x="957372" y="2863200"/>
            <a:ext cx="157575"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Rak pil 74"/>
          <p:cNvCxnSpPr>
            <a:stCxn id="33" idx="0"/>
          </p:cNvCxnSpPr>
          <p:nvPr/>
        </p:nvCxnSpPr>
        <p:spPr>
          <a:xfrm flipH="1">
            <a:off x="2196761" y="2863200"/>
            <a:ext cx="134829"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Likbent triangel 51"/>
          <p:cNvSpPr/>
          <p:nvPr/>
        </p:nvSpPr>
        <p:spPr>
          <a:xfrm>
            <a:off x="1904560" y="428391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3" name="Likbent triangel 52"/>
          <p:cNvSpPr/>
          <p:nvPr/>
        </p:nvSpPr>
        <p:spPr>
          <a:xfrm>
            <a:off x="3042871" y="224166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4" name="Rak pil 97"/>
          <p:cNvCxnSpPr/>
          <p:nvPr/>
        </p:nvCxnSpPr>
        <p:spPr>
          <a:xfrm>
            <a:off x="1857709" y="3524462"/>
            <a:ext cx="252982" cy="8825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55" name="Grupp 54"/>
          <p:cNvGrpSpPr/>
          <p:nvPr/>
        </p:nvGrpSpPr>
        <p:grpSpPr>
          <a:xfrm rot="2736509">
            <a:off x="1477638" y="4446773"/>
            <a:ext cx="308162" cy="931574"/>
            <a:chOff x="9318812" y="2239299"/>
            <a:chExt cx="188259" cy="477007"/>
          </a:xfrm>
        </p:grpSpPr>
        <p:cxnSp>
          <p:nvCxnSpPr>
            <p:cNvPr id="56" name="Rak 116"/>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Rak 117"/>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8" name="Likbent triangel 57"/>
          <p:cNvSpPr/>
          <p:nvPr/>
        </p:nvSpPr>
        <p:spPr>
          <a:xfrm>
            <a:off x="3921899" y="183508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9" name="Textruta 192"/>
          <p:cNvSpPr txBox="1"/>
          <p:nvPr/>
        </p:nvSpPr>
        <p:spPr>
          <a:xfrm>
            <a:off x="750597" y="3297907"/>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Översteg helt </a:t>
            </a:r>
            <a:r>
              <a:rPr lang="sv-SE" sz="1100" dirty="0">
                <a:solidFill>
                  <a:schemeClr val="accent2">
                    <a:lumMod val="75000"/>
                  </a:schemeClr>
                </a:solidFill>
                <a:ea typeface="Calibri" panose="020F0502020204030204" pitchFamily="34" charset="0"/>
                <a:cs typeface="Times New Roman" panose="02020603050405020304" pitchFamily="18" charset="0"/>
              </a:rPr>
              <a:t>hög</a:t>
            </a:r>
            <a:r>
              <a:rPr lang="sv-SE" sz="1100" dirty="0">
                <a:solidFill>
                  <a:schemeClr val="accent2">
                    <a:lumMod val="75000"/>
                  </a:schemeClr>
                </a:solidFill>
                <a:effectLst/>
                <a:ea typeface="Calibri" panose="020F0502020204030204" pitchFamily="34" charset="0"/>
                <a:cs typeface="Times New Roman" panose="02020603050405020304" pitchFamily="18" charset="0"/>
              </a:rPr>
              <a:t>ervarv</a:t>
            </a:r>
          </a:p>
        </p:txBody>
      </p:sp>
      <p:sp>
        <p:nvSpPr>
          <p:cNvPr id="68" name="Textruta 233"/>
          <p:cNvSpPr txBox="1"/>
          <p:nvPr/>
        </p:nvSpPr>
        <p:spPr>
          <a:xfrm>
            <a:off x="7095816" y="3730530"/>
            <a:ext cx="3117604" cy="1522397"/>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Spelarna står vid två led. Vid signal åker spelarna runt konen och jagar en boll som ledare spelar fram. Den som är förs försöker göra mål medan den andra försöker jaga och störa.</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Syfte: Att vilja ta bollen</a:t>
            </a:r>
          </a:p>
          <a:p>
            <a:pPr>
              <a:lnSpc>
                <a:spcPct val="107000"/>
              </a:lnSpc>
            </a:pPr>
            <a:endParaRPr lang="sv-SE" sz="10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Tips: Försök att nivåanpassa så att det blir ”kamp om bollen”</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 </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69" name="Likbent triangel 68"/>
          <p:cNvSpPr/>
          <p:nvPr/>
        </p:nvSpPr>
        <p:spPr>
          <a:xfrm>
            <a:off x="7440998" y="207150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71" name="Rak 164"/>
          <p:cNvCxnSpPr/>
          <p:nvPr/>
        </p:nvCxnSpPr>
        <p:spPr>
          <a:xfrm flipH="1" flipV="1">
            <a:off x="11793046" y="727866"/>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9" name="Rak pil 195"/>
          <p:cNvCxnSpPr/>
          <p:nvPr/>
        </p:nvCxnSpPr>
        <p:spPr>
          <a:xfrm>
            <a:off x="7294609" y="2319134"/>
            <a:ext cx="495295" cy="5159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1" name="Likbent triangel 80"/>
          <p:cNvSpPr/>
          <p:nvPr/>
        </p:nvSpPr>
        <p:spPr>
          <a:xfrm>
            <a:off x="8178989" y="274745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2" name="Likbent triangel 81"/>
          <p:cNvSpPr/>
          <p:nvPr/>
        </p:nvSpPr>
        <p:spPr>
          <a:xfrm>
            <a:off x="9728453" y="27291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84" name="Rak pil 298"/>
          <p:cNvCxnSpPr/>
          <p:nvPr/>
        </p:nvCxnSpPr>
        <p:spPr>
          <a:xfrm flipH="1">
            <a:off x="10182309" y="2366983"/>
            <a:ext cx="276336" cy="695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85" name="Bildobjekt 84"/>
          <p:cNvPicPr/>
          <p:nvPr/>
        </p:nvPicPr>
        <p:blipFill>
          <a:blip r:embed="rId5" cstate="print">
            <a:extLst>
              <a:ext uri="{28A0092B-C50C-407E-A947-70E740481C1C}">
                <a14:useLocalDpi xmlns:a14="http://schemas.microsoft.com/office/drawing/2010/main" val="0"/>
              </a:ext>
            </a:extLst>
          </a:blip>
          <a:stretch>
            <a:fillRect/>
          </a:stretch>
        </p:blipFill>
        <p:spPr>
          <a:xfrm>
            <a:off x="8826775" y="739326"/>
            <a:ext cx="670102" cy="545332"/>
          </a:xfrm>
          <a:prstGeom prst="rect">
            <a:avLst/>
          </a:prstGeom>
          <a:ln>
            <a:noFill/>
          </a:ln>
        </p:spPr>
      </p:pic>
      <p:sp>
        <p:nvSpPr>
          <p:cNvPr id="91" name="Ned 301"/>
          <p:cNvSpPr/>
          <p:nvPr/>
        </p:nvSpPr>
        <p:spPr>
          <a:xfrm rot="10800000">
            <a:off x="8848342" y="1878951"/>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92" name="Rak 164"/>
          <p:cNvCxnSpPr/>
          <p:nvPr/>
        </p:nvCxnSpPr>
        <p:spPr>
          <a:xfrm flipH="1" flipV="1">
            <a:off x="11793046" y="798452"/>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3" name="Rak 179"/>
          <p:cNvCxnSpPr/>
          <p:nvPr/>
        </p:nvCxnSpPr>
        <p:spPr>
          <a:xfrm flipH="1" flipV="1">
            <a:off x="8377103" y="1171716"/>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6" name="Rak 179"/>
          <p:cNvCxnSpPr/>
          <p:nvPr/>
        </p:nvCxnSpPr>
        <p:spPr>
          <a:xfrm flipH="1" flipV="1">
            <a:off x="9506510" y="1121519"/>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1" name="Likbent triangel 100"/>
          <p:cNvSpPr/>
          <p:nvPr/>
        </p:nvSpPr>
        <p:spPr>
          <a:xfrm>
            <a:off x="10181912" y="207150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2" name="Vänsterböjd 159"/>
          <p:cNvSpPr/>
          <p:nvPr/>
        </p:nvSpPr>
        <p:spPr>
          <a:xfrm rot="5400000">
            <a:off x="9620297" y="2823373"/>
            <a:ext cx="245964" cy="69101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6" name="Högerböjd 155"/>
          <p:cNvSpPr/>
          <p:nvPr/>
        </p:nvSpPr>
        <p:spPr>
          <a:xfrm rot="16200000">
            <a:off x="8074770" y="2769598"/>
            <a:ext cx="269727" cy="76396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11" name="Rak pil 194"/>
          <p:cNvCxnSpPr/>
          <p:nvPr/>
        </p:nvCxnSpPr>
        <p:spPr>
          <a:xfrm>
            <a:off x="11139635" y="4095153"/>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12" name="Ellips 111"/>
          <p:cNvSpPr/>
          <p:nvPr/>
        </p:nvSpPr>
        <p:spPr>
          <a:xfrm>
            <a:off x="8942646" y="2745099"/>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3" name="Textruta 63"/>
          <p:cNvSpPr txBox="1"/>
          <p:nvPr/>
        </p:nvSpPr>
        <p:spPr>
          <a:xfrm>
            <a:off x="6832920" y="1828540"/>
            <a:ext cx="591886" cy="282237"/>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p>
        </p:txBody>
      </p:sp>
      <p:sp>
        <p:nvSpPr>
          <p:cNvPr id="114" name="Textruta 63"/>
          <p:cNvSpPr txBox="1"/>
          <p:nvPr/>
        </p:nvSpPr>
        <p:spPr>
          <a:xfrm>
            <a:off x="10349019" y="1828540"/>
            <a:ext cx="591886" cy="282237"/>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p>
        </p:txBody>
      </p:sp>
    </p:spTree>
    <p:extLst>
      <p:ext uri="{BB962C8B-B14F-4D97-AF65-F5344CB8AC3E}">
        <p14:creationId xmlns:p14="http://schemas.microsoft.com/office/powerpoint/2010/main" val="1453788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17"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25</a:t>
            </a:r>
            <a:r>
              <a:rPr lang="sv-SE" sz="1400" dirty="0">
                <a:solidFill>
                  <a:schemeClr val="accent2">
                    <a:lumMod val="75000"/>
                  </a:schemeClr>
                </a:solidFill>
              </a:rPr>
              <a:t>: Skridskoteknik</a:t>
            </a:r>
          </a:p>
        </p:txBody>
      </p:sp>
      <p:sp>
        <p:nvSpPr>
          <p:cNvPr id="19" name="Likbent triangel 18"/>
          <p:cNvSpPr/>
          <p:nvPr/>
        </p:nvSpPr>
        <p:spPr>
          <a:xfrm>
            <a:off x="826615" y="460039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 name="Likbent triangel 20"/>
          <p:cNvSpPr/>
          <p:nvPr/>
        </p:nvSpPr>
        <p:spPr>
          <a:xfrm>
            <a:off x="1669772" y="5286687"/>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3" name="Likbent triangel 22"/>
          <p:cNvSpPr/>
          <p:nvPr/>
        </p:nvSpPr>
        <p:spPr>
          <a:xfrm>
            <a:off x="2499579" y="455682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5" name="Textruta 63"/>
          <p:cNvSpPr txBox="1"/>
          <p:nvPr/>
        </p:nvSpPr>
        <p:spPr>
          <a:xfrm>
            <a:off x="436140" y="3625638"/>
            <a:ext cx="2879074" cy="92783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in, vänd och baklänges ut sedan framlänges in igen osv.  Starta på tex vänster sida och åk in på höger. Om det är fler är 2-3 spelare ställ upp en till ”konfemma”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26" name="Rak pil 335"/>
          <p:cNvCxnSpPr/>
          <p:nvPr/>
        </p:nvCxnSpPr>
        <p:spPr>
          <a:xfrm flipH="1">
            <a:off x="1605115" y="4910404"/>
            <a:ext cx="1037359" cy="314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ruta 192"/>
          <p:cNvSpPr txBox="1"/>
          <p:nvPr/>
        </p:nvSpPr>
        <p:spPr>
          <a:xfrm>
            <a:off x="2013284" y="1121040"/>
            <a:ext cx="3085066" cy="70862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Överstegsåkning åt båda hållen. </a:t>
            </a:r>
            <a:r>
              <a:rPr lang="sv-SE" sz="1100" dirty="0">
                <a:solidFill>
                  <a:schemeClr val="accent2">
                    <a:lumMod val="75000"/>
                  </a:schemeClr>
                </a:solidFill>
                <a:ea typeface="Calibri" panose="020F0502020204030204" pitchFamily="34" charset="0"/>
                <a:cs typeface="Times New Roman" panose="02020603050405020304" pitchFamily="18" charset="0"/>
              </a:rPr>
              <a:t>Fråga och utmana gärna spelarna hur de tex ska hålla klubban (som en påskkärring samt klubban inåt) och hur de tänker vid överstegsåkning (tex gå på lina).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28" name="Likbent triangel 27"/>
          <p:cNvSpPr/>
          <p:nvPr/>
        </p:nvSpPr>
        <p:spPr>
          <a:xfrm>
            <a:off x="850582" y="585869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 name="Likbent triangel 28"/>
          <p:cNvSpPr/>
          <p:nvPr/>
        </p:nvSpPr>
        <p:spPr>
          <a:xfrm>
            <a:off x="2523546" y="5815125"/>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0" name="Högerböjd 119"/>
          <p:cNvSpPr/>
          <p:nvPr/>
        </p:nvSpPr>
        <p:spPr>
          <a:xfrm>
            <a:off x="1430356" y="5292474"/>
            <a:ext cx="166661" cy="374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31" name="Rak pil 120"/>
          <p:cNvCxnSpPr/>
          <p:nvPr/>
        </p:nvCxnSpPr>
        <p:spPr>
          <a:xfrm>
            <a:off x="1722099" y="5675391"/>
            <a:ext cx="1003159" cy="284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Vänsterböjd 123"/>
          <p:cNvSpPr/>
          <p:nvPr/>
        </p:nvSpPr>
        <p:spPr>
          <a:xfrm rot="3470097">
            <a:off x="2539442" y="5941466"/>
            <a:ext cx="253482" cy="48443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33" name="Rak pil 124"/>
          <p:cNvCxnSpPr/>
          <p:nvPr/>
        </p:nvCxnSpPr>
        <p:spPr>
          <a:xfrm flipH="1" flipV="1">
            <a:off x="1869025" y="5225378"/>
            <a:ext cx="450898" cy="957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Högerböjd 127"/>
          <p:cNvSpPr/>
          <p:nvPr/>
        </p:nvSpPr>
        <p:spPr>
          <a:xfrm rot="5400000">
            <a:off x="1596300" y="4904512"/>
            <a:ext cx="202642" cy="46786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35" name="Rak pil 128"/>
          <p:cNvCxnSpPr/>
          <p:nvPr/>
        </p:nvCxnSpPr>
        <p:spPr>
          <a:xfrm flipH="1">
            <a:off x="1007351" y="5225378"/>
            <a:ext cx="403773" cy="913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6" name="Grupp 35"/>
          <p:cNvGrpSpPr/>
          <p:nvPr/>
        </p:nvGrpSpPr>
        <p:grpSpPr>
          <a:xfrm>
            <a:off x="3078230" y="1956042"/>
            <a:ext cx="1000760" cy="1022350"/>
            <a:chOff x="0" y="0"/>
            <a:chExt cx="1001486" cy="1023258"/>
          </a:xfrm>
        </p:grpSpPr>
        <p:sp>
          <p:nvSpPr>
            <p:cNvPr id="37" name="Ellips 36"/>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8" name="Likbent triangel 37"/>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Likbent triangel 38"/>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0" name="Likbent triangel 39"/>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cxnSp>
        <p:nvCxnSpPr>
          <p:cNvPr id="42" name="Rak pil 38"/>
          <p:cNvCxnSpPr>
            <a:stCxn id="37" idx="6"/>
          </p:cNvCxnSpPr>
          <p:nvPr/>
        </p:nvCxnSpPr>
        <p:spPr>
          <a:xfrm flipV="1">
            <a:off x="4078990" y="2442491"/>
            <a:ext cx="632" cy="24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Rak pil 69"/>
          <p:cNvCxnSpPr>
            <a:stCxn id="37" idx="4"/>
          </p:cNvCxnSpPr>
          <p:nvPr/>
        </p:nvCxnSpPr>
        <p:spPr>
          <a:xfrm flipV="1">
            <a:off x="3578610" y="2950078"/>
            <a:ext cx="154341" cy="28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Rak pil 74"/>
          <p:cNvCxnSpPr>
            <a:stCxn id="37" idx="0"/>
          </p:cNvCxnSpPr>
          <p:nvPr/>
        </p:nvCxnSpPr>
        <p:spPr>
          <a:xfrm flipH="1">
            <a:off x="3443781" y="1956042"/>
            <a:ext cx="134829"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Likbent triangel 77"/>
          <p:cNvSpPr/>
          <p:nvPr/>
        </p:nvSpPr>
        <p:spPr>
          <a:xfrm>
            <a:off x="6504791" y="431907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9" name="Likbent triangel 78"/>
          <p:cNvSpPr/>
          <p:nvPr/>
        </p:nvSpPr>
        <p:spPr>
          <a:xfrm>
            <a:off x="7347948" y="5005372"/>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0" name="Likbent triangel 79"/>
          <p:cNvSpPr/>
          <p:nvPr/>
        </p:nvSpPr>
        <p:spPr>
          <a:xfrm>
            <a:off x="8177755" y="4275506"/>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1" name="Textruta 63"/>
          <p:cNvSpPr txBox="1"/>
          <p:nvPr/>
        </p:nvSpPr>
        <p:spPr>
          <a:xfrm>
            <a:off x="6377711" y="3416290"/>
            <a:ext cx="2558914" cy="92783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in, vänd och baklänges ut sedan framlänges in igen osv.  Starta på tex vänster sida och åk in på höger. Om det är fler är 2-3 spelare ställ upp en till ”konfemma”</a:t>
            </a:r>
          </a:p>
        </p:txBody>
      </p:sp>
      <p:cxnSp>
        <p:nvCxnSpPr>
          <p:cNvPr id="82" name="Rak pil 335"/>
          <p:cNvCxnSpPr/>
          <p:nvPr/>
        </p:nvCxnSpPr>
        <p:spPr>
          <a:xfrm flipH="1">
            <a:off x="7283291" y="4629089"/>
            <a:ext cx="1037359" cy="314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3" name="Likbent triangel 82"/>
          <p:cNvSpPr/>
          <p:nvPr/>
        </p:nvSpPr>
        <p:spPr>
          <a:xfrm>
            <a:off x="6805994" y="985180"/>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84" name="Rak pil 347"/>
          <p:cNvCxnSpPr/>
          <p:nvPr/>
        </p:nvCxnSpPr>
        <p:spPr>
          <a:xfrm flipV="1">
            <a:off x="7290290" y="643304"/>
            <a:ext cx="1720117" cy="1010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5" name="Rak pil 348"/>
          <p:cNvCxnSpPr/>
          <p:nvPr/>
        </p:nvCxnSpPr>
        <p:spPr>
          <a:xfrm flipH="1" flipV="1">
            <a:off x="7245290" y="601441"/>
            <a:ext cx="1804027" cy="1042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1" name="Textruta 63"/>
          <p:cNvSpPr txBox="1"/>
          <p:nvPr/>
        </p:nvSpPr>
        <p:spPr>
          <a:xfrm>
            <a:off x="9649627" y="821246"/>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Åk ”åttan” med fokus på översteg.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Blicken och axlarna i åkriktning samt klubban in mot konen</a:t>
            </a:r>
          </a:p>
        </p:txBody>
      </p:sp>
      <p:sp>
        <p:nvSpPr>
          <p:cNvPr id="92" name="Likbent triangel 91"/>
          <p:cNvSpPr/>
          <p:nvPr/>
        </p:nvSpPr>
        <p:spPr>
          <a:xfrm>
            <a:off x="9298940" y="100524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3" name="Vänsterböjd 114"/>
          <p:cNvSpPr/>
          <p:nvPr/>
        </p:nvSpPr>
        <p:spPr>
          <a:xfrm>
            <a:off x="9309543" y="694382"/>
            <a:ext cx="309195" cy="100833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4" name="Högerböjd 20"/>
          <p:cNvSpPr/>
          <p:nvPr/>
        </p:nvSpPr>
        <p:spPr>
          <a:xfrm>
            <a:off x="6494772" y="612036"/>
            <a:ext cx="312876" cy="10418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5" name="Likbent triangel 94"/>
          <p:cNvSpPr/>
          <p:nvPr/>
        </p:nvSpPr>
        <p:spPr>
          <a:xfrm>
            <a:off x="6528758" y="557738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6" name="Likbent triangel 95"/>
          <p:cNvSpPr/>
          <p:nvPr/>
        </p:nvSpPr>
        <p:spPr>
          <a:xfrm>
            <a:off x="8201722" y="5533810"/>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7" name="Högerböjd 119"/>
          <p:cNvSpPr/>
          <p:nvPr/>
        </p:nvSpPr>
        <p:spPr>
          <a:xfrm>
            <a:off x="7108532" y="5011159"/>
            <a:ext cx="166661" cy="374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98" name="Rak pil 120"/>
          <p:cNvCxnSpPr/>
          <p:nvPr/>
        </p:nvCxnSpPr>
        <p:spPr>
          <a:xfrm>
            <a:off x="7400275" y="5394076"/>
            <a:ext cx="1003159" cy="284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9" name="Vänsterböjd 123"/>
          <p:cNvSpPr/>
          <p:nvPr/>
        </p:nvSpPr>
        <p:spPr>
          <a:xfrm rot="3470097">
            <a:off x="8217618" y="5660151"/>
            <a:ext cx="253482" cy="48443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00" name="Rak pil 124"/>
          <p:cNvCxnSpPr/>
          <p:nvPr/>
        </p:nvCxnSpPr>
        <p:spPr>
          <a:xfrm flipH="1" flipV="1">
            <a:off x="7547201" y="4944063"/>
            <a:ext cx="450898" cy="957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1" name="Högerböjd 127"/>
          <p:cNvSpPr/>
          <p:nvPr/>
        </p:nvSpPr>
        <p:spPr>
          <a:xfrm rot="5400000">
            <a:off x="7274476" y="4623197"/>
            <a:ext cx="202642" cy="46786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02" name="Rak pil 128"/>
          <p:cNvCxnSpPr/>
          <p:nvPr/>
        </p:nvCxnSpPr>
        <p:spPr>
          <a:xfrm flipH="1">
            <a:off x="6685527" y="4944063"/>
            <a:ext cx="403773" cy="913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3" name="Ellips 102"/>
          <p:cNvSpPr/>
          <p:nvPr/>
        </p:nvSpPr>
        <p:spPr>
          <a:xfrm>
            <a:off x="10261381" y="3601396"/>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4" name="Ellips 103"/>
          <p:cNvSpPr/>
          <p:nvPr/>
        </p:nvSpPr>
        <p:spPr>
          <a:xfrm>
            <a:off x="10424644" y="3876673"/>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5" name="Ellips 104"/>
          <p:cNvSpPr/>
          <p:nvPr/>
        </p:nvSpPr>
        <p:spPr>
          <a:xfrm>
            <a:off x="10671347" y="3908440"/>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6" name="Ellips 105"/>
          <p:cNvSpPr/>
          <p:nvPr/>
        </p:nvSpPr>
        <p:spPr>
          <a:xfrm>
            <a:off x="10753357" y="4172437"/>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7" name="Ellips 106"/>
          <p:cNvSpPr/>
          <p:nvPr/>
        </p:nvSpPr>
        <p:spPr>
          <a:xfrm>
            <a:off x="10915077" y="4032340"/>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8" name="Ellips 107"/>
          <p:cNvSpPr/>
          <p:nvPr/>
        </p:nvSpPr>
        <p:spPr>
          <a:xfrm>
            <a:off x="10540045" y="4177456"/>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9" name="Ellips 108"/>
          <p:cNvSpPr/>
          <p:nvPr/>
        </p:nvSpPr>
        <p:spPr>
          <a:xfrm>
            <a:off x="10990823" y="3794755"/>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0" name="Ellips 109"/>
          <p:cNvSpPr/>
          <p:nvPr/>
        </p:nvSpPr>
        <p:spPr>
          <a:xfrm>
            <a:off x="10556127" y="3560437"/>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1" name="Ellips 110"/>
          <p:cNvSpPr/>
          <p:nvPr/>
        </p:nvSpPr>
        <p:spPr>
          <a:xfrm>
            <a:off x="10266721" y="4040047"/>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2" name="Ellips 111"/>
          <p:cNvSpPr/>
          <p:nvPr/>
        </p:nvSpPr>
        <p:spPr>
          <a:xfrm>
            <a:off x="10762485" y="3706894"/>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3" name="Ellips 112"/>
          <p:cNvSpPr/>
          <p:nvPr/>
        </p:nvSpPr>
        <p:spPr>
          <a:xfrm>
            <a:off x="10998758" y="3590013"/>
            <a:ext cx="100924" cy="9289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4" name="Textruta 63"/>
          <p:cNvSpPr txBox="1"/>
          <p:nvPr/>
        </p:nvSpPr>
        <p:spPr>
          <a:xfrm>
            <a:off x="9572129" y="2337410"/>
            <a:ext cx="2300638" cy="104349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TESTÖVNING vid tillfälle</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Lägg ut ”puckar med skruv” på isen och låt spelarna dribbla runt så snabbt de kan.</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Håll </a:t>
            </a:r>
            <a:r>
              <a:rPr lang="sv-SE" sz="1100" dirty="0" err="1">
                <a:solidFill>
                  <a:schemeClr val="accent2">
                    <a:lumMod val="75000"/>
                  </a:schemeClr>
                </a:solidFill>
                <a:ea typeface="Calibri" panose="020F0502020204030204" pitchFamily="34" charset="0"/>
                <a:cs typeface="Times New Roman" panose="02020603050405020304" pitchFamily="18" charset="0"/>
              </a:rPr>
              <a:t>klubbladet</a:t>
            </a:r>
            <a:r>
              <a:rPr lang="sv-SE" sz="1100" dirty="0">
                <a:solidFill>
                  <a:schemeClr val="accent2">
                    <a:lumMod val="75000"/>
                  </a:schemeClr>
                </a:solidFill>
                <a:ea typeface="Calibri" panose="020F0502020204030204" pitchFamily="34" charset="0"/>
                <a:cs typeface="Times New Roman" panose="02020603050405020304" pitchFamily="18" charset="0"/>
              </a:rPr>
              <a:t> strax ovanför isen i rörelserna.</a:t>
            </a:r>
            <a:endParaRPr lang="sv-SE" sz="1400" dirty="0">
              <a:solidFill>
                <a:schemeClr val="accent2">
                  <a:lumMod val="75000"/>
                </a:schemeClr>
              </a:solidFill>
              <a:ea typeface="Calibri" panose="020F0502020204030204" pitchFamily="34" charset="0"/>
              <a:cs typeface="Times New Roman" panose="02020603050405020304" pitchFamily="18" charset="0"/>
            </a:endParaRPr>
          </a:p>
        </p:txBody>
      </p:sp>
      <p:sp>
        <p:nvSpPr>
          <p:cNvPr id="115" name="Underrubrik 2"/>
          <p:cNvSpPr txBox="1">
            <a:spLocks/>
          </p:cNvSpPr>
          <p:nvPr/>
        </p:nvSpPr>
        <p:spPr>
          <a:xfrm>
            <a:off x="6122128" y="151120"/>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26</a:t>
            </a:r>
            <a:r>
              <a:rPr lang="sv-SE" sz="1400" dirty="0">
                <a:solidFill>
                  <a:schemeClr val="accent2">
                    <a:lumMod val="75000"/>
                  </a:schemeClr>
                </a:solidFill>
              </a:rPr>
              <a:t>: Skridskoteknik</a:t>
            </a:r>
          </a:p>
        </p:txBody>
      </p:sp>
    </p:spTree>
    <p:extLst>
      <p:ext uri="{BB962C8B-B14F-4D97-AF65-F5344CB8AC3E}">
        <p14:creationId xmlns:p14="http://schemas.microsoft.com/office/powerpoint/2010/main" val="811041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68" name="Underrubrik 2"/>
          <p:cNvSpPr txBox="1">
            <a:spLocks/>
          </p:cNvSpPr>
          <p:nvPr/>
        </p:nvSpPr>
        <p:spPr>
          <a:xfrm>
            <a:off x="545350" y="205489"/>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a:solidFill>
                  <a:schemeClr val="accent2">
                    <a:lumMod val="75000"/>
                  </a:schemeClr>
                </a:solidFill>
              </a:rPr>
              <a:t>Övning 27</a:t>
            </a:r>
            <a:r>
              <a:rPr lang="sv-SE" sz="1400">
                <a:solidFill>
                  <a:schemeClr val="accent2">
                    <a:lumMod val="75000"/>
                  </a:schemeClr>
                </a:solidFill>
              </a:rPr>
              <a:t>: </a:t>
            </a:r>
            <a:r>
              <a:rPr lang="sv-SE" sz="1400" dirty="0">
                <a:solidFill>
                  <a:schemeClr val="accent2">
                    <a:lumMod val="75000"/>
                  </a:schemeClr>
                </a:solidFill>
              </a:rPr>
              <a:t>Passning / Skott</a:t>
            </a:r>
          </a:p>
        </p:txBody>
      </p:sp>
      <p:cxnSp>
        <p:nvCxnSpPr>
          <p:cNvPr id="69" name="Rak 164"/>
          <p:cNvCxnSpPr/>
          <p:nvPr/>
        </p:nvCxnSpPr>
        <p:spPr>
          <a:xfrm flipH="1" flipV="1">
            <a:off x="5636643" y="1006962"/>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0" name="Rak 173"/>
          <p:cNvCxnSpPr/>
          <p:nvPr/>
        </p:nvCxnSpPr>
        <p:spPr>
          <a:xfrm flipH="1" flipV="1">
            <a:off x="215022" y="108360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1" name="Textruta 233"/>
          <p:cNvSpPr txBox="1"/>
          <p:nvPr/>
        </p:nvSpPr>
        <p:spPr>
          <a:xfrm>
            <a:off x="1372907" y="4087167"/>
            <a:ext cx="3434486" cy="1589610"/>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1-1</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Spelare 1 startar utan boll. Spelare 2 passar alt målvakten kastar ut bollen  till spelare 1 som åker runt en kon och går på avslut. Spelare 2 rundar kon och blir försvarare</a:t>
            </a:r>
          </a:p>
        </p:txBody>
      </p:sp>
      <p:sp>
        <p:nvSpPr>
          <p:cNvPr id="73" name="Likbent triangel 72"/>
          <p:cNvSpPr/>
          <p:nvPr/>
        </p:nvSpPr>
        <p:spPr>
          <a:xfrm>
            <a:off x="3766755" y="354912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4" name="Likbent triangel 73"/>
          <p:cNvSpPr/>
          <p:nvPr/>
        </p:nvSpPr>
        <p:spPr>
          <a:xfrm>
            <a:off x="2182568" y="251624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pic>
        <p:nvPicPr>
          <p:cNvPr id="76" name="Bildobjekt 75"/>
          <p:cNvPicPr/>
          <p:nvPr/>
        </p:nvPicPr>
        <p:blipFill>
          <a:blip r:embed="rId5" cstate="print">
            <a:extLst>
              <a:ext uri="{28A0092B-C50C-407E-A947-70E740481C1C}">
                <a14:useLocalDpi xmlns:a14="http://schemas.microsoft.com/office/drawing/2010/main" val="0"/>
              </a:ext>
            </a:extLst>
          </a:blip>
          <a:stretch>
            <a:fillRect/>
          </a:stretch>
        </p:blipFill>
        <p:spPr>
          <a:xfrm>
            <a:off x="2396257" y="930127"/>
            <a:ext cx="670102" cy="545332"/>
          </a:xfrm>
          <a:prstGeom prst="rect">
            <a:avLst/>
          </a:prstGeom>
          <a:ln>
            <a:noFill/>
          </a:ln>
        </p:spPr>
      </p:pic>
      <p:cxnSp>
        <p:nvCxnSpPr>
          <p:cNvPr id="78" name="Rak pil 302"/>
          <p:cNvCxnSpPr/>
          <p:nvPr/>
        </p:nvCxnSpPr>
        <p:spPr>
          <a:xfrm>
            <a:off x="1432143" y="1530951"/>
            <a:ext cx="577396" cy="1196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Rak 174"/>
          <p:cNvCxnSpPr/>
          <p:nvPr/>
        </p:nvCxnSpPr>
        <p:spPr>
          <a:xfrm flipH="1" flipV="1">
            <a:off x="3090150" y="1269448"/>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0" name="Rak 179"/>
          <p:cNvCxnSpPr/>
          <p:nvPr/>
        </p:nvCxnSpPr>
        <p:spPr>
          <a:xfrm flipH="1" flipV="1">
            <a:off x="1972550" y="1294848"/>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1" name="Koppling 26"/>
          <p:cNvSpPr/>
          <p:nvPr/>
        </p:nvSpPr>
        <p:spPr>
          <a:xfrm>
            <a:off x="3723615" y="96027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82" name="Koppling 26"/>
          <p:cNvSpPr/>
          <p:nvPr/>
        </p:nvSpPr>
        <p:spPr>
          <a:xfrm>
            <a:off x="1239776" y="930416"/>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83" name="Ellips 82"/>
          <p:cNvSpPr/>
          <p:nvPr/>
        </p:nvSpPr>
        <p:spPr>
          <a:xfrm>
            <a:off x="3976013" y="1078965"/>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4" name="Ellips 83"/>
          <p:cNvSpPr/>
          <p:nvPr/>
        </p:nvSpPr>
        <p:spPr>
          <a:xfrm>
            <a:off x="4266623" y="1043129"/>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5" name="Ellips 84"/>
          <p:cNvSpPr/>
          <p:nvPr/>
        </p:nvSpPr>
        <p:spPr>
          <a:xfrm>
            <a:off x="4096931" y="1219327"/>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1" name="Ellips 90"/>
          <p:cNvSpPr/>
          <p:nvPr/>
        </p:nvSpPr>
        <p:spPr>
          <a:xfrm>
            <a:off x="1301865" y="1204194"/>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2" name="Ellips 91"/>
          <p:cNvSpPr/>
          <p:nvPr/>
        </p:nvSpPr>
        <p:spPr>
          <a:xfrm>
            <a:off x="1592475" y="1168358"/>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3" name="Ellips 92"/>
          <p:cNvSpPr/>
          <p:nvPr/>
        </p:nvSpPr>
        <p:spPr>
          <a:xfrm>
            <a:off x="1422783" y="1344556"/>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5" name="Vänsterböjd 153"/>
          <p:cNvSpPr/>
          <p:nvPr/>
        </p:nvSpPr>
        <p:spPr>
          <a:xfrm rot="5130488" flipV="1">
            <a:off x="2148256" y="2608212"/>
            <a:ext cx="141496" cy="5226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96" name="Rak pil 302"/>
          <p:cNvCxnSpPr/>
          <p:nvPr/>
        </p:nvCxnSpPr>
        <p:spPr>
          <a:xfrm flipH="1" flipV="1">
            <a:off x="3241579" y="2951492"/>
            <a:ext cx="204287" cy="775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7" name="Rak pil 297"/>
          <p:cNvCxnSpPr/>
          <p:nvPr/>
        </p:nvCxnSpPr>
        <p:spPr>
          <a:xfrm>
            <a:off x="1569006" y="1428471"/>
            <a:ext cx="3150172" cy="1155941"/>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98" name="Likbent triangel 97"/>
          <p:cNvSpPr/>
          <p:nvPr/>
        </p:nvSpPr>
        <p:spPr>
          <a:xfrm>
            <a:off x="4717104" y="340778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00" name="Rak pil 302"/>
          <p:cNvCxnSpPr/>
          <p:nvPr/>
        </p:nvCxnSpPr>
        <p:spPr>
          <a:xfrm>
            <a:off x="4510572" y="1344556"/>
            <a:ext cx="468310" cy="22100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 name="Rak pil 302"/>
          <p:cNvCxnSpPr/>
          <p:nvPr/>
        </p:nvCxnSpPr>
        <p:spPr>
          <a:xfrm flipH="1">
            <a:off x="3517264" y="3755079"/>
            <a:ext cx="1430335" cy="234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8" name="Rak pil 302"/>
          <p:cNvCxnSpPr/>
          <p:nvPr/>
        </p:nvCxnSpPr>
        <p:spPr>
          <a:xfrm flipV="1">
            <a:off x="2559354" y="2196292"/>
            <a:ext cx="299906" cy="547991"/>
          </a:xfrm>
          <a:prstGeom prst="straightConnector1">
            <a:avLst/>
          </a:prstGeom>
          <a:ln>
            <a:prstDash val="dashDot"/>
            <a:tailEnd type="oval"/>
          </a:ln>
        </p:spPr>
        <p:style>
          <a:lnRef idx="1">
            <a:schemeClr val="accent1"/>
          </a:lnRef>
          <a:fillRef idx="0">
            <a:schemeClr val="accent1"/>
          </a:fillRef>
          <a:effectRef idx="0">
            <a:schemeClr val="accent1"/>
          </a:effectRef>
          <a:fontRef idx="minor">
            <a:schemeClr val="tx1"/>
          </a:fontRef>
        </p:style>
      </p:cxnSp>
      <p:cxnSp>
        <p:nvCxnSpPr>
          <p:cNvPr id="115" name="Rak pil 297"/>
          <p:cNvCxnSpPr/>
          <p:nvPr/>
        </p:nvCxnSpPr>
        <p:spPr>
          <a:xfrm>
            <a:off x="2869746" y="1496931"/>
            <a:ext cx="1841864" cy="973356"/>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59" name="Textruta 233"/>
          <p:cNvSpPr txBox="1"/>
          <p:nvPr/>
        </p:nvSpPr>
        <p:spPr>
          <a:xfrm>
            <a:off x="9190770" y="4369021"/>
            <a:ext cx="2453131" cy="1522397"/>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Starta utan boll, slalom och runda kon. Därefter kommer en passning från spelaren bakom. Gå sedan runt kon och på avslut. </a:t>
            </a: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Efter avslut runda kon ut efter sarg </a:t>
            </a:r>
            <a:r>
              <a:rPr lang="sv-SE" sz="1000" dirty="0">
                <a:solidFill>
                  <a:schemeClr val="accent2">
                    <a:lumMod val="75000"/>
                  </a:schemeClr>
                </a:solidFill>
                <a:ea typeface="Calibri" panose="020F0502020204030204" pitchFamily="34" charset="0"/>
                <a:cs typeface="Times New Roman" panose="02020603050405020304" pitchFamily="18" charset="0"/>
              </a:rPr>
              <a:t>och få utkast från målvakt </a:t>
            </a:r>
            <a:r>
              <a:rPr lang="sv-SE" sz="1000" dirty="0">
                <a:solidFill>
                  <a:schemeClr val="accent2">
                    <a:lumMod val="75000"/>
                  </a:schemeClr>
                </a:solidFill>
                <a:effectLst/>
                <a:ea typeface="Calibri" panose="020F0502020204030204" pitchFamily="34" charset="0"/>
                <a:cs typeface="Times New Roman" panose="02020603050405020304" pitchFamily="18" charset="0"/>
              </a:rPr>
              <a:t>upp till kön.</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Nivå 2: Målvakt gör utkast, ta med boll till kön alt passa sista spelare i kön</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60"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28</a:t>
            </a:r>
            <a:r>
              <a:rPr lang="sv-SE" sz="1400" dirty="0">
                <a:solidFill>
                  <a:schemeClr val="accent2">
                    <a:lumMod val="75000"/>
                  </a:schemeClr>
                </a:solidFill>
              </a:rPr>
              <a:t>: Passning / skott</a:t>
            </a:r>
          </a:p>
        </p:txBody>
      </p:sp>
      <p:sp>
        <p:nvSpPr>
          <p:cNvPr id="61" name="Likbent triangel 60"/>
          <p:cNvSpPr/>
          <p:nvPr/>
        </p:nvSpPr>
        <p:spPr>
          <a:xfrm>
            <a:off x="8159111" y="407501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2" name="Likbent triangel 61"/>
          <p:cNvSpPr/>
          <p:nvPr/>
        </p:nvSpPr>
        <p:spPr>
          <a:xfrm>
            <a:off x="10330365" y="277398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63" name="Rak pil 297"/>
          <p:cNvCxnSpPr/>
          <p:nvPr/>
        </p:nvCxnSpPr>
        <p:spPr>
          <a:xfrm flipV="1">
            <a:off x="8553989" y="3468516"/>
            <a:ext cx="899134" cy="199017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5" name="Rak pil 298"/>
          <p:cNvCxnSpPr/>
          <p:nvPr/>
        </p:nvCxnSpPr>
        <p:spPr>
          <a:xfrm flipV="1">
            <a:off x="7988516" y="3063525"/>
            <a:ext cx="2629231" cy="327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66" name="Bildobjekt 65"/>
          <p:cNvPicPr/>
          <p:nvPr/>
        </p:nvPicPr>
        <p:blipFill>
          <a:blip r:embed="rId5" cstate="print">
            <a:extLst>
              <a:ext uri="{28A0092B-C50C-407E-A947-70E740481C1C}">
                <a14:useLocalDpi xmlns:a14="http://schemas.microsoft.com/office/drawing/2010/main" val="0"/>
              </a:ext>
            </a:extLst>
          </a:blip>
          <a:stretch>
            <a:fillRect/>
          </a:stretch>
        </p:blipFill>
        <p:spPr>
          <a:xfrm>
            <a:off x="8870474" y="853892"/>
            <a:ext cx="670102" cy="545332"/>
          </a:xfrm>
          <a:prstGeom prst="rect">
            <a:avLst/>
          </a:prstGeom>
          <a:ln>
            <a:noFill/>
          </a:ln>
        </p:spPr>
      </p:pic>
      <p:sp>
        <p:nvSpPr>
          <p:cNvPr id="67" name="Ned 301"/>
          <p:cNvSpPr/>
          <p:nvPr/>
        </p:nvSpPr>
        <p:spPr>
          <a:xfrm rot="8874531">
            <a:off x="9933095" y="1942945"/>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72" name="Rak 164"/>
          <p:cNvCxnSpPr/>
          <p:nvPr/>
        </p:nvCxnSpPr>
        <p:spPr>
          <a:xfrm flipH="1" flipV="1">
            <a:off x="11836745"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5" name="Rak 179"/>
          <p:cNvCxnSpPr/>
          <p:nvPr/>
        </p:nvCxnSpPr>
        <p:spPr>
          <a:xfrm flipH="1" flipV="1">
            <a:off x="8420802" y="1286282"/>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7" name="Rak pil 195"/>
          <p:cNvCxnSpPr/>
          <p:nvPr/>
        </p:nvCxnSpPr>
        <p:spPr>
          <a:xfrm flipH="1" flipV="1">
            <a:off x="8070390" y="4972956"/>
            <a:ext cx="224112" cy="631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4" name="Textruta 63"/>
          <p:cNvSpPr txBox="1"/>
          <p:nvPr/>
        </p:nvSpPr>
        <p:spPr>
          <a:xfrm>
            <a:off x="7579518" y="5801860"/>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(bollar)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99" name="Rak 179"/>
          <p:cNvCxnSpPr/>
          <p:nvPr/>
        </p:nvCxnSpPr>
        <p:spPr>
          <a:xfrm flipH="1" flipV="1">
            <a:off x="9550209" y="1236085"/>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1" name="Likbent triangel 100"/>
          <p:cNvSpPr/>
          <p:nvPr/>
        </p:nvSpPr>
        <p:spPr>
          <a:xfrm>
            <a:off x="8171601" y="481186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03" name="Rak pil 195"/>
          <p:cNvCxnSpPr/>
          <p:nvPr/>
        </p:nvCxnSpPr>
        <p:spPr>
          <a:xfrm flipV="1">
            <a:off x="8108272" y="4215419"/>
            <a:ext cx="218965" cy="7240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4" name="Koppling 26"/>
          <p:cNvSpPr/>
          <p:nvPr/>
        </p:nvSpPr>
        <p:spPr>
          <a:xfrm>
            <a:off x="8070390" y="554292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105" name="Koppling 26"/>
          <p:cNvSpPr/>
          <p:nvPr/>
        </p:nvSpPr>
        <p:spPr>
          <a:xfrm>
            <a:off x="8338724" y="556420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106" name="Likbent triangel 105"/>
          <p:cNvSpPr/>
          <p:nvPr/>
        </p:nvSpPr>
        <p:spPr>
          <a:xfrm>
            <a:off x="6976261" y="148185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07" name="Rak pil 298"/>
          <p:cNvCxnSpPr/>
          <p:nvPr/>
        </p:nvCxnSpPr>
        <p:spPr>
          <a:xfrm>
            <a:off x="6714089" y="1527693"/>
            <a:ext cx="11884" cy="16994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Rak pil 298"/>
          <p:cNvCxnSpPr/>
          <p:nvPr/>
        </p:nvCxnSpPr>
        <p:spPr>
          <a:xfrm flipH="1" flipV="1">
            <a:off x="10338308" y="2442739"/>
            <a:ext cx="279439" cy="5691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0" name="Rak pil 297"/>
          <p:cNvCxnSpPr/>
          <p:nvPr/>
        </p:nvCxnSpPr>
        <p:spPr>
          <a:xfrm flipH="1">
            <a:off x="7235995" y="1496931"/>
            <a:ext cx="1816141" cy="1087481"/>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11" name="Likbent triangel 110"/>
          <p:cNvSpPr/>
          <p:nvPr/>
        </p:nvSpPr>
        <p:spPr>
          <a:xfrm>
            <a:off x="8152628" y="346851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12" name="Rak pil 195"/>
          <p:cNvCxnSpPr/>
          <p:nvPr/>
        </p:nvCxnSpPr>
        <p:spPr>
          <a:xfrm flipH="1" flipV="1">
            <a:off x="8056459" y="3566223"/>
            <a:ext cx="224112" cy="631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Rak 164"/>
          <p:cNvCxnSpPr/>
          <p:nvPr/>
        </p:nvCxnSpPr>
        <p:spPr>
          <a:xfrm flipH="1" flipV="1">
            <a:off x="6382531"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114" name="Grupp 113"/>
          <p:cNvGrpSpPr/>
          <p:nvPr/>
        </p:nvGrpSpPr>
        <p:grpSpPr>
          <a:xfrm rot="5400000">
            <a:off x="6551273" y="3334847"/>
            <a:ext cx="504427" cy="289062"/>
            <a:chOff x="6624297" y="3598710"/>
            <a:chExt cx="504427" cy="289062"/>
          </a:xfrm>
        </p:grpSpPr>
        <p:sp>
          <p:nvSpPr>
            <p:cNvPr id="116" name="Vänsterböjd 123"/>
            <p:cNvSpPr/>
            <p:nvPr/>
          </p:nvSpPr>
          <p:spPr>
            <a:xfrm rot="16745928">
              <a:off x="6906812" y="3520428"/>
              <a:ext cx="143629" cy="30019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7" name="Vänsterböjd 123"/>
            <p:cNvSpPr/>
            <p:nvPr/>
          </p:nvSpPr>
          <p:spPr>
            <a:xfrm rot="6825506">
              <a:off x="6708429" y="3645384"/>
              <a:ext cx="158256" cy="32651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sp>
        <p:nvSpPr>
          <p:cNvPr id="118" name="Textruta 63"/>
          <p:cNvSpPr txBox="1"/>
          <p:nvPr/>
        </p:nvSpPr>
        <p:spPr>
          <a:xfrm>
            <a:off x="6745890" y="3193152"/>
            <a:ext cx="1006434" cy="41235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Snurrarunt med boll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119" name="Rak pil 298"/>
          <p:cNvCxnSpPr/>
          <p:nvPr/>
        </p:nvCxnSpPr>
        <p:spPr>
          <a:xfrm>
            <a:off x="6741097" y="3773922"/>
            <a:ext cx="526006" cy="1513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0" name="Rak pil 298"/>
          <p:cNvCxnSpPr/>
          <p:nvPr/>
        </p:nvCxnSpPr>
        <p:spPr>
          <a:xfrm flipH="1" flipV="1">
            <a:off x="6951502" y="1335385"/>
            <a:ext cx="924813" cy="1334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3131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11"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29</a:t>
            </a:r>
            <a:r>
              <a:rPr lang="sv-SE" sz="1400" dirty="0">
                <a:solidFill>
                  <a:schemeClr val="accent2">
                    <a:lumMod val="75000"/>
                  </a:schemeClr>
                </a:solidFill>
              </a:rPr>
              <a:t>: Skridskoteknik</a:t>
            </a:r>
          </a:p>
        </p:txBody>
      </p:sp>
      <p:sp>
        <p:nvSpPr>
          <p:cNvPr id="13" name="Likbent triangel 12"/>
          <p:cNvSpPr/>
          <p:nvPr/>
        </p:nvSpPr>
        <p:spPr>
          <a:xfrm>
            <a:off x="406419" y="360453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 name="Likbent triangel 13"/>
          <p:cNvSpPr/>
          <p:nvPr/>
        </p:nvSpPr>
        <p:spPr>
          <a:xfrm>
            <a:off x="1192875" y="4844553"/>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15" name="Grupp 14"/>
          <p:cNvGrpSpPr/>
          <p:nvPr/>
        </p:nvGrpSpPr>
        <p:grpSpPr>
          <a:xfrm rot="16200000" flipV="1">
            <a:off x="4177895" y="5471954"/>
            <a:ext cx="316863" cy="1432954"/>
            <a:chOff x="9318812" y="2239299"/>
            <a:chExt cx="188259" cy="477007"/>
          </a:xfrm>
        </p:grpSpPr>
        <p:cxnSp>
          <p:nvCxnSpPr>
            <p:cNvPr id="16" name="Rak 36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Rak 36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8" name="Likbent triangel 17"/>
          <p:cNvSpPr/>
          <p:nvPr/>
        </p:nvSpPr>
        <p:spPr>
          <a:xfrm>
            <a:off x="2067274" y="356159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9" name="Textruta 63"/>
          <p:cNvSpPr txBox="1"/>
          <p:nvPr/>
        </p:nvSpPr>
        <p:spPr>
          <a:xfrm>
            <a:off x="176715" y="2508257"/>
            <a:ext cx="2429071" cy="92783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in, vänd och baklänges ut sedan framlänges in igen osv.  Starta på tex vänster sida och åk in på höger.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21" name="Likbent triangel 20"/>
          <p:cNvSpPr/>
          <p:nvPr/>
        </p:nvSpPr>
        <p:spPr>
          <a:xfrm>
            <a:off x="491049" y="945605"/>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3" name="Rak pil 347"/>
          <p:cNvCxnSpPr/>
          <p:nvPr/>
        </p:nvCxnSpPr>
        <p:spPr>
          <a:xfrm flipV="1">
            <a:off x="975345" y="603729"/>
            <a:ext cx="1720117" cy="1010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Rak pil 348"/>
          <p:cNvCxnSpPr/>
          <p:nvPr/>
        </p:nvCxnSpPr>
        <p:spPr>
          <a:xfrm flipH="1" flipV="1">
            <a:off x="930345" y="561866"/>
            <a:ext cx="1804027" cy="1042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ruta 63"/>
          <p:cNvSpPr txBox="1"/>
          <p:nvPr/>
        </p:nvSpPr>
        <p:spPr>
          <a:xfrm>
            <a:off x="3334682" y="781671"/>
            <a:ext cx="2401584"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Åk ”åttan” med fokus på översteg.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Blicken </a:t>
            </a:r>
            <a:r>
              <a:rPr lang="sv-SE" sz="1100" dirty="0">
                <a:solidFill>
                  <a:schemeClr val="accent2">
                    <a:lumMod val="75000"/>
                  </a:schemeClr>
                </a:solidFill>
                <a:ea typeface="Calibri" panose="020F0502020204030204" pitchFamily="34" charset="0"/>
                <a:cs typeface="Times New Roman" panose="02020603050405020304" pitchFamily="18" charset="0"/>
              </a:rPr>
              <a:t>i åkriktning och axlar lite inåtvridna </a:t>
            </a:r>
            <a:r>
              <a:rPr lang="sv-SE" sz="1100" dirty="0">
                <a:solidFill>
                  <a:schemeClr val="accent2">
                    <a:lumMod val="75000"/>
                  </a:schemeClr>
                </a:solidFill>
                <a:effectLst/>
                <a:ea typeface="Calibri" panose="020F0502020204030204" pitchFamily="34" charset="0"/>
                <a:cs typeface="Times New Roman" panose="02020603050405020304" pitchFamily="18" charset="0"/>
              </a:rPr>
              <a:t>samt klubban in mot konen</a:t>
            </a:r>
          </a:p>
        </p:txBody>
      </p:sp>
      <p:sp>
        <p:nvSpPr>
          <p:cNvPr id="26" name="Likbent triangel 25"/>
          <p:cNvSpPr/>
          <p:nvPr/>
        </p:nvSpPr>
        <p:spPr>
          <a:xfrm>
            <a:off x="2983995" y="9656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7" name="Vänsterböjd 114"/>
          <p:cNvSpPr/>
          <p:nvPr/>
        </p:nvSpPr>
        <p:spPr>
          <a:xfrm>
            <a:off x="2994598" y="654807"/>
            <a:ext cx="309195" cy="100833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8" name="Högerböjd 20"/>
          <p:cNvSpPr/>
          <p:nvPr/>
        </p:nvSpPr>
        <p:spPr>
          <a:xfrm>
            <a:off x="179827" y="572461"/>
            <a:ext cx="312876" cy="10418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9" name="Likbent triangel 28"/>
          <p:cNvSpPr/>
          <p:nvPr/>
        </p:nvSpPr>
        <p:spPr>
          <a:xfrm>
            <a:off x="406420" y="5934633"/>
            <a:ext cx="92310"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0" name="Likbent triangel 29"/>
          <p:cNvSpPr/>
          <p:nvPr/>
        </p:nvSpPr>
        <p:spPr>
          <a:xfrm>
            <a:off x="2067604" y="5934633"/>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2" name="Rak pil 120"/>
          <p:cNvCxnSpPr>
            <a:stCxn id="105" idx="3"/>
            <a:endCxn id="85" idx="0"/>
          </p:cNvCxnSpPr>
          <p:nvPr/>
        </p:nvCxnSpPr>
        <p:spPr>
          <a:xfrm flipV="1">
            <a:off x="1072482" y="4287658"/>
            <a:ext cx="880221" cy="545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Vänsterböjd 123"/>
          <p:cNvSpPr/>
          <p:nvPr/>
        </p:nvSpPr>
        <p:spPr>
          <a:xfrm rot="5400000">
            <a:off x="1656633" y="6290480"/>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34" name="Rak pil 124"/>
          <p:cNvCxnSpPr/>
          <p:nvPr/>
        </p:nvCxnSpPr>
        <p:spPr>
          <a:xfrm flipV="1">
            <a:off x="1825292" y="3691706"/>
            <a:ext cx="496736" cy="518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Högerböjd 127"/>
          <p:cNvSpPr/>
          <p:nvPr/>
        </p:nvSpPr>
        <p:spPr>
          <a:xfrm rot="5400000">
            <a:off x="1642039" y="6146176"/>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36" name="Rak pil 128"/>
          <p:cNvCxnSpPr>
            <a:endCxn id="76" idx="0"/>
          </p:cNvCxnSpPr>
          <p:nvPr/>
        </p:nvCxnSpPr>
        <p:spPr>
          <a:xfrm>
            <a:off x="284789" y="3744566"/>
            <a:ext cx="1099509" cy="1110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Likbent triangel 37"/>
          <p:cNvSpPr/>
          <p:nvPr/>
        </p:nvSpPr>
        <p:spPr>
          <a:xfrm>
            <a:off x="3548219" y="576223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Likbent triangel 38"/>
          <p:cNvSpPr/>
          <p:nvPr/>
        </p:nvSpPr>
        <p:spPr>
          <a:xfrm>
            <a:off x="3545775" y="52016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0" name="Vänsterböjd 139"/>
          <p:cNvSpPr/>
          <p:nvPr/>
        </p:nvSpPr>
        <p:spPr>
          <a:xfrm rot="10800000">
            <a:off x="3294962" y="5119302"/>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41" name="Rak pil 143"/>
          <p:cNvCxnSpPr/>
          <p:nvPr/>
        </p:nvCxnSpPr>
        <p:spPr>
          <a:xfrm>
            <a:off x="5159629" y="2656803"/>
            <a:ext cx="17884" cy="3307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Högerböjd 145"/>
          <p:cNvSpPr/>
          <p:nvPr/>
        </p:nvSpPr>
        <p:spPr>
          <a:xfrm rot="10532137">
            <a:off x="3710084" y="4538971"/>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4" name="Likbent triangel 43"/>
          <p:cNvSpPr/>
          <p:nvPr/>
        </p:nvSpPr>
        <p:spPr>
          <a:xfrm>
            <a:off x="3534668" y="327169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5" name="Likbent triangel 44"/>
          <p:cNvSpPr/>
          <p:nvPr/>
        </p:nvSpPr>
        <p:spPr>
          <a:xfrm>
            <a:off x="3537403" y="386986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6" name="Vänsterböjd 153"/>
          <p:cNvSpPr/>
          <p:nvPr/>
        </p:nvSpPr>
        <p:spPr>
          <a:xfrm rot="10800000">
            <a:off x="3319420" y="3808410"/>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8" name="Högerböjd 155"/>
          <p:cNvSpPr/>
          <p:nvPr/>
        </p:nvSpPr>
        <p:spPr>
          <a:xfrm rot="10532137">
            <a:off x="3689676" y="3172437"/>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50" name="Likbent triangel 49"/>
          <p:cNvSpPr/>
          <p:nvPr/>
        </p:nvSpPr>
        <p:spPr>
          <a:xfrm>
            <a:off x="4868186" y="258494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1" name="Likbent triangel 50"/>
          <p:cNvSpPr/>
          <p:nvPr/>
        </p:nvSpPr>
        <p:spPr>
          <a:xfrm>
            <a:off x="3534668" y="259077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2" name="Vänsterböjd 159"/>
          <p:cNvSpPr/>
          <p:nvPr/>
        </p:nvSpPr>
        <p:spPr>
          <a:xfrm rot="10800000">
            <a:off x="3316685" y="2529324"/>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53" name="Rak pil 160"/>
          <p:cNvCxnSpPr/>
          <p:nvPr/>
        </p:nvCxnSpPr>
        <p:spPr>
          <a:xfrm>
            <a:off x="3579232" y="2441546"/>
            <a:ext cx="1342637" cy="15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Vänsterböjd 123"/>
          <p:cNvSpPr/>
          <p:nvPr/>
        </p:nvSpPr>
        <p:spPr>
          <a:xfrm rot="5400000">
            <a:off x="1254675" y="6301519"/>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67" name="Högerböjd 127"/>
          <p:cNvSpPr/>
          <p:nvPr/>
        </p:nvSpPr>
        <p:spPr>
          <a:xfrm rot="5400000">
            <a:off x="1240081" y="6157215"/>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68" name="Vänsterböjd 123"/>
          <p:cNvSpPr/>
          <p:nvPr/>
        </p:nvSpPr>
        <p:spPr>
          <a:xfrm rot="5400000">
            <a:off x="861730" y="6318188"/>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69" name="Högerböjd 127"/>
          <p:cNvSpPr/>
          <p:nvPr/>
        </p:nvSpPr>
        <p:spPr>
          <a:xfrm rot="5400000">
            <a:off x="847136" y="6173884"/>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70" name="Vänsterböjd 123"/>
          <p:cNvSpPr/>
          <p:nvPr/>
        </p:nvSpPr>
        <p:spPr>
          <a:xfrm rot="5400000">
            <a:off x="1631942" y="339536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71" name="Högerböjd 127"/>
          <p:cNvSpPr/>
          <p:nvPr/>
        </p:nvSpPr>
        <p:spPr>
          <a:xfrm rot="5400000">
            <a:off x="1617348" y="325105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72" name="Vänsterböjd 123"/>
          <p:cNvSpPr/>
          <p:nvPr/>
        </p:nvSpPr>
        <p:spPr>
          <a:xfrm rot="5400000">
            <a:off x="1229984" y="3406401"/>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73" name="Högerböjd 127"/>
          <p:cNvSpPr/>
          <p:nvPr/>
        </p:nvSpPr>
        <p:spPr>
          <a:xfrm rot="5400000">
            <a:off x="1215390" y="3262097"/>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74" name="Vänsterböjd 123"/>
          <p:cNvSpPr/>
          <p:nvPr/>
        </p:nvSpPr>
        <p:spPr>
          <a:xfrm rot="5400000">
            <a:off x="837039" y="3423070"/>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75" name="Högerböjd 127"/>
          <p:cNvSpPr/>
          <p:nvPr/>
        </p:nvSpPr>
        <p:spPr>
          <a:xfrm rot="5400000">
            <a:off x="822445" y="3278766"/>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76" name="Vänsterböjd 153"/>
          <p:cNvSpPr/>
          <p:nvPr/>
        </p:nvSpPr>
        <p:spPr>
          <a:xfrm rot="1161167">
            <a:off x="1317158" y="4849770"/>
            <a:ext cx="137419" cy="41613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85" name="Vänsterböjd 123"/>
          <p:cNvSpPr/>
          <p:nvPr/>
        </p:nvSpPr>
        <p:spPr>
          <a:xfrm rot="17807718">
            <a:off x="2031217" y="4133028"/>
            <a:ext cx="143629" cy="30019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1" name="Vänsterböjd 123"/>
          <p:cNvSpPr/>
          <p:nvPr/>
        </p:nvSpPr>
        <p:spPr>
          <a:xfrm rot="6825506">
            <a:off x="1832834" y="4257984"/>
            <a:ext cx="158256" cy="32651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nvGrpSpPr>
          <p:cNvPr id="82" name="Grupp 81"/>
          <p:cNvGrpSpPr/>
          <p:nvPr/>
        </p:nvGrpSpPr>
        <p:grpSpPr>
          <a:xfrm rot="8441939">
            <a:off x="349461" y="5497149"/>
            <a:ext cx="886460" cy="167007"/>
            <a:chOff x="402901" y="5271867"/>
            <a:chExt cx="1136885" cy="238505"/>
          </a:xfrm>
        </p:grpSpPr>
        <p:sp>
          <p:nvSpPr>
            <p:cNvPr id="92"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3"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4"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5"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6"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7"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nvGrpSpPr>
          <p:cNvPr id="98" name="Grupp 97"/>
          <p:cNvGrpSpPr/>
          <p:nvPr/>
        </p:nvGrpSpPr>
        <p:grpSpPr>
          <a:xfrm rot="2150278">
            <a:off x="1234606" y="5504885"/>
            <a:ext cx="886460" cy="167007"/>
            <a:chOff x="402901" y="5271867"/>
            <a:chExt cx="1136885" cy="238505"/>
          </a:xfrm>
        </p:grpSpPr>
        <p:sp>
          <p:nvSpPr>
            <p:cNvPr id="99"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0"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1"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2"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3"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4"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sp>
        <p:nvSpPr>
          <p:cNvPr id="105" name="Vänsterböjd 153"/>
          <p:cNvSpPr/>
          <p:nvPr/>
        </p:nvSpPr>
        <p:spPr>
          <a:xfrm rot="10383095">
            <a:off x="993798" y="4830040"/>
            <a:ext cx="135893" cy="39081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8" name="Textruta 63"/>
          <p:cNvSpPr txBox="1"/>
          <p:nvPr/>
        </p:nvSpPr>
        <p:spPr>
          <a:xfrm>
            <a:off x="11308" y="3371893"/>
            <a:ext cx="574919" cy="186234"/>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p>
        </p:txBody>
      </p:sp>
      <p:sp>
        <p:nvSpPr>
          <p:cNvPr id="109" name="Vänsterböjd 139"/>
          <p:cNvSpPr/>
          <p:nvPr/>
        </p:nvSpPr>
        <p:spPr>
          <a:xfrm rot="1056725">
            <a:off x="2158249" y="5881283"/>
            <a:ext cx="207948" cy="64124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0" name="Vänsterböjd 139"/>
          <p:cNvSpPr/>
          <p:nvPr/>
        </p:nvSpPr>
        <p:spPr>
          <a:xfrm rot="8728227">
            <a:off x="221971" y="5977608"/>
            <a:ext cx="207948" cy="64124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1" name="Högerböjd 155"/>
          <p:cNvSpPr/>
          <p:nvPr/>
        </p:nvSpPr>
        <p:spPr>
          <a:xfrm rot="8083211">
            <a:off x="2197264" y="3245551"/>
            <a:ext cx="143212" cy="519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2" name="Textruta 63"/>
          <p:cNvSpPr txBox="1"/>
          <p:nvPr/>
        </p:nvSpPr>
        <p:spPr>
          <a:xfrm>
            <a:off x="860832" y="6546009"/>
            <a:ext cx="768740" cy="28277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Bubblor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13" name="Textruta 63"/>
          <p:cNvSpPr txBox="1"/>
          <p:nvPr/>
        </p:nvSpPr>
        <p:spPr>
          <a:xfrm>
            <a:off x="810562" y="3606108"/>
            <a:ext cx="768740" cy="28277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Bubblor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14" name="Textruta 63"/>
          <p:cNvSpPr txBox="1"/>
          <p:nvPr/>
        </p:nvSpPr>
        <p:spPr>
          <a:xfrm rot="2174067">
            <a:off x="1449066" y="5294313"/>
            <a:ext cx="768740" cy="28277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Backa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15" name="Textruta 63"/>
          <p:cNvSpPr txBox="1"/>
          <p:nvPr/>
        </p:nvSpPr>
        <p:spPr>
          <a:xfrm rot="19010281">
            <a:off x="222473" y="5288902"/>
            <a:ext cx="768740" cy="28277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Backa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16" name="Textruta 63"/>
          <p:cNvSpPr txBox="1"/>
          <p:nvPr/>
        </p:nvSpPr>
        <p:spPr>
          <a:xfrm rot="18788576">
            <a:off x="1784892" y="4419483"/>
            <a:ext cx="1006434" cy="41235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Snurrarunt</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a</a:t>
            </a:r>
            <a:r>
              <a:rPr lang="sv-SE" sz="1100" dirty="0">
                <a:solidFill>
                  <a:schemeClr val="accent2">
                    <a:lumMod val="75000"/>
                  </a:schemeClr>
                </a:solidFill>
                <a:effectLst/>
                <a:ea typeface="Calibri" panose="020F0502020204030204" pitchFamily="34" charset="0"/>
                <a:cs typeface="Times New Roman" panose="02020603050405020304" pitchFamily="18" charset="0"/>
              </a:rPr>
              <a:t>lt.</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Ner på knä</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17" name="Likbent triangel 116"/>
          <p:cNvSpPr/>
          <p:nvPr/>
        </p:nvSpPr>
        <p:spPr>
          <a:xfrm>
            <a:off x="3538418" y="458541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0" name="Likbent triangel 119"/>
          <p:cNvSpPr/>
          <p:nvPr/>
        </p:nvSpPr>
        <p:spPr>
          <a:xfrm>
            <a:off x="4960495" y="574322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3" name="Högerböjd 145"/>
          <p:cNvSpPr/>
          <p:nvPr/>
        </p:nvSpPr>
        <p:spPr>
          <a:xfrm rot="10532137">
            <a:off x="3692399" y="5642015"/>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5" name="Textruta 63"/>
          <p:cNvSpPr txBox="1"/>
          <p:nvPr/>
        </p:nvSpPr>
        <p:spPr>
          <a:xfrm rot="16200000">
            <a:off x="4825496" y="3861632"/>
            <a:ext cx="1006434" cy="41235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Ner på knä</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26" name="Textruta 63"/>
          <p:cNvSpPr txBox="1"/>
          <p:nvPr/>
        </p:nvSpPr>
        <p:spPr>
          <a:xfrm>
            <a:off x="3233572" y="6374428"/>
            <a:ext cx="574919" cy="186234"/>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p>
        </p:txBody>
      </p:sp>
      <p:sp>
        <p:nvSpPr>
          <p:cNvPr id="130" name="Underrubrik 2"/>
          <p:cNvSpPr txBox="1">
            <a:spLocks/>
          </p:cNvSpPr>
          <p:nvPr/>
        </p:nvSpPr>
        <p:spPr>
          <a:xfrm>
            <a:off x="6445777" y="140938"/>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30</a:t>
            </a:r>
            <a:r>
              <a:rPr lang="sv-SE" sz="1400" dirty="0">
                <a:solidFill>
                  <a:schemeClr val="accent2">
                    <a:lumMod val="75000"/>
                  </a:schemeClr>
                </a:solidFill>
              </a:rPr>
              <a:t>: Skridskoteknik</a:t>
            </a:r>
          </a:p>
        </p:txBody>
      </p:sp>
      <p:cxnSp>
        <p:nvCxnSpPr>
          <p:cNvPr id="131" name="Rak pil 310"/>
          <p:cNvCxnSpPr/>
          <p:nvPr/>
        </p:nvCxnSpPr>
        <p:spPr>
          <a:xfrm flipH="1" flipV="1">
            <a:off x="9415611" y="5389303"/>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32" name="Grupp 131"/>
          <p:cNvGrpSpPr/>
          <p:nvPr/>
        </p:nvGrpSpPr>
        <p:grpSpPr>
          <a:xfrm rot="10800000" flipV="1">
            <a:off x="11340941" y="1941707"/>
            <a:ext cx="316863" cy="3954882"/>
            <a:chOff x="9318812" y="2239299"/>
            <a:chExt cx="188259" cy="477007"/>
          </a:xfrm>
        </p:grpSpPr>
        <p:cxnSp>
          <p:nvCxnSpPr>
            <p:cNvPr id="133" name="Rak 36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Rak 36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5" name="Textruta 192"/>
          <p:cNvSpPr txBox="1"/>
          <p:nvPr/>
        </p:nvSpPr>
        <p:spPr>
          <a:xfrm>
            <a:off x="9140903" y="5901021"/>
            <a:ext cx="2276954" cy="58884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Börja framåt vänd runt kon och backa vänd sedan (”pingvin”) och åk framåt osv. sedan tillbaka till start.</a:t>
            </a:r>
          </a:p>
        </p:txBody>
      </p:sp>
      <p:sp>
        <p:nvSpPr>
          <p:cNvPr id="136" name="Likbent triangel 135"/>
          <p:cNvSpPr/>
          <p:nvPr/>
        </p:nvSpPr>
        <p:spPr>
          <a:xfrm>
            <a:off x="10984486" y="46272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7" name="Likbent triangel 136"/>
          <p:cNvSpPr/>
          <p:nvPr/>
        </p:nvSpPr>
        <p:spPr>
          <a:xfrm>
            <a:off x="10984486" y="55162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8" name="Likbent triangel 137"/>
          <p:cNvSpPr/>
          <p:nvPr/>
        </p:nvSpPr>
        <p:spPr>
          <a:xfrm>
            <a:off x="9358886" y="50336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9" name="Vänsterböjd 139"/>
          <p:cNvSpPr/>
          <p:nvPr/>
        </p:nvSpPr>
        <p:spPr>
          <a:xfrm rot="10800000">
            <a:off x="9140903" y="4972207"/>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40" name="Rak pil 143"/>
          <p:cNvCxnSpPr/>
          <p:nvPr/>
        </p:nvCxnSpPr>
        <p:spPr>
          <a:xfrm flipV="1">
            <a:off x="9369584" y="4972207"/>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1" name="Högerböjd 145"/>
          <p:cNvSpPr/>
          <p:nvPr/>
        </p:nvSpPr>
        <p:spPr>
          <a:xfrm rot="10532137">
            <a:off x="11101798" y="4496118"/>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42" name="Rak pil 150"/>
          <p:cNvCxnSpPr/>
          <p:nvPr/>
        </p:nvCxnSpPr>
        <p:spPr>
          <a:xfrm flipH="1" flipV="1">
            <a:off x="9440069" y="4078411"/>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3" name="Likbent triangel 142"/>
          <p:cNvSpPr/>
          <p:nvPr/>
        </p:nvSpPr>
        <p:spPr>
          <a:xfrm>
            <a:off x="11008944" y="331636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4" name="Likbent triangel 143"/>
          <p:cNvSpPr/>
          <p:nvPr/>
        </p:nvSpPr>
        <p:spPr>
          <a:xfrm>
            <a:off x="9383344" y="372276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5" name="Vänsterböjd 153"/>
          <p:cNvSpPr/>
          <p:nvPr/>
        </p:nvSpPr>
        <p:spPr>
          <a:xfrm rot="10800000">
            <a:off x="9165361" y="3661315"/>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46" name="Rak pil 154"/>
          <p:cNvCxnSpPr/>
          <p:nvPr/>
        </p:nvCxnSpPr>
        <p:spPr>
          <a:xfrm flipV="1">
            <a:off x="9394042" y="3661315"/>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7" name="Högerböjd 155"/>
          <p:cNvSpPr/>
          <p:nvPr/>
        </p:nvSpPr>
        <p:spPr>
          <a:xfrm rot="10532137">
            <a:off x="11126256" y="3185226"/>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48" name="Rak pil 156"/>
          <p:cNvCxnSpPr/>
          <p:nvPr/>
        </p:nvCxnSpPr>
        <p:spPr>
          <a:xfrm flipH="1" flipV="1">
            <a:off x="9437334" y="2799325"/>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9" name="Likbent triangel 148"/>
          <p:cNvSpPr/>
          <p:nvPr/>
        </p:nvSpPr>
        <p:spPr>
          <a:xfrm>
            <a:off x="11006209" y="20372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0" name="Likbent triangel 149"/>
          <p:cNvSpPr/>
          <p:nvPr/>
        </p:nvSpPr>
        <p:spPr>
          <a:xfrm>
            <a:off x="9380609" y="24436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1" name="Vänsterböjd 159"/>
          <p:cNvSpPr/>
          <p:nvPr/>
        </p:nvSpPr>
        <p:spPr>
          <a:xfrm rot="10800000">
            <a:off x="9162626" y="2382229"/>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2" name="Rak pil 160"/>
          <p:cNvCxnSpPr/>
          <p:nvPr/>
        </p:nvCxnSpPr>
        <p:spPr>
          <a:xfrm flipV="1">
            <a:off x="9391307" y="1895772"/>
            <a:ext cx="1946475" cy="5421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3" name="Textruta 63"/>
          <p:cNvSpPr txBox="1"/>
          <p:nvPr/>
        </p:nvSpPr>
        <p:spPr>
          <a:xfrm>
            <a:off x="9776280" y="713806"/>
            <a:ext cx="2401584" cy="8467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Åk ”åttan” med fokus på översteg. Åk ett helt varv runt konorna.</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Nivå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Blicken </a:t>
            </a:r>
            <a:r>
              <a:rPr lang="sv-SE" sz="1100" dirty="0">
                <a:solidFill>
                  <a:schemeClr val="accent2">
                    <a:lumMod val="75000"/>
                  </a:schemeClr>
                </a:solidFill>
                <a:ea typeface="Calibri" panose="020F0502020204030204" pitchFamily="34" charset="0"/>
                <a:cs typeface="Times New Roman" panose="02020603050405020304" pitchFamily="18" charset="0"/>
              </a:rPr>
              <a:t>i åkriktning och axlar lite inåtvridna </a:t>
            </a:r>
            <a:r>
              <a:rPr lang="sv-SE" sz="1100" dirty="0">
                <a:solidFill>
                  <a:schemeClr val="accent2">
                    <a:lumMod val="75000"/>
                  </a:schemeClr>
                </a:solidFill>
                <a:effectLst/>
                <a:ea typeface="Calibri" panose="020F0502020204030204" pitchFamily="34" charset="0"/>
                <a:cs typeface="Times New Roman" panose="02020603050405020304" pitchFamily="18" charset="0"/>
              </a:rPr>
              <a:t>samt klubban in mot konen</a:t>
            </a:r>
          </a:p>
        </p:txBody>
      </p:sp>
      <p:grpSp>
        <p:nvGrpSpPr>
          <p:cNvPr id="154" name="Grupp 153"/>
          <p:cNvGrpSpPr/>
          <p:nvPr/>
        </p:nvGrpSpPr>
        <p:grpSpPr>
          <a:xfrm>
            <a:off x="8809456" y="538226"/>
            <a:ext cx="1000760" cy="1022350"/>
            <a:chOff x="0" y="0"/>
            <a:chExt cx="1001486" cy="1023258"/>
          </a:xfrm>
        </p:grpSpPr>
        <p:sp>
          <p:nvSpPr>
            <p:cNvPr id="155" name="Ellips 154"/>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6" name="Likbent triangel 155"/>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7" name="Likbent triangel 156"/>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8" name="Likbent triangel 157"/>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9" name="Likbent triangel 158"/>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grpSp>
        <p:nvGrpSpPr>
          <p:cNvPr id="160" name="Grupp 159"/>
          <p:cNvGrpSpPr/>
          <p:nvPr/>
        </p:nvGrpSpPr>
        <p:grpSpPr>
          <a:xfrm>
            <a:off x="6315244" y="493040"/>
            <a:ext cx="1000760" cy="1022350"/>
            <a:chOff x="0" y="0"/>
            <a:chExt cx="1001486" cy="1023258"/>
          </a:xfrm>
        </p:grpSpPr>
        <p:sp>
          <p:nvSpPr>
            <p:cNvPr id="161" name="Ellips 160"/>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2" name="Likbent triangel 161"/>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3" name="Likbent triangel 162"/>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4" name="Likbent triangel 163"/>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5" name="Likbent triangel 164"/>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cxnSp>
        <p:nvCxnSpPr>
          <p:cNvPr id="166" name="Rak pil 22"/>
          <p:cNvCxnSpPr>
            <a:stCxn id="155" idx="1"/>
            <a:endCxn id="161" idx="5"/>
          </p:cNvCxnSpPr>
          <p:nvPr/>
        </p:nvCxnSpPr>
        <p:spPr>
          <a:xfrm flipH="1">
            <a:off x="7169446" y="687946"/>
            <a:ext cx="1786568" cy="6777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7" name="Rak pil 23"/>
          <p:cNvCxnSpPr>
            <a:endCxn id="161" idx="2"/>
          </p:cNvCxnSpPr>
          <p:nvPr/>
        </p:nvCxnSpPr>
        <p:spPr>
          <a:xfrm flipH="1" flipV="1">
            <a:off x="6315244" y="1004215"/>
            <a:ext cx="36016" cy="119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8" name="Rak pil 24"/>
          <p:cNvCxnSpPr>
            <a:stCxn id="155" idx="6"/>
          </p:cNvCxnSpPr>
          <p:nvPr/>
        </p:nvCxnSpPr>
        <p:spPr>
          <a:xfrm flipV="1">
            <a:off x="9810216" y="1024675"/>
            <a:ext cx="632" cy="24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9" name="Rak pil 25"/>
          <p:cNvCxnSpPr>
            <a:stCxn id="161" idx="7"/>
            <a:endCxn id="155" idx="3"/>
          </p:cNvCxnSpPr>
          <p:nvPr/>
        </p:nvCxnSpPr>
        <p:spPr>
          <a:xfrm>
            <a:off x="7169446" y="642760"/>
            <a:ext cx="1786568" cy="7680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0" name="Rak pil 26"/>
          <p:cNvCxnSpPr>
            <a:endCxn id="161" idx="0"/>
          </p:cNvCxnSpPr>
          <p:nvPr/>
        </p:nvCxnSpPr>
        <p:spPr>
          <a:xfrm>
            <a:off x="6695137" y="493040"/>
            <a:ext cx="1204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1" name="Rak pil 27"/>
          <p:cNvCxnSpPr>
            <a:stCxn id="155" idx="4"/>
          </p:cNvCxnSpPr>
          <p:nvPr/>
        </p:nvCxnSpPr>
        <p:spPr>
          <a:xfrm flipV="1">
            <a:off x="9309836" y="1532262"/>
            <a:ext cx="154341" cy="28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2" name="Rak pil 28"/>
          <p:cNvCxnSpPr>
            <a:endCxn id="161" idx="4"/>
          </p:cNvCxnSpPr>
          <p:nvPr/>
        </p:nvCxnSpPr>
        <p:spPr>
          <a:xfrm flipH="1">
            <a:off x="6815624" y="1500432"/>
            <a:ext cx="157575"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3" name="Rak pil 29"/>
          <p:cNvCxnSpPr>
            <a:stCxn id="155" idx="0"/>
          </p:cNvCxnSpPr>
          <p:nvPr/>
        </p:nvCxnSpPr>
        <p:spPr>
          <a:xfrm flipH="1">
            <a:off x="9175007" y="538226"/>
            <a:ext cx="134829"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74" name="Grupp 173"/>
          <p:cNvGrpSpPr/>
          <p:nvPr/>
        </p:nvGrpSpPr>
        <p:grpSpPr>
          <a:xfrm rot="10800000" flipV="1">
            <a:off x="7597412" y="2774165"/>
            <a:ext cx="316863" cy="3609715"/>
            <a:chOff x="9318812" y="2239299"/>
            <a:chExt cx="188259" cy="477007"/>
          </a:xfrm>
        </p:grpSpPr>
        <p:cxnSp>
          <p:nvCxnSpPr>
            <p:cNvPr id="175" name="Rak 36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6" name="Rak 36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7" name="Likbent triangel 176"/>
          <p:cNvSpPr/>
          <p:nvPr/>
        </p:nvSpPr>
        <p:spPr>
          <a:xfrm>
            <a:off x="7441197" y="60035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78" name="Likbent triangel 177"/>
          <p:cNvSpPr/>
          <p:nvPr/>
        </p:nvSpPr>
        <p:spPr>
          <a:xfrm>
            <a:off x="7462920" y="25245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79" name="Textruta 63"/>
          <p:cNvSpPr txBox="1"/>
          <p:nvPr/>
        </p:nvSpPr>
        <p:spPr>
          <a:xfrm rot="5400000">
            <a:off x="6960089" y="4039579"/>
            <a:ext cx="768740" cy="28277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Backa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grpSp>
        <p:nvGrpSpPr>
          <p:cNvPr id="180" name="Grupp 179"/>
          <p:cNvGrpSpPr/>
          <p:nvPr/>
        </p:nvGrpSpPr>
        <p:grpSpPr>
          <a:xfrm rot="193498">
            <a:off x="6907548" y="2695130"/>
            <a:ext cx="290564" cy="3489947"/>
            <a:chOff x="544692" y="2359687"/>
            <a:chExt cx="290564" cy="3489947"/>
          </a:xfrm>
        </p:grpSpPr>
        <p:grpSp>
          <p:nvGrpSpPr>
            <p:cNvPr id="181" name="Grupp 180"/>
            <p:cNvGrpSpPr/>
            <p:nvPr/>
          </p:nvGrpSpPr>
          <p:grpSpPr>
            <a:xfrm rot="5400000">
              <a:off x="165263" y="5179642"/>
              <a:ext cx="1122673" cy="217312"/>
              <a:chOff x="402901" y="5271867"/>
              <a:chExt cx="1136885" cy="238505"/>
            </a:xfrm>
          </p:grpSpPr>
          <p:sp>
            <p:nvSpPr>
              <p:cNvPr id="196"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97"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98"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99"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00"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01"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nvGrpSpPr>
            <p:cNvPr id="182" name="Grupp 181"/>
            <p:cNvGrpSpPr/>
            <p:nvPr/>
          </p:nvGrpSpPr>
          <p:grpSpPr>
            <a:xfrm rot="5400000">
              <a:off x="129195" y="3994269"/>
              <a:ext cx="1122673" cy="217312"/>
              <a:chOff x="402901" y="5271867"/>
              <a:chExt cx="1136885" cy="238505"/>
            </a:xfrm>
          </p:grpSpPr>
          <p:sp>
            <p:nvSpPr>
              <p:cNvPr id="190"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91"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92"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93"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94"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95"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nvGrpSpPr>
            <p:cNvPr id="183" name="Grupp 182"/>
            <p:cNvGrpSpPr/>
            <p:nvPr/>
          </p:nvGrpSpPr>
          <p:grpSpPr>
            <a:xfrm rot="5400000">
              <a:off x="92011" y="2812368"/>
              <a:ext cx="1122673" cy="217312"/>
              <a:chOff x="402901" y="5271867"/>
              <a:chExt cx="1136885" cy="238505"/>
            </a:xfrm>
          </p:grpSpPr>
          <p:sp>
            <p:nvSpPr>
              <p:cNvPr id="184"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85"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86"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87"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88"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89"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sp>
        <p:nvSpPr>
          <p:cNvPr id="202" name="Textruta 63"/>
          <p:cNvSpPr txBox="1"/>
          <p:nvPr/>
        </p:nvSpPr>
        <p:spPr>
          <a:xfrm rot="5400000">
            <a:off x="6497581" y="4392073"/>
            <a:ext cx="2984171" cy="22507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Snabba första skär avsluta med ”hocke</a:t>
            </a:r>
            <a:r>
              <a:rPr lang="sv-SE" sz="1100" dirty="0">
                <a:solidFill>
                  <a:schemeClr val="accent2">
                    <a:lumMod val="75000"/>
                  </a:schemeClr>
                </a:solidFill>
                <a:ea typeface="Calibri" panose="020F0502020204030204" pitchFamily="34" charset="0"/>
                <a:cs typeface="Times New Roman" panose="02020603050405020304" pitchFamily="18" charset="0"/>
              </a:rPr>
              <a:t>ystopp”</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9689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32</a:t>
            </a:r>
            <a:r>
              <a:rPr lang="sv-SE" sz="1400" dirty="0">
                <a:solidFill>
                  <a:schemeClr val="accent2">
                    <a:lumMod val="75000"/>
                  </a:schemeClr>
                </a:solidFill>
              </a:rPr>
              <a:t>: Explosivitet / skridskoteknik</a:t>
            </a:r>
          </a:p>
        </p:txBody>
      </p:sp>
      <p:sp>
        <p:nvSpPr>
          <p:cNvPr id="10"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31</a:t>
            </a:r>
            <a:r>
              <a:rPr lang="sv-SE" sz="1400" dirty="0">
                <a:solidFill>
                  <a:schemeClr val="accent2">
                    <a:lumMod val="75000"/>
                  </a:schemeClr>
                </a:solidFill>
              </a:rPr>
              <a:t>: Passning och avslut</a:t>
            </a:r>
          </a:p>
        </p:txBody>
      </p:sp>
      <p:cxnSp>
        <p:nvCxnSpPr>
          <p:cNvPr id="11" name="Rak pil 310"/>
          <p:cNvCxnSpPr/>
          <p:nvPr/>
        </p:nvCxnSpPr>
        <p:spPr>
          <a:xfrm flipH="1" flipV="1">
            <a:off x="9053243" y="2881126"/>
            <a:ext cx="471475" cy="1181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ruta 192"/>
          <p:cNvSpPr txBox="1"/>
          <p:nvPr/>
        </p:nvSpPr>
        <p:spPr>
          <a:xfrm>
            <a:off x="9580133" y="351158"/>
            <a:ext cx="2276954" cy="58884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Börja framåt vänd runt kon och backa vänd sedan (”pingvin”) och åk framåt osv. sedan tillbaka till start.</a:t>
            </a:r>
          </a:p>
        </p:txBody>
      </p:sp>
      <p:sp>
        <p:nvSpPr>
          <p:cNvPr id="16" name="Likbent triangel 15"/>
          <p:cNvSpPr/>
          <p:nvPr/>
        </p:nvSpPr>
        <p:spPr>
          <a:xfrm>
            <a:off x="11298465" y="283706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8" name="Likbent triangel 17"/>
          <p:cNvSpPr/>
          <p:nvPr/>
        </p:nvSpPr>
        <p:spPr>
          <a:xfrm>
            <a:off x="8426157" y="389431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0" name="Rak pil 143"/>
          <p:cNvCxnSpPr/>
          <p:nvPr/>
        </p:nvCxnSpPr>
        <p:spPr>
          <a:xfrm flipV="1">
            <a:off x="7770782" y="4216794"/>
            <a:ext cx="762411" cy="56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Likbent triangel 22"/>
          <p:cNvSpPr/>
          <p:nvPr/>
        </p:nvSpPr>
        <p:spPr>
          <a:xfrm>
            <a:off x="11307920" y="188438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4" name="Likbent triangel 23"/>
          <p:cNvSpPr/>
          <p:nvPr/>
        </p:nvSpPr>
        <p:spPr>
          <a:xfrm>
            <a:off x="10422218" y="233039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6" name="Rak pil 154"/>
          <p:cNvCxnSpPr/>
          <p:nvPr/>
        </p:nvCxnSpPr>
        <p:spPr>
          <a:xfrm flipV="1">
            <a:off x="8650006" y="3140853"/>
            <a:ext cx="244188" cy="9297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Högerböjd 155"/>
          <p:cNvSpPr/>
          <p:nvPr/>
        </p:nvSpPr>
        <p:spPr>
          <a:xfrm>
            <a:off x="10294946" y="1321007"/>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28" name="Rak pil 156"/>
          <p:cNvCxnSpPr/>
          <p:nvPr/>
        </p:nvCxnSpPr>
        <p:spPr>
          <a:xfrm flipH="1">
            <a:off x="10514527" y="1296298"/>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Likbent triangel 28"/>
          <p:cNvSpPr/>
          <p:nvPr/>
        </p:nvSpPr>
        <p:spPr>
          <a:xfrm>
            <a:off x="11313477" y="1050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0" name="Likbent triangel 29"/>
          <p:cNvSpPr/>
          <p:nvPr/>
        </p:nvSpPr>
        <p:spPr>
          <a:xfrm>
            <a:off x="10427363" y="13772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1" name="Vänsterböjd 159"/>
          <p:cNvSpPr/>
          <p:nvPr/>
        </p:nvSpPr>
        <p:spPr>
          <a:xfrm>
            <a:off x="11477436" y="1812244"/>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32" name="Rak pil 160"/>
          <p:cNvCxnSpPr/>
          <p:nvPr/>
        </p:nvCxnSpPr>
        <p:spPr>
          <a:xfrm>
            <a:off x="10468372" y="1656591"/>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4" name="Bildobjekt 33"/>
          <p:cNvPicPr/>
          <p:nvPr/>
        </p:nvPicPr>
        <p:blipFill>
          <a:blip r:embed="rId5" cstate="print">
            <a:extLst>
              <a:ext uri="{28A0092B-C50C-407E-A947-70E740481C1C}">
                <a14:useLocalDpi xmlns:a14="http://schemas.microsoft.com/office/drawing/2010/main" val="0"/>
              </a:ext>
            </a:extLst>
          </a:blip>
          <a:stretch>
            <a:fillRect/>
          </a:stretch>
        </p:blipFill>
        <p:spPr>
          <a:xfrm>
            <a:off x="8591902" y="558412"/>
            <a:ext cx="670102" cy="545332"/>
          </a:xfrm>
          <a:prstGeom prst="rect">
            <a:avLst/>
          </a:prstGeom>
          <a:ln>
            <a:noFill/>
          </a:ln>
        </p:spPr>
      </p:pic>
      <p:cxnSp>
        <p:nvCxnSpPr>
          <p:cNvPr id="35" name="Rak 164"/>
          <p:cNvCxnSpPr/>
          <p:nvPr/>
        </p:nvCxnSpPr>
        <p:spPr>
          <a:xfrm flipH="1" flipV="1">
            <a:off x="11836745"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6" name="Rak 164"/>
          <p:cNvCxnSpPr/>
          <p:nvPr/>
        </p:nvCxnSpPr>
        <p:spPr>
          <a:xfrm flipH="1" flipV="1">
            <a:off x="6382531"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0" name="Likbent triangel 39"/>
          <p:cNvSpPr/>
          <p:nvPr/>
        </p:nvSpPr>
        <p:spPr>
          <a:xfrm>
            <a:off x="9709674" y="3871324"/>
            <a:ext cx="80554" cy="17130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Högerböjd 155"/>
          <p:cNvSpPr/>
          <p:nvPr/>
        </p:nvSpPr>
        <p:spPr>
          <a:xfrm>
            <a:off x="10212092" y="2253527"/>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42" name="Rak pil 156"/>
          <p:cNvCxnSpPr/>
          <p:nvPr/>
        </p:nvCxnSpPr>
        <p:spPr>
          <a:xfrm flipH="1">
            <a:off x="10431673" y="2228818"/>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Vänsterböjd 159"/>
          <p:cNvSpPr/>
          <p:nvPr/>
        </p:nvSpPr>
        <p:spPr>
          <a:xfrm>
            <a:off x="11394582" y="2744764"/>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44" name="Rak pil 160"/>
          <p:cNvCxnSpPr/>
          <p:nvPr/>
        </p:nvCxnSpPr>
        <p:spPr>
          <a:xfrm>
            <a:off x="10385518" y="2589111"/>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Likbent triangel 44"/>
          <p:cNvSpPr/>
          <p:nvPr/>
        </p:nvSpPr>
        <p:spPr>
          <a:xfrm>
            <a:off x="11249370" y="376048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6" name="Likbent triangel 45"/>
          <p:cNvSpPr/>
          <p:nvPr/>
        </p:nvSpPr>
        <p:spPr>
          <a:xfrm>
            <a:off x="10373123" y="325380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Högerböjd 155"/>
          <p:cNvSpPr/>
          <p:nvPr/>
        </p:nvSpPr>
        <p:spPr>
          <a:xfrm>
            <a:off x="10162997" y="3176945"/>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48" name="Rak pil 156"/>
          <p:cNvCxnSpPr/>
          <p:nvPr/>
        </p:nvCxnSpPr>
        <p:spPr>
          <a:xfrm flipH="1">
            <a:off x="10382578" y="3152236"/>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Vänsterböjd 159"/>
          <p:cNvSpPr/>
          <p:nvPr/>
        </p:nvSpPr>
        <p:spPr>
          <a:xfrm>
            <a:off x="11345487" y="3668182"/>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50" name="Rak pil 160"/>
          <p:cNvCxnSpPr/>
          <p:nvPr/>
        </p:nvCxnSpPr>
        <p:spPr>
          <a:xfrm>
            <a:off x="10336423" y="3512529"/>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63" name="Grupp 62"/>
          <p:cNvGrpSpPr/>
          <p:nvPr/>
        </p:nvGrpSpPr>
        <p:grpSpPr>
          <a:xfrm rot="5400000">
            <a:off x="10875877" y="3708348"/>
            <a:ext cx="91626" cy="716447"/>
            <a:chOff x="9318812" y="2239299"/>
            <a:chExt cx="188259" cy="477007"/>
          </a:xfrm>
        </p:grpSpPr>
        <p:cxnSp>
          <p:nvCxnSpPr>
            <p:cNvPr id="64" name="Rak 116"/>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Rak 117"/>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66" name="Likbent triangel 65"/>
          <p:cNvSpPr/>
          <p:nvPr/>
        </p:nvSpPr>
        <p:spPr>
          <a:xfrm>
            <a:off x="10429548" y="38651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7" name="Likbent triangel 66"/>
          <p:cNvSpPr/>
          <p:nvPr/>
        </p:nvSpPr>
        <p:spPr>
          <a:xfrm>
            <a:off x="7737291" y="246539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8" name="Likbent triangel 67"/>
          <p:cNvSpPr/>
          <p:nvPr/>
        </p:nvSpPr>
        <p:spPr>
          <a:xfrm>
            <a:off x="7746746" y="151270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9" name="Likbent triangel 68"/>
          <p:cNvSpPr/>
          <p:nvPr/>
        </p:nvSpPr>
        <p:spPr>
          <a:xfrm>
            <a:off x="6861044" y="195871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0" name="Högerböjd 155"/>
          <p:cNvSpPr/>
          <p:nvPr/>
        </p:nvSpPr>
        <p:spPr>
          <a:xfrm>
            <a:off x="6733772" y="949331"/>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1" name="Rak pil 156"/>
          <p:cNvCxnSpPr/>
          <p:nvPr/>
        </p:nvCxnSpPr>
        <p:spPr>
          <a:xfrm flipH="1" flipV="1">
            <a:off x="6953354" y="949331"/>
            <a:ext cx="1472803" cy="3213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Likbent triangel 71"/>
          <p:cNvSpPr/>
          <p:nvPr/>
        </p:nvSpPr>
        <p:spPr>
          <a:xfrm>
            <a:off x="6866189" y="100554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3" name="Vänsterböjd 159"/>
          <p:cNvSpPr/>
          <p:nvPr/>
        </p:nvSpPr>
        <p:spPr>
          <a:xfrm>
            <a:off x="7916262" y="1440568"/>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4" name="Rak pil 160"/>
          <p:cNvCxnSpPr/>
          <p:nvPr/>
        </p:nvCxnSpPr>
        <p:spPr>
          <a:xfrm>
            <a:off x="6907198" y="1284915"/>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Högerböjd 155"/>
          <p:cNvSpPr/>
          <p:nvPr/>
        </p:nvSpPr>
        <p:spPr>
          <a:xfrm>
            <a:off x="6650918" y="1881851"/>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7" name="Rak pil 156"/>
          <p:cNvCxnSpPr/>
          <p:nvPr/>
        </p:nvCxnSpPr>
        <p:spPr>
          <a:xfrm flipH="1">
            <a:off x="6870499" y="1857142"/>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Vänsterböjd 159"/>
          <p:cNvSpPr/>
          <p:nvPr/>
        </p:nvSpPr>
        <p:spPr>
          <a:xfrm>
            <a:off x="7833408" y="2373088"/>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9" name="Rak pil 160"/>
          <p:cNvCxnSpPr/>
          <p:nvPr/>
        </p:nvCxnSpPr>
        <p:spPr>
          <a:xfrm>
            <a:off x="6824344" y="2217435"/>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Likbent triangel 79"/>
          <p:cNvSpPr/>
          <p:nvPr/>
        </p:nvSpPr>
        <p:spPr>
          <a:xfrm>
            <a:off x="7688196" y="338881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1" name="Likbent triangel 80"/>
          <p:cNvSpPr/>
          <p:nvPr/>
        </p:nvSpPr>
        <p:spPr>
          <a:xfrm>
            <a:off x="6811949" y="288213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2" name="Högerböjd 155"/>
          <p:cNvSpPr/>
          <p:nvPr/>
        </p:nvSpPr>
        <p:spPr>
          <a:xfrm>
            <a:off x="6601823" y="2805269"/>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83" name="Rak pil 156"/>
          <p:cNvCxnSpPr/>
          <p:nvPr/>
        </p:nvCxnSpPr>
        <p:spPr>
          <a:xfrm flipH="1">
            <a:off x="6821404" y="2780560"/>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Vänsterböjd 159"/>
          <p:cNvSpPr/>
          <p:nvPr/>
        </p:nvSpPr>
        <p:spPr>
          <a:xfrm>
            <a:off x="7784313" y="3296506"/>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85" name="Rak pil 160"/>
          <p:cNvCxnSpPr/>
          <p:nvPr/>
        </p:nvCxnSpPr>
        <p:spPr>
          <a:xfrm>
            <a:off x="6775249" y="3140853"/>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91" name="Grupp 90"/>
          <p:cNvGrpSpPr/>
          <p:nvPr/>
        </p:nvGrpSpPr>
        <p:grpSpPr>
          <a:xfrm rot="16456330">
            <a:off x="7228000" y="3681790"/>
            <a:ext cx="91626" cy="716447"/>
            <a:chOff x="9318812" y="2239299"/>
            <a:chExt cx="188259" cy="477007"/>
          </a:xfrm>
        </p:grpSpPr>
        <p:cxnSp>
          <p:nvCxnSpPr>
            <p:cNvPr id="92" name="Rak 116"/>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Rak 117"/>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94" name="Likbent triangel 93"/>
          <p:cNvSpPr/>
          <p:nvPr/>
        </p:nvSpPr>
        <p:spPr>
          <a:xfrm>
            <a:off x="7744604" y="388518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5" name="Vänsterböjd 159"/>
          <p:cNvSpPr/>
          <p:nvPr/>
        </p:nvSpPr>
        <p:spPr>
          <a:xfrm>
            <a:off x="11513982" y="995993"/>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6" name="Likbent triangel 95"/>
          <p:cNvSpPr/>
          <p:nvPr/>
        </p:nvSpPr>
        <p:spPr>
          <a:xfrm>
            <a:off x="6817630" y="374591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7" name="Högerböjd 155"/>
          <p:cNvSpPr/>
          <p:nvPr/>
        </p:nvSpPr>
        <p:spPr>
          <a:xfrm>
            <a:off x="6607504" y="3669051"/>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98" name="Rak pil 156"/>
          <p:cNvCxnSpPr/>
          <p:nvPr/>
        </p:nvCxnSpPr>
        <p:spPr>
          <a:xfrm flipH="1">
            <a:off x="6827085" y="3644342"/>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 name="Rak pil 143"/>
          <p:cNvCxnSpPr/>
          <p:nvPr/>
        </p:nvCxnSpPr>
        <p:spPr>
          <a:xfrm flipH="1" flipV="1">
            <a:off x="9713102" y="4163991"/>
            <a:ext cx="776366" cy="333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8" name="Rak pil 156"/>
          <p:cNvCxnSpPr/>
          <p:nvPr/>
        </p:nvCxnSpPr>
        <p:spPr>
          <a:xfrm flipV="1">
            <a:off x="9473816" y="1025243"/>
            <a:ext cx="1770548" cy="2674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1" name="Textruta 192"/>
          <p:cNvSpPr txBox="1"/>
          <p:nvPr/>
        </p:nvSpPr>
        <p:spPr>
          <a:xfrm>
            <a:off x="8038387" y="4427190"/>
            <a:ext cx="2173705" cy="127647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Spelare med näsan ut mot sarg. Ledare blåser i pipan som start och droppar en boll som de kämpar om för att komma till skott så snabbt som möjligt. Den andra jagar och försvarar.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112" name="Rak pil 213"/>
          <p:cNvCxnSpPr/>
          <p:nvPr/>
        </p:nvCxnSpPr>
        <p:spPr>
          <a:xfrm flipH="1" flipV="1">
            <a:off x="9070355" y="3460737"/>
            <a:ext cx="36551" cy="827094"/>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sp>
        <p:nvSpPr>
          <p:cNvPr id="113" name="Ellips 112"/>
          <p:cNvSpPr/>
          <p:nvPr/>
        </p:nvSpPr>
        <p:spPr>
          <a:xfrm>
            <a:off x="9070354" y="4365522"/>
            <a:ext cx="180347" cy="20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17" name="Bildobjekt 116"/>
          <p:cNvPicPr/>
          <p:nvPr/>
        </p:nvPicPr>
        <p:blipFill>
          <a:blip r:embed="rId6" cstate="print">
            <a:extLst>
              <a:ext uri="{28A0092B-C50C-407E-A947-70E740481C1C}">
                <a14:useLocalDpi xmlns:a14="http://schemas.microsoft.com/office/drawing/2010/main" val="0"/>
              </a:ext>
            </a:extLst>
          </a:blip>
          <a:stretch>
            <a:fillRect/>
          </a:stretch>
        </p:blipFill>
        <p:spPr>
          <a:xfrm flipH="1">
            <a:off x="7637118" y="4098895"/>
            <a:ext cx="365637" cy="328295"/>
          </a:xfrm>
          <a:prstGeom prst="rect">
            <a:avLst/>
          </a:prstGeom>
        </p:spPr>
      </p:pic>
      <p:pic>
        <p:nvPicPr>
          <p:cNvPr id="118" name="Bildobjekt 117"/>
          <p:cNvPicPr/>
          <p:nvPr/>
        </p:nvPicPr>
        <p:blipFill>
          <a:blip r:embed="rId6" cstate="print">
            <a:extLst>
              <a:ext uri="{28A0092B-C50C-407E-A947-70E740481C1C}">
                <a14:useLocalDpi xmlns:a14="http://schemas.microsoft.com/office/drawing/2010/main" val="0"/>
              </a:ext>
            </a:extLst>
          </a:blip>
          <a:stretch>
            <a:fillRect/>
          </a:stretch>
        </p:blipFill>
        <p:spPr>
          <a:xfrm>
            <a:off x="10373123" y="4145527"/>
            <a:ext cx="328295" cy="328295"/>
          </a:xfrm>
          <a:prstGeom prst="rect">
            <a:avLst/>
          </a:prstGeom>
        </p:spPr>
      </p:pic>
      <p:sp>
        <p:nvSpPr>
          <p:cNvPr id="75" name="Textruta 233"/>
          <p:cNvSpPr txBox="1"/>
          <p:nvPr/>
        </p:nvSpPr>
        <p:spPr>
          <a:xfrm>
            <a:off x="381476" y="3038872"/>
            <a:ext cx="1593072" cy="2574749"/>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Spelare 1 och 2 tajmar starten med varandra. 1 passar 2 som åker längs sargen och spelar in till 1 som har bågat in och går på direkt avslut.</a:t>
            </a:r>
          </a:p>
          <a:p>
            <a:pPr>
              <a:lnSpc>
                <a:spcPct val="107000"/>
              </a:lnSpc>
            </a:pPr>
            <a:endParaRPr lang="sv-SE" sz="10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Att tänka på:</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Passa framför spelare.  </a:t>
            </a: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Spelare 1 kommer med ”näsan” mot passningen. Spelare kan behöva ta ett varv runt konen för att få till rätt tajming.</a:t>
            </a:r>
          </a:p>
        </p:txBody>
      </p:sp>
      <p:sp>
        <p:nvSpPr>
          <p:cNvPr id="99" name="Likbent triangel 98"/>
          <p:cNvSpPr/>
          <p:nvPr/>
        </p:nvSpPr>
        <p:spPr>
          <a:xfrm>
            <a:off x="2820156" y="450665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0" name="Likbent triangel 99"/>
          <p:cNvSpPr/>
          <p:nvPr/>
        </p:nvSpPr>
        <p:spPr>
          <a:xfrm>
            <a:off x="5022243" y="125564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01" name="Rak pil 297"/>
          <p:cNvCxnSpPr/>
          <p:nvPr/>
        </p:nvCxnSpPr>
        <p:spPr>
          <a:xfrm flipV="1">
            <a:off x="3034888" y="3768656"/>
            <a:ext cx="2208698" cy="548986"/>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03" name="Rak pil 298"/>
          <p:cNvCxnSpPr/>
          <p:nvPr/>
        </p:nvCxnSpPr>
        <p:spPr>
          <a:xfrm flipH="1" flipV="1">
            <a:off x="1624924" y="2740812"/>
            <a:ext cx="1100829" cy="719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04" name="Bildobjekt 103"/>
          <p:cNvPicPr/>
          <p:nvPr/>
        </p:nvPicPr>
        <p:blipFill>
          <a:blip r:embed="rId5" cstate="print">
            <a:extLst>
              <a:ext uri="{28A0092B-C50C-407E-A947-70E740481C1C}">
                <a14:useLocalDpi xmlns:a14="http://schemas.microsoft.com/office/drawing/2010/main" val="0"/>
              </a:ext>
            </a:extLst>
          </a:blip>
          <a:stretch>
            <a:fillRect/>
          </a:stretch>
        </p:blipFill>
        <p:spPr>
          <a:xfrm>
            <a:off x="2600842" y="576317"/>
            <a:ext cx="670102" cy="545332"/>
          </a:xfrm>
          <a:prstGeom prst="rect">
            <a:avLst/>
          </a:prstGeom>
          <a:ln>
            <a:noFill/>
          </a:ln>
        </p:spPr>
      </p:pic>
      <p:sp>
        <p:nvSpPr>
          <p:cNvPr id="105" name="Ned 301"/>
          <p:cNvSpPr/>
          <p:nvPr/>
        </p:nvSpPr>
        <p:spPr>
          <a:xfrm rot="12412044">
            <a:off x="2518653" y="1475416"/>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106" name="Rak 164"/>
          <p:cNvCxnSpPr/>
          <p:nvPr/>
        </p:nvCxnSpPr>
        <p:spPr>
          <a:xfrm flipH="1" flipV="1">
            <a:off x="5709731"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7" name="Rak 179"/>
          <p:cNvCxnSpPr/>
          <p:nvPr/>
        </p:nvCxnSpPr>
        <p:spPr>
          <a:xfrm flipH="1" flipV="1">
            <a:off x="2151170" y="1008707"/>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9" name="Rak pil 195"/>
          <p:cNvCxnSpPr/>
          <p:nvPr/>
        </p:nvCxnSpPr>
        <p:spPr>
          <a:xfrm flipV="1">
            <a:off x="2350327" y="4751472"/>
            <a:ext cx="659223" cy="2404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4" name="Rak 179"/>
          <p:cNvCxnSpPr/>
          <p:nvPr/>
        </p:nvCxnSpPr>
        <p:spPr>
          <a:xfrm flipH="1" flipV="1">
            <a:off x="3280577" y="958510"/>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5" name="Likbent triangel 114"/>
          <p:cNvSpPr/>
          <p:nvPr/>
        </p:nvSpPr>
        <p:spPr>
          <a:xfrm>
            <a:off x="4915044" y="444167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16" name="Rak pil 195"/>
          <p:cNvCxnSpPr/>
          <p:nvPr/>
        </p:nvCxnSpPr>
        <p:spPr>
          <a:xfrm flipH="1" flipV="1">
            <a:off x="2809213" y="3581115"/>
            <a:ext cx="179552" cy="11464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9" name="Koppling 26"/>
          <p:cNvSpPr/>
          <p:nvPr/>
        </p:nvSpPr>
        <p:spPr>
          <a:xfrm>
            <a:off x="2062500" y="4961586"/>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120" name="Koppling 26"/>
          <p:cNvSpPr/>
          <p:nvPr/>
        </p:nvSpPr>
        <p:spPr>
          <a:xfrm>
            <a:off x="3606331" y="4972956"/>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121" name="Likbent triangel 120"/>
          <p:cNvSpPr/>
          <p:nvPr/>
        </p:nvSpPr>
        <p:spPr>
          <a:xfrm>
            <a:off x="1650082" y="231006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23" name="Rak pil 298"/>
          <p:cNvCxnSpPr/>
          <p:nvPr/>
        </p:nvCxnSpPr>
        <p:spPr>
          <a:xfrm flipV="1">
            <a:off x="5264447" y="1439888"/>
            <a:ext cx="5717" cy="31792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4" name="Rak pil 297"/>
          <p:cNvCxnSpPr/>
          <p:nvPr/>
        </p:nvCxnSpPr>
        <p:spPr>
          <a:xfrm flipH="1">
            <a:off x="2863155" y="1197467"/>
            <a:ext cx="1791975" cy="672029"/>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25" name="Likbent triangel 124"/>
          <p:cNvSpPr/>
          <p:nvPr/>
        </p:nvSpPr>
        <p:spPr>
          <a:xfrm>
            <a:off x="2566672" y="351919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26" name="Rak pil 195"/>
          <p:cNvCxnSpPr/>
          <p:nvPr/>
        </p:nvCxnSpPr>
        <p:spPr>
          <a:xfrm flipV="1">
            <a:off x="1725270" y="1915920"/>
            <a:ext cx="835649" cy="2968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7" name="Rak 164"/>
          <p:cNvCxnSpPr/>
          <p:nvPr/>
        </p:nvCxnSpPr>
        <p:spPr>
          <a:xfrm flipH="1" flipV="1">
            <a:off x="255517"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2" name="Rak pil 298"/>
          <p:cNvCxnSpPr/>
          <p:nvPr/>
        </p:nvCxnSpPr>
        <p:spPr>
          <a:xfrm flipV="1">
            <a:off x="3923473" y="4727537"/>
            <a:ext cx="1335750" cy="3325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3" name="Rak pil 298"/>
          <p:cNvCxnSpPr/>
          <p:nvPr/>
        </p:nvCxnSpPr>
        <p:spPr>
          <a:xfrm flipH="1">
            <a:off x="4619333" y="1191004"/>
            <a:ext cx="716373" cy="17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4" name="Likbent triangel 133"/>
          <p:cNvSpPr/>
          <p:nvPr/>
        </p:nvSpPr>
        <p:spPr>
          <a:xfrm>
            <a:off x="4946919" y="335788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5" name="Likbent triangel 134"/>
          <p:cNvSpPr/>
          <p:nvPr/>
        </p:nvSpPr>
        <p:spPr>
          <a:xfrm>
            <a:off x="3697604" y="467141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6" name="Likbent triangel 135"/>
          <p:cNvSpPr/>
          <p:nvPr/>
        </p:nvSpPr>
        <p:spPr>
          <a:xfrm>
            <a:off x="2055002" y="47514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7" name="Ellips 136"/>
          <p:cNvSpPr/>
          <p:nvPr/>
        </p:nvSpPr>
        <p:spPr>
          <a:xfrm>
            <a:off x="2241644" y="4840226"/>
            <a:ext cx="129253" cy="12265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40" name="Vänsterböjd 159"/>
          <p:cNvSpPr/>
          <p:nvPr/>
        </p:nvSpPr>
        <p:spPr>
          <a:xfrm>
            <a:off x="1838870" y="2340289"/>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41" name="Vänsterböjd 159"/>
          <p:cNvSpPr/>
          <p:nvPr/>
        </p:nvSpPr>
        <p:spPr>
          <a:xfrm rot="10800000">
            <a:off x="1483730" y="2277182"/>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Tree>
    <p:extLst>
      <p:ext uri="{BB962C8B-B14F-4D97-AF65-F5344CB8AC3E}">
        <p14:creationId xmlns:p14="http://schemas.microsoft.com/office/powerpoint/2010/main" val="701284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56"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33</a:t>
            </a:r>
            <a:r>
              <a:rPr lang="sv-SE" sz="1400" dirty="0">
                <a:solidFill>
                  <a:schemeClr val="accent2">
                    <a:lumMod val="75000"/>
                  </a:schemeClr>
                </a:solidFill>
              </a:rPr>
              <a:t>: Skridskoteknik</a:t>
            </a:r>
          </a:p>
        </p:txBody>
      </p:sp>
      <p:cxnSp>
        <p:nvCxnSpPr>
          <p:cNvPr id="21" name="Rak pil 310"/>
          <p:cNvCxnSpPr/>
          <p:nvPr/>
        </p:nvCxnSpPr>
        <p:spPr>
          <a:xfrm flipH="1" flipV="1">
            <a:off x="484144" y="5608201"/>
            <a:ext cx="969577" cy="221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ruta 192"/>
          <p:cNvSpPr txBox="1"/>
          <p:nvPr/>
        </p:nvSpPr>
        <p:spPr>
          <a:xfrm>
            <a:off x="2897902" y="687500"/>
            <a:ext cx="2743044" cy="125098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Börja framåt vänd runt kon och backa vänd sedan (”pingvin”). Ner på knä. Långa översteg. </a:t>
            </a:r>
            <a:r>
              <a:rPr lang="sv-SE" sz="1100" dirty="0">
                <a:solidFill>
                  <a:schemeClr val="accent2">
                    <a:lumMod val="75000"/>
                  </a:schemeClr>
                </a:solidFill>
                <a:ea typeface="Calibri" panose="020F0502020204030204" pitchFamily="34" charset="0"/>
                <a:cs typeface="Times New Roman" panose="02020603050405020304" pitchFamily="18" charset="0"/>
              </a:rPr>
              <a:t>Knä i isen. Snurr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26" name="Likbent triangel 25"/>
          <p:cNvSpPr/>
          <p:nvPr/>
        </p:nvSpPr>
        <p:spPr>
          <a:xfrm>
            <a:off x="1569486" y="477693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7" name="Likbent triangel 26"/>
          <p:cNvSpPr/>
          <p:nvPr/>
        </p:nvSpPr>
        <p:spPr>
          <a:xfrm>
            <a:off x="1525918" y="582989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8" name="Likbent triangel 27"/>
          <p:cNvSpPr/>
          <p:nvPr/>
        </p:nvSpPr>
        <p:spPr>
          <a:xfrm>
            <a:off x="427417" y="525255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 name="Vänsterböjd 139"/>
          <p:cNvSpPr/>
          <p:nvPr/>
        </p:nvSpPr>
        <p:spPr>
          <a:xfrm rot="10800000">
            <a:off x="209434" y="5191104"/>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30" name="Rak pil 143"/>
          <p:cNvCxnSpPr/>
          <p:nvPr/>
        </p:nvCxnSpPr>
        <p:spPr>
          <a:xfrm flipV="1">
            <a:off x="438115" y="5069291"/>
            <a:ext cx="1271692" cy="1775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Högerböjd 145"/>
          <p:cNvSpPr/>
          <p:nvPr/>
        </p:nvSpPr>
        <p:spPr>
          <a:xfrm rot="10532137">
            <a:off x="1822649" y="4661622"/>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32" name="Rak pil 150"/>
          <p:cNvCxnSpPr/>
          <p:nvPr/>
        </p:nvCxnSpPr>
        <p:spPr>
          <a:xfrm flipH="1" flipV="1">
            <a:off x="814291" y="3274026"/>
            <a:ext cx="964058" cy="1388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Likbent triangel 32"/>
          <p:cNvSpPr/>
          <p:nvPr/>
        </p:nvSpPr>
        <p:spPr>
          <a:xfrm>
            <a:off x="901362" y="367459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4" name="Likbent triangel 33"/>
          <p:cNvSpPr/>
          <p:nvPr/>
        </p:nvSpPr>
        <p:spPr>
          <a:xfrm>
            <a:off x="1189176" y="410775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6" name="Rak pil 154"/>
          <p:cNvCxnSpPr/>
          <p:nvPr/>
        </p:nvCxnSpPr>
        <p:spPr>
          <a:xfrm flipH="1" flipV="1">
            <a:off x="3023727" y="5539568"/>
            <a:ext cx="965260" cy="686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Högerböjd 155"/>
          <p:cNvSpPr/>
          <p:nvPr/>
        </p:nvSpPr>
        <p:spPr>
          <a:xfrm rot="10800000">
            <a:off x="1661795" y="5768597"/>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38" name="Rak pil 156"/>
          <p:cNvCxnSpPr/>
          <p:nvPr/>
        </p:nvCxnSpPr>
        <p:spPr>
          <a:xfrm>
            <a:off x="1364813" y="1777829"/>
            <a:ext cx="3252058" cy="8221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Likbent triangel 38"/>
          <p:cNvSpPr/>
          <p:nvPr/>
        </p:nvSpPr>
        <p:spPr>
          <a:xfrm>
            <a:off x="615394" y="249227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0" name="Likbent triangel 39"/>
          <p:cNvSpPr/>
          <p:nvPr/>
        </p:nvSpPr>
        <p:spPr>
          <a:xfrm>
            <a:off x="384153" y="605184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Vänsterböjd 159"/>
          <p:cNvSpPr/>
          <p:nvPr/>
        </p:nvSpPr>
        <p:spPr>
          <a:xfrm rot="12284221">
            <a:off x="482902" y="1475049"/>
            <a:ext cx="539445" cy="15277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42" name="Rak pil 160"/>
          <p:cNvCxnSpPr/>
          <p:nvPr/>
        </p:nvCxnSpPr>
        <p:spPr>
          <a:xfrm flipV="1">
            <a:off x="530424" y="6140596"/>
            <a:ext cx="1062211" cy="1572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Vänsterböjd 159"/>
          <p:cNvSpPr/>
          <p:nvPr/>
        </p:nvSpPr>
        <p:spPr>
          <a:xfrm rot="1609807">
            <a:off x="4365375" y="2712320"/>
            <a:ext cx="539445" cy="15277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57" name="Vänsterböjd 159"/>
          <p:cNvSpPr/>
          <p:nvPr/>
        </p:nvSpPr>
        <p:spPr>
          <a:xfrm rot="1630308" flipH="1">
            <a:off x="2043272" y="2350122"/>
            <a:ext cx="516259" cy="15277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64" name="Likbent triangel 63"/>
          <p:cNvSpPr/>
          <p:nvPr/>
        </p:nvSpPr>
        <p:spPr>
          <a:xfrm>
            <a:off x="4570716" y="29064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5" name="Likbent triangel 64"/>
          <p:cNvSpPr/>
          <p:nvPr/>
        </p:nvSpPr>
        <p:spPr>
          <a:xfrm>
            <a:off x="4255062" y="351930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6" name="Likbent triangel 65"/>
          <p:cNvSpPr/>
          <p:nvPr/>
        </p:nvSpPr>
        <p:spPr>
          <a:xfrm>
            <a:off x="814291" y="188082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7" name="Likbent triangel 66"/>
          <p:cNvSpPr/>
          <p:nvPr/>
        </p:nvSpPr>
        <p:spPr>
          <a:xfrm>
            <a:off x="2573251" y="272441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8" name="Likbent triangel 67"/>
          <p:cNvSpPr/>
          <p:nvPr/>
        </p:nvSpPr>
        <p:spPr>
          <a:xfrm>
            <a:off x="2340980" y="344396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0" name="Likbent triangel 69"/>
          <p:cNvSpPr/>
          <p:nvPr/>
        </p:nvSpPr>
        <p:spPr>
          <a:xfrm>
            <a:off x="3818965" y="448538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1" name="Likbent triangel 70"/>
          <p:cNvSpPr/>
          <p:nvPr/>
        </p:nvSpPr>
        <p:spPr>
          <a:xfrm>
            <a:off x="2898533" y="559108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2" name="Likbent triangel 71"/>
          <p:cNvSpPr/>
          <p:nvPr/>
        </p:nvSpPr>
        <p:spPr>
          <a:xfrm>
            <a:off x="3854559" y="522108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3" name="Likbent triangel 72"/>
          <p:cNvSpPr/>
          <p:nvPr/>
        </p:nvSpPr>
        <p:spPr>
          <a:xfrm>
            <a:off x="3351430" y="60835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74" name="Rak pil 156"/>
          <p:cNvCxnSpPr/>
          <p:nvPr/>
        </p:nvCxnSpPr>
        <p:spPr>
          <a:xfrm>
            <a:off x="3023727" y="4398802"/>
            <a:ext cx="946471" cy="39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Rak pil 156"/>
          <p:cNvCxnSpPr/>
          <p:nvPr/>
        </p:nvCxnSpPr>
        <p:spPr>
          <a:xfrm flipH="1" flipV="1">
            <a:off x="2959316" y="2669781"/>
            <a:ext cx="1102747" cy="10886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6" name="Textruta 63"/>
          <p:cNvSpPr txBox="1"/>
          <p:nvPr/>
        </p:nvSpPr>
        <p:spPr>
          <a:xfrm>
            <a:off x="35856" y="6366444"/>
            <a:ext cx="696593" cy="374960"/>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endParaRPr lang="sv-SE" sz="1100" dirty="0">
              <a:solidFill>
                <a:schemeClr val="accent2">
                  <a:lumMod val="75000"/>
                </a:schemeClr>
              </a:solidFill>
              <a:ea typeface="Calibri" panose="020F0502020204030204" pitchFamily="34" charset="0"/>
              <a:cs typeface="Times New Roman" panose="02020603050405020304" pitchFamily="18" charset="0"/>
            </a:endParaRPr>
          </a:p>
        </p:txBody>
      </p:sp>
      <p:sp>
        <p:nvSpPr>
          <p:cNvPr id="97" name="Vänsterböjd 139"/>
          <p:cNvSpPr/>
          <p:nvPr/>
        </p:nvSpPr>
        <p:spPr>
          <a:xfrm rot="10800000">
            <a:off x="3965851" y="4479047"/>
            <a:ext cx="141189" cy="3128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8" name="Vänsterböjd 139"/>
          <p:cNvSpPr/>
          <p:nvPr/>
        </p:nvSpPr>
        <p:spPr>
          <a:xfrm rot="302481">
            <a:off x="4155889" y="4431814"/>
            <a:ext cx="141189" cy="3128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99" name="Rak pil 156"/>
          <p:cNvCxnSpPr/>
          <p:nvPr/>
        </p:nvCxnSpPr>
        <p:spPr>
          <a:xfrm flipH="1">
            <a:off x="4142417" y="4896863"/>
            <a:ext cx="53466" cy="5332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Likbent triangel 99"/>
          <p:cNvSpPr/>
          <p:nvPr/>
        </p:nvSpPr>
        <p:spPr>
          <a:xfrm>
            <a:off x="2755519" y="401813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1" name="Textruta 192"/>
          <p:cNvSpPr txBox="1"/>
          <p:nvPr/>
        </p:nvSpPr>
        <p:spPr>
          <a:xfrm>
            <a:off x="588214" y="3782958"/>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Ner på knä och upp</a:t>
            </a:r>
          </a:p>
        </p:txBody>
      </p:sp>
      <p:sp>
        <p:nvSpPr>
          <p:cNvPr id="104" name="Vänsterböjd 139"/>
          <p:cNvSpPr/>
          <p:nvPr/>
        </p:nvSpPr>
        <p:spPr>
          <a:xfrm rot="10800000">
            <a:off x="4002673" y="5481909"/>
            <a:ext cx="141189" cy="3128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5" name="Vänsterböjd 139"/>
          <p:cNvSpPr/>
          <p:nvPr/>
        </p:nvSpPr>
        <p:spPr>
          <a:xfrm rot="302481">
            <a:off x="4192711" y="5434676"/>
            <a:ext cx="141189" cy="3128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6" name="Vänsterböjd 139"/>
          <p:cNvSpPr/>
          <p:nvPr/>
        </p:nvSpPr>
        <p:spPr>
          <a:xfrm rot="10800000">
            <a:off x="2579440" y="5499274"/>
            <a:ext cx="141189" cy="3128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7" name="Vänsterböjd 139"/>
          <p:cNvSpPr/>
          <p:nvPr/>
        </p:nvSpPr>
        <p:spPr>
          <a:xfrm rot="302481">
            <a:off x="2769478" y="5452041"/>
            <a:ext cx="141189" cy="3128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08" name="Rak pil 154"/>
          <p:cNvCxnSpPr/>
          <p:nvPr/>
        </p:nvCxnSpPr>
        <p:spPr>
          <a:xfrm>
            <a:off x="2924139" y="5911442"/>
            <a:ext cx="766144" cy="2291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Rak pil 154"/>
          <p:cNvCxnSpPr/>
          <p:nvPr/>
        </p:nvCxnSpPr>
        <p:spPr>
          <a:xfrm flipH="1">
            <a:off x="1296321" y="6387183"/>
            <a:ext cx="2403572" cy="2667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1" name="Textruta 192"/>
          <p:cNvSpPr txBox="1"/>
          <p:nvPr/>
        </p:nvSpPr>
        <p:spPr>
          <a:xfrm rot="20273572">
            <a:off x="2372009" y="5764985"/>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Baklänges</a:t>
            </a:r>
          </a:p>
        </p:txBody>
      </p:sp>
      <p:sp>
        <p:nvSpPr>
          <p:cNvPr id="112" name="Textruta 192"/>
          <p:cNvSpPr txBox="1"/>
          <p:nvPr/>
        </p:nvSpPr>
        <p:spPr>
          <a:xfrm rot="20273572">
            <a:off x="1741281" y="6354127"/>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Baklänges</a:t>
            </a:r>
          </a:p>
        </p:txBody>
      </p:sp>
      <p:sp>
        <p:nvSpPr>
          <p:cNvPr id="113" name="Textruta 192"/>
          <p:cNvSpPr txBox="1"/>
          <p:nvPr/>
        </p:nvSpPr>
        <p:spPr>
          <a:xfrm rot="17743483">
            <a:off x="-415337" y="1808913"/>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Långa översteg</a:t>
            </a:r>
          </a:p>
        </p:txBody>
      </p:sp>
      <p:sp>
        <p:nvSpPr>
          <p:cNvPr id="114" name="Textruta 192"/>
          <p:cNvSpPr txBox="1"/>
          <p:nvPr/>
        </p:nvSpPr>
        <p:spPr>
          <a:xfrm rot="18032618">
            <a:off x="4357561" y="3400140"/>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Långa översteg</a:t>
            </a:r>
          </a:p>
        </p:txBody>
      </p:sp>
      <p:sp>
        <p:nvSpPr>
          <p:cNvPr id="115" name="Textruta 192"/>
          <p:cNvSpPr txBox="1"/>
          <p:nvPr/>
        </p:nvSpPr>
        <p:spPr>
          <a:xfrm rot="18032618">
            <a:off x="1210078" y="2731950"/>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Långa översteg</a:t>
            </a:r>
          </a:p>
        </p:txBody>
      </p:sp>
      <p:cxnSp>
        <p:nvCxnSpPr>
          <p:cNvPr id="118" name="Rak pil 156"/>
          <p:cNvCxnSpPr/>
          <p:nvPr/>
        </p:nvCxnSpPr>
        <p:spPr>
          <a:xfrm>
            <a:off x="2301401" y="3882238"/>
            <a:ext cx="521501" cy="514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2" name="Textruta 192"/>
          <p:cNvSpPr txBox="1"/>
          <p:nvPr/>
        </p:nvSpPr>
        <p:spPr>
          <a:xfrm rot="20273572">
            <a:off x="2761904" y="5390188"/>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Baklänges</a:t>
            </a:r>
          </a:p>
        </p:txBody>
      </p:sp>
      <p:sp>
        <p:nvSpPr>
          <p:cNvPr id="75"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34</a:t>
            </a:r>
            <a:r>
              <a:rPr lang="sv-SE" sz="1400" dirty="0">
                <a:solidFill>
                  <a:schemeClr val="accent2">
                    <a:lumMod val="75000"/>
                  </a:schemeClr>
                </a:solidFill>
              </a:rPr>
              <a:t>:</a:t>
            </a:r>
            <a:r>
              <a:rPr lang="sv-SE" sz="1400" b="1" dirty="0">
                <a:solidFill>
                  <a:schemeClr val="accent2">
                    <a:lumMod val="75000"/>
                  </a:schemeClr>
                </a:solidFill>
              </a:rPr>
              <a:t> </a:t>
            </a:r>
            <a:r>
              <a:rPr lang="sv-SE" sz="1400" dirty="0">
                <a:solidFill>
                  <a:schemeClr val="accent2">
                    <a:lumMod val="75000"/>
                  </a:schemeClr>
                </a:solidFill>
              </a:rPr>
              <a:t>Uppspel, Passning och avslut</a:t>
            </a:r>
          </a:p>
          <a:p>
            <a:endParaRPr lang="sv-SE" sz="1400" dirty="0">
              <a:solidFill>
                <a:schemeClr val="accent2">
                  <a:lumMod val="75000"/>
                </a:schemeClr>
              </a:solidFill>
            </a:endParaRPr>
          </a:p>
        </p:txBody>
      </p:sp>
      <p:sp>
        <p:nvSpPr>
          <p:cNvPr id="63" name="Likbent triangel 62">
            <a:extLst>
              <a:ext uri="{FF2B5EF4-FFF2-40B4-BE49-F238E27FC236}">
                <a16:creationId xmlns:a16="http://schemas.microsoft.com/office/drawing/2014/main" id="{8F3071C9-A405-48DB-ACA2-FC5E89CF81CF}"/>
              </a:ext>
            </a:extLst>
          </p:cNvPr>
          <p:cNvSpPr/>
          <p:nvPr/>
        </p:nvSpPr>
        <p:spPr>
          <a:xfrm>
            <a:off x="7252681" y="423377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69" name="Rak pil 143">
            <a:extLst>
              <a:ext uri="{FF2B5EF4-FFF2-40B4-BE49-F238E27FC236}">
                <a16:creationId xmlns:a16="http://schemas.microsoft.com/office/drawing/2014/main" id="{A9EFE7C4-FCC7-4A3A-9373-2F9BADB50CFC}"/>
              </a:ext>
            </a:extLst>
          </p:cNvPr>
          <p:cNvCxnSpPr>
            <a:cxnSpLocks/>
          </p:cNvCxnSpPr>
          <p:nvPr/>
        </p:nvCxnSpPr>
        <p:spPr>
          <a:xfrm flipV="1">
            <a:off x="7087421" y="4422751"/>
            <a:ext cx="2562720" cy="96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Likbent triangel 77">
            <a:extLst>
              <a:ext uri="{FF2B5EF4-FFF2-40B4-BE49-F238E27FC236}">
                <a16:creationId xmlns:a16="http://schemas.microsoft.com/office/drawing/2014/main" id="{CB68A60F-06D2-4333-9758-CA4C07843B66}"/>
              </a:ext>
            </a:extLst>
          </p:cNvPr>
          <p:cNvSpPr/>
          <p:nvPr/>
        </p:nvSpPr>
        <p:spPr>
          <a:xfrm>
            <a:off x="8563772" y="543557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0" name="Högerböjd 155">
            <a:extLst>
              <a:ext uri="{FF2B5EF4-FFF2-40B4-BE49-F238E27FC236}">
                <a16:creationId xmlns:a16="http://schemas.microsoft.com/office/drawing/2014/main" id="{CEE6EC68-2F0A-4A44-854A-00FDF3F93CB9}"/>
              </a:ext>
            </a:extLst>
          </p:cNvPr>
          <p:cNvSpPr/>
          <p:nvPr/>
        </p:nvSpPr>
        <p:spPr>
          <a:xfrm rot="5400000">
            <a:off x="7098713" y="685889"/>
            <a:ext cx="310404" cy="76317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82" name="Likbent triangel 81">
            <a:extLst>
              <a:ext uri="{FF2B5EF4-FFF2-40B4-BE49-F238E27FC236}">
                <a16:creationId xmlns:a16="http://schemas.microsoft.com/office/drawing/2014/main" id="{9AEC377F-3DF7-427F-BA4A-29A14452B13A}"/>
              </a:ext>
            </a:extLst>
          </p:cNvPr>
          <p:cNvSpPr/>
          <p:nvPr/>
        </p:nvSpPr>
        <p:spPr>
          <a:xfrm>
            <a:off x="7251580" y="110845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3" name="Likbent triangel 82">
            <a:extLst>
              <a:ext uri="{FF2B5EF4-FFF2-40B4-BE49-F238E27FC236}">
                <a16:creationId xmlns:a16="http://schemas.microsoft.com/office/drawing/2014/main" id="{917D6658-6D07-4059-86C8-29F7C6E49FEF}"/>
              </a:ext>
            </a:extLst>
          </p:cNvPr>
          <p:cNvSpPr/>
          <p:nvPr/>
        </p:nvSpPr>
        <p:spPr>
          <a:xfrm>
            <a:off x="10382485" y="113694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pic>
        <p:nvPicPr>
          <p:cNvPr id="91" name="Bildobjekt 90">
            <a:extLst>
              <a:ext uri="{FF2B5EF4-FFF2-40B4-BE49-F238E27FC236}">
                <a16:creationId xmlns:a16="http://schemas.microsoft.com/office/drawing/2014/main" id="{97C5481A-6492-48DD-80C0-A6F06345C7A3}"/>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8591902" y="558412"/>
            <a:ext cx="670102" cy="545332"/>
          </a:xfrm>
          <a:prstGeom prst="rect">
            <a:avLst/>
          </a:prstGeom>
          <a:ln>
            <a:noFill/>
          </a:ln>
        </p:spPr>
      </p:pic>
      <p:cxnSp>
        <p:nvCxnSpPr>
          <p:cNvPr id="92" name="Rak 164">
            <a:extLst>
              <a:ext uri="{FF2B5EF4-FFF2-40B4-BE49-F238E27FC236}">
                <a16:creationId xmlns:a16="http://schemas.microsoft.com/office/drawing/2014/main" id="{9FBF7237-C7C0-43B0-8D94-D4B9F2EA58F3}"/>
              </a:ext>
            </a:extLst>
          </p:cNvPr>
          <p:cNvCxnSpPr/>
          <p:nvPr/>
        </p:nvCxnSpPr>
        <p:spPr>
          <a:xfrm flipH="1" flipV="1">
            <a:off x="11836745"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3" name="Rak 164">
            <a:extLst>
              <a:ext uri="{FF2B5EF4-FFF2-40B4-BE49-F238E27FC236}">
                <a16:creationId xmlns:a16="http://schemas.microsoft.com/office/drawing/2014/main" id="{5F673A8B-9322-4818-B734-1BADFEACB83C}"/>
              </a:ext>
            </a:extLst>
          </p:cNvPr>
          <p:cNvCxnSpPr/>
          <p:nvPr/>
        </p:nvCxnSpPr>
        <p:spPr>
          <a:xfrm flipH="1" flipV="1">
            <a:off x="6382531"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7" name="Likbent triangel 116">
            <a:extLst>
              <a:ext uri="{FF2B5EF4-FFF2-40B4-BE49-F238E27FC236}">
                <a16:creationId xmlns:a16="http://schemas.microsoft.com/office/drawing/2014/main" id="{31DD5E55-0531-4AD7-82D3-7B1BE0D6FE1E}"/>
              </a:ext>
            </a:extLst>
          </p:cNvPr>
          <p:cNvSpPr/>
          <p:nvPr/>
        </p:nvSpPr>
        <p:spPr>
          <a:xfrm>
            <a:off x="10412475" y="424846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23" name="Rak pil 160">
            <a:extLst>
              <a:ext uri="{FF2B5EF4-FFF2-40B4-BE49-F238E27FC236}">
                <a16:creationId xmlns:a16="http://schemas.microsoft.com/office/drawing/2014/main" id="{95DF11F6-5494-4D85-9A05-54B968B62CA7}"/>
              </a:ext>
            </a:extLst>
          </p:cNvPr>
          <p:cNvCxnSpPr>
            <a:cxnSpLocks/>
            <a:endCxn id="80" idx="4"/>
          </p:cNvCxnSpPr>
          <p:nvPr/>
        </p:nvCxnSpPr>
        <p:spPr>
          <a:xfrm flipV="1">
            <a:off x="6723681" y="1222677"/>
            <a:ext cx="873019" cy="3195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7" name="Likbent triangel 126">
            <a:extLst>
              <a:ext uri="{FF2B5EF4-FFF2-40B4-BE49-F238E27FC236}">
                <a16:creationId xmlns:a16="http://schemas.microsoft.com/office/drawing/2014/main" id="{04AF93AA-C264-48DF-B955-F7C1EE66DB5C}"/>
              </a:ext>
            </a:extLst>
          </p:cNvPr>
          <p:cNvSpPr/>
          <p:nvPr/>
        </p:nvSpPr>
        <p:spPr>
          <a:xfrm>
            <a:off x="9526435" y="54511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32" name="Rak pil 156">
            <a:extLst>
              <a:ext uri="{FF2B5EF4-FFF2-40B4-BE49-F238E27FC236}">
                <a16:creationId xmlns:a16="http://schemas.microsoft.com/office/drawing/2014/main" id="{62EA2296-42F3-4E2C-BD25-D2B3DB04FA54}"/>
              </a:ext>
            </a:extLst>
          </p:cNvPr>
          <p:cNvCxnSpPr>
            <a:cxnSpLocks/>
          </p:cNvCxnSpPr>
          <p:nvPr/>
        </p:nvCxnSpPr>
        <p:spPr>
          <a:xfrm>
            <a:off x="6891493" y="1285965"/>
            <a:ext cx="165679" cy="32049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0" name="Vänsterböjd 159">
            <a:extLst>
              <a:ext uri="{FF2B5EF4-FFF2-40B4-BE49-F238E27FC236}">
                <a16:creationId xmlns:a16="http://schemas.microsoft.com/office/drawing/2014/main" id="{AC531418-2F5F-4BE6-9E07-BBF7E1532B6C}"/>
              </a:ext>
            </a:extLst>
          </p:cNvPr>
          <p:cNvSpPr/>
          <p:nvPr/>
        </p:nvSpPr>
        <p:spPr>
          <a:xfrm rot="16200000">
            <a:off x="10315291" y="786250"/>
            <a:ext cx="317737" cy="71992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cxnSp>
        <p:nvCxnSpPr>
          <p:cNvPr id="155" name="Rak pil 156">
            <a:extLst>
              <a:ext uri="{FF2B5EF4-FFF2-40B4-BE49-F238E27FC236}">
                <a16:creationId xmlns:a16="http://schemas.microsoft.com/office/drawing/2014/main" id="{C40B113A-D30F-4F3A-B6F8-6F92576DF24C}"/>
              </a:ext>
            </a:extLst>
          </p:cNvPr>
          <p:cNvCxnSpPr>
            <a:cxnSpLocks/>
          </p:cNvCxnSpPr>
          <p:nvPr/>
        </p:nvCxnSpPr>
        <p:spPr>
          <a:xfrm flipH="1" flipV="1">
            <a:off x="6707926" y="4425970"/>
            <a:ext cx="1666602" cy="1122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6" name="Textruta 192">
            <a:extLst>
              <a:ext uri="{FF2B5EF4-FFF2-40B4-BE49-F238E27FC236}">
                <a16:creationId xmlns:a16="http://schemas.microsoft.com/office/drawing/2014/main" id="{9591C4D7-F8B9-4243-9B99-E5DABA0629A6}"/>
              </a:ext>
            </a:extLst>
          </p:cNvPr>
          <p:cNvSpPr txBox="1"/>
          <p:nvPr/>
        </p:nvSpPr>
        <p:spPr>
          <a:xfrm>
            <a:off x="6569963" y="5566542"/>
            <a:ext cx="5237884" cy="127647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Två led vid startkonorna. Spelare åker ner och bågar runt den nedre konen i tajming med andra spelaren och målvakt. Målvakt kastar ut bollen som ett uppspel en av spelarna. Spelarna åker sedan upp runt konen och gör en överlämning (spelare med boll på offensiv sida). Därefter går de mot avslut tillsammans.</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157" name="Rak pil 213">
            <a:extLst>
              <a:ext uri="{FF2B5EF4-FFF2-40B4-BE49-F238E27FC236}">
                <a16:creationId xmlns:a16="http://schemas.microsoft.com/office/drawing/2014/main" id="{4CF96E91-B6B8-43EB-A7E0-BAD0A49A9D05}"/>
              </a:ext>
            </a:extLst>
          </p:cNvPr>
          <p:cNvCxnSpPr>
            <a:cxnSpLocks/>
          </p:cNvCxnSpPr>
          <p:nvPr/>
        </p:nvCxnSpPr>
        <p:spPr>
          <a:xfrm flipH="1">
            <a:off x="7120328" y="1244922"/>
            <a:ext cx="1571570" cy="916273"/>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sp>
        <p:nvSpPr>
          <p:cNvPr id="158" name="Ellips 157">
            <a:extLst>
              <a:ext uri="{FF2B5EF4-FFF2-40B4-BE49-F238E27FC236}">
                <a16:creationId xmlns:a16="http://schemas.microsoft.com/office/drawing/2014/main" id="{7AFAEB11-0EF1-4046-9522-3EC1D9F1A74E}"/>
              </a:ext>
            </a:extLst>
          </p:cNvPr>
          <p:cNvSpPr/>
          <p:nvPr/>
        </p:nvSpPr>
        <p:spPr>
          <a:xfrm>
            <a:off x="8650812" y="1110991"/>
            <a:ext cx="180347" cy="20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59" name="Bildobjekt 158">
            <a:extLst>
              <a:ext uri="{FF2B5EF4-FFF2-40B4-BE49-F238E27FC236}">
                <a16:creationId xmlns:a16="http://schemas.microsoft.com/office/drawing/2014/main" id="{B9BB784B-9E20-4941-98D0-2DA754413329}"/>
              </a:ext>
            </a:extLst>
          </p:cNvPr>
          <p:cNvPicPr/>
          <p:nvPr/>
        </p:nvPicPr>
        <p:blipFill>
          <a:blip r:embed="rId6" cstate="print">
            <a:extLst>
              <a:ext uri="{28A0092B-C50C-407E-A947-70E740481C1C}">
                <a14:useLocalDpi xmlns:a14="http://schemas.microsoft.com/office/drawing/2010/main" val="0"/>
              </a:ext>
            </a:extLst>
          </a:blip>
          <a:stretch>
            <a:fillRect/>
          </a:stretch>
        </p:blipFill>
        <p:spPr>
          <a:xfrm flipH="1">
            <a:off x="8146027" y="5342343"/>
            <a:ext cx="365637" cy="328295"/>
          </a:xfrm>
          <a:prstGeom prst="rect">
            <a:avLst/>
          </a:prstGeom>
        </p:spPr>
      </p:pic>
      <p:pic>
        <p:nvPicPr>
          <p:cNvPr id="160" name="Bildobjekt 159">
            <a:extLst>
              <a:ext uri="{FF2B5EF4-FFF2-40B4-BE49-F238E27FC236}">
                <a16:creationId xmlns:a16="http://schemas.microsoft.com/office/drawing/2014/main" id="{0ADCE820-60AB-4384-9D5A-07ABB8EAC9C3}"/>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9759737" y="5342344"/>
            <a:ext cx="328295" cy="328295"/>
          </a:xfrm>
          <a:prstGeom prst="rect">
            <a:avLst/>
          </a:prstGeom>
        </p:spPr>
      </p:pic>
      <p:cxnSp>
        <p:nvCxnSpPr>
          <p:cNvPr id="161" name="Rak pil 156">
            <a:extLst>
              <a:ext uri="{FF2B5EF4-FFF2-40B4-BE49-F238E27FC236}">
                <a16:creationId xmlns:a16="http://schemas.microsoft.com/office/drawing/2014/main" id="{BCAD3EFE-B7E7-4FD5-96A4-B120F852336B}"/>
              </a:ext>
            </a:extLst>
          </p:cNvPr>
          <p:cNvCxnSpPr>
            <a:cxnSpLocks/>
          </p:cNvCxnSpPr>
          <p:nvPr/>
        </p:nvCxnSpPr>
        <p:spPr>
          <a:xfrm flipH="1">
            <a:off x="10667361" y="1244922"/>
            <a:ext cx="129358" cy="3245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3" name="Rak pil 156">
            <a:extLst>
              <a:ext uri="{FF2B5EF4-FFF2-40B4-BE49-F238E27FC236}">
                <a16:creationId xmlns:a16="http://schemas.microsoft.com/office/drawing/2014/main" id="{6FA03E47-0A3B-4D44-BF0A-01B5BD71FF2A}"/>
              </a:ext>
            </a:extLst>
          </p:cNvPr>
          <p:cNvCxnSpPr>
            <a:cxnSpLocks/>
          </p:cNvCxnSpPr>
          <p:nvPr/>
        </p:nvCxnSpPr>
        <p:spPr>
          <a:xfrm flipV="1">
            <a:off x="9787277" y="4279590"/>
            <a:ext cx="1422306" cy="13169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4" name="Rak pil 160">
            <a:extLst>
              <a:ext uri="{FF2B5EF4-FFF2-40B4-BE49-F238E27FC236}">
                <a16:creationId xmlns:a16="http://schemas.microsoft.com/office/drawing/2014/main" id="{D0D90341-AE45-4447-87CA-2024C5B61F5B}"/>
              </a:ext>
            </a:extLst>
          </p:cNvPr>
          <p:cNvCxnSpPr>
            <a:cxnSpLocks/>
          </p:cNvCxnSpPr>
          <p:nvPr/>
        </p:nvCxnSpPr>
        <p:spPr>
          <a:xfrm flipH="1" flipV="1">
            <a:off x="10163028" y="1285965"/>
            <a:ext cx="1046555" cy="29936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8" name="Rak pil 143">
            <a:extLst>
              <a:ext uri="{FF2B5EF4-FFF2-40B4-BE49-F238E27FC236}">
                <a16:creationId xmlns:a16="http://schemas.microsoft.com/office/drawing/2014/main" id="{F77EA082-F462-4810-A273-D8E6710D0E0E}"/>
              </a:ext>
            </a:extLst>
          </p:cNvPr>
          <p:cNvCxnSpPr>
            <a:cxnSpLocks/>
          </p:cNvCxnSpPr>
          <p:nvPr/>
        </p:nvCxnSpPr>
        <p:spPr>
          <a:xfrm flipH="1">
            <a:off x="9001690" y="4530490"/>
            <a:ext cx="1647754" cy="4239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9" name="Rak pil 213">
            <a:extLst>
              <a:ext uri="{FF2B5EF4-FFF2-40B4-BE49-F238E27FC236}">
                <a16:creationId xmlns:a16="http://schemas.microsoft.com/office/drawing/2014/main" id="{285D91B5-BEA9-4CF4-87CF-64CFE4095829}"/>
              </a:ext>
            </a:extLst>
          </p:cNvPr>
          <p:cNvCxnSpPr>
            <a:cxnSpLocks/>
          </p:cNvCxnSpPr>
          <p:nvPr/>
        </p:nvCxnSpPr>
        <p:spPr>
          <a:xfrm>
            <a:off x="9252735" y="4494851"/>
            <a:ext cx="3753" cy="301414"/>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sp>
        <p:nvSpPr>
          <p:cNvPr id="170" name="Ned 301">
            <a:extLst>
              <a:ext uri="{FF2B5EF4-FFF2-40B4-BE49-F238E27FC236}">
                <a16:creationId xmlns:a16="http://schemas.microsoft.com/office/drawing/2014/main" id="{2B9D82E9-A34E-4C62-B983-BDD17932D27B}"/>
              </a:ext>
            </a:extLst>
          </p:cNvPr>
          <p:cNvSpPr/>
          <p:nvPr/>
        </p:nvSpPr>
        <p:spPr>
          <a:xfrm rot="10800000">
            <a:off x="8741643" y="1966404"/>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71" name="Textruta 63">
            <a:extLst>
              <a:ext uri="{FF2B5EF4-FFF2-40B4-BE49-F238E27FC236}">
                <a16:creationId xmlns:a16="http://schemas.microsoft.com/office/drawing/2014/main" id="{02C3DD5F-E839-45C6-8E0F-1AC23406CB3D}"/>
              </a:ext>
            </a:extLst>
          </p:cNvPr>
          <p:cNvSpPr txBox="1"/>
          <p:nvPr/>
        </p:nvSpPr>
        <p:spPr>
          <a:xfrm>
            <a:off x="8520803" y="5633042"/>
            <a:ext cx="1170213" cy="21213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endParaRPr lang="sv-SE" sz="1100" dirty="0">
              <a:solidFill>
                <a:schemeClr val="accent2">
                  <a:lumMod val="75000"/>
                </a:schemeClr>
              </a:solidFill>
              <a:ea typeface="Calibri" panose="020F0502020204030204" pitchFamily="34" charset="0"/>
              <a:cs typeface="Times New Roman" panose="02020603050405020304" pitchFamily="18" charset="0"/>
            </a:endParaRPr>
          </a:p>
        </p:txBody>
      </p:sp>
      <p:cxnSp>
        <p:nvCxnSpPr>
          <p:cNvPr id="172" name="Rak pil 143">
            <a:extLst>
              <a:ext uri="{FF2B5EF4-FFF2-40B4-BE49-F238E27FC236}">
                <a16:creationId xmlns:a16="http://schemas.microsoft.com/office/drawing/2014/main" id="{EEB530F7-3FFB-4245-B794-73D412B7FEE9}"/>
              </a:ext>
            </a:extLst>
          </p:cNvPr>
          <p:cNvCxnSpPr>
            <a:cxnSpLocks/>
          </p:cNvCxnSpPr>
          <p:nvPr/>
        </p:nvCxnSpPr>
        <p:spPr>
          <a:xfrm flipH="1" flipV="1">
            <a:off x="8071432" y="3882238"/>
            <a:ext cx="902779" cy="1104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3" name="Rak pil 143">
            <a:extLst>
              <a:ext uri="{FF2B5EF4-FFF2-40B4-BE49-F238E27FC236}">
                <a16:creationId xmlns:a16="http://schemas.microsoft.com/office/drawing/2014/main" id="{B02BA506-168F-4746-9DB1-3F51C94CB618}"/>
              </a:ext>
            </a:extLst>
          </p:cNvPr>
          <p:cNvCxnSpPr>
            <a:cxnSpLocks/>
          </p:cNvCxnSpPr>
          <p:nvPr/>
        </p:nvCxnSpPr>
        <p:spPr>
          <a:xfrm flipV="1">
            <a:off x="8088725" y="2548909"/>
            <a:ext cx="223914" cy="13388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4" name="Rak pil 213">
            <a:extLst>
              <a:ext uri="{FF2B5EF4-FFF2-40B4-BE49-F238E27FC236}">
                <a16:creationId xmlns:a16="http://schemas.microsoft.com/office/drawing/2014/main" id="{83050EBE-9A15-4621-86F4-3225DB47732E}"/>
              </a:ext>
            </a:extLst>
          </p:cNvPr>
          <p:cNvCxnSpPr>
            <a:cxnSpLocks/>
          </p:cNvCxnSpPr>
          <p:nvPr/>
        </p:nvCxnSpPr>
        <p:spPr>
          <a:xfrm flipV="1">
            <a:off x="8245990" y="2516340"/>
            <a:ext cx="1116827" cy="659985"/>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175" name="Rak pil 143">
            <a:extLst>
              <a:ext uri="{FF2B5EF4-FFF2-40B4-BE49-F238E27FC236}">
                <a16:creationId xmlns:a16="http://schemas.microsoft.com/office/drawing/2014/main" id="{8C9F9551-7C56-4D4B-BC60-4B967B54C375}"/>
              </a:ext>
            </a:extLst>
          </p:cNvPr>
          <p:cNvCxnSpPr>
            <a:cxnSpLocks/>
          </p:cNvCxnSpPr>
          <p:nvPr/>
        </p:nvCxnSpPr>
        <p:spPr>
          <a:xfrm flipH="1" flipV="1">
            <a:off x="9295649" y="2327510"/>
            <a:ext cx="454223" cy="20370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6" name="Textruta 218">
            <a:extLst>
              <a:ext uri="{FF2B5EF4-FFF2-40B4-BE49-F238E27FC236}">
                <a16:creationId xmlns:a16="http://schemas.microsoft.com/office/drawing/2014/main" id="{B7ECF897-BD02-4BC0-B0B9-78EDAFDEFA64}"/>
              </a:ext>
            </a:extLst>
          </p:cNvPr>
          <p:cNvSpPr txBox="1"/>
          <p:nvPr/>
        </p:nvSpPr>
        <p:spPr>
          <a:xfrm>
            <a:off x="9424415" y="542925"/>
            <a:ext cx="2382944" cy="651219"/>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Nivå 2: </a:t>
            </a:r>
            <a:br>
              <a:rPr lang="sv-SE" sz="1000" dirty="0">
                <a:solidFill>
                  <a:schemeClr val="accent2">
                    <a:lumMod val="75000"/>
                  </a:schemeClr>
                </a:solidFill>
                <a:ea typeface="Calibri" panose="020F0502020204030204" pitchFamily="34" charset="0"/>
                <a:cs typeface="Times New Roman" panose="02020603050405020304" pitchFamily="18" charset="0"/>
              </a:rPr>
            </a:br>
            <a:r>
              <a:rPr lang="sv-SE" sz="1000" dirty="0">
                <a:solidFill>
                  <a:schemeClr val="accent2">
                    <a:lumMod val="75000"/>
                  </a:schemeClr>
                </a:solidFill>
                <a:ea typeface="Calibri" panose="020F0502020204030204" pitchFamily="34" charset="0"/>
                <a:cs typeface="Times New Roman" panose="02020603050405020304" pitchFamily="18" charset="0"/>
              </a:rPr>
              <a:t>En ledare agerar passiv försvarare vid avslutet.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5188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10"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err="1">
                <a:solidFill>
                  <a:schemeClr val="accent2">
                    <a:lumMod val="75000"/>
                  </a:schemeClr>
                </a:solidFill>
              </a:rPr>
              <a:t>Ispass</a:t>
            </a:r>
            <a:r>
              <a:rPr lang="sv-SE" sz="1400" b="1" dirty="0">
                <a:solidFill>
                  <a:schemeClr val="accent2">
                    <a:lumMod val="75000"/>
                  </a:schemeClr>
                </a:solidFill>
              </a:rPr>
              <a:t> tisdag 17:30 – 18:30</a:t>
            </a:r>
          </a:p>
        </p:txBody>
      </p:sp>
      <p:sp>
        <p:nvSpPr>
          <p:cNvPr id="11" name="Underrubrik 2"/>
          <p:cNvSpPr txBox="1">
            <a:spLocks/>
          </p:cNvSpPr>
          <p:nvPr/>
        </p:nvSpPr>
        <p:spPr>
          <a:xfrm>
            <a:off x="6517401"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err="1">
                <a:solidFill>
                  <a:schemeClr val="accent2">
                    <a:lumMod val="75000"/>
                  </a:schemeClr>
                </a:solidFill>
              </a:rPr>
              <a:t>Ispass</a:t>
            </a:r>
            <a:r>
              <a:rPr lang="sv-SE" sz="1400" b="1" dirty="0">
                <a:solidFill>
                  <a:schemeClr val="accent2">
                    <a:lumMod val="75000"/>
                  </a:schemeClr>
                </a:solidFill>
              </a:rPr>
              <a:t> lördag 08:00 – 09:00</a:t>
            </a:r>
          </a:p>
        </p:txBody>
      </p:sp>
      <p:graphicFrame>
        <p:nvGraphicFramePr>
          <p:cNvPr id="12" name="Diagram 11"/>
          <p:cNvGraphicFramePr/>
          <p:nvPr>
            <p:extLst>
              <p:ext uri="{D42A27DB-BD31-4B8C-83A1-F6EECF244321}">
                <p14:modId xmlns:p14="http://schemas.microsoft.com/office/powerpoint/2010/main" val="1699230606"/>
              </p:ext>
            </p:extLst>
          </p:nvPr>
        </p:nvGraphicFramePr>
        <p:xfrm>
          <a:off x="0" y="1418385"/>
          <a:ext cx="3878322" cy="324945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3" name="Underrubrik 2"/>
          <p:cNvSpPr txBox="1">
            <a:spLocks/>
          </p:cNvSpPr>
          <p:nvPr/>
        </p:nvSpPr>
        <p:spPr>
          <a:xfrm>
            <a:off x="244252" y="682399"/>
            <a:ext cx="4764211" cy="425253"/>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spcBef>
                <a:spcPts val="0"/>
              </a:spcBef>
            </a:pPr>
            <a:r>
              <a:rPr lang="sv-SE" sz="1400" dirty="0">
                <a:solidFill>
                  <a:schemeClr val="accent2">
                    <a:lumMod val="75000"/>
                  </a:schemeClr>
                </a:solidFill>
              </a:rPr>
              <a:t>Ta fram material</a:t>
            </a:r>
          </a:p>
          <a:p>
            <a:pPr algn="l">
              <a:lnSpc>
                <a:spcPct val="120000"/>
              </a:lnSpc>
              <a:spcBef>
                <a:spcPts val="0"/>
              </a:spcBef>
            </a:pPr>
            <a:r>
              <a:rPr lang="sv-SE" sz="1400" dirty="0">
                <a:solidFill>
                  <a:schemeClr val="accent2">
                    <a:lumMod val="75000"/>
                  </a:schemeClr>
                </a:solidFill>
                <a:sym typeface="Wingdings" panose="05000000000000000000" pitchFamily="2" charset="2"/>
              </a:rPr>
              <a:t>Trigger innan vi går ut – </a:t>
            </a:r>
            <a:r>
              <a:rPr lang="sv-SE" sz="1400" dirty="0">
                <a:solidFill>
                  <a:schemeClr val="accent2">
                    <a:lumMod val="75000"/>
                  </a:schemeClr>
                </a:solidFill>
              </a:rPr>
              <a:t> Tex ”Fansen tycker vi är sköna – Vi är vita, vi är gröna”</a:t>
            </a: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p:txBody>
      </p:sp>
      <p:sp>
        <p:nvSpPr>
          <p:cNvPr id="16" name="Underrubrik 2"/>
          <p:cNvSpPr txBox="1">
            <a:spLocks/>
          </p:cNvSpPr>
          <p:nvPr/>
        </p:nvSpPr>
        <p:spPr>
          <a:xfrm>
            <a:off x="192176" y="4987949"/>
            <a:ext cx="5581560" cy="1481432"/>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Kort förklara </a:t>
            </a:r>
            <a:r>
              <a:rPr lang="sv-SE" sz="2000" i="1" dirty="0" err="1">
                <a:solidFill>
                  <a:schemeClr val="accent2">
                    <a:lumMod val="75000"/>
                  </a:schemeClr>
                </a:solidFill>
              </a:rPr>
              <a:t>övningensyfte</a:t>
            </a:r>
            <a:r>
              <a:rPr lang="sv-SE" sz="2000" i="1" dirty="0">
                <a:solidFill>
                  <a:schemeClr val="accent2">
                    <a:lumMod val="75000"/>
                  </a:schemeClr>
                </a:solidFill>
              </a:rPr>
              <a:t>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Knä i isen vid samling</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Var uppmärksam på ”dålig”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vad de lärt sig och utvecklat.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mitt tillstånd värt att smittas av? </a:t>
            </a:r>
            <a:r>
              <a:rPr lang="sv-SE" sz="2000" i="1" dirty="0">
                <a:solidFill>
                  <a:schemeClr val="accent2">
                    <a:lumMod val="75000"/>
                  </a:schemeClr>
                </a:solidFill>
                <a:sym typeface="Wingdings" panose="05000000000000000000" pitchFamily="2" charset="2"/>
              </a:rPr>
              <a:t></a:t>
            </a:r>
          </a:p>
        </p:txBody>
      </p:sp>
      <p:sp>
        <p:nvSpPr>
          <p:cNvPr id="17" name="Underrubrik 2"/>
          <p:cNvSpPr txBox="1">
            <a:spLocks/>
          </p:cNvSpPr>
          <p:nvPr/>
        </p:nvSpPr>
        <p:spPr>
          <a:xfrm>
            <a:off x="3598848" y="1811934"/>
            <a:ext cx="2316033" cy="28713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Uppvärmning / ”Svettis” </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1 </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2 </a:t>
            </a:r>
          </a:p>
          <a:p>
            <a:pPr marL="72000" indent="-72000" algn="l">
              <a:lnSpc>
                <a:spcPct val="120000"/>
              </a:lnSpc>
              <a:spcBef>
                <a:spcPts val="0"/>
              </a:spcBef>
              <a:buFont typeface="+mj-lt"/>
              <a:buAutoNum type="arabicPeriod"/>
            </a:pPr>
            <a:r>
              <a:rPr lang="sv-SE" sz="1400" b="1" dirty="0">
                <a:solidFill>
                  <a:schemeClr val="accent2">
                    <a:lumMod val="75000"/>
                  </a:schemeClr>
                </a:solidFill>
              </a:rPr>
              <a:t>Spel </a:t>
            </a:r>
            <a:r>
              <a:rPr lang="sv-SE" sz="1400" dirty="0">
                <a:solidFill>
                  <a:schemeClr val="accent2">
                    <a:lumMod val="75000"/>
                  </a:schemeClr>
                </a:solidFill>
              </a:rPr>
              <a:t>(liten alt stor plan)</a:t>
            </a:r>
          </a:p>
          <a:p>
            <a:pPr marL="72000" indent="-72000" algn="l">
              <a:lnSpc>
                <a:spcPct val="120000"/>
              </a:lnSpc>
              <a:spcBef>
                <a:spcPts val="0"/>
              </a:spcBef>
              <a:buFont typeface="+mj-lt"/>
              <a:buAutoNum type="arabicPeriod"/>
            </a:pPr>
            <a:r>
              <a:rPr lang="sv-SE" sz="1400" b="1" dirty="0">
                <a:solidFill>
                  <a:schemeClr val="accent2">
                    <a:lumMod val="75000"/>
                  </a:schemeClr>
                </a:solidFill>
              </a:rPr>
              <a:t>Avslutning</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(Tacka varandra för idag, 1-2 VSK, Sälen mot föräldrarna)</a:t>
            </a:r>
            <a:endParaRPr lang="sv-SE" sz="1400" dirty="0">
              <a:solidFill>
                <a:schemeClr val="accent2">
                  <a:lumMod val="75000"/>
                </a:schemeClr>
              </a:solidFill>
            </a:endParaRPr>
          </a:p>
        </p:txBody>
      </p:sp>
      <p:graphicFrame>
        <p:nvGraphicFramePr>
          <p:cNvPr id="18" name="Diagram 17"/>
          <p:cNvGraphicFramePr/>
          <p:nvPr>
            <p:extLst>
              <p:ext uri="{D42A27DB-BD31-4B8C-83A1-F6EECF244321}">
                <p14:modId xmlns:p14="http://schemas.microsoft.com/office/powerpoint/2010/main" val="930620545"/>
              </p:ext>
            </p:extLst>
          </p:nvPr>
        </p:nvGraphicFramePr>
        <p:xfrm>
          <a:off x="6277119" y="1418385"/>
          <a:ext cx="3878322" cy="3249459"/>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19" name="Underrubrik 2"/>
          <p:cNvSpPr txBox="1">
            <a:spLocks/>
          </p:cNvSpPr>
          <p:nvPr/>
        </p:nvSpPr>
        <p:spPr>
          <a:xfrm>
            <a:off x="6521371" y="682399"/>
            <a:ext cx="4764211" cy="425253"/>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spcBef>
                <a:spcPts val="0"/>
              </a:spcBef>
            </a:pPr>
            <a:r>
              <a:rPr lang="sv-SE" sz="1400" dirty="0">
                <a:solidFill>
                  <a:schemeClr val="accent2">
                    <a:lumMod val="75000"/>
                  </a:schemeClr>
                </a:solidFill>
              </a:rPr>
              <a:t>Ta fram material</a:t>
            </a:r>
          </a:p>
          <a:p>
            <a:pPr algn="l">
              <a:lnSpc>
                <a:spcPct val="120000"/>
              </a:lnSpc>
              <a:spcBef>
                <a:spcPts val="0"/>
              </a:spcBef>
            </a:pPr>
            <a:r>
              <a:rPr lang="sv-SE" sz="1400" dirty="0">
                <a:solidFill>
                  <a:schemeClr val="accent2">
                    <a:lumMod val="75000"/>
                  </a:schemeClr>
                </a:solidFill>
                <a:sym typeface="Wingdings" panose="05000000000000000000" pitchFamily="2" charset="2"/>
              </a:rPr>
              <a:t>Trigger innan vi går ut – </a:t>
            </a:r>
            <a:r>
              <a:rPr lang="sv-SE" sz="1400" dirty="0">
                <a:solidFill>
                  <a:schemeClr val="accent2">
                    <a:lumMod val="75000"/>
                  </a:schemeClr>
                </a:solidFill>
              </a:rPr>
              <a:t> Tex ”Fansen tycker vi är sköna – Vi är vita, vi är gröna”</a:t>
            </a: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p:txBody>
      </p:sp>
      <p:sp>
        <p:nvSpPr>
          <p:cNvPr id="20" name="Underrubrik 2"/>
          <p:cNvSpPr txBox="1">
            <a:spLocks/>
          </p:cNvSpPr>
          <p:nvPr/>
        </p:nvSpPr>
        <p:spPr>
          <a:xfrm>
            <a:off x="6469295" y="4987949"/>
            <a:ext cx="5581560" cy="1481432"/>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Kort förklara </a:t>
            </a:r>
            <a:r>
              <a:rPr lang="sv-SE" sz="2000" i="1" dirty="0" err="1">
                <a:solidFill>
                  <a:schemeClr val="accent2">
                    <a:lumMod val="75000"/>
                  </a:schemeClr>
                </a:solidFill>
              </a:rPr>
              <a:t>övningensyfte</a:t>
            </a:r>
            <a:r>
              <a:rPr lang="sv-SE" sz="2000" i="1" dirty="0">
                <a:solidFill>
                  <a:schemeClr val="accent2">
                    <a:lumMod val="75000"/>
                  </a:schemeClr>
                </a:solidFill>
              </a:rPr>
              <a:t>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Knä i isen vid samling</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Var uppmärksam på ”dålig”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vad de lärt sig och utvecklat.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mitt tillstånd värt att smittas av? </a:t>
            </a:r>
            <a:r>
              <a:rPr lang="sv-SE" sz="2000" i="1" dirty="0">
                <a:solidFill>
                  <a:schemeClr val="accent2">
                    <a:lumMod val="75000"/>
                  </a:schemeClr>
                </a:solidFill>
                <a:sym typeface="Wingdings" panose="05000000000000000000" pitchFamily="2" charset="2"/>
              </a:rPr>
              <a:t></a:t>
            </a:r>
          </a:p>
        </p:txBody>
      </p:sp>
      <p:sp>
        <p:nvSpPr>
          <p:cNvPr id="21" name="Underrubrik 2"/>
          <p:cNvSpPr txBox="1">
            <a:spLocks/>
          </p:cNvSpPr>
          <p:nvPr/>
        </p:nvSpPr>
        <p:spPr>
          <a:xfrm>
            <a:off x="9875967" y="1811934"/>
            <a:ext cx="2316033" cy="28713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Uppvärmning / ”Svettis” </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1 </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2 </a:t>
            </a:r>
          </a:p>
          <a:p>
            <a:pPr marL="72000" indent="-72000" algn="l">
              <a:lnSpc>
                <a:spcPct val="120000"/>
              </a:lnSpc>
              <a:spcBef>
                <a:spcPts val="0"/>
              </a:spcBef>
              <a:buFont typeface="+mj-lt"/>
              <a:buAutoNum type="arabicPeriod"/>
            </a:pPr>
            <a:r>
              <a:rPr lang="sv-SE" sz="1400" b="1" dirty="0">
                <a:solidFill>
                  <a:schemeClr val="accent2">
                    <a:lumMod val="75000"/>
                  </a:schemeClr>
                </a:solidFill>
              </a:rPr>
              <a:t>Spel </a:t>
            </a:r>
            <a:r>
              <a:rPr lang="sv-SE" sz="1400" dirty="0">
                <a:solidFill>
                  <a:schemeClr val="accent2">
                    <a:lumMod val="75000"/>
                  </a:schemeClr>
                </a:solidFill>
              </a:rPr>
              <a:t>(liten alt stor plan)</a:t>
            </a:r>
          </a:p>
          <a:p>
            <a:pPr marL="72000" indent="-72000" algn="l">
              <a:lnSpc>
                <a:spcPct val="120000"/>
              </a:lnSpc>
              <a:spcBef>
                <a:spcPts val="0"/>
              </a:spcBef>
              <a:buFont typeface="+mj-lt"/>
              <a:buAutoNum type="arabicPeriod"/>
            </a:pPr>
            <a:r>
              <a:rPr lang="sv-SE" sz="1400" b="1" dirty="0">
                <a:solidFill>
                  <a:schemeClr val="accent2">
                    <a:lumMod val="75000"/>
                  </a:schemeClr>
                </a:solidFill>
              </a:rPr>
              <a:t>Avslutning</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(Tacka varandra för idag, 1-2 VSK, Sälen mot föräldrarna)</a:t>
            </a:r>
            <a:endParaRPr lang="sv-SE" sz="1400" dirty="0">
              <a:solidFill>
                <a:schemeClr val="accent2">
                  <a:lumMod val="75000"/>
                </a:schemeClr>
              </a:solidFill>
            </a:endParaRPr>
          </a:p>
        </p:txBody>
      </p:sp>
    </p:spTree>
    <p:extLst>
      <p:ext uri="{BB962C8B-B14F-4D97-AF65-F5344CB8AC3E}">
        <p14:creationId xmlns:p14="http://schemas.microsoft.com/office/powerpoint/2010/main" val="4103226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36</a:t>
            </a:r>
            <a:r>
              <a:rPr lang="sv-SE" sz="1400" dirty="0">
                <a:solidFill>
                  <a:schemeClr val="accent2">
                    <a:lumMod val="75000"/>
                  </a:schemeClr>
                </a:solidFill>
              </a:rPr>
              <a:t>: Explosivitet / skridskoteknik</a:t>
            </a:r>
          </a:p>
        </p:txBody>
      </p:sp>
      <p:sp>
        <p:nvSpPr>
          <p:cNvPr id="10"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35</a:t>
            </a:r>
            <a:r>
              <a:rPr lang="sv-SE" sz="1400" dirty="0">
                <a:solidFill>
                  <a:schemeClr val="accent2">
                    <a:lumMod val="75000"/>
                  </a:schemeClr>
                </a:solidFill>
              </a:rPr>
              <a:t>: Passning och avslut</a:t>
            </a:r>
          </a:p>
        </p:txBody>
      </p:sp>
      <p:cxnSp>
        <p:nvCxnSpPr>
          <p:cNvPr id="11" name="Rak pil 310"/>
          <p:cNvCxnSpPr/>
          <p:nvPr/>
        </p:nvCxnSpPr>
        <p:spPr>
          <a:xfrm flipH="1" flipV="1">
            <a:off x="9053243" y="2881126"/>
            <a:ext cx="471475" cy="1181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ruta 192"/>
          <p:cNvSpPr txBox="1"/>
          <p:nvPr/>
        </p:nvSpPr>
        <p:spPr>
          <a:xfrm>
            <a:off x="9580133" y="351158"/>
            <a:ext cx="2276954" cy="58884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Börja framåt vänd runt kon och backa vänd sedan (”pingvin”) och åk framåt osv. sedan tillbaka till start.</a:t>
            </a:r>
          </a:p>
        </p:txBody>
      </p:sp>
      <p:sp>
        <p:nvSpPr>
          <p:cNvPr id="16" name="Likbent triangel 15"/>
          <p:cNvSpPr/>
          <p:nvPr/>
        </p:nvSpPr>
        <p:spPr>
          <a:xfrm>
            <a:off x="11298465" y="283706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8" name="Likbent triangel 17"/>
          <p:cNvSpPr/>
          <p:nvPr/>
        </p:nvSpPr>
        <p:spPr>
          <a:xfrm>
            <a:off x="8426157" y="389431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0" name="Rak pil 143"/>
          <p:cNvCxnSpPr/>
          <p:nvPr/>
        </p:nvCxnSpPr>
        <p:spPr>
          <a:xfrm flipV="1">
            <a:off x="7770782" y="4216794"/>
            <a:ext cx="762411" cy="56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Likbent triangel 22"/>
          <p:cNvSpPr/>
          <p:nvPr/>
        </p:nvSpPr>
        <p:spPr>
          <a:xfrm>
            <a:off x="11307920" y="188438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4" name="Likbent triangel 23"/>
          <p:cNvSpPr/>
          <p:nvPr/>
        </p:nvSpPr>
        <p:spPr>
          <a:xfrm>
            <a:off x="10422218" y="233039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6" name="Rak pil 154"/>
          <p:cNvCxnSpPr/>
          <p:nvPr/>
        </p:nvCxnSpPr>
        <p:spPr>
          <a:xfrm flipV="1">
            <a:off x="8650006" y="3140853"/>
            <a:ext cx="244188" cy="9297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Högerböjd 155"/>
          <p:cNvSpPr/>
          <p:nvPr/>
        </p:nvSpPr>
        <p:spPr>
          <a:xfrm>
            <a:off x="10294946" y="1321007"/>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28" name="Rak pil 156"/>
          <p:cNvCxnSpPr/>
          <p:nvPr/>
        </p:nvCxnSpPr>
        <p:spPr>
          <a:xfrm flipH="1">
            <a:off x="10514527" y="1296298"/>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Likbent triangel 28"/>
          <p:cNvSpPr/>
          <p:nvPr/>
        </p:nvSpPr>
        <p:spPr>
          <a:xfrm>
            <a:off x="11313477" y="1050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0" name="Likbent triangel 29"/>
          <p:cNvSpPr/>
          <p:nvPr/>
        </p:nvSpPr>
        <p:spPr>
          <a:xfrm>
            <a:off x="10427363" y="13772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1" name="Vänsterböjd 159"/>
          <p:cNvSpPr/>
          <p:nvPr/>
        </p:nvSpPr>
        <p:spPr>
          <a:xfrm>
            <a:off x="11477436" y="1812244"/>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32" name="Rak pil 160"/>
          <p:cNvCxnSpPr/>
          <p:nvPr/>
        </p:nvCxnSpPr>
        <p:spPr>
          <a:xfrm>
            <a:off x="10468372" y="1656591"/>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4" name="Bildobjekt 33"/>
          <p:cNvPicPr/>
          <p:nvPr/>
        </p:nvPicPr>
        <p:blipFill>
          <a:blip r:embed="rId5" cstate="print">
            <a:extLst>
              <a:ext uri="{28A0092B-C50C-407E-A947-70E740481C1C}">
                <a14:useLocalDpi xmlns:a14="http://schemas.microsoft.com/office/drawing/2010/main" val="0"/>
              </a:ext>
            </a:extLst>
          </a:blip>
          <a:stretch>
            <a:fillRect/>
          </a:stretch>
        </p:blipFill>
        <p:spPr>
          <a:xfrm>
            <a:off x="8591902" y="558412"/>
            <a:ext cx="670102" cy="545332"/>
          </a:xfrm>
          <a:prstGeom prst="rect">
            <a:avLst/>
          </a:prstGeom>
          <a:ln>
            <a:noFill/>
          </a:ln>
        </p:spPr>
      </p:pic>
      <p:cxnSp>
        <p:nvCxnSpPr>
          <p:cNvPr id="35" name="Rak 164"/>
          <p:cNvCxnSpPr/>
          <p:nvPr/>
        </p:nvCxnSpPr>
        <p:spPr>
          <a:xfrm flipH="1" flipV="1">
            <a:off x="11836745"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6" name="Rak 164"/>
          <p:cNvCxnSpPr/>
          <p:nvPr/>
        </p:nvCxnSpPr>
        <p:spPr>
          <a:xfrm flipH="1" flipV="1">
            <a:off x="6382531"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0" name="Likbent triangel 39"/>
          <p:cNvSpPr/>
          <p:nvPr/>
        </p:nvSpPr>
        <p:spPr>
          <a:xfrm>
            <a:off x="9709674" y="3871324"/>
            <a:ext cx="80554" cy="17130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Högerböjd 155"/>
          <p:cNvSpPr/>
          <p:nvPr/>
        </p:nvSpPr>
        <p:spPr>
          <a:xfrm>
            <a:off x="10212092" y="2253527"/>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42" name="Rak pil 156"/>
          <p:cNvCxnSpPr/>
          <p:nvPr/>
        </p:nvCxnSpPr>
        <p:spPr>
          <a:xfrm flipH="1">
            <a:off x="10431673" y="2228818"/>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Vänsterböjd 159"/>
          <p:cNvSpPr/>
          <p:nvPr/>
        </p:nvSpPr>
        <p:spPr>
          <a:xfrm>
            <a:off x="11394582" y="2744764"/>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44" name="Rak pil 160"/>
          <p:cNvCxnSpPr/>
          <p:nvPr/>
        </p:nvCxnSpPr>
        <p:spPr>
          <a:xfrm>
            <a:off x="10385518" y="2589111"/>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Likbent triangel 44"/>
          <p:cNvSpPr/>
          <p:nvPr/>
        </p:nvSpPr>
        <p:spPr>
          <a:xfrm>
            <a:off x="11249370" y="376048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6" name="Likbent triangel 45"/>
          <p:cNvSpPr/>
          <p:nvPr/>
        </p:nvSpPr>
        <p:spPr>
          <a:xfrm>
            <a:off x="10373123" y="325380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Högerböjd 155"/>
          <p:cNvSpPr/>
          <p:nvPr/>
        </p:nvSpPr>
        <p:spPr>
          <a:xfrm>
            <a:off x="10162997" y="3176945"/>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48" name="Rak pil 156"/>
          <p:cNvCxnSpPr/>
          <p:nvPr/>
        </p:nvCxnSpPr>
        <p:spPr>
          <a:xfrm flipH="1">
            <a:off x="10382578" y="3152236"/>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Vänsterböjd 159"/>
          <p:cNvSpPr/>
          <p:nvPr/>
        </p:nvSpPr>
        <p:spPr>
          <a:xfrm>
            <a:off x="11345487" y="3668182"/>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50" name="Rak pil 160"/>
          <p:cNvCxnSpPr/>
          <p:nvPr/>
        </p:nvCxnSpPr>
        <p:spPr>
          <a:xfrm>
            <a:off x="10336423" y="3512529"/>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63" name="Grupp 62"/>
          <p:cNvGrpSpPr/>
          <p:nvPr/>
        </p:nvGrpSpPr>
        <p:grpSpPr>
          <a:xfrm rot="5400000">
            <a:off x="10875877" y="3708348"/>
            <a:ext cx="91626" cy="716447"/>
            <a:chOff x="9318812" y="2239299"/>
            <a:chExt cx="188259" cy="477007"/>
          </a:xfrm>
        </p:grpSpPr>
        <p:cxnSp>
          <p:nvCxnSpPr>
            <p:cNvPr id="64" name="Rak 116"/>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Rak 117"/>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66" name="Likbent triangel 65"/>
          <p:cNvSpPr/>
          <p:nvPr/>
        </p:nvSpPr>
        <p:spPr>
          <a:xfrm>
            <a:off x="10429548" y="38651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7" name="Likbent triangel 66"/>
          <p:cNvSpPr/>
          <p:nvPr/>
        </p:nvSpPr>
        <p:spPr>
          <a:xfrm>
            <a:off x="7737291" y="246539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8" name="Likbent triangel 67"/>
          <p:cNvSpPr/>
          <p:nvPr/>
        </p:nvSpPr>
        <p:spPr>
          <a:xfrm>
            <a:off x="7746746" y="151270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9" name="Likbent triangel 68"/>
          <p:cNvSpPr/>
          <p:nvPr/>
        </p:nvSpPr>
        <p:spPr>
          <a:xfrm>
            <a:off x="6861044" y="195871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0" name="Högerböjd 155"/>
          <p:cNvSpPr/>
          <p:nvPr/>
        </p:nvSpPr>
        <p:spPr>
          <a:xfrm>
            <a:off x="6733772" y="949331"/>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1" name="Rak pil 156"/>
          <p:cNvCxnSpPr/>
          <p:nvPr/>
        </p:nvCxnSpPr>
        <p:spPr>
          <a:xfrm flipH="1" flipV="1">
            <a:off x="6953354" y="949331"/>
            <a:ext cx="1472803" cy="3213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Likbent triangel 71"/>
          <p:cNvSpPr/>
          <p:nvPr/>
        </p:nvSpPr>
        <p:spPr>
          <a:xfrm>
            <a:off x="6866189" y="100554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3" name="Vänsterböjd 159"/>
          <p:cNvSpPr/>
          <p:nvPr/>
        </p:nvSpPr>
        <p:spPr>
          <a:xfrm>
            <a:off x="7916262" y="1440568"/>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4" name="Rak pil 160"/>
          <p:cNvCxnSpPr/>
          <p:nvPr/>
        </p:nvCxnSpPr>
        <p:spPr>
          <a:xfrm>
            <a:off x="6907198" y="1284915"/>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Högerböjd 155"/>
          <p:cNvSpPr/>
          <p:nvPr/>
        </p:nvSpPr>
        <p:spPr>
          <a:xfrm>
            <a:off x="6650918" y="1881851"/>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7" name="Rak pil 156"/>
          <p:cNvCxnSpPr/>
          <p:nvPr/>
        </p:nvCxnSpPr>
        <p:spPr>
          <a:xfrm flipH="1">
            <a:off x="6870499" y="1857142"/>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Vänsterböjd 159"/>
          <p:cNvSpPr/>
          <p:nvPr/>
        </p:nvSpPr>
        <p:spPr>
          <a:xfrm>
            <a:off x="7833408" y="2373088"/>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9" name="Rak pil 160"/>
          <p:cNvCxnSpPr/>
          <p:nvPr/>
        </p:nvCxnSpPr>
        <p:spPr>
          <a:xfrm>
            <a:off x="6824344" y="2217435"/>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Likbent triangel 79"/>
          <p:cNvSpPr/>
          <p:nvPr/>
        </p:nvSpPr>
        <p:spPr>
          <a:xfrm>
            <a:off x="7688196" y="338881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1" name="Likbent triangel 80"/>
          <p:cNvSpPr/>
          <p:nvPr/>
        </p:nvSpPr>
        <p:spPr>
          <a:xfrm>
            <a:off x="6811949" y="288213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2" name="Högerböjd 155"/>
          <p:cNvSpPr/>
          <p:nvPr/>
        </p:nvSpPr>
        <p:spPr>
          <a:xfrm>
            <a:off x="6601823" y="2805269"/>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83" name="Rak pil 156"/>
          <p:cNvCxnSpPr/>
          <p:nvPr/>
        </p:nvCxnSpPr>
        <p:spPr>
          <a:xfrm flipH="1">
            <a:off x="6821404" y="2780560"/>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Vänsterböjd 159"/>
          <p:cNvSpPr/>
          <p:nvPr/>
        </p:nvSpPr>
        <p:spPr>
          <a:xfrm>
            <a:off x="7784313" y="3296506"/>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85" name="Rak pil 160"/>
          <p:cNvCxnSpPr/>
          <p:nvPr/>
        </p:nvCxnSpPr>
        <p:spPr>
          <a:xfrm>
            <a:off x="6775249" y="3140853"/>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91" name="Grupp 90"/>
          <p:cNvGrpSpPr/>
          <p:nvPr/>
        </p:nvGrpSpPr>
        <p:grpSpPr>
          <a:xfrm rot="16456330">
            <a:off x="7228000" y="3681790"/>
            <a:ext cx="91626" cy="716447"/>
            <a:chOff x="9318812" y="2239299"/>
            <a:chExt cx="188259" cy="477007"/>
          </a:xfrm>
        </p:grpSpPr>
        <p:cxnSp>
          <p:nvCxnSpPr>
            <p:cNvPr id="92" name="Rak 116"/>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Rak 117"/>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94" name="Likbent triangel 93"/>
          <p:cNvSpPr/>
          <p:nvPr/>
        </p:nvSpPr>
        <p:spPr>
          <a:xfrm>
            <a:off x="7744604" y="388518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5" name="Vänsterböjd 159"/>
          <p:cNvSpPr/>
          <p:nvPr/>
        </p:nvSpPr>
        <p:spPr>
          <a:xfrm>
            <a:off x="11513982" y="995993"/>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6" name="Likbent triangel 95"/>
          <p:cNvSpPr/>
          <p:nvPr/>
        </p:nvSpPr>
        <p:spPr>
          <a:xfrm>
            <a:off x="6817630" y="374591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7" name="Högerböjd 155"/>
          <p:cNvSpPr/>
          <p:nvPr/>
        </p:nvSpPr>
        <p:spPr>
          <a:xfrm>
            <a:off x="6607504" y="3669051"/>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98" name="Rak pil 156"/>
          <p:cNvCxnSpPr/>
          <p:nvPr/>
        </p:nvCxnSpPr>
        <p:spPr>
          <a:xfrm flipH="1">
            <a:off x="6827085" y="3644342"/>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 name="Rak pil 143"/>
          <p:cNvCxnSpPr/>
          <p:nvPr/>
        </p:nvCxnSpPr>
        <p:spPr>
          <a:xfrm flipH="1" flipV="1">
            <a:off x="9713102" y="4163991"/>
            <a:ext cx="776366" cy="333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8" name="Rak pil 156"/>
          <p:cNvCxnSpPr/>
          <p:nvPr/>
        </p:nvCxnSpPr>
        <p:spPr>
          <a:xfrm flipV="1">
            <a:off x="9473816" y="1025243"/>
            <a:ext cx="1770548" cy="2674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1" name="Textruta 192"/>
          <p:cNvSpPr txBox="1"/>
          <p:nvPr/>
        </p:nvSpPr>
        <p:spPr>
          <a:xfrm>
            <a:off x="8038387" y="4427190"/>
            <a:ext cx="2173705" cy="127647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Spelare med näsan ut mot sarg. Ledare blåser i pipan som start och droppar en boll som de kämpar om för att komma till skott så snabbt som möjligt. Den andra jagar och försvarar.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112" name="Rak pil 213"/>
          <p:cNvCxnSpPr/>
          <p:nvPr/>
        </p:nvCxnSpPr>
        <p:spPr>
          <a:xfrm flipH="1" flipV="1">
            <a:off x="9070355" y="3460737"/>
            <a:ext cx="36551" cy="827094"/>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sp>
        <p:nvSpPr>
          <p:cNvPr id="113" name="Ellips 112"/>
          <p:cNvSpPr/>
          <p:nvPr/>
        </p:nvSpPr>
        <p:spPr>
          <a:xfrm>
            <a:off x="9070354" y="4365522"/>
            <a:ext cx="180347" cy="20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17" name="Bildobjekt 116"/>
          <p:cNvPicPr/>
          <p:nvPr/>
        </p:nvPicPr>
        <p:blipFill>
          <a:blip r:embed="rId6" cstate="print">
            <a:extLst>
              <a:ext uri="{28A0092B-C50C-407E-A947-70E740481C1C}">
                <a14:useLocalDpi xmlns:a14="http://schemas.microsoft.com/office/drawing/2010/main" val="0"/>
              </a:ext>
            </a:extLst>
          </a:blip>
          <a:stretch>
            <a:fillRect/>
          </a:stretch>
        </p:blipFill>
        <p:spPr>
          <a:xfrm flipH="1">
            <a:off x="7637118" y="4098895"/>
            <a:ext cx="365637" cy="328295"/>
          </a:xfrm>
          <a:prstGeom prst="rect">
            <a:avLst/>
          </a:prstGeom>
        </p:spPr>
      </p:pic>
      <p:pic>
        <p:nvPicPr>
          <p:cNvPr id="118" name="Bildobjekt 117"/>
          <p:cNvPicPr/>
          <p:nvPr/>
        </p:nvPicPr>
        <p:blipFill>
          <a:blip r:embed="rId6" cstate="print">
            <a:extLst>
              <a:ext uri="{28A0092B-C50C-407E-A947-70E740481C1C}">
                <a14:useLocalDpi xmlns:a14="http://schemas.microsoft.com/office/drawing/2010/main" val="0"/>
              </a:ext>
            </a:extLst>
          </a:blip>
          <a:stretch>
            <a:fillRect/>
          </a:stretch>
        </p:blipFill>
        <p:spPr>
          <a:xfrm>
            <a:off x="10373123" y="4145527"/>
            <a:ext cx="328295" cy="328295"/>
          </a:xfrm>
          <a:prstGeom prst="rect">
            <a:avLst/>
          </a:prstGeom>
        </p:spPr>
      </p:pic>
      <p:cxnSp>
        <p:nvCxnSpPr>
          <p:cNvPr id="106" name="Rak 164"/>
          <p:cNvCxnSpPr/>
          <p:nvPr/>
        </p:nvCxnSpPr>
        <p:spPr>
          <a:xfrm flipH="1" flipV="1">
            <a:off x="5709731"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7" name="Rak 164"/>
          <p:cNvCxnSpPr/>
          <p:nvPr/>
        </p:nvCxnSpPr>
        <p:spPr>
          <a:xfrm flipH="1" flipV="1">
            <a:off x="255517"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0" name="Textruta 233">
            <a:extLst>
              <a:ext uri="{FF2B5EF4-FFF2-40B4-BE49-F238E27FC236}">
                <a16:creationId xmlns:a16="http://schemas.microsoft.com/office/drawing/2014/main" id="{8E1211D1-5C7F-4616-8068-B0618EF878E3}"/>
              </a:ext>
            </a:extLst>
          </p:cNvPr>
          <p:cNvSpPr txBox="1"/>
          <p:nvPr/>
        </p:nvSpPr>
        <p:spPr>
          <a:xfrm>
            <a:off x="457175" y="1153941"/>
            <a:ext cx="1253682" cy="5049931"/>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Spelare 1 och 2 tajmar starten med varandra. 1 passar 2 som åker längs sargen och spelar in till 1 som har bågat in och går på direkt avslut.</a:t>
            </a:r>
          </a:p>
          <a:p>
            <a:pPr>
              <a:lnSpc>
                <a:spcPct val="107000"/>
              </a:lnSpc>
            </a:pPr>
            <a:endParaRPr lang="sv-SE" sz="10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Att tänka på:</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Spelare 2 startar igång med 2-3 översteg (ställ ut slalomkonor om det behövs). Spelare 1 tar med bollen och gör en riktningsförändring innan pass.</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Passa framför spelare.  </a:t>
            </a: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Spelare 1 kommer med ”näsan” mot passningen. Spelare kan behöva ta ett varv runt konen för att få till rätt tajming</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Byt kant på övningen mellan träningarna. Gör övningen på andra kanten ibland.</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22" name="Likbent triangel 121">
            <a:extLst>
              <a:ext uri="{FF2B5EF4-FFF2-40B4-BE49-F238E27FC236}">
                <a16:creationId xmlns:a16="http://schemas.microsoft.com/office/drawing/2014/main" id="{2491CD3C-4C26-40E2-B835-32E077697583}"/>
              </a:ext>
            </a:extLst>
          </p:cNvPr>
          <p:cNvSpPr/>
          <p:nvPr/>
        </p:nvSpPr>
        <p:spPr>
          <a:xfrm>
            <a:off x="2751840" y="433658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8" name="Likbent triangel 127">
            <a:extLst>
              <a:ext uri="{FF2B5EF4-FFF2-40B4-BE49-F238E27FC236}">
                <a16:creationId xmlns:a16="http://schemas.microsoft.com/office/drawing/2014/main" id="{D7542E43-957B-421A-A176-0A85AB83D2B3}"/>
              </a:ext>
            </a:extLst>
          </p:cNvPr>
          <p:cNvSpPr/>
          <p:nvPr/>
        </p:nvSpPr>
        <p:spPr>
          <a:xfrm>
            <a:off x="5097942" y="140087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29" name="Rak pil 297">
            <a:extLst>
              <a:ext uri="{FF2B5EF4-FFF2-40B4-BE49-F238E27FC236}">
                <a16:creationId xmlns:a16="http://schemas.microsoft.com/office/drawing/2014/main" id="{B9CEBAF3-CA06-4F28-860E-CF4DC3D6E137}"/>
              </a:ext>
            </a:extLst>
          </p:cNvPr>
          <p:cNvCxnSpPr/>
          <p:nvPr/>
        </p:nvCxnSpPr>
        <p:spPr>
          <a:xfrm flipV="1">
            <a:off x="3110587" y="3913890"/>
            <a:ext cx="2208698" cy="548986"/>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30" name="Rak pil 298">
            <a:extLst>
              <a:ext uri="{FF2B5EF4-FFF2-40B4-BE49-F238E27FC236}">
                <a16:creationId xmlns:a16="http://schemas.microsoft.com/office/drawing/2014/main" id="{11EECA03-A051-4C17-ACD2-0C42B995BA6A}"/>
              </a:ext>
            </a:extLst>
          </p:cNvPr>
          <p:cNvCxnSpPr/>
          <p:nvPr/>
        </p:nvCxnSpPr>
        <p:spPr>
          <a:xfrm flipH="1" flipV="1">
            <a:off x="1700623" y="2886046"/>
            <a:ext cx="1100829" cy="719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1" name="Ned 301">
            <a:extLst>
              <a:ext uri="{FF2B5EF4-FFF2-40B4-BE49-F238E27FC236}">
                <a16:creationId xmlns:a16="http://schemas.microsoft.com/office/drawing/2014/main" id="{2C66CACE-9D43-40D1-9115-995A163CEF86}"/>
              </a:ext>
            </a:extLst>
          </p:cNvPr>
          <p:cNvSpPr/>
          <p:nvPr/>
        </p:nvSpPr>
        <p:spPr>
          <a:xfrm rot="12412044">
            <a:off x="2594352" y="1620650"/>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138" name="Rak 179">
            <a:extLst>
              <a:ext uri="{FF2B5EF4-FFF2-40B4-BE49-F238E27FC236}">
                <a16:creationId xmlns:a16="http://schemas.microsoft.com/office/drawing/2014/main" id="{813AD225-9808-4D5E-9541-02B2464CF9D6}"/>
              </a:ext>
            </a:extLst>
          </p:cNvPr>
          <p:cNvCxnSpPr/>
          <p:nvPr/>
        </p:nvCxnSpPr>
        <p:spPr>
          <a:xfrm flipH="1" flipV="1">
            <a:off x="2226869" y="1153941"/>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9" name="Rak pil 195">
            <a:extLst>
              <a:ext uri="{FF2B5EF4-FFF2-40B4-BE49-F238E27FC236}">
                <a16:creationId xmlns:a16="http://schemas.microsoft.com/office/drawing/2014/main" id="{002B7EC7-56F7-4A36-80D7-253F12D8921E}"/>
              </a:ext>
            </a:extLst>
          </p:cNvPr>
          <p:cNvCxnSpPr>
            <a:cxnSpLocks/>
          </p:cNvCxnSpPr>
          <p:nvPr/>
        </p:nvCxnSpPr>
        <p:spPr>
          <a:xfrm flipH="1" flipV="1">
            <a:off x="2075362" y="4872771"/>
            <a:ext cx="101161" cy="337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2" name="Rak 179">
            <a:extLst>
              <a:ext uri="{FF2B5EF4-FFF2-40B4-BE49-F238E27FC236}">
                <a16:creationId xmlns:a16="http://schemas.microsoft.com/office/drawing/2014/main" id="{598CD678-11D2-4293-9F4F-B0A062CCBA5E}"/>
              </a:ext>
            </a:extLst>
          </p:cNvPr>
          <p:cNvCxnSpPr/>
          <p:nvPr/>
        </p:nvCxnSpPr>
        <p:spPr>
          <a:xfrm flipH="1" flipV="1">
            <a:off x="3356276" y="1103744"/>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3" name="Likbent triangel 142">
            <a:extLst>
              <a:ext uri="{FF2B5EF4-FFF2-40B4-BE49-F238E27FC236}">
                <a16:creationId xmlns:a16="http://schemas.microsoft.com/office/drawing/2014/main" id="{904AAD9F-0F4D-4B95-9344-F5A28E233072}"/>
              </a:ext>
            </a:extLst>
          </p:cNvPr>
          <p:cNvSpPr/>
          <p:nvPr/>
        </p:nvSpPr>
        <p:spPr>
          <a:xfrm>
            <a:off x="5051591" y="481528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44" name="Rak pil 195">
            <a:extLst>
              <a:ext uri="{FF2B5EF4-FFF2-40B4-BE49-F238E27FC236}">
                <a16:creationId xmlns:a16="http://schemas.microsoft.com/office/drawing/2014/main" id="{B2F7BA83-8C91-4075-9B4C-F14287104F1E}"/>
              </a:ext>
            </a:extLst>
          </p:cNvPr>
          <p:cNvCxnSpPr>
            <a:cxnSpLocks/>
          </p:cNvCxnSpPr>
          <p:nvPr/>
        </p:nvCxnSpPr>
        <p:spPr>
          <a:xfrm flipH="1" flipV="1">
            <a:off x="2884912" y="3726349"/>
            <a:ext cx="118985" cy="6989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5" name="Koppling 26">
            <a:extLst>
              <a:ext uri="{FF2B5EF4-FFF2-40B4-BE49-F238E27FC236}">
                <a16:creationId xmlns:a16="http://schemas.microsoft.com/office/drawing/2014/main" id="{A2FBDABD-BD26-4446-BCC9-FD1F8AA7EF5A}"/>
              </a:ext>
            </a:extLst>
          </p:cNvPr>
          <p:cNvSpPr/>
          <p:nvPr/>
        </p:nvSpPr>
        <p:spPr>
          <a:xfrm>
            <a:off x="2213470" y="527237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146" name="Koppling 26">
            <a:extLst>
              <a:ext uri="{FF2B5EF4-FFF2-40B4-BE49-F238E27FC236}">
                <a16:creationId xmlns:a16="http://schemas.microsoft.com/office/drawing/2014/main" id="{1786B890-11D4-4264-81D9-F56C5222A078}"/>
              </a:ext>
            </a:extLst>
          </p:cNvPr>
          <p:cNvSpPr/>
          <p:nvPr/>
        </p:nvSpPr>
        <p:spPr>
          <a:xfrm>
            <a:off x="3382787" y="525921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147" name="Likbent triangel 146">
            <a:extLst>
              <a:ext uri="{FF2B5EF4-FFF2-40B4-BE49-F238E27FC236}">
                <a16:creationId xmlns:a16="http://schemas.microsoft.com/office/drawing/2014/main" id="{E2F9D8CA-878B-4779-B018-212079A3A499}"/>
              </a:ext>
            </a:extLst>
          </p:cNvPr>
          <p:cNvSpPr/>
          <p:nvPr/>
        </p:nvSpPr>
        <p:spPr>
          <a:xfrm>
            <a:off x="1725781" y="245529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48" name="Rak pil 298">
            <a:extLst>
              <a:ext uri="{FF2B5EF4-FFF2-40B4-BE49-F238E27FC236}">
                <a16:creationId xmlns:a16="http://schemas.microsoft.com/office/drawing/2014/main" id="{A114FD3B-B176-48D7-AF80-05FB87724423}"/>
              </a:ext>
            </a:extLst>
          </p:cNvPr>
          <p:cNvCxnSpPr/>
          <p:nvPr/>
        </p:nvCxnSpPr>
        <p:spPr>
          <a:xfrm flipV="1">
            <a:off x="5340146" y="1585122"/>
            <a:ext cx="5717" cy="31792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9" name="Rak pil 297">
            <a:extLst>
              <a:ext uri="{FF2B5EF4-FFF2-40B4-BE49-F238E27FC236}">
                <a16:creationId xmlns:a16="http://schemas.microsoft.com/office/drawing/2014/main" id="{ABA9D8EC-70E4-4E19-94A5-8050B84F563F}"/>
              </a:ext>
            </a:extLst>
          </p:cNvPr>
          <p:cNvCxnSpPr/>
          <p:nvPr/>
        </p:nvCxnSpPr>
        <p:spPr>
          <a:xfrm flipH="1">
            <a:off x="2938854" y="1342701"/>
            <a:ext cx="1791975" cy="672029"/>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50" name="Likbent triangel 149">
            <a:extLst>
              <a:ext uri="{FF2B5EF4-FFF2-40B4-BE49-F238E27FC236}">
                <a16:creationId xmlns:a16="http://schemas.microsoft.com/office/drawing/2014/main" id="{3C3BB4ED-F176-4113-999A-0A5323C8A90F}"/>
              </a:ext>
            </a:extLst>
          </p:cNvPr>
          <p:cNvSpPr/>
          <p:nvPr/>
        </p:nvSpPr>
        <p:spPr>
          <a:xfrm>
            <a:off x="2642371" y="366442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51" name="Rak pil 195">
            <a:extLst>
              <a:ext uri="{FF2B5EF4-FFF2-40B4-BE49-F238E27FC236}">
                <a16:creationId xmlns:a16="http://schemas.microsoft.com/office/drawing/2014/main" id="{2D7885EB-1BA0-481B-804A-E878E2640BC3}"/>
              </a:ext>
            </a:extLst>
          </p:cNvPr>
          <p:cNvCxnSpPr/>
          <p:nvPr/>
        </p:nvCxnSpPr>
        <p:spPr>
          <a:xfrm flipV="1">
            <a:off x="1800969" y="2061154"/>
            <a:ext cx="835649" cy="2968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2" name="Rak pil 298">
            <a:extLst>
              <a:ext uri="{FF2B5EF4-FFF2-40B4-BE49-F238E27FC236}">
                <a16:creationId xmlns:a16="http://schemas.microsoft.com/office/drawing/2014/main" id="{F5400018-B61C-4934-A563-8B68205E958D}"/>
              </a:ext>
            </a:extLst>
          </p:cNvPr>
          <p:cNvCxnSpPr>
            <a:cxnSpLocks/>
            <a:stCxn id="146" idx="7"/>
          </p:cNvCxnSpPr>
          <p:nvPr/>
        </p:nvCxnSpPr>
        <p:spPr>
          <a:xfrm flipV="1">
            <a:off x="3566527" y="4992796"/>
            <a:ext cx="471092" cy="2994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3" name="Rak pil 298">
            <a:extLst>
              <a:ext uri="{FF2B5EF4-FFF2-40B4-BE49-F238E27FC236}">
                <a16:creationId xmlns:a16="http://schemas.microsoft.com/office/drawing/2014/main" id="{8206754F-CA1F-4557-B4FB-0E3411EB224A}"/>
              </a:ext>
            </a:extLst>
          </p:cNvPr>
          <p:cNvCxnSpPr/>
          <p:nvPr/>
        </p:nvCxnSpPr>
        <p:spPr>
          <a:xfrm flipH="1">
            <a:off x="4695032" y="1336238"/>
            <a:ext cx="716373" cy="17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4" name="Likbent triangel 153">
            <a:extLst>
              <a:ext uri="{FF2B5EF4-FFF2-40B4-BE49-F238E27FC236}">
                <a16:creationId xmlns:a16="http://schemas.microsoft.com/office/drawing/2014/main" id="{6321E7F9-E887-416C-9FD6-BBB0FD4C4293}"/>
              </a:ext>
            </a:extLst>
          </p:cNvPr>
          <p:cNvSpPr/>
          <p:nvPr/>
        </p:nvSpPr>
        <p:spPr>
          <a:xfrm>
            <a:off x="5022618" y="350311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5" name="Likbent triangel 154">
            <a:extLst>
              <a:ext uri="{FF2B5EF4-FFF2-40B4-BE49-F238E27FC236}">
                <a16:creationId xmlns:a16="http://schemas.microsoft.com/office/drawing/2014/main" id="{E9773592-6697-4366-A05D-BA1EFD0544DD}"/>
              </a:ext>
            </a:extLst>
          </p:cNvPr>
          <p:cNvSpPr/>
          <p:nvPr/>
        </p:nvSpPr>
        <p:spPr>
          <a:xfrm>
            <a:off x="3638008" y="492816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6" name="Likbent triangel 155">
            <a:extLst>
              <a:ext uri="{FF2B5EF4-FFF2-40B4-BE49-F238E27FC236}">
                <a16:creationId xmlns:a16="http://schemas.microsoft.com/office/drawing/2014/main" id="{B2E4AA33-F711-4FB5-ABBE-25561AC789B3}"/>
              </a:ext>
            </a:extLst>
          </p:cNvPr>
          <p:cNvSpPr/>
          <p:nvPr/>
        </p:nvSpPr>
        <p:spPr>
          <a:xfrm>
            <a:off x="2187832" y="471773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7" name="Ellips 156">
            <a:extLst>
              <a:ext uri="{FF2B5EF4-FFF2-40B4-BE49-F238E27FC236}">
                <a16:creationId xmlns:a16="http://schemas.microsoft.com/office/drawing/2014/main" id="{79FBC6E6-6E72-44F9-A7C3-9F586D18D59A}"/>
              </a:ext>
            </a:extLst>
          </p:cNvPr>
          <p:cNvSpPr/>
          <p:nvPr/>
        </p:nvSpPr>
        <p:spPr>
          <a:xfrm>
            <a:off x="2225143" y="5123593"/>
            <a:ext cx="129253" cy="12265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8" name="Vänsterböjd 159">
            <a:extLst>
              <a:ext uri="{FF2B5EF4-FFF2-40B4-BE49-F238E27FC236}">
                <a16:creationId xmlns:a16="http://schemas.microsoft.com/office/drawing/2014/main" id="{BDA9718E-2B27-4779-A835-5C8C5513AAD0}"/>
              </a:ext>
            </a:extLst>
          </p:cNvPr>
          <p:cNvSpPr/>
          <p:nvPr/>
        </p:nvSpPr>
        <p:spPr>
          <a:xfrm>
            <a:off x="1914569" y="2485523"/>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59" name="Vänsterböjd 159">
            <a:extLst>
              <a:ext uri="{FF2B5EF4-FFF2-40B4-BE49-F238E27FC236}">
                <a16:creationId xmlns:a16="http://schemas.microsoft.com/office/drawing/2014/main" id="{AAD07547-AF71-47A3-B163-AF4EB0A39355}"/>
              </a:ext>
            </a:extLst>
          </p:cNvPr>
          <p:cNvSpPr/>
          <p:nvPr/>
        </p:nvSpPr>
        <p:spPr>
          <a:xfrm rot="10800000">
            <a:off x="1559429" y="2422416"/>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60" name="Likbent triangel 159">
            <a:extLst>
              <a:ext uri="{FF2B5EF4-FFF2-40B4-BE49-F238E27FC236}">
                <a16:creationId xmlns:a16="http://schemas.microsoft.com/office/drawing/2014/main" id="{BF8A60F6-12BE-40A6-B842-53FD2BDDBE42}"/>
              </a:ext>
            </a:extLst>
          </p:cNvPr>
          <p:cNvSpPr/>
          <p:nvPr/>
        </p:nvSpPr>
        <p:spPr>
          <a:xfrm>
            <a:off x="4230692" y="483941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61" name="Rak pil 298">
            <a:extLst>
              <a:ext uri="{FF2B5EF4-FFF2-40B4-BE49-F238E27FC236}">
                <a16:creationId xmlns:a16="http://schemas.microsoft.com/office/drawing/2014/main" id="{E1070224-26D3-4873-9E4F-3ABB147E29EE}"/>
              </a:ext>
            </a:extLst>
          </p:cNvPr>
          <p:cNvCxnSpPr>
            <a:cxnSpLocks/>
          </p:cNvCxnSpPr>
          <p:nvPr/>
        </p:nvCxnSpPr>
        <p:spPr>
          <a:xfrm>
            <a:off x="4563259" y="4928166"/>
            <a:ext cx="328584" cy="88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2" name="Vänsterböjd 159">
            <a:extLst>
              <a:ext uri="{FF2B5EF4-FFF2-40B4-BE49-F238E27FC236}">
                <a16:creationId xmlns:a16="http://schemas.microsoft.com/office/drawing/2014/main" id="{249C0BCA-48DC-4BDD-BDC2-0109E22F86D7}"/>
              </a:ext>
            </a:extLst>
          </p:cNvPr>
          <p:cNvSpPr/>
          <p:nvPr/>
        </p:nvSpPr>
        <p:spPr>
          <a:xfrm rot="16200000">
            <a:off x="4234644" y="4605414"/>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63" name="Vänsterböjd 159">
            <a:extLst>
              <a:ext uri="{FF2B5EF4-FFF2-40B4-BE49-F238E27FC236}">
                <a16:creationId xmlns:a16="http://schemas.microsoft.com/office/drawing/2014/main" id="{00BF735A-D433-466E-A4BF-16475EFEB3EE}"/>
              </a:ext>
            </a:extLst>
          </p:cNvPr>
          <p:cNvSpPr/>
          <p:nvPr/>
        </p:nvSpPr>
        <p:spPr>
          <a:xfrm rot="16200000" flipH="1">
            <a:off x="5123879" y="4885220"/>
            <a:ext cx="99533"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64" name="Rak pil 195">
            <a:extLst>
              <a:ext uri="{FF2B5EF4-FFF2-40B4-BE49-F238E27FC236}">
                <a16:creationId xmlns:a16="http://schemas.microsoft.com/office/drawing/2014/main" id="{6C198D97-D7C0-441A-A7FC-664C9D3A86A6}"/>
              </a:ext>
            </a:extLst>
          </p:cNvPr>
          <p:cNvCxnSpPr>
            <a:cxnSpLocks/>
          </p:cNvCxnSpPr>
          <p:nvPr/>
        </p:nvCxnSpPr>
        <p:spPr>
          <a:xfrm flipV="1">
            <a:off x="2053722" y="4536021"/>
            <a:ext cx="916844" cy="1817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5" name="Likbent triangel 164">
            <a:extLst>
              <a:ext uri="{FF2B5EF4-FFF2-40B4-BE49-F238E27FC236}">
                <a16:creationId xmlns:a16="http://schemas.microsoft.com/office/drawing/2014/main" id="{713A5031-084B-4360-AB4C-BFF9143E8A16}"/>
              </a:ext>
            </a:extLst>
          </p:cNvPr>
          <p:cNvSpPr/>
          <p:nvPr/>
        </p:nvSpPr>
        <p:spPr>
          <a:xfrm>
            <a:off x="2443659" y="527237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pic>
        <p:nvPicPr>
          <p:cNvPr id="166" name="Bildobjekt 165">
            <a:extLst>
              <a:ext uri="{FF2B5EF4-FFF2-40B4-BE49-F238E27FC236}">
                <a16:creationId xmlns:a16="http://schemas.microsoft.com/office/drawing/2014/main" id="{B6A79321-4A35-451C-8471-762D8C883D22}"/>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2657347" y="741843"/>
            <a:ext cx="670102" cy="545332"/>
          </a:xfrm>
          <a:prstGeom prst="rect">
            <a:avLst/>
          </a:prstGeom>
          <a:ln>
            <a:noFill/>
          </a:ln>
        </p:spPr>
      </p:pic>
    </p:spTree>
    <p:extLst>
      <p:ext uri="{BB962C8B-B14F-4D97-AF65-F5344CB8AC3E}">
        <p14:creationId xmlns:p14="http://schemas.microsoft.com/office/powerpoint/2010/main" val="724074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10"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x</a:t>
            </a:r>
            <a:r>
              <a:rPr lang="sv-SE" sz="1400" dirty="0">
                <a:solidFill>
                  <a:schemeClr val="accent2">
                    <a:lumMod val="75000"/>
                  </a:schemeClr>
                </a:solidFill>
              </a:rPr>
              <a:t>: [Kategori]</a:t>
            </a:r>
          </a:p>
        </p:txBody>
      </p:sp>
      <p:cxnSp>
        <p:nvCxnSpPr>
          <p:cNvPr id="35" name="Rak 164"/>
          <p:cNvCxnSpPr/>
          <p:nvPr/>
        </p:nvCxnSpPr>
        <p:spPr>
          <a:xfrm flipH="1" flipV="1">
            <a:off x="11836745"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6" name="Rak 164"/>
          <p:cNvCxnSpPr/>
          <p:nvPr/>
        </p:nvCxnSpPr>
        <p:spPr>
          <a:xfrm flipH="1" flipV="1">
            <a:off x="6382531"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5" name="Underrubrik 2"/>
          <p:cNvSpPr txBox="1">
            <a:spLocks/>
          </p:cNvSpPr>
          <p:nvPr/>
        </p:nvSpPr>
        <p:spPr>
          <a:xfrm>
            <a:off x="6486083" y="175580"/>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x</a:t>
            </a:r>
            <a:r>
              <a:rPr lang="sv-SE" sz="1400" dirty="0">
                <a:solidFill>
                  <a:schemeClr val="accent2">
                    <a:lumMod val="75000"/>
                  </a:schemeClr>
                </a:solidFill>
              </a:rPr>
              <a:t>: [Kategori]</a:t>
            </a:r>
          </a:p>
        </p:txBody>
      </p:sp>
      <mc:AlternateContent xmlns:mc="http://schemas.openxmlformats.org/markup-compatibility/2006" xmlns:p14="http://schemas.microsoft.com/office/powerpoint/2010/main">
        <mc:Choice Requires="p14">
          <p:contentPart p14:bwMode="auto" r:id="rId5">
            <p14:nvContentPartPr>
              <p14:cNvPr id="3" name="Pennanteckning 2"/>
              <p14:cNvContentPartPr/>
              <p14:nvPr/>
            </p14:nvContentPartPr>
            <p14:xfrm>
              <a:off x="8252846" y="625043"/>
              <a:ext cx="1157040" cy="258120"/>
            </p14:xfrm>
          </p:contentPart>
        </mc:Choice>
        <mc:Fallback xmlns="">
          <p:pic>
            <p:nvPicPr>
              <p:cNvPr id="3" name="Pennanteckning 2"/>
              <p:cNvPicPr/>
              <p:nvPr/>
            </p:nvPicPr>
            <p:blipFill>
              <a:blip r:embed="rId6"/>
              <a:stretch>
                <a:fillRect/>
              </a:stretch>
            </p:blipFill>
            <p:spPr>
              <a:xfrm>
                <a:off x="8247446" y="617483"/>
                <a:ext cx="1165320" cy="2707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5" name="Pennanteckning 4"/>
              <p14:cNvContentPartPr/>
              <p14:nvPr/>
            </p14:nvContentPartPr>
            <p14:xfrm>
              <a:off x="6611606" y="1008083"/>
              <a:ext cx="180000" cy="195840"/>
            </p14:xfrm>
          </p:contentPart>
        </mc:Choice>
        <mc:Fallback xmlns="">
          <p:pic>
            <p:nvPicPr>
              <p:cNvPr id="5" name="Pennanteckning 4"/>
              <p:cNvPicPr/>
              <p:nvPr/>
            </p:nvPicPr>
            <p:blipFill>
              <a:blip r:embed="rId8"/>
              <a:stretch>
                <a:fillRect/>
              </a:stretch>
            </p:blipFill>
            <p:spPr>
              <a:xfrm>
                <a:off x="6605126" y="1000883"/>
                <a:ext cx="193680" cy="2091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7" name="Pennanteckning 6"/>
              <p14:cNvContentPartPr/>
              <p14:nvPr/>
            </p14:nvContentPartPr>
            <p14:xfrm>
              <a:off x="7002566" y="4524923"/>
              <a:ext cx="133200" cy="180000"/>
            </p14:xfrm>
          </p:contentPart>
        </mc:Choice>
        <mc:Fallback xmlns="">
          <p:pic>
            <p:nvPicPr>
              <p:cNvPr id="7" name="Pennanteckning 6"/>
              <p:cNvPicPr/>
              <p:nvPr/>
            </p:nvPicPr>
            <p:blipFill>
              <a:blip r:embed="rId10"/>
              <a:stretch>
                <a:fillRect/>
              </a:stretch>
            </p:blipFill>
            <p:spPr>
              <a:xfrm>
                <a:off x="6993926" y="4522043"/>
                <a:ext cx="150480" cy="1915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4" name="Pennanteckning 13"/>
              <p14:cNvContentPartPr/>
              <p14:nvPr/>
            </p14:nvContentPartPr>
            <p14:xfrm>
              <a:off x="11082086" y="4689083"/>
              <a:ext cx="133200" cy="164520"/>
            </p14:xfrm>
          </p:contentPart>
        </mc:Choice>
        <mc:Fallback xmlns="">
          <p:pic>
            <p:nvPicPr>
              <p:cNvPr id="14" name="Pennanteckning 13"/>
              <p:cNvPicPr/>
              <p:nvPr/>
            </p:nvPicPr>
            <p:blipFill>
              <a:blip r:embed="rId12"/>
              <a:stretch>
                <a:fillRect/>
              </a:stretch>
            </p:blipFill>
            <p:spPr>
              <a:xfrm>
                <a:off x="11079206" y="4683323"/>
                <a:ext cx="144720" cy="17892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9" name="Pennanteckning 18"/>
              <p14:cNvContentPartPr/>
              <p14:nvPr/>
            </p14:nvContentPartPr>
            <p14:xfrm>
              <a:off x="10894526" y="3571283"/>
              <a:ext cx="109800" cy="172440"/>
            </p14:xfrm>
          </p:contentPart>
        </mc:Choice>
        <mc:Fallback xmlns="">
          <p:pic>
            <p:nvPicPr>
              <p:cNvPr id="19" name="Pennanteckning 18"/>
              <p:cNvPicPr/>
              <p:nvPr/>
            </p:nvPicPr>
            <p:blipFill>
              <a:blip r:embed="rId14"/>
              <a:stretch>
                <a:fillRect/>
              </a:stretch>
            </p:blipFill>
            <p:spPr>
              <a:xfrm>
                <a:off x="10886966" y="3566963"/>
                <a:ext cx="126360" cy="18504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33" name="Pennanteckning 32"/>
              <p14:cNvContentPartPr/>
              <p14:nvPr/>
            </p14:nvContentPartPr>
            <p14:xfrm>
              <a:off x="10167686" y="1219043"/>
              <a:ext cx="883440" cy="203400"/>
            </p14:xfrm>
          </p:contentPart>
        </mc:Choice>
        <mc:Fallback xmlns="">
          <p:pic>
            <p:nvPicPr>
              <p:cNvPr id="33" name="Pennanteckning 32"/>
              <p:cNvPicPr/>
              <p:nvPr/>
            </p:nvPicPr>
            <p:blipFill>
              <a:blip r:embed="rId16"/>
              <a:stretch>
                <a:fillRect/>
              </a:stretch>
            </p:blipFill>
            <p:spPr>
              <a:xfrm>
                <a:off x="10161928" y="1215083"/>
                <a:ext cx="897474" cy="21528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38" name="Pennanteckning 37"/>
              <p14:cNvContentPartPr/>
              <p14:nvPr/>
            </p14:nvContentPartPr>
            <p14:xfrm>
              <a:off x="8073206" y="1820963"/>
              <a:ext cx="117720" cy="180000"/>
            </p14:xfrm>
          </p:contentPart>
        </mc:Choice>
        <mc:Fallback xmlns="">
          <p:pic>
            <p:nvPicPr>
              <p:cNvPr id="38" name="Pennanteckning 37"/>
              <p:cNvPicPr/>
              <p:nvPr/>
            </p:nvPicPr>
            <p:blipFill>
              <a:blip r:embed="rId18"/>
              <a:stretch>
                <a:fillRect/>
              </a:stretch>
            </p:blipFill>
            <p:spPr>
              <a:xfrm>
                <a:off x="8067446" y="1818083"/>
                <a:ext cx="129960" cy="1893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51" name="Pennanteckning 50"/>
              <p14:cNvContentPartPr/>
              <p14:nvPr/>
            </p14:nvContentPartPr>
            <p14:xfrm>
              <a:off x="9135926" y="3587123"/>
              <a:ext cx="164520" cy="203400"/>
            </p14:xfrm>
          </p:contentPart>
        </mc:Choice>
        <mc:Fallback xmlns="">
          <p:pic>
            <p:nvPicPr>
              <p:cNvPr id="51" name="Pennanteckning 50"/>
              <p:cNvPicPr/>
              <p:nvPr/>
            </p:nvPicPr>
            <p:blipFill>
              <a:blip r:embed="rId20"/>
              <a:stretch>
                <a:fillRect/>
              </a:stretch>
            </p:blipFill>
            <p:spPr>
              <a:xfrm>
                <a:off x="9131606" y="3580654"/>
                <a:ext cx="176400" cy="212743"/>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56" name="Pennanteckning 55"/>
              <p14:cNvContentPartPr/>
              <p14:nvPr/>
            </p14:nvContentPartPr>
            <p14:xfrm>
              <a:off x="6497640" y="1117440"/>
              <a:ext cx="3320280" cy="3872880"/>
            </p14:xfrm>
          </p:contentPart>
        </mc:Choice>
        <mc:Fallback xmlns="">
          <p:pic>
            <p:nvPicPr>
              <p:cNvPr id="56" name="Pennanteckning 55"/>
              <p:cNvPicPr/>
              <p:nvPr/>
            </p:nvPicPr>
            <p:blipFill>
              <a:blip r:embed="rId22"/>
              <a:stretch>
                <a:fillRect/>
              </a:stretch>
            </p:blipFill>
            <p:spPr>
              <a:xfrm>
                <a:off x="6491520" y="1112400"/>
                <a:ext cx="3339000" cy="38894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57" name="Pennanteckning 56"/>
              <p14:cNvContentPartPr/>
              <p14:nvPr/>
            </p14:nvContentPartPr>
            <p14:xfrm>
              <a:off x="10220040" y="1009800"/>
              <a:ext cx="169200" cy="156600"/>
            </p14:xfrm>
          </p:contentPart>
        </mc:Choice>
        <mc:Fallback xmlns="">
          <p:pic>
            <p:nvPicPr>
              <p:cNvPr id="57" name="Pennanteckning 56"/>
              <p:cNvPicPr/>
              <p:nvPr/>
            </p:nvPicPr>
            <p:blipFill>
              <a:blip r:embed="rId24"/>
              <a:stretch>
                <a:fillRect/>
              </a:stretch>
            </p:blipFill>
            <p:spPr>
              <a:xfrm>
                <a:off x="10213560" y="1002960"/>
                <a:ext cx="178560" cy="16632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58" name="Pennanteckning 57"/>
              <p14:cNvContentPartPr/>
              <p14:nvPr/>
            </p14:nvContentPartPr>
            <p14:xfrm>
              <a:off x="6509520" y="642600"/>
              <a:ext cx="372600" cy="456480"/>
            </p14:xfrm>
          </p:contentPart>
        </mc:Choice>
        <mc:Fallback xmlns="">
          <p:pic>
            <p:nvPicPr>
              <p:cNvPr id="58" name="Pennanteckning 57"/>
              <p:cNvPicPr/>
              <p:nvPr/>
            </p:nvPicPr>
            <p:blipFill>
              <a:blip r:embed="rId26"/>
              <a:stretch>
                <a:fillRect/>
              </a:stretch>
            </p:blipFill>
            <p:spPr>
              <a:xfrm>
                <a:off x="6502320" y="639720"/>
                <a:ext cx="385920" cy="46656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59" name="Pennanteckning 58"/>
              <p14:cNvContentPartPr/>
              <p14:nvPr/>
            </p14:nvContentPartPr>
            <p14:xfrm>
              <a:off x="8157600" y="1276200"/>
              <a:ext cx="399600" cy="282240"/>
            </p14:xfrm>
          </p:contentPart>
        </mc:Choice>
        <mc:Fallback xmlns="">
          <p:pic>
            <p:nvPicPr>
              <p:cNvPr id="59" name="Pennanteckning 58"/>
              <p:cNvPicPr/>
              <p:nvPr/>
            </p:nvPicPr>
            <p:blipFill>
              <a:blip r:embed="rId28"/>
              <a:stretch>
                <a:fillRect/>
              </a:stretch>
            </p:blipFill>
            <p:spPr>
              <a:xfrm>
                <a:off x="8152920" y="1272960"/>
                <a:ext cx="410400" cy="29196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60" name="Pennanteckning 59"/>
              <p14:cNvContentPartPr/>
              <p14:nvPr/>
            </p14:nvContentPartPr>
            <p14:xfrm>
              <a:off x="8305920" y="1306800"/>
              <a:ext cx="414720" cy="367920"/>
            </p14:xfrm>
          </p:contentPart>
        </mc:Choice>
        <mc:Fallback xmlns="">
          <p:pic>
            <p:nvPicPr>
              <p:cNvPr id="60" name="Pennanteckning 59"/>
              <p:cNvPicPr/>
              <p:nvPr/>
            </p:nvPicPr>
            <p:blipFill>
              <a:blip r:embed="rId30"/>
              <a:stretch>
                <a:fillRect/>
              </a:stretch>
            </p:blipFill>
            <p:spPr>
              <a:xfrm>
                <a:off x="8301960" y="1303200"/>
                <a:ext cx="421920" cy="37548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61" name="Pennanteckning 60"/>
              <p14:cNvContentPartPr/>
              <p14:nvPr/>
            </p14:nvContentPartPr>
            <p14:xfrm>
              <a:off x="8339400" y="1193760"/>
              <a:ext cx="483840" cy="248400"/>
            </p14:xfrm>
          </p:contentPart>
        </mc:Choice>
        <mc:Fallback xmlns="">
          <p:pic>
            <p:nvPicPr>
              <p:cNvPr id="61" name="Pennanteckning 60"/>
              <p:cNvPicPr/>
              <p:nvPr/>
            </p:nvPicPr>
            <p:blipFill>
              <a:blip r:embed="rId32"/>
              <a:stretch>
                <a:fillRect/>
              </a:stretch>
            </p:blipFill>
            <p:spPr>
              <a:xfrm>
                <a:off x="8330040" y="1182960"/>
                <a:ext cx="504360" cy="26496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62" name="Pennanteckning 61"/>
              <p14:cNvContentPartPr/>
              <p14:nvPr/>
            </p14:nvContentPartPr>
            <p14:xfrm>
              <a:off x="3994200" y="863280"/>
              <a:ext cx="774720" cy="324720"/>
            </p14:xfrm>
          </p:contentPart>
        </mc:Choice>
        <mc:Fallback xmlns="">
          <p:pic>
            <p:nvPicPr>
              <p:cNvPr id="62" name="Pennanteckning 61"/>
              <p:cNvPicPr/>
              <p:nvPr/>
            </p:nvPicPr>
            <p:blipFill>
              <a:blip r:embed="rId34"/>
              <a:stretch>
                <a:fillRect/>
              </a:stretch>
            </p:blipFill>
            <p:spPr>
              <a:xfrm>
                <a:off x="3989520" y="854280"/>
                <a:ext cx="789120" cy="33876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99" name="Pennanteckning 98"/>
              <p14:cNvContentPartPr/>
              <p14:nvPr/>
            </p14:nvContentPartPr>
            <p14:xfrm>
              <a:off x="8822880" y="1193760"/>
              <a:ext cx="1310040" cy="355680"/>
            </p14:xfrm>
          </p:contentPart>
        </mc:Choice>
        <mc:Fallback xmlns="">
          <p:pic>
            <p:nvPicPr>
              <p:cNvPr id="99" name="Pennanteckning 98"/>
              <p:cNvPicPr/>
              <p:nvPr/>
            </p:nvPicPr>
            <p:blipFill>
              <a:blip r:embed="rId36"/>
              <a:stretch>
                <a:fillRect/>
              </a:stretch>
            </p:blipFill>
            <p:spPr>
              <a:xfrm>
                <a:off x="8819640" y="1188360"/>
                <a:ext cx="1317960" cy="36432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100" name="Pennanteckning 99"/>
              <p14:cNvContentPartPr/>
              <p14:nvPr/>
            </p14:nvContentPartPr>
            <p14:xfrm>
              <a:off x="8064000" y="1184760"/>
              <a:ext cx="596160" cy="450000"/>
            </p14:xfrm>
          </p:contentPart>
        </mc:Choice>
        <mc:Fallback xmlns="">
          <p:pic>
            <p:nvPicPr>
              <p:cNvPr id="100" name="Pennanteckning 99"/>
              <p:cNvPicPr/>
              <p:nvPr/>
            </p:nvPicPr>
            <p:blipFill>
              <a:blip r:embed="rId38"/>
              <a:stretch>
                <a:fillRect/>
              </a:stretch>
            </p:blipFill>
            <p:spPr>
              <a:xfrm>
                <a:off x="8059320" y="1175760"/>
                <a:ext cx="603720" cy="46368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101" name="Pennanteckning 100"/>
              <p14:cNvContentPartPr/>
              <p14:nvPr/>
            </p14:nvContentPartPr>
            <p14:xfrm>
              <a:off x="8662680" y="1426320"/>
              <a:ext cx="390600" cy="190440"/>
            </p14:xfrm>
          </p:contentPart>
        </mc:Choice>
        <mc:Fallback xmlns="">
          <p:pic>
            <p:nvPicPr>
              <p:cNvPr id="101" name="Pennanteckning 100"/>
              <p:cNvPicPr/>
              <p:nvPr/>
            </p:nvPicPr>
            <p:blipFill>
              <a:blip r:embed="rId40"/>
              <a:stretch>
                <a:fillRect/>
              </a:stretch>
            </p:blipFill>
            <p:spPr>
              <a:xfrm>
                <a:off x="8653680" y="1420200"/>
                <a:ext cx="402840" cy="20592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103" name="Pennanteckning 102"/>
              <p14:cNvContentPartPr/>
              <p14:nvPr/>
            </p14:nvContentPartPr>
            <p14:xfrm>
              <a:off x="4302360" y="1178280"/>
              <a:ext cx="435960" cy="267120"/>
            </p14:xfrm>
          </p:contentPart>
        </mc:Choice>
        <mc:Fallback xmlns="">
          <p:pic>
            <p:nvPicPr>
              <p:cNvPr id="103" name="Pennanteckning 102"/>
              <p:cNvPicPr/>
              <p:nvPr/>
            </p:nvPicPr>
            <p:blipFill>
              <a:blip r:embed="rId42"/>
              <a:stretch>
                <a:fillRect/>
              </a:stretch>
            </p:blipFill>
            <p:spPr>
              <a:xfrm>
                <a:off x="4296960" y="1167840"/>
                <a:ext cx="444600" cy="28296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104" name="Pennanteckning 103"/>
              <p14:cNvContentPartPr/>
              <p14:nvPr/>
            </p14:nvContentPartPr>
            <p14:xfrm>
              <a:off x="4435920" y="1230480"/>
              <a:ext cx="39240" cy="312840"/>
            </p14:xfrm>
          </p:contentPart>
        </mc:Choice>
        <mc:Fallback xmlns="">
          <p:pic>
            <p:nvPicPr>
              <p:cNvPr id="104" name="Pennanteckning 103"/>
              <p:cNvPicPr/>
              <p:nvPr/>
            </p:nvPicPr>
            <p:blipFill>
              <a:blip r:embed="rId44"/>
              <a:stretch>
                <a:fillRect/>
              </a:stretch>
            </p:blipFill>
            <p:spPr>
              <a:xfrm>
                <a:off x="4424040" y="1218600"/>
                <a:ext cx="58680" cy="33372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105" name="Pennanteckning 104"/>
              <p14:cNvContentPartPr/>
              <p14:nvPr/>
            </p14:nvContentPartPr>
            <p14:xfrm>
              <a:off x="4562640" y="1248840"/>
              <a:ext cx="51840" cy="212040"/>
            </p14:xfrm>
          </p:contentPart>
        </mc:Choice>
        <mc:Fallback xmlns="">
          <p:pic>
            <p:nvPicPr>
              <p:cNvPr id="105" name="Pennanteckning 104"/>
              <p:cNvPicPr/>
              <p:nvPr/>
            </p:nvPicPr>
            <p:blipFill>
              <a:blip r:embed="rId46"/>
              <a:stretch>
                <a:fillRect/>
              </a:stretch>
            </p:blipFill>
            <p:spPr>
              <a:xfrm>
                <a:off x="4552920" y="1245960"/>
                <a:ext cx="69120" cy="22248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106" name="Pennanteckning 105"/>
              <p14:cNvContentPartPr/>
              <p14:nvPr/>
            </p14:nvContentPartPr>
            <p14:xfrm>
              <a:off x="4532400" y="1454040"/>
              <a:ext cx="995040" cy="2467800"/>
            </p14:xfrm>
          </p:contentPart>
        </mc:Choice>
        <mc:Fallback xmlns="">
          <p:pic>
            <p:nvPicPr>
              <p:cNvPr id="106" name="Pennanteckning 105"/>
              <p:cNvPicPr/>
              <p:nvPr/>
            </p:nvPicPr>
            <p:blipFill>
              <a:blip r:embed="rId48"/>
              <a:stretch>
                <a:fillRect/>
              </a:stretch>
            </p:blipFill>
            <p:spPr>
              <a:xfrm>
                <a:off x="4529160" y="1443960"/>
                <a:ext cx="1008720" cy="248256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107" name="Pennanteckning 106"/>
              <p14:cNvContentPartPr/>
              <p14:nvPr/>
            </p14:nvContentPartPr>
            <p14:xfrm>
              <a:off x="9723960" y="2216160"/>
              <a:ext cx="182160" cy="221400"/>
            </p14:xfrm>
          </p:contentPart>
        </mc:Choice>
        <mc:Fallback xmlns="">
          <p:pic>
            <p:nvPicPr>
              <p:cNvPr id="107" name="Pennanteckning 106"/>
              <p:cNvPicPr/>
              <p:nvPr/>
            </p:nvPicPr>
            <p:blipFill>
              <a:blip r:embed="rId50"/>
              <a:stretch>
                <a:fillRect/>
              </a:stretch>
            </p:blipFill>
            <p:spPr>
              <a:xfrm>
                <a:off x="9721080" y="2210400"/>
                <a:ext cx="188280" cy="23040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109" name="Pennanteckning 108"/>
              <p14:cNvContentPartPr/>
              <p14:nvPr/>
            </p14:nvContentPartPr>
            <p14:xfrm>
              <a:off x="4457160" y="1423800"/>
              <a:ext cx="958320" cy="275760"/>
            </p14:xfrm>
          </p:contentPart>
        </mc:Choice>
        <mc:Fallback xmlns="">
          <p:pic>
            <p:nvPicPr>
              <p:cNvPr id="109" name="Pennanteckning 108"/>
              <p:cNvPicPr/>
              <p:nvPr/>
            </p:nvPicPr>
            <p:blipFill>
              <a:blip r:embed="rId52"/>
              <a:stretch>
                <a:fillRect/>
              </a:stretch>
            </p:blipFill>
            <p:spPr>
              <a:xfrm>
                <a:off x="4448160" y="1415880"/>
                <a:ext cx="977040" cy="29340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110" name="Pennanteckning 109"/>
              <p14:cNvContentPartPr/>
              <p14:nvPr/>
            </p14:nvContentPartPr>
            <p14:xfrm>
              <a:off x="8681040" y="2280960"/>
              <a:ext cx="435600" cy="217440"/>
            </p14:xfrm>
          </p:contentPart>
        </mc:Choice>
        <mc:Fallback xmlns="">
          <p:pic>
            <p:nvPicPr>
              <p:cNvPr id="110" name="Pennanteckning 109"/>
              <p:cNvPicPr/>
              <p:nvPr/>
            </p:nvPicPr>
            <p:blipFill>
              <a:blip r:embed="rId54"/>
              <a:stretch>
                <a:fillRect/>
              </a:stretch>
            </p:blipFill>
            <p:spPr>
              <a:xfrm>
                <a:off x="8672040" y="2274120"/>
                <a:ext cx="451440" cy="23004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114" name="Pennanteckning 113"/>
              <p14:cNvContentPartPr/>
              <p14:nvPr/>
            </p14:nvContentPartPr>
            <p14:xfrm>
              <a:off x="8847360" y="2375280"/>
              <a:ext cx="544320" cy="30960"/>
            </p14:xfrm>
          </p:contentPart>
        </mc:Choice>
        <mc:Fallback xmlns="">
          <p:pic>
            <p:nvPicPr>
              <p:cNvPr id="114" name="Pennanteckning 113"/>
              <p:cNvPicPr/>
              <p:nvPr/>
            </p:nvPicPr>
            <p:blipFill>
              <a:blip r:embed="rId56"/>
              <a:stretch>
                <a:fillRect/>
              </a:stretch>
            </p:blipFill>
            <p:spPr>
              <a:xfrm>
                <a:off x="8837280" y="2365200"/>
                <a:ext cx="560520" cy="4716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115" name="Pennanteckning 114"/>
              <p14:cNvContentPartPr/>
              <p14:nvPr/>
            </p14:nvContentPartPr>
            <p14:xfrm>
              <a:off x="10437840" y="1169640"/>
              <a:ext cx="1001160" cy="1870560"/>
            </p14:xfrm>
          </p:contentPart>
        </mc:Choice>
        <mc:Fallback xmlns="">
          <p:pic>
            <p:nvPicPr>
              <p:cNvPr id="115" name="Pennanteckning 114"/>
              <p:cNvPicPr/>
              <p:nvPr/>
            </p:nvPicPr>
            <p:blipFill>
              <a:blip r:embed="rId58"/>
              <a:stretch>
                <a:fillRect/>
              </a:stretch>
            </p:blipFill>
            <p:spPr>
              <a:xfrm>
                <a:off x="10434960" y="1161000"/>
                <a:ext cx="1013760" cy="188496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116" name="Pennanteckning 115"/>
              <p14:cNvContentPartPr/>
              <p14:nvPr/>
            </p14:nvContentPartPr>
            <p14:xfrm>
              <a:off x="10852200" y="3138120"/>
              <a:ext cx="232560" cy="168480"/>
            </p14:xfrm>
          </p:contentPart>
        </mc:Choice>
        <mc:Fallback xmlns="">
          <p:pic>
            <p:nvPicPr>
              <p:cNvPr id="116" name="Pennanteckning 115"/>
              <p:cNvPicPr/>
              <p:nvPr/>
            </p:nvPicPr>
            <p:blipFill>
              <a:blip r:embed="rId60"/>
              <a:stretch>
                <a:fillRect/>
              </a:stretch>
            </p:blipFill>
            <p:spPr>
              <a:xfrm>
                <a:off x="10845720" y="3127680"/>
                <a:ext cx="250200" cy="190440"/>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119" name="Pennanteckning 118"/>
              <p14:cNvContentPartPr/>
              <p14:nvPr/>
            </p14:nvContentPartPr>
            <p14:xfrm>
              <a:off x="9854280" y="3147120"/>
              <a:ext cx="1200600" cy="686160"/>
            </p14:xfrm>
          </p:contentPart>
        </mc:Choice>
        <mc:Fallback xmlns="">
          <p:pic>
            <p:nvPicPr>
              <p:cNvPr id="119" name="Pennanteckning 118"/>
              <p:cNvPicPr/>
              <p:nvPr/>
            </p:nvPicPr>
            <p:blipFill>
              <a:blip r:embed="rId62"/>
              <a:stretch>
                <a:fillRect/>
              </a:stretch>
            </p:blipFill>
            <p:spPr>
              <a:xfrm>
                <a:off x="9847800" y="3143160"/>
                <a:ext cx="1214280" cy="696600"/>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121" name="Pennanteckning 120"/>
              <p14:cNvContentPartPr/>
              <p14:nvPr/>
            </p14:nvContentPartPr>
            <p14:xfrm>
              <a:off x="9454680" y="4043880"/>
              <a:ext cx="369720" cy="744480"/>
            </p14:xfrm>
          </p:contentPart>
        </mc:Choice>
        <mc:Fallback xmlns="">
          <p:pic>
            <p:nvPicPr>
              <p:cNvPr id="121" name="Pennanteckning 120"/>
              <p:cNvPicPr/>
              <p:nvPr/>
            </p:nvPicPr>
            <p:blipFill>
              <a:blip r:embed="rId64"/>
              <a:stretch>
                <a:fillRect/>
              </a:stretch>
            </p:blipFill>
            <p:spPr>
              <a:xfrm>
                <a:off x="9443520" y="4041000"/>
                <a:ext cx="383760" cy="75024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122" name="Pennanteckning 121"/>
              <p14:cNvContentPartPr/>
              <p14:nvPr/>
            </p14:nvContentPartPr>
            <p14:xfrm>
              <a:off x="10256400" y="1043640"/>
              <a:ext cx="1236960" cy="3714120"/>
            </p14:xfrm>
          </p:contentPart>
        </mc:Choice>
        <mc:Fallback xmlns="">
          <p:pic>
            <p:nvPicPr>
              <p:cNvPr id="122" name="Pennanteckning 121"/>
              <p:cNvPicPr/>
              <p:nvPr/>
            </p:nvPicPr>
            <p:blipFill>
              <a:blip r:embed="rId66"/>
              <a:stretch>
                <a:fillRect/>
              </a:stretch>
            </p:blipFill>
            <p:spPr>
              <a:xfrm>
                <a:off x="10249920" y="1029600"/>
                <a:ext cx="1257120" cy="373536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123" name="Pennanteckning 122"/>
              <p14:cNvContentPartPr/>
              <p14:nvPr/>
            </p14:nvContentPartPr>
            <p14:xfrm>
              <a:off x="11260080" y="4702320"/>
              <a:ext cx="411840" cy="165240"/>
            </p14:xfrm>
          </p:contentPart>
        </mc:Choice>
        <mc:Fallback xmlns="">
          <p:pic>
            <p:nvPicPr>
              <p:cNvPr id="123" name="Pennanteckning 122"/>
              <p:cNvPicPr/>
              <p:nvPr/>
            </p:nvPicPr>
            <p:blipFill>
              <a:blip r:embed="rId68"/>
              <a:stretch>
                <a:fillRect/>
              </a:stretch>
            </p:blipFill>
            <p:spPr>
              <a:xfrm>
                <a:off x="11256480" y="4698720"/>
                <a:ext cx="424800" cy="17856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124" name="Pennanteckning 123"/>
              <p14:cNvContentPartPr/>
              <p14:nvPr/>
            </p14:nvContentPartPr>
            <p14:xfrm>
              <a:off x="9542880" y="4692960"/>
              <a:ext cx="1382040" cy="85680"/>
            </p14:xfrm>
          </p:contentPart>
        </mc:Choice>
        <mc:Fallback xmlns="">
          <p:pic>
            <p:nvPicPr>
              <p:cNvPr id="124" name="Pennanteckning 123"/>
              <p:cNvPicPr/>
              <p:nvPr/>
            </p:nvPicPr>
            <p:blipFill>
              <a:blip r:embed="rId70"/>
              <a:stretch>
                <a:fillRect/>
              </a:stretch>
            </p:blipFill>
            <p:spPr>
              <a:xfrm>
                <a:off x="9536400" y="4680720"/>
                <a:ext cx="1395000" cy="10476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125" name="Pennanteckning 124"/>
              <p14:cNvContentPartPr/>
              <p14:nvPr/>
            </p14:nvContentPartPr>
            <p14:xfrm>
              <a:off x="4312080" y="4543200"/>
              <a:ext cx="229680" cy="220320"/>
            </p14:xfrm>
          </p:contentPart>
        </mc:Choice>
        <mc:Fallback xmlns="">
          <p:pic>
            <p:nvPicPr>
              <p:cNvPr id="125" name="Pennanteckning 124"/>
              <p:cNvPicPr/>
              <p:nvPr/>
            </p:nvPicPr>
            <p:blipFill>
              <a:blip r:embed="rId72"/>
              <a:stretch>
                <a:fillRect/>
              </a:stretch>
            </p:blipFill>
            <p:spPr>
              <a:xfrm>
                <a:off x="4301280" y="4535640"/>
                <a:ext cx="243720" cy="236880"/>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127" name="Pennanteckning 126"/>
              <p14:cNvContentPartPr/>
              <p14:nvPr/>
            </p14:nvContentPartPr>
            <p14:xfrm>
              <a:off x="4614120" y="4248720"/>
              <a:ext cx="698760" cy="423360"/>
            </p14:xfrm>
          </p:contentPart>
        </mc:Choice>
        <mc:Fallback xmlns="">
          <p:pic>
            <p:nvPicPr>
              <p:cNvPr id="127" name="Pennanteckning 126"/>
              <p:cNvPicPr/>
              <p:nvPr/>
            </p:nvPicPr>
            <p:blipFill>
              <a:blip r:embed="rId74"/>
              <a:stretch>
                <a:fillRect/>
              </a:stretch>
            </p:blipFill>
            <p:spPr>
              <a:xfrm>
                <a:off x="4608360" y="4238640"/>
                <a:ext cx="715320" cy="438840"/>
              </a:xfrm>
              <a:prstGeom prst="rect">
                <a:avLst/>
              </a:prstGeom>
            </p:spPr>
          </p:pic>
        </mc:Fallback>
      </mc:AlternateContent>
      <mc:AlternateContent xmlns:mc="http://schemas.openxmlformats.org/markup-compatibility/2006" xmlns:p14="http://schemas.microsoft.com/office/powerpoint/2010/main">
        <mc:Choice Requires="p14">
          <p:contentPart p14:bwMode="auto" r:id="rId75">
            <p14:nvContentPartPr>
              <p14:cNvPr id="128" name="Pennanteckning 127"/>
              <p14:cNvContentPartPr/>
              <p14:nvPr/>
            </p14:nvContentPartPr>
            <p14:xfrm>
              <a:off x="4581000" y="4925880"/>
              <a:ext cx="218160" cy="241920"/>
            </p14:xfrm>
          </p:contentPart>
        </mc:Choice>
        <mc:Fallback xmlns="">
          <p:pic>
            <p:nvPicPr>
              <p:cNvPr id="128" name="Pennanteckning 127"/>
              <p:cNvPicPr/>
              <p:nvPr/>
            </p:nvPicPr>
            <p:blipFill>
              <a:blip r:embed="rId76"/>
              <a:stretch>
                <a:fillRect/>
              </a:stretch>
            </p:blipFill>
            <p:spPr>
              <a:xfrm>
                <a:off x="4571640" y="4916520"/>
                <a:ext cx="230760" cy="259560"/>
              </a:xfrm>
              <a:prstGeom prst="rect">
                <a:avLst/>
              </a:prstGeom>
            </p:spPr>
          </p:pic>
        </mc:Fallback>
      </mc:AlternateContent>
      <mc:AlternateContent xmlns:mc="http://schemas.openxmlformats.org/markup-compatibility/2006" xmlns:p14="http://schemas.microsoft.com/office/powerpoint/2010/main">
        <mc:Choice Requires="p14">
          <p:contentPart p14:bwMode="auto" r:id="rId77">
            <p14:nvContentPartPr>
              <p14:cNvPr id="129" name="Pennanteckning 128"/>
              <p14:cNvContentPartPr/>
              <p14:nvPr/>
            </p14:nvContentPartPr>
            <p14:xfrm>
              <a:off x="3619080" y="5023440"/>
              <a:ext cx="1473120" cy="1237680"/>
            </p14:xfrm>
          </p:contentPart>
        </mc:Choice>
        <mc:Fallback xmlns="">
          <p:pic>
            <p:nvPicPr>
              <p:cNvPr id="129" name="Pennanteckning 128"/>
              <p:cNvPicPr/>
              <p:nvPr/>
            </p:nvPicPr>
            <p:blipFill>
              <a:blip r:embed="rId78"/>
              <a:stretch>
                <a:fillRect/>
              </a:stretch>
            </p:blipFill>
            <p:spPr>
              <a:xfrm>
                <a:off x="3611880" y="5020200"/>
                <a:ext cx="1491120" cy="1252080"/>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130" name="Pennanteckning 129"/>
              <p14:cNvContentPartPr/>
              <p14:nvPr/>
            </p14:nvContentPartPr>
            <p14:xfrm>
              <a:off x="3537360" y="6000120"/>
              <a:ext cx="127440" cy="193320"/>
            </p14:xfrm>
          </p:contentPart>
        </mc:Choice>
        <mc:Fallback xmlns="">
          <p:pic>
            <p:nvPicPr>
              <p:cNvPr id="130" name="Pennanteckning 129"/>
              <p:cNvPicPr/>
              <p:nvPr/>
            </p:nvPicPr>
            <p:blipFill>
              <a:blip r:embed="rId80"/>
              <a:stretch>
                <a:fillRect/>
              </a:stretch>
            </p:blipFill>
            <p:spPr>
              <a:xfrm>
                <a:off x="3528360" y="5990040"/>
                <a:ext cx="147600" cy="206640"/>
              </a:xfrm>
              <a:prstGeom prst="rect">
                <a:avLst/>
              </a:prstGeom>
            </p:spPr>
          </p:pic>
        </mc:Fallback>
      </mc:AlternateContent>
      <mc:AlternateContent xmlns:mc="http://schemas.openxmlformats.org/markup-compatibility/2006" xmlns:p14="http://schemas.microsoft.com/office/powerpoint/2010/main">
        <mc:Choice Requires="p14">
          <p:contentPart p14:bwMode="auto" r:id="rId81">
            <p14:nvContentPartPr>
              <p14:cNvPr id="131" name="Pennanteckning 130"/>
              <p14:cNvContentPartPr/>
              <p14:nvPr/>
            </p14:nvContentPartPr>
            <p14:xfrm>
              <a:off x="2926800" y="6143760"/>
              <a:ext cx="408600" cy="297360"/>
            </p14:xfrm>
          </p:contentPart>
        </mc:Choice>
        <mc:Fallback xmlns="">
          <p:pic>
            <p:nvPicPr>
              <p:cNvPr id="131" name="Pennanteckning 130"/>
              <p:cNvPicPr/>
              <p:nvPr/>
            </p:nvPicPr>
            <p:blipFill>
              <a:blip r:embed="rId82"/>
              <a:stretch>
                <a:fillRect/>
              </a:stretch>
            </p:blipFill>
            <p:spPr>
              <a:xfrm>
                <a:off x="2918160" y="6133680"/>
                <a:ext cx="426600" cy="316440"/>
              </a:xfrm>
              <a:prstGeom prst="rect">
                <a:avLst/>
              </a:prstGeom>
            </p:spPr>
          </p:pic>
        </mc:Fallback>
      </mc:AlternateContent>
      <mc:AlternateContent xmlns:mc="http://schemas.openxmlformats.org/markup-compatibility/2006" xmlns:p14="http://schemas.microsoft.com/office/powerpoint/2010/main">
        <mc:Choice Requires="p14">
          <p:contentPart p14:bwMode="auto" r:id="rId83">
            <p14:nvContentPartPr>
              <p14:cNvPr id="137" name="Pennanteckning 136"/>
              <p14:cNvContentPartPr/>
              <p14:nvPr/>
            </p14:nvContentPartPr>
            <p14:xfrm>
              <a:off x="5170320" y="2008080"/>
              <a:ext cx="100080" cy="116640"/>
            </p14:xfrm>
          </p:contentPart>
        </mc:Choice>
        <mc:Fallback xmlns="">
          <p:pic>
            <p:nvPicPr>
              <p:cNvPr id="137" name="Pennanteckning 136"/>
              <p:cNvPicPr/>
              <p:nvPr/>
            </p:nvPicPr>
            <p:blipFill>
              <a:blip r:embed="rId84"/>
              <a:stretch>
                <a:fillRect/>
              </a:stretch>
            </p:blipFill>
            <p:spPr>
              <a:xfrm>
                <a:off x="5162400" y="2001600"/>
                <a:ext cx="116280" cy="132120"/>
              </a:xfrm>
              <a:prstGeom prst="rect">
                <a:avLst/>
              </a:prstGeom>
            </p:spPr>
          </p:pic>
        </mc:Fallback>
      </mc:AlternateContent>
      <mc:AlternateContent xmlns:mc="http://schemas.openxmlformats.org/markup-compatibility/2006" xmlns:p14="http://schemas.microsoft.com/office/powerpoint/2010/main">
        <mc:Choice Requires="p14">
          <p:contentPart p14:bwMode="auto" r:id="rId85">
            <p14:nvContentPartPr>
              <p14:cNvPr id="138" name="Pennanteckning 137"/>
              <p14:cNvContentPartPr/>
              <p14:nvPr/>
            </p14:nvContentPartPr>
            <p14:xfrm>
              <a:off x="5161320" y="2494800"/>
              <a:ext cx="115560" cy="129240"/>
            </p14:xfrm>
          </p:contentPart>
        </mc:Choice>
        <mc:Fallback xmlns="">
          <p:pic>
            <p:nvPicPr>
              <p:cNvPr id="138" name="Pennanteckning 137"/>
              <p:cNvPicPr/>
              <p:nvPr/>
            </p:nvPicPr>
            <p:blipFill>
              <a:blip r:embed="rId86"/>
              <a:stretch>
                <a:fillRect/>
              </a:stretch>
            </p:blipFill>
            <p:spPr>
              <a:xfrm>
                <a:off x="5151240" y="2487600"/>
                <a:ext cx="135000" cy="146160"/>
              </a:xfrm>
              <a:prstGeom prst="rect">
                <a:avLst/>
              </a:prstGeom>
            </p:spPr>
          </p:pic>
        </mc:Fallback>
      </mc:AlternateContent>
      <mc:AlternateContent xmlns:mc="http://schemas.openxmlformats.org/markup-compatibility/2006" xmlns:p14="http://schemas.microsoft.com/office/powerpoint/2010/main">
        <mc:Choice Requires="p14">
          <p:contentPart p14:bwMode="auto" r:id="rId87">
            <p14:nvContentPartPr>
              <p14:cNvPr id="139" name="Pennanteckning 138"/>
              <p14:cNvContentPartPr/>
              <p14:nvPr/>
            </p14:nvContentPartPr>
            <p14:xfrm>
              <a:off x="2016206" y="2797643"/>
              <a:ext cx="1641600" cy="1266840"/>
            </p14:xfrm>
          </p:contentPart>
        </mc:Choice>
        <mc:Fallback xmlns="">
          <p:pic>
            <p:nvPicPr>
              <p:cNvPr id="139" name="Pennanteckning 138"/>
              <p:cNvPicPr/>
              <p:nvPr/>
            </p:nvPicPr>
            <p:blipFill>
              <a:blip r:embed="rId88"/>
              <a:stretch>
                <a:fillRect/>
              </a:stretch>
            </p:blipFill>
            <p:spPr>
              <a:xfrm>
                <a:off x="2006124" y="2790803"/>
                <a:ext cx="1654923" cy="1285200"/>
              </a:xfrm>
              <a:prstGeom prst="rect">
                <a:avLst/>
              </a:prstGeom>
            </p:spPr>
          </p:pic>
        </mc:Fallback>
      </mc:AlternateContent>
      <mc:AlternateContent xmlns:mc="http://schemas.openxmlformats.org/markup-compatibility/2006" xmlns:p14="http://schemas.microsoft.com/office/powerpoint/2010/main">
        <mc:Choice Requires="p14">
          <p:contentPart p14:bwMode="auto" r:id="rId89">
            <p14:nvContentPartPr>
              <p14:cNvPr id="145" name="Pennanteckning 144"/>
              <p14:cNvContentPartPr/>
              <p14:nvPr/>
            </p14:nvContentPartPr>
            <p14:xfrm>
              <a:off x="4828680" y="5887080"/>
              <a:ext cx="82080" cy="122400"/>
            </p14:xfrm>
          </p:contentPart>
        </mc:Choice>
        <mc:Fallback xmlns="">
          <p:pic>
            <p:nvPicPr>
              <p:cNvPr id="145" name="Pennanteckning 144"/>
              <p:cNvPicPr/>
              <p:nvPr/>
            </p:nvPicPr>
            <p:blipFill>
              <a:blip r:embed="rId90"/>
              <a:stretch>
                <a:fillRect/>
              </a:stretch>
            </p:blipFill>
            <p:spPr>
              <a:xfrm>
                <a:off x="4820040" y="5877360"/>
                <a:ext cx="101880" cy="139320"/>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146" name="Pennanteckning 145"/>
              <p14:cNvContentPartPr/>
              <p14:nvPr/>
            </p14:nvContentPartPr>
            <p14:xfrm>
              <a:off x="4804560" y="6009120"/>
              <a:ext cx="130680" cy="28080"/>
            </p14:xfrm>
          </p:contentPart>
        </mc:Choice>
        <mc:Fallback xmlns="">
          <p:pic>
            <p:nvPicPr>
              <p:cNvPr id="146" name="Pennanteckning 145"/>
              <p:cNvPicPr/>
              <p:nvPr/>
            </p:nvPicPr>
            <p:blipFill>
              <a:blip r:embed="rId92"/>
              <a:stretch>
                <a:fillRect/>
              </a:stretch>
            </p:blipFill>
            <p:spPr>
              <a:xfrm>
                <a:off x="4801320" y="5997960"/>
                <a:ext cx="145080" cy="42480"/>
              </a:xfrm>
              <a:prstGeom prst="rect">
                <a:avLst/>
              </a:prstGeom>
            </p:spPr>
          </p:pic>
        </mc:Fallback>
      </mc:AlternateContent>
      <mc:AlternateContent xmlns:mc="http://schemas.openxmlformats.org/markup-compatibility/2006" xmlns:p14="http://schemas.microsoft.com/office/powerpoint/2010/main">
        <mc:Choice Requires="p14">
          <p:contentPart p14:bwMode="auto" r:id="rId93">
            <p14:nvContentPartPr>
              <p14:cNvPr id="154" name="Pennanteckning 153"/>
              <p14:cNvContentPartPr/>
              <p14:nvPr/>
            </p14:nvContentPartPr>
            <p14:xfrm>
              <a:off x="3601080" y="1410840"/>
              <a:ext cx="1908360" cy="4889520"/>
            </p14:xfrm>
          </p:contentPart>
        </mc:Choice>
        <mc:Fallback xmlns="">
          <p:pic>
            <p:nvPicPr>
              <p:cNvPr id="154" name="Pennanteckning 153"/>
              <p:cNvPicPr/>
              <p:nvPr/>
            </p:nvPicPr>
            <p:blipFill>
              <a:blip r:embed="rId94"/>
              <a:stretch>
                <a:fillRect/>
              </a:stretch>
            </p:blipFill>
            <p:spPr>
              <a:xfrm>
                <a:off x="3593880" y="1401480"/>
                <a:ext cx="1928880" cy="4909320"/>
              </a:xfrm>
              <a:prstGeom prst="rect">
                <a:avLst/>
              </a:prstGeom>
            </p:spPr>
          </p:pic>
        </mc:Fallback>
      </mc:AlternateContent>
    </p:spTree>
    <p:extLst>
      <p:ext uri="{BB962C8B-B14F-4D97-AF65-F5344CB8AC3E}">
        <p14:creationId xmlns:p14="http://schemas.microsoft.com/office/powerpoint/2010/main" val="2138059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4" name="Pennanteckning 3"/>
              <p14:cNvContentPartPr/>
              <p14:nvPr/>
            </p14:nvContentPartPr>
            <p14:xfrm>
              <a:off x="271122" y="679273"/>
              <a:ext cx="6686269" cy="3606840"/>
            </p14:xfrm>
          </p:contentPart>
        </mc:Choice>
        <mc:Fallback xmlns="">
          <p:pic>
            <p:nvPicPr>
              <p:cNvPr id="4" name="Pennanteckning 3"/>
              <p:cNvPicPr/>
              <p:nvPr/>
            </p:nvPicPr>
            <p:blipFill>
              <a:blip r:embed="rId4"/>
              <a:stretch>
                <a:fillRect/>
              </a:stretch>
            </p:blipFill>
            <p:spPr>
              <a:xfrm>
                <a:off x="258522" y="674593"/>
                <a:ext cx="6710749" cy="36234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Pennanteckning 4"/>
              <p14:cNvContentPartPr/>
              <p14:nvPr/>
            </p14:nvContentPartPr>
            <p14:xfrm>
              <a:off x="4750200" y="973080"/>
              <a:ext cx="39960" cy="221040"/>
            </p14:xfrm>
          </p:contentPart>
        </mc:Choice>
        <mc:Fallback xmlns="">
          <p:pic>
            <p:nvPicPr>
              <p:cNvPr id="5" name="Pennanteckning 4"/>
              <p:cNvPicPr/>
              <p:nvPr/>
            </p:nvPicPr>
            <p:blipFill>
              <a:blip r:embed="rId6"/>
              <a:stretch>
                <a:fillRect/>
              </a:stretch>
            </p:blipFill>
            <p:spPr>
              <a:xfrm>
                <a:off x="4741200" y="970560"/>
                <a:ext cx="53640" cy="2322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 name="Pennanteckning 5"/>
              <p14:cNvContentPartPr/>
              <p14:nvPr/>
            </p14:nvContentPartPr>
            <p14:xfrm>
              <a:off x="4178520" y="682200"/>
              <a:ext cx="2990880" cy="4244040"/>
            </p14:xfrm>
          </p:contentPart>
        </mc:Choice>
        <mc:Fallback xmlns="">
          <p:pic>
            <p:nvPicPr>
              <p:cNvPr id="6" name="Pennanteckning 5"/>
              <p:cNvPicPr/>
              <p:nvPr/>
            </p:nvPicPr>
            <p:blipFill>
              <a:blip r:embed="rId8"/>
              <a:stretch>
                <a:fillRect/>
              </a:stretch>
            </p:blipFill>
            <p:spPr>
              <a:xfrm>
                <a:off x="4171680" y="669960"/>
                <a:ext cx="3005640" cy="42670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7" name="Pennanteckning 6"/>
              <p14:cNvContentPartPr/>
              <p14:nvPr/>
            </p14:nvContentPartPr>
            <p14:xfrm>
              <a:off x="1432800" y="1864080"/>
              <a:ext cx="5844960" cy="3536640"/>
            </p14:xfrm>
          </p:contentPart>
        </mc:Choice>
        <mc:Fallback xmlns="">
          <p:pic>
            <p:nvPicPr>
              <p:cNvPr id="7" name="Pennanteckning 6"/>
              <p:cNvPicPr/>
              <p:nvPr/>
            </p:nvPicPr>
            <p:blipFill>
              <a:blip r:embed="rId10"/>
              <a:stretch>
                <a:fillRect/>
              </a:stretch>
            </p:blipFill>
            <p:spPr>
              <a:xfrm>
                <a:off x="1422360" y="1851480"/>
                <a:ext cx="5865120" cy="35614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8" name="Pennanteckning 7"/>
              <p14:cNvContentPartPr/>
              <p14:nvPr/>
            </p14:nvContentPartPr>
            <p14:xfrm>
              <a:off x="3089880" y="1086840"/>
              <a:ext cx="3710160" cy="2568600"/>
            </p14:xfrm>
          </p:contentPart>
        </mc:Choice>
        <mc:Fallback xmlns="">
          <p:pic>
            <p:nvPicPr>
              <p:cNvPr id="8" name="Pennanteckning 7"/>
              <p:cNvPicPr/>
              <p:nvPr/>
            </p:nvPicPr>
            <p:blipFill>
              <a:blip r:embed="rId12"/>
              <a:stretch>
                <a:fillRect/>
              </a:stretch>
            </p:blipFill>
            <p:spPr>
              <a:xfrm>
                <a:off x="3085920" y="1080000"/>
                <a:ext cx="3718080" cy="25779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9" name="Pennanteckning 8"/>
              <p14:cNvContentPartPr/>
              <p14:nvPr/>
            </p14:nvContentPartPr>
            <p14:xfrm>
              <a:off x="2612520" y="1306800"/>
              <a:ext cx="7075800" cy="2780280"/>
            </p14:xfrm>
          </p:contentPart>
        </mc:Choice>
        <mc:Fallback xmlns="">
          <p:pic>
            <p:nvPicPr>
              <p:cNvPr id="9" name="Pennanteckning 8"/>
              <p:cNvPicPr/>
              <p:nvPr/>
            </p:nvPicPr>
            <p:blipFill>
              <a:blip r:embed="rId14"/>
              <a:stretch>
                <a:fillRect/>
              </a:stretch>
            </p:blipFill>
            <p:spPr>
              <a:xfrm>
                <a:off x="2603160" y="1300680"/>
                <a:ext cx="7088040" cy="279576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0" name="Pennanteckning 9"/>
              <p14:cNvContentPartPr/>
              <p14:nvPr/>
            </p14:nvContentPartPr>
            <p14:xfrm>
              <a:off x="3513600" y="2917440"/>
              <a:ext cx="190440" cy="355320"/>
            </p14:xfrm>
          </p:contentPart>
        </mc:Choice>
        <mc:Fallback xmlns="">
          <p:pic>
            <p:nvPicPr>
              <p:cNvPr id="10" name="Pennanteckning 9"/>
              <p:cNvPicPr/>
              <p:nvPr/>
            </p:nvPicPr>
            <p:blipFill>
              <a:blip r:embed="rId16"/>
              <a:stretch>
                <a:fillRect/>
              </a:stretch>
            </p:blipFill>
            <p:spPr>
              <a:xfrm>
                <a:off x="3507120" y="2910240"/>
                <a:ext cx="199800" cy="3654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1" name="Pennanteckning 10"/>
              <p14:cNvContentPartPr/>
              <p14:nvPr/>
            </p14:nvContentPartPr>
            <p14:xfrm>
              <a:off x="7017480" y="2577600"/>
              <a:ext cx="2068920" cy="1570680"/>
            </p14:xfrm>
          </p:contentPart>
        </mc:Choice>
        <mc:Fallback xmlns="">
          <p:pic>
            <p:nvPicPr>
              <p:cNvPr id="11" name="Pennanteckning 10"/>
              <p:cNvPicPr/>
              <p:nvPr/>
            </p:nvPicPr>
            <p:blipFill>
              <a:blip r:embed="rId18"/>
              <a:stretch>
                <a:fillRect/>
              </a:stretch>
            </p:blipFill>
            <p:spPr>
              <a:xfrm>
                <a:off x="7008840" y="2570400"/>
                <a:ext cx="2080440" cy="1585800"/>
              </a:xfrm>
              <a:prstGeom prst="rect">
                <a:avLst/>
              </a:prstGeom>
            </p:spPr>
          </p:pic>
        </mc:Fallback>
      </mc:AlternateContent>
    </p:spTree>
    <p:extLst>
      <p:ext uri="{BB962C8B-B14F-4D97-AF65-F5344CB8AC3E}">
        <p14:creationId xmlns:p14="http://schemas.microsoft.com/office/powerpoint/2010/main" val="3207968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10"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x</a:t>
            </a:r>
            <a:r>
              <a:rPr lang="sv-SE" sz="1400" dirty="0">
                <a:solidFill>
                  <a:schemeClr val="accent2">
                    <a:lumMod val="75000"/>
                  </a:schemeClr>
                </a:solidFill>
              </a:rPr>
              <a:t>: [Kategori]</a:t>
            </a:r>
          </a:p>
        </p:txBody>
      </p:sp>
      <p:cxnSp>
        <p:nvCxnSpPr>
          <p:cNvPr id="35" name="Rak 164"/>
          <p:cNvCxnSpPr/>
          <p:nvPr/>
        </p:nvCxnSpPr>
        <p:spPr>
          <a:xfrm flipH="1" flipV="1">
            <a:off x="11836745"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6" name="Rak 164"/>
          <p:cNvCxnSpPr/>
          <p:nvPr/>
        </p:nvCxnSpPr>
        <p:spPr>
          <a:xfrm flipH="1" flipV="1">
            <a:off x="6382531"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5" name="Underrubrik 2"/>
          <p:cNvSpPr txBox="1">
            <a:spLocks/>
          </p:cNvSpPr>
          <p:nvPr/>
        </p:nvSpPr>
        <p:spPr>
          <a:xfrm>
            <a:off x="6486083" y="175580"/>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x</a:t>
            </a:r>
            <a:r>
              <a:rPr lang="sv-SE" sz="1400" dirty="0">
                <a:solidFill>
                  <a:schemeClr val="accent2">
                    <a:lumMod val="75000"/>
                  </a:schemeClr>
                </a:solidFill>
              </a:rPr>
              <a:t>: [Kategori]</a:t>
            </a:r>
          </a:p>
        </p:txBody>
      </p:sp>
      <mc:AlternateContent xmlns:mc="http://schemas.openxmlformats.org/markup-compatibility/2006" xmlns:p14="http://schemas.microsoft.com/office/powerpoint/2010/main">
        <mc:Choice Requires="p14">
          <p:contentPart p14:bwMode="auto" r:id="rId5">
            <p14:nvContentPartPr>
              <p14:cNvPr id="2" name="Pennanteckning 1"/>
              <p14:cNvContentPartPr/>
              <p14:nvPr/>
            </p14:nvContentPartPr>
            <p14:xfrm>
              <a:off x="8263800" y="1588680"/>
              <a:ext cx="3012120" cy="3110760"/>
            </p14:xfrm>
          </p:contentPart>
        </mc:Choice>
        <mc:Fallback xmlns="">
          <p:pic>
            <p:nvPicPr>
              <p:cNvPr id="2" name="Pennanteckning 1"/>
              <p:cNvPicPr/>
              <p:nvPr/>
            </p:nvPicPr>
            <p:blipFill>
              <a:blip r:embed="rId6"/>
              <a:stretch>
                <a:fillRect/>
              </a:stretch>
            </p:blipFill>
            <p:spPr>
              <a:xfrm>
                <a:off x="8260200" y="1586160"/>
                <a:ext cx="3018240" cy="3120480"/>
              </a:xfrm>
              <a:prstGeom prst="rect">
                <a:avLst/>
              </a:prstGeom>
            </p:spPr>
          </p:pic>
        </mc:Fallback>
      </mc:AlternateContent>
    </p:spTree>
    <p:extLst>
      <p:ext uri="{BB962C8B-B14F-4D97-AF65-F5344CB8AC3E}">
        <p14:creationId xmlns:p14="http://schemas.microsoft.com/office/powerpoint/2010/main" val="1684715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Likbent triangel 8"/>
          <p:cNvSpPr/>
          <p:nvPr/>
        </p:nvSpPr>
        <p:spPr>
          <a:xfrm>
            <a:off x="401940" y="73075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 name="Likbent triangel 9"/>
          <p:cNvSpPr/>
          <p:nvPr/>
        </p:nvSpPr>
        <p:spPr>
          <a:xfrm>
            <a:off x="2250248" y="74179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 name="Koppling 10"/>
          <p:cNvSpPr/>
          <p:nvPr/>
        </p:nvSpPr>
        <p:spPr>
          <a:xfrm>
            <a:off x="1473498" y="86860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 name="Koppling 11"/>
          <p:cNvSpPr/>
          <p:nvPr/>
        </p:nvSpPr>
        <p:spPr>
          <a:xfrm>
            <a:off x="1704609" y="85578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 name="Textruta 218"/>
          <p:cNvSpPr txBox="1"/>
          <p:nvPr/>
        </p:nvSpPr>
        <p:spPr>
          <a:xfrm>
            <a:off x="2513650" y="395112"/>
            <a:ext cx="1725930" cy="2477865"/>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Börja med att alla ställer sig i par tex mellan två konor/efter en sarg.</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”TÅGET”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Putta din kompis som bromsar byt vid konen.</a:t>
            </a:r>
          </a:p>
          <a:p>
            <a:pPr>
              <a:lnSpc>
                <a:spcPct val="107000"/>
              </a:lnSpc>
            </a:pP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”HÄST O VAGN”</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Dra din kompis som sitter på knä med två klubbor, en i vardera hand.</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4" name="Underrubrik 2"/>
          <p:cNvSpPr txBox="1">
            <a:spLocks/>
          </p:cNvSpPr>
          <p:nvPr/>
        </p:nvSpPr>
        <p:spPr>
          <a:xfrm>
            <a:off x="6287270" y="245752"/>
            <a:ext cx="5448809" cy="46902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”Svettis” 2: </a:t>
            </a:r>
            <a:r>
              <a:rPr lang="sv-SE" sz="1400" dirty="0">
                <a:solidFill>
                  <a:schemeClr val="accent2">
                    <a:lumMod val="75000"/>
                  </a:schemeClr>
                </a:solidFill>
              </a:rPr>
              <a:t>Koordination/kondition/styrka </a:t>
            </a:r>
            <a:endParaRPr lang="sv-SE" sz="2000" dirty="0">
              <a:solidFill>
                <a:schemeClr val="accent2">
                  <a:lumMod val="75000"/>
                </a:schemeClr>
              </a:solidFill>
            </a:endParaRPr>
          </a:p>
        </p:txBody>
      </p:sp>
      <p:cxnSp>
        <p:nvCxnSpPr>
          <p:cNvPr id="15" name="Rak pil 14"/>
          <p:cNvCxnSpPr/>
          <p:nvPr/>
        </p:nvCxnSpPr>
        <p:spPr>
          <a:xfrm flipH="1">
            <a:off x="1306604" y="1150744"/>
            <a:ext cx="611688" cy="6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Nedåtböjd 15"/>
          <p:cNvSpPr/>
          <p:nvPr/>
        </p:nvSpPr>
        <p:spPr>
          <a:xfrm rot="16402129">
            <a:off x="79034" y="1033575"/>
            <a:ext cx="333811" cy="167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9"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Uppvärmning / ”Svettis” </a:t>
            </a:r>
            <a:endParaRPr lang="sv-SE" sz="1400" dirty="0">
              <a:solidFill>
                <a:schemeClr val="accent2">
                  <a:lumMod val="75000"/>
                </a:schemeClr>
              </a:solidFill>
            </a:endParaRPr>
          </a:p>
        </p:txBody>
      </p:sp>
      <p:sp>
        <p:nvSpPr>
          <p:cNvPr id="24" name="Koppling 23"/>
          <p:cNvSpPr/>
          <p:nvPr/>
        </p:nvSpPr>
        <p:spPr>
          <a:xfrm>
            <a:off x="1457652" y="154350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5" name="Koppling 24"/>
          <p:cNvSpPr/>
          <p:nvPr/>
        </p:nvSpPr>
        <p:spPr>
          <a:xfrm>
            <a:off x="1688763" y="153068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6" name="Rak pil 25"/>
          <p:cNvCxnSpPr/>
          <p:nvPr/>
        </p:nvCxnSpPr>
        <p:spPr>
          <a:xfrm flipH="1">
            <a:off x="1290758" y="1825644"/>
            <a:ext cx="611688" cy="6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Nedåtböjd 26"/>
          <p:cNvSpPr/>
          <p:nvPr/>
        </p:nvSpPr>
        <p:spPr>
          <a:xfrm rot="16402129">
            <a:off x="63188" y="1708475"/>
            <a:ext cx="333811" cy="167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 name="Rektangel 3"/>
          <p:cNvSpPr/>
          <p:nvPr/>
        </p:nvSpPr>
        <p:spPr>
          <a:xfrm>
            <a:off x="7443880" y="1035463"/>
            <a:ext cx="2725479" cy="1244956"/>
          </a:xfrm>
          <a:prstGeom prst="rect">
            <a:avLst/>
          </a:prstGeom>
        </p:spPr>
        <p:txBody>
          <a:bodyPr wrap="square">
            <a:sp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”SIGNAL STOPP”</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Alla ställer sig tex längs en sarg. När ledare blåser i pipan kör alla mot andra sidan. När pipan blåser gör alla en tvärnit och väntar på nästa signal då man fortsätter till pipan ljuder igen då man stannar osv. Uppmuntra till att tvärnita åt båda hållen.</a:t>
            </a:r>
          </a:p>
        </p:txBody>
      </p:sp>
      <p:sp>
        <p:nvSpPr>
          <p:cNvPr id="28" name="Textruta 233"/>
          <p:cNvSpPr txBox="1"/>
          <p:nvPr/>
        </p:nvSpPr>
        <p:spPr>
          <a:xfrm>
            <a:off x="58818" y="3806938"/>
            <a:ext cx="3870126" cy="1472043"/>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PASSNINGAR</a:t>
            </a:r>
          </a:p>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(”Nummerboll”)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Spelarna får varsitt nummer. </a:t>
            </a:r>
            <a:r>
              <a:rPr lang="sv-SE" sz="1000" dirty="0">
                <a:solidFill>
                  <a:schemeClr val="accent2">
                    <a:lumMod val="75000"/>
                  </a:schemeClr>
                </a:solidFill>
                <a:ea typeface="Calibri" panose="020F0502020204030204" pitchFamily="34" charset="0"/>
                <a:cs typeface="Times New Roman" panose="02020603050405020304" pitchFamily="18" charset="0"/>
              </a:rPr>
              <a:t>Sedan åker de runt och passar varandra i nummer ordning. Det gäller att hålla koll på den man får bollen ifrån samt den man ska passa. </a:t>
            </a:r>
          </a:p>
          <a:p>
            <a:pPr>
              <a:lnSpc>
                <a:spcPct val="107000"/>
              </a:lnSpc>
              <a:spcAft>
                <a:spcPts val="0"/>
              </a:spcAft>
            </a:pPr>
            <a:br>
              <a:rPr lang="sv-SE" sz="1000" dirty="0">
                <a:solidFill>
                  <a:schemeClr val="accent2">
                    <a:lumMod val="75000"/>
                  </a:schemeClr>
                </a:solidFill>
                <a:effectLst/>
                <a:ea typeface="Calibri" panose="020F0502020204030204" pitchFamily="34" charset="0"/>
                <a:cs typeface="Times New Roman" panose="02020603050405020304" pitchFamily="18" charset="0"/>
              </a:rPr>
            </a:br>
            <a:r>
              <a:rPr lang="sv-SE" sz="1000" dirty="0">
                <a:solidFill>
                  <a:schemeClr val="accent2">
                    <a:lumMod val="75000"/>
                  </a:schemeClr>
                </a:solidFill>
                <a:effectLst/>
                <a:ea typeface="Calibri" panose="020F0502020204030204" pitchFamily="34" charset="0"/>
                <a:cs typeface="Times New Roman" panose="02020603050405020304" pitchFamily="18" charset="0"/>
              </a:rPr>
              <a:t>Hur kan vi hjälpa varandra?</a:t>
            </a:r>
          </a:p>
          <a:p>
            <a:pPr>
              <a:lnSpc>
                <a:spcPct val="107000"/>
              </a:lnSpc>
            </a:pPr>
            <a:r>
              <a:rPr lang="sv-SE" sz="1100" dirty="0">
                <a:solidFill>
                  <a:schemeClr val="accent2">
                    <a:lumMod val="75000"/>
                  </a:schemeClr>
                </a:solidFill>
                <a:ea typeface="Calibri" panose="020F0502020204030204" pitchFamily="34" charset="0"/>
                <a:cs typeface="Times New Roman" panose="02020603050405020304" pitchFamily="18" charset="0"/>
              </a:rPr>
              <a:t>(Tex. </a:t>
            </a:r>
            <a:r>
              <a:rPr lang="sv-SE" sz="1000" dirty="0">
                <a:solidFill>
                  <a:schemeClr val="accent2">
                    <a:lumMod val="75000"/>
                  </a:schemeClr>
                </a:solidFill>
                <a:ea typeface="Calibri" panose="020F0502020204030204" pitchFamily="34" charset="0"/>
                <a:cs typeface="Times New Roman" panose="02020603050405020304" pitchFamily="18" charset="0"/>
              </a:rPr>
              <a:t>Visa med klubban och prata att man är spelbar. Prata med varandra.)</a:t>
            </a: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0"/>
              </a:spcAft>
            </a:pPr>
            <a:endParaRPr lang="sv-SE" sz="1000" dirty="0">
              <a:solidFill>
                <a:schemeClr val="accent2">
                  <a:lumMod val="75000"/>
                </a:schemeClr>
              </a:solidFill>
              <a:ea typeface="Calibri" panose="020F0502020204030204" pitchFamily="34" charset="0"/>
              <a:cs typeface="Times New Roman" panose="02020603050405020304" pitchFamily="18" charset="0"/>
            </a:endParaRPr>
          </a:p>
        </p:txBody>
      </p:sp>
      <p:sp>
        <p:nvSpPr>
          <p:cNvPr id="39" name="Likbent triangel 38"/>
          <p:cNvSpPr/>
          <p:nvPr/>
        </p:nvSpPr>
        <p:spPr>
          <a:xfrm>
            <a:off x="517149" y="533977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0" name="Likbent triangel 39"/>
          <p:cNvSpPr/>
          <p:nvPr/>
        </p:nvSpPr>
        <p:spPr>
          <a:xfrm>
            <a:off x="2365457" y="535081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Koppling 30"/>
          <p:cNvSpPr/>
          <p:nvPr/>
        </p:nvSpPr>
        <p:spPr>
          <a:xfrm>
            <a:off x="2321723" y="561772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Nedåtböjd 33"/>
          <p:cNvSpPr/>
          <p:nvPr/>
        </p:nvSpPr>
        <p:spPr>
          <a:xfrm rot="16402129">
            <a:off x="194243" y="5642599"/>
            <a:ext cx="333811" cy="167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3" name="Koppling 37"/>
          <p:cNvSpPr/>
          <p:nvPr/>
        </p:nvSpPr>
        <p:spPr>
          <a:xfrm>
            <a:off x="2341339" y="635854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4" name="Koppling 38"/>
          <p:cNvSpPr/>
          <p:nvPr/>
        </p:nvSpPr>
        <p:spPr>
          <a:xfrm>
            <a:off x="2351117" y="597940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45" name="Grupp 44"/>
          <p:cNvGrpSpPr/>
          <p:nvPr/>
        </p:nvGrpSpPr>
        <p:grpSpPr>
          <a:xfrm rot="5400000">
            <a:off x="1190623" y="4881198"/>
            <a:ext cx="343061" cy="1690010"/>
            <a:chOff x="9318812" y="2239299"/>
            <a:chExt cx="188259" cy="477007"/>
          </a:xfrm>
        </p:grpSpPr>
        <p:cxnSp>
          <p:nvCxnSpPr>
            <p:cNvPr id="46" name="Rak 42"/>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Rak 43"/>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48" name="Textruta 218"/>
          <p:cNvSpPr txBox="1"/>
          <p:nvPr/>
        </p:nvSpPr>
        <p:spPr>
          <a:xfrm>
            <a:off x="2684106" y="5544064"/>
            <a:ext cx="2227198" cy="1039905"/>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Ställ upp alla spelare på en rad. Vid signal ”springer” de iväg och gör en tvärnit vid </a:t>
            </a:r>
            <a:r>
              <a:rPr lang="sv-SE" sz="1000" dirty="0" err="1">
                <a:solidFill>
                  <a:schemeClr val="accent2">
                    <a:lumMod val="75000"/>
                  </a:schemeClr>
                </a:solidFill>
                <a:effectLst/>
                <a:ea typeface="Calibri" panose="020F0502020204030204" pitchFamily="34" charset="0"/>
                <a:cs typeface="Times New Roman" panose="02020603050405020304" pitchFamily="18" charset="0"/>
              </a:rPr>
              <a:t>konraden</a:t>
            </a:r>
            <a:r>
              <a:rPr lang="sv-SE" sz="1000" dirty="0">
                <a:solidFill>
                  <a:schemeClr val="accent2">
                    <a:lumMod val="75000"/>
                  </a:schemeClr>
                </a:solidFill>
                <a:effectLst/>
                <a:ea typeface="Calibri" panose="020F0502020204030204" pitchFamily="34" charset="0"/>
                <a:cs typeface="Times New Roman" panose="02020603050405020304" pitchFamily="18" charset="0"/>
              </a:rPr>
              <a:t>. Vänd sedan om och upprepa vid signal.</a:t>
            </a:r>
          </a:p>
        </p:txBody>
      </p:sp>
      <p:sp>
        <p:nvSpPr>
          <p:cNvPr id="49" name="Ellips 48"/>
          <p:cNvSpPr/>
          <p:nvPr/>
        </p:nvSpPr>
        <p:spPr>
          <a:xfrm>
            <a:off x="4601205" y="3828109"/>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0" name="Ellips 49"/>
          <p:cNvSpPr/>
          <p:nvPr/>
        </p:nvSpPr>
        <p:spPr>
          <a:xfrm>
            <a:off x="4764468" y="4103386"/>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1" name="Ellips 50"/>
          <p:cNvSpPr/>
          <p:nvPr/>
        </p:nvSpPr>
        <p:spPr>
          <a:xfrm>
            <a:off x="5011171" y="4135153"/>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2" name="Ellips 51"/>
          <p:cNvSpPr/>
          <p:nvPr/>
        </p:nvSpPr>
        <p:spPr>
          <a:xfrm>
            <a:off x="5093181" y="4399150"/>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3" name="Ellips 52"/>
          <p:cNvSpPr/>
          <p:nvPr/>
        </p:nvSpPr>
        <p:spPr>
          <a:xfrm>
            <a:off x="5254901" y="4259053"/>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Ellips 53"/>
          <p:cNvSpPr/>
          <p:nvPr/>
        </p:nvSpPr>
        <p:spPr>
          <a:xfrm>
            <a:off x="4879869" y="4404169"/>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5" name="Ellips 54"/>
          <p:cNvSpPr/>
          <p:nvPr/>
        </p:nvSpPr>
        <p:spPr>
          <a:xfrm>
            <a:off x="5330647" y="4021468"/>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6" name="Ellips 55"/>
          <p:cNvSpPr/>
          <p:nvPr/>
        </p:nvSpPr>
        <p:spPr>
          <a:xfrm>
            <a:off x="4895951" y="3787150"/>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7" name="Ellips 56"/>
          <p:cNvSpPr/>
          <p:nvPr/>
        </p:nvSpPr>
        <p:spPr>
          <a:xfrm>
            <a:off x="4606545" y="4266760"/>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8" name="Ellips 57"/>
          <p:cNvSpPr/>
          <p:nvPr/>
        </p:nvSpPr>
        <p:spPr>
          <a:xfrm>
            <a:off x="5102309" y="3933607"/>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9" name="Ellips 58"/>
          <p:cNvSpPr/>
          <p:nvPr/>
        </p:nvSpPr>
        <p:spPr>
          <a:xfrm>
            <a:off x="5338582" y="3816726"/>
            <a:ext cx="100924" cy="9289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0" name="Textruta 63"/>
          <p:cNvSpPr txBox="1"/>
          <p:nvPr/>
        </p:nvSpPr>
        <p:spPr>
          <a:xfrm>
            <a:off x="3911953" y="2513014"/>
            <a:ext cx="2300638" cy="109460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Testövning vid tillfälle</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Lägg ut ”puckar med skruv” på isen och låt spelarna dribbla runt så snabbt de kan.</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Håll </a:t>
            </a:r>
            <a:r>
              <a:rPr lang="sv-SE" sz="1100" dirty="0" err="1">
                <a:solidFill>
                  <a:schemeClr val="accent2">
                    <a:lumMod val="75000"/>
                  </a:schemeClr>
                </a:solidFill>
                <a:ea typeface="Calibri" panose="020F0502020204030204" pitchFamily="34" charset="0"/>
                <a:cs typeface="Times New Roman" panose="02020603050405020304" pitchFamily="18" charset="0"/>
              </a:rPr>
              <a:t>klubbladet</a:t>
            </a:r>
            <a:r>
              <a:rPr lang="sv-SE" sz="1100" dirty="0">
                <a:solidFill>
                  <a:schemeClr val="accent2">
                    <a:lumMod val="75000"/>
                  </a:schemeClr>
                </a:solidFill>
                <a:ea typeface="Calibri" panose="020F0502020204030204" pitchFamily="34" charset="0"/>
                <a:cs typeface="Times New Roman" panose="02020603050405020304" pitchFamily="18" charset="0"/>
              </a:rPr>
              <a:t> strax ovanför isen i rörelserna.</a:t>
            </a:r>
            <a:endParaRPr lang="sv-SE" sz="1400" dirty="0">
              <a:solidFill>
                <a:schemeClr val="accent2">
                  <a:lumMod val="75000"/>
                </a:schemeClr>
              </a:solidFill>
              <a:ea typeface="Calibri" panose="020F0502020204030204" pitchFamily="34" charset="0"/>
              <a:cs typeface="Times New Roman" panose="02020603050405020304" pitchFamily="18" charset="0"/>
            </a:endParaRPr>
          </a:p>
        </p:txBody>
      </p:sp>
      <p:sp>
        <p:nvSpPr>
          <p:cNvPr id="3" name="Rektangel 2"/>
          <p:cNvSpPr/>
          <p:nvPr/>
        </p:nvSpPr>
        <p:spPr>
          <a:xfrm rot="20482899">
            <a:off x="3987252" y="1004891"/>
            <a:ext cx="2049015" cy="646331"/>
          </a:xfrm>
          <a:prstGeom prst="rect">
            <a:avLst/>
          </a:prstGeom>
        </p:spPr>
        <p:txBody>
          <a:bodyPr wrap="square">
            <a:spAutoFit/>
          </a:bodyPr>
          <a:lstStyle/>
          <a:p>
            <a:r>
              <a:rPr lang="sv-SE" sz="1200" i="1" dirty="0">
                <a:solidFill>
                  <a:schemeClr val="accent2">
                    <a:lumMod val="75000"/>
                  </a:schemeClr>
                </a:solidFill>
              </a:rPr>
              <a:t>Uppmuntra att köra  med någon man inte brukar vara med och byt kompis</a:t>
            </a:r>
            <a:endParaRPr lang="sv-SE" sz="1200" i="1" dirty="0"/>
          </a:p>
        </p:txBody>
      </p:sp>
      <p:sp>
        <p:nvSpPr>
          <p:cNvPr id="61" name="Koppling 43"/>
          <p:cNvSpPr/>
          <p:nvPr/>
        </p:nvSpPr>
        <p:spPr>
          <a:xfrm rot="10800000">
            <a:off x="1788574" y="270905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2" name="Koppling 44"/>
          <p:cNvSpPr/>
          <p:nvPr/>
        </p:nvSpPr>
        <p:spPr>
          <a:xfrm rot="10800000">
            <a:off x="821165" y="243184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3" name="Koppling 49"/>
          <p:cNvSpPr/>
          <p:nvPr/>
        </p:nvSpPr>
        <p:spPr>
          <a:xfrm rot="10800000">
            <a:off x="1160848" y="359838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64" name="Rak pil 50"/>
          <p:cNvCxnSpPr/>
          <p:nvPr/>
        </p:nvCxnSpPr>
        <p:spPr>
          <a:xfrm flipH="1" flipV="1">
            <a:off x="560594" y="3312830"/>
            <a:ext cx="588926" cy="304206"/>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5" name="Rak pil 51"/>
          <p:cNvCxnSpPr/>
          <p:nvPr/>
        </p:nvCxnSpPr>
        <p:spPr>
          <a:xfrm>
            <a:off x="928797" y="2747691"/>
            <a:ext cx="192148" cy="77892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6" name="Rak pil 52"/>
          <p:cNvCxnSpPr/>
          <p:nvPr/>
        </p:nvCxnSpPr>
        <p:spPr>
          <a:xfrm flipH="1" flipV="1">
            <a:off x="1295119" y="2696958"/>
            <a:ext cx="559367" cy="14353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67" name="Koppling 53"/>
          <p:cNvSpPr/>
          <p:nvPr/>
        </p:nvSpPr>
        <p:spPr>
          <a:xfrm rot="10800000">
            <a:off x="229828" y="308740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68" name="Rak pil 54"/>
          <p:cNvCxnSpPr/>
          <p:nvPr/>
        </p:nvCxnSpPr>
        <p:spPr>
          <a:xfrm flipV="1">
            <a:off x="549267" y="2885012"/>
            <a:ext cx="1150074" cy="264502"/>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3403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14" name="Underrubrik 2"/>
          <p:cNvSpPr txBox="1">
            <a:spLocks/>
          </p:cNvSpPr>
          <p:nvPr/>
        </p:nvSpPr>
        <p:spPr>
          <a:xfrm>
            <a:off x="6287270" y="245752"/>
            <a:ext cx="5448809" cy="46902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”Svettis” x: </a:t>
            </a:r>
            <a:r>
              <a:rPr lang="sv-SE" sz="1400" dirty="0">
                <a:solidFill>
                  <a:schemeClr val="accent2">
                    <a:lumMod val="75000"/>
                  </a:schemeClr>
                </a:solidFill>
              </a:rPr>
              <a:t>Koordination/kondition/styrka </a:t>
            </a:r>
            <a:endParaRPr lang="sv-SE" sz="2000" dirty="0">
              <a:solidFill>
                <a:schemeClr val="accent2">
                  <a:lumMod val="75000"/>
                </a:schemeClr>
              </a:solidFill>
            </a:endParaRPr>
          </a:p>
        </p:txBody>
      </p:sp>
      <p:sp>
        <p:nvSpPr>
          <p:cNvPr id="19"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”Svettis” 3: </a:t>
            </a:r>
            <a:r>
              <a:rPr lang="sv-SE" sz="1400" dirty="0">
                <a:solidFill>
                  <a:schemeClr val="accent2">
                    <a:lumMod val="75000"/>
                  </a:schemeClr>
                </a:solidFill>
              </a:rPr>
              <a:t>Koordination/kondition/styrka</a:t>
            </a:r>
          </a:p>
        </p:txBody>
      </p:sp>
      <p:sp>
        <p:nvSpPr>
          <p:cNvPr id="28" name="Likbent triangel 27"/>
          <p:cNvSpPr/>
          <p:nvPr/>
        </p:nvSpPr>
        <p:spPr>
          <a:xfrm>
            <a:off x="1220458" y="143665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 name="Likbent triangel 28"/>
          <p:cNvSpPr/>
          <p:nvPr/>
        </p:nvSpPr>
        <p:spPr>
          <a:xfrm>
            <a:off x="3068766" y="144769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1" name="Koppling 30"/>
          <p:cNvSpPr/>
          <p:nvPr/>
        </p:nvSpPr>
        <p:spPr>
          <a:xfrm>
            <a:off x="3025032" y="171459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2" name="Textruta 218"/>
          <p:cNvSpPr txBox="1"/>
          <p:nvPr/>
        </p:nvSpPr>
        <p:spPr>
          <a:xfrm>
            <a:off x="3808640" y="2165230"/>
            <a:ext cx="1725930" cy="1375412"/>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Ställ upp alla spelare på en rad. Vid signal ”springer” de iväg och gör en tvärnit vid </a:t>
            </a:r>
            <a:r>
              <a:rPr lang="sv-SE" sz="1000" dirty="0" err="1">
                <a:solidFill>
                  <a:schemeClr val="accent2">
                    <a:lumMod val="75000"/>
                  </a:schemeClr>
                </a:solidFill>
                <a:effectLst/>
                <a:ea typeface="Calibri" panose="020F0502020204030204" pitchFamily="34" charset="0"/>
                <a:cs typeface="Times New Roman" panose="02020603050405020304" pitchFamily="18" charset="0"/>
              </a:rPr>
              <a:t>konraden</a:t>
            </a:r>
            <a:r>
              <a:rPr lang="sv-SE" sz="1000" dirty="0">
                <a:solidFill>
                  <a:schemeClr val="accent2">
                    <a:lumMod val="75000"/>
                  </a:schemeClr>
                </a:solidFill>
                <a:effectLst/>
                <a:ea typeface="Calibri" panose="020F0502020204030204" pitchFamily="34" charset="0"/>
                <a:cs typeface="Times New Roman" panose="02020603050405020304" pitchFamily="18" charset="0"/>
              </a:rPr>
              <a:t>. Vänd sedan om och upprepa vid signal.</a:t>
            </a:r>
          </a:p>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34" name="Nedåtböjd 33"/>
          <p:cNvSpPr/>
          <p:nvPr/>
        </p:nvSpPr>
        <p:spPr>
          <a:xfrm rot="16402129">
            <a:off x="897552" y="1739475"/>
            <a:ext cx="333811" cy="167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6" name="Likbent triangel 35"/>
          <p:cNvSpPr/>
          <p:nvPr/>
        </p:nvSpPr>
        <p:spPr>
          <a:xfrm>
            <a:off x="1220458" y="385378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7" name="Likbent triangel 36"/>
          <p:cNvSpPr/>
          <p:nvPr/>
        </p:nvSpPr>
        <p:spPr>
          <a:xfrm>
            <a:off x="3086511" y="385378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8" name="Koppling 37"/>
          <p:cNvSpPr/>
          <p:nvPr/>
        </p:nvSpPr>
        <p:spPr>
          <a:xfrm>
            <a:off x="3044648" y="245542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Koppling 38"/>
          <p:cNvSpPr/>
          <p:nvPr/>
        </p:nvSpPr>
        <p:spPr>
          <a:xfrm>
            <a:off x="3054426" y="207628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42" name="Grupp 41"/>
          <p:cNvGrpSpPr/>
          <p:nvPr/>
        </p:nvGrpSpPr>
        <p:grpSpPr>
          <a:xfrm rot="5400000">
            <a:off x="1893932" y="978074"/>
            <a:ext cx="343061" cy="1690010"/>
            <a:chOff x="9318812" y="2239299"/>
            <a:chExt cx="188259" cy="477007"/>
          </a:xfrm>
        </p:grpSpPr>
        <p:cxnSp>
          <p:nvCxnSpPr>
            <p:cNvPr id="43" name="Rak 42"/>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Rak 43"/>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07428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14" name="Underrubrik 2"/>
          <p:cNvSpPr txBox="1">
            <a:spLocks/>
          </p:cNvSpPr>
          <p:nvPr/>
        </p:nvSpPr>
        <p:spPr>
          <a:xfrm>
            <a:off x="6287270" y="245752"/>
            <a:ext cx="5448809" cy="46902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”Svettis” x: </a:t>
            </a:r>
            <a:r>
              <a:rPr lang="sv-SE" sz="1400" dirty="0">
                <a:solidFill>
                  <a:schemeClr val="accent2">
                    <a:lumMod val="75000"/>
                  </a:schemeClr>
                </a:solidFill>
              </a:rPr>
              <a:t>Koordination/kondition/styrka </a:t>
            </a:r>
            <a:endParaRPr lang="sv-SE" sz="2000" dirty="0">
              <a:solidFill>
                <a:schemeClr val="accent2">
                  <a:lumMod val="75000"/>
                </a:schemeClr>
              </a:solidFill>
            </a:endParaRPr>
          </a:p>
        </p:txBody>
      </p:sp>
      <p:sp>
        <p:nvSpPr>
          <p:cNvPr id="19"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”Svettis” x: </a:t>
            </a:r>
            <a:r>
              <a:rPr lang="sv-SE" sz="1400" dirty="0">
                <a:solidFill>
                  <a:schemeClr val="accent2">
                    <a:lumMod val="75000"/>
                  </a:schemeClr>
                </a:solidFill>
              </a:rPr>
              <a:t>Koordination/kondition/styrka</a:t>
            </a:r>
          </a:p>
        </p:txBody>
      </p:sp>
    </p:spTree>
    <p:extLst>
      <p:ext uri="{BB962C8B-B14F-4D97-AF65-F5344CB8AC3E}">
        <p14:creationId xmlns:p14="http://schemas.microsoft.com/office/powerpoint/2010/main" val="340411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14" name="Underrubrik 2"/>
          <p:cNvSpPr txBox="1">
            <a:spLocks/>
          </p:cNvSpPr>
          <p:nvPr/>
        </p:nvSpPr>
        <p:spPr>
          <a:xfrm>
            <a:off x="6287270" y="245752"/>
            <a:ext cx="5448809" cy="46902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”Svettis” x: </a:t>
            </a:r>
            <a:r>
              <a:rPr lang="sv-SE" sz="1400" dirty="0">
                <a:solidFill>
                  <a:schemeClr val="accent2">
                    <a:lumMod val="75000"/>
                  </a:schemeClr>
                </a:solidFill>
              </a:rPr>
              <a:t>Koordination/kondition/styrka </a:t>
            </a:r>
            <a:endParaRPr lang="sv-SE" sz="2000" dirty="0">
              <a:solidFill>
                <a:schemeClr val="accent2">
                  <a:lumMod val="75000"/>
                </a:schemeClr>
              </a:solidFill>
            </a:endParaRPr>
          </a:p>
        </p:txBody>
      </p:sp>
      <p:sp>
        <p:nvSpPr>
          <p:cNvPr id="19"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”Svettis” x: </a:t>
            </a:r>
            <a:r>
              <a:rPr lang="sv-SE" sz="1400" dirty="0">
                <a:solidFill>
                  <a:schemeClr val="accent2">
                    <a:lumMod val="75000"/>
                  </a:schemeClr>
                </a:solidFill>
              </a:rPr>
              <a:t>Koordination/kondition/styrka</a:t>
            </a:r>
          </a:p>
        </p:txBody>
      </p:sp>
    </p:spTree>
    <p:extLst>
      <p:ext uri="{BB962C8B-B14F-4D97-AF65-F5344CB8AC3E}">
        <p14:creationId xmlns:p14="http://schemas.microsoft.com/office/powerpoint/2010/main" val="16810643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36" name="Underrubrik 2"/>
          <p:cNvSpPr txBox="1">
            <a:spLocks/>
          </p:cNvSpPr>
          <p:nvPr/>
        </p:nvSpPr>
        <p:spPr>
          <a:xfrm>
            <a:off x="169585" y="111545"/>
            <a:ext cx="5264047" cy="38721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Tips</a:t>
            </a:r>
            <a:r>
              <a:rPr lang="sv-SE" sz="1400" dirty="0">
                <a:solidFill>
                  <a:schemeClr val="accent2">
                    <a:lumMod val="75000"/>
                  </a:schemeClr>
                </a:solidFill>
              </a:rPr>
              <a:t>: Bygga ”7 mannaplan” snabbt och enkelt vid träning</a:t>
            </a:r>
          </a:p>
        </p:txBody>
      </p:sp>
      <p:pic>
        <p:nvPicPr>
          <p:cNvPr id="37" name="Bildobjekt 36" descr="Skärmurklipp"/>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8910" y="637361"/>
            <a:ext cx="3705742" cy="5591955"/>
          </a:xfrm>
          <a:prstGeom prst="rect">
            <a:avLst/>
          </a:prstGeom>
        </p:spPr>
      </p:pic>
      <p:cxnSp>
        <p:nvCxnSpPr>
          <p:cNvPr id="38" name="Rak 37"/>
          <p:cNvCxnSpPr/>
          <p:nvPr/>
        </p:nvCxnSpPr>
        <p:spPr>
          <a:xfrm flipV="1">
            <a:off x="765163" y="831556"/>
            <a:ext cx="0" cy="517587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9" name="Rak 38"/>
          <p:cNvCxnSpPr/>
          <p:nvPr/>
        </p:nvCxnSpPr>
        <p:spPr>
          <a:xfrm flipV="1">
            <a:off x="2832954" y="964537"/>
            <a:ext cx="0" cy="241458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42" name="Bildobjekt 41" descr="Skärmurklipp"/>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91155" y="555387"/>
            <a:ext cx="1562318" cy="323895"/>
          </a:xfrm>
          <a:prstGeom prst="rect">
            <a:avLst/>
          </a:prstGeom>
        </p:spPr>
      </p:pic>
      <p:pic>
        <p:nvPicPr>
          <p:cNvPr id="43" name="Bildobjekt 42" descr="Skärmurklipp"/>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95247" y="3454726"/>
            <a:ext cx="695422" cy="257211"/>
          </a:xfrm>
          <a:prstGeom prst="rect">
            <a:avLst/>
          </a:prstGeom>
        </p:spPr>
      </p:pic>
      <p:sp>
        <p:nvSpPr>
          <p:cNvPr id="45" name="Rektangel 44"/>
          <p:cNvSpPr/>
          <p:nvPr/>
        </p:nvSpPr>
        <p:spPr>
          <a:xfrm>
            <a:off x="683181" y="3711937"/>
            <a:ext cx="4079022" cy="2958686"/>
          </a:xfrm>
          <a:prstGeom prst="rect">
            <a:avLst/>
          </a:prstGeom>
          <a:solidFill>
            <a:schemeClr val="tx1">
              <a:lumMod val="65000"/>
              <a:lumOff val="35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6" name="Streckad höger 55"/>
          <p:cNvSpPr/>
          <p:nvPr/>
        </p:nvSpPr>
        <p:spPr>
          <a:xfrm rot="10800000" flipV="1">
            <a:off x="2888684" y="1955004"/>
            <a:ext cx="1499878" cy="490736"/>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Flytta in sarg</a:t>
            </a:r>
          </a:p>
        </p:txBody>
      </p:sp>
      <p:sp>
        <p:nvSpPr>
          <p:cNvPr id="17" name="Underrubrik 2"/>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Tips: </a:t>
            </a:r>
            <a:r>
              <a:rPr lang="sv-SE" sz="1400" dirty="0">
                <a:solidFill>
                  <a:schemeClr val="accent2">
                    <a:lumMod val="75000"/>
                  </a:schemeClr>
                </a:solidFill>
              </a:rPr>
              <a:t>Placering av övningar</a:t>
            </a:r>
            <a:endParaRPr lang="sv-SE" sz="1200" dirty="0">
              <a:solidFill>
                <a:schemeClr val="accent2">
                  <a:lumMod val="75000"/>
                </a:schemeClr>
              </a:solidFill>
            </a:endParaRPr>
          </a:p>
        </p:txBody>
      </p:sp>
      <p:pic>
        <p:nvPicPr>
          <p:cNvPr id="18" name="Bildobjekt 17" descr="Skärmurklipp"/>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168613" y="879915"/>
            <a:ext cx="5978268" cy="4606485"/>
          </a:xfrm>
          <a:prstGeom prst="rect">
            <a:avLst/>
          </a:prstGeom>
        </p:spPr>
      </p:pic>
      <p:sp>
        <p:nvSpPr>
          <p:cNvPr id="19" name="Textruta 192"/>
          <p:cNvSpPr txBox="1"/>
          <p:nvPr/>
        </p:nvSpPr>
        <p:spPr>
          <a:xfrm>
            <a:off x="6298488" y="1406550"/>
            <a:ext cx="2939030" cy="1887270"/>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x </a:t>
            </a:r>
          </a:p>
        </p:txBody>
      </p:sp>
      <p:sp>
        <p:nvSpPr>
          <p:cNvPr id="20" name="Textruta 192"/>
          <p:cNvSpPr txBox="1"/>
          <p:nvPr/>
        </p:nvSpPr>
        <p:spPr>
          <a:xfrm>
            <a:off x="6298488" y="3340494"/>
            <a:ext cx="2939030" cy="1636751"/>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z</a:t>
            </a:r>
          </a:p>
        </p:txBody>
      </p:sp>
      <p:sp>
        <p:nvSpPr>
          <p:cNvPr id="21" name="Textruta 192"/>
          <p:cNvSpPr txBox="1"/>
          <p:nvPr/>
        </p:nvSpPr>
        <p:spPr>
          <a:xfrm>
            <a:off x="9367393" y="1406549"/>
            <a:ext cx="2197689" cy="3570695"/>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y</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22" name="Rektangel 21"/>
          <p:cNvSpPr/>
          <p:nvPr/>
        </p:nvSpPr>
        <p:spPr>
          <a:xfrm>
            <a:off x="6539009" y="5696631"/>
            <a:ext cx="4998124" cy="430887"/>
          </a:xfrm>
          <a:prstGeom prst="rect">
            <a:avLst/>
          </a:prstGeom>
        </p:spPr>
        <p:txBody>
          <a:bodyPr wrap="square">
            <a:spAutoFit/>
          </a:bodyPr>
          <a:lstStyle/>
          <a:p>
            <a:pPr algn="ctr"/>
            <a:r>
              <a:rPr lang="sv-SE" sz="1100" i="1" dirty="0">
                <a:solidFill>
                  <a:srgbClr val="00B050"/>
                </a:solidFill>
              </a:rPr>
              <a:t>Övningarna (och dess nummer) är hämtad från ”Övningsbank - </a:t>
            </a:r>
            <a:r>
              <a:rPr lang="sv-SE" sz="1100" i="1" dirty="0" err="1">
                <a:solidFill>
                  <a:srgbClr val="00B050"/>
                </a:solidFill>
              </a:rPr>
              <a:t>ispass</a:t>
            </a:r>
            <a:r>
              <a:rPr lang="sv-SE" sz="1100" i="1" dirty="0">
                <a:solidFill>
                  <a:srgbClr val="00B050"/>
                </a:solidFill>
              </a:rPr>
              <a:t> VSK F07.pptx”</a:t>
            </a:r>
          </a:p>
          <a:p>
            <a:pPr algn="ctr"/>
            <a:r>
              <a:rPr lang="sv-SE" sz="1100" i="1" dirty="0">
                <a:solidFill>
                  <a:srgbClr val="00B050"/>
                </a:solidFill>
                <a:hlinkClick r:id="rId9"/>
              </a:rPr>
              <a:t>http://www.laget.se/VSKBANDYF07/Document/Download/899197/5606428</a:t>
            </a:r>
            <a:endParaRPr lang="sv-SE" sz="1100" i="1" dirty="0">
              <a:solidFill>
                <a:srgbClr val="00B050"/>
              </a:solidFill>
            </a:endParaRPr>
          </a:p>
        </p:txBody>
      </p:sp>
    </p:spTree>
    <p:extLst>
      <p:ext uri="{BB962C8B-B14F-4D97-AF65-F5344CB8AC3E}">
        <p14:creationId xmlns:p14="http://schemas.microsoft.com/office/powerpoint/2010/main" val="1273942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67" name="Underrubrik 2"/>
          <p:cNvSpPr txBox="1">
            <a:spLocks/>
          </p:cNvSpPr>
          <p:nvPr/>
        </p:nvSpPr>
        <p:spPr>
          <a:xfrm>
            <a:off x="6569963" y="111545"/>
            <a:ext cx="5264047" cy="38721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Tips</a:t>
            </a:r>
            <a:r>
              <a:rPr lang="sv-SE" sz="1400" dirty="0">
                <a:solidFill>
                  <a:schemeClr val="accent2">
                    <a:lumMod val="75000"/>
                  </a:schemeClr>
                </a:solidFill>
              </a:rPr>
              <a:t>: Bygga ”7 mannaplan” vid poolspel</a:t>
            </a:r>
          </a:p>
        </p:txBody>
      </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pic>
        <p:nvPicPr>
          <p:cNvPr id="59" name="Bildobjekt 5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94300" y="498764"/>
            <a:ext cx="4212237" cy="5965306"/>
          </a:xfrm>
          <a:prstGeom prst="rect">
            <a:avLst/>
          </a:prstGeom>
        </p:spPr>
      </p:pic>
    </p:spTree>
    <p:extLst>
      <p:ext uri="{BB962C8B-B14F-4D97-AF65-F5344CB8AC3E}">
        <p14:creationId xmlns:p14="http://schemas.microsoft.com/office/powerpoint/2010/main" val="999483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Textruta 63"/>
          <p:cNvSpPr txBox="1"/>
          <p:nvPr/>
        </p:nvSpPr>
        <p:spPr>
          <a:xfrm>
            <a:off x="10639278" y="47145"/>
            <a:ext cx="1518863" cy="628030"/>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utan boll, spelaren bakom startar den som ska  starta</a:t>
            </a:r>
          </a:p>
        </p:txBody>
      </p:sp>
      <p:grpSp>
        <p:nvGrpSpPr>
          <p:cNvPr id="18" name="Grupp 17"/>
          <p:cNvGrpSpPr/>
          <p:nvPr/>
        </p:nvGrpSpPr>
        <p:grpSpPr>
          <a:xfrm>
            <a:off x="10727467" y="2375342"/>
            <a:ext cx="1000760" cy="1022350"/>
            <a:chOff x="0" y="0"/>
            <a:chExt cx="1001486" cy="1023258"/>
          </a:xfrm>
        </p:grpSpPr>
        <p:sp>
          <p:nvSpPr>
            <p:cNvPr id="19" name="Ellips 18"/>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 name="Likbent triangel 19"/>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 name="Likbent triangel 20"/>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2" name="Likbent triangel 21"/>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3" name="Likbent triangel 22"/>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grpSp>
        <p:nvGrpSpPr>
          <p:cNvPr id="24" name="Grupp 23"/>
          <p:cNvGrpSpPr/>
          <p:nvPr/>
        </p:nvGrpSpPr>
        <p:grpSpPr>
          <a:xfrm>
            <a:off x="9353249" y="1367950"/>
            <a:ext cx="1000760" cy="1022350"/>
            <a:chOff x="0" y="0"/>
            <a:chExt cx="1001486" cy="1023258"/>
          </a:xfrm>
        </p:grpSpPr>
        <p:sp>
          <p:nvSpPr>
            <p:cNvPr id="25" name="Ellips 24"/>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6" name="Likbent triangel 25"/>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7" name="Likbent triangel 26"/>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8" name="Likbent triangel 27"/>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 name="Likbent triangel 28"/>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cxnSp>
        <p:nvCxnSpPr>
          <p:cNvPr id="33" name="Rak pil 32"/>
          <p:cNvCxnSpPr>
            <a:endCxn id="25" idx="5"/>
          </p:cNvCxnSpPr>
          <p:nvPr/>
        </p:nvCxnSpPr>
        <p:spPr>
          <a:xfrm flipH="1">
            <a:off x="10207451" y="1708350"/>
            <a:ext cx="1020603" cy="5322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Rak pil 36"/>
          <p:cNvCxnSpPr>
            <a:endCxn id="25" idx="2"/>
          </p:cNvCxnSpPr>
          <p:nvPr/>
        </p:nvCxnSpPr>
        <p:spPr>
          <a:xfrm flipH="1" flipV="1">
            <a:off x="9353249" y="1879125"/>
            <a:ext cx="36016" cy="119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Rak pil 38"/>
          <p:cNvCxnSpPr>
            <a:stCxn id="19" idx="6"/>
          </p:cNvCxnSpPr>
          <p:nvPr/>
        </p:nvCxnSpPr>
        <p:spPr>
          <a:xfrm flipV="1">
            <a:off x="11728227" y="2861791"/>
            <a:ext cx="632" cy="24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Rak pil 48"/>
          <p:cNvCxnSpPr>
            <a:stCxn id="25" idx="6"/>
          </p:cNvCxnSpPr>
          <p:nvPr/>
        </p:nvCxnSpPr>
        <p:spPr>
          <a:xfrm>
            <a:off x="10354009" y="1879125"/>
            <a:ext cx="345230" cy="9362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Rak pil 65"/>
          <p:cNvCxnSpPr>
            <a:endCxn id="25" idx="0"/>
          </p:cNvCxnSpPr>
          <p:nvPr/>
        </p:nvCxnSpPr>
        <p:spPr>
          <a:xfrm>
            <a:off x="9733142" y="1367950"/>
            <a:ext cx="1204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Rak pil 69"/>
          <p:cNvCxnSpPr>
            <a:stCxn id="19" idx="4"/>
          </p:cNvCxnSpPr>
          <p:nvPr/>
        </p:nvCxnSpPr>
        <p:spPr>
          <a:xfrm flipV="1">
            <a:off x="11227847" y="3369378"/>
            <a:ext cx="154341" cy="28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3" name="Rak pil 72"/>
          <p:cNvCxnSpPr>
            <a:endCxn id="25" idx="4"/>
          </p:cNvCxnSpPr>
          <p:nvPr/>
        </p:nvCxnSpPr>
        <p:spPr>
          <a:xfrm flipH="1">
            <a:off x="9853629" y="2375342"/>
            <a:ext cx="157575"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5" name="Rak pil 74"/>
          <p:cNvCxnSpPr>
            <a:stCxn id="19" idx="0"/>
          </p:cNvCxnSpPr>
          <p:nvPr/>
        </p:nvCxnSpPr>
        <p:spPr>
          <a:xfrm flipH="1">
            <a:off x="11093018" y="2375342"/>
            <a:ext cx="134829"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Rak 76"/>
          <p:cNvCxnSpPr/>
          <p:nvPr/>
        </p:nvCxnSpPr>
        <p:spPr>
          <a:xfrm flipV="1">
            <a:off x="11960644" y="1096640"/>
            <a:ext cx="16065" cy="5493499"/>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9" name="Likbent triangel 78"/>
          <p:cNvSpPr/>
          <p:nvPr/>
        </p:nvSpPr>
        <p:spPr>
          <a:xfrm>
            <a:off x="11026896" y="380727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89" name="Grupp 88"/>
          <p:cNvGrpSpPr/>
          <p:nvPr/>
        </p:nvGrpSpPr>
        <p:grpSpPr>
          <a:xfrm rot="3584700">
            <a:off x="10970541" y="880255"/>
            <a:ext cx="260064" cy="551389"/>
            <a:chOff x="9318812" y="2239299"/>
            <a:chExt cx="188259" cy="477007"/>
          </a:xfrm>
        </p:grpSpPr>
        <p:cxnSp>
          <p:nvCxnSpPr>
            <p:cNvPr id="85" name="Rak 8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Rak 86"/>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97" name="Likbent triangel 96"/>
          <p:cNvSpPr/>
          <p:nvPr/>
        </p:nvSpPr>
        <p:spPr>
          <a:xfrm>
            <a:off x="11498033" y="149717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98" name="Rak pil 97"/>
          <p:cNvCxnSpPr/>
          <p:nvPr/>
        </p:nvCxnSpPr>
        <p:spPr>
          <a:xfrm>
            <a:off x="10753966" y="3036604"/>
            <a:ext cx="537094" cy="9481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4" name="Likbent triangel 103"/>
          <p:cNvSpPr/>
          <p:nvPr/>
        </p:nvSpPr>
        <p:spPr>
          <a:xfrm>
            <a:off x="11114277" y="615123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116" name="Grupp 115"/>
          <p:cNvGrpSpPr/>
          <p:nvPr/>
        </p:nvGrpSpPr>
        <p:grpSpPr>
          <a:xfrm rot="17682991">
            <a:off x="11063955" y="1236333"/>
            <a:ext cx="260064" cy="483765"/>
            <a:chOff x="9318812" y="2239299"/>
            <a:chExt cx="188259" cy="477007"/>
          </a:xfrm>
        </p:grpSpPr>
        <p:cxnSp>
          <p:nvCxnSpPr>
            <p:cNvPr id="117" name="Rak 116"/>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Rak 117"/>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9" name="Likbent triangel 118"/>
          <p:cNvSpPr/>
          <p:nvPr/>
        </p:nvSpPr>
        <p:spPr>
          <a:xfrm>
            <a:off x="10754813" y="125192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7" name="Likbent triangel 106"/>
          <p:cNvSpPr/>
          <p:nvPr/>
        </p:nvSpPr>
        <p:spPr>
          <a:xfrm>
            <a:off x="7583518" y="3388219"/>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8" name="Likbent triangel 107"/>
          <p:cNvSpPr/>
          <p:nvPr/>
        </p:nvSpPr>
        <p:spPr>
          <a:xfrm>
            <a:off x="7574194" y="3893048"/>
            <a:ext cx="102488" cy="199920"/>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9" name="Likbent triangel 108"/>
          <p:cNvSpPr/>
          <p:nvPr/>
        </p:nvSpPr>
        <p:spPr>
          <a:xfrm>
            <a:off x="7595933" y="4455889"/>
            <a:ext cx="92240" cy="1776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10" name="Kurva 109"/>
          <p:cNvCxnSpPr/>
          <p:nvPr/>
        </p:nvCxnSpPr>
        <p:spPr>
          <a:xfrm rot="10800000" flipH="1">
            <a:off x="7371016" y="4197710"/>
            <a:ext cx="163426" cy="456325"/>
          </a:xfrm>
          <a:prstGeom prst="curvedConnector3">
            <a:avLst>
              <a:gd name="adj1" fmla="val -3766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Kurva 110"/>
          <p:cNvCxnSpPr/>
          <p:nvPr/>
        </p:nvCxnSpPr>
        <p:spPr>
          <a:xfrm rot="10800000" flipH="1">
            <a:off x="7432508" y="3242715"/>
            <a:ext cx="163426" cy="456325"/>
          </a:xfrm>
          <a:prstGeom prst="curvedConnector3">
            <a:avLst>
              <a:gd name="adj1" fmla="val -3766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2" name="Kurva 111"/>
          <p:cNvCxnSpPr/>
          <p:nvPr/>
        </p:nvCxnSpPr>
        <p:spPr>
          <a:xfrm rot="10800000">
            <a:off x="7647050" y="3750619"/>
            <a:ext cx="102616" cy="420784"/>
          </a:xfrm>
          <a:prstGeom prst="curvedConnector3">
            <a:avLst>
              <a:gd name="adj1" fmla="val -146940"/>
            </a:avLst>
          </a:prstGeom>
          <a:ln>
            <a:tailEnd type="triangle"/>
          </a:ln>
        </p:spPr>
        <p:style>
          <a:lnRef idx="1">
            <a:schemeClr val="accent1"/>
          </a:lnRef>
          <a:fillRef idx="0">
            <a:schemeClr val="accent1"/>
          </a:fillRef>
          <a:effectRef idx="0">
            <a:schemeClr val="accent1"/>
          </a:effectRef>
          <a:fontRef idx="minor">
            <a:schemeClr val="tx1"/>
          </a:fontRef>
        </p:style>
      </p:cxnSp>
      <p:sp>
        <p:nvSpPr>
          <p:cNvPr id="114" name="Likbent triangel 113"/>
          <p:cNvSpPr/>
          <p:nvPr/>
        </p:nvSpPr>
        <p:spPr>
          <a:xfrm>
            <a:off x="7596338" y="4920728"/>
            <a:ext cx="102488" cy="199920"/>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15" name="Kurva 114"/>
          <p:cNvCxnSpPr/>
          <p:nvPr/>
        </p:nvCxnSpPr>
        <p:spPr>
          <a:xfrm rot="10800000">
            <a:off x="7669194" y="4742166"/>
            <a:ext cx="102616" cy="420784"/>
          </a:xfrm>
          <a:prstGeom prst="curvedConnector3">
            <a:avLst>
              <a:gd name="adj1" fmla="val -146940"/>
            </a:avLst>
          </a:prstGeom>
          <a:ln>
            <a:tailEnd type="triangle"/>
          </a:ln>
        </p:spPr>
        <p:style>
          <a:lnRef idx="1">
            <a:schemeClr val="accent1"/>
          </a:lnRef>
          <a:fillRef idx="0">
            <a:schemeClr val="accent1"/>
          </a:fillRef>
          <a:effectRef idx="0">
            <a:schemeClr val="accent1"/>
          </a:effectRef>
          <a:fontRef idx="minor">
            <a:schemeClr val="tx1"/>
          </a:fontRef>
        </p:style>
      </p:cxnSp>
      <p:sp>
        <p:nvSpPr>
          <p:cNvPr id="148" name="Likbent triangel 147"/>
          <p:cNvSpPr/>
          <p:nvPr/>
        </p:nvSpPr>
        <p:spPr>
          <a:xfrm>
            <a:off x="7588346" y="5349752"/>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49" name="Kurva 148"/>
          <p:cNvCxnSpPr/>
          <p:nvPr/>
        </p:nvCxnSpPr>
        <p:spPr>
          <a:xfrm rot="10800000" flipH="1">
            <a:off x="7437336" y="5168115"/>
            <a:ext cx="163426" cy="456325"/>
          </a:xfrm>
          <a:prstGeom prst="curvedConnector3">
            <a:avLst>
              <a:gd name="adj1" fmla="val -37669"/>
            </a:avLst>
          </a:prstGeom>
          <a:ln>
            <a:tailEnd type="triangle"/>
          </a:ln>
        </p:spPr>
        <p:style>
          <a:lnRef idx="1">
            <a:schemeClr val="accent1"/>
          </a:lnRef>
          <a:fillRef idx="0">
            <a:schemeClr val="accent1"/>
          </a:fillRef>
          <a:effectRef idx="0">
            <a:schemeClr val="accent1"/>
          </a:effectRef>
          <a:fontRef idx="minor">
            <a:schemeClr val="tx1"/>
          </a:fontRef>
        </p:style>
      </p:cxnSp>
      <p:sp>
        <p:nvSpPr>
          <p:cNvPr id="150" name="Likbent triangel 149"/>
          <p:cNvSpPr/>
          <p:nvPr/>
        </p:nvSpPr>
        <p:spPr>
          <a:xfrm>
            <a:off x="8274786" y="615123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6" name="Likbent triangel 155"/>
          <p:cNvSpPr/>
          <p:nvPr/>
        </p:nvSpPr>
        <p:spPr>
          <a:xfrm>
            <a:off x="7007805" y="257327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pic>
        <p:nvPicPr>
          <p:cNvPr id="157" name="Bildobjekt 156"/>
          <p:cNvPicPr/>
          <p:nvPr/>
        </p:nvPicPr>
        <p:blipFill>
          <a:blip r:embed="rId3" cstate="print">
            <a:extLst>
              <a:ext uri="{28A0092B-C50C-407E-A947-70E740481C1C}">
                <a14:useLocalDpi xmlns:a14="http://schemas.microsoft.com/office/drawing/2010/main" val="0"/>
              </a:ext>
            </a:extLst>
          </a:blip>
          <a:stretch>
            <a:fillRect/>
          </a:stretch>
        </p:blipFill>
        <p:spPr>
          <a:xfrm>
            <a:off x="7291810" y="962858"/>
            <a:ext cx="605155" cy="643890"/>
          </a:xfrm>
          <a:prstGeom prst="rect">
            <a:avLst/>
          </a:prstGeom>
        </p:spPr>
      </p:pic>
      <p:sp>
        <p:nvSpPr>
          <p:cNvPr id="171" name="Likbent triangel 170"/>
          <p:cNvSpPr/>
          <p:nvPr/>
        </p:nvSpPr>
        <p:spPr>
          <a:xfrm>
            <a:off x="8063111" y="257327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72" name="Rak pil 171"/>
          <p:cNvCxnSpPr/>
          <p:nvPr/>
        </p:nvCxnSpPr>
        <p:spPr>
          <a:xfrm flipH="1">
            <a:off x="11491954" y="4557140"/>
            <a:ext cx="858" cy="15358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7" name="Upp 176"/>
          <p:cNvSpPr/>
          <p:nvPr/>
        </p:nvSpPr>
        <p:spPr>
          <a:xfrm>
            <a:off x="7422749" y="2245948"/>
            <a:ext cx="380181" cy="5564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78" name="Grupp 177"/>
          <p:cNvGrpSpPr/>
          <p:nvPr/>
        </p:nvGrpSpPr>
        <p:grpSpPr>
          <a:xfrm rot="12838705">
            <a:off x="8841492" y="769304"/>
            <a:ext cx="183027" cy="2191231"/>
            <a:chOff x="9318812" y="2239299"/>
            <a:chExt cx="188259" cy="477007"/>
          </a:xfrm>
        </p:grpSpPr>
        <p:cxnSp>
          <p:nvCxnSpPr>
            <p:cNvPr id="179" name="Rak 178"/>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0" name="Rak 179"/>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81" name="Likbent triangel 180"/>
          <p:cNvSpPr/>
          <p:nvPr/>
        </p:nvSpPr>
        <p:spPr>
          <a:xfrm>
            <a:off x="11238732" y="652509"/>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1" name="Textruta 63"/>
          <p:cNvSpPr txBox="1"/>
          <p:nvPr/>
        </p:nvSpPr>
        <p:spPr>
          <a:xfrm>
            <a:off x="10863165" y="998082"/>
            <a:ext cx="1131570" cy="45148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Ta fart med</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”stoppsladd”</a:t>
            </a:r>
          </a:p>
        </p:txBody>
      </p:sp>
      <p:sp>
        <p:nvSpPr>
          <p:cNvPr id="202" name="Textruta 63"/>
          <p:cNvSpPr txBox="1"/>
          <p:nvPr/>
        </p:nvSpPr>
        <p:spPr>
          <a:xfrm>
            <a:off x="7942182" y="1599543"/>
            <a:ext cx="1131570" cy="45148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Ta fart med</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”stoppsladd”</a:t>
            </a:r>
            <a:r>
              <a:rPr lang="sv-SE" sz="1100" dirty="0">
                <a:solidFill>
                  <a:schemeClr val="accent2">
                    <a:lumMod val="75000"/>
                  </a:schemeClr>
                </a:solidFill>
                <a:ea typeface="Calibri" panose="020F0502020204030204" pitchFamily="34" charset="0"/>
                <a:cs typeface="Times New Roman" panose="02020603050405020304" pitchFamily="18" charset="0"/>
              </a:rPr>
              <a:t> sedan till start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203" name="Textruta 192"/>
          <p:cNvSpPr txBox="1"/>
          <p:nvPr/>
        </p:nvSpPr>
        <p:spPr>
          <a:xfrm>
            <a:off x="8702930" y="2418511"/>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a:solidFill>
                  <a:schemeClr val="accent2">
                    <a:lumMod val="75000"/>
                  </a:schemeClr>
                </a:solidFill>
                <a:effectLst/>
                <a:ea typeface="Calibri" panose="020F0502020204030204" pitchFamily="34" charset="0"/>
                <a:cs typeface="Times New Roman" panose="02020603050405020304" pitchFamily="18" charset="0"/>
              </a:rPr>
              <a:t>Översteg helt vänstervarv</a:t>
            </a:r>
          </a:p>
        </p:txBody>
      </p:sp>
      <p:sp>
        <p:nvSpPr>
          <p:cNvPr id="204" name="Textruta 192"/>
          <p:cNvSpPr txBox="1"/>
          <p:nvPr/>
        </p:nvSpPr>
        <p:spPr>
          <a:xfrm>
            <a:off x="9646854" y="2810049"/>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Översteg helt </a:t>
            </a:r>
            <a:r>
              <a:rPr lang="sv-SE" sz="1100" dirty="0">
                <a:solidFill>
                  <a:schemeClr val="accent2">
                    <a:lumMod val="75000"/>
                  </a:schemeClr>
                </a:solidFill>
                <a:ea typeface="Calibri" panose="020F0502020204030204" pitchFamily="34" charset="0"/>
                <a:cs typeface="Times New Roman" panose="02020603050405020304" pitchFamily="18" charset="0"/>
              </a:rPr>
              <a:t>hög</a:t>
            </a:r>
            <a:r>
              <a:rPr lang="sv-SE" sz="1100" dirty="0">
                <a:solidFill>
                  <a:schemeClr val="accent2">
                    <a:lumMod val="75000"/>
                  </a:schemeClr>
                </a:solidFill>
                <a:effectLst/>
                <a:ea typeface="Calibri" panose="020F0502020204030204" pitchFamily="34" charset="0"/>
                <a:cs typeface="Times New Roman" panose="02020603050405020304" pitchFamily="18" charset="0"/>
              </a:rPr>
              <a:t>ervarv</a:t>
            </a:r>
          </a:p>
        </p:txBody>
      </p:sp>
      <p:sp>
        <p:nvSpPr>
          <p:cNvPr id="207" name="Textruta 192"/>
          <p:cNvSpPr txBox="1"/>
          <p:nvPr/>
        </p:nvSpPr>
        <p:spPr>
          <a:xfrm>
            <a:off x="10321659" y="4703100"/>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Baklängesåkning</a:t>
            </a:r>
          </a:p>
        </p:txBody>
      </p:sp>
      <p:sp>
        <p:nvSpPr>
          <p:cNvPr id="208" name="Textruta 192"/>
          <p:cNvSpPr txBox="1"/>
          <p:nvPr/>
        </p:nvSpPr>
        <p:spPr>
          <a:xfrm>
            <a:off x="7849288" y="4037128"/>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Slalom med boll (skota gärna)</a:t>
            </a:r>
          </a:p>
        </p:txBody>
      </p:sp>
      <p:sp>
        <p:nvSpPr>
          <p:cNvPr id="210" name="Textruta 192"/>
          <p:cNvSpPr txBox="1"/>
          <p:nvPr/>
        </p:nvSpPr>
        <p:spPr>
          <a:xfrm>
            <a:off x="9409730" y="4269761"/>
            <a:ext cx="1020156" cy="57621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Bollar!!!</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Ledare passar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211" name="Textruta 192"/>
          <p:cNvSpPr txBox="1"/>
          <p:nvPr/>
        </p:nvSpPr>
        <p:spPr>
          <a:xfrm>
            <a:off x="6160833" y="2128002"/>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Skott på mål</a:t>
            </a:r>
          </a:p>
        </p:txBody>
      </p:sp>
      <p:cxnSp>
        <p:nvCxnSpPr>
          <p:cNvPr id="214" name="Rak pil 213"/>
          <p:cNvCxnSpPr/>
          <p:nvPr/>
        </p:nvCxnSpPr>
        <p:spPr>
          <a:xfrm>
            <a:off x="9974227" y="5085266"/>
            <a:ext cx="445496" cy="1327785"/>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sp>
        <p:nvSpPr>
          <p:cNvPr id="217" name="Ellips 216"/>
          <p:cNvSpPr/>
          <p:nvPr/>
        </p:nvSpPr>
        <p:spPr>
          <a:xfrm>
            <a:off x="9877830" y="4817835"/>
            <a:ext cx="180347" cy="20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213" name="Bildobjekt 212"/>
          <p:cNvPicPr/>
          <p:nvPr/>
        </p:nvPicPr>
        <p:blipFill>
          <a:blip r:embed="rId4" cstate="print">
            <a:extLst>
              <a:ext uri="{28A0092B-C50C-407E-A947-70E740481C1C}">
                <a14:useLocalDpi xmlns:a14="http://schemas.microsoft.com/office/drawing/2010/main" val="0"/>
              </a:ext>
            </a:extLst>
          </a:blip>
          <a:stretch>
            <a:fillRect/>
          </a:stretch>
        </p:blipFill>
        <p:spPr>
          <a:xfrm>
            <a:off x="9446870" y="4788410"/>
            <a:ext cx="328295" cy="328295"/>
          </a:xfrm>
          <a:prstGeom prst="rect">
            <a:avLst/>
          </a:prstGeom>
        </p:spPr>
      </p:pic>
      <p:cxnSp>
        <p:nvCxnSpPr>
          <p:cNvPr id="76" name="Rak 75"/>
          <p:cNvCxnSpPr/>
          <p:nvPr/>
        </p:nvCxnSpPr>
        <p:spPr>
          <a:xfrm>
            <a:off x="6539890" y="1407179"/>
            <a:ext cx="67069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1" name="Rak 80"/>
          <p:cNvCxnSpPr/>
          <p:nvPr/>
        </p:nvCxnSpPr>
        <p:spPr>
          <a:xfrm>
            <a:off x="7965538" y="1369808"/>
            <a:ext cx="67069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2" name="Textruta 63"/>
          <p:cNvSpPr txBox="1"/>
          <p:nvPr/>
        </p:nvSpPr>
        <p:spPr>
          <a:xfrm>
            <a:off x="6168613" y="870152"/>
            <a:ext cx="1131570" cy="45148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”Bollfångare” (sarger)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82" name="Underrubrik 2"/>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 </a:t>
            </a:r>
            <a:r>
              <a:rPr lang="sv-SE" sz="1400" dirty="0">
                <a:solidFill>
                  <a:schemeClr val="accent2">
                    <a:lumMod val="75000"/>
                  </a:schemeClr>
                </a:solidFill>
              </a:rPr>
              <a:t>Skridskoteknik/klubbteknik - Teknikbana </a:t>
            </a:r>
            <a:endParaRPr lang="sv-SE" sz="1200" dirty="0">
              <a:solidFill>
                <a:schemeClr val="accent2">
                  <a:lumMod val="75000"/>
                </a:schemeClr>
              </a:solidFill>
            </a:endParaRPr>
          </a:p>
        </p:txBody>
      </p:sp>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90" name="Likbent triangel 89"/>
          <p:cNvSpPr/>
          <p:nvPr/>
        </p:nvSpPr>
        <p:spPr>
          <a:xfrm>
            <a:off x="11030995" y="4258080"/>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1" name="Textruta 192"/>
          <p:cNvSpPr txBox="1"/>
          <p:nvPr/>
        </p:nvSpPr>
        <p:spPr>
          <a:xfrm>
            <a:off x="11030995" y="3966326"/>
            <a:ext cx="929649" cy="27569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Ner på knä</a:t>
            </a:r>
          </a:p>
        </p:txBody>
      </p:sp>
      <p:cxnSp>
        <p:nvCxnSpPr>
          <p:cNvPr id="93" name="Rak 92"/>
          <p:cNvCxnSpPr/>
          <p:nvPr/>
        </p:nvCxnSpPr>
        <p:spPr>
          <a:xfrm>
            <a:off x="8562133" y="5904342"/>
            <a:ext cx="104005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5" name="Rak pil 94"/>
          <p:cNvCxnSpPr/>
          <p:nvPr/>
        </p:nvCxnSpPr>
        <p:spPr>
          <a:xfrm flipH="1" flipV="1">
            <a:off x="9118921" y="5995698"/>
            <a:ext cx="340163" cy="478925"/>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99" name="Rak pil 98"/>
          <p:cNvCxnSpPr/>
          <p:nvPr/>
        </p:nvCxnSpPr>
        <p:spPr>
          <a:xfrm flipH="1">
            <a:off x="8679930" y="6088174"/>
            <a:ext cx="298706" cy="401214"/>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105" name="Rak pil 104"/>
          <p:cNvCxnSpPr/>
          <p:nvPr/>
        </p:nvCxnSpPr>
        <p:spPr>
          <a:xfrm flipH="1" flipV="1">
            <a:off x="8357247" y="6586909"/>
            <a:ext cx="2951695" cy="136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6" name="Textruta 192"/>
          <p:cNvSpPr txBox="1"/>
          <p:nvPr/>
        </p:nvSpPr>
        <p:spPr>
          <a:xfrm>
            <a:off x="8316388" y="5225989"/>
            <a:ext cx="1246089" cy="57621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Väggspela med sarg eller ledare</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pic>
        <p:nvPicPr>
          <p:cNvPr id="113" name="Bildobjekt 112"/>
          <p:cNvPicPr/>
          <p:nvPr/>
        </p:nvPicPr>
        <p:blipFill>
          <a:blip r:embed="rId4" cstate="print">
            <a:extLst>
              <a:ext uri="{28A0092B-C50C-407E-A947-70E740481C1C}">
                <a14:useLocalDpi xmlns:a14="http://schemas.microsoft.com/office/drawing/2010/main" val="0"/>
              </a:ext>
            </a:extLst>
          </a:blip>
          <a:stretch>
            <a:fillRect/>
          </a:stretch>
        </p:blipFill>
        <p:spPr>
          <a:xfrm>
            <a:off x="8873886" y="5662358"/>
            <a:ext cx="328295" cy="328295"/>
          </a:xfrm>
          <a:prstGeom prst="rect">
            <a:avLst/>
          </a:prstGeom>
        </p:spPr>
      </p:pic>
      <p:sp>
        <p:nvSpPr>
          <p:cNvPr id="94"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a:t>
            </a:r>
            <a:r>
              <a:rPr lang="sv-SE" sz="1400" dirty="0">
                <a:solidFill>
                  <a:schemeClr val="accent2">
                    <a:lumMod val="75000"/>
                  </a:schemeClr>
                </a:solidFill>
              </a:rPr>
              <a:t>: Skridskoteknik/klubbteknik</a:t>
            </a:r>
            <a:br>
              <a:rPr lang="sv-SE" sz="1400" dirty="0">
                <a:solidFill>
                  <a:schemeClr val="accent2">
                    <a:lumMod val="75000"/>
                  </a:schemeClr>
                </a:solidFill>
              </a:rPr>
            </a:br>
            <a:r>
              <a:rPr lang="sv-SE" sz="1400" dirty="0">
                <a:solidFill>
                  <a:schemeClr val="accent2">
                    <a:lumMod val="75000"/>
                  </a:schemeClr>
                </a:solidFill>
              </a:rPr>
              <a:t> - Teknikbana </a:t>
            </a:r>
          </a:p>
        </p:txBody>
      </p:sp>
      <p:grpSp>
        <p:nvGrpSpPr>
          <p:cNvPr id="92" name="Grupp 91"/>
          <p:cNvGrpSpPr/>
          <p:nvPr/>
        </p:nvGrpSpPr>
        <p:grpSpPr>
          <a:xfrm>
            <a:off x="-83273" y="0"/>
            <a:ext cx="5997308" cy="6542994"/>
            <a:chOff x="6048246" y="3196"/>
            <a:chExt cx="5997308" cy="6542994"/>
          </a:xfrm>
        </p:grpSpPr>
        <p:sp>
          <p:nvSpPr>
            <p:cNvPr id="96" name="Textruta 63"/>
            <p:cNvSpPr txBox="1"/>
            <p:nvPr/>
          </p:nvSpPr>
          <p:spPr>
            <a:xfrm>
              <a:off x="10526691" y="3196"/>
              <a:ext cx="1518863" cy="628030"/>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utan boll, spelaren bakom startar den som ska  starta</a:t>
              </a:r>
            </a:p>
          </p:txBody>
        </p:sp>
        <p:grpSp>
          <p:nvGrpSpPr>
            <p:cNvPr id="100" name="Grupp 99"/>
            <p:cNvGrpSpPr/>
            <p:nvPr/>
          </p:nvGrpSpPr>
          <p:grpSpPr>
            <a:xfrm>
              <a:off x="10614880" y="2331393"/>
              <a:ext cx="1000760" cy="1022350"/>
              <a:chOff x="0" y="0"/>
              <a:chExt cx="1001486" cy="1023258"/>
            </a:xfrm>
          </p:grpSpPr>
          <p:sp>
            <p:nvSpPr>
              <p:cNvPr id="196" name="Ellips 195"/>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97" name="Likbent triangel 196"/>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98" name="Likbent triangel 197"/>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99" name="Likbent triangel 198"/>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0" name="Likbent triangel 199"/>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grpSp>
          <p:nvGrpSpPr>
            <p:cNvPr id="101" name="Grupp 100"/>
            <p:cNvGrpSpPr/>
            <p:nvPr/>
          </p:nvGrpSpPr>
          <p:grpSpPr>
            <a:xfrm>
              <a:off x="9240662" y="1324001"/>
              <a:ext cx="1000760" cy="1022350"/>
              <a:chOff x="0" y="0"/>
              <a:chExt cx="1001486" cy="1023258"/>
            </a:xfrm>
          </p:grpSpPr>
          <p:sp>
            <p:nvSpPr>
              <p:cNvPr id="191" name="Ellips 190"/>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92" name="Likbent triangel 191"/>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93" name="Likbent triangel 192"/>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94" name="Likbent triangel 193"/>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95" name="Likbent triangel 194"/>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cxnSp>
          <p:nvCxnSpPr>
            <p:cNvPr id="102" name="Rak pil 101"/>
            <p:cNvCxnSpPr>
              <a:endCxn id="191" idx="5"/>
            </p:cNvCxnSpPr>
            <p:nvPr/>
          </p:nvCxnSpPr>
          <p:spPr>
            <a:xfrm flipH="1">
              <a:off x="10094864" y="1664401"/>
              <a:ext cx="1020603" cy="5322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3" name="Rak pil 102"/>
            <p:cNvCxnSpPr>
              <a:endCxn id="191" idx="2"/>
            </p:cNvCxnSpPr>
            <p:nvPr/>
          </p:nvCxnSpPr>
          <p:spPr>
            <a:xfrm flipH="1" flipV="1">
              <a:off x="9240662" y="1835176"/>
              <a:ext cx="36016" cy="119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0" name="Rak pil 119"/>
            <p:cNvCxnSpPr>
              <a:stCxn id="196" idx="6"/>
            </p:cNvCxnSpPr>
            <p:nvPr/>
          </p:nvCxnSpPr>
          <p:spPr>
            <a:xfrm flipV="1">
              <a:off x="11615640" y="2817842"/>
              <a:ext cx="632" cy="24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1" name="Rak pil 120"/>
            <p:cNvCxnSpPr>
              <a:stCxn id="191" idx="6"/>
            </p:cNvCxnSpPr>
            <p:nvPr/>
          </p:nvCxnSpPr>
          <p:spPr>
            <a:xfrm>
              <a:off x="10241422" y="1835176"/>
              <a:ext cx="345230" cy="9362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2" name="Rak pil 121"/>
            <p:cNvCxnSpPr>
              <a:endCxn id="191" idx="0"/>
            </p:cNvCxnSpPr>
            <p:nvPr/>
          </p:nvCxnSpPr>
          <p:spPr>
            <a:xfrm>
              <a:off x="9620555" y="1324001"/>
              <a:ext cx="1204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3" name="Rak pil 122"/>
            <p:cNvCxnSpPr>
              <a:stCxn id="196" idx="4"/>
            </p:cNvCxnSpPr>
            <p:nvPr/>
          </p:nvCxnSpPr>
          <p:spPr>
            <a:xfrm flipV="1">
              <a:off x="11115260" y="3325429"/>
              <a:ext cx="154341" cy="28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4" name="Rak pil 123"/>
            <p:cNvCxnSpPr>
              <a:endCxn id="191" idx="4"/>
            </p:cNvCxnSpPr>
            <p:nvPr/>
          </p:nvCxnSpPr>
          <p:spPr>
            <a:xfrm flipH="1">
              <a:off x="9741042" y="2331393"/>
              <a:ext cx="157575"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5" name="Rak pil 124"/>
            <p:cNvCxnSpPr>
              <a:stCxn id="196" idx="0"/>
            </p:cNvCxnSpPr>
            <p:nvPr/>
          </p:nvCxnSpPr>
          <p:spPr>
            <a:xfrm flipH="1">
              <a:off x="10980431" y="2331393"/>
              <a:ext cx="134829"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6" name="Rak 125"/>
            <p:cNvCxnSpPr/>
            <p:nvPr/>
          </p:nvCxnSpPr>
          <p:spPr>
            <a:xfrm flipV="1">
              <a:off x="11848057" y="1052691"/>
              <a:ext cx="16065" cy="5493499"/>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7" name="Likbent triangel 126"/>
            <p:cNvSpPr/>
            <p:nvPr/>
          </p:nvSpPr>
          <p:spPr>
            <a:xfrm>
              <a:off x="10914309" y="376332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128" name="Grupp 127"/>
            <p:cNvGrpSpPr/>
            <p:nvPr/>
          </p:nvGrpSpPr>
          <p:grpSpPr>
            <a:xfrm rot="3584700">
              <a:off x="10857954" y="836306"/>
              <a:ext cx="260064" cy="551389"/>
              <a:chOff x="9318812" y="2239299"/>
              <a:chExt cx="188259" cy="477007"/>
            </a:xfrm>
          </p:grpSpPr>
          <p:cxnSp>
            <p:nvCxnSpPr>
              <p:cNvPr id="189" name="Rak 188"/>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Rak 189"/>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29" name="Likbent triangel 128"/>
            <p:cNvSpPr/>
            <p:nvPr/>
          </p:nvSpPr>
          <p:spPr>
            <a:xfrm>
              <a:off x="11385446" y="145322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30" name="Rak pil 129"/>
            <p:cNvCxnSpPr/>
            <p:nvPr/>
          </p:nvCxnSpPr>
          <p:spPr>
            <a:xfrm>
              <a:off x="10641379" y="2992655"/>
              <a:ext cx="537094" cy="9481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1" name="Rak pil 130"/>
            <p:cNvCxnSpPr/>
            <p:nvPr/>
          </p:nvCxnSpPr>
          <p:spPr>
            <a:xfrm>
              <a:off x="11291645" y="4163373"/>
              <a:ext cx="502920" cy="410845"/>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132" name="Rak pil 131"/>
            <p:cNvCxnSpPr/>
            <p:nvPr/>
          </p:nvCxnSpPr>
          <p:spPr>
            <a:xfrm flipH="1">
              <a:off x="11363893" y="4656133"/>
              <a:ext cx="431800" cy="349250"/>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133" name="Rak pil 132"/>
            <p:cNvCxnSpPr/>
            <p:nvPr/>
          </p:nvCxnSpPr>
          <p:spPr>
            <a:xfrm>
              <a:off x="11321689" y="5145101"/>
              <a:ext cx="481965" cy="307975"/>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134" name="Rak pil 133"/>
            <p:cNvCxnSpPr/>
            <p:nvPr/>
          </p:nvCxnSpPr>
          <p:spPr>
            <a:xfrm flipH="1">
              <a:off x="11346771" y="5584515"/>
              <a:ext cx="431800" cy="349250"/>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sp>
          <p:nvSpPr>
            <p:cNvPr id="135" name="Likbent triangel 134"/>
            <p:cNvSpPr/>
            <p:nvPr/>
          </p:nvSpPr>
          <p:spPr>
            <a:xfrm>
              <a:off x="11001690" y="61072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136" name="Grupp 135"/>
            <p:cNvGrpSpPr/>
            <p:nvPr/>
          </p:nvGrpSpPr>
          <p:grpSpPr>
            <a:xfrm rot="17682991">
              <a:off x="10951368" y="1192384"/>
              <a:ext cx="260064" cy="483765"/>
              <a:chOff x="9318812" y="2239299"/>
              <a:chExt cx="188259" cy="477007"/>
            </a:xfrm>
          </p:grpSpPr>
          <p:cxnSp>
            <p:nvCxnSpPr>
              <p:cNvPr id="187" name="Rak 186"/>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Rak 187"/>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7" name="Likbent triangel 136"/>
            <p:cNvSpPr/>
            <p:nvPr/>
          </p:nvSpPr>
          <p:spPr>
            <a:xfrm>
              <a:off x="10642226" y="120798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8" name="Likbent triangel 137"/>
            <p:cNvSpPr/>
            <p:nvPr/>
          </p:nvSpPr>
          <p:spPr>
            <a:xfrm>
              <a:off x="7551098" y="3222367"/>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9" name="Likbent triangel 138"/>
            <p:cNvSpPr/>
            <p:nvPr/>
          </p:nvSpPr>
          <p:spPr>
            <a:xfrm>
              <a:off x="7541774" y="3727196"/>
              <a:ext cx="102488" cy="199920"/>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0" name="Likbent triangel 139"/>
            <p:cNvSpPr/>
            <p:nvPr/>
          </p:nvSpPr>
          <p:spPr>
            <a:xfrm>
              <a:off x="7563513" y="4290037"/>
              <a:ext cx="92240" cy="1776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41" name="Kurva 140"/>
            <p:cNvCxnSpPr/>
            <p:nvPr/>
          </p:nvCxnSpPr>
          <p:spPr>
            <a:xfrm rot="10800000" flipH="1">
              <a:off x="7338596" y="4031858"/>
              <a:ext cx="163426" cy="456325"/>
            </a:xfrm>
            <a:prstGeom prst="curvedConnector3">
              <a:avLst>
                <a:gd name="adj1" fmla="val -3766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2" name="Kurva 141"/>
            <p:cNvCxnSpPr/>
            <p:nvPr/>
          </p:nvCxnSpPr>
          <p:spPr>
            <a:xfrm rot="10800000" flipH="1">
              <a:off x="7400088" y="3076863"/>
              <a:ext cx="163426" cy="456325"/>
            </a:xfrm>
            <a:prstGeom prst="curvedConnector3">
              <a:avLst>
                <a:gd name="adj1" fmla="val -3766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 name="Kurva 142"/>
            <p:cNvCxnSpPr/>
            <p:nvPr/>
          </p:nvCxnSpPr>
          <p:spPr>
            <a:xfrm rot="10800000">
              <a:off x="7614630" y="3584767"/>
              <a:ext cx="102616" cy="420784"/>
            </a:xfrm>
            <a:prstGeom prst="curvedConnector3">
              <a:avLst>
                <a:gd name="adj1" fmla="val -146940"/>
              </a:avLst>
            </a:prstGeom>
            <a:ln>
              <a:tailEnd type="triangle"/>
            </a:ln>
          </p:spPr>
          <p:style>
            <a:lnRef idx="1">
              <a:schemeClr val="accent1"/>
            </a:lnRef>
            <a:fillRef idx="0">
              <a:schemeClr val="accent1"/>
            </a:fillRef>
            <a:effectRef idx="0">
              <a:schemeClr val="accent1"/>
            </a:effectRef>
            <a:fontRef idx="minor">
              <a:schemeClr val="tx1"/>
            </a:fontRef>
          </p:style>
        </p:cxnSp>
        <p:sp>
          <p:nvSpPr>
            <p:cNvPr id="144" name="Likbent triangel 143"/>
            <p:cNvSpPr/>
            <p:nvPr/>
          </p:nvSpPr>
          <p:spPr>
            <a:xfrm>
              <a:off x="7563918" y="4754876"/>
              <a:ext cx="102488" cy="199920"/>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45" name="Kurva 144"/>
            <p:cNvCxnSpPr/>
            <p:nvPr/>
          </p:nvCxnSpPr>
          <p:spPr>
            <a:xfrm rot="10800000">
              <a:off x="7636774" y="4576314"/>
              <a:ext cx="102616" cy="420784"/>
            </a:xfrm>
            <a:prstGeom prst="curvedConnector3">
              <a:avLst>
                <a:gd name="adj1" fmla="val -146940"/>
              </a:avLst>
            </a:prstGeom>
            <a:ln>
              <a:tailEnd type="triangle"/>
            </a:ln>
          </p:spPr>
          <p:style>
            <a:lnRef idx="1">
              <a:schemeClr val="accent1"/>
            </a:lnRef>
            <a:fillRef idx="0">
              <a:schemeClr val="accent1"/>
            </a:fillRef>
            <a:effectRef idx="0">
              <a:schemeClr val="accent1"/>
            </a:effectRef>
            <a:fontRef idx="minor">
              <a:schemeClr val="tx1"/>
            </a:fontRef>
          </p:style>
        </p:cxnSp>
        <p:sp>
          <p:nvSpPr>
            <p:cNvPr id="146" name="Likbent triangel 145"/>
            <p:cNvSpPr/>
            <p:nvPr/>
          </p:nvSpPr>
          <p:spPr>
            <a:xfrm>
              <a:off x="7555926" y="5183900"/>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47" name="Kurva 146"/>
            <p:cNvCxnSpPr/>
            <p:nvPr/>
          </p:nvCxnSpPr>
          <p:spPr>
            <a:xfrm rot="10800000" flipH="1">
              <a:off x="7404916" y="5002263"/>
              <a:ext cx="163426" cy="456325"/>
            </a:xfrm>
            <a:prstGeom prst="curvedConnector3">
              <a:avLst>
                <a:gd name="adj1" fmla="val -37669"/>
              </a:avLst>
            </a:prstGeom>
            <a:ln>
              <a:tailEnd type="triangle"/>
            </a:ln>
          </p:spPr>
          <p:style>
            <a:lnRef idx="1">
              <a:schemeClr val="accent1"/>
            </a:lnRef>
            <a:fillRef idx="0">
              <a:schemeClr val="accent1"/>
            </a:fillRef>
            <a:effectRef idx="0">
              <a:schemeClr val="accent1"/>
            </a:effectRef>
            <a:fontRef idx="minor">
              <a:schemeClr val="tx1"/>
            </a:fontRef>
          </p:style>
        </p:cxnSp>
        <p:sp>
          <p:nvSpPr>
            <p:cNvPr id="151" name="Likbent triangel 150"/>
            <p:cNvSpPr/>
            <p:nvPr/>
          </p:nvSpPr>
          <p:spPr>
            <a:xfrm>
              <a:off x="8342048" y="6087214"/>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2" name="Likbent triangel 151"/>
            <p:cNvSpPr/>
            <p:nvPr/>
          </p:nvSpPr>
          <p:spPr>
            <a:xfrm>
              <a:off x="6895218" y="2529322"/>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pic>
          <p:nvPicPr>
            <p:cNvPr id="153" name="Bildobjekt 152"/>
            <p:cNvPicPr/>
            <p:nvPr/>
          </p:nvPicPr>
          <p:blipFill>
            <a:blip r:embed="rId3" cstate="print">
              <a:extLst>
                <a:ext uri="{28A0092B-C50C-407E-A947-70E740481C1C}">
                  <a14:useLocalDpi xmlns:a14="http://schemas.microsoft.com/office/drawing/2010/main" val="0"/>
                </a:ext>
              </a:extLst>
            </a:blip>
            <a:stretch>
              <a:fillRect/>
            </a:stretch>
          </p:blipFill>
          <p:spPr>
            <a:xfrm>
              <a:off x="7179223" y="918909"/>
              <a:ext cx="605155" cy="643890"/>
            </a:xfrm>
            <a:prstGeom prst="rect">
              <a:avLst/>
            </a:prstGeom>
          </p:spPr>
        </p:pic>
        <p:sp>
          <p:nvSpPr>
            <p:cNvPr id="154" name="Likbent triangel 153"/>
            <p:cNvSpPr/>
            <p:nvPr/>
          </p:nvSpPr>
          <p:spPr>
            <a:xfrm>
              <a:off x="7950524" y="2529322"/>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55" name="Rak pil 154"/>
            <p:cNvCxnSpPr/>
            <p:nvPr/>
          </p:nvCxnSpPr>
          <p:spPr>
            <a:xfrm flipH="1" flipV="1">
              <a:off x="8520837" y="6508164"/>
              <a:ext cx="2459594" cy="27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8" name="Upp 157"/>
            <p:cNvSpPr/>
            <p:nvPr/>
          </p:nvSpPr>
          <p:spPr>
            <a:xfrm>
              <a:off x="7310162" y="2201999"/>
              <a:ext cx="380181" cy="5564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59" name="Grupp 158"/>
            <p:cNvGrpSpPr/>
            <p:nvPr/>
          </p:nvGrpSpPr>
          <p:grpSpPr>
            <a:xfrm rot="12838705">
              <a:off x="8728905" y="725355"/>
              <a:ext cx="183027" cy="2191231"/>
              <a:chOff x="9318812" y="2239299"/>
              <a:chExt cx="188259" cy="477007"/>
            </a:xfrm>
          </p:grpSpPr>
          <p:cxnSp>
            <p:nvCxnSpPr>
              <p:cNvPr id="185" name="Rak 18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Rak 18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60" name="Likbent triangel 159"/>
            <p:cNvSpPr/>
            <p:nvPr/>
          </p:nvSpPr>
          <p:spPr>
            <a:xfrm>
              <a:off x="11126145" y="608560"/>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1" name="Textruta 63"/>
            <p:cNvSpPr txBox="1"/>
            <p:nvPr/>
          </p:nvSpPr>
          <p:spPr>
            <a:xfrm>
              <a:off x="10750578" y="954133"/>
              <a:ext cx="1131570" cy="45148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Ta fart med</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”stoppsladd”</a:t>
              </a:r>
            </a:p>
          </p:txBody>
        </p:sp>
        <p:sp>
          <p:nvSpPr>
            <p:cNvPr id="162" name="Textruta 63"/>
            <p:cNvSpPr txBox="1"/>
            <p:nvPr/>
          </p:nvSpPr>
          <p:spPr>
            <a:xfrm>
              <a:off x="7829595" y="1555594"/>
              <a:ext cx="1131570" cy="45148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Ta fart med</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”stoppsladd”</a:t>
              </a:r>
              <a:r>
                <a:rPr lang="sv-SE" sz="1100" dirty="0">
                  <a:solidFill>
                    <a:schemeClr val="accent2">
                      <a:lumMod val="75000"/>
                    </a:schemeClr>
                  </a:solidFill>
                  <a:ea typeface="Calibri" panose="020F0502020204030204" pitchFamily="34" charset="0"/>
                  <a:cs typeface="Times New Roman" panose="02020603050405020304" pitchFamily="18" charset="0"/>
                </a:rPr>
                <a:t> sedan till start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63" name="Textruta 192"/>
            <p:cNvSpPr txBox="1"/>
            <p:nvPr/>
          </p:nvSpPr>
          <p:spPr>
            <a:xfrm>
              <a:off x="8590343" y="2374562"/>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a:solidFill>
                    <a:schemeClr val="accent2">
                      <a:lumMod val="75000"/>
                    </a:schemeClr>
                  </a:solidFill>
                  <a:effectLst/>
                  <a:ea typeface="Calibri" panose="020F0502020204030204" pitchFamily="34" charset="0"/>
                  <a:cs typeface="Times New Roman" panose="02020603050405020304" pitchFamily="18" charset="0"/>
                </a:rPr>
                <a:t>Översteg helt vänstervarv</a:t>
              </a:r>
            </a:p>
          </p:txBody>
        </p:sp>
        <p:sp>
          <p:nvSpPr>
            <p:cNvPr id="164" name="Textruta 192"/>
            <p:cNvSpPr txBox="1"/>
            <p:nvPr/>
          </p:nvSpPr>
          <p:spPr>
            <a:xfrm>
              <a:off x="9534267" y="2766100"/>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Översteg helt </a:t>
              </a:r>
              <a:r>
                <a:rPr lang="sv-SE" sz="1100" dirty="0">
                  <a:solidFill>
                    <a:schemeClr val="accent2">
                      <a:lumMod val="75000"/>
                    </a:schemeClr>
                  </a:solidFill>
                  <a:ea typeface="Calibri" panose="020F0502020204030204" pitchFamily="34" charset="0"/>
                  <a:cs typeface="Times New Roman" panose="02020603050405020304" pitchFamily="18" charset="0"/>
                </a:rPr>
                <a:t>hög</a:t>
              </a:r>
              <a:r>
                <a:rPr lang="sv-SE" sz="1100" dirty="0">
                  <a:solidFill>
                    <a:schemeClr val="accent2">
                      <a:lumMod val="75000"/>
                    </a:schemeClr>
                  </a:solidFill>
                  <a:effectLst/>
                  <a:ea typeface="Calibri" panose="020F0502020204030204" pitchFamily="34" charset="0"/>
                  <a:cs typeface="Times New Roman" panose="02020603050405020304" pitchFamily="18" charset="0"/>
                </a:rPr>
                <a:t>ervarv</a:t>
              </a:r>
            </a:p>
          </p:txBody>
        </p:sp>
        <p:sp>
          <p:nvSpPr>
            <p:cNvPr id="165" name="Ellips 164"/>
            <p:cNvSpPr/>
            <p:nvPr/>
          </p:nvSpPr>
          <p:spPr>
            <a:xfrm>
              <a:off x="11183546" y="3749733"/>
              <a:ext cx="180347" cy="20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66" name="Textruta 192"/>
            <p:cNvSpPr txBox="1"/>
            <p:nvPr/>
          </p:nvSpPr>
          <p:spPr>
            <a:xfrm>
              <a:off x="10228852" y="4378047"/>
              <a:ext cx="1257300" cy="86314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Ta en boll och väggspela med sarg (</a:t>
              </a:r>
              <a:r>
                <a:rPr lang="sv-SE" sz="1100" dirty="0" err="1">
                  <a:solidFill>
                    <a:schemeClr val="accent2">
                      <a:lumMod val="75000"/>
                    </a:schemeClr>
                  </a:solidFill>
                  <a:effectLst/>
                  <a:ea typeface="Calibri" panose="020F0502020204030204" pitchFamily="34" charset="0"/>
                  <a:cs typeface="Times New Roman" panose="02020603050405020304" pitchFamily="18" charset="0"/>
                </a:rPr>
                <a:t>ev</a:t>
              </a:r>
              <a:r>
                <a:rPr lang="sv-SE" sz="1100" dirty="0">
                  <a:solidFill>
                    <a:schemeClr val="accent2">
                      <a:lumMod val="75000"/>
                    </a:schemeClr>
                  </a:solidFill>
                  <a:effectLst/>
                  <a:ea typeface="Calibri" panose="020F0502020204030204" pitchFamily="34" charset="0"/>
                  <a:cs typeface="Times New Roman" panose="02020603050405020304" pitchFamily="18" charset="0"/>
                </a:rPr>
                <a:t> passa boll om det finns ledare)</a:t>
              </a:r>
            </a:p>
          </p:txBody>
        </p:sp>
        <p:sp>
          <p:nvSpPr>
            <p:cNvPr id="167" name="Textruta 192"/>
            <p:cNvSpPr txBox="1"/>
            <p:nvPr/>
          </p:nvSpPr>
          <p:spPr>
            <a:xfrm>
              <a:off x="8913991" y="5770097"/>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Baklängesåkning med boll</a:t>
              </a:r>
            </a:p>
          </p:txBody>
        </p:sp>
        <p:sp>
          <p:nvSpPr>
            <p:cNvPr id="168" name="Textruta 192"/>
            <p:cNvSpPr txBox="1"/>
            <p:nvPr/>
          </p:nvSpPr>
          <p:spPr>
            <a:xfrm>
              <a:off x="7816868" y="3871276"/>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Slalom med boll (skota gärna)</a:t>
              </a:r>
            </a:p>
          </p:txBody>
        </p:sp>
        <p:sp>
          <p:nvSpPr>
            <p:cNvPr id="169" name="Textruta 192"/>
            <p:cNvSpPr txBox="1"/>
            <p:nvPr/>
          </p:nvSpPr>
          <p:spPr>
            <a:xfrm>
              <a:off x="10278907" y="3839664"/>
              <a:ext cx="681556" cy="239781"/>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Bollar!!!</a:t>
              </a:r>
            </a:p>
          </p:txBody>
        </p:sp>
        <p:sp>
          <p:nvSpPr>
            <p:cNvPr id="170" name="Textruta 192"/>
            <p:cNvSpPr txBox="1"/>
            <p:nvPr/>
          </p:nvSpPr>
          <p:spPr>
            <a:xfrm>
              <a:off x="6048246" y="2084053"/>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Skott på mål</a:t>
              </a:r>
            </a:p>
          </p:txBody>
        </p:sp>
        <p:cxnSp>
          <p:nvCxnSpPr>
            <p:cNvPr id="173" name="Rak pil 172"/>
            <p:cNvCxnSpPr/>
            <p:nvPr/>
          </p:nvCxnSpPr>
          <p:spPr>
            <a:xfrm flipV="1">
              <a:off x="10382650" y="4038354"/>
              <a:ext cx="684522" cy="241164"/>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sp>
          <p:nvSpPr>
            <p:cNvPr id="174" name="Ellips 173"/>
            <p:cNvSpPr/>
            <p:nvPr/>
          </p:nvSpPr>
          <p:spPr>
            <a:xfrm>
              <a:off x="10149939" y="4333341"/>
              <a:ext cx="180347" cy="20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75" name="Bildobjekt 174"/>
            <p:cNvPicPr/>
            <p:nvPr/>
          </p:nvPicPr>
          <p:blipFill>
            <a:blip r:embed="rId4" cstate="print">
              <a:extLst>
                <a:ext uri="{28A0092B-C50C-407E-A947-70E740481C1C}">
                  <a14:useLocalDpi xmlns:a14="http://schemas.microsoft.com/office/drawing/2010/main" val="0"/>
                </a:ext>
              </a:extLst>
            </a:blip>
            <a:stretch>
              <a:fillRect/>
            </a:stretch>
          </p:blipFill>
          <p:spPr>
            <a:xfrm>
              <a:off x="9940847" y="4052733"/>
              <a:ext cx="328295" cy="328295"/>
            </a:xfrm>
            <a:prstGeom prst="rect">
              <a:avLst/>
            </a:prstGeom>
          </p:spPr>
        </p:pic>
        <p:cxnSp>
          <p:nvCxnSpPr>
            <p:cNvPr id="176" name="Rak 175"/>
            <p:cNvCxnSpPr/>
            <p:nvPr/>
          </p:nvCxnSpPr>
          <p:spPr>
            <a:xfrm>
              <a:off x="6427303" y="1363230"/>
              <a:ext cx="67069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3" name="Rak 182"/>
            <p:cNvCxnSpPr/>
            <p:nvPr/>
          </p:nvCxnSpPr>
          <p:spPr>
            <a:xfrm>
              <a:off x="7852951" y="1325859"/>
              <a:ext cx="67069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84" name="Textruta 63"/>
            <p:cNvSpPr txBox="1"/>
            <p:nvPr/>
          </p:nvSpPr>
          <p:spPr>
            <a:xfrm>
              <a:off x="6048246" y="717381"/>
              <a:ext cx="1131570" cy="45148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Sarg vid mål för att slippa  hämta bollar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grpSp>
      <p:sp>
        <p:nvSpPr>
          <p:cNvPr id="205" name="Textruta 192"/>
          <p:cNvSpPr txBox="1"/>
          <p:nvPr/>
        </p:nvSpPr>
        <p:spPr>
          <a:xfrm>
            <a:off x="2566575" y="4592506"/>
            <a:ext cx="1694107" cy="86314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(Variant: passa boll till ledare och backa utan boll och få pass)</a:t>
            </a:r>
          </a:p>
        </p:txBody>
      </p:sp>
      <p:sp>
        <p:nvSpPr>
          <p:cNvPr id="206" name="Ellips 205"/>
          <p:cNvSpPr/>
          <p:nvPr/>
        </p:nvSpPr>
        <p:spPr>
          <a:xfrm>
            <a:off x="3473418" y="5554596"/>
            <a:ext cx="180347" cy="20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209" name="Bildobjekt 208"/>
          <p:cNvPicPr/>
          <p:nvPr/>
        </p:nvPicPr>
        <p:blipFill>
          <a:blip r:embed="rId4" cstate="print">
            <a:extLst>
              <a:ext uri="{28A0092B-C50C-407E-A947-70E740481C1C}">
                <a14:useLocalDpi xmlns:a14="http://schemas.microsoft.com/office/drawing/2010/main" val="0"/>
              </a:ext>
            </a:extLst>
          </a:blip>
          <a:stretch>
            <a:fillRect/>
          </a:stretch>
        </p:blipFill>
        <p:spPr>
          <a:xfrm>
            <a:off x="3264326" y="5273988"/>
            <a:ext cx="328295" cy="328295"/>
          </a:xfrm>
          <a:prstGeom prst="rect">
            <a:avLst/>
          </a:prstGeom>
        </p:spPr>
      </p:pic>
      <p:cxnSp>
        <p:nvCxnSpPr>
          <p:cNvPr id="215" name="Rak pil 214"/>
          <p:cNvCxnSpPr/>
          <p:nvPr/>
        </p:nvCxnSpPr>
        <p:spPr>
          <a:xfrm flipH="1" flipV="1">
            <a:off x="3703838" y="5649505"/>
            <a:ext cx="1320636" cy="281007"/>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216" name="Rak pil 215"/>
          <p:cNvCxnSpPr/>
          <p:nvPr/>
        </p:nvCxnSpPr>
        <p:spPr>
          <a:xfrm flipH="1">
            <a:off x="1904988" y="5601367"/>
            <a:ext cx="1359338" cy="245715"/>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1919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10" name="Textruta 63"/>
          <p:cNvSpPr txBox="1"/>
          <p:nvPr/>
        </p:nvSpPr>
        <p:spPr>
          <a:xfrm>
            <a:off x="10636843" y="29980"/>
            <a:ext cx="1518863" cy="899989"/>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utan boll, Alla spelare som väntar kör stopsladd åt båda hållen i väntan på sin tur</a:t>
            </a:r>
          </a:p>
        </p:txBody>
      </p:sp>
      <p:grpSp>
        <p:nvGrpSpPr>
          <p:cNvPr id="11" name="Grupp 10"/>
          <p:cNvGrpSpPr/>
          <p:nvPr/>
        </p:nvGrpSpPr>
        <p:grpSpPr>
          <a:xfrm>
            <a:off x="10727467" y="2375342"/>
            <a:ext cx="1000760" cy="1022350"/>
            <a:chOff x="0" y="0"/>
            <a:chExt cx="1001486" cy="1023258"/>
          </a:xfrm>
        </p:grpSpPr>
        <p:sp>
          <p:nvSpPr>
            <p:cNvPr id="12" name="Ellips 11"/>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 name="Likbent triangel 12"/>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 name="Likbent triangel 13"/>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 name="Likbent triangel 14"/>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 name="Likbent triangel 15"/>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grpSp>
        <p:nvGrpSpPr>
          <p:cNvPr id="17" name="Grupp 16"/>
          <p:cNvGrpSpPr/>
          <p:nvPr/>
        </p:nvGrpSpPr>
        <p:grpSpPr>
          <a:xfrm>
            <a:off x="8921487" y="1851804"/>
            <a:ext cx="1000760" cy="1022350"/>
            <a:chOff x="0" y="0"/>
            <a:chExt cx="1001486" cy="1023258"/>
          </a:xfrm>
        </p:grpSpPr>
        <p:sp>
          <p:nvSpPr>
            <p:cNvPr id="18" name="Ellips 17"/>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9" name="Likbent triangel 18"/>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 name="Likbent triangel 19"/>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 name="Likbent triangel 20"/>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2" name="Likbent triangel 21"/>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cxnSp>
        <p:nvCxnSpPr>
          <p:cNvPr id="23" name="Rak pil 22"/>
          <p:cNvCxnSpPr>
            <a:endCxn id="18" idx="5"/>
          </p:cNvCxnSpPr>
          <p:nvPr/>
        </p:nvCxnSpPr>
        <p:spPr>
          <a:xfrm flipH="1">
            <a:off x="9775689" y="1957633"/>
            <a:ext cx="1491686" cy="7668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Rak pil 23"/>
          <p:cNvCxnSpPr>
            <a:endCxn id="18" idx="2"/>
          </p:cNvCxnSpPr>
          <p:nvPr/>
        </p:nvCxnSpPr>
        <p:spPr>
          <a:xfrm flipH="1" flipV="1">
            <a:off x="8921487" y="2362979"/>
            <a:ext cx="36016" cy="119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Rak pil 24"/>
          <p:cNvCxnSpPr>
            <a:stCxn id="12" idx="6"/>
          </p:cNvCxnSpPr>
          <p:nvPr/>
        </p:nvCxnSpPr>
        <p:spPr>
          <a:xfrm flipV="1">
            <a:off x="11728227" y="2861791"/>
            <a:ext cx="632" cy="24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Rak pil 25"/>
          <p:cNvCxnSpPr>
            <a:stCxn id="18" idx="6"/>
          </p:cNvCxnSpPr>
          <p:nvPr/>
        </p:nvCxnSpPr>
        <p:spPr>
          <a:xfrm>
            <a:off x="9922247" y="2362979"/>
            <a:ext cx="781040" cy="7842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Rak pil 26"/>
          <p:cNvCxnSpPr>
            <a:endCxn id="18" idx="0"/>
          </p:cNvCxnSpPr>
          <p:nvPr/>
        </p:nvCxnSpPr>
        <p:spPr>
          <a:xfrm>
            <a:off x="9301380" y="1851804"/>
            <a:ext cx="1204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Rak pil 27"/>
          <p:cNvCxnSpPr>
            <a:stCxn id="12" idx="4"/>
          </p:cNvCxnSpPr>
          <p:nvPr/>
        </p:nvCxnSpPr>
        <p:spPr>
          <a:xfrm flipV="1">
            <a:off x="11227847" y="3369378"/>
            <a:ext cx="154341" cy="28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Rak pil 28"/>
          <p:cNvCxnSpPr>
            <a:endCxn id="18" idx="4"/>
          </p:cNvCxnSpPr>
          <p:nvPr/>
        </p:nvCxnSpPr>
        <p:spPr>
          <a:xfrm flipH="1">
            <a:off x="9421867" y="2859196"/>
            <a:ext cx="157575"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Rak pil 29"/>
          <p:cNvCxnSpPr>
            <a:stCxn id="12" idx="0"/>
          </p:cNvCxnSpPr>
          <p:nvPr/>
        </p:nvCxnSpPr>
        <p:spPr>
          <a:xfrm flipH="1">
            <a:off x="11093018" y="2375342"/>
            <a:ext cx="134829"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Rak 30"/>
          <p:cNvCxnSpPr/>
          <p:nvPr/>
        </p:nvCxnSpPr>
        <p:spPr>
          <a:xfrm flipV="1">
            <a:off x="11960644" y="1096640"/>
            <a:ext cx="16065" cy="5493499"/>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2" name="Likbent triangel 31"/>
          <p:cNvSpPr/>
          <p:nvPr/>
        </p:nvSpPr>
        <p:spPr>
          <a:xfrm>
            <a:off x="11026896" y="380727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3" name="Rak pil 32"/>
          <p:cNvCxnSpPr/>
          <p:nvPr/>
        </p:nvCxnSpPr>
        <p:spPr>
          <a:xfrm>
            <a:off x="10753966" y="3036604"/>
            <a:ext cx="537094" cy="9481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Likbent triangel 33"/>
          <p:cNvSpPr/>
          <p:nvPr/>
        </p:nvSpPr>
        <p:spPr>
          <a:xfrm>
            <a:off x="11114277" y="615123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5" name="Likbent triangel 34"/>
          <p:cNvSpPr/>
          <p:nvPr/>
        </p:nvSpPr>
        <p:spPr>
          <a:xfrm>
            <a:off x="10034797" y="120645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6" name="Likbent triangel 35"/>
          <p:cNvSpPr/>
          <p:nvPr/>
        </p:nvSpPr>
        <p:spPr>
          <a:xfrm>
            <a:off x="8274786" y="615123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7" name="Likbent triangel 36"/>
          <p:cNvSpPr/>
          <p:nvPr/>
        </p:nvSpPr>
        <p:spPr>
          <a:xfrm>
            <a:off x="7007805" y="257327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pic>
        <p:nvPicPr>
          <p:cNvPr id="38" name="Bildobjekt 37"/>
          <p:cNvPicPr/>
          <p:nvPr/>
        </p:nvPicPr>
        <p:blipFill>
          <a:blip r:embed="rId5" cstate="print">
            <a:extLst>
              <a:ext uri="{28A0092B-C50C-407E-A947-70E740481C1C}">
                <a14:useLocalDpi xmlns:a14="http://schemas.microsoft.com/office/drawing/2010/main" val="0"/>
              </a:ext>
            </a:extLst>
          </a:blip>
          <a:stretch>
            <a:fillRect/>
          </a:stretch>
        </p:blipFill>
        <p:spPr>
          <a:xfrm>
            <a:off x="7291810" y="962858"/>
            <a:ext cx="605155" cy="643890"/>
          </a:xfrm>
          <a:prstGeom prst="rect">
            <a:avLst/>
          </a:prstGeom>
        </p:spPr>
      </p:pic>
      <p:sp>
        <p:nvSpPr>
          <p:cNvPr id="39" name="Likbent triangel 38"/>
          <p:cNvSpPr/>
          <p:nvPr/>
        </p:nvSpPr>
        <p:spPr>
          <a:xfrm>
            <a:off x="8063111" y="257327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0" name="Upp 39"/>
          <p:cNvSpPr/>
          <p:nvPr/>
        </p:nvSpPr>
        <p:spPr>
          <a:xfrm>
            <a:off x="7422749" y="2245948"/>
            <a:ext cx="380181" cy="5564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1" name="Grupp 40"/>
          <p:cNvGrpSpPr/>
          <p:nvPr/>
        </p:nvGrpSpPr>
        <p:grpSpPr>
          <a:xfrm rot="12838705">
            <a:off x="8520782" y="694612"/>
            <a:ext cx="183027" cy="2191231"/>
            <a:chOff x="9318812" y="2239299"/>
            <a:chExt cx="188259" cy="477007"/>
          </a:xfrm>
        </p:grpSpPr>
        <p:cxnSp>
          <p:nvCxnSpPr>
            <p:cNvPr id="42" name="Rak 41"/>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Rak 42"/>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44" name="Likbent triangel 43"/>
          <p:cNvSpPr/>
          <p:nvPr/>
        </p:nvSpPr>
        <p:spPr>
          <a:xfrm>
            <a:off x="11059821" y="1599543"/>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5" name="Textruta 63"/>
          <p:cNvSpPr txBox="1"/>
          <p:nvPr/>
        </p:nvSpPr>
        <p:spPr>
          <a:xfrm>
            <a:off x="7942182" y="1599543"/>
            <a:ext cx="1131570" cy="45148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Ta fart med</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”stoppsladd”</a:t>
            </a:r>
            <a:r>
              <a:rPr lang="sv-SE" sz="1100" dirty="0">
                <a:solidFill>
                  <a:schemeClr val="accent2">
                    <a:lumMod val="75000"/>
                  </a:schemeClr>
                </a:solidFill>
                <a:ea typeface="Calibri" panose="020F0502020204030204" pitchFamily="34" charset="0"/>
                <a:cs typeface="Times New Roman" panose="02020603050405020304" pitchFamily="18" charset="0"/>
              </a:rPr>
              <a:t> sedan till start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6" name="Textruta 192"/>
          <p:cNvSpPr txBox="1"/>
          <p:nvPr/>
        </p:nvSpPr>
        <p:spPr>
          <a:xfrm>
            <a:off x="9688149" y="3039525"/>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Översteg helt </a:t>
            </a:r>
            <a:r>
              <a:rPr lang="sv-SE" sz="1100" dirty="0">
                <a:solidFill>
                  <a:schemeClr val="accent2">
                    <a:lumMod val="75000"/>
                  </a:schemeClr>
                </a:solidFill>
                <a:ea typeface="Calibri" panose="020F0502020204030204" pitchFamily="34" charset="0"/>
                <a:cs typeface="Times New Roman" panose="02020603050405020304" pitchFamily="18" charset="0"/>
              </a:rPr>
              <a:t>vänstervarv (klubban inåt)</a:t>
            </a:r>
          </a:p>
        </p:txBody>
      </p:sp>
      <p:sp>
        <p:nvSpPr>
          <p:cNvPr id="47" name="Textruta 192"/>
          <p:cNvSpPr txBox="1"/>
          <p:nvPr/>
        </p:nvSpPr>
        <p:spPr>
          <a:xfrm>
            <a:off x="8273346" y="2809609"/>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Översteg helt </a:t>
            </a:r>
            <a:r>
              <a:rPr lang="sv-SE" sz="1100" dirty="0">
                <a:solidFill>
                  <a:schemeClr val="accent2">
                    <a:lumMod val="75000"/>
                  </a:schemeClr>
                </a:solidFill>
                <a:ea typeface="Calibri" panose="020F0502020204030204" pitchFamily="34" charset="0"/>
                <a:cs typeface="Times New Roman" panose="02020603050405020304" pitchFamily="18" charset="0"/>
              </a:rPr>
              <a:t>hög</a:t>
            </a:r>
            <a:r>
              <a:rPr lang="sv-SE" sz="1100" dirty="0">
                <a:solidFill>
                  <a:schemeClr val="accent2">
                    <a:lumMod val="75000"/>
                  </a:schemeClr>
                </a:solidFill>
                <a:effectLst/>
                <a:ea typeface="Calibri" panose="020F0502020204030204" pitchFamily="34" charset="0"/>
                <a:cs typeface="Times New Roman" panose="02020603050405020304" pitchFamily="18" charset="0"/>
              </a:rPr>
              <a:t>ervarv (klubban inåt)</a:t>
            </a:r>
          </a:p>
        </p:txBody>
      </p:sp>
      <p:sp>
        <p:nvSpPr>
          <p:cNvPr id="48" name="Textruta 192"/>
          <p:cNvSpPr txBox="1"/>
          <p:nvPr/>
        </p:nvSpPr>
        <p:spPr>
          <a:xfrm>
            <a:off x="9023500" y="5855618"/>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Baklängesåkning</a:t>
            </a:r>
          </a:p>
        </p:txBody>
      </p:sp>
      <p:sp>
        <p:nvSpPr>
          <p:cNvPr id="49" name="Textruta 192"/>
          <p:cNvSpPr txBox="1"/>
          <p:nvPr/>
        </p:nvSpPr>
        <p:spPr>
          <a:xfrm>
            <a:off x="9411212" y="4191755"/>
            <a:ext cx="1020156" cy="57621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Bollar!!!</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Ledare passar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50" name="Textruta 192"/>
          <p:cNvSpPr txBox="1"/>
          <p:nvPr/>
        </p:nvSpPr>
        <p:spPr>
          <a:xfrm>
            <a:off x="6160833" y="2128002"/>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Skott på mål</a:t>
            </a:r>
          </a:p>
        </p:txBody>
      </p:sp>
      <p:cxnSp>
        <p:nvCxnSpPr>
          <p:cNvPr id="51" name="Rak pil 50"/>
          <p:cNvCxnSpPr/>
          <p:nvPr/>
        </p:nvCxnSpPr>
        <p:spPr>
          <a:xfrm flipH="1">
            <a:off x="7873233" y="5050325"/>
            <a:ext cx="1178090" cy="468115"/>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sp>
        <p:nvSpPr>
          <p:cNvPr id="52" name="Ellips 51"/>
          <p:cNvSpPr/>
          <p:nvPr/>
        </p:nvSpPr>
        <p:spPr>
          <a:xfrm>
            <a:off x="9205179" y="4815154"/>
            <a:ext cx="180347" cy="20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53" name="Bildobjekt 52"/>
          <p:cNvPicPr/>
          <p:nvPr/>
        </p:nvPicPr>
        <p:blipFill>
          <a:blip r:embed="rId6" cstate="print">
            <a:extLst>
              <a:ext uri="{28A0092B-C50C-407E-A947-70E740481C1C}">
                <a14:useLocalDpi xmlns:a14="http://schemas.microsoft.com/office/drawing/2010/main" val="0"/>
              </a:ext>
            </a:extLst>
          </a:blip>
          <a:stretch>
            <a:fillRect/>
          </a:stretch>
        </p:blipFill>
        <p:spPr>
          <a:xfrm>
            <a:off x="9446870" y="4788410"/>
            <a:ext cx="328295" cy="328295"/>
          </a:xfrm>
          <a:prstGeom prst="rect">
            <a:avLst/>
          </a:prstGeom>
        </p:spPr>
      </p:pic>
      <p:cxnSp>
        <p:nvCxnSpPr>
          <p:cNvPr id="54" name="Rak 53"/>
          <p:cNvCxnSpPr/>
          <p:nvPr/>
        </p:nvCxnSpPr>
        <p:spPr>
          <a:xfrm>
            <a:off x="6539890" y="1407179"/>
            <a:ext cx="67069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Rak 54"/>
          <p:cNvCxnSpPr/>
          <p:nvPr/>
        </p:nvCxnSpPr>
        <p:spPr>
          <a:xfrm>
            <a:off x="7965538" y="1369808"/>
            <a:ext cx="67069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6" name="Textruta 63"/>
          <p:cNvSpPr txBox="1"/>
          <p:nvPr/>
        </p:nvSpPr>
        <p:spPr>
          <a:xfrm>
            <a:off x="6168613" y="870152"/>
            <a:ext cx="1131570" cy="45148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”Bollfångare” (sarger)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57" name="Underrubrik 2"/>
          <p:cNvSpPr txBox="1">
            <a:spLocks/>
          </p:cNvSpPr>
          <p:nvPr/>
        </p:nvSpPr>
        <p:spPr>
          <a:xfrm>
            <a:off x="6062945" y="224279"/>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4: </a:t>
            </a:r>
            <a:r>
              <a:rPr lang="sv-SE" sz="1400" dirty="0">
                <a:solidFill>
                  <a:schemeClr val="accent2">
                    <a:lumMod val="75000"/>
                  </a:schemeClr>
                </a:solidFill>
              </a:rPr>
              <a:t>Skridskoteknik/klubbteknik - Teknikbana </a:t>
            </a:r>
            <a:endParaRPr lang="sv-SE" sz="1200" dirty="0">
              <a:solidFill>
                <a:schemeClr val="accent2">
                  <a:lumMod val="75000"/>
                </a:schemeClr>
              </a:solidFill>
            </a:endParaRPr>
          </a:p>
        </p:txBody>
      </p:sp>
      <p:sp>
        <p:nvSpPr>
          <p:cNvPr id="58" name="Likbent triangel 57"/>
          <p:cNvSpPr/>
          <p:nvPr/>
        </p:nvSpPr>
        <p:spPr>
          <a:xfrm>
            <a:off x="11030995" y="4258080"/>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9" name="Textruta 192"/>
          <p:cNvSpPr txBox="1"/>
          <p:nvPr/>
        </p:nvSpPr>
        <p:spPr>
          <a:xfrm>
            <a:off x="11030995" y="3966326"/>
            <a:ext cx="929649" cy="27569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Ner på knä</a:t>
            </a:r>
          </a:p>
        </p:txBody>
      </p:sp>
      <p:cxnSp>
        <p:nvCxnSpPr>
          <p:cNvPr id="60" name="Rak 59"/>
          <p:cNvCxnSpPr/>
          <p:nvPr/>
        </p:nvCxnSpPr>
        <p:spPr>
          <a:xfrm flipH="1">
            <a:off x="8151356" y="3525148"/>
            <a:ext cx="1788" cy="91053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1" name="Rak pil 60"/>
          <p:cNvCxnSpPr/>
          <p:nvPr/>
        </p:nvCxnSpPr>
        <p:spPr>
          <a:xfrm flipH="1" flipV="1">
            <a:off x="7593004" y="3671621"/>
            <a:ext cx="479765" cy="248131"/>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62" name="Rak pil 61"/>
          <p:cNvCxnSpPr/>
          <p:nvPr/>
        </p:nvCxnSpPr>
        <p:spPr>
          <a:xfrm flipV="1">
            <a:off x="7622957" y="4053530"/>
            <a:ext cx="449812" cy="165605"/>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63" name="Rak pil 62"/>
          <p:cNvCxnSpPr/>
          <p:nvPr/>
        </p:nvCxnSpPr>
        <p:spPr>
          <a:xfrm flipH="1" flipV="1">
            <a:off x="8357247" y="6586909"/>
            <a:ext cx="2951695" cy="136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64" name="Bildobjekt 63"/>
          <p:cNvPicPr/>
          <p:nvPr/>
        </p:nvPicPr>
        <p:blipFill>
          <a:blip r:embed="rId6" cstate="print">
            <a:extLst>
              <a:ext uri="{28A0092B-C50C-407E-A947-70E740481C1C}">
                <a14:useLocalDpi xmlns:a14="http://schemas.microsoft.com/office/drawing/2010/main" val="0"/>
              </a:ext>
            </a:extLst>
          </a:blip>
          <a:stretch>
            <a:fillRect/>
          </a:stretch>
        </p:blipFill>
        <p:spPr>
          <a:xfrm>
            <a:off x="7245010" y="3897498"/>
            <a:ext cx="328295" cy="328295"/>
          </a:xfrm>
          <a:prstGeom prst="rect">
            <a:avLst/>
          </a:prstGeom>
        </p:spPr>
      </p:pic>
      <p:cxnSp>
        <p:nvCxnSpPr>
          <p:cNvPr id="65" name="Rak pil 64"/>
          <p:cNvCxnSpPr/>
          <p:nvPr/>
        </p:nvCxnSpPr>
        <p:spPr>
          <a:xfrm flipH="1" flipV="1">
            <a:off x="7630248" y="4831890"/>
            <a:ext cx="45703" cy="13371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Textruta 192"/>
          <p:cNvSpPr txBox="1"/>
          <p:nvPr/>
        </p:nvSpPr>
        <p:spPr>
          <a:xfrm>
            <a:off x="10118324" y="4972524"/>
            <a:ext cx="1336685" cy="84221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Full fart. Öva på att vända ”i farten” till baklängesåkningen</a:t>
            </a:r>
          </a:p>
        </p:txBody>
      </p:sp>
      <p:cxnSp>
        <p:nvCxnSpPr>
          <p:cNvPr id="68" name="Rak pil 67"/>
          <p:cNvCxnSpPr/>
          <p:nvPr/>
        </p:nvCxnSpPr>
        <p:spPr>
          <a:xfrm flipH="1">
            <a:off x="11495819" y="4435681"/>
            <a:ext cx="14851" cy="19983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Rak pil 68"/>
          <p:cNvCxnSpPr/>
          <p:nvPr/>
        </p:nvCxnSpPr>
        <p:spPr>
          <a:xfrm flipH="1">
            <a:off x="9864328" y="839683"/>
            <a:ext cx="838226" cy="3661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Rak pil 69"/>
          <p:cNvCxnSpPr/>
          <p:nvPr/>
        </p:nvCxnSpPr>
        <p:spPr>
          <a:xfrm>
            <a:off x="9912066" y="1426770"/>
            <a:ext cx="1357373" cy="296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6" name="Rak 95"/>
          <p:cNvCxnSpPr/>
          <p:nvPr/>
        </p:nvCxnSpPr>
        <p:spPr>
          <a:xfrm flipV="1">
            <a:off x="5527431" y="740094"/>
            <a:ext cx="16065" cy="5493499"/>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4" name="Grupp 3"/>
          <p:cNvGrpSpPr/>
          <p:nvPr/>
        </p:nvGrpSpPr>
        <p:grpSpPr>
          <a:xfrm>
            <a:off x="21147" y="111545"/>
            <a:ext cx="5504020" cy="6731326"/>
            <a:chOff x="21147" y="111545"/>
            <a:chExt cx="5504020" cy="6731326"/>
          </a:xfrm>
        </p:grpSpPr>
        <p:sp>
          <p:nvSpPr>
            <p:cNvPr id="9"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a:t>
              </a:r>
              <a:r>
                <a:rPr lang="sv-SE" sz="1400" dirty="0">
                  <a:solidFill>
                    <a:schemeClr val="accent2">
                      <a:lumMod val="75000"/>
                    </a:schemeClr>
                  </a:solidFill>
                </a:rPr>
                <a:t>: Skridskoteknik/klubbteknik/skott - Teknikbana </a:t>
              </a:r>
            </a:p>
          </p:txBody>
        </p:sp>
        <p:grpSp>
          <p:nvGrpSpPr>
            <p:cNvPr id="3" name="Grupp 2"/>
            <p:cNvGrpSpPr/>
            <p:nvPr/>
          </p:nvGrpSpPr>
          <p:grpSpPr>
            <a:xfrm>
              <a:off x="21147" y="315018"/>
              <a:ext cx="5504020" cy="6527853"/>
              <a:chOff x="21147" y="315018"/>
              <a:chExt cx="5504020" cy="6527853"/>
            </a:xfrm>
          </p:grpSpPr>
          <p:pic>
            <p:nvPicPr>
              <p:cNvPr id="103" name="Bildobjekt 102"/>
              <p:cNvPicPr/>
              <p:nvPr/>
            </p:nvPicPr>
            <p:blipFill>
              <a:blip r:embed="rId5" cstate="print">
                <a:extLst>
                  <a:ext uri="{28A0092B-C50C-407E-A947-70E740481C1C}">
                    <a14:useLocalDpi xmlns:a14="http://schemas.microsoft.com/office/drawing/2010/main" val="0"/>
                  </a:ext>
                </a:extLst>
              </a:blip>
              <a:stretch>
                <a:fillRect/>
              </a:stretch>
            </p:blipFill>
            <p:spPr>
              <a:xfrm rot="5400000">
                <a:off x="4900644" y="5716967"/>
                <a:ext cx="605155" cy="643890"/>
              </a:xfrm>
              <a:prstGeom prst="rect">
                <a:avLst/>
              </a:prstGeom>
            </p:spPr>
          </p:pic>
          <p:grpSp>
            <p:nvGrpSpPr>
              <p:cNvPr id="2" name="Grupp 1"/>
              <p:cNvGrpSpPr/>
              <p:nvPr/>
            </p:nvGrpSpPr>
            <p:grpSpPr>
              <a:xfrm>
                <a:off x="21147" y="315018"/>
                <a:ext cx="5434984" cy="6527853"/>
                <a:chOff x="21147" y="315018"/>
                <a:chExt cx="5434984" cy="6527853"/>
              </a:xfrm>
            </p:grpSpPr>
            <p:grpSp>
              <p:nvGrpSpPr>
                <p:cNvPr id="71" name="Grupp 70"/>
                <p:cNvGrpSpPr/>
                <p:nvPr/>
              </p:nvGrpSpPr>
              <p:grpSpPr>
                <a:xfrm>
                  <a:off x="2591385" y="2528350"/>
                  <a:ext cx="1000760" cy="1022350"/>
                  <a:chOff x="0" y="0"/>
                  <a:chExt cx="1001486" cy="1023258"/>
                </a:xfrm>
              </p:grpSpPr>
              <p:sp>
                <p:nvSpPr>
                  <p:cNvPr id="72" name="Ellips 71"/>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3" name="Likbent triangel 72"/>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4" name="Likbent triangel 73"/>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5" name="Likbent triangel 74"/>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6" name="Likbent triangel 75"/>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grpSp>
              <p:nvGrpSpPr>
                <p:cNvPr id="77" name="Grupp 76"/>
                <p:cNvGrpSpPr/>
                <p:nvPr/>
              </p:nvGrpSpPr>
              <p:grpSpPr>
                <a:xfrm>
                  <a:off x="4455371" y="3645310"/>
                  <a:ext cx="1000760" cy="1022350"/>
                  <a:chOff x="0" y="0"/>
                  <a:chExt cx="1001486" cy="1023258"/>
                </a:xfrm>
              </p:grpSpPr>
              <p:sp>
                <p:nvSpPr>
                  <p:cNvPr id="78" name="Ellips 77"/>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9" name="Likbent triangel 78"/>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0" name="Likbent triangel 79"/>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1" name="Likbent triangel 80"/>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2" name="Likbent triangel 81"/>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cxnSp>
              <p:nvCxnSpPr>
                <p:cNvPr id="83" name="Rak pil 82"/>
                <p:cNvCxnSpPr/>
                <p:nvPr/>
              </p:nvCxnSpPr>
              <p:spPr>
                <a:xfrm flipV="1">
                  <a:off x="4081570" y="3992595"/>
                  <a:ext cx="366559" cy="15636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4" name="Rak pil 83"/>
                <p:cNvCxnSpPr>
                  <a:endCxn id="78" idx="2"/>
                </p:cNvCxnSpPr>
                <p:nvPr/>
              </p:nvCxnSpPr>
              <p:spPr>
                <a:xfrm flipH="1" flipV="1">
                  <a:off x="4455371" y="4156485"/>
                  <a:ext cx="36016" cy="119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5" name="Rak pil 84"/>
                <p:cNvCxnSpPr>
                  <a:stCxn id="72" idx="6"/>
                </p:cNvCxnSpPr>
                <p:nvPr/>
              </p:nvCxnSpPr>
              <p:spPr>
                <a:xfrm flipV="1">
                  <a:off x="3592145" y="3014799"/>
                  <a:ext cx="632" cy="24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1" name="Rak pil 90"/>
                <p:cNvCxnSpPr/>
                <p:nvPr/>
              </p:nvCxnSpPr>
              <p:spPr>
                <a:xfrm flipH="1" flipV="1">
                  <a:off x="3647738" y="2895982"/>
                  <a:ext cx="833803" cy="15797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Rak pil 91"/>
                <p:cNvCxnSpPr>
                  <a:endCxn id="78" idx="0"/>
                </p:cNvCxnSpPr>
                <p:nvPr/>
              </p:nvCxnSpPr>
              <p:spPr>
                <a:xfrm>
                  <a:off x="4835264" y="3645310"/>
                  <a:ext cx="1204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3" name="Rak pil 92"/>
                <p:cNvCxnSpPr>
                  <a:stCxn id="72" idx="4"/>
                </p:cNvCxnSpPr>
                <p:nvPr/>
              </p:nvCxnSpPr>
              <p:spPr>
                <a:xfrm flipV="1">
                  <a:off x="3091765" y="3522386"/>
                  <a:ext cx="154341" cy="28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4" name="Rak pil 93"/>
                <p:cNvCxnSpPr>
                  <a:endCxn id="78" idx="4"/>
                </p:cNvCxnSpPr>
                <p:nvPr/>
              </p:nvCxnSpPr>
              <p:spPr>
                <a:xfrm flipH="1">
                  <a:off x="4955751" y="4652702"/>
                  <a:ext cx="157575"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5" name="Rak pil 94"/>
                <p:cNvCxnSpPr>
                  <a:stCxn id="72" idx="0"/>
                </p:cNvCxnSpPr>
                <p:nvPr/>
              </p:nvCxnSpPr>
              <p:spPr>
                <a:xfrm flipH="1">
                  <a:off x="2956936" y="2528350"/>
                  <a:ext cx="134829"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Likbent triangel 99"/>
                <p:cNvSpPr/>
                <p:nvPr/>
              </p:nvSpPr>
              <p:spPr>
                <a:xfrm>
                  <a:off x="3277745" y="154593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1" name="Likbent triangel 100"/>
                <p:cNvSpPr/>
                <p:nvPr/>
              </p:nvSpPr>
              <p:spPr>
                <a:xfrm>
                  <a:off x="1841573" y="5794685"/>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4" name="Likbent triangel 103"/>
                <p:cNvSpPr/>
                <p:nvPr/>
              </p:nvSpPr>
              <p:spPr>
                <a:xfrm>
                  <a:off x="3915937" y="877692"/>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106" name="Grupp 105"/>
                <p:cNvGrpSpPr/>
                <p:nvPr/>
              </p:nvGrpSpPr>
              <p:grpSpPr>
                <a:xfrm rot="13989517">
                  <a:off x="3938370" y="1945126"/>
                  <a:ext cx="316863" cy="2077859"/>
                  <a:chOff x="9318812" y="2239299"/>
                  <a:chExt cx="188259" cy="477007"/>
                </a:xfrm>
              </p:grpSpPr>
              <p:cxnSp>
                <p:nvCxnSpPr>
                  <p:cNvPr id="107" name="Rak 106"/>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Rak 107"/>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9" name="Likbent triangel 108"/>
                <p:cNvSpPr/>
                <p:nvPr/>
              </p:nvSpPr>
              <p:spPr>
                <a:xfrm>
                  <a:off x="4771355" y="197024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0" name="Textruta 63"/>
                <p:cNvSpPr txBox="1"/>
                <p:nvPr/>
              </p:nvSpPr>
              <p:spPr>
                <a:xfrm>
                  <a:off x="3731409" y="1606625"/>
                  <a:ext cx="1131570" cy="45148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Ta fart med</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”stoppsladd”</a:t>
                  </a:r>
                </a:p>
              </p:txBody>
            </p:sp>
            <p:sp>
              <p:nvSpPr>
                <p:cNvPr id="111" name="Textruta 192"/>
                <p:cNvSpPr txBox="1"/>
                <p:nvPr/>
              </p:nvSpPr>
              <p:spPr>
                <a:xfrm>
                  <a:off x="1518338" y="2899359"/>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Översteg helt </a:t>
                  </a:r>
                  <a:r>
                    <a:rPr lang="sv-SE" sz="1100" dirty="0">
                      <a:solidFill>
                        <a:schemeClr val="accent2">
                          <a:lumMod val="75000"/>
                        </a:schemeClr>
                      </a:solidFill>
                      <a:ea typeface="Calibri" panose="020F0502020204030204" pitchFamily="34" charset="0"/>
                      <a:cs typeface="Times New Roman" panose="02020603050405020304" pitchFamily="18" charset="0"/>
                    </a:rPr>
                    <a:t>vänstervarv (klubban inåt)</a:t>
                  </a:r>
                </a:p>
              </p:txBody>
            </p:sp>
            <p:sp>
              <p:nvSpPr>
                <p:cNvPr id="112" name="Textruta 192"/>
                <p:cNvSpPr txBox="1"/>
                <p:nvPr/>
              </p:nvSpPr>
              <p:spPr>
                <a:xfrm>
                  <a:off x="3120184" y="3979931"/>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Översteg helt </a:t>
                  </a:r>
                  <a:r>
                    <a:rPr lang="sv-SE" sz="1100" dirty="0">
                      <a:solidFill>
                        <a:schemeClr val="accent2">
                          <a:lumMod val="75000"/>
                        </a:schemeClr>
                      </a:solidFill>
                      <a:ea typeface="Calibri" panose="020F0502020204030204" pitchFamily="34" charset="0"/>
                      <a:cs typeface="Times New Roman" panose="02020603050405020304" pitchFamily="18" charset="0"/>
                    </a:rPr>
                    <a:t>hög</a:t>
                  </a:r>
                  <a:r>
                    <a:rPr lang="sv-SE" sz="1100" dirty="0">
                      <a:solidFill>
                        <a:schemeClr val="accent2">
                          <a:lumMod val="75000"/>
                        </a:schemeClr>
                      </a:solidFill>
                      <a:effectLst/>
                      <a:ea typeface="Calibri" panose="020F0502020204030204" pitchFamily="34" charset="0"/>
                      <a:cs typeface="Times New Roman" panose="02020603050405020304" pitchFamily="18" charset="0"/>
                    </a:rPr>
                    <a:t>ervarv (klubban inåt)</a:t>
                  </a:r>
                </a:p>
              </p:txBody>
            </p:sp>
            <p:sp>
              <p:nvSpPr>
                <p:cNvPr id="113" name="Textruta 192"/>
                <p:cNvSpPr txBox="1"/>
                <p:nvPr/>
              </p:nvSpPr>
              <p:spPr>
                <a:xfrm>
                  <a:off x="446843" y="6104357"/>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Passa ledare och åk kasta dig sedan under sargen som ligger på målen</a:t>
                  </a:r>
                </a:p>
              </p:txBody>
            </p:sp>
            <p:sp>
              <p:nvSpPr>
                <p:cNvPr id="114" name="Textruta 192"/>
                <p:cNvSpPr txBox="1"/>
                <p:nvPr/>
              </p:nvSpPr>
              <p:spPr>
                <a:xfrm>
                  <a:off x="3156216" y="6266655"/>
                  <a:ext cx="1894727" cy="57621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Ledare tar emot pass och lägger ut bollen på valfri sida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115" name="Rak pil 114"/>
                <p:cNvCxnSpPr/>
                <p:nvPr/>
              </p:nvCxnSpPr>
              <p:spPr>
                <a:xfrm>
                  <a:off x="1946229" y="6260054"/>
                  <a:ext cx="1587554" cy="11018"/>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pic>
              <p:nvPicPr>
                <p:cNvPr id="117" name="Bildobjekt 116"/>
                <p:cNvPicPr/>
                <p:nvPr/>
              </p:nvPicPr>
              <p:blipFill>
                <a:blip r:embed="rId6" cstate="print">
                  <a:extLst>
                    <a:ext uri="{28A0092B-C50C-407E-A947-70E740481C1C}">
                      <a14:useLocalDpi xmlns:a14="http://schemas.microsoft.com/office/drawing/2010/main" val="0"/>
                    </a:ext>
                  </a:extLst>
                </a:blip>
                <a:stretch>
                  <a:fillRect/>
                </a:stretch>
              </p:blipFill>
              <p:spPr>
                <a:xfrm rot="3539480">
                  <a:off x="3668326" y="6058247"/>
                  <a:ext cx="328295" cy="328295"/>
                </a:xfrm>
                <a:prstGeom prst="rect">
                  <a:avLst/>
                </a:prstGeom>
              </p:spPr>
            </p:pic>
            <p:cxnSp>
              <p:nvCxnSpPr>
                <p:cNvPr id="122" name="Rak 121"/>
                <p:cNvCxnSpPr/>
                <p:nvPr/>
              </p:nvCxnSpPr>
              <p:spPr>
                <a:xfrm flipH="1">
                  <a:off x="1468552" y="4219135"/>
                  <a:ext cx="1788" cy="91053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3" name="Rak pil 122"/>
                <p:cNvCxnSpPr/>
                <p:nvPr/>
              </p:nvCxnSpPr>
              <p:spPr>
                <a:xfrm flipH="1">
                  <a:off x="739534" y="4381383"/>
                  <a:ext cx="292203" cy="220631"/>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124" name="Rak pil 123"/>
                <p:cNvCxnSpPr/>
                <p:nvPr/>
              </p:nvCxnSpPr>
              <p:spPr>
                <a:xfrm>
                  <a:off x="784496" y="4667660"/>
                  <a:ext cx="275761" cy="219642"/>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125" name="Rak pil 124"/>
                <p:cNvCxnSpPr/>
                <p:nvPr/>
              </p:nvCxnSpPr>
              <p:spPr>
                <a:xfrm flipV="1">
                  <a:off x="1837332" y="5991783"/>
                  <a:ext cx="1760498" cy="2526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26" name="Bildobjekt 125"/>
                <p:cNvPicPr/>
                <p:nvPr/>
              </p:nvPicPr>
              <p:blipFill>
                <a:blip r:embed="rId6" cstate="print">
                  <a:extLst>
                    <a:ext uri="{28A0092B-C50C-407E-A947-70E740481C1C}">
                      <a14:useLocalDpi xmlns:a14="http://schemas.microsoft.com/office/drawing/2010/main" val="0"/>
                    </a:ext>
                  </a:extLst>
                </a:blip>
                <a:stretch>
                  <a:fillRect/>
                </a:stretch>
              </p:blipFill>
              <p:spPr>
                <a:xfrm>
                  <a:off x="948437" y="568155"/>
                  <a:ext cx="328295" cy="328295"/>
                </a:xfrm>
                <a:prstGeom prst="rect">
                  <a:avLst/>
                </a:prstGeom>
              </p:spPr>
            </p:pic>
            <p:cxnSp>
              <p:nvCxnSpPr>
                <p:cNvPr id="127" name="Rak pil 126"/>
                <p:cNvCxnSpPr/>
                <p:nvPr/>
              </p:nvCxnSpPr>
              <p:spPr>
                <a:xfrm>
                  <a:off x="1133343" y="5367522"/>
                  <a:ext cx="303509" cy="7505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68" name="Grupp 167"/>
                <p:cNvGrpSpPr/>
                <p:nvPr/>
              </p:nvGrpSpPr>
              <p:grpSpPr>
                <a:xfrm rot="10800000">
                  <a:off x="929121" y="1500988"/>
                  <a:ext cx="400794" cy="2381725"/>
                  <a:chOff x="31541" y="3756251"/>
                  <a:chExt cx="400794" cy="2381725"/>
                </a:xfrm>
              </p:grpSpPr>
              <p:sp>
                <p:nvSpPr>
                  <p:cNvPr id="146" name="Likbent triangel 145"/>
                  <p:cNvSpPr/>
                  <p:nvPr/>
                </p:nvSpPr>
                <p:spPr>
                  <a:xfrm>
                    <a:off x="244043" y="3901755"/>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7" name="Likbent triangel 146"/>
                  <p:cNvSpPr/>
                  <p:nvPr/>
                </p:nvSpPr>
                <p:spPr>
                  <a:xfrm>
                    <a:off x="234719" y="4406584"/>
                    <a:ext cx="102488" cy="199920"/>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8" name="Likbent triangel 147"/>
                  <p:cNvSpPr/>
                  <p:nvPr/>
                </p:nvSpPr>
                <p:spPr>
                  <a:xfrm>
                    <a:off x="256458" y="4969425"/>
                    <a:ext cx="92240" cy="1776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49" name="Kurva 148"/>
                  <p:cNvCxnSpPr/>
                  <p:nvPr/>
                </p:nvCxnSpPr>
                <p:spPr>
                  <a:xfrm rot="10800000" flipH="1">
                    <a:off x="31541" y="4711246"/>
                    <a:ext cx="163426" cy="456325"/>
                  </a:xfrm>
                  <a:prstGeom prst="curvedConnector3">
                    <a:avLst>
                      <a:gd name="adj1" fmla="val -3766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0" name="Kurva 149"/>
                  <p:cNvCxnSpPr/>
                  <p:nvPr/>
                </p:nvCxnSpPr>
                <p:spPr>
                  <a:xfrm rot="10800000" flipH="1">
                    <a:off x="93033" y="3756251"/>
                    <a:ext cx="163426" cy="456325"/>
                  </a:xfrm>
                  <a:prstGeom prst="curvedConnector3">
                    <a:avLst>
                      <a:gd name="adj1" fmla="val -3766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1" name="Kurva 150"/>
                  <p:cNvCxnSpPr/>
                  <p:nvPr/>
                </p:nvCxnSpPr>
                <p:spPr>
                  <a:xfrm rot="10800000">
                    <a:off x="307575" y="4264155"/>
                    <a:ext cx="102616" cy="420784"/>
                  </a:xfrm>
                  <a:prstGeom prst="curvedConnector3">
                    <a:avLst>
                      <a:gd name="adj1" fmla="val -146940"/>
                    </a:avLst>
                  </a:prstGeom>
                  <a:ln>
                    <a:tailEnd type="triangle"/>
                  </a:ln>
                </p:spPr>
                <p:style>
                  <a:lnRef idx="1">
                    <a:schemeClr val="accent1"/>
                  </a:lnRef>
                  <a:fillRef idx="0">
                    <a:schemeClr val="accent1"/>
                  </a:fillRef>
                  <a:effectRef idx="0">
                    <a:schemeClr val="accent1"/>
                  </a:effectRef>
                  <a:fontRef idx="minor">
                    <a:schemeClr val="tx1"/>
                  </a:fontRef>
                </p:style>
              </p:cxnSp>
              <p:sp>
                <p:nvSpPr>
                  <p:cNvPr id="152" name="Likbent triangel 151"/>
                  <p:cNvSpPr/>
                  <p:nvPr/>
                </p:nvSpPr>
                <p:spPr>
                  <a:xfrm>
                    <a:off x="256863" y="5434264"/>
                    <a:ext cx="102488" cy="199920"/>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53" name="Kurva 152"/>
                  <p:cNvCxnSpPr/>
                  <p:nvPr/>
                </p:nvCxnSpPr>
                <p:spPr>
                  <a:xfrm rot="10800000">
                    <a:off x="329719" y="5255702"/>
                    <a:ext cx="102616" cy="420784"/>
                  </a:xfrm>
                  <a:prstGeom prst="curvedConnector3">
                    <a:avLst>
                      <a:gd name="adj1" fmla="val -146940"/>
                    </a:avLst>
                  </a:prstGeom>
                  <a:ln>
                    <a:tailEnd type="triangle"/>
                  </a:ln>
                </p:spPr>
                <p:style>
                  <a:lnRef idx="1">
                    <a:schemeClr val="accent1"/>
                  </a:lnRef>
                  <a:fillRef idx="0">
                    <a:schemeClr val="accent1"/>
                  </a:fillRef>
                  <a:effectRef idx="0">
                    <a:schemeClr val="accent1"/>
                  </a:effectRef>
                  <a:fontRef idx="minor">
                    <a:schemeClr val="tx1"/>
                  </a:fontRef>
                </p:style>
              </p:cxnSp>
              <p:sp>
                <p:nvSpPr>
                  <p:cNvPr id="154" name="Likbent triangel 153"/>
                  <p:cNvSpPr/>
                  <p:nvPr/>
                </p:nvSpPr>
                <p:spPr>
                  <a:xfrm>
                    <a:off x="248871" y="5863288"/>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55" name="Kurva 154"/>
                  <p:cNvCxnSpPr/>
                  <p:nvPr/>
                </p:nvCxnSpPr>
                <p:spPr>
                  <a:xfrm rot="10800000" flipH="1">
                    <a:off x="97861" y="5681651"/>
                    <a:ext cx="163426" cy="456325"/>
                  </a:xfrm>
                  <a:prstGeom prst="curvedConnector3">
                    <a:avLst>
                      <a:gd name="adj1" fmla="val -37669"/>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56" name="Likbent triangel 155"/>
                <p:cNvSpPr/>
                <p:nvPr/>
              </p:nvSpPr>
              <p:spPr>
                <a:xfrm>
                  <a:off x="1263595" y="540940"/>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8" name="Upp 157"/>
                <p:cNvSpPr/>
                <p:nvPr/>
              </p:nvSpPr>
              <p:spPr>
                <a:xfrm rot="5400000">
                  <a:off x="3865442" y="5798064"/>
                  <a:ext cx="265424" cy="32063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9" name="Textruta 192"/>
                <p:cNvSpPr txBox="1"/>
                <p:nvPr/>
              </p:nvSpPr>
              <p:spPr>
                <a:xfrm>
                  <a:off x="3001151" y="5320671"/>
                  <a:ext cx="1741708"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Spelaren skjuter direkt på mål och åker sedan vidare</a:t>
                  </a:r>
                </a:p>
              </p:txBody>
            </p:sp>
            <p:pic>
              <p:nvPicPr>
                <p:cNvPr id="161" name="Bildobjekt 160"/>
                <p:cNvPicPr/>
                <p:nvPr/>
              </p:nvPicPr>
              <p:blipFill>
                <a:blip r:embed="rId7" cstate="print">
                  <a:extLst>
                    <a:ext uri="{28A0092B-C50C-407E-A947-70E740481C1C}">
                      <a14:useLocalDpi xmlns:a14="http://schemas.microsoft.com/office/drawing/2010/main" val="0"/>
                    </a:ext>
                  </a:extLst>
                </a:blip>
                <a:stretch>
                  <a:fillRect/>
                </a:stretch>
              </p:blipFill>
              <p:spPr>
                <a:xfrm rot="5400000">
                  <a:off x="2750000" y="5800355"/>
                  <a:ext cx="245795" cy="247537"/>
                </a:xfrm>
                <a:prstGeom prst="rect">
                  <a:avLst/>
                </a:prstGeom>
              </p:spPr>
            </p:pic>
            <p:pic>
              <p:nvPicPr>
                <p:cNvPr id="162" name="Bildobjekt 161"/>
                <p:cNvPicPr/>
                <p:nvPr/>
              </p:nvPicPr>
              <p:blipFill>
                <a:blip r:embed="rId7" cstate="print">
                  <a:extLst>
                    <a:ext uri="{28A0092B-C50C-407E-A947-70E740481C1C}">
                      <a14:useLocalDpi xmlns:a14="http://schemas.microsoft.com/office/drawing/2010/main" val="0"/>
                    </a:ext>
                  </a:extLst>
                </a:blip>
                <a:stretch>
                  <a:fillRect/>
                </a:stretch>
              </p:blipFill>
              <p:spPr>
                <a:xfrm rot="5400000">
                  <a:off x="2727024" y="6430995"/>
                  <a:ext cx="245795" cy="247537"/>
                </a:xfrm>
                <a:prstGeom prst="rect">
                  <a:avLst/>
                </a:prstGeom>
              </p:spPr>
            </p:pic>
            <p:cxnSp>
              <p:nvCxnSpPr>
                <p:cNvPr id="160" name="Rak 159"/>
                <p:cNvCxnSpPr/>
                <p:nvPr/>
              </p:nvCxnSpPr>
              <p:spPr>
                <a:xfrm flipH="1">
                  <a:off x="2879099" y="5868085"/>
                  <a:ext cx="9462" cy="686679"/>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4" name="Rak pil 163"/>
                <p:cNvCxnSpPr/>
                <p:nvPr/>
              </p:nvCxnSpPr>
              <p:spPr>
                <a:xfrm flipH="1" flipV="1">
                  <a:off x="3654171" y="5954994"/>
                  <a:ext cx="12142" cy="214030"/>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169" name="Rak 168"/>
                <p:cNvCxnSpPr/>
                <p:nvPr/>
              </p:nvCxnSpPr>
              <p:spPr>
                <a:xfrm flipH="1">
                  <a:off x="721364" y="4242018"/>
                  <a:ext cx="1788" cy="910533"/>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181" name="Grupp 180"/>
                <p:cNvGrpSpPr/>
                <p:nvPr/>
              </p:nvGrpSpPr>
              <p:grpSpPr>
                <a:xfrm rot="6274089">
                  <a:off x="3841734" y="1387919"/>
                  <a:ext cx="284806" cy="1423311"/>
                  <a:chOff x="9318812" y="2239299"/>
                  <a:chExt cx="188259" cy="477007"/>
                </a:xfrm>
              </p:grpSpPr>
              <p:cxnSp>
                <p:nvCxnSpPr>
                  <p:cNvPr id="182" name="Rak 181"/>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Rak 182"/>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84" name="Textruta 63"/>
                <p:cNvSpPr txBox="1"/>
                <p:nvPr/>
              </p:nvSpPr>
              <p:spPr>
                <a:xfrm>
                  <a:off x="21147" y="315018"/>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med boll</a:t>
                  </a:r>
                </a:p>
              </p:txBody>
            </p:sp>
            <p:cxnSp>
              <p:nvCxnSpPr>
                <p:cNvPr id="185" name="Rak pil 184"/>
                <p:cNvCxnSpPr/>
                <p:nvPr/>
              </p:nvCxnSpPr>
              <p:spPr>
                <a:xfrm flipV="1">
                  <a:off x="3479493" y="1008582"/>
                  <a:ext cx="719388" cy="6952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8" name="Rak pil 187"/>
                <p:cNvCxnSpPr/>
                <p:nvPr/>
              </p:nvCxnSpPr>
              <p:spPr>
                <a:xfrm flipH="1" flipV="1">
                  <a:off x="1506305" y="568155"/>
                  <a:ext cx="2728877" cy="2942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1" name="Textruta 63"/>
                <p:cNvSpPr txBox="1"/>
                <p:nvPr/>
              </p:nvSpPr>
              <p:spPr>
                <a:xfrm>
                  <a:off x="2832480" y="999950"/>
                  <a:ext cx="1131570" cy="45148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Åk baklänges tillbaka till starten</a:t>
                  </a:r>
                </a:p>
              </p:txBody>
            </p:sp>
            <p:sp>
              <p:nvSpPr>
                <p:cNvPr id="192" name="Textruta 192"/>
                <p:cNvSpPr txBox="1"/>
                <p:nvPr/>
              </p:nvSpPr>
              <p:spPr>
                <a:xfrm>
                  <a:off x="1087753" y="1854112"/>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Kör slalom med boll</a:t>
                  </a:r>
                  <a:endParaRPr lang="sv-SE" sz="1100" dirty="0">
                    <a:solidFill>
                      <a:schemeClr val="accent2">
                        <a:lumMod val="75000"/>
                      </a:schemeClr>
                    </a:solidFill>
                    <a:ea typeface="Calibri" panose="020F0502020204030204" pitchFamily="34" charset="0"/>
                    <a:cs typeface="Times New Roman" panose="02020603050405020304" pitchFamily="18" charset="0"/>
                  </a:endParaRPr>
                </a:p>
              </p:txBody>
            </p:sp>
            <p:sp>
              <p:nvSpPr>
                <p:cNvPr id="193" name="Textruta 192"/>
                <p:cNvSpPr txBox="1"/>
                <p:nvPr/>
              </p:nvSpPr>
              <p:spPr>
                <a:xfrm>
                  <a:off x="1385596" y="4334035"/>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Väggspela med sarg på valfri sida</a:t>
                  </a:r>
                  <a:endParaRPr lang="sv-SE" sz="1100" dirty="0">
                    <a:solidFill>
                      <a:schemeClr val="accent2">
                        <a:lumMod val="75000"/>
                      </a:schemeClr>
                    </a:solidFill>
                    <a:ea typeface="Calibri" panose="020F0502020204030204" pitchFamily="34" charset="0"/>
                    <a:cs typeface="Times New Roman" panose="02020603050405020304" pitchFamily="18" charset="0"/>
                  </a:endParaRPr>
                </a:p>
              </p:txBody>
            </p:sp>
          </p:grpSp>
        </p:grpSp>
      </p:grpSp>
    </p:spTree>
    <p:extLst>
      <p:ext uri="{BB962C8B-B14F-4D97-AF65-F5344CB8AC3E}">
        <p14:creationId xmlns:p14="http://schemas.microsoft.com/office/powerpoint/2010/main" val="2712446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34" name="Textruta 218"/>
          <p:cNvSpPr txBox="1"/>
          <p:nvPr/>
        </p:nvSpPr>
        <p:spPr>
          <a:xfrm>
            <a:off x="6611106" y="861364"/>
            <a:ext cx="1725930" cy="2609215"/>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TVÅ-MÅL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Med sarg på långsidor och inget spel bakom mål ”</a:t>
            </a:r>
            <a:r>
              <a:rPr lang="sv-SE" sz="1000" b="1" dirty="0">
                <a:solidFill>
                  <a:schemeClr val="accent2">
                    <a:lumMod val="75000"/>
                  </a:schemeClr>
                </a:solidFill>
                <a:effectLst/>
                <a:ea typeface="Calibri" panose="020F0502020204030204" pitchFamily="34" charset="0"/>
                <a:cs typeface="Times New Roman" panose="02020603050405020304" pitchFamily="18" charset="0"/>
              </a:rPr>
              <a:t>som på riktigt</a:t>
            </a:r>
            <a:r>
              <a:rPr lang="sv-SE" sz="1000" dirty="0">
                <a:solidFill>
                  <a:schemeClr val="accent2">
                    <a:lumMod val="75000"/>
                  </a:schemeClr>
                </a:solidFill>
                <a:effectLst/>
                <a:ea typeface="Calibri" panose="020F0502020204030204" pitchFamily="34" charset="0"/>
                <a:cs typeface="Times New Roman" panose="02020603050405020304" pitchFamily="18" charset="0"/>
              </a:rPr>
              <a: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Nivå 1: Två-mål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Nivå 2: </a:t>
            </a:r>
            <a:br>
              <a:rPr lang="sv-SE" sz="1000" dirty="0">
                <a:solidFill>
                  <a:schemeClr val="accent2">
                    <a:lumMod val="75000"/>
                  </a:schemeClr>
                </a:solidFill>
                <a:ea typeface="Calibri" panose="020F0502020204030204" pitchFamily="34" charset="0"/>
                <a:cs typeface="Times New Roman" panose="02020603050405020304" pitchFamily="18" charset="0"/>
              </a:rPr>
            </a:br>
            <a:r>
              <a:rPr lang="sv-SE" sz="1000" dirty="0">
                <a:solidFill>
                  <a:schemeClr val="accent2">
                    <a:lumMod val="75000"/>
                  </a:schemeClr>
                </a:solidFill>
                <a:ea typeface="Calibri" panose="020F0502020204030204" pitchFamily="34" charset="0"/>
                <a:cs typeface="Times New Roman" panose="02020603050405020304" pitchFamily="18" charset="0"/>
              </a:rPr>
              <a:t>Alt 1. </a:t>
            </a:r>
            <a:r>
              <a:rPr lang="sv-SE" sz="1000" dirty="0">
                <a:solidFill>
                  <a:schemeClr val="accent2">
                    <a:lumMod val="75000"/>
                  </a:schemeClr>
                </a:solidFill>
                <a:effectLst/>
                <a:ea typeface="Calibri" panose="020F0502020204030204" pitchFamily="34" charset="0"/>
                <a:cs typeface="Times New Roman" panose="02020603050405020304" pitchFamily="18" charset="0"/>
              </a:rPr>
              <a:t>Dela in försvarare och anfallare med syfte att tvingas passa bollen ”skapa ytor</a:t>
            </a:r>
            <a:r>
              <a:rPr lang="sv-SE" sz="1000" dirty="0">
                <a:solidFill>
                  <a:schemeClr val="accent2">
                    <a:lumMod val="75000"/>
                  </a:schemeClr>
                </a:solidFill>
                <a:ea typeface="Calibri" panose="020F0502020204030204" pitchFamily="34" charset="0"/>
                <a:cs typeface="Times New Roman" panose="02020603050405020304" pitchFamily="18" charset="0"/>
              </a:rPr>
              <a:t>”</a:t>
            </a:r>
            <a:br>
              <a:rPr lang="sv-SE" sz="1000" dirty="0">
                <a:solidFill>
                  <a:schemeClr val="accent2">
                    <a:lumMod val="75000"/>
                  </a:schemeClr>
                </a:solidFill>
                <a:ea typeface="Calibri" panose="020F0502020204030204" pitchFamily="34" charset="0"/>
                <a:cs typeface="Times New Roman" panose="02020603050405020304" pitchFamily="18" charset="0"/>
              </a:rPr>
            </a:br>
            <a:r>
              <a:rPr lang="sv-SE" sz="1000" dirty="0">
                <a:solidFill>
                  <a:schemeClr val="accent2">
                    <a:lumMod val="75000"/>
                  </a:schemeClr>
                </a:solidFill>
                <a:ea typeface="Calibri" panose="020F0502020204030204" pitchFamily="34" charset="0"/>
                <a:cs typeface="Times New Roman" panose="02020603050405020304" pitchFamily="18" charset="0"/>
              </a:rPr>
              <a:t>Alt 2. En passning innan mål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67"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6</a:t>
            </a:r>
            <a:r>
              <a:rPr lang="sv-SE" sz="1400" dirty="0">
                <a:solidFill>
                  <a:schemeClr val="accent2">
                    <a:lumMod val="75000"/>
                  </a:schemeClr>
                </a:solidFill>
              </a:rPr>
              <a:t>: Spel / Spelförståelse</a:t>
            </a:r>
          </a:p>
        </p:txBody>
      </p:sp>
      <p:grpSp>
        <p:nvGrpSpPr>
          <p:cNvPr id="101" name="Grupp 100"/>
          <p:cNvGrpSpPr/>
          <p:nvPr/>
        </p:nvGrpSpPr>
        <p:grpSpPr>
          <a:xfrm>
            <a:off x="8534727" y="792836"/>
            <a:ext cx="1630597" cy="2697583"/>
            <a:chOff x="8944559" y="868034"/>
            <a:chExt cx="1861708" cy="2901929"/>
          </a:xfrm>
        </p:grpSpPr>
        <p:pic>
          <p:nvPicPr>
            <p:cNvPr id="8" name="Bildobjekt 7"/>
            <p:cNvPicPr/>
            <p:nvPr/>
          </p:nvPicPr>
          <p:blipFill>
            <a:blip r:embed="rId4" cstate="print">
              <a:extLst>
                <a:ext uri="{28A0092B-C50C-407E-A947-70E740481C1C}">
                  <a14:useLocalDpi xmlns:a14="http://schemas.microsoft.com/office/drawing/2010/main" val="0"/>
                </a:ext>
              </a:extLst>
            </a:blip>
            <a:stretch>
              <a:fillRect/>
            </a:stretch>
          </p:blipFill>
          <p:spPr>
            <a:xfrm>
              <a:off x="9643849" y="868034"/>
              <a:ext cx="626977" cy="601196"/>
            </a:xfrm>
            <a:prstGeom prst="rect">
              <a:avLst/>
            </a:prstGeom>
          </p:spPr>
        </p:pic>
        <p:pic>
          <p:nvPicPr>
            <p:cNvPr id="9" name="Bildobjekt 8"/>
            <p:cNvPicPr/>
            <p:nvPr/>
          </p:nvPicPr>
          <p:blipFill>
            <a:blip r:embed="rId5" cstate="print">
              <a:extLst>
                <a:ext uri="{28A0092B-C50C-407E-A947-70E740481C1C}">
                  <a14:useLocalDpi xmlns:a14="http://schemas.microsoft.com/office/drawing/2010/main" val="0"/>
                </a:ext>
              </a:extLst>
            </a:blip>
            <a:stretch>
              <a:fillRect/>
            </a:stretch>
          </p:blipFill>
          <p:spPr>
            <a:xfrm>
              <a:off x="9484710" y="3140104"/>
              <a:ext cx="668459" cy="629859"/>
            </a:xfrm>
            <a:prstGeom prst="rect">
              <a:avLst/>
            </a:prstGeom>
          </p:spPr>
        </p:pic>
        <p:cxnSp>
          <p:nvCxnSpPr>
            <p:cNvPr id="11" name="Rak 10"/>
            <p:cNvCxnSpPr/>
            <p:nvPr/>
          </p:nvCxnSpPr>
          <p:spPr>
            <a:xfrm flipH="1" flipV="1">
              <a:off x="9115557" y="1291456"/>
              <a:ext cx="8390" cy="191188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Likbent triangel 11"/>
            <p:cNvSpPr/>
            <p:nvPr/>
          </p:nvSpPr>
          <p:spPr>
            <a:xfrm>
              <a:off x="8944559" y="217589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 name="Likbent triangel 12"/>
            <p:cNvSpPr/>
            <p:nvPr/>
          </p:nvSpPr>
          <p:spPr>
            <a:xfrm>
              <a:off x="10713958" y="212944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5" name="Rak 14"/>
            <p:cNvCxnSpPr/>
            <p:nvPr/>
          </p:nvCxnSpPr>
          <p:spPr>
            <a:xfrm>
              <a:off x="9115557" y="2339360"/>
              <a:ext cx="151226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Koppling 15"/>
            <p:cNvSpPr/>
            <p:nvPr/>
          </p:nvSpPr>
          <p:spPr>
            <a:xfrm>
              <a:off x="9627143" y="155143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7" name="Koppling 16"/>
            <p:cNvSpPr/>
            <p:nvPr/>
          </p:nvSpPr>
          <p:spPr>
            <a:xfrm>
              <a:off x="10097043" y="150762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8" name="Koppling 17"/>
            <p:cNvSpPr/>
            <p:nvPr/>
          </p:nvSpPr>
          <p:spPr>
            <a:xfrm>
              <a:off x="9429133" y="2575589"/>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9" name="Koppling 18"/>
            <p:cNvSpPr/>
            <p:nvPr/>
          </p:nvSpPr>
          <p:spPr>
            <a:xfrm>
              <a:off x="10163193" y="261686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 name="Koppling 19"/>
            <p:cNvSpPr/>
            <p:nvPr/>
          </p:nvSpPr>
          <p:spPr>
            <a:xfrm>
              <a:off x="9503953" y="1980698"/>
              <a:ext cx="215265" cy="225425"/>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 name="Koppling 20"/>
            <p:cNvSpPr/>
            <p:nvPr/>
          </p:nvSpPr>
          <p:spPr>
            <a:xfrm>
              <a:off x="10097043" y="2021973"/>
              <a:ext cx="215265" cy="225425"/>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2" name="Koppling 21"/>
            <p:cNvSpPr/>
            <p:nvPr/>
          </p:nvSpPr>
          <p:spPr>
            <a:xfrm>
              <a:off x="9460248" y="2914679"/>
              <a:ext cx="215265" cy="225425"/>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3" name="Koppling 22"/>
            <p:cNvSpPr/>
            <p:nvPr/>
          </p:nvSpPr>
          <p:spPr>
            <a:xfrm>
              <a:off x="10076833" y="3007389"/>
              <a:ext cx="215265" cy="225425"/>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77" name="Rak 76"/>
            <p:cNvCxnSpPr/>
            <p:nvPr/>
          </p:nvCxnSpPr>
          <p:spPr>
            <a:xfrm flipH="1" flipV="1">
              <a:off x="10627821" y="1291455"/>
              <a:ext cx="8390" cy="1911883"/>
            </a:xfrm>
            <a:prstGeom prst="line">
              <a:avLst/>
            </a:prstGeom>
            <a:ln w="28575"/>
          </p:spPr>
          <p:style>
            <a:lnRef idx="1">
              <a:schemeClr val="accent1"/>
            </a:lnRef>
            <a:fillRef idx="0">
              <a:schemeClr val="accent1"/>
            </a:fillRef>
            <a:effectRef idx="0">
              <a:schemeClr val="accent1"/>
            </a:effectRef>
            <a:fontRef idx="minor">
              <a:schemeClr val="tx1"/>
            </a:fontRef>
          </p:style>
        </p:cxn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2" name="Grupp 1"/>
          <p:cNvGrpSpPr/>
          <p:nvPr/>
        </p:nvGrpSpPr>
        <p:grpSpPr>
          <a:xfrm>
            <a:off x="213583" y="111545"/>
            <a:ext cx="5705671" cy="3466555"/>
            <a:chOff x="213583" y="111545"/>
            <a:chExt cx="5705671" cy="3466555"/>
          </a:xfrm>
        </p:grpSpPr>
        <p:sp>
          <p:nvSpPr>
            <p:cNvPr id="80"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5</a:t>
              </a:r>
              <a:r>
                <a:rPr lang="sv-SE" sz="1400" dirty="0">
                  <a:solidFill>
                    <a:schemeClr val="accent2">
                      <a:lumMod val="75000"/>
                    </a:schemeClr>
                  </a:solidFill>
                </a:rPr>
                <a:t>: Passningsspel / Skott</a:t>
              </a:r>
            </a:p>
          </p:txBody>
        </p:sp>
        <p:sp>
          <p:nvSpPr>
            <p:cNvPr id="81" name="Textruta 233"/>
            <p:cNvSpPr txBox="1"/>
            <p:nvPr/>
          </p:nvSpPr>
          <p:spPr>
            <a:xfrm>
              <a:off x="3520211" y="1541115"/>
              <a:ext cx="2399043" cy="1211200"/>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PASSA/SKJUTA </a:t>
              </a:r>
            </a:p>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Två led med bollar. Åk runt kon få en diagonalpass från andra ledet och gå på avslut. </a:t>
              </a:r>
              <a:r>
                <a:rPr lang="sv-SE" sz="1000" dirty="0">
                  <a:solidFill>
                    <a:schemeClr val="accent2">
                      <a:lumMod val="75000"/>
                    </a:schemeClr>
                  </a:solidFill>
                  <a:ea typeface="Calibri" panose="020F0502020204030204" pitchFamily="34" charset="0"/>
                  <a:cs typeface="Times New Roman" panose="02020603050405020304" pitchFamily="18" charset="0"/>
                </a:rPr>
                <a:t>Lika från vartannat håll. När man skjutit ställer man sig i det andra ledet. Uppmuntra till att avsluta/skjuta så fort man kan</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82" name="Koppling 81"/>
            <p:cNvSpPr/>
            <p:nvPr/>
          </p:nvSpPr>
          <p:spPr>
            <a:xfrm rot="10800000">
              <a:off x="3282196" y="119247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4" name="Koppling 83"/>
            <p:cNvSpPr/>
            <p:nvPr/>
          </p:nvSpPr>
          <p:spPr>
            <a:xfrm rot="10800000">
              <a:off x="412333" y="105882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5" name="Likbent triangel 84"/>
            <p:cNvSpPr/>
            <p:nvPr/>
          </p:nvSpPr>
          <p:spPr>
            <a:xfrm>
              <a:off x="666508" y="112767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1" name="Likbent triangel 90"/>
            <p:cNvSpPr/>
            <p:nvPr/>
          </p:nvSpPr>
          <p:spPr>
            <a:xfrm>
              <a:off x="3122250" y="115225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2" name="Likbent triangel 91"/>
            <p:cNvSpPr/>
            <p:nvPr/>
          </p:nvSpPr>
          <p:spPr>
            <a:xfrm>
              <a:off x="940985" y="307959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3" name="Likbent triangel 92"/>
            <p:cNvSpPr/>
            <p:nvPr/>
          </p:nvSpPr>
          <p:spPr>
            <a:xfrm>
              <a:off x="2857133" y="308292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94" name="Rak pil 93"/>
            <p:cNvCxnSpPr/>
            <p:nvPr/>
          </p:nvCxnSpPr>
          <p:spPr>
            <a:xfrm flipH="1">
              <a:off x="1407715" y="1514460"/>
              <a:ext cx="1792736" cy="1565139"/>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5" name="Rak pil 94"/>
            <p:cNvCxnSpPr/>
            <p:nvPr/>
          </p:nvCxnSpPr>
          <p:spPr>
            <a:xfrm>
              <a:off x="621279" y="1401786"/>
              <a:ext cx="0" cy="15377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6" name="Uppåtböjd 95"/>
            <p:cNvSpPr/>
            <p:nvPr/>
          </p:nvSpPr>
          <p:spPr>
            <a:xfrm>
              <a:off x="529596" y="3211684"/>
              <a:ext cx="889167" cy="36641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97" name="Bildobjekt 96"/>
            <p:cNvPicPr/>
            <p:nvPr/>
          </p:nvPicPr>
          <p:blipFill>
            <a:blip r:embed="rId7" cstate="print">
              <a:extLst>
                <a:ext uri="{28A0092B-C50C-407E-A947-70E740481C1C}">
                  <a14:useLocalDpi xmlns:a14="http://schemas.microsoft.com/office/drawing/2010/main" val="0"/>
                </a:ext>
              </a:extLst>
            </a:blip>
            <a:stretch>
              <a:fillRect/>
            </a:stretch>
          </p:blipFill>
          <p:spPr>
            <a:xfrm>
              <a:off x="1667111" y="576317"/>
              <a:ext cx="670102" cy="545332"/>
            </a:xfrm>
            <a:prstGeom prst="rect">
              <a:avLst/>
            </a:prstGeom>
            <a:ln>
              <a:noFill/>
            </a:ln>
          </p:spPr>
        </p:pic>
        <p:sp>
          <p:nvSpPr>
            <p:cNvPr id="98" name="Ned 97"/>
            <p:cNvSpPr/>
            <p:nvPr/>
          </p:nvSpPr>
          <p:spPr>
            <a:xfrm rot="11928549">
              <a:off x="1572839" y="2004244"/>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99" name="Rak pil 98"/>
            <p:cNvCxnSpPr>
              <a:endCxn id="98" idx="0"/>
            </p:cNvCxnSpPr>
            <p:nvPr/>
          </p:nvCxnSpPr>
          <p:spPr>
            <a:xfrm flipV="1">
              <a:off x="1232971" y="2437404"/>
              <a:ext cx="435178" cy="8966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23632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67"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8</a:t>
            </a:r>
            <a:r>
              <a:rPr lang="sv-SE" sz="1400" dirty="0">
                <a:solidFill>
                  <a:schemeClr val="accent2">
                    <a:lumMod val="75000"/>
                  </a:schemeClr>
                </a:solidFill>
              </a:rPr>
              <a:t>: Passningsspel / Klubbteknik</a:t>
            </a:r>
          </a:p>
        </p:txBody>
      </p:sp>
      <p:sp>
        <p:nvSpPr>
          <p:cNvPr id="85" name="Likbent triangel 84"/>
          <p:cNvSpPr/>
          <p:nvPr/>
        </p:nvSpPr>
        <p:spPr>
          <a:xfrm>
            <a:off x="9423830" y="1240645"/>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2" name="Likbent triangel 91"/>
          <p:cNvSpPr/>
          <p:nvPr/>
        </p:nvSpPr>
        <p:spPr>
          <a:xfrm>
            <a:off x="8338616" y="124064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3" name="Likbent triangel 92"/>
          <p:cNvSpPr/>
          <p:nvPr/>
        </p:nvSpPr>
        <p:spPr>
          <a:xfrm>
            <a:off x="9423830" y="2082014"/>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4" name="Likbent triangel 93"/>
          <p:cNvSpPr/>
          <p:nvPr/>
        </p:nvSpPr>
        <p:spPr>
          <a:xfrm>
            <a:off x="8338616" y="208201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3" name="Koppling 102"/>
          <p:cNvSpPr/>
          <p:nvPr/>
        </p:nvSpPr>
        <p:spPr>
          <a:xfrm>
            <a:off x="8164560" y="1654352"/>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4" name="Koppling 103"/>
          <p:cNvSpPr/>
          <p:nvPr/>
        </p:nvSpPr>
        <p:spPr>
          <a:xfrm>
            <a:off x="8762013" y="229965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5" name="Koppling 104"/>
          <p:cNvSpPr/>
          <p:nvPr/>
        </p:nvSpPr>
        <p:spPr>
          <a:xfrm>
            <a:off x="9571246" y="1608799"/>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6" name="Koppling 105"/>
          <p:cNvSpPr/>
          <p:nvPr/>
        </p:nvSpPr>
        <p:spPr>
          <a:xfrm>
            <a:off x="8869645" y="108877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07" name="Rak pil 106"/>
          <p:cNvCxnSpPr/>
          <p:nvPr/>
        </p:nvCxnSpPr>
        <p:spPr>
          <a:xfrm flipV="1">
            <a:off x="8977277" y="1879777"/>
            <a:ext cx="446553" cy="340022"/>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08" name="Rak pil 107"/>
          <p:cNvCxnSpPr/>
          <p:nvPr/>
        </p:nvCxnSpPr>
        <p:spPr>
          <a:xfrm flipH="1" flipV="1">
            <a:off x="8455274" y="1767064"/>
            <a:ext cx="1020883" cy="26333"/>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grpSp>
        <p:nvGrpSpPr>
          <p:cNvPr id="137" name="Grupp 136"/>
          <p:cNvGrpSpPr/>
          <p:nvPr/>
        </p:nvGrpSpPr>
        <p:grpSpPr>
          <a:xfrm>
            <a:off x="213583" y="111545"/>
            <a:ext cx="5264047" cy="4163102"/>
            <a:chOff x="213583" y="111545"/>
            <a:chExt cx="5264047" cy="4163102"/>
          </a:xfrm>
        </p:grpSpPr>
        <p:sp>
          <p:nvSpPr>
            <p:cNvPr id="66"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7</a:t>
              </a:r>
              <a:r>
                <a:rPr lang="sv-SE" sz="1400" dirty="0">
                  <a:solidFill>
                    <a:schemeClr val="accent2">
                      <a:lumMod val="75000"/>
                    </a:schemeClr>
                  </a:solidFill>
                </a:rPr>
                <a:t>: Passningsspel / Klubbteknik</a:t>
              </a:r>
            </a:p>
          </p:txBody>
        </p:sp>
        <p:cxnSp>
          <p:nvCxnSpPr>
            <p:cNvPr id="91" name="Rak 90"/>
            <p:cNvCxnSpPr/>
            <p:nvPr/>
          </p:nvCxnSpPr>
          <p:spPr>
            <a:xfrm flipV="1">
              <a:off x="836744" y="739453"/>
              <a:ext cx="0" cy="353519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5" name="Koppling 94"/>
            <p:cNvSpPr/>
            <p:nvPr/>
          </p:nvSpPr>
          <p:spPr>
            <a:xfrm>
              <a:off x="1639502" y="80010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6" name="Koppling 95"/>
            <p:cNvSpPr/>
            <p:nvPr/>
          </p:nvSpPr>
          <p:spPr>
            <a:xfrm>
              <a:off x="1608973" y="149796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7" name="Koppling 96"/>
            <p:cNvSpPr/>
            <p:nvPr/>
          </p:nvSpPr>
          <p:spPr>
            <a:xfrm>
              <a:off x="1639501" y="329227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8" name="Koppling 97"/>
            <p:cNvSpPr/>
            <p:nvPr/>
          </p:nvSpPr>
          <p:spPr>
            <a:xfrm>
              <a:off x="1613572" y="229965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99" name="Rak pil 98"/>
            <p:cNvCxnSpPr/>
            <p:nvPr/>
          </p:nvCxnSpPr>
          <p:spPr>
            <a:xfrm>
              <a:off x="920848" y="873664"/>
              <a:ext cx="628342" cy="20067"/>
            </a:xfrm>
            <a:prstGeom prst="straightConnector1">
              <a:avLst/>
            </a:prstGeom>
            <a:ln>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0" name="Rak pil 99"/>
            <p:cNvCxnSpPr/>
            <p:nvPr/>
          </p:nvCxnSpPr>
          <p:spPr>
            <a:xfrm>
              <a:off x="936112" y="1600638"/>
              <a:ext cx="628342" cy="20067"/>
            </a:xfrm>
            <a:prstGeom prst="straightConnector1">
              <a:avLst/>
            </a:prstGeom>
            <a:ln>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1" name="Rak pil 100"/>
            <p:cNvCxnSpPr/>
            <p:nvPr/>
          </p:nvCxnSpPr>
          <p:spPr>
            <a:xfrm>
              <a:off x="916774" y="2388341"/>
              <a:ext cx="628342" cy="20067"/>
            </a:xfrm>
            <a:prstGeom prst="straightConnector1">
              <a:avLst/>
            </a:prstGeom>
            <a:ln>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2" name="Rak pil 101"/>
            <p:cNvCxnSpPr/>
            <p:nvPr/>
          </p:nvCxnSpPr>
          <p:spPr>
            <a:xfrm>
              <a:off x="916774" y="3384916"/>
              <a:ext cx="628342" cy="20067"/>
            </a:xfrm>
            <a:prstGeom prst="straightConnector1">
              <a:avLst/>
            </a:prstGeom>
            <a:ln>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09" name="Textruta 233"/>
            <p:cNvSpPr txBox="1"/>
            <p:nvPr/>
          </p:nvSpPr>
          <p:spPr>
            <a:xfrm>
              <a:off x="3272824" y="710426"/>
              <a:ext cx="1725930" cy="1589231"/>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PASSA/SKJUTA (stimulera till egenträning)</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Spelarna tar varsin boll och skjuter/passar mot sargen till sig själv.</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grpSp>
      <p:sp>
        <p:nvSpPr>
          <p:cNvPr id="112" name="Textruta 233"/>
          <p:cNvSpPr txBox="1"/>
          <p:nvPr/>
        </p:nvSpPr>
        <p:spPr>
          <a:xfrm>
            <a:off x="9914877" y="950882"/>
            <a:ext cx="1725930" cy="1698800"/>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PASSNINGAR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Dela upp i så de blir 3-4 </a:t>
            </a:r>
            <a:r>
              <a:rPr lang="sv-SE" sz="1000" dirty="0" err="1">
                <a:solidFill>
                  <a:schemeClr val="accent2">
                    <a:lumMod val="75000"/>
                  </a:schemeClr>
                </a:solidFill>
                <a:effectLst/>
                <a:ea typeface="Calibri" panose="020F0502020204030204" pitchFamily="34" charset="0"/>
                <a:cs typeface="Times New Roman" panose="02020603050405020304" pitchFamily="18" charset="0"/>
              </a:rPr>
              <a:t>st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Spelaren ropar namnet och får kontakt innan bollen passas (</a:t>
            </a:r>
            <a:r>
              <a:rPr lang="sv-SE" sz="1000" dirty="0" err="1">
                <a:solidFill>
                  <a:schemeClr val="accent2">
                    <a:lumMod val="75000"/>
                  </a:schemeClr>
                </a:solidFill>
                <a:effectLst/>
                <a:ea typeface="Calibri" panose="020F0502020204030204" pitchFamily="34" charset="0"/>
                <a:cs typeface="Times New Roman" panose="02020603050405020304" pitchFamily="18" charset="0"/>
              </a:rPr>
              <a:t>ev</a:t>
            </a:r>
            <a:r>
              <a:rPr lang="sv-SE" sz="1000" dirty="0">
                <a:solidFill>
                  <a:schemeClr val="accent2">
                    <a:lumMod val="75000"/>
                  </a:schemeClr>
                </a:solidFill>
                <a:effectLst/>
                <a:ea typeface="Calibri" panose="020F0502020204030204" pitchFamily="34" charset="0"/>
                <a:cs typeface="Times New Roman" panose="02020603050405020304" pitchFamily="18" charset="0"/>
              </a:rPr>
              <a:t> ropar ledaren namnen)</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7115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10</a:t>
            </a:r>
            <a:r>
              <a:rPr lang="sv-SE" sz="1400" dirty="0">
                <a:solidFill>
                  <a:schemeClr val="accent2">
                    <a:lumMod val="75000"/>
                  </a:schemeClr>
                </a:solidFill>
              </a:rPr>
              <a:t>: Passningsspel / Klubbteknik</a:t>
            </a:r>
          </a:p>
        </p:txBody>
      </p:sp>
      <p:sp>
        <p:nvSpPr>
          <p:cNvPr id="10"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9</a:t>
            </a:r>
            <a:r>
              <a:rPr lang="sv-SE" sz="1400" dirty="0">
                <a:solidFill>
                  <a:schemeClr val="accent2">
                    <a:lumMod val="75000"/>
                  </a:schemeClr>
                </a:solidFill>
              </a:rPr>
              <a:t>: Klubbteknik</a:t>
            </a:r>
          </a:p>
          <a:p>
            <a:endParaRPr lang="sv-SE" sz="1400" dirty="0">
              <a:solidFill>
                <a:schemeClr val="accent2">
                  <a:lumMod val="75000"/>
                </a:schemeClr>
              </a:solidFill>
            </a:endParaRPr>
          </a:p>
        </p:txBody>
      </p:sp>
      <p:sp>
        <p:nvSpPr>
          <p:cNvPr id="11" name="Textruta 233"/>
          <p:cNvSpPr txBox="1"/>
          <p:nvPr/>
        </p:nvSpPr>
        <p:spPr>
          <a:xfrm>
            <a:off x="3827007" y="2770871"/>
            <a:ext cx="1753642" cy="2856206"/>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BOLLKONTROLL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”Min boll” - Alla dribblar runt i en cirkel/kvadrat med egen boll utan att krocka.</a:t>
            </a:r>
          </a:p>
          <a:p>
            <a:pPr>
              <a:lnSpc>
                <a:spcPct val="107000"/>
              </a:lnSpc>
              <a:spcAft>
                <a:spcPts val="0"/>
              </a:spcAft>
            </a:pPr>
            <a:endParaRPr lang="sv-SE" sz="10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Variant 1: Komplettera med sarg </a:t>
            </a:r>
            <a:r>
              <a:rPr lang="sv-SE" sz="1000" dirty="0">
                <a:solidFill>
                  <a:schemeClr val="accent2">
                    <a:lumMod val="75000"/>
                  </a:schemeClr>
                </a:solidFill>
                <a:ea typeface="Calibri" panose="020F0502020204030204" pitchFamily="34" charset="0"/>
                <a:cs typeface="Times New Roman" panose="02020603050405020304" pitchFamily="18" charset="0"/>
              </a:rPr>
              <a:t>att valla med samt </a:t>
            </a:r>
            <a:r>
              <a:rPr lang="sv-SE" sz="1000" dirty="0">
                <a:solidFill>
                  <a:schemeClr val="accent2">
                    <a:lumMod val="75000"/>
                  </a:schemeClr>
                </a:solidFill>
                <a:effectLst/>
                <a:ea typeface="Calibri" panose="020F0502020204030204" pitchFamily="34" charset="0"/>
                <a:cs typeface="Times New Roman" panose="02020603050405020304" pitchFamily="18" charset="0"/>
              </a:rPr>
              <a:t> konor/puckar att dribbla.</a:t>
            </a:r>
          </a:p>
          <a:p>
            <a:pPr>
              <a:lnSpc>
                <a:spcPct val="107000"/>
              </a:lnSpc>
              <a:spcAft>
                <a:spcPts val="0"/>
              </a:spcAft>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Variant 2: Komplettera ”Min boll” med ”kull”, dvs samtidigt som man dribblar runt och skyddar sin boll försöker man peta ut de andras bollar utanför området.</a:t>
            </a:r>
          </a:p>
          <a:p>
            <a:pPr>
              <a:lnSpc>
                <a:spcPct val="107000"/>
              </a:lnSpc>
              <a:spcAft>
                <a:spcPts val="0"/>
              </a:spcAft>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Tips: Håll </a:t>
            </a:r>
            <a:r>
              <a:rPr lang="sv-SE" sz="1000" dirty="0" err="1">
                <a:solidFill>
                  <a:schemeClr val="accent2">
                    <a:lumMod val="75000"/>
                  </a:schemeClr>
                </a:solidFill>
                <a:ea typeface="Calibri" panose="020F0502020204030204" pitchFamily="34" charset="0"/>
                <a:cs typeface="Times New Roman" panose="02020603050405020304" pitchFamily="18" charset="0"/>
              </a:rPr>
              <a:t>klubbladet</a:t>
            </a:r>
            <a:r>
              <a:rPr lang="sv-SE" sz="1000" dirty="0">
                <a:solidFill>
                  <a:schemeClr val="accent2">
                    <a:lumMod val="75000"/>
                  </a:schemeClr>
                </a:solidFill>
                <a:ea typeface="Calibri" panose="020F0502020204030204" pitchFamily="34" charset="0"/>
                <a:cs typeface="Times New Roman" panose="02020603050405020304" pitchFamily="18" charset="0"/>
              </a:rPr>
              <a:t> strax ovanför isen i rörelserna.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8" name="Textruta 233"/>
          <p:cNvSpPr txBox="1"/>
          <p:nvPr/>
        </p:nvSpPr>
        <p:spPr>
          <a:xfrm>
            <a:off x="9446719" y="2060379"/>
            <a:ext cx="1725930" cy="2289088"/>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PASSNINGAR</a:t>
            </a:r>
          </a:p>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(”Nummerboll”)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Spelarna får varsitt nummer. </a:t>
            </a:r>
            <a:r>
              <a:rPr lang="sv-SE" sz="1000" dirty="0">
                <a:solidFill>
                  <a:schemeClr val="accent2">
                    <a:lumMod val="75000"/>
                  </a:schemeClr>
                </a:solidFill>
                <a:ea typeface="Calibri" panose="020F0502020204030204" pitchFamily="34" charset="0"/>
                <a:cs typeface="Times New Roman" panose="02020603050405020304" pitchFamily="18" charset="0"/>
              </a:rPr>
              <a:t>Sedan åker de runt och passar varandra i nummer ordning. Det gäller att hålla koll på den man får bollen ifrån samt den man ska passa. </a:t>
            </a:r>
          </a:p>
          <a:p>
            <a:pPr>
              <a:lnSpc>
                <a:spcPct val="107000"/>
              </a:lnSpc>
              <a:spcAft>
                <a:spcPts val="0"/>
              </a:spcAft>
            </a:pPr>
            <a:br>
              <a:rPr lang="sv-SE" sz="1000" dirty="0">
                <a:solidFill>
                  <a:schemeClr val="accent2">
                    <a:lumMod val="75000"/>
                  </a:schemeClr>
                </a:solidFill>
                <a:effectLst/>
                <a:ea typeface="Calibri" panose="020F0502020204030204" pitchFamily="34" charset="0"/>
                <a:cs typeface="Times New Roman" panose="02020603050405020304" pitchFamily="18" charset="0"/>
              </a:rPr>
            </a:br>
            <a:r>
              <a:rPr lang="sv-SE" sz="1000" dirty="0">
                <a:solidFill>
                  <a:schemeClr val="accent2">
                    <a:lumMod val="75000"/>
                  </a:schemeClr>
                </a:solidFill>
                <a:effectLst/>
                <a:ea typeface="Calibri" panose="020F0502020204030204" pitchFamily="34" charset="0"/>
                <a:cs typeface="Times New Roman" panose="02020603050405020304" pitchFamily="18" charset="0"/>
              </a:rPr>
              <a:t>Hur kan vi hjälpa varandra?</a:t>
            </a:r>
          </a:p>
          <a:p>
            <a:pPr>
              <a:lnSpc>
                <a:spcPct val="107000"/>
              </a:lnSpc>
            </a:pPr>
            <a:r>
              <a:rPr lang="sv-SE" sz="1100" dirty="0">
                <a:solidFill>
                  <a:schemeClr val="accent2">
                    <a:lumMod val="75000"/>
                  </a:schemeClr>
                </a:solidFill>
                <a:ea typeface="Calibri" panose="020F0502020204030204" pitchFamily="34" charset="0"/>
                <a:cs typeface="Times New Roman" panose="02020603050405020304" pitchFamily="18" charset="0"/>
              </a:rPr>
              <a:t>(Tex. </a:t>
            </a:r>
            <a:r>
              <a:rPr lang="sv-SE" sz="1000" dirty="0">
                <a:solidFill>
                  <a:schemeClr val="accent2">
                    <a:lumMod val="75000"/>
                  </a:schemeClr>
                </a:solidFill>
                <a:ea typeface="Calibri" panose="020F0502020204030204" pitchFamily="34" charset="0"/>
                <a:cs typeface="Times New Roman" panose="02020603050405020304" pitchFamily="18" charset="0"/>
              </a:rPr>
              <a:t>Visa med klubban och prata att man är spelbar. Prata med varandra.)</a:t>
            </a: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0"/>
              </a:spcAft>
            </a:pPr>
            <a:endParaRPr lang="sv-SE" sz="1000" dirty="0">
              <a:solidFill>
                <a:schemeClr val="accent2">
                  <a:lumMod val="75000"/>
                </a:schemeClr>
              </a:solidFill>
              <a:ea typeface="Calibri" panose="020F0502020204030204" pitchFamily="34" charset="0"/>
              <a:cs typeface="Times New Roman" panose="02020603050405020304" pitchFamily="18" charset="0"/>
            </a:endParaRPr>
          </a:p>
        </p:txBody>
      </p:sp>
      <p:sp>
        <p:nvSpPr>
          <p:cNvPr id="21" name="Likbent triangel 20"/>
          <p:cNvSpPr/>
          <p:nvPr/>
        </p:nvSpPr>
        <p:spPr>
          <a:xfrm>
            <a:off x="3538574" y="2811679"/>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2" name="Likbent triangel 21"/>
          <p:cNvSpPr/>
          <p:nvPr/>
        </p:nvSpPr>
        <p:spPr>
          <a:xfrm>
            <a:off x="555123" y="283321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3" name="Likbent triangel 22"/>
          <p:cNvSpPr/>
          <p:nvPr/>
        </p:nvSpPr>
        <p:spPr>
          <a:xfrm>
            <a:off x="3506869" y="5098775"/>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4" name="Likbent triangel 23"/>
          <p:cNvSpPr/>
          <p:nvPr/>
        </p:nvSpPr>
        <p:spPr>
          <a:xfrm>
            <a:off x="555123" y="520775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5" name="Koppling 24"/>
          <p:cNvSpPr/>
          <p:nvPr/>
        </p:nvSpPr>
        <p:spPr>
          <a:xfrm>
            <a:off x="938410" y="421604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6" name="Koppling 25"/>
          <p:cNvSpPr/>
          <p:nvPr/>
        </p:nvSpPr>
        <p:spPr>
          <a:xfrm>
            <a:off x="1535863" y="486135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7" name="Koppling 26"/>
          <p:cNvSpPr/>
          <p:nvPr/>
        </p:nvSpPr>
        <p:spPr>
          <a:xfrm>
            <a:off x="2890990" y="383290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8" name="Koppling 27"/>
          <p:cNvSpPr/>
          <p:nvPr/>
        </p:nvSpPr>
        <p:spPr>
          <a:xfrm>
            <a:off x="1707597" y="3353532"/>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1" name="Rak 30"/>
          <p:cNvCxnSpPr/>
          <p:nvPr/>
        </p:nvCxnSpPr>
        <p:spPr>
          <a:xfrm flipH="1" flipV="1">
            <a:off x="538322" y="2851657"/>
            <a:ext cx="15799" cy="257429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2" name="Ellips 31"/>
          <p:cNvSpPr/>
          <p:nvPr/>
        </p:nvSpPr>
        <p:spPr>
          <a:xfrm>
            <a:off x="2789598" y="4008207"/>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4" name="Ellips 33"/>
          <p:cNvSpPr/>
          <p:nvPr/>
        </p:nvSpPr>
        <p:spPr>
          <a:xfrm>
            <a:off x="1896938" y="3528836"/>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5" name="Ellips 34"/>
          <p:cNvSpPr/>
          <p:nvPr/>
        </p:nvSpPr>
        <p:spPr>
          <a:xfrm>
            <a:off x="1751128" y="4873820"/>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6" name="Ellips 35"/>
          <p:cNvSpPr/>
          <p:nvPr/>
        </p:nvSpPr>
        <p:spPr>
          <a:xfrm>
            <a:off x="917676" y="4441470"/>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7" name="Koppling 36"/>
          <p:cNvSpPr/>
          <p:nvPr/>
        </p:nvSpPr>
        <p:spPr>
          <a:xfrm>
            <a:off x="2140823" y="4115802"/>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8" name="Koppling 37"/>
          <p:cNvSpPr/>
          <p:nvPr/>
        </p:nvSpPr>
        <p:spPr>
          <a:xfrm>
            <a:off x="2449336" y="314203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Ellips 38"/>
          <p:cNvSpPr/>
          <p:nvPr/>
        </p:nvSpPr>
        <p:spPr>
          <a:xfrm>
            <a:off x="2664601" y="3154504"/>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0" name="Ellips 39"/>
          <p:cNvSpPr/>
          <p:nvPr/>
        </p:nvSpPr>
        <p:spPr>
          <a:xfrm>
            <a:off x="2120089" y="4341227"/>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4" name="Koppling 43"/>
          <p:cNvSpPr/>
          <p:nvPr/>
        </p:nvSpPr>
        <p:spPr>
          <a:xfrm rot="10800000">
            <a:off x="8372863" y="263943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5" name="Koppling 44"/>
          <p:cNvSpPr/>
          <p:nvPr/>
        </p:nvSpPr>
        <p:spPr>
          <a:xfrm rot="10800000">
            <a:off x="7405454" y="236222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6" name="Likbent triangel 45"/>
          <p:cNvSpPr/>
          <p:nvPr/>
        </p:nvSpPr>
        <p:spPr>
          <a:xfrm>
            <a:off x="6429434" y="211016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Likbent triangel 46"/>
          <p:cNvSpPr/>
          <p:nvPr/>
        </p:nvSpPr>
        <p:spPr>
          <a:xfrm>
            <a:off x="8885176" y="213474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8" name="Likbent triangel 47"/>
          <p:cNvSpPr/>
          <p:nvPr/>
        </p:nvSpPr>
        <p:spPr>
          <a:xfrm>
            <a:off x="6429852" y="405041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9" name="Likbent triangel 48"/>
          <p:cNvSpPr/>
          <p:nvPr/>
        </p:nvSpPr>
        <p:spPr>
          <a:xfrm>
            <a:off x="8919862" y="405041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0" name="Koppling 49"/>
          <p:cNvSpPr/>
          <p:nvPr/>
        </p:nvSpPr>
        <p:spPr>
          <a:xfrm rot="10800000">
            <a:off x="7745137" y="352876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1" name="Rak pil 50"/>
          <p:cNvCxnSpPr/>
          <p:nvPr/>
        </p:nvCxnSpPr>
        <p:spPr>
          <a:xfrm flipH="1" flipV="1">
            <a:off x="7144883" y="3243210"/>
            <a:ext cx="588926" cy="304206"/>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2" name="Rak pil 51"/>
          <p:cNvCxnSpPr/>
          <p:nvPr/>
        </p:nvCxnSpPr>
        <p:spPr>
          <a:xfrm>
            <a:off x="7513086" y="2678071"/>
            <a:ext cx="192148" cy="77892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3" name="Rak pil 52"/>
          <p:cNvCxnSpPr/>
          <p:nvPr/>
        </p:nvCxnSpPr>
        <p:spPr>
          <a:xfrm flipH="1" flipV="1">
            <a:off x="7879408" y="2627338"/>
            <a:ext cx="559367" cy="14353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54" name="Koppling 53"/>
          <p:cNvSpPr/>
          <p:nvPr/>
        </p:nvSpPr>
        <p:spPr>
          <a:xfrm rot="10800000">
            <a:off x="6814117" y="301778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5" name="Rak pil 54"/>
          <p:cNvCxnSpPr/>
          <p:nvPr/>
        </p:nvCxnSpPr>
        <p:spPr>
          <a:xfrm flipV="1">
            <a:off x="7133556" y="2815392"/>
            <a:ext cx="1150074" cy="264502"/>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1934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61" name="Grupp 60"/>
          <p:cNvGrpSpPr/>
          <p:nvPr/>
        </p:nvGrpSpPr>
        <p:grpSpPr>
          <a:xfrm>
            <a:off x="260483" y="127717"/>
            <a:ext cx="5264047" cy="6373567"/>
            <a:chOff x="213583" y="111545"/>
            <a:chExt cx="5264047" cy="6373567"/>
          </a:xfrm>
        </p:grpSpPr>
        <p:pic>
          <p:nvPicPr>
            <p:cNvPr id="34" name="Bildobjekt 33"/>
            <p:cNvPicPr/>
            <p:nvPr/>
          </p:nvPicPr>
          <p:blipFill>
            <a:blip r:embed="rId5" cstate="print">
              <a:extLst>
                <a:ext uri="{28A0092B-C50C-407E-A947-70E740481C1C}">
                  <a14:useLocalDpi xmlns:a14="http://schemas.microsoft.com/office/drawing/2010/main" val="0"/>
                </a:ext>
              </a:extLst>
            </a:blip>
            <a:stretch>
              <a:fillRect/>
            </a:stretch>
          </p:blipFill>
          <p:spPr>
            <a:xfrm>
              <a:off x="1948315" y="607256"/>
              <a:ext cx="670102" cy="545332"/>
            </a:xfrm>
            <a:prstGeom prst="rect">
              <a:avLst/>
            </a:prstGeom>
            <a:ln>
              <a:noFill/>
            </a:ln>
          </p:spPr>
        </p:pic>
        <p:sp>
          <p:nvSpPr>
            <p:cNvPr id="35" name="Likbent triangel 34"/>
            <p:cNvSpPr/>
            <p:nvPr/>
          </p:nvSpPr>
          <p:spPr>
            <a:xfrm>
              <a:off x="1456478" y="185291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0" name="Textruta 233"/>
            <p:cNvSpPr txBox="1"/>
            <p:nvPr/>
          </p:nvSpPr>
          <p:spPr>
            <a:xfrm>
              <a:off x="3683467" y="1347633"/>
              <a:ext cx="1725930" cy="2578349"/>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PASSA/SKJUTA </a:t>
              </a:r>
            </a:p>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Åk i par om två och passa bollen fram till skott. Passningarna ska komma strax framför mottagaren som har fart. Sedan åker man upp till star utanför konorna så att man inte stör det som genomför övningen. Byt gärna kompis.</a:t>
              </a:r>
            </a:p>
            <a:p>
              <a:pPr>
                <a:lnSpc>
                  <a:spcPct val="107000"/>
                </a:lnSpc>
                <a:spcAft>
                  <a:spcPts val="0"/>
                </a:spcAft>
              </a:pPr>
              <a:endParaRPr lang="sv-SE" sz="10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Hur kan vi hjälpa varandra?</a:t>
              </a:r>
            </a:p>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(visa och prat att/var man vill få passning.)</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1"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11</a:t>
              </a:r>
              <a:r>
                <a:rPr lang="sv-SE" sz="1400" dirty="0">
                  <a:solidFill>
                    <a:schemeClr val="accent2">
                      <a:lumMod val="75000"/>
                    </a:schemeClr>
                  </a:solidFill>
                </a:rPr>
                <a:t>: Passningsspel / Klubbteknik</a:t>
              </a:r>
            </a:p>
          </p:txBody>
        </p:sp>
        <p:sp>
          <p:nvSpPr>
            <p:cNvPr id="44" name="Likbent triangel 43"/>
            <p:cNvSpPr/>
            <p:nvPr/>
          </p:nvSpPr>
          <p:spPr>
            <a:xfrm>
              <a:off x="1364169" y="52322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6" name="Koppling 45"/>
            <p:cNvSpPr/>
            <p:nvPr/>
          </p:nvSpPr>
          <p:spPr>
            <a:xfrm rot="10800000">
              <a:off x="1463351" y="520599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Koppling 46"/>
            <p:cNvSpPr/>
            <p:nvPr/>
          </p:nvSpPr>
          <p:spPr>
            <a:xfrm rot="10800000">
              <a:off x="2618417" y="476091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48" name="Rak pil 47"/>
            <p:cNvCxnSpPr/>
            <p:nvPr/>
          </p:nvCxnSpPr>
          <p:spPr>
            <a:xfrm flipH="1">
              <a:off x="1735092" y="4688465"/>
              <a:ext cx="833262" cy="599421"/>
            </a:xfrm>
            <a:prstGeom prst="straightConnector1">
              <a:avLst/>
            </a:prstGeom>
            <a:ln>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49" name="Rak pil 48"/>
            <p:cNvCxnSpPr/>
            <p:nvPr/>
          </p:nvCxnSpPr>
          <p:spPr>
            <a:xfrm flipH="1" flipV="1">
              <a:off x="1630555" y="4074331"/>
              <a:ext cx="1039655" cy="502984"/>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0" name="Rak pil 49"/>
            <p:cNvCxnSpPr/>
            <p:nvPr/>
          </p:nvCxnSpPr>
          <p:spPr>
            <a:xfrm flipH="1" flipV="1">
              <a:off x="1569211" y="2128996"/>
              <a:ext cx="13772" cy="32743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Rak pil 50"/>
            <p:cNvCxnSpPr/>
            <p:nvPr/>
          </p:nvCxnSpPr>
          <p:spPr>
            <a:xfrm flipV="1">
              <a:off x="2726051" y="2268126"/>
              <a:ext cx="13037" cy="24204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Rak pil 51"/>
            <p:cNvCxnSpPr/>
            <p:nvPr/>
          </p:nvCxnSpPr>
          <p:spPr>
            <a:xfrm flipH="1" flipV="1">
              <a:off x="1711275" y="2413637"/>
              <a:ext cx="907141" cy="243857"/>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53" name="Ned 52"/>
            <p:cNvSpPr/>
            <p:nvPr/>
          </p:nvSpPr>
          <p:spPr>
            <a:xfrm rot="11928549">
              <a:off x="1598175" y="1557807"/>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54" name="Rak pil 53"/>
            <p:cNvCxnSpPr/>
            <p:nvPr/>
          </p:nvCxnSpPr>
          <p:spPr>
            <a:xfrm flipH="1">
              <a:off x="1643575" y="3410612"/>
              <a:ext cx="924779" cy="515370"/>
            </a:xfrm>
            <a:prstGeom prst="straightConnector1">
              <a:avLst/>
            </a:prstGeom>
            <a:ln>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55" name="Textruta 63"/>
            <p:cNvSpPr txBox="1"/>
            <p:nvPr/>
          </p:nvSpPr>
          <p:spPr>
            <a:xfrm>
              <a:off x="1247474" y="6063135"/>
              <a:ext cx="1045832" cy="421977"/>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 med bollar</a:t>
              </a:r>
              <a:endParaRPr lang="sv-SE" sz="1100" dirty="0">
                <a:solidFill>
                  <a:schemeClr val="accent2">
                    <a:lumMod val="75000"/>
                  </a:schemeClr>
                </a:solidFill>
                <a:ea typeface="Calibri" panose="020F0502020204030204" pitchFamily="34" charset="0"/>
                <a:cs typeface="Times New Roman" panose="02020603050405020304" pitchFamily="18" charset="0"/>
              </a:endParaRPr>
            </a:p>
          </p:txBody>
        </p:sp>
        <p:sp>
          <p:nvSpPr>
            <p:cNvPr id="8" name="Höger klammerparentes 7"/>
            <p:cNvSpPr/>
            <p:nvPr/>
          </p:nvSpPr>
          <p:spPr>
            <a:xfrm rot="5400000">
              <a:off x="1975127" y="4956259"/>
              <a:ext cx="219991" cy="1336478"/>
            </a:xfrm>
            <a:prstGeom prst="rightBrace">
              <a:avLst/>
            </a:prstGeom>
          </p:spPr>
          <p:style>
            <a:lnRef idx="1">
              <a:schemeClr val="accent1"/>
            </a:lnRef>
            <a:fillRef idx="0">
              <a:schemeClr val="accent1"/>
            </a:fillRef>
            <a:effectRef idx="0">
              <a:schemeClr val="accent1"/>
            </a:effectRef>
            <a:fontRef idx="minor">
              <a:schemeClr val="tx1"/>
            </a:fontRef>
          </p:style>
          <p:txBody>
            <a:bodyPr vert="vert270" rtlCol="0" anchor="ctr"/>
            <a:lstStyle/>
            <a:p>
              <a:pPr algn="ctr"/>
              <a:endParaRPr lang="sv-SE" sz="1000" dirty="0">
                <a:solidFill>
                  <a:srgbClr val="00B050"/>
                </a:solidFill>
              </a:endParaRPr>
            </a:p>
            <a:p>
              <a:pPr algn="ctr"/>
              <a:endParaRPr lang="sv-SE" sz="1000" dirty="0">
                <a:solidFill>
                  <a:srgbClr val="00B050"/>
                </a:solidFill>
              </a:endParaRPr>
            </a:p>
            <a:p>
              <a:pPr algn="ctr"/>
              <a:endParaRPr lang="sv-SE" sz="1000" dirty="0">
                <a:solidFill>
                  <a:srgbClr val="00B050"/>
                </a:solidFill>
              </a:endParaRPr>
            </a:p>
            <a:p>
              <a:pPr algn="ctr"/>
              <a:r>
                <a:rPr lang="sv-SE" sz="1000" dirty="0">
                  <a:solidFill>
                    <a:srgbClr val="00B050"/>
                  </a:solidFill>
                </a:rPr>
                <a:t>Ca 4 meter</a:t>
              </a:r>
            </a:p>
          </p:txBody>
        </p:sp>
        <p:sp>
          <p:nvSpPr>
            <p:cNvPr id="64" name="Likbent triangel 63"/>
            <p:cNvSpPr/>
            <p:nvPr/>
          </p:nvSpPr>
          <p:spPr>
            <a:xfrm>
              <a:off x="2845672" y="182664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5" name="Likbent triangel 64"/>
            <p:cNvSpPr/>
            <p:nvPr/>
          </p:nvSpPr>
          <p:spPr>
            <a:xfrm>
              <a:off x="2753363" y="520599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8" name="Höger klammerparentes 67"/>
            <p:cNvSpPr/>
            <p:nvPr/>
          </p:nvSpPr>
          <p:spPr>
            <a:xfrm rot="10800000">
              <a:off x="841075" y="2029176"/>
              <a:ext cx="241711" cy="3380592"/>
            </a:xfrm>
            <a:prstGeom prst="rightBrace">
              <a:avLst/>
            </a:prstGeom>
          </p:spPr>
          <p:style>
            <a:lnRef idx="1">
              <a:schemeClr val="accent1"/>
            </a:lnRef>
            <a:fillRef idx="0">
              <a:schemeClr val="accent1"/>
            </a:fillRef>
            <a:effectRef idx="0">
              <a:schemeClr val="accent1"/>
            </a:effectRef>
            <a:fontRef idx="minor">
              <a:schemeClr val="tx1"/>
            </a:fontRef>
          </p:style>
          <p:txBody>
            <a:bodyPr vert="vert270" rtlCol="0" anchor="ctr"/>
            <a:lstStyle/>
            <a:p>
              <a:pPr algn="ctr"/>
              <a:endParaRPr lang="sv-SE" sz="1000" dirty="0">
                <a:solidFill>
                  <a:srgbClr val="00B050"/>
                </a:solidFill>
              </a:endParaRPr>
            </a:p>
            <a:p>
              <a:pPr algn="ctr"/>
              <a:endParaRPr lang="sv-SE" sz="1000" dirty="0">
                <a:solidFill>
                  <a:srgbClr val="00B050"/>
                </a:solidFill>
              </a:endParaRPr>
            </a:p>
            <a:p>
              <a:pPr algn="ctr"/>
              <a:endParaRPr lang="sv-SE" sz="1000" dirty="0">
                <a:solidFill>
                  <a:srgbClr val="00B050"/>
                </a:solidFill>
              </a:endParaRPr>
            </a:p>
            <a:p>
              <a:pPr algn="ctr"/>
              <a:r>
                <a:rPr lang="sv-SE" sz="1000" dirty="0">
                  <a:solidFill>
                    <a:srgbClr val="00B050"/>
                  </a:solidFill>
                </a:rPr>
                <a:t>Ca 10-20 meter</a:t>
              </a:r>
            </a:p>
          </p:txBody>
        </p:sp>
      </p:grpSp>
      <p:grpSp>
        <p:nvGrpSpPr>
          <p:cNvPr id="62" name="Grupp 61"/>
          <p:cNvGrpSpPr/>
          <p:nvPr/>
        </p:nvGrpSpPr>
        <p:grpSpPr>
          <a:xfrm>
            <a:off x="6321354" y="242006"/>
            <a:ext cx="5373419" cy="5047787"/>
            <a:chOff x="6321354" y="242006"/>
            <a:chExt cx="5373419" cy="5047787"/>
          </a:xfrm>
        </p:grpSpPr>
        <p:pic>
          <p:nvPicPr>
            <p:cNvPr id="100" name="Bildobjekt 99"/>
            <p:cNvPicPr/>
            <p:nvPr/>
          </p:nvPicPr>
          <p:blipFill>
            <a:blip r:embed="rId5" cstate="print">
              <a:extLst>
                <a:ext uri="{28A0092B-C50C-407E-A947-70E740481C1C}">
                  <a14:useLocalDpi xmlns:a14="http://schemas.microsoft.com/office/drawing/2010/main" val="0"/>
                </a:ext>
              </a:extLst>
            </a:blip>
            <a:stretch>
              <a:fillRect/>
            </a:stretch>
          </p:blipFill>
          <p:spPr>
            <a:xfrm>
              <a:off x="8165458" y="737717"/>
              <a:ext cx="670102" cy="545332"/>
            </a:xfrm>
            <a:prstGeom prst="rect">
              <a:avLst/>
            </a:prstGeom>
            <a:ln>
              <a:noFill/>
            </a:ln>
          </p:spPr>
        </p:pic>
        <p:sp>
          <p:nvSpPr>
            <p:cNvPr id="101" name="Likbent triangel 100"/>
            <p:cNvSpPr/>
            <p:nvPr/>
          </p:nvSpPr>
          <p:spPr>
            <a:xfrm>
              <a:off x="7581312" y="162490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2" name="Koppling 101"/>
            <p:cNvSpPr/>
            <p:nvPr/>
          </p:nvSpPr>
          <p:spPr>
            <a:xfrm>
              <a:off x="7154937" y="155332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3" name="Koppling 102"/>
            <p:cNvSpPr/>
            <p:nvPr/>
          </p:nvSpPr>
          <p:spPr>
            <a:xfrm>
              <a:off x="6364957" y="193342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04" name="Rak pil 103"/>
            <p:cNvCxnSpPr/>
            <p:nvPr/>
          </p:nvCxnSpPr>
          <p:spPr>
            <a:xfrm flipV="1">
              <a:off x="6636697" y="1696855"/>
              <a:ext cx="461765" cy="301544"/>
            </a:xfrm>
            <a:prstGeom prst="straightConnector1">
              <a:avLst/>
            </a:prstGeom>
            <a:ln>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5" name="Rak pil 104"/>
            <p:cNvCxnSpPr/>
            <p:nvPr/>
          </p:nvCxnSpPr>
          <p:spPr>
            <a:xfrm>
              <a:off x="6636697" y="2148820"/>
              <a:ext cx="483272" cy="294911"/>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06" name="Textruta 233"/>
            <p:cNvSpPr txBox="1"/>
            <p:nvPr/>
          </p:nvSpPr>
          <p:spPr>
            <a:xfrm>
              <a:off x="9437931" y="784983"/>
              <a:ext cx="1725930" cy="1763996"/>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PASSA/SKJUTA </a:t>
              </a:r>
            </a:p>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Två o två - passa vänd och passa och skjut på mål (visa och prat att/var man vill få passning. Byt gärna kompis efter ett tag)</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07" name="Underrubrik 2"/>
            <p:cNvSpPr txBox="1">
              <a:spLocks/>
            </p:cNvSpPr>
            <p:nvPr/>
          </p:nvSpPr>
          <p:spPr>
            <a:xfrm>
              <a:off x="6430726" y="242006"/>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12</a:t>
              </a:r>
              <a:r>
                <a:rPr lang="sv-SE" sz="1400" dirty="0">
                  <a:solidFill>
                    <a:schemeClr val="accent2">
                      <a:lumMod val="75000"/>
                    </a:schemeClr>
                  </a:solidFill>
                </a:rPr>
                <a:t>: Passningsspel / Klubbteknik</a:t>
              </a:r>
            </a:p>
          </p:txBody>
        </p:sp>
        <p:cxnSp>
          <p:nvCxnSpPr>
            <p:cNvPr id="108" name="Rak pil 107"/>
            <p:cNvCxnSpPr/>
            <p:nvPr/>
          </p:nvCxnSpPr>
          <p:spPr>
            <a:xfrm>
              <a:off x="7248707" y="1933428"/>
              <a:ext cx="0" cy="22513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Rak pil 108"/>
            <p:cNvCxnSpPr/>
            <p:nvPr/>
          </p:nvCxnSpPr>
          <p:spPr>
            <a:xfrm>
              <a:off x="6472589" y="2259457"/>
              <a:ext cx="0" cy="22513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0" name="Likbent triangel 109"/>
            <p:cNvSpPr/>
            <p:nvPr/>
          </p:nvSpPr>
          <p:spPr>
            <a:xfrm>
              <a:off x="7581312" y="456721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1" name="Uppåtböjd 110"/>
            <p:cNvSpPr/>
            <p:nvPr/>
          </p:nvSpPr>
          <p:spPr>
            <a:xfrm>
              <a:off x="6931921" y="4923377"/>
              <a:ext cx="1415618" cy="36641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2" name="Koppling 111"/>
            <p:cNvSpPr/>
            <p:nvPr/>
          </p:nvSpPr>
          <p:spPr>
            <a:xfrm rot="10800000">
              <a:off x="7885316" y="479372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3" name="Koppling 112"/>
            <p:cNvSpPr/>
            <p:nvPr/>
          </p:nvSpPr>
          <p:spPr>
            <a:xfrm rot="10800000">
              <a:off x="8675296" y="4413616"/>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14" name="Rak pil 113"/>
            <p:cNvCxnSpPr/>
            <p:nvPr/>
          </p:nvCxnSpPr>
          <p:spPr>
            <a:xfrm rot="10800000" flipV="1">
              <a:off x="8157056" y="4574070"/>
              <a:ext cx="461765" cy="301544"/>
            </a:xfrm>
            <a:prstGeom prst="straightConnector1">
              <a:avLst/>
            </a:prstGeom>
            <a:ln>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15" name="Rak pil 114"/>
            <p:cNvCxnSpPr/>
            <p:nvPr/>
          </p:nvCxnSpPr>
          <p:spPr>
            <a:xfrm rot="10800000">
              <a:off x="8135549" y="4128738"/>
              <a:ext cx="483272" cy="294911"/>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16" name="Rak pil 115"/>
            <p:cNvCxnSpPr/>
            <p:nvPr/>
          </p:nvCxnSpPr>
          <p:spPr>
            <a:xfrm flipH="1" flipV="1">
              <a:off x="7992948" y="1947594"/>
              <a:ext cx="12000" cy="30434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7" name="Rak pil 116"/>
            <p:cNvCxnSpPr/>
            <p:nvPr/>
          </p:nvCxnSpPr>
          <p:spPr>
            <a:xfrm flipH="1" flipV="1">
              <a:off x="8782928" y="2287681"/>
              <a:ext cx="1" cy="20536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8" name="Rak pil 117"/>
            <p:cNvCxnSpPr/>
            <p:nvPr/>
          </p:nvCxnSpPr>
          <p:spPr>
            <a:xfrm rot="10800000">
              <a:off x="8133240" y="2001364"/>
              <a:ext cx="483272" cy="294911"/>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19" name="Ned 118"/>
            <p:cNvSpPr/>
            <p:nvPr/>
          </p:nvSpPr>
          <p:spPr>
            <a:xfrm rot="11928549">
              <a:off x="8138030" y="1397323"/>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120" name="Rak pil 119"/>
            <p:cNvCxnSpPr/>
            <p:nvPr/>
          </p:nvCxnSpPr>
          <p:spPr>
            <a:xfrm flipV="1">
              <a:off x="6672514" y="2687853"/>
              <a:ext cx="461765" cy="301544"/>
            </a:xfrm>
            <a:prstGeom prst="straightConnector1">
              <a:avLst/>
            </a:prstGeom>
            <a:ln>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121" name="Textruta 63"/>
            <p:cNvSpPr txBox="1"/>
            <p:nvPr/>
          </p:nvSpPr>
          <p:spPr>
            <a:xfrm>
              <a:off x="6321354" y="1308577"/>
              <a:ext cx="765129" cy="295130"/>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endParaRPr lang="sv-SE" sz="1100" dirty="0">
                <a:solidFill>
                  <a:schemeClr val="accent2">
                    <a:lumMod val="75000"/>
                  </a:schemeClr>
                </a:solidFill>
                <a:ea typeface="Calibri" panose="020F0502020204030204" pitchFamily="34" charset="0"/>
                <a:cs typeface="Times New Roman" panose="02020603050405020304" pitchFamily="18" charset="0"/>
              </a:endParaRPr>
            </a:p>
          </p:txBody>
        </p:sp>
        <p:sp>
          <p:nvSpPr>
            <p:cNvPr id="122" name="Uppåtböjd 121"/>
            <p:cNvSpPr/>
            <p:nvPr/>
          </p:nvSpPr>
          <p:spPr>
            <a:xfrm rot="10800000">
              <a:off x="6732030" y="802202"/>
              <a:ext cx="1415618" cy="36641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spTree>
    <p:extLst>
      <p:ext uri="{BB962C8B-B14F-4D97-AF65-F5344CB8AC3E}">
        <p14:creationId xmlns:p14="http://schemas.microsoft.com/office/powerpoint/2010/main" val="970737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290" name="Underrubrik 2"/>
          <p:cNvSpPr txBox="1">
            <a:spLocks/>
          </p:cNvSpPr>
          <p:nvPr/>
        </p:nvSpPr>
        <p:spPr>
          <a:xfrm>
            <a:off x="6075260" y="153144"/>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14</a:t>
            </a:r>
            <a:r>
              <a:rPr lang="sv-SE" sz="1400" dirty="0">
                <a:solidFill>
                  <a:schemeClr val="accent2">
                    <a:lumMod val="75000"/>
                  </a:schemeClr>
                </a:solidFill>
              </a:rPr>
              <a:t>: Passningsspel / Skott / Bollkontroll</a:t>
            </a:r>
          </a:p>
        </p:txBody>
      </p:sp>
      <p:sp>
        <p:nvSpPr>
          <p:cNvPr id="291" name="Textruta 233"/>
          <p:cNvSpPr txBox="1"/>
          <p:nvPr/>
        </p:nvSpPr>
        <p:spPr>
          <a:xfrm>
            <a:off x="7019098" y="2961986"/>
            <a:ext cx="2353404" cy="1363972"/>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Starta utan boll och runda kon. Därefter kommer en passning från spelaren bakom. Gå sedan på avslut. </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Hämta sedan bollen och väggspela med sargen upp till startposition. </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Nivå 2: En ledare  med klubban upp och ner som försvarare.</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292" name="Koppling 291"/>
          <p:cNvSpPr/>
          <p:nvPr/>
        </p:nvSpPr>
        <p:spPr>
          <a:xfrm rot="10800000">
            <a:off x="8543103" y="550991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4" name="Likbent triangel 293"/>
          <p:cNvSpPr/>
          <p:nvPr/>
        </p:nvSpPr>
        <p:spPr>
          <a:xfrm>
            <a:off x="7089574" y="137785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5" name="Likbent triangel 294"/>
          <p:cNvSpPr/>
          <p:nvPr/>
        </p:nvSpPr>
        <p:spPr>
          <a:xfrm>
            <a:off x="8979797" y="530597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6" name="Likbent triangel 295"/>
          <p:cNvSpPr/>
          <p:nvPr/>
        </p:nvSpPr>
        <p:spPr>
          <a:xfrm>
            <a:off x="7027219" y="52810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7" name="Likbent triangel 296"/>
          <p:cNvSpPr/>
          <p:nvPr/>
        </p:nvSpPr>
        <p:spPr>
          <a:xfrm>
            <a:off x="10994602" y="382366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98" name="Rak pil 297"/>
          <p:cNvCxnSpPr/>
          <p:nvPr/>
        </p:nvCxnSpPr>
        <p:spPr>
          <a:xfrm flipV="1">
            <a:off x="8782141" y="3133957"/>
            <a:ext cx="1800842" cy="2172014"/>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99" name="Rak pil 298"/>
          <p:cNvCxnSpPr/>
          <p:nvPr/>
        </p:nvCxnSpPr>
        <p:spPr>
          <a:xfrm flipV="1">
            <a:off x="9122834" y="4727214"/>
            <a:ext cx="2205818" cy="9273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01" name="Bildobjekt 300"/>
          <p:cNvPicPr/>
          <p:nvPr/>
        </p:nvPicPr>
        <p:blipFill>
          <a:blip r:embed="rId5" cstate="print">
            <a:extLst>
              <a:ext uri="{28A0092B-C50C-407E-A947-70E740481C1C}">
                <a14:useLocalDpi xmlns:a14="http://schemas.microsoft.com/office/drawing/2010/main" val="0"/>
              </a:ext>
            </a:extLst>
          </a:blip>
          <a:stretch>
            <a:fillRect/>
          </a:stretch>
        </p:blipFill>
        <p:spPr>
          <a:xfrm>
            <a:off x="8694985" y="853892"/>
            <a:ext cx="670102" cy="545332"/>
          </a:xfrm>
          <a:prstGeom prst="rect">
            <a:avLst/>
          </a:prstGeom>
          <a:ln>
            <a:noFill/>
          </a:ln>
        </p:spPr>
      </p:pic>
      <p:sp>
        <p:nvSpPr>
          <p:cNvPr id="302" name="Ned 301"/>
          <p:cNvSpPr/>
          <p:nvPr/>
        </p:nvSpPr>
        <p:spPr>
          <a:xfrm rot="8488892">
            <a:off x="9627396" y="1783122"/>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303" name="Rak pil 302"/>
          <p:cNvCxnSpPr/>
          <p:nvPr/>
        </p:nvCxnSpPr>
        <p:spPr>
          <a:xfrm flipH="1" flipV="1">
            <a:off x="10315299" y="2453199"/>
            <a:ext cx="1024010" cy="13719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5"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13</a:t>
            </a:r>
            <a:r>
              <a:rPr lang="sv-SE" sz="1400" dirty="0">
                <a:solidFill>
                  <a:schemeClr val="accent2">
                    <a:lumMod val="75000"/>
                  </a:schemeClr>
                </a:solidFill>
              </a:rPr>
              <a:t>: Skridsko-/klubbteknik – Teknikbana x 3 </a:t>
            </a:r>
          </a:p>
        </p:txBody>
      </p:sp>
      <p:cxnSp>
        <p:nvCxnSpPr>
          <p:cNvPr id="311" name="Rak pil 310"/>
          <p:cNvCxnSpPr/>
          <p:nvPr/>
        </p:nvCxnSpPr>
        <p:spPr>
          <a:xfrm flipH="1" flipV="1">
            <a:off x="3253335" y="5497395"/>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9" name="Likbent triangel 318"/>
          <p:cNvSpPr/>
          <p:nvPr/>
        </p:nvSpPr>
        <p:spPr>
          <a:xfrm>
            <a:off x="284741" y="482207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21" name="Likbent triangel 320"/>
          <p:cNvSpPr/>
          <p:nvPr/>
        </p:nvSpPr>
        <p:spPr>
          <a:xfrm>
            <a:off x="1127898" y="5508369"/>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322" name="Grupp 321"/>
          <p:cNvGrpSpPr/>
          <p:nvPr/>
        </p:nvGrpSpPr>
        <p:grpSpPr>
          <a:xfrm rot="10800000" flipV="1">
            <a:off x="5178665" y="2049799"/>
            <a:ext cx="316863" cy="3954882"/>
            <a:chOff x="9318812" y="2239299"/>
            <a:chExt cx="188259" cy="477007"/>
          </a:xfrm>
        </p:grpSpPr>
        <p:cxnSp>
          <p:nvCxnSpPr>
            <p:cNvPr id="365" name="Rak 36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6" name="Rak 36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23" name="Likbent triangel 322"/>
          <p:cNvSpPr/>
          <p:nvPr/>
        </p:nvSpPr>
        <p:spPr>
          <a:xfrm>
            <a:off x="1957705" y="4778503"/>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24" name="Textruta 63"/>
          <p:cNvSpPr txBox="1"/>
          <p:nvPr/>
        </p:nvSpPr>
        <p:spPr>
          <a:xfrm>
            <a:off x="157662" y="3919287"/>
            <a:ext cx="1954158" cy="92783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in, vänd och baklänges ut sedan framlänges in igen osv.  Starta på tex vänster sida och åk in på höger.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336" name="Rak pil 335"/>
          <p:cNvCxnSpPr/>
          <p:nvPr/>
        </p:nvCxnSpPr>
        <p:spPr>
          <a:xfrm flipH="1">
            <a:off x="1063241" y="5132086"/>
            <a:ext cx="1037359" cy="314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8" name="Likbent triangel 337"/>
          <p:cNvSpPr/>
          <p:nvPr/>
        </p:nvSpPr>
        <p:spPr>
          <a:xfrm>
            <a:off x="897449" y="945605"/>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40" name="Textruta 192"/>
          <p:cNvSpPr txBox="1"/>
          <p:nvPr/>
        </p:nvSpPr>
        <p:spPr>
          <a:xfrm>
            <a:off x="2978627" y="6009113"/>
            <a:ext cx="2276954" cy="58884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Börja framåt vänd runt kon och backa vänd sedan (”pingvin”) och åk framåt osv. sedan tillbaka till start.</a:t>
            </a:r>
          </a:p>
        </p:txBody>
      </p:sp>
      <p:cxnSp>
        <p:nvCxnSpPr>
          <p:cNvPr id="348" name="Rak pil 347"/>
          <p:cNvCxnSpPr/>
          <p:nvPr/>
        </p:nvCxnSpPr>
        <p:spPr>
          <a:xfrm flipV="1">
            <a:off x="1381745" y="603729"/>
            <a:ext cx="1720117" cy="1010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9" name="Rak pil 348"/>
          <p:cNvCxnSpPr/>
          <p:nvPr/>
        </p:nvCxnSpPr>
        <p:spPr>
          <a:xfrm flipH="1" flipV="1">
            <a:off x="1336745" y="561866"/>
            <a:ext cx="1804027" cy="1042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0" name="Textruta 63"/>
          <p:cNvSpPr txBox="1"/>
          <p:nvPr/>
        </p:nvSpPr>
        <p:spPr>
          <a:xfrm>
            <a:off x="3741082" y="781671"/>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Åk ”åttan” med fokus på översteg.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Blicken och axlarna i åkriktning samt klubban in mot konen</a:t>
            </a:r>
          </a:p>
        </p:txBody>
      </p:sp>
      <p:sp>
        <p:nvSpPr>
          <p:cNvPr id="95" name="Likbent triangel 94"/>
          <p:cNvSpPr/>
          <p:nvPr/>
        </p:nvSpPr>
        <p:spPr>
          <a:xfrm>
            <a:off x="3390395" y="9656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5" name="Vänsterböjd 114"/>
          <p:cNvSpPr/>
          <p:nvPr/>
        </p:nvSpPr>
        <p:spPr>
          <a:xfrm>
            <a:off x="3400998" y="654807"/>
            <a:ext cx="309195" cy="100833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1" name="Högerböjd 20"/>
          <p:cNvSpPr/>
          <p:nvPr/>
        </p:nvSpPr>
        <p:spPr>
          <a:xfrm>
            <a:off x="586227" y="572461"/>
            <a:ext cx="312876" cy="10418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7" name="Likbent triangel 116"/>
          <p:cNvSpPr/>
          <p:nvPr/>
        </p:nvSpPr>
        <p:spPr>
          <a:xfrm>
            <a:off x="308708" y="608037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8" name="Likbent triangel 117"/>
          <p:cNvSpPr/>
          <p:nvPr/>
        </p:nvSpPr>
        <p:spPr>
          <a:xfrm>
            <a:off x="1981672" y="6036807"/>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0" name="Högerböjd 119"/>
          <p:cNvSpPr/>
          <p:nvPr/>
        </p:nvSpPr>
        <p:spPr>
          <a:xfrm>
            <a:off x="888482" y="5514156"/>
            <a:ext cx="166661" cy="374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1" name="Rak pil 120"/>
          <p:cNvCxnSpPr/>
          <p:nvPr/>
        </p:nvCxnSpPr>
        <p:spPr>
          <a:xfrm>
            <a:off x="1180225" y="5897073"/>
            <a:ext cx="1003159" cy="284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4" name="Vänsterböjd 123"/>
          <p:cNvSpPr/>
          <p:nvPr/>
        </p:nvSpPr>
        <p:spPr>
          <a:xfrm rot="3470097">
            <a:off x="1997568" y="6163148"/>
            <a:ext cx="253482" cy="48443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5" name="Rak pil 124"/>
          <p:cNvCxnSpPr/>
          <p:nvPr/>
        </p:nvCxnSpPr>
        <p:spPr>
          <a:xfrm flipH="1" flipV="1">
            <a:off x="1327151" y="5447060"/>
            <a:ext cx="450898" cy="957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8" name="Högerböjd 127"/>
          <p:cNvSpPr/>
          <p:nvPr/>
        </p:nvSpPr>
        <p:spPr>
          <a:xfrm rot="5400000">
            <a:off x="1054426" y="5126194"/>
            <a:ext cx="202642" cy="46786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9" name="Rak pil 128"/>
          <p:cNvCxnSpPr/>
          <p:nvPr/>
        </p:nvCxnSpPr>
        <p:spPr>
          <a:xfrm flipH="1">
            <a:off x="465477" y="5447060"/>
            <a:ext cx="403773" cy="913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5" name="Likbent triangel 134"/>
          <p:cNvSpPr/>
          <p:nvPr/>
        </p:nvSpPr>
        <p:spPr>
          <a:xfrm>
            <a:off x="4822210" y="47353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6" name="Likbent triangel 135"/>
          <p:cNvSpPr/>
          <p:nvPr/>
        </p:nvSpPr>
        <p:spPr>
          <a:xfrm>
            <a:off x="4822210" y="56243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9" name="Likbent triangel 138"/>
          <p:cNvSpPr/>
          <p:nvPr/>
        </p:nvSpPr>
        <p:spPr>
          <a:xfrm>
            <a:off x="3196610" y="51417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0" name="Vänsterböjd 139"/>
          <p:cNvSpPr/>
          <p:nvPr/>
        </p:nvSpPr>
        <p:spPr>
          <a:xfrm rot="10800000">
            <a:off x="2978627" y="5080299"/>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44" name="Rak pil 143"/>
          <p:cNvCxnSpPr/>
          <p:nvPr/>
        </p:nvCxnSpPr>
        <p:spPr>
          <a:xfrm flipV="1">
            <a:off x="3207308" y="5080299"/>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6" name="Högerböjd 145"/>
          <p:cNvSpPr/>
          <p:nvPr/>
        </p:nvSpPr>
        <p:spPr>
          <a:xfrm rot="10532137">
            <a:off x="4939522" y="4604210"/>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1" name="Rak pil 150"/>
          <p:cNvCxnSpPr/>
          <p:nvPr/>
        </p:nvCxnSpPr>
        <p:spPr>
          <a:xfrm flipH="1" flipV="1">
            <a:off x="3277793" y="4186503"/>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2" name="Likbent triangel 151"/>
          <p:cNvSpPr/>
          <p:nvPr/>
        </p:nvSpPr>
        <p:spPr>
          <a:xfrm>
            <a:off x="4846668" y="34244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3" name="Likbent triangel 152"/>
          <p:cNvSpPr/>
          <p:nvPr/>
        </p:nvSpPr>
        <p:spPr>
          <a:xfrm>
            <a:off x="3221068" y="38308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4" name="Vänsterböjd 153"/>
          <p:cNvSpPr/>
          <p:nvPr/>
        </p:nvSpPr>
        <p:spPr>
          <a:xfrm rot="10800000">
            <a:off x="3003085" y="3769407"/>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5" name="Rak pil 154"/>
          <p:cNvCxnSpPr/>
          <p:nvPr/>
        </p:nvCxnSpPr>
        <p:spPr>
          <a:xfrm flipV="1">
            <a:off x="3231766" y="3769407"/>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6" name="Högerböjd 155"/>
          <p:cNvSpPr/>
          <p:nvPr/>
        </p:nvSpPr>
        <p:spPr>
          <a:xfrm rot="10532137">
            <a:off x="4963980" y="3293318"/>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7" name="Rak pil 156"/>
          <p:cNvCxnSpPr/>
          <p:nvPr/>
        </p:nvCxnSpPr>
        <p:spPr>
          <a:xfrm flipH="1" flipV="1">
            <a:off x="3275058" y="2907417"/>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8" name="Likbent triangel 157"/>
          <p:cNvSpPr/>
          <p:nvPr/>
        </p:nvSpPr>
        <p:spPr>
          <a:xfrm>
            <a:off x="4843933" y="21453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9" name="Likbent triangel 158"/>
          <p:cNvSpPr/>
          <p:nvPr/>
        </p:nvSpPr>
        <p:spPr>
          <a:xfrm>
            <a:off x="3218333" y="25517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0" name="Vänsterböjd 159"/>
          <p:cNvSpPr/>
          <p:nvPr/>
        </p:nvSpPr>
        <p:spPr>
          <a:xfrm rot="10800000">
            <a:off x="3000350" y="2490321"/>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61" name="Rak pil 160"/>
          <p:cNvCxnSpPr/>
          <p:nvPr/>
        </p:nvCxnSpPr>
        <p:spPr>
          <a:xfrm flipV="1">
            <a:off x="3229031" y="2003864"/>
            <a:ext cx="1946475" cy="5421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5" name="Rak 164"/>
          <p:cNvCxnSpPr/>
          <p:nvPr/>
        </p:nvCxnSpPr>
        <p:spPr>
          <a:xfrm flipH="1" flipV="1">
            <a:off x="11661256"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4" name="Rak 173"/>
          <p:cNvCxnSpPr/>
          <p:nvPr/>
        </p:nvCxnSpPr>
        <p:spPr>
          <a:xfrm flipH="1" flipV="1">
            <a:off x="6239635" y="989664"/>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0" name="Rak 179"/>
          <p:cNvCxnSpPr/>
          <p:nvPr/>
        </p:nvCxnSpPr>
        <p:spPr>
          <a:xfrm flipH="1" flipV="1">
            <a:off x="8245313" y="1286282"/>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1" name="Rak pil 180"/>
          <p:cNvCxnSpPr/>
          <p:nvPr/>
        </p:nvCxnSpPr>
        <p:spPr>
          <a:xfrm flipH="1">
            <a:off x="6877366" y="1200904"/>
            <a:ext cx="879156" cy="170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5" name="Rak pil 184"/>
          <p:cNvCxnSpPr/>
          <p:nvPr/>
        </p:nvCxnSpPr>
        <p:spPr>
          <a:xfrm flipH="1">
            <a:off x="6352682" y="1661133"/>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87" name="Rak pil 186"/>
          <p:cNvCxnSpPr/>
          <p:nvPr/>
        </p:nvCxnSpPr>
        <p:spPr>
          <a:xfrm>
            <a:off x="6377975" y="2178544"/>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0" name="Rak pil 189"/>
          <p:cNvCxnSpPr/>
          <p:nvPr/>
        </p:nvCxnSpPr>
        <p:spPr>
          <a:xfrm flipH="1">
            <a:off x="6323812" y="2647364"/>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1" name="Rak pil 190"/>
          <p:cNvCxnSpPr/>
          <p:nvPr/>
        </p:nvCxnSpPr>
        <p:spPr>
          <a:xfrm>
            <a:off x="6349105" y="3164775"/>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2" name="Rak pil 191"/>
          <p:cNvCxnSpPr/>
          <p:nvPr/>
        </p:nvCxnSpPr>
        <p:spPr>
          <a:xfrm flipH="1">
            <a:off x="6284934" y="3643972"/>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3" name="Rak pil 192"/>
          <p:cNvCxnSpPr/>
          <p:nvPr/>
        </p:nvCxnSpPr>
        <p:spPr>
          <a:xfrm>
            <a:off x="6310227" y="4161383"/>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4" name="Rak pil 193"/>
          <p:cNvCxnSpPr/>
          <p:nvPr/>
        </p:nvCxnSpPr>
        <p:spPr>
          <a:xfrm flipH="1">
            <a:off x="6269882" y="4560710"/>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5" name="Rak pil 194"/>
          <p:cNvCxnSpPr/>
          <p:nvPr/>
        </p:nvCxnSpPr>
        <p:spPr>
          <a:xfrm>
            <a:off x="6295175" y="5078121"/>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6" name="Rak pil 195"/>
          <p:cNvCxnSpPr/>
          <p:nvPr/>
        </p:nvCxnSpPr>
        <p:spPr>
          <a:xfrm>
            <a:off x="6961361" y="5534761"/>
            <a:ext cx="1237539" cy="175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1" name="Likbent triangel 200"/>
          <p:cNvSpPr/>
          <p:nvPr/>
        </p:nvSpPr>
        <p:spPr>
          <a:xfrm>
            <a:off x="11016151" y="4383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2" name="Högerböjd 201"/>
          <p:cNvSpPr/>
          <p:nvPr/>
        </p:nvSpPr>
        <p:spPr>
          <a:xfrm rot="10800000">
            <a:off x="11379379" y="3777831"/>
            <a:ext cx="197354" cy="94938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03" name="Textruta 63"/>
          <p:cNvSpPr txBox="1"/>
          <p:nvPr/>
        </p:nvSpPr>
        <p:spPr>
          <a:xfrm>
            <a:off x="8207591" y="5801860"/>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(bollar)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85" name="Rak 179"/>
          <p:cNvCxnSpPr/>
          <p:nvPr/>
        </p:nvCxnSpPr>
        <p:spPr>
          <a:xfrm flipH="1" flipV="1">
            <a:off x="9374720" y="1236085"/>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7" name="Textruta 63"/>
          <p:cNvSpPr txBox="1"/>
          <p:nvPr/>
        </p:nvSpPr>
        <p:spPr>
          <a:xfrm>
            <a:off x="183615" y="1994798"/>
            <a:ext cx="2300638" cy="104349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Lägg ut ”puckar med skruv” på isen och låt spelarna dribbla runt så snabbt de kan.</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Håll </a:t>
            </a:r>
            <a:r>
              <a:rPr lang="sv-SE" sz="1100" dirty="0" err="1">
                <a:solidFill>
                  <a:schemeClr val="accent2">
                    <a:lumMod val="75000"/>
                  </a:schemeClr>
                </a:solidFill>
                <a:ea typeface="Calibri" panose="020F0502020204030204" pitchFamily="34" charset="0"/>
                <a:cs typeface="Times New Roman" panose="02020603050405020304" pitchFamily="18" charset="0"/>
              </a:rPr>
              <a:t>klubbladet</a:t>
            </a:r>
            <a:r>
              <a:rPr lang="sv-SE" sz="1100" dirty="0">
                <a:solidFill>
                  <a:schemeClr val="accent2">
                    <a:lumMod val="75000"/>
                  </a:schemeClr>
                </a:solidFill>
                <a:ea typeface="Calibri" panose="020F0502020204030204" pitchFamily="34" charset="0"/>
                <a:cs typeface="Times New Roman" panose="02020603050405020304" pitchFamily="18" charset="0"/>
              </a:rPr>
              <a:t> strax ovanför isen i rörelserna.</a:t>
            </a:r>
            <a:endParaRPr lang="sv-SE" sz="1400" dirty="0">
              <a:solidFill>
                <a:schemeClr val="accent2">
                  <a:lumMod val="75000"/>
                </a:schemeClr>
              </a:solidFill>
              <a:ea typeface="Calibri" panose="020F0502020204030204" pitchFamily="34" charset="0"/>
              <a:cs typeface="Times New Roman" panose="02020603050405020304" pitchFamily="18" charset="0"/>
            </a:endParaRPr>
          </a:p>
        </p:txBody>
      </p:sp>
      <p:sp>
        <p:nvSpPr>
          <p:cNvPr id="89" name="Ellips 88"/>
          <p:cNvSpPr/>
          <p:nvPr/>
        </p:nvSpPr>
        <p:spPr>
          <a:xfrm>
            <a:off x="911545" y="3086977"/>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0" name="Ellips 89"/>
          <p:cNvSpPr/>
          <p:nvPr/>
        </p:nvSpPr>
        <p:spPr>
          <a:xfrm>
            <a:off x="1074808" y="3362254"/>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1" name="Ellips 90"/>
          <p:cNvSpPr/>
          <p:nvPr/>
        </p:nvSpPr>
        <p:spPr>
          <a:xfrm>
            <a:off x="1321511" y="3394021"/>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2" name="Ellips 91"/>
          <p:cNvSpPr/>
          <p:nvPr/>
        </p:nvSpPr>
        <p:spPr>
          <a:xfrm>
            <a:off x="1403521" y="3658018"/>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3" name="Ellips 92"/>
          <p:cNvSpPr/>
          <p:nvPr/>
        </p:nvSpPr>
        <p:spPr>
          <a:xfrm>
            <a:off x="1565241" y="3517921"/>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4" name="Ellips 93"/>
          <p:cNvSpPr/>
          <p:nvPr/>
        </p:nvSpPr>
        <p:spPr>
          <a:xfrm>
            <a:off x="1190209" y="3663037"/>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6" name="Ellips 95"/>
          <p:cNvSpPr/>
          <p:nvPr/>
        </p:nvSpPr>
        <p:spPr>
          <a:xfrm>
            <a:off x="1640987" y="3280336"/>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7" name="Ellips 96"/>
          <p:cNvSpPr/>
          <p:nvPr/>
        </p:nvSpPr>
        <p:spPr>
          <a:xfrm>
            <a:off x="1206291" y="3046018"/>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8" name="Ellips 97"/>
          <p:cNvSpPr/>
          <p:nvPr/>
        </p:nvSpPr>
        <p:spPr>
          <a:xfrm>
            <a:off x="916885" y="3525628"/>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9" name="Ellips 98"/>
          <p:cNvSpPr/>
          <p:nvPr/>
        </p:nvSpPr>
        <p:spPr>
          <a:xfrm>
            <a:off x="1412649" y="3192475"/>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Ellips 99"/>
          <p:cNvSpPr/>
          <p:nvPr/>
        </p:nvSpPr>
        <p:spPr>
          <a:xfrm>
            <a:off x="1648922" y="3075594"/>
            <a:ext cx="100924" cy="9289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695755420"/>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1770</TotalTime>
  <Words>2927</Words>
  <Application>Microsoft Office PowerPoint</Application>
  <PresentationFormat>Bredbild</PresentationFormat>
  <Paragraphs>410</Paragraphs>
  <Slides>29</Slides>
  <Notes>29</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29</vt:i4>
      </vt:variant>
    </vt:vector>
  </HeadingPairs>
  <TitlesOfParts>
    <vt:vector size="35" baseType="lpstr">
      <vt:lpstr>Arial</vt:lpstr>
      <vt:lpstr>Calibri</vt:lpstr>
      <vt:lpstr>Calibri Light</vt:lpstr>
      <vt:lpstr>Times New Roman</vt:lpstr>
      <vt:lpstr>Wingdings</vt:lpstr>
      <vt:lpstr>Office-tema</vt:lpstr>
      <vt:lpstr>Övningsbank  Ispass VSK F07</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108</cp:revision>
  <dcterms:created xsi:type="dcterms:W3CDTF">2015-11-16T21:49:43Z</dcterms:created>
  <dcterms:modified xsi:type="dcterms:W3CDTF">2018-02-04T20:46:07Z</dcterms:modified>
</cp:coreProperties>
</file>