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04" y="3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 K" userId="9ae49f2f11440d07" providerId="LiveId" clId="{1DB6B5D7-170C-DE4B-A06C-3F3DE21F1093}"/>
    <pc:docChg chg="undo custSel addSld delSld modSld">
      <pc:chgData name="D K" userId="9ae49f2f11440d07" providerId="LiveId" clId="{1DB6B5D7-170C-DE4B-A06C-3F3DE21F1093}" dt="2020-01-04T07:30:55.260" v="140" actId="20577"/>
      <pc:docMkLst>
        <pc:docMk/>
      </pc:docMkLst>
      <pc:sldChg chg="modSp">
        <pc:chgData name="D K" userId="9ae49f2f11440d07" providerId="LiveId" clId="{1DB6B5D7-170C-DE4B-A06C-3F3DE21F1093}" dt="2020-01-04T07:30:55.260" v="140" actId="20577"/>
        <pc:sldMkLst>
          <pc:docMk/>
          <pc:sldMk cId="0" sldId="277"/>
        </pc:sldMkLst>
        <pc:spChg chg="mod">
          <ac:chgData name="D K" userId="9ae49f2f11440d07" providerId="LiveId" clId="{1DB6B5D7-170C-DE4B-A06C-3F3DE21F1093}" dt="2020-01-04T07:18:21.124" v="91" actId="14100"/>
          <ac:spMkLst>
            <pc:docMk/>
            <pc:sldMk cId="0" sldId="277"/>
            <ac:spMk id="103" creationId="{00000000-0000-0000-0000-000000000000}"/>
          </ac:spMkLst>
        </pc:spChg>
        <pc:spChg chg="mod">
          <ac:chgData name="D K" userId="9ae49f2f11440d07" providerId="LiveId" clId="{1DB6B5D7-170C-DE4B-A06C-3F3DE21F1093}" dt="2020-01-04T07:30:55.260" v="140" actId="20577"/>
          <ac:spMkLst>
            <pc:docMk/>
            <pc:sldMk cId="0" sldId="277"/>
            <ac:spMk id="106" creationId="{00000000-0000-0000-0000-000000000000}"/>
          </ac:spMkLst>
        </pc:spChg>
      </pc:sldChg>
      <pc:sldChg chg="new del">
        <pc:chgData name="D K" userId="9ae49f2f11440d07" providerId="LiveId" clId="{1DB6B5D7-170C-DE4B-A06C-3F3DE21F1093}" dt="2020-01-04T07:21:21.509" v="118" actId="680"/>
        <pc:sldMkLst>
          <pc:docMk/>
          <pc:sldMk cId="714590735" sldId="278"/>
        </pc:sldMkLst>
      </pc:sldChg>
    </pc:docChg>
  </pc:docChgLst>
  <pc:docChgLst>
    <pc:chgData name="D K" userId="9ae49f2f11440d07" providerId="LiveId" clId="{98384358-DA64-4F02-BBBE-E69A1B8435D0}"/>
    <pc:docChg chg="undo redo custSel addSld delSld modSld">
      <pc:chgData name="D K" userId="9ae49f2f11440d07" providerId="LiveId" clId="{98384358-DA64-4F02-BBBE-E69A1B8435D0}" dt="2019-08-19T21:00:07.284" v="168" actId="729"/>
      <pc:docMkLst>
        <pc:docMk/>
      </pc:docMkLst>
      <pc:sldChg chg="mod modShow">
        <pc:chgData name="D K" userId="9ae49f2f11440d07" providerId="LiveId" clId="{98384358-DA64-4F02-BBBE-E69A1B8435D0}" dt="2019-08-19T21:00:07.284" v="168" actId="729"/>
        <pc:sldMkLst>
          <pc:docMk/>
          <pc:sldMk cId="3832232220" sldId="269"/>
        </pc:sldMkLst>
      </pc:sldChg>
      <pc:sldChg chg="modSp">
        <pc:chgData name="D K" userId="9ae49f2f11440d07" providerId="LiveId" clId="{98384358-DA64-4F02-BBBE-E69A1B8435D0}" dt="2019-08-19T20:32:18.842" v="56" actId="20577"/>
        <pc:sldMkLst>
          <pc:docMk/>
          <pc:sldMk cId="3172889816" sldId="276"/>
        </pc:sldMkLst>
        <pc:graphicFrameChg chg="modGraphic">
          <ac:chgData name="D K" userId="9ae49f2f11440d07" providerId="LiveId" clId="{98384358-DA64-4F02-BBBE-E69A1B8435D0}" dt="2019-08-19T20:32:18.842" v="56" actId="20577"/>
          <ac:graphicFrameMkLst>
            <pc:docMk/>
            <pc:sldMk cId="3172889816" sldId="276"/>
            <ac:graphicFrameMk id="2" creationId="{025F1175-B521-4C9B-96FF-3DFF63A7BDFF}"/>
          </ac:graphicFrameMkLst>
        </pc:graphicFrameChg>
      </pc:sldChg>
      <pc:sldChg chg="modSp">
        <pc:chgData name="D K" userId="9ae49f2f11440d07" providerId="LiveId" clId="{98384358-DA64-4F02-BBBE-E69A1B8435D0}" dt="2019-08-19T20:44:32.501" v="104" actId="20577"/>
        <pc:sldMkLst>
          <pc:docMk/>
          <pc:sldMk cId="3304018501" sldId="278"/>
        </pc:sldMkLst>
        <pc:spChg chg="mod">
          <ac:chgData name="D K" userId="9ae49f2f11440d07" providerId="LiveId" clId="{98384358-DA64-4F02-BBBE-E69A1B8435D0}" dt="2019-08-19T20:44:32.501" v="104" actId="20577"/>
          <ac:spMkLst>
            <pc:docMk/>
            <pc:sldMk cId="3304018501" sldId="278"/>
            <ac:spMk id="10" creationId="{397E1F69-BA5A-4CDC-AA11-C0312BAB92C7}"/>
          </ac:spMkLst>
        </pc:spChg>
      </pc:sldChg>
      <pc:sldChg chg="modSp">
        <pc:chgData name="D K" userId="9ae49f2f11440d07" providerId="LiveId" clId="{98384358-DA64-4F02-BBBE-E69A1B8435D0}" dt="2019-08-19T20:43:02.326" v="89" actId="20577"/>
        <pc:sldMkLst>
          <pc:docMk/>
          <pc:sldMk cId="1016540625" sldId="280"/>
        </pc:sldMkLst>
        <pc:spChg chg="mod">
          <ac:chgData name="D K" userId="9ae49f2f11440d07" providerId="LiveId" clId="{98384358-DA64-4F02-BBBE-E69A1B8435D0}" dt="2019-08-19T20:43:02.326" v="89" actId="20577"/>
          <ac:spMkLst>
            <pc:docMk/>
            <pc:sldMk cId="1016540625" sldId="280"/>
            <ac:spMk id="10" creationId="{06EADFF7-9923-4021-B305-A4C15273DE81}"/>
          </ac:spMkLst>
        </pc:spChg>
      </pc:sldChg>
      <pc:sldChg chg="addSp delSp modSp add">
        <pc:chgData name="D K" userId="9ae49f2f11440d07" providerId="LiveId" clId="{98384358-DA64-4F02-BBBE-E69A1B8435D0}" dt="2019-08-19T20:58:30.044" v="167" actId="164"/>
        <pc:sldMkLst>
          <pc:docMk/>
          <pc:sldMk cId="3690206927" sldId="283"/>
        </pc:sldMkLst>
        <pc:spChg chg="add mod">
          <ac:chgData name="D K" userId="9ae49f2f11440d07" providerId="LiveId" clId="{98384358-DA64-4F02-BBBE-E69A1B8435D0}" dt="2019-08-19T20:58:30.044" v="167" actId="164"/>
          <ac:spMkLst>
            <pc:docMk/>
            <pc:sldMk cId="3690206927" sldId="283"/>
            <ac:spMk id="6" creationId="{C6D10D86-12B7-474F-963A-40E0B451A991}"/>
          </ac:spMkLst>
        </pc:spChg>
        <pc:spChg chg="mod">
          <ac:chgData name="D K" userId="9ae49f2f11440d07" providerId="LiveId" clId="{98384358-DA64-4F02-BBBE-E69A1B8435D0}" dt="2019-08-19T20:56:40.937" v="143"/>
          <ac:spMkLst>
            <pc:docMk/>
            <pc:sldMk cId="3690206927" sldId="283"/>
            <ac:spMk id="9" creationId="{00000000-0000-0000-0000-000000000000}"/>
          </ac:spMkLst>
        </pc:spChg>
        <pc:spChg chg="del mod">
          <ac:chgData name="D K" userId="9ae49f2f11440d07" providerId="LiveId" clId="{98384358-DA64-4F02-BBBE-E69A1B8435D0}" dt="2019-08-19T20:55:17.819" v="135" actId="478"/>
          <ac:spMkLst>
            <pc:docMk/>
            <pc:sldMk cId="3690206927" sldId="283"/>
            <ac:spMk id="10" creationId="{06EADFF7-9923-4021-B305-A4C15273DE81}"/>
          </ac:spMkLst>
        </pc:spChg>
        <pc:grpChg chg="add mod">
          <ac:chgData name="D K" userId="9ae49f2f11440d07" providerId="LiveId" clId="{98384358-DA64-4F02-BBBE-E69A1B8435D0}" dt="2019-08-19T20:58:30.044" v="167" actId="164"/>
          <ac:grpSpMkLst>
            <pc:docMk/>
            <pc:sldMk cId="3690206927" sldId="283"/>
            <ac:grpSpMk id="11" creationId="{52D99195-2DBF-4161-A3D0-FC123FFF7CD3}"/>
          </ac:grpSpMkLst>
        </pc:grpChg>
        <pc:graphicFrameChg chg="add del mod modGraphic">
          <ac:chgData name="D K" userId="9ae49f2f11440d07" providerId="LiveId" clId="{98384358-DA64-4F02-BBBE-E69A1B8435D0}" dt="2019-08-19T20:54:21.411" v="124" actId="478"/>
          <ac:graphicFrameMkLst>
            <pc:docMk/>
            <pc:sldMk cId="3690206927" sldId="283"/>
            <ac:graphicFrameMk id="2" creationId="{1545F183-ADCC-41AB-9215-6E8783DC10BE}"/>
          </ac:graphicFrameMkLst>
        </pc:graphicFrameChg>
        <pc:picChg chg="add mod">
          <ac:chgData name="D K" userId="9ae49f2f11440d07" providerId="LiveId" clId="{98384358-DA64-4F02-BBBE-E69A1B8435D0}" dt="2019-08-19T20:58:30.044" v="167" actId="164"/>
          <ac:picMkLst>
            <pc:docMk/>
            <pc:sldMk cId="3690206927" sldId="283"/>
            <ac:picMk id="5" creationId="{9F5B594D-CF19-4904-81D3-2B1F7C6891CE}"/>
          </ac:picMkLst>
        </pc:picChg>
      </pc:sldChg>
      <pc:sldChg chg="add del">
        <pc:chgData name="D K" userId="9ae49f2f11440d07" providerId="LiveId" clId="{98384358-DA64-4F02-BBBE-E69A1B8435D0}" dt="2019-08-19T20:52:49.782" v="107"/>
        <pc:sldMkLst>
          <pc:docMk/>
          <pc:sldMk cId="229713346" sldId="284"/>
        </pc:sldMkLst>
      </pc:sldChg>
    </pc:docChg>
  </pc:docChgLst>
  <pc:docChgLst>
    <pc:chgData name="D K" userId="9ae49f2f11440d07" providerId="LiveId" clId="{105999B1-255A-44D7-AB4A-1C444BE4E2AD}"/>
    <pc:docChg chg="delSld modSld">
      <pc:chgData name="D K" userId="9ae49f2f11440d07" providerId="LiveId" clId="{105999B1-255A-44D7-AB4A-1C444BE4E2AD}" dt="2019-08-20T20:07:33.009" v="43" actId="1036"/>
      <pc:docMkLst>
        <pc:docMk/>
      </pc:docMkLst>
      <pc:sldChg chg="del">
        <pc:chgData name="D K" userId="9ae49f2f11440d07" providerId="LiveId" clId="{105999B1-255A-44D7-AB4A-1C444BE4E2AD}" dt="2019-08-19T21:02:34.596" v="3" actId="2696"/>
        <pc:sldMkLst>
          <pc:docMk/>
          <pc:sldMk cId="2197003706" sldId="261"/>
        </pc:sldMkLst>
      </pc:sldChg>
      <pc:sldChg chg="del">
        <pc:chgData name="D K" userId="9ae49f2f11440d07" providerId="LiveId" clId="{105999B1-255A-44D7-AB4A-1C444BE4E2AD}" dt="2019-08-19T21:02:35.076" v="12" actId="2696"/>
        <pc:sldMkLst>
          <pc:docMk/>
          <pc:sldMk cId="1584787182" sldId="267"/>
        </pc:sldMkLst>
      </pc:sldChg>
      <pc:sldChg chg="del">
        <pc:chgData name="D K" userId="9ae49f2f11440d07" providerId="LiveId" clId="{105999B1-255A-44D7-AB4A-1C444BE4E2AD}" dt="2019-08-19T21:02:34.982" v="9" actId="2696"/>
        <pc:sldMkLst>
          <pc:docMk/>
          <pc:sldMk cId="1418081419" sldId="268"/>
        </pc:sldMkLst>
      </pc:sldChg>
      <pc:sldChg chg="del">
        <pc:chgData name="D K" userId="9ae49f2f11440d07" providerId="LiveId" clId="{105999B1-255A-44D7-AB4A-1C444BE4E2AD}" dt="2019-08-19T21:02:34.949" v="8" actId="2696"/>
        <pc:sldMkLst>
          <pc:docMk/>
          <pc:sldMk cId="3832232220" sldId="269"/>
        </pc:sldMkLst>
      </pc:sldChg>
      <pc:sldChg chg="del">
        <pc:chgData name="D K" userId="9ae49f2f11440d07" providerId="LiveId" clId="{105999B1-255A-44D7-AB4A-1C444BE4E2AD}" dt="2019-08-19T21:02:35.050" v="11" actId="2696"/>
        <pc:sldMkLst>
          <pc:docMk/>
          <pc:sldMk cId="2267205256" sldId="270"/>
        </pc:sldMkLst>
      </pc:sldChg>
      <pc:sldChg chg="del">
        <pc:chgData name="D K" userId="9ae49f2f11440d07" providerId="LiveId" clId="{105999B1-255A-44D7-AB4A-1C444BE4E2AD}" dt="2019-08-19T21:02:35.025" v="10" actId="2696"/>
        <pc:sldMkLst>
          <pc:docMk/>
          <pc:sldMk cId="2651109194" sldId="271"/>
        </pc:sldMkLst>
      </pc:sldChg>
      <pc:sldChg chg="del">
        <pc:chgData name="D K" userId="9ae49f2f11440d07" providerId="LiveId" clId="{105999B1-255A-44D7-AB4A-1C444BE4E2AD}" dt="2019-08-19T21:02:32.235" v="0" actId="2696"/>
        <pc:sldMkLst>
          <pc:docMk/>
          <pc:sldMk cId="428325425" sldId="273"/>
        </pc:sldMkLst>
      </pc:sldChg>
      <pc:sldChg chg="del">
        <pc:chgData name="D K" userId="9ae49f2f11440d07" providerId="LiveId" clId="{105999B1-255A-44D7-AB4A-1C444BE4E2AD}" dt="2019-08-19T21:02:33.899" v="1" actId="2696"/>
        <pc:sldMkLst>
          <pc:docMk/>
          <pc:sldMk cId="3172889816" sldId="276"/>
        </pc:sldMkLst>
      </pc:sldChg>
      <pc:sldChg chg="modSp">
        <pc:chgData name="D K" userId="9ae49f2f11440d07" providerId="LiveId" clId="{105999B1-255A-44D7-AB4A-1C444BE4E2AD}" dt="2019-08-20T20:07:33.009" v="43" actId="1036"/>
        <pc:sldMkLst>
          <pc:docMk/>
          <pc:sldMk cId="0" sldId="277"/>
        </pc:sldMkLst>
        <pc:spChg chg="mod ord">
          <ac:chgData name="D K" userId="9ae49f2f11440d07" providerId="LiveId" clId="{105999B1-255A-44D7-AB4A-1C444BE4E2AD}" dt="2019-08-20T20:07:33.009" v="43" actId="1036"/>
          <ac:spMkLst>
            <pc:docMk/>
            <pc:sldMk cId="0" sldId="277"/>
            <ac:spMk id="14" creationId="{8A675F33-99B5-48BE-B24B-A882F8077369}"/>
          </ac:spMkLst>
        </pc:spChg>
      </pc:sldChg>
      <pc:sldChg chg="del">
        <pc:chgData name="D K" userId="9ae49f2f11440d07" providerId="LiveId" clId="{105999B1-255A-44D7-AB4A-1C444BE4E2AD}" dt="2019-08-20T20:07:00.682" v="13" actId="2696"/>
        <pc:sldMkLst>
          <pc:docMk/>
          <pc:sldMk cId="3304018501" sldId="278"/>
        </pc:sldMkLst>
      </pc:sldChg>
      <pc:sldChg chg="del">
        <pc:chgData name="D K" userId="9ae49f2f11440d07" providerId="LiveId" clId="{105999B1-255A-44D7-AB4A-1C444BE4E2AD}" dt="2019-08-19T21:02:34.205" v="2" actId="2696"/>
        <pc:sldMkLst>
          <pc:docMk/>
          <pc:sldMk cId="582241079" sldId="279"/>
        </pc:sldMkLst>
      </pc:sldChg>
      <pc:sldChg chg="del">
        <pc:chgData name="D K" userId="9ae49f2f11440d07" providerId="LiveId" clId="{105999B1-255A-44D7-AB4A-1C444BE4E2AD}" dt="2019-08-19T21:02:34.822" v="4" actId="2696"/>
        <pc:sldMkLst>
          <pc:docMk/>
          <pc:sldMk cId="1016540625" sldId="280"/>
        </pc:sldMkLst>
      </pc:sldChg>
      <pc:sldChg chg="del">
        <pc:chgData name="D K" userId="9ae49f2f11440d07" providerId="LiveId" clId="{105999B1-255A-44D7-AB4A-1C444BE4E2AD}" dt="2019-08-19T21:02:34.848" v="5" actId="2696"/>
        <pc:sldMkLst>
          <pc:docMk/>
          <pc:sldMk cId="3642517298" sldId="281"/>
        </pc:sldMkLst>
      </pc:sldChg>
      <pc:sldChg chg="del">
        <pc:chgData name="D K" userId="9ae49f2f11440d07" providerId="LiveId" clId="{105999B1-255A-44D7-AB4A-1C444BE4E2AD}" dt="2019-08-19T21:02:34.871" v="6" actId="2696"/>
        <pc:sldMkLst>
          <pc:docMk/>
          <pc:sldMk cId="2129376803" sldId="282"/>
        </pc:sldMkLst>
      </pc:sldChg>
      <pc:sldChg chg="del">
        <pc:chgData name="D K" userId="9ae49f2f11440d07" providerId="LiveId" clId="{105999B1-255A-44D7-AB4A-1C444BE4E2AD}" dt="2019-08-19T21:02:34.898" v="7" actId="2696"/>
        <pc:sldMkLst>
          <pc:docMk/>
          <pc:sldMk cId="3690206927" sldId="283"/>
        </pc:sldMkLst>
      </pc:sldChg>
    </pc:docChg>
  </pc:docChgLst>
  <pc:docChgLst>
    <pc:chgData name="D K" userId="9ae49f2f11440d07" providerId="LiveId" clId="{E2510BD0-B134-4610-877E-3B491B37A235}"/>
    <pc:docChg chg="undo custSel addSld delSld modSld sldOrd">
      <pc:chgData name="D K" userId="9ae49f2f11440d07" providerId="LiveId" clId="{E2510BD0-B134-4610-877E-3B491B37A235}" dt="2019-08-12T08:39:09.374" v="505" actId="20577"/>
      <pc:docMkLst>
        <pc:docMk/>
      </pc:docMkLst>
      <pc:sldChg chg="del">
        <pc:chgData name="D K" userId="9ae49f2f11440d07" providerId="LiveId" clId="{E2510BD0-B134-4610-877E-3B491B37A235}" dt="2019-08-12T07:53:28.933" v="1" actId="2696"/>
        <pc:sldMkLst>
          <pc:docMk/>
          <pc:sldMk cId="0" sldId="257"/>
        </pc:sldMkLst>
      </pc:sldChg>
      <pc:sldChg chg="addSp delSp modSp">
        <pc:chgData name="D K" userId="9ae49f2f11440d07" providerId="LiveId" clId="{E2510BD0-B134-4610-877E-3B491B37A235}" dt="2019-08-12T08:09:00.812" v="161" actId="1076"/>
        <pc:sldMkLst>
          <pc:docMk/>
          <pc:sldMk cId="2197003706" sldId="261"/>
        </pc:sldMkLst>
        <pc:graphicFrameChg chg="del mod">
          <ac:chgData name="D K" userId="9ae49f2f11440d07" providerId="LiveId" clId="{E2510BD0-B134-4610-877E-3B491B37A235}" dt="2019-08-12T08:08:48.602" v="159" actId="478"/>
          <ac:graphicFrameMkLst>
            <pc:docMk/>
            <pc:sldMk cId="2197003706" sldId="261"/>
            <ac:graphicFrameMk id="11" creationId="{E2EB2FBF-E487-4AE0-A476-B505F73A4054}"/>
          </ac:graphicFrameMkLst>
        </pc:graphicFrameChg>
        <pc:graphicFrameChg chg="add mod">
          <ac:chgData name="D K" userId="9ae49f2f11440d07" providerId="LiveId" clId="{E2510BD0-B134-4610-877E-3B491B37A235}" dt="2019-08-12T08:09:00.812" v="161" actId="1076"/>
          <ac:graphicFrameMkLst>
            <pc:docMk/>
            <pc:sldMk cId="2197003706" sldId="261"/>
            <ac:graphicFrameMk id="12" creationId="{6965B7E6-0BBE-4CA4-B1F7-C1C7B1B849A5}"/>
          </ac:graphicFrameMkLst>
        </pc:graphicFrameChg>
      </pc:sldChg>
      <pc:sldChg chg="mod modTransition modShow">
        <pc:chgData name="D K" userId="9ae49f2f11440d07" providerId="LiveId" clId="{E2510BD0-B134-4610-877E-3B491B37A235}" dt="2019-08-12T08:30:00.704" v="463"/>
        <pc:sldMkLst>
          <pc:docMk/>
          <pc:sldMk cId="1584787182" sldId="267"/>
        </pc:sldMkLst>
      </pc:sldChg>
      <pc:sldChg chg="ord">
        <pc:chgData name="D K" userId="9ae49f2f11440d07" providerId="LiveId" clId="{E2510BD0-B134-4610-877E-3B491B37A235}" dt="2019-08-12T08:29:44.641" v="461"/>
        <pc:sldMkLst>
          <pc:docMk/>
          <pc:sldMk cId="1418081419" sldId="268"/>
        </pc:sldMkLst>
      </pc:sldChg>
      <pc:sldChg chg="modSp ord">
        <pc:chgData name="D K" userId="9ae49f2f11440d07" providerId="LiveId" clId="{E2510BD0-B134-4610-877E-3B491B37A235}" dt="2019-08-12T08:29:10.425" v="460" actId="20577"/>
        <pc:sldMkLst>
          <pc:docMk/>
          <pc:sldMk cId="3832232220" sldId="269"/>
        </pc:sldMkLst>
        <pc:spChg chg="mod">
          <ac:chgData name="D K" userId="9ae49f2f11440d07" providerId="LiveId" clId="{E2510BD0-B134-4610-877E-3B491B37A235}" dt="2019-08-12T08:28:36.796" v="448" actId="20577"/>
          <ac:spMkLst>
            <pc:docMk/>
            <pc:sldMk cId="3832232220" sldId="269"/>
            <ac:spMk id="9" creationId="{00000000-0000-0000-0000-000000000000}"/>
          </ac:spMkLst>
        </pc:spChg>
        <pc:spChg chg="mod">
          <ac:chgData name="D K" userId="9ae49f2f11440d07" providerId="LiveId" clId="{E2510BD0-B134-4610-877E-3B491B37A235}" dt="2019-08-12T08:29:10.425" v="460" actId="20577"/>
          <ac:spMkLst>
            <pc:docMk/>
            <pc:sldMk cId="3832232220" sldId="269"/>
            <ac:spMk id="10" creationId="{397E1F69-BA5A-4CDC-AA11-C0312BAB92C7}"/>
          </ac:spMkLst>
        </pc:spChg>
      </pc:sldChg>
      <pc:sldChg chg="mod modTransition modShow">
        <pc:chgData name="D K" userId="9ae49f2f11440d07" providerId="LiveId" clId="{E2510BD0-B134-4610-877E-3B491B37A235}" dt="2019-08-12T08:30:00.704" v="463"/>
        <pc:sldMkLst>
          <pc:docMk/>
          <pc:sldMk cId="2267205256" sldId="270"/>
        </pc:sldMkLst>
      </pc:sldChg>
      <pc:sldChg chg="mod modTransition modShow">
        <pc:chgData name="D K" userId="9ae49f2f11440d07" providerId="LiveId" clId="{E2510BD0-B134-4610-877E-3B491B37A235}" dt="2019-08-12T08:30:00.704" v="463"/>
        <pc:sldMkLst>
          <pc:docMk/>
          <pc:sldMk cId="2651109194" sldId="271"/>
        </pc:sldMkLst>
      </pc:sldChg>
      <pc:sldChg chg="del">
        <pc:chgData name="D K" userId="9ae49f2f11440d07" providerId="LiveId" clId="{E2510BD0-B134-4610-877E-3B491B37A235}" dt="2019-08-12T07:59:35.016" v="8" actId="2696"/>
        <pc:sldMkLst>
          <pc:docMk/>
          <pc:sldMk cId="1464123094" sldId="272"/>
        </pc:sldMkLst>
      </pc:sldChg>
      <pc:sldChg chg="del mod modTransition modShow">
        <pc:chgData name="D K" userId="9ae49f2f11440d07" providerId="LiveId" clId="{E2510BD0-B134-4610-877E-3B491B37A235}" dt="2019-08-12T07:59:30.785" v="7" actId="2696"/>
        <pc:sldMkLst>
          <pc:docMk/>
          <pc:sldMk cId="2838642392" sldId="274"/>
        </pc:sldMkLst>
      </pc:sldChg>
      <pc:sldChg chg="del">
        <pc:chgData name="D K" userId="9ae49f2f11440d07" providerId="LiveId" clId="{E2510BD0-B134-4610-877E-3B491B37A235}" dt="2019-08-12T07:58:52.383" v="4" actId="2696"/>
        <pc:sldMkLst>
          <pc:docMk/>
          <pc:sldMk cId="1197890659" sldId="275"/>
        </pc:sldMkLst>
      </pc:sldChg>
      <pc:sldChg chg="add">
        <pc:chgData name="D K" userId="9ae49f2f11440d07" providerId="LiveId" clId="{E2510BD0-B134-4610-877E-3B491B37A235}" dt="2019-08-12T07:53:20.549" v="0"/>
        <pc:sldMkLst>
          <pc:docMk/>
          <pc:sldMk cId="0" sldId="277"/>
        </pc:sldMkLst>
      </pc:sldChg>
      <pc:sldChg chg="modSp add">
        <pc:chgData name="D K" userId="9ae49f2f11440d07" providerId="LiveId" clId="{E2510BD0-B134-4610-877E-3B491B37A235}" dt="2019-08-12T08:39:09.374" v="505" actId="20577"/>
        <pc:sldMkLst>
          <pc:docMk/>
          <pc:sldMk cId="3304018501" sldId="278"/>
        </pc:sldMkLst>
        <pc:spChg chg="mod">
          <ac:chgData name="D K" userId="9ae49f2f11440d07" providerId="LiveId" clId="{E2510BD0-B134-4610-877E-3B491B37A235}" dt="2019-08-12T08:39:09.374" v="505" actId="20577"/>
          <ac:spMkLst>
            <pc:docMk/>
            <pc:sldMk cId="3304018501" sldId="278"/>
            <ac:spMk id="10" creationId="{397E1F69-BA5A-4CDC-AA11-C0312BAB92C7}"/>
          </ac:spMkLst>
        </pc:spChg>
      </pc:sldChg>
      <pc:sldChg chg="addSp delSp modSp add">
        <pc:chgData name="D K" userId="9ae49f2f11440d07" providerId="LiveId" clId="{E2510BD0-B134-4610-877E-3B491B37A235}" dt="2019-08-12T08:01:51.084" v="96" actId="14100"/>
        <pc:sldMkLst>
          <pc:docMk/>
          <pc:sldMk cId="582241079" sldId="279"/>
        </pc:sldMkLst>
        <pc:spChg chg="del">
          <ac:chgData name="D K" userId="9ae49f2f11440d07" providerId="LiveId" clId="{E2510BD0-B134-4610-877E-3B491B37A235}" dt="2019-08-12T08:00:53.634" v="69" actId="478"/>
          <ac:spMkLst>
            <pc:docMk/>
            <pc:sldMk cId="582241079" sldId="279"/>
            <ac:spMk id="3" creationId="{B448B9CB-BF98-44EB-922D-465D055623B4}"/>
          </ac:spMkLst>
        </pc:spChg>
        <pc:spChg chg="mod">
          <ac:chgData name="D K" userId="9ae49f2f11440d07" providerId="LiveId" clId="{E2510BD0-B134-4610-877E-3B491B37A235}" dt="2019-08-12T08:00:45.862" v="67" actId="20577"/>
          <ac:spMkLst>
            <pc:docMk/>
            <pc:sldMk cId="582241079" sldId="279"/>
            <ac:spMk id="9" creationId="{00000000-0000-0000-0000-000000000000}"/>
          </ac:spMkLst>
        </pc:spChg>
        <pc:spChg chg="del">
          <ac:chgData name="D K" userId="9ae49f2f11440d07" providerId="LiveId" clId="{E2510BD0-B134-4610-877E-3B491B37A235}" dt="2019-08-12T08:00:53.634" v="69" actId="478"/>
          <ac:spMkLst>
            <pc:docMk/>
            <pc:sldMk cId="582241079" sldId="279"/>
            <ac:spMk id="10" creationId="{CF08CB9C-653A-4E56-BB64-F2B9B66FBB20}"/>
          </ac:spMkLst>
        </pc:spChg>
        <pc:spChg chg="del">
          <ac:chgData name="D K" userId="9ae49f2f11440d07" providerId="LiveId" clId="{E2510BD0-B134-4610-877E-3B491B37A235}" dt="2019-08-12T08:00:53.634" v="69" actId="478"/>
          <ac:spMkLst>
            <pc:docMk/>
            <pc:sldMk cId="582241079" sldId="279"/>
            <ac:spMk id="11" creationId="{4315FB1F-132E-4D32-B8F9-673133FA7B4B}"/>
          </ac:spMkLst>
        </pc:spChg>
        <pc:spChg chg="del">
          <ac:chgData name="D K" userId="9ae49f2f11440d07" providerId="LiveId" clId="{E2510BD0-B134-4610-877E-3B491B37A235}" dt="2019-08-12T08:00:53.634" v="69" actId="478"/>
          <ac:spMkLst>
            <pc:docMk/>
            <pc:sldMk cId="582241079" sldId="279"/>
            <ac:spMk id="12" creationId="{EE2EECA5-BF62-47E1-9382-944B3918F75B}"/>
          </ac:spMkLst>
        </pc:spChg>
        <pc:spChg chg="del">
          <ac:chgData name="D K" userId="9ae49f2f11440d07" providerId="LiveId" clId="{E2510BD0-B134-4610-877E-3B491B37A235}" dt="2019-08-12T08:00:53.634" v="69" actId="478"/>
          <ac:spMkLst>
            <pc:docMk/>
            <pc:sldMk cId="582241079" sldId="279"/>
            <ac:spMk id="13" creationId="{E2C4F28E-9EE1-47A5-AD39-EE12B4F4BB91}"/>
          </ac:spMkLst>
        </pc:spChg>
        <pc:spChg chg="del">
          <ac:chgData name="D K" userId="9ae49f2f11440d07" providerId="LiveId" clId="{E2510BD0-B134-4610-877E-3B491B37A235}" dt="2019-08-12T08:00:53.634" v="69" actId="478"/>
          <ac:spMkLst>
            <pc:docMk/>
            <pc:sldMk cId="582241079" sldId="279"/>
            <ac:spMk id="14" creationId="{F6D5361F-E89F-4A79-85A4-32BAF6AB9494}"/>
          </ac:spMkLst>
        </pc:spChg>
        <pc:spChg chg="del">
          <ac:chgData name="D K" userId="9ae49f2f11440d07" providerId="LiveId" clId="{E2510BD0-B134-4610-877E-3B491B37A235}" dt="2019-08-12T08:00:53.634" v="69" actId="478"/>
          <ac:spMkLst>
            <pc:docMk/>
            <pc:sldMk cId="582241079" sldId="279"/>
            <ac:spMk id="17" creationId="{983FB05A-2CDB-4D2D-BD81-579E8653D623}"/>
          </ac:spMkLst>
        </pc:spChg>
        <pc:spChg chg="del">
          <ac:chgData name="D K" userId="9ae49f2f11440d07" providerId="LiveId" clId="{E2510BD0-B134-4610-877E-3B491B37A235}" dt="2019-08-12T08:00:53.634" v="69" actId="478"/>
          <ac:spMkLst>
            <pc:docMk/>
            <pc:sldMk cId="582241079" sldId="279"/>
            <ac:spMk id="18" creationId="{F5F6B991-16E3-4EBA-BFAF-19F2C0C723B4}"/>
          </ac:spMkLst>
        </pc:spChg>
        <pc:spChg chg="add mod">
          <ac:chgData name="D K" userId="9ae49f2f11440d07" providerId="LiveId" clId="{E2510BD0-B134-4610-877E-3B491B37A235}" dt="2019-08-12T08:01:10.257" v="92" actId="20577"/>
          <ac:spMkLst>
            <pc:docMk/>
            <pc:sldMk cId="582241079" sldId="279"/>
            <ac:spMk id="19" creationId="{7CD4396E-D3D0-4A83-BFFA-3497D7FD891C}"/>
          </ac:spMkLst>
        </pc:spChg>
        <pc:spChg chg="del">
          <ac:chgData name="D K" userId="9ae49f2f11440d07" providerId="LiveId" clId="{E2510BD0-B134-4610-877E-3B491B37A235}" dt="2019-08-12T08:00:53.634" v="69" actId="478"/>
          <ac:spMkLst>
            <pc:docMk/>
            <pc:sldMk cId="582241079" sldId="279"/>
            <ac:spMk id="20" creationId="{EAC67033-6A21-4378-850F-89D6D9C95190}"/>
          </ac:spMkLst>
        </pc:spChg>
        <pc:graphicFrameChg chg="del">
          <ac:chgData name="D K" userId="9ae49f2f11440d07" providerId="LiveId" clId="{E2510BD0-B134-4610-877E-3B491B37A235}" dt="2019-08-12T08:00:49.611" v="68" actId="478"/>
          <ac:graphicFrameMkLst>
            <pc:docMk/>
            <pc:sldMk cId="582241079" sldId="279"/>
            <ac:graphicFrameMk id="2" creationId="{025F1175-B521-4C9B-96FF-3DFF63A7BDFF}"/>
          </ac:graphicFrameMkLst>
        </pc:graphicFrameChg>
        <pc:graphicFrameChg chg="add mod modGraphic">
          <ac:chgData name="D K" userId="9ae49f2f11440d07" providerId="LiveId" clId="{E2510BD0-B134-4610-877E-3B491B37A235}" dt="2019-08-12T08:01:51.084" v="96" actId="14100"/>
          <ac:graphicFrameMkLst>
            <pc:docMk/>
            <pc:sldMk cId="582241079" sldId="279"/>
            <ac:graphicFrameMk id="5" creationId="{C7F6D8CF-A3C8-4998-8228-2F5F426535EB}"/>
          </ac:graphicFrameMkLst>
        </pc:graphicFrameChg>
      </pc:sldChg>
      <pc:sldChg chg="addSp delSp modSp add">
        <pc:chgData name="D K" userId="9ae49f2f11440d07" providerId="LiveId" clId="{E2510BD0-B134-4610-877E-3B491B37A235}" dt="2019-08-12T08:12:02.032" v="197" actId="20577"/>
        <pc:sldMkLst>
          <pc:docMk/>
          <pc:sldMk cId="1016540625" sldId="280"/>
        </pc:sldMkLst>
        <pc:spChg chg="mod">
          <ac:chgData name="D K" userId="9ae49f2f11440d07" providerId="LiveId" clId="{E2510BD0-B134-4610-877E-3B491B37A235}" dt="2019-08-12T08:11:19.412" v="181" actId="20577"/>
          <ac:spMkLst>
            <pc:docMk/>
            <pc:sldMk cId="1016540625" sldId="280"/>
            <ac:spMk id="9" creationId="{00000000-0000-0000-0000-000000000000}"/>
          </ac:spMkLst>
        </pc:spChg>
        <pc:spChg chg="add mod">
          <ac:chgData name="D K" userId="9ae49f2f11440d07" providerId="LiveId" clId="{E2510BD0-B134-4610-877E-3B491B37A235}" dt="2019-08-12T08:12:02.032" v="197" actId="20577"/>
          <ac:spMkLst>
            <pc:docMk/>
            <pc:sldMk cId="1016540625" sldId="280"/>
            <ac:spMk id="10" creationId="{06EADFF7-9923-4021-B305-A4C15273DE81}"/>
          </ac:spMkLst>
        </pc:spChg>
        <pc:spChg chg="add del">
          <ac:chgData name="D K" userId="9ae49f2f11440d07" providerId="LiveId" clId="{E2510BD0-B134-4610-877E-3B491B37A235}" dt="2019-08-12T08:10:47.972" v="170"/>
          <ac:spMkLst>
            <pc:docMk/>
            <pc:sldMk cId="1016540625" sldId="280"/>
            <ac:spMk id="13" creationId="{F6787A3B-D678-4917-A2CB-25DD0197933B}"/>
          </ac:spMkLst>
        </pc:spChg>
        <pc:spChg chg="add del">
          <ac:chgData name="D K" userId="9ae49f2f11440d07" providerId="LiveId" clId="{E2510BD0-B134-4610-877E-3B491B37A235}" dt="2019-08-12T08:10:47.972" v="170"/>
          <ac:spMkLst>
            <pc:docMk/>
            <pc:sldMk cId="1016540625" sldId="280"/>
            <ac:spMk id="14" creationId="{2BD169BB-635C-461C-9191-2DB1FE99ACDB}"/>
          </ac:spMkLst>
        </pc:spChg>
        <pc:spChg chg="add del">
          <ac:chgData name="D K" userId="9ae49f2f11440d07" providerId="LiveId" clId="{E2510BD0-B134-4610-877E-3B491B37A235}" dt="2019-08-12T08:10:47.972" v="170"/>
          <ac:spMkLst>
            <pc:docMk/>
            <pc:sldMk cId="1016540625" sldId="280"/>
            <ac:spMk id="15" creationId="{441A0832-7EA1-4AF4-AC6A-79A0A59E73F6}"/>
          </ac:spMkLst>
        </pc:spChg>
        <pc:spChg chg="add del">
          <ac:chgData name="D K" userId="9ae49f2f11440d07" providerId="LiveId" clId="{E2510BD0-B134-4610-877E-3B491B37A235}" dt="2019-08-12T08:10:47.972" v="170"/>
          <ac:spMkLst>
            <pc:docMk/>
            <pc:sldMk cId="1016540625" sldId="280"/>
            <ac:spMk id="17" creationId="{BA5BAC7D-74D6-41EA-8614-E5B00E60DF68}"/>
          </ac:spMkLst>
        </pc:spChg>
        <pc:spChg chg="add del">
          <ac:chgData name="D K" userId="9ae49f2f11440d07" providerId="LiveId" clId="{E2510BD0-B134-4610-877E-3B491B37A235}" dt="2019-08-12T08:10:47.972" v="170"/>
          <ac:spMkLst>
            <pc:docMk/>
            <pc:sldMk cId="1016540625" sldId="280"/>
            <ac:spMk id="18" creationId="{D748BC1E-D11F-4F03-8047-4105443147E4}"/>
          </ac:spMkLst>
        </pc:spChg>
        <pc:spChg chg="add del">
          <ac:chgData name="D K" userId="9ae49f2f11440d07" providerId="LiveId" clId="{E2510BD0-B134-4610-877E-3B491B37A235}" dt="2019-08-12T08:10:47.972" v="170"/>
          <ac:spMkLst>
            <pc:docMk/>
            <pc:sldMk cId="1016540625" sldId="280"/>
            <ac:spMk id="20" creationId="{F4656441-833D-44D4-B236-68AE6CCC9D29}"/>
          </ac:spMkLst>
        </pc:spChg>
        <pc:spChg chg="add">
          <ac:chgData name="D K" userId="9ae49f2f11440d07" providerId="LiveId" clId="{E2510BD0-B134-4610-877E-3B491B37A235}" dt="2019-08-12T08:11:08.622" v="176"/>
          <ac:spMkLst>
            <pc:docMk/>
            <pc:sldMk cId="1016540625" sldId="280"/>
            <ac:spMk id="23" creationId="{E0C34A2A-6163-45BC-9C3C-D96BA13EDC3F}"/>
          </ac:spMkLst>
        </pc:spChg>
        <pc:spChg chg="add">
          <ac:chgData name="D K" userId="9ae49f2f11440d07" providerId="LiveId" clId="{E2510BD0-B134-4610-877E-3B491B37A235}" dt="2019-08-12T08:11:08.622" v="176"/>
          <ac:spMkLst>
            <pc:docMk/>
            <pc:sldMk cId="1016540625" sldId="280"/>
            <ac:spMk id="24" creationId="{D10D88D7-0EA2-48E8-98E4-A7519ED07DA0}"/>
          </ac:spMkLst>
        </pc:spChg>
        <pc:spChg chg="add">
          <ac:chgData name="D K" userId="9ae49f2f11440d07" providerId="LiveId" clId="{E2510BD0-B134-4610-877E-3B491B37A235}" dt="2019-08-12T08:11:08.622" v="176"/>
          <ac:spMkLst>
            <pc:docMk/>
            <pc:sldMk cId="1016540625" sldId="280"/>
            <ac:spMk id="25" creationId="{E8A59592-2270-48E9-9323-36DA5C0B316F}"/>
          </ac:spMkLst>
        </pc:spChg>
        <pc:spChg chg="add">
          <ac:chgData name="D K" userId="9ae49f2f11440d07" providerId="LiveId" clId="{E2510BD0-B134-4610-877E-3B491B37A235}" dt="2019-08-12T08:11:08.622" v="176"/>
          <ac:spMkLst>
            <pc:docMk/>
            <pc:sldMk cId="1016540625" sldId="280"/>
            <ac:spMk id="26" creationId="{8CDC093E-3C8B-4396-AB75-C7121DE43615}"/>
          </ac:spMkLst>
        </pc:spChg>
        <pc:spChg chg="add">
          <ac:chgData name="D K" userId="9ae49f2f11440d07" providerId="LiveId" clId="{E2510BD0-B134-4610-877E-3B491B37A235}" dt="2019-08-12T08:11:08.622" v="176"/>
          <ac:spMkLst>
            <pc:docMk/>
            <pc:sldMk cId="1016540625" sldId="280"/>
            <ac:spMk id="27" creationId="{8F3FE8AE-2BFD-4991-B6E0-109E6DE1B56A}"/>
          </ac:spMkLst>
        </pc:spChg>
        <pc:spChg chg="add">
          <ac:chgData name="D K" userId="9ae49f2f11440d07" providerId="LiveId" clId="{E2510BD0-B134-4610-877E-3B491B37A235}" dt="2019-08-12T08:11:08.622" v="176"/>
          <ac:spMkLst>
            <pc:docMk/>
            <pc:sldMk cId="1016540625" sldId="280"/>
            <ac:spMk id="28" creationId="{1E96F601-8781-4B63-B448-48D9B535E1A8}"/>
          </ac:spMkLst>
        </pc:spChg>
        <pc:graphicFrameChg chg="del">
          <ac:chgData name="D K" userId="9ae49f2f11440d07" providerId="LiveId" clId="{E2510BD0-B134-4610-877E-3B491B37A235}" dt="2019-08-12T08:03:46.900" v="98" actId="478"/>
          <ac:graphicFrameMkLst>
            <pc:docMk/>
            <pc:sldMk cId="1016540625" sldId="280"/>
            <ac:graphicFrameMk id="5" creationId="{C7F6D8CF-A3C8-4998-8228-2F5F426535EB}"/>
          </ac:graphicFrameMkLst>
        </pc:graphicFrameChg>
        <pc:graphicFrameChg chg="add del">
          <ac:chgData name="D K" userId="9ae49f2f11440d07" providerId="LiveId" clId="{E2510BD0-B134-4610-877E-3B491B37A235}" dt="2019-08-12T08:10:47.972" v="170"/>
          <ac:graphicFrameMkLst>
            <pc:docMk/>
            <pc:sldMk cId="1016540625" sldId="280"/>
            <ac:graphicFrameMk id="12" creationId="{D84F8BCF-98E2-47F9-B614-E864BE0D7128}"/>
          </ac:graphicFrameMkLst>
        </pc:graphicFrameChg>
        <pc:graphicFrameChg chg="add">
          <ac:chgData name="D K" userId="9ae49f2f11440d07" providerId="LiveId" clId="{E2510BD0-B134-4610-877E-3B491B37A235}" dt="2019-08-12T08:11:08.622" v="176"/>
          <ac:graphicFrameMkLst>
            <pc:docMk/>
            <pc:sldMk cId="1016540625" sldId="280"/>
            <ac:graphicFrameMk id="22" creationId="{AE0E81A8-6B37-40E0-BC87-F3BE519D6E0E}"/>
          </ac:graphicFrameMkLst>
        </pc:graphicFrameChg>
        <pc:picChg chg="add del">
          <ac:chgData name="D K" userId="9ae49f2f11440d07" providerId="LiveId" clId="{E2510BD0-B134-4610-877E-3B491B37A235}" dt="2019-08-12T08:10:47.972" v="170"/>
          <ac:picMkLst>
            <pc:docMk/>
            <pc:sldMk cId="1016540625" sldId="280"/>
            <ac:picMk id="11" creationId="{09ECD10E-07C8-4839-BAF9-C1F5C7C172C6}"/>
          </ac:picMkLst>
        </pc:picChg>
        <pc:picChg chg="add">
          <ac:chgData name="D K" userId="9ae49f2f11440d07" providerId="LiveId" clId="{E2510BD0-B134-4610-877E-3B491B37A235}" dt="2019-08-12T08:11:08.622" v="176"/>
          <ac:picMkLst>
            <pc:docMk/>
            <pc:sldMk cId="1016540625" sldId="280"/>
            <ac:picMk id="21" creationId="{CA18C74E-67C0-4AE8-B6BC-68359AEB8688}"/>
          </ac:picMkLst>
        </pc:picChg>
      </pc:sldChg>
      <pc:sldChg chg="modSp add del">
        <pc:chgData name="D K" userId="9ae49f2f11440d07" providerId="LiveId" clId="{E2510BD0-B134-4610-877E-3B491B37A235}" dt="2019-08-12T08:10:38.112" v="167" actId="2696"/>
        <pc:sldMkLst>
          <pc:docMk/>
          <pc:sldMk cId="128738059" sldId="281"/>
        </pc:sldMkLst>
        <pc:graphicFrameChg chg="mod">
          <ac:chgData name="D K" userId="9ae49f2f11440d07" providerId="LiveId" clId="{E2510BD0-B134-4610-877E-3B491B37A235}" dt="2019-08-12T08:07:35.424" v="156" actId="20577"/>
          <ac:graphicFrameMkLst>
            <pc:docMk/>
            <pc:sldMk cId="128738059" sldId="281"/>
            <ac:graphicFrameMk id="10" creationId="{341FC106-7F7C-4393-B735-31A2A9B9C6D7}"/>
          </ac:graphicFrameMkLst>
        </pc:graphicFrameChg>
      </pc:sldChg>
      <pc:sldChg chg="delSp modSp add">
        <pc:chgData name="D K" userId="9ae49f2f11440d07" providerId="LiveId" clId="{E2510BD0-B134-4610-877E-3B491B37A235}" dt="2019-08-12T08:13:27.089" v="229" actId="20577"/>
        <pc:sldMkLst>
          <pc:docMk/>
          <pc:sldMk cId="3642517298" sldId="281"/>
        </pc:sldMkLst>
        <pc:spChg chg="mod">
          <ac:chgData name="D K" userId="9ae49f2f11440d07" providerId="LiveId" clId="{E2510BD0-B134-4610-877E-3B491B37A235}" dt="2019-08-12T08:12:43.019" v="217" actId="20577"/>
          <ac:spMkLst>
            <pc:docMk/>
            <pc:sldMk cId="3642517298" sldId="281"/>
            <ac:spMk id="9" creationId="{00000000-0000-0000-0000-000000000000}"/>
          </ac:spMkLst>
        </pc:spChg>
        <pc:spChg chg="mod">
          <ac:chgData name="D K" userId="9ae49f2f11440d07" providerId="LiveId" clId="{E2510BD0-B134-4610-877E-3B491B37A235}" dt="2019-08-12T08:13:27.089" v="229" actId="20577"/>
          <ac:spMkLst>
            <pc:docMk/>
            <pc:sldMk cId="3642517298" sldId="281"/>
            <ac:spMk id="10" creationId="{06EADFF7-9923-4021-B305-A4C15273DE81}"/>
          </ac:spMkLst>
        </pc:spChg>
        <pc:spChg chg="del">
          <ac:chgData name="D K" userId="9ae49f2f11440d07" providerId="LiveId" clId="{E2510BD0-B134-4610-877E-3B491B37A235}" dt="2019-08-12T08:12:52.722" v="219" actId="478"/>
          <ac:spMkLst>
            <pc:docMk/>
            <pc:sldMk cId="3642517298" sldId="281"/>
            <ac:spMk id="23" creationId="{E0C34A2A-6163-45BC-9C3C-D96BA13EDC3F}"/>
          </ac:spMkLst>
        </pc:spChg>
        <pc:spChg chg="del">
          <ac:chgData name="D K" userId="9ae49f2f11440d07" providerId="LiveId" clId="{E2510BD0-B134-4610-877E-3B491B37A235}" dt="2019-08-12T08:12:52.722" v="219" actId="478"/>
          <ac:spMkLst>
            <pc:docMk/>
            <pc:sldMk cId="3642517298" sldId="281"/>
            <ac:spMk id="24" creationId="{D10D88D7-0EA2-48E8-98E4-A7519ED07DA0}"/>
          </ac:spMkLst>
        </pc:spChg>
        <pc:spChg chg="del">
          <ac:chgData name="D K" userId="9ae49f2f11440d07" providerId="LiveId" clId="{E2510BD0-B134-4610-877E-3B491B37A235}" dt="2019-08-12T08:12:52.722" v="219" actId="478"/>
          <ac:spMkLst>
            <pc:docMk/>
            <pc:sldMk cId="3642517298" sldId="281"/>
            <ac:spMk id="25" creationId="{E8A59592-2270-48E9-9323-36DA5C0B316F}"/>
          </ac:spMkLst>
        </pc:spChg>
        <pc:spChg chg="del">
          <ac:chgData name="D K" userId="9ae49f2f11440d07" providerId="LiveId" clId="{E2510BD0-B134-4610-877E-3B491B37A235}" dt="2019-08-12T08:12:52.722" v="219" actId="478"/>
          <ac:spMkLst>
            <pc:docMk/>
            <pc:sldMk cId="3642517298" sldId="281"/>
            <ac:spMk id="26" creationId="{8CDC093E-3C8B-4396-AB75-C7121DE43615}"/>
          </ac:spMkLst>
        </pc:spChg>
        <pc:spChg chg="del">
          <ac:chgData name="D K" userId="9ae49f2f11440d07" providerId="LiveId" clId="{E2510BD0-B134-4610-877E-3B491B37A235}" dt="2019-08-12T08:12:52.722" v="219" actId="478"/>
          <ac:spMkLst>
            <pc:docMk/>
            <pc:sldMk cId="3642517298" sldId="281"/>
            <ac:spMk id="27" creationId="{8F3FE8AE-2BFD-4991-B6E0-109E6DE1B56A}"/>
          </ac:spMkLst>
        </pc:spChg>
        <pc:spChg chg="del">
          <ac:chgData name="D K" userId="9ae49f2f11440d07" providerId="LiveId" clId="{E2510BD0-B134-4610-877E-3B491B37A235}" dt="2019-08-12T08:12:56.546" v="220" actId="478"/>
          <ac:spMkLst>
            <pc:docMk/>
            <pc:sldMk cId="3642517298" sldId="281"/>
            <ac:spMk id="28" creationId="{1E96F601-8781-4B63-B448-48D9B535E1A8}"/>
          </ac:spMkLst>
        </pc:spChg>
        <pc:graphicFrameChg chg="del">
          <ac:chgData name="D K" userId="9ae49f2f11440d07" providerId="LiveId" clId="{E2510BD0-B134-4610-877E-3B491B37A235}" dt="2019-08-12T08:12:56.546" v="220" actId="478"/>
          <ac:graphicFrameMkLst>
            <pc:docMk/>
            <pc:sldMk cId="3642517298" sldId="281"/>
            <ac:graphicFrameMk id="22" creationId="{AE0E81A8-6B37-40E0-BC87-F3BE519D6E0E}"/>
          </ac:graphicFrameMkLst>
        </pc:graphicFrameChg>
        <pc:picChg chg="del">
          <ac:chgData name="D K" userId="9ae49f2f11440d07" providerId="LiveId" clId="{E2510BD0-B134-4610-877E-3B491B37A235}" dt="2019-08-12T08:12:52.722" v="219" actId="478"/>
          <ac:picMkLst>
            <pc:docMk/>
            <pc:sldMk cId="3642517298" sldId="281"/>
            <ac:picMk id="21" creationId="{CA18C74E-67C0-4AE8-B6BC-68359AEB8688}"/>
          </ac:picMkLst>
        </pc:picChg>
      </pc:sldChg>
      <pc:sldChg chg="add del">
        <pc:chgData name="D K" userId="9ae49f2f11440d07" providerId="LiveId" clId="{E2510BD0-B134-4610-877E-3B491B37A235}" dt="2019-08-12T08:10:15.125" v="166"/>
        <pc:sldMkLst>
          <pc:docMk/>
          <pc:sldMk cId="1545072019" sldId="282"/>
        </pc:sldMkLst>
      </pc:sldChg>
      <pc:sldChg chg="add">
        <pc:chgData name="D K" userId="9ae49f2f11440d07" providerId="LiveId" clId="{E2510BD0-B134-4610-877E-3B491B37A235}" dt="2019-08-12T08:28:04.567" v="441"/>
        <pc:sldMkLst>
          <pc:docMk/>
          <pc:sldMk cId="2129376803" sldId="282"/>
        </pc:sldMkLst>
      </pc:sldChg>
    </pc:docChg>
  </pc:docChgLst>
  <pc:docChgLst>
    <pc:chgData name="D K" userId="9ae49f2f11440d07" providerId="LiveId" clId="{BD93825D-3645-4501-AD19-C0DC5D2E1226}"/>
    <pc:docChg chg="modSld">
      <pc:chgData name="D K" userId="9ae49f2f11440d07" providerId="LiveId" clId="{BD93825D-3645-4501-AD19-C0DC5D2E1226}" dt="2020-02-04T21:53:04.055" v="73" actId="20577"/>
      <pc:docMkLst>
        <pc:docMk/>
      </pc:docMkLst>
      <pc:sldChg chg="modSp mod">
        <pc:chgData name="D K" userId="9ae49f2f11440d07" providerId="LiveId" clId="{BD93825D-3645-4501-AD19-C0DC5D2E1226}" dt="2020-02-04T21:53:04.055" v="73" actId="20577"/>
        <pc:sldMkLst>
          <pc:docMk/>
          <pc:sldMk cId="0" sldId="277"/>
        </pc:sldMkLst>
        <pc:spChg chg="mod">
          <ac:chgData name="D K" userId="9ae49f2f11440d07" providerId="LiveId" clId="{BD93825D-3645-4501-AD19-C0DC5D2E1226}" dt="2020-02-04T21:53:04.055" v="73" actId="20577"/>
          <ac:spMkLst>
            <pc:docMk/>
            <pc:sldMk cId="0" sldId="277"/>
            <ac:spMk id="102" creationId="{00000000-0000-0000-0000-000000000000}"/>
          </ac:spMkLst>
        </pc:spChg>
        <pc:spChg chg="mod">
          <ac:chgData name="D K" userId="9ae49f2f11440d07" providerId="LiveId" clId="{BD93825D-3645-4501-AD19-C0DC5D2E1226}" dt="2020-02-04T21:53:00.399" v="71" actId="20577"/>
          <ac:spMkLst>
            <pc:docMk/>
            <pc:sldMk cId="0" sldId="277"/>
            <ac:spMk id="104" creationId="{00000000-0000-0000-0000-000000000000}"/>
          </ac:spMkLst>
        </pc:spChg>
        <pc:spChg chg="mod">
          <ac:chgData name="D K" userId="9ae49f2f11440d07" providerId="LiveId" clId="{BD93825D-3645-4501-AD19-C0DC5D2E1226}" dt="2020-02-04T21:52:54.480" v="70" actId="20577"/>
          <ac:spMkLst>
            <pc:docMk/>
            <pc:sldMk cId="0" sldId="277"/>
            <ac:spMk id="105" creationId="{00000000-0000-0000-0000-000000000000}"/>
          </ac:spMkLst>
        </pc:spChg>
      </pc:sldChg>
    </pc:docChg>
  </pc:docChgLst>
  <pc:docChgLst>
    <pc:chgData name="D K" userId="9ae49f2f11440d07" providerId="LiveId" clId="{5DF55074-4386-4E13-8221-592EEA1CD5C8}"/>
    <pc:docChg chg="undo custSel modSld">
      <pc:chgData name="D K" userId="9ae49f2f11440d07" providerId="LiveId" clId="{5DF55074-4386-4E13-8221-592EEA1CD5C8}" dt="2019-08-12T20:21:32.456" v="57" actId="1076"/>
      <pc:docMkLst>
        <pc:docMk/>
      </pc:docMkLst>
      <pc:sldChg chg="addSp modSp">
        <pc:chgData name="D K" userId="9ae49f2f11440d07" providerId="LiveId" clId="{5DF55074-4386-4E13-8221-592EEA1CD5C8}" dt="2019-08-12T20:21:32.456" v="57" actId="1076"/>
        <pc:sldMkLst>
          <pc:docMk/>
          <pc:sldMk cId="3172889816" sldId="276"/>
        </pc:sldMkLst>
        <pc:spChg chg="mod">
          <ac:chgData name="D K" userId="9ae49f2f11440d07" providerId="LiveId" clId="{5DF55074-4386-4E13-8221-592EEA1CD5C8}" dt="2019-08-12T20:20:39.207" v="38" actId="1076"/>
          <ac:spMkLst>
            <pc:docMk/>
            <pc:sldMk cId="3172889816" sldId="276"/>
            <ac:spMk id="9" creationId="{00000000-0000-0000-0000-000000000000}"/>
          </ac:spMkLst>
        </pc:spChg>
        <pc:spChg chg="add mod">
          <ac:chgData name="D K" userId="9ae49f2f11440d07" providerId="LiveId" clId="{5DF55074-4386-4E13-8221-592EEA1CD5C8}" dt="2019-08-12T20:21:32.456" v="57" actId="1076"/>
          <ac:spMkLst>
            <pc:docMk/>
            <pc:sldMk cId="3172889816" sldId="276"/>
            <ac:spMk id="19" creationId="{F760AC08-E342-48D1-B626-FCB25EE24D0B}"/>
          </ac:spMkLst>
        </pc:spChg>
        <pc:graphicFrameChg chg="modGraphic">
          <ac:chgData name="D K" userId="9ae49f2f11440d07" providerId="LiveId" clId="{5DF55074-4386-4E13-8221-592EEA1CD5C8}" dt="2019-08-12T20:20:18.101" v="26" actId="14734"/>
          <ac:graphicFrameMkLst>
            <pc:docMk/>
            <pc:sldMk cId="3172889816" sldId="276"/>
            <ac:graphicFrameMk id="2" creationId="{025F1175-B521-4C9B-96FF-3DFF63A7BDFF}"/>
          </ac:graphicFrameMkLst>
        </pc:graphicFrameChg>
        <pc:picChg chg="mod">
          <ac:chgData name="D K" userId="9ae49f2f11440d07" providerId="LiveId" clId="{5DF55074-4386-4E13-8221-592EEA1CD5C8}" dt="2019-08-12T20:21:10.767" v="51" actId="1076"/>
          <ac:picMkLst>
            <pc:docMk/>
            <pc:sldMk cId="3172889816" sldId="276"/>
            <ac:picMk id="1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904A1-D71D-4B30-B8B4-37E854272D54}" type="datetimeFigureOut">
              <a:rPr lang="sv-SE" smtClean="0"/>
              <a:t>2020-02-04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590AD-83C8-418F-B146-1D5A1F1F9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2194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58" cy="49805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sv-SE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24CD-8B09-44AF-870B-CC197F168041}" type="datetime1">
              <a:rPr lang="sv-SE" smtClean="0"/>
              <a:t>2020-02-04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153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BA25-4DD1-4AA5-8979-64005656B231}" type="datetime1">
              <a:rPr lang="sv-SE" smtClean="0"/>
              <a:t>2020-02-04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30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F05F-B127-45EA-B95F-087140288170}" type="datetime1">
              <a:rPr lang="sv-SE" smtClean="0"/>
              <a:t>2020-02-04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993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2053-BE03-48DA-9346-EDCDF49BE083}" type="datetime1">
              <a:rPr lang="sv-SE" smtClean="0"/>
              <a:t>2020-02-04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68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6C46-D7E5-4233-BEB7-5E34C4E7AA5D}" type="datetime1">
              <a:rPr lang="sv-SE" smtClean="0"/>
              <a:t>2020-02-04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101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AED9-FD93-4C75-AEDE-1B47F36C33B6}" type="datetime1">
              <a:rPr lang="sv-SE" smtClean="0"/>
              <a:t>2020-02-04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58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6C4F-F06A-46D3-AF17-E891A118EF33}" type="datetime1">
              <a:rPr lang="sv-SE" smtClean="0"/>
              <a:t>2020-02-04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559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091D-FF2B-42D6-8A95-142EAB8200E9}" type="datetime1">
              <a:rPr lang="sv-SE" smtClean="0"/>
              <a:t>2020-02-04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11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B027-91E5-4209-9126-243FBEF164A5}" type="datetime1">
              <a:rPr lang="sv-SE" smtClean="0"/>
              <a:t>2020-02-04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871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D476-7CF9-4B2E-94DC-DBD4C4FDC91F}" type="datetime1">
              <a:rPr lang="sv-SE" smtClean="0"/>
              <a:t>2020-02-04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301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02E2-8354-4245-BDA4-385822506781}" type="datetime1">
              <a:rPr lang="sv-SE" smtClean="0"/>
              <a:t>2020-02-04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866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1710C-0826-4FF4-8C76-3AC772838C54}" type="datetime1">
              <a:rPr lang="sv-SE" smtClean="0"/>
              <a:t>2020-02-04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134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lips 13">
            <a:extLst>
              <a:ext uri="{FF2B5EF4-FFF2-40B4-BE49-F238E27FC236}">
                <a16:creationId xmlns:a16="http://schemas.microsoft.com/office/drawing/2014/main" id="{8A675F33-99B5-48BE-B24B-A882F8077369}"/>
              </a:ext>
            </a:extLst>
          </p:cNvPr>
          <p:cNvSpPr/>
          <p:nvPr/>
        </p:nvSpPr>
        <p:spPr>
          <a:xfrm>
            <a:off x="9917722" y="1514975"/>
            <a:ext cx="2274278" cy="236011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744393" y="365125"/>
            <a:ext cx="9609405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548135"/>
              </a:buClr>
              <a:buSzPct val="25000"/>
              <a:buFont typeface="Calibri"/>
              <a:buNone/>
            </a:pPr>
            <a:r>
              <a:rPr lang="sv-SE" dirty="0">
                <a:solidFill>
                  <a:srgbClr val="548135"/>
                </a:solidFill>
              </a:rPr>
              <a:t>#</a:t>
            </a:r>
            <a:r>
              <a:rPr lang="sv-SE" sz="4400" b="0" i="0" u="none" strike="noStrike" cap="none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VSKF07 </a:t>
            </a:r>
          </a:p>
        </p:txBody>
      </p:sp>
      <p:sp>
        <p:nvSpPr>
          <p:cNvPr id="100" name="Shape 100"/>
          <p:cNvSpPr/>
          <p:nvPr/>
        </p:nvSpPr>
        <p:spPr>
          <a:xfrm>
            <a:off x="8952095" y="108801"/>
            <a:ext cx="1581695" cy="1581886"/>
          </a:xfrm>
          <a:prstGeom prst="star6">
            <a:avLst>
              <a:gd name="adj" fmla="val 28868"/>
              <a:gd name="hf" fmla="val 115470"/>
            </a:avLst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path path="circle">
              <a:fillToRect l="50000" t="50000" r="50000" b="50000"/>
            </a:path>
            <a:tileRect/>
          </a:gradFill>
          <a:ln w="57150" cap="flat" cmpd="sng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sv-SE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Gemenskap Utveckling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sv-SE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Ansvar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4150707" y="1786989"/>
            <a:ext cx="1802100" cy="4802100"/>
          </a:xfrm>
          <a:prstGeom prst="rect">
            <a:avLst/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b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Trygghet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Jag bidrar till en miljö där vi gläds med varandra och jag trivs med mig själv.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i="1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 i="1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600" i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Vad får mig att känna trygghet?( (tex i </a:t>
            </a:r>
            <a:r>
              <a:rPr lang="sv-SE" sz="1600" i="1" dirty="0" err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omklädningsrumm</a:t>
            </a:r>
            <a:r>
              <a:rPr lang="sv-SE" sz="1600" i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i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6079467" y="1789308"/>
            <a:ext cx="1800600" cy="4797600"/>
          </a:xfrm>
          <a:prstGeom prst="rect">
            <a:avLst/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b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Glädje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Jag tar mig an uppgiften med en positiv inställning, även då jag står inför en utmaning. 	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i="1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548135"/>
              </a:buClr>
              <a:buSzPct val="25000"/>
              <a:buFont typeface="Arial"/>
              <a:buNone/>
            </a:pPr>
            <a:r>
              <a:rPr lang="sv-SE" sz="1600" i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Tillstånd är smittsamt. Vilket tillstånd har jag? 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8006739" y="1787051"/>
            <a:ext cx="1803600" cy="4802100"/>
          </a:xfrm>
          <a:prstGeom prst="rect">
            <a:avLst/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Lärande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endParaRPr lang="sv-SE"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endParaRPr lang="sv-SE"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endParaRPr lang="sv-SE"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endParaRPr lang="sv-SE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endParaRPr lang="sv-SE"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Tillsammans</a:t>
            </a:r>
            <a:r>
              <a:rPr lang="sv-SE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 skapa vi goda vanor. Vilär oss av utvecklande och roliga sammanhang för både knopp och kropp.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548135"/>
              </a:buClr>
              <a:buSzPct val="25000"/>
              <a:buFont typeface="Arial"/>
              <a:buNone/>
            </a:pPr>
            <a:r>
              <a:rPr lang="sv-SE" sz="1600" i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Hur skulle det kännas om jag säger ”har inte lärt mig än” istället för ”kan inte”?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326806" y="1786976"/>
            <a:ext cx="1805100" cy="4802100"/>
          </a:xfrm>
          <a:prstGeom prst="rect">
            <a:avLst/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b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Tillit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Genom delaktighet och kompisanda vågar jag göra så att andra glänser.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sv-SE" sz="1800" i="1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i="1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548135"/>
              </a:buClr>
              <a:buSzPct val="25000"/>
              <a:buFont typeface="Arial"/>
              <a:buNone/>
            </a:pPr>
            <a:r>
              <a:rPr lang="sv-SE" sz="1600" i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Vad gör jag redan idag som får andra omkring mig att glänsa?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2218935" y="1784689"/>
            <a:ext cx="1805099" cy="4802100"/>
          </a:xfrm>
          <a:prstGeom prst="rect">
            <a:avLst/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b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Enkelhet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Det ska vara enkelt att utöva, stötta och leda. Om många gör lite, blir det mycket tillsammans.</a:t>
            </a:r>
            <a:endParaRPr sz="1800" i="1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i="1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548135"/>
              </a:buClr>
              <a:buSzPct val="25000"/>
              <a:buFont typeface="Arial"/>
              <a:buNone/>
            </a:pPr>
            <a:r>
              <a:rPr lang="sv-SE" sz="1600" i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Hur kan jag  bidra till att förenkla engagemanget för mig och för andra? </a:t>
            </a:r>
          </a:p>
        </p:txBody>
      </p:sp>
      <p:sp>
        <p:nvSpPr>
          <p:cNvPr id="106" name="Shape 106"/>
          <p:cNvSpPr/>
          <p:nvPr/>
        </p:nvSpPr>
        <p:spPr>
          <a:xfrm>
            <a:off x="338800" y="2175218"/>
            <a:ext cx="9578922" cy="1059028"/>
          </a:xfrm>
          <a:prstGeom prst="homePlate">
            <a:avLst>
              <a:gd name="adj" fmla="val 101566"/>
            </a:avLst>
          </a:prstGeom>
          <a:solidFill>
            <a:srgbClr val="00B050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sv-S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Genom VSK ambition – Så många som möjligt, så länge som möjligt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sv-S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Är vår dröm att alla är trygga i sig själva och förblir fysiskt aktiva i någon form genom livet och speciellt tonåren. </a:t>
            </a:r>
            <a:r>
              <a:rPr lang="sv-SE" sz="180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Hur kan jag bidra?</a:t>
            </a:r>
          </a:p>
        </p:txBody>
      </p:sp>
      <p:sp>
        <p:nvSpPr>
          <p:cNvPr id="107" name="Shape 107"/>
          <p:cNvSpPr/>
          <p:nvPr/>
        </p:nvSpPr>
        <p:spPr>
          <a:xfrm>
            <a:off x="10096975" y="6236351"/>
            <a:ext cx="2056973" cy="24622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sv-SE" sz="10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http://www.laget.se/VSKBANDYF07</a:t>
            </a:r>
          </a:p>
        </p:txBody>
      </p:sp>
      <p:pic>
        <p:nvPicPr>
          <p:cNvPr id="108" name="Shape 108" descr="QR-kod för http://www.laget.se/VSKBANDYF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59232" y="5177323"/>
            <a:ext cx="1132457" cy="11324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 descr="VSK_Logga_555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518904"/>
            <a:ext cx="1412477" cy="101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sv-S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C78ED96-0FF0-4867-8E9A-09E4A961873A}"/>
              </a:ext>
            </a:extLst>
          </p:cNvPr>
          <p:cNvSpPr txBox="1"/>
          <p:nvPr/>
        </p:nvSpPr>
        <p:spPr>
          <a:xfrm>
            <a:off x="9772104" y="1662355"/>
            <a:ext cx="238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b="1" i="1" dirty="0">
                <a:solidFill>
                  <a:schemeClr val="accent6">
                    <a:lumMod val="75000"/>
                  </a:schemeClr>
                </a:solidFill>
              </a:rPr>
              <a:t>Målbild</a:t>
            </a:r>
            <a:endParaRPr lang="sv-SE" sz="8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sv-SE" sz="800" b="1" i="1" dirty="0">
                <a:solidFill>
                  <a:schemeClr val="accent6">
                    <a:lumMod val="75000"/>
                  </a:schemeClr>
                </a:solidFill>
              </a:rPr>
              <a:t>När säsongen är slut …:</a:t>
            </a:r>
            <a:r>
              <a:rPr lang="sv-SE" sz="8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7448</TotalTime>
  <Words>225</Words>
  <Application>Microsoft Office PowerPoint</Application>
  <PresentationFormat>Bredbild</PresentationFormat>
  <Paragraphs>49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#VSKF07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</dc:creator>
  <cp:lastModifiedBy>Daniel Kolsmyr</cp:lastModifiedBy>
  <cp:revision>59</cp:revision>
  <cp:lastPrinted>2017-06-30T16:17:37Z</cp:lastPrinted>
  <dcterms:created xsi:type="dcterms:W3CDTF">2015-11-02T22:21:53Z</dcterms:created>
  <dcterms:modified xsi:type="dcterms:W3CDTF">2020-02-04T21:54:11Z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3c527d9-c67c-4119-b575-7f0595879d4f_Enabled">
    <vt:lpwstr>True</vt:lpwstr>
  </property>
  <property fmtid="{D5CDD505-2E9C-101B-9397-08002B2CF9AE}" pid="3" name="MSIP_Label_93c527d9-c67c-4119-b575-7f0595879d4f_SiteId">
    <vt:lpwstr>8cd17d6b-a88b-419c-865c-16be53db86f1</vt:lpwstr>
  </property>
  <property fmtid="{D5CDD505-2E9C-101B-9397-08002B2CF9AE}" pid="4" name="MSIP_Label_93c527d9-c67c-4119-b575-7f0595879d4f_Owner">
    <vt:lpwstr>daniel.kolsmyr@solidpark.se</vt:lpwstr>
  </property>
  <property fmtid="{D5CDD505-2E9C-101B-9397-08002B2CF9AE}" pid="5" name="MSIP_Label_93c527d9-c67c-4119-b575-7f0595879d4f_SetDate">
    <vt:lpwstr>2019-04-23T06:42:08.6531676Z</vt:lpwstr>
  </property>
  <property fmtid="{D5CDD505-2E9C-101B-9397-08002B2CF9AE}" pid="6" name="MSIP_Label_93c527d9-c67c-4119-b575-7f0595879d4f_Name">
    <vt:lpwstr>Allmänt</vt:lpwstr>
  </property>
  <property fmtid="{D5CDD505-2E9C-101B-9397-08002B2CF9AE}" pid="7" name="MSIP_Label_93c527d9-c67c-4119-b575-7f0595879d4f_Application">
    <vt:lpwstr>Microsoft Azure Information Protection</vt:lpwstr>
  </property>
  <property fmtid="{D5CDD505-2E9C-101B-9397-08002B2CF9AE}" pid="8" name="MSIP_Label_93c527d9-c67c-4119-b575-7f0595879d4f_Extended_MSFT_Method">
    <vt:lpwstr>Automatic</vt:lpwstr>
  </property>
  <property fmtid="{D5CDD505-2E9C-101B-9397-08002B2CF9AE}" pid="9" name="Sensitivity">
    <vt:lpwstr>Allmänt</vt:lpwstr>
  </property>
</Properties>
</file>