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3.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4.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5.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notesSlides/notesSlide6.xml" ContentType="application/vnd.openxmlformats-officedocument.presentationml.notesSlide+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notesSlides/notesSlide7.xml" ContentType="application/vnd.openxmlformats-officedocument.presentationml.notesSlide+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notesSlides/notesSlide8.xml" ContentType="application/vnd.openxmlformats-officedocument.presentationml.notesSlide+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9" r:id="rId4"/>
    <p:sldId id="272" r:id="rId5"/>
    <p:sldId id="270" r:id="rId6"/>
    <p:sldId id="275" r:id="rId7"/>
    <p:sldId id="273" r:id="rId8"/>
    <p:sldId id="271" r:id="rId9"/>
    <p:sldId id="274" r:id="rId10"/>
    <p:sldId id="266" r:id="rId11"/>
  </p:sldIdLst>
  <p:sldSz cx="12192000" cy="685800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62" y="2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K" userId="9ae49f2f11440d07" providerId="LiveId" clId="{B417B2D8-34F5-497D-B77C-E4A973A855EF}"/>
    <pc:docChg chg="custSel addSld modSld">
      <pc:chgData name="D K" userId="9ae49f2f11440d07" providerId="LiveId" clId="{B417B2D8-34F5-497D-B77C-E4A973A855EF}" dt="2020-10-14T08:10:47.093" v="41"/>
      <pc:docMkLst>
        <pc:docMk/>
      </pc:docMkLst>
      <pc:sldChg chg="modSp mod">
        <pc:chgData name="D K" userId="9ae49f2f11440d07" providerId="LiveId" clId="{B417B2D8-34F5-497D-B77C-E4A973A855EF}" dt="2020-10-14T08:10:29.606" v="38" actId="1076"/>
        <pc:sldMkLst>
          <pc:docMk/>
          <pc:sldMk cId="598725483" sldId="269"/>
        </pc:sldMkLst>
        <pc:inkChg chg="mod">
          <ac:chgData name="D K" userId="9ae49f2f11440d07" providerId="LiveId" clId="{B417B2D8-34F5-497D-B77C-E4A973A855EF}" dt="2020-10-14T08:10:29.606" v="38" actId="1076"/>
          <ac:inkMkLst>
            <pc:docMk/>
            <pc:sldMk cId="598725483" sldId="269"/>
            <ac:inkMk id="40" creationId="{ED634719-B063-464F-B043-89B17247BCA3}"/>
          </ac:inkMkLst>
        </pc:inkChg>
      </pc:sldChg>
      <pc:sldChg chg="addSp delSp modSp mod">
        <pc:chgData name="D K" userId="9ae49f2f11440d07" providerId="LiveId" clId="{B417B2D8-34F5-497D-B77C-E4A973A855EF}" dt="2020-10-14T08:10:47.093" v="41"/>
        <pc:sldMkLst>
          <pc:docMk/>
          <pc:sldMk cId="1330000498" sldId="270"/>
        </pc:sldMkLst>
        <pc:inkChg chg="del mod">
          <ac:chgData name="D K" userId="9ae49f2f11440d07" providerId="LiveId" clId="{B417B2D8-34F5-497D-B77C-E4A973A855EF}" dt="2020-10-14T08:10:40.806" v="40" actId="478"/>
          <ac:inkMkLst>
            <pc:docMk/>
            <pc:sldMk cId="1330000498" sldId="270"/>
            <ac:inkMk id="37" creationId="{91C72695-DBDA-4A7A-A4C5-E8CAA366D924}"/>
          </ac:inkMkLst>
        </pc:inkChg>
        <pc:inkChg chg="del mod">
          <ac:chgData name="D K" userId="9ae49f2f11440d07" providerId="LiveId" clId="{B417B2D8-34F5-497D-B77C-E4A973A855EF}" dt="2020-10-14T08:10:40.806" v="40" actId="478"/>
          <ac:inkMkLst>
            <pc:docMk/>
            <pc:sldMk cId="1330000498" sldId="270"/>
            <ac:inkMk id="38" creationId="{E687130F-FD61-4126-A776-C93A92C11B3D}"/>
          </ac:inkMkLst>
        </pc:inkChg>
        <pc:inkChg chg="add mod">
          <ac:chgData name="D K" userId="9ae49f2f11440d07" providerId="LiveId" clId="{B417B2D8-34F5-497D-B77C-E4A973A855EF}" dt="2020-10-14T08:10:47.093" v="41"/>
          <ac:inkMkLst>
            <pc:docMk/>
            <pc:sldMk cId="1330000498" sldId="270"/>
            <ac:inkMk id="89" creationId="{178388FF-53BE-4798-94A2-BED909927D09}"/>
          </ac:inkMkLst>
        </pc:inkChg>
      </pc:sldChg>
      <pc:sldChg chg="addSp delSp modSp add mod">
        <pc:chgData name="D K" userId="9ae49f2f11440d07" providerId="LiveId" clId="{B417B2D8-34F5-497D-B77C-E4A973A855EF}" dt="2020-10-14T08:10:11.175" v="37"/>
        <pc:sldMkLst>
          <pc:docMk/>
          <pc:sldMk cId="4227706258" sldId="272"/>
        </pc:sldMkLst>
        <pc:grpChg chg="mod">
          <ac:chgData name="D K" userId="9ae49f2f11440d07" providerId="LiveId" clId="{B417B2D8-34F5-497D-B77C-E4A973A855EF}" dt="2020-10-14T08:09:47.588" v="28"/>
          <ac:grpSpMkLst>
            <pc:docMk/>
            <pc:sldMk cId="4227706258" sldId="272"/>
            <ac:grpSpMk id="33" creationId="{3D3CBE52-8ABA-4874-A91A-CE159251AF4E}"/>
          </ac:grpSpMkLst>
        </pc:grpChg>
        <pc:grpChg chg="mod">
          <ac:chgData name="D K" userId="9ae49f2f11440d07" providerId="LiveId" clId="{B417B2D8-34F5-497D-B77C-E4A973A855EF}" dt="2020-10-14T08:10:00.732" v="30"/>
          <ac:grpSpMkLst>
            <pc:docMk/>
            <pc:sldMk cId="4227706258" sldId="272"/>
            <ac:grpSpMk id="38" creationId="{B8013628-AA6E-4F05-A529-5340222C5699}"/>
          </ac:grpSpMkLst>
        </pc:grpChg>
        <pc:grpChg chg="mod">
          <ac:chgData name="D K" userId="9ae49f2f11440d07" providerId="LiveId" clId="{B417B2D8-34F5-497D-B77C-E4A973A855EF}" dt="2020-10-14T08:10:11.175" v="37"/>
          <ac:grpSpMkLst>
            <pc:docMk/>
            <pc:sldMk cId="4227706258" sldId="272"/>
            <ac:grpSpMk id="43" creationId="{1D04EE5C-281E-4426-A9FD-9B8D4EBBBCB0}"/>
          </ac:grpSpMkLst>
        </pc:grpChg>
        <pc:inkChg chg="add del">
          <ac:chgData name="D K" userId="9ae49f2f11440d07" providerId="LiveId" clId="{B417B2D8-34F5-497D-B77C-E4A973A855EF}" dt="2020-10-14T07:03:39.275" v="4"/>
          <ac:inkMkLst>
            <pc:docMk/>
            <pc:sldMk cId="4227706258" sldId="272"/>
            <ac:inkMk id="4" creationId="{A3B564E2-9E59-4E80-BC85-56328FE3F5BC}"/>
          </ac:inkMkLst>
        </pc:inkChg>
        <pc:inkChg chg="add del">
          <ac:chgData name="D K" userId="9ae49f2f11440d07" providerId="LiveId" clId="{B417B2D8-34F5-497D-B77C-E4A973A855EF}" dt="2020-10-14T07:03:54.423" v="6"/>
          <ac:inkMkLst>
            <pc:docMk/>
            <pc:sldMk cId="4227706258" sldId="272"/>
            <ac:inkMk id="7" creationId="{554AB53F-D0FF-4977-A56F-F7DD61DCF9FA}"/>
          </ac:inkMkLst>
        </pc:inkChg>
        <pc:inkChg chg="add del">
          <ac:chgData name="D K" userId="9ae49f2f11440d07" providerId="LiveId" clId="{B417B2D8-34F5-497D-B77C-E4A973A855EF}" dt="2020-10-14T07:03:59.734" v="8"/>
          <ac:inkMkLst>
            <pc:docMk/>
            <pc:sldMk cId="4227706258" sldId="272"/>
            <ac:inkMk id="8" creationId="{CE3DCEF6-116D-4899-9A59-2D6CB2F7D9CA}"/>
          </ac:inkMkLst>
        </pc:inkChg>
        <pc:inkChg chg="add del">
          <ac:chgData name="D K" userId="9ae49f2f11440d07" providerId="LiveId" clId="{B417B2D8-34F5-497D-B77C-E4A973A855EF}" dt="2020-10-14T08:08:16.819" v="12"/>
          <ac:inkMkLst>
            <pc:docMk/>
            <pc:sldMk cId="4227706258" sldId="272"/>
            <ac:inkMk id="9" creationId="{432FCFBD-5D65-453F-BB61-317CBC8DE462}"/>
          </ac:inkMkLst>
        </pc:inkChg>
        <pc:inkChg chg="add del">
          <ac:chgData name="D K" userId="9ae49f2f11440d07" providerId="LiveId" clId="{B417B2D8-34F5-497D-B77C-E4A973A855EF}" dt="2020-10-14T08:08:15.974" v="11"/>
          <ac:inkMkLst>
            <pc:docMk/>
            <pc:sldMk cId="4227706258" sldId="272"/>
            <ac:inkMk id="10" creationId="{DEF85B36-8AAB-4CA5-B580-3399CE679CD1}"/>
          </ac:inkMkLst>
        </pc:inkChg>
        <pc:inkChg chg="add">
          <ac:chgData name="D K" userId="9ae49f2f11440d07" providerId="LiveId" clId="{B417B2D8-34F5-497D-B77C-E4A973A855EF}" dt="2020-10-14T08:08:40.324" v="13" actId="9405"/>
          <ac:inkMkLst>
            <pc:docMk/>
            <pc:sldMk cId="4227706258" sldId="272"/>
            <ac:inkMk id="14" creationId="{A683EBF4-9848-466B-96E9-12D0D7BC3133}"/>
          </ac:inkMkLst>
        </pc:inkChg>
        <pc:inkChg chg="add">
          <ac:chgData name="D K" userId="9ae49f2f11440d07" providerId="LiveId" clId="{B417B2D8-34F5-497D-B77C-E4A973A855EF}" dt="2020-10-14T08:09:09.799" v="15" actId="9405"/>
          <ac:inkMkLst>
            <pc:docMk/>
            <pc:sldMk cId="4227706258" sldId="272"/>
            <ac:inkMk id="16" creationId="{F7BB9CBB-2B5C-443E-B9D9-60D160FA762A}"/>
          </ac:inkMkLst>
        </pc:inkChg>
        <pc:inkChg chg="add">
          <ac:chgData name="D K" userId="9ae49f2f11440d07" providerId="LiveId" clId="{B417B2D8-34F5-497D-B77C-E4A973A855EF}" dt="2020-10-14T08:09:16.366" v="16" actId="9405"/>
          <ac:inkMkLst>
            <pc:docMk/>
            <pc:sldMk cId="4227706258" sldId="272"/>
            <ac:inkMk id="17" creationId="{10570215-00DD-4CD8-9115-513C25C1CE05}"/>
          </ac:inkMkLst>
        </pc:inkChg>
        <pc:inkChg chg="add">
          <ac:chgData name="D K" userId="9ae49f2f11440d07" providerId="LiveId" clId="{B417B2D8-34F5-497D-B77C-E4A973A855EF}" dt="2020-10-14T08:09:20.517" v="17" actId="9405"/>
          <ac:inkMkLst>
            <pc:docMk/>
            <pc:sldMk cId="4227706258" sldId="272"/>
            <ac:inkMk id="18" creationId="{99524908-F7DD-4E1E-A870-F47BBF5E1259}"/>
          </ac:inkMkLst>
        </pc:inkChg>
        <pc:inkChg chg="add">
          <ac:chgData name="D K" userId="9ae49f2f11440d07" providerId="LiveId" clId="{B417B2D8-34F5-497D-B77C-E4A973A855EF}" dt="2020-10-14T08:09:29.645" v="18" actId="9405"/>
          <ac:inkMkLst>
            <pc:docMk/>
            <pc:sldMk cId="4227706258" sldId="272"/>
            <ac:inkMk id="19" creationId="{307F67C6-FF91-438B-AA92-60E25DD130EE}"/>
          </ac:inkMkLst>
        </pc:inkChg>
        <pc:inkChg chg="add">
          <ac:chgData name="D K" userId="9ae49f2f11440d07" providerId="LiveId" clId="{B417B2D8-34F5-497D-B77C-E4A973A855EF}" dt="2020-10-14T08:09:43.590" v="20" actId="9405"/>
          <ac:inkMkLst>
            <pc:docMk/>
            <pc:sldMk cId="4227706258" sldId="272"/>
            <ac:inkMk id="24" creationId="{7E29840E-9509-4A1C-8A36-5BA40F158FD5}"/>
          </ac:inkMkLst>
        </pc:inkChg>
        <pc:inkChg chg="add mod">
          <ac:chgData name="D K" userId="9ae49f2f11440d07" providerId="LiveId" clId="{B417B2D8-34F5-497D-B77C-E4A973A855EF}" dt="2020-10-14T08:10:00.732" v="30"/>
          <ac:inkMkLst>
            <pc:docMk/>
            <pc:sldMk cId="4227706258" sldId="272"/>
            <ac:inkMk id="25" creationId="{664893C4-FAAB-4EE6-B537-D313D4B813E1}"/>
          </ac:inkMkLst>
        </pc:inkChg>
        <pc:inkChg chg="add del">
          <ac:chgData name="D K" userId="9ae49f2f11440d07" providerId="LiveId" clId="{B417B2D8-34F5-497D-B77C-E4A973A855EF}" dt="2020-10-14T08:09:32.082" v="19"/>
          <ac:inkMkLst>
            <pc:docMk/>
            <pc:sldMk cId="4227706258" sldId="272"/>
            <ac:inkMk id="26" creationId="{AC97BD16-9E2F-432C-9D2F-E7F7ECBD6044}"/>
          </ac:inkMkLst>
        </pc:inkChg>
        <pc:inkChg chg="add mod">
          <ac:chgData name="D K" userId="9ae49f2f11440d07" providerId="LiveId" clId="{B417B2D8-34F5-497D-B77C-E4A973A855EF}" dt="2020-10-14T08:10:00.732" v="30"/>
          <ac:inkMkLst>
            <pc:docMk/>
            <pc:sldMk cId="4227706258" sldId="272"/>
            <ac:inkMk id="27" creationId="{AD52E3A9-7856-4E83-956F-9FD4EA40EED6}"/>
          </ac:inkMkLst>
        </pc:inkChg>
        <pc:inkChg chg="add">
          <ac:chgData name="D K" userId="9ae49f2f11440d07" providerId="LiveId" clId="{B417B2D8-34F5-497D-B77C-E4A973A855EF}" dt="2020-10-14T08:09:45.023" v="23" actId="9405"/>
          <ac:inkMkLst>
            <pc:docMk/>
            <pc:sldMk cId="4227706258" sldId="272"/>
            <ac:inkMk id="28" creationId="{10BB2BC2-D3C1-4F30-A4CB-D75D5EA9A129}"/>
          </ac:inkMkLst>
        </pc:inkChg>
        <pc:inkChg chg="add">
          <ac:chgData name="D K" userId="9ae49f2f11440d07" providerId="LiveId" clId="{B417B2D8-34F5-497D-B77C-E4A973A855EF}" dt="2020-10-14T08:09:45.408" v="24" actId="9405"/>
          <ac:inkMkLst>
            <pc:docMk/>
            <pc:sldMk cId="4227706258" sldId="272"/>
            <ac:inkMk id="29" creationId="{DD67FD0F-AEF0-4D81-B840-4F0CD5E661D0}"/>
          </ac:inkMkLst>
        </pc:inkChg>
        <pc:inkChg chg="add mod">
          <ac:chgData name="D K" userId="9ae49f2f11440d07" providerId="LiveId" clId="{B417B2D8-34F5-497D-B77C-E4A973A855EF}" dt="2020-10-14T08:09:47.588" v="28"/>
          <ac:inkMkLst>
            <pc:docMk/>
            <pc:sldMk cId="4227706258" sldId="272"/>
            <ac:inkMk id="30" creationId="{339958DC-414B-43B2-9796-A42A33190F5C}"/>
          </ac:inkMkLst>
        </pc:inkChg>
        <pc:inkChg chg="add mod">
          <ac:chgData name="D K" userId="9ae49f2f11440d07" providerId="LiveId" clId="{B417B2D8-34F5-497D-B77C-E4A973A855EF}" dt="2020-10-14T08:09:47.588" v="28"/>
          <ac:inkMkLst>
            <pc:docMk/>
            <pc:sldMk cId="4227706258" sldId="272"/>
            <ac:inkMk id="31" creationId="{EC7629AA-A641-47B7-83F7-86EFFECA04B8}"/>
          </ac:inkMkLst>
        </pc:inkChg>
        <pc:inkChg chg="add mod">
          <ac:chgData name="D K" userId="9ae49f2f11440d07" providerId="LiveId" clId="{B417B2D8-34F5-497D-B77C-E4A973A855EF}" dt="2020-10-14T08:09:47.588" v="28"/>
          <ac:inkMkLst>
            <pc:docMk/>
            <pc:sldMk cId="4227706258" sldId="272"/>
            <ac:inkMk id="32" creationId="{6109388F-9291-4A18-B2EF-FA7E0A99A4E6}"/>
          </ac:inkMkLst>
        </pc:inkChg>
        <pc:inkChg chg="del">
          <ac:chgData name="D K" userId="9ae49f2f11440d07" providerId="LiveId" clId="{B417B2D8-34F5-497D-B77C-E4A973A855EF}" dt="2020-10-14T08:10:04.567" v="32"/>
          <ac:inkMkLst>
            <pc:docMk/>
            <pc:sldMk cId="4227706258" sldId="272"/>
            <ac:inkMk id="34" creationId="{7A1584AA-A95A-45D8-983A-AE68791B4B4E}"/>
          </ac:inkMkLst>
        </pc:inkChg>
        <pc:inkChg chg="del">
          <ac:chgData name="D K" userId="9ae49f2f11440d07" providerId="LiveId" clId="{B417B2D8-34F5-497D-B77C-E4A973A855EF}" dt="2020-10-14T08:10:04.571" v="33"/>
          <ac:inkMkLst>
            <pc:docMk/>
            <pc:sldMk cId="4227706258" sldId="272"/>
            <ac:inkMk id="35" creationId="{FB9B6B5C-783D-4278-9BD4-0C58C0EA0B71}"/>
          </ac:inkMkLst>
        </pc:inkChg>
        <pc:inkChg chg="del">
          <ac:chgData name="D K" userId="9ae49f2f11440d07" providerId="LiveId" clId="{B417B2D8-34F5-497D-B77C-E4A973A855EF}" dt="2020-10-14T08:10:04.562" v="31"/>
          <ac:inkMkLst>
            <pc:docMk/>
            <pc:sldMk cId="4227706258" sldId="272"/>
            <ac:inkMk id="36" creationId="{AABAF9E7-B0AD-43BB-A31D-80062FC98EB4}"/>
          </ac:inkMkLst>
        </pc:inkChg>
        <pc:inkChg chg="add mod">
          <ac:chgData name="D K" userId="9ae49f2f11440d07" providerId="LiveId" clId="{B417B2D8-34F5-497D-B77C-E4A973A855EF}" dt="2020-10-14T08:10:00.732" v="30"/>
          <ac:inkMkLst>
            <pc:docMk/>
            <pc:sldMk cId="4227706258" sldId="272"/>
            <ac:inkMk id="37" creationId="{90D026AA-3520-4906-AA50-DAF3D92847D2}"/>
          </ac:inkMkLst>
        </pc:inkChg>
        <pc:inkChg chg="add mod">
          <ac:chgData name="D K" userId="9ae49f2f11440d07" providerId="LiveId" clId="{B417B2D8-34F5-497D-B77C-E4A973A855EF}" dt="2020-10-14T08:10:11.175" v="37"/>
          <ac:inkMkLst>
            <pc:docMk/>
            <pc:sldMk cId="4227706258" sldId="272"/>
            <ac:inkMk id="39" creationId="{F7920C5D-1167-4425-A784-D245BEEEB9A2}"/>
          </ac:inkMkLst>
        </pc:inkChg>
        <pc:inkChg chg="mod">
          <ac:chgData name="D K" userId="9ae49f2f11440d07" providerId="LiveId" clId="{B417B2D8-34F5-497D-B77C-E4A973A855EF}" dt="2020-10-14T08:08:52.439" v="14" actId="1076"/>
          <ac:inkMkLst>
            <pc:docMk/>
            <pc:sldMk cId="4227706258" sldId="272"/>
            <ac:inkMk id="40" creationId="{ED634719-B063-464F-B043-89B17247BCA3}"/>
          </ac:inkMkLst>
        </pc:inkChg>
        <pc:inkChg chg="add mod">
          <ac:chgData name="D K" userId="9ae49f2f11440d07" providerId="LiveId" clId="{B417B2D8-34F5-497D-B77C-E4A973A855EF}" dt="2020-10-14T08:10:11.175" v="37"/>
          <ac:inkMkLst>
            <pc:docMk/>
            <pc:sldMk cId="4227706258" sldId="272"/>
            <ac:inkMk id="41" creationId="{92C0010F-5E78-459B-8169-285D28323EDA}"/>
          </ac:inkMkLst>
        </pc:inkChg>
        <pc:inkChg chg="add mod">
          <ac:chgData name="D K" userId="9ae49f2f11440d07" providerId="LiveId" clId="{B417B2D8-34F5-497D-B77C-E4A973A855EF}" dt="2020-10-14T08:10:11.175" v="37"/>
          <ac:inkMkLst>
            <pc:docMk/>
            <pc:sldMk cId="4227706258" sldId="272"/>
            <ac:inkMk id="42" creationId="{4304D24C-17A3-45D4-9669-15A2011F3FC7}"/>
          </ac:inkMkLst>
        </pc:inkChg>
      </pc:sldChg>
    </pc:docChg>
  </pc:docChgLst>
  <pc:docChgLst>
    <pc:chgData name="D K" userId="9ae49f2f11440d07" providerId="Windows Live" clId="Web-{C46DF2A1-0211-4AD3-82E5-5BE5D3613A84}"/>
    <pc:docChg chg="addSld modSld">
      <pc:chgData name="D K" userId="9ae49f2f11440d07" providerId="Windows Live" clId="Web-{C46DF2A1-0211-4AD3-82E5-5BE5D3613A84}" dt="2020-08-28T20:58:48.126" v="473"/>
      <pc:docMkLst>
        <pc:docMk/>
      </pc:docMkLst>
      <pc:sldChg chg="addSp delSp add replId">
        <pc:chgData name="D K" userId="9ae49f2f11440d07" providerId="Windows Live" clId="Web-{C46DF2A1-0211-4AD3-82E5-5BE5D3613A84}" dt="2020-08-28T20:47:25.591" v="85"/>
        <pc:sldMkLst>
          <pc:docMk/>
          <pc:sldMk cId="598725483" sldId="269"/>
        </pc:sldMkLst>
        <pc:spChg chg="del">
          <ac:chgData name="D K" userId="9ae49f2f11440d07" providerId="Windows Live" clId="Web-{C46DF2A1-0211-4AD3-82E5-5BE5D3613A84}" dt="2020-08-28T20:40:35.732" v="23"/>
          <ac:spMkLst>
            <pc:docMk/>
            <pc:sldMk cId="598725483" sldId="269"/>
            <ac:spMk id="54" creationId="{FD8310D1-42EA-48D5-9137-DA02EE5EF04A}"/>
          </ac:spMkLst>
        </pc:spChg>
        <pc:grpChg chg="del">
          <ac:chgData name="D K" userId="9ae49f2f11440d07" providerId="Windows Live" clId="Web-{C46DF2A1-0211-4AD3-82E5-5BE5D3613A84}" dt="2020-08-28T20:40:27.826" v="15"/>
          <ac:grpSpMkLst>
            <pc:docMk/>
            <pc:sldMk cId="598725483" sldId="269"/>
            <ac:grpSpMk id="28" creationId="{FFF9A5A4-65D6-49D2-8F07-AF7C757BD410}"/>
          </ac:grpSpMkLst>
        </pc:grpChg>
        <pc:grpChg chg="del">
          <ac:chgData name="D K" userId="9ae49f2f11440d07" providerId="Windows Live" clId="Web-{C46DF2A1-0211-4AD3-82E5-5BE5D3613A84}" dt="2020-08-28T20:40:27.810" v="9"/>
          <ac:grpSpMkLst>
            <pc:docMk/>
            <pc:sldMk cId="598725483" sldId="269"/>
            <ac:grpSpMk id="65" creationId="{BE6A8B75-1601-4336-A70E-E0BEA0D56E16}"/>
          </ac:grpSpMkLst>
        </pc:grpChg>
        <pc:grpChg chg="del">
          <ac:chgData name="D K" userId="9ae49f2f11440d07" providerId="Windows Live" clId="Web-{C46DF2A1-0211-4AD3-82E5-5BE5D3613A84}" dt="2020-08-28T20:40:27.810" v="1"/>
          <ac:grpSpMkLst>
            <pc:docMk/>
            <pc:sldMk cId="598725483" sldId="269"/>
            <ac:grpSpMk id="77" creationId="{11980208-D873-4B75-BFA3-3E9A8C2E08BD}"/>
          </ac:grpSpMkLst>
        </pc:grpChg>
        <pc:picChg chg="del">
          <ac:chgData name="D K" userId="9ae49f2f11440d07" providerId="Windows Live" clId="Web-{C46DF2A1-0211-4AD3-82E5-5BE5D3613A84}" dt="2020-08-28T20:40:31.326" v="22"/>
          <ac:picMkLst>
            <pc:docMk/>
            <pc:sldMk cId="598725483" sldId="269"/>
            <ac:picMk id="4" creationId="{C3B6FD92-4E41-4FC4-BD92-C3F1914C151B}"/>
          </ac:picMkLst>
        </pc:picChg>
        <pc:inkChg chg="add">
          <ac:chgData name="D K" userId="9ae49f2f11440d07" providerId="Windows Live" clId="Web-{C46DF2A1-0211-4AD3-82E5-5BE5D3613A84}" dt="2020-08-28T20:44:17.700" v="24"/>
          <ac:inkMkLst>
            <pc:docMk/>
            <pc:sldMk cId="598725483" sldId="269"/>
            <ac:inkMk id="2" creationId="{96AE86D9-9491-4020-9000-B2A00B13CB21}"/>
          </ac:inkMkLst>
        </pc:inkChg>
        <pc:inkChg chg="add">
          <ac:chgData name="D K" userId="9ae49f2f11440d07" providerId="Windows Live" clId="Web-{C46DF2A1-0211-4AD3-82E5-5BE5D3613A84}" dt="2020-08-28T20:44:17.700" v="25"/>
          <ac:inkMkLst>
            <pc:docMk/>
            <pc:sldMk cId="598725483" sldId="269"/>
            <ac:inkMk id="3" creationId="{7B95704D-FFB6-41BF-9DCC-549DDD831945}"/>
          </ac:inkMkLst>
        </pc:inkChg>
        <pc:inkChg chg="add">
          <ac:chgData name="D K" userId="9ae49f2f11440d07" providerId="Windows Live" clId="Web-{C46DF2A1-0211-4AD3-82E5-5BE5D3613A84}" dt="2020-08-28T20:44:17.716" v="26"/>
          <ac:inkMkLst>
            <pc:docMk/>
            <pc:sldMk cId="598725483" sldId="269"/>
            <ac:inkMk id="5" creationId="{FD4EF9A3-94FA-46C2-B2BC-19F164BF48F3}"/>
          </ac:inkMkLst>
        </pc:inkChg>
        <pc:inkChg chg="add">
          <ac:chgData name="D K" userId="9ae49f2f11440d07" providerId="Windows Live" clId="Web-{C46DF2A1-0211-4AD3-82E5-5BE5D3613A84}" dt="2020-08-28T20:44:17.716" v="27"/>
          <ac:inkMkLst>
            <pc:docMk/>
            <pc:sldMk cId="598725483" sldId="269"/>
            <ac:inkMk id="6" creationId="{9894FECE-C24B-41FB-B2A0-2D035DC98B5F}"/>
          </ac:inkMkLst>
        </pc:inkChg>
        <pc:inkChg chg="del">
          <ac:chgData name="D K" userId="9ae49f2f11440d07" providerId="Windows Live" clId="Web-{C46DF2A1-0211-4AD3-82E5-5BE5D3613A84}" dt="2020-08-28T20:40:27.842" v="21"/>
          <ac:inkMkLst>
            <pc:docMk/>
            <pc:sldMk cId="598725483" sldId="269"/>
            <ac:inkMk id="7" creationId="{B05F90CA-C654-464F-9647-9DA7BBE1D542}"/>
          </ac:inkMkLst>
        </pc:inkChg>
        <pc:inkChg chg="del">
          <ac:chgData name="D K" userId="9ae49f2f11440d07" providerId="Windows Live" clId="Web-{C46DF2A1-0211-4AD3-82E5-5BE5D3613A84}" dt="2020-08-28T20:40:27.842" v="20"/>
          <ac:inkMkLst>
            <pc:docMk/>
            <pc:sldMk cId="598725483" sldId="269"/>
            <ac:inkMk id="8" creationId="{DE70549E-5A47-488A-8784-E9444EBA6555}"/>
          </ac:inkMkLst>
        </pc:inkChg>
        <pc:inkChg chg="del">
          <ac:chgData name="D K" userId="9ae49f2f11440d07" providerId="Windows Live" clId="Web-{C46DF2A1-0211-4AD3-82E5-5BE5D3613A84}" dt="2020-08-28T20:40:27.842" v="19"/>
          <ac:inkMkLst>
            <pc:docMk/>
            <pc:sldMk cId="598725483" sldId="269"/>
            <ac:inkMk id="9" creationId="{28A1A25E-AA35-4F7A-9069-477BA471843B}"/>
          </ac:inkMkLst>
        </pc:inkChg>
        <pc:inkChg chg="del">
          <ac:chgData name="D K" userId="9ae49f2f11440d07" providerId="Windows Live" clId="Web-{C46DF2A1-0211-4AD3-82E5-5BE5D3613A84}" dt="2020-08-28T20:40:27.826" v="18"/>
          <ac:inkMkLst>
            <pc:docMk/>
            <pc:sldMk cId="598725483" sldId="269"/>
            <ac:inkMk id="10" creationId="{0B547CD2-808A-47DD-8C00-A8BEA987D9B2}"/>
          </ac:inkMkLst>
        </pc:inkChg>
        <pc:inkChg chg="add">
          <ac:chgData name="D K" userId="9ae49f2f11440d07" providerId="Windows Live" clId="Web-{C46DF2A1-0211-4AD3-82E5-5BE5D3613A84}" dt="2020-08-28T20:44:17.716" v="28"/>
          <ac:inkMkLst>
            <pc:docMk/>
            <pc:sldMk cId="598725483" sldId="269"/>
            <ac:inkMk id="11" creationId="{42514BE7-4259-476E-9204-B872F9B5A597}"/>
          </ac:inkMkLst>
        </pc:inkChg>
        <pc:inkChg chg="add">
          <ac:chgData name="D K" userId="9ae49f2f11440d07" providerId="Windows Live" clId="Web-{C46DF2A1-0211-4AD3-82E5-5BE5D3613A84}" dt="2020-08-28T20:44:17.716" v="29"/>
          <ac:inkMkLst>
            <pc:docMk/>
            <pc:sldMk cId="598725483" sldId="269"/>
            <ac:inkMk id="12" creationId="{EBC86CD3-8D43-4E82-B6DC-0E312509E6D8}"/>
          </ac:inkMkLst>
        </pc:inkChg>
        <pc:inkChg chg="add">
          <ac:chgData name="D K" userId="9ae49f2f11440d07" providerId="Windows Live" clId="Web-{C46DF2A1-0211-4AD3-82E5-5BE5D3613A84}" dt="2020-08-28T20:44:37.794" v="30"/>
          <ac:inkMkLst>
            <pc:docMk/>
            <pc:sldMk cId="598725483" sldId="269"/>
            <ac:inkMk id="13" creationId="{3A800761-029B-46D5-A716-DA6306559902}"/>
          </ac:inkMkLst>
        </pc:inkChg>
        <pc:inkChg chg="del">
          <ac:chgData name="D K" userId="9ae49f2f11440d07" providerId="Windows Live" clId="Web-{C46DF2A1-0211-4AD3-82E5-5BE5D3613A84}" dt="2020-08-28T20:40:27.826" v="17"/>
          <ac:inkMkLst>
            <pc:docMk/>
            <pc:sldMk cId="598725483" sldId="269"/>
            <ac:inkMk id="14" creationId="{186E9765-1B3B-4B55-8C3F-3DB6865E006D}"/>
          </ac:inkMkLst>
        </pc:inkChg>
        <pc:inkChg chg="add">
          <ac:chgData name="D K" userId="9ae49f2f11440d07" providerId="Windows Live" clId="Web-{C46DF2A1-0211-4AD3-82E5-5BE5D3613A84}" dt="2020-08-28T20:44:37.810" v="31"/>
          <ac:inkMkLst>
            <pc:docMk/>
            <pc:sldMk cId="598725483" sldId="269"/>
            <ac:inkMk id="15" creationId="{C111331C-F43A-4482-B0D9-E5D1D117F567}"/>
          </ac:inkMkLst>
        </pc:inkChg>
        <pc:inkChg chg="add">
          <ac:chgData name="D K" userId="9ae49f2f11440d07" providerId="Windows Live" clId="Web-{C46DF2A1-0211-4AD3-82E5-5BE5D3613A84}" dt="2020-08-28T20:44:38.950" v="32"/>
          <ac:inkMkLst>
            <pc:docMk/>
            <pc:sldMk cId="598725483" sldId="269"/>
            <ac:inkMk id="20" creationId="{B8943094-2620-4720-A935-529F55550361}"/>
          </ac:inkMkLst>
        </pc:inkChg>
        <pc:inkChg chg="add">
          <ac:chgData name="D K" userId="9ae49f2f11440d07" providerId="Windows Live" clId="Web-{C46DF2A1-0211-4AD3-82E5-5BE5D3613A84}" dt="2020-08-28T20:44:38.950" v="33"/>
          <ac:inkMkLst>
            <pc:docMk/>
            <pc:sldMk cId="598725483" sldId="269"/>
            <ac:inkMk id="21" creationId="{7242EB7F-DD84-4661-8343-A96F506AB581}"/>
          </ac:inkMkLst>
        </pc:inkChg>
        <pc:inkChg chg="add">
          <ac:chgData name="D K" userId="9ae49f2f11440d07" providerId="Windows Live" clId="Web-{C46DF2A1-0211-4AD3-82E5-5BE5D3613A84}" dt="2020-08-28T20:44:38.950" v="34"/>
          <ac:inkMkLst>
            <pc:docMk/>
            <pc:sldMk cId="598725483" sldId="269"/>
            <ac:inkMk id="22" creationId="{9232F9BD-8F92-4963-9977-21828D878946}"/>
          </ac:inkMkLst>
        </pc:inkChg>
        <pc:inkChg chg="add">
          <ac:chgData name="D K" userId="9ae49f2f11440d07" providerId="Windows Live" clId="Web-{C46DF2A1-0211-4AD3-82E5-5BE5D3613A84}" dt="2020-08-28T20:44:38.966" v="35"/>
          <ac:inkMkLst>
            <pc:docMk/>
            <pc:sldMk cId="598725483" sldId="269"/>
            <ac:inkMk id="23" creationId="{BD363913-E3EF-4794-BB16-FB8571C2DCE8}"/>
          </ac:inkMkLst>
        </pc:inkChg>
        <pc:inkChg chg="add del">
          <ac:chgData name="D K" userId="9ae49f2f11440d07" providerId="Windows Live" clId="Web-{C46DF2A1-0211-4AD3-82E5-5BE5D3613A84}" dt="2020-08-28T20:44:51.294" v="37"/>
          <ac:inkMkLst>
            <pc:docMk/>
            <pc:sldMk cId="598725483" sldId="269"/>
            <ac:inkMk id="24" creationId="{1182C47D-FA66-415C-B2CC-21127C069860}"/>
          </ac:inkMkLst>
        </pc:inkChg>
        <pc:inkChg chg="del">
          <ac:chgData name="D K" userId="9ae49f2f11440d07" providerId="Windows Live" clId="Web-{C46DF2A1-0211-4AD3-82E5-5BE5D3613A84}" dt="2020-08-28T20:40:27.826" v="16"/>
          <ac:inkMkLst>
            <pc:docMk/>
            <pc:sldMk cId="598725483" sldId="269"/>
            <ac:inkMk id="25" creationId="{ED5E718D-4347-41DF-A9A4-17E771CE500A}"/>
          </ac:inkMkLst>
        </pc:inkChg>
        <pc:inkChg chg="add">
          <ac:chgData name="D K" userId="9ae49f2f11440d07" providerId="Windows Live" clId="Web-{C46DF2A1-0211-4AD3-82E5-5BE5D3613A84}" dt="2020-08-28T20:45:09.419" v="38"/>
          <ac:inkMkLst>
            <pc:docMk/>
            <pc:sldMk cId="598725483" sldId="269"/>
            <ac:inkMk id="26" creationId="{AC97BD16-9E2F-432C-9D2F-E7F7ECBD6044}"/>
          </ac:inkMkLst>
        </pc:inkChg>
        <pc:inkChg chg="add">
          <ac:chgData name="D K" userId="9ae49f2f11440d07" providerId="Windows Live" clId="Web-{C46DF2A1-0211-4AD3-82E5-5BE5D3613A84}" dt="2020-08-28T20:45:10.841" v="39"/>
          <ac:inkMkLst>
            <pc:docMk/>
            <pc:sldMk cId="598725483" sldId="269"/>
            <ac:inkMk id="34" creationId="{7A1584AA-A95A-45D8-983A-AE68791B4B4E}"/>
          </ac:inkMkLst>
        </pc:inkChg>
        <pc:inkChg chg="add">
          <ac:chgData name="D K" userId="9ae49f2f11440d07" providerId="Windows Live" clId="Web-{C46DF2A1-0211-4AD3-82E5-5BE5D3613A84}" dt="2020-08-28T20:45:10.841" v="40"/>
          <ac:inkMkLst>
            <pc:docMk/>
            <pc:sldMk cId="598725483" sldId="269"/>
            <ac:inkMk id="35" creationId="{FB9B6B5C-783D-4278-9BD4-0C58C0EA0B71}"/>
          </ac:inkMkLst>
        </pc:inkChg>
        <pc:inkChg chg="add">
          <ac:chgData name="D K" userId="9ae49f2f11440d07" providerId="Windows Live" clId="Web-{C46DF2A1-0211-4AD3-82E5-5BE5D3613A84}" dt="2020-08-28T20:45:11.653" v="41"/>
          <ac:inkMkLst>
            <pc:docMk/>
            <pc:sldMk cId="598725483" sldId="269"/>
            <ac:inkMk id="36" creationId="{AABAF9E7-B0AD-43BB-A31D-80062FC98EB4}"/>
          </ac:inkMkLst>
        </pc:inkChg>
        <pc:inkChg chg="add">
          <ac:chgData name="D K" userId="9ae49f2f11440d07" providerId="Windows Live" clId="Web-{C46DF2A1-0211-4AD3-82E5-5BE5D3613A84}" dt="2020-08-28T20:45:13.981" v="42"/>
          <ac:inkMkLst>
            <pc:docMk/>
            <pc:sldMk cId="598725483" sldId="269"/>
            <ac:inkMk id="40" creationId="{ED634719-B063-464F-B043-89B17247BCA3}"/>
          </ac:inkMkLst>
        </pc:inkChg>
        <pc:inkChg chg="add del">
          <ac:chgData name="D K" userId="9ae49f2f11440d07" providerId="Windows Live" clId="Web-{C46DF2A1-0211-4AD3-82E5-5BE5D3613A84}" dt="2020-08-28T20:45:46.419" v="46"/>
          <ac:inkMkLst>
            <pc:docMk/>
            <pc:sldMk cId="598725483" sldId="269"/>
            <ac:inkMk id="41" creationId="{9DC07F54-CE00-41FD-BB3F-A624CAB445DC}"/>
          </ac:inkMkLst>
        </pc:inkChg>
        <pc:inkChg chg="add del">
          <ac:chgData name="D K" userId="9ae49f2f11440d07" providerId="Windows Live" clId="Web-{C46DF2A1-0211-4AD3-82E5-5BE5D3613A84}" dt="2020-08-28T20:45:45.153" v="45"/>
          <ac:inkMkLst>
            <pc:docMk/>
            <pc:sldMk cId="598725483" sldId="269"/>
            <ac:inkMk id="42" creationId="{39C49487-A915-420C-B38E-F4A6E4BA6FD2}"/>
          </ac:inkMkLst>
        </pc:inkChg>
        <pc:inkChg chg="add">
          <ac:chgData name="D K" userId="9ae49f2f11440d07" providerId="Windows Live" clId="Web-{C46DF2A1-0211-4AD3-82E5-5BE5D3613A84}" dt="2020-08-28T20:46:48.466" v="47"/>
          <ac:inkMkLst>
            <pc:docMk/>
            <pc:sldMk cId="598725483" sldId="269"/>
            <ac:inkMk id="46" creationId="{452AB6D4-53EA-4ED4-8624-24CDE7DD36FF}"/>
          </ac:inkMkLst>
        </pc:inkChg>
        <pc:inkChg chg="del">
          <ac:chgData name="D K" userId="9ae49f2f11440d07" providerId="Windows Live" clId="Web-{C46DF2A1-0211-4AD3-82E5-5BE5D3613A84}" dt="2020-08-28T20:40:27.826" v="14"/>
          <ac:inkMkLst>
            <pc:docMk/>
            <pc:sldMk cId="598725483" sldId="269"/>
            <ac:inkMk id="47" creationId="{1E47CFA1-6F9C-4784-BADE-64EEBDF1124F}"/>
          </ac:inkMkLst>
        </pc:inkChg>
        <pc:inkChg chg="add">
          <ac:chgData name="D K" userId="9ae49f2f11440d07" providerId="Windows Live" clId="Web-{C46DF2A1-0211-4AD3-82E5-5BE5D3613A84}" dt="2020-08-28T20:46:48.466" v="48"/>
          <ac:inkMkLst>
            <pc:docMk/>
            <pc:sldMk cId="598725483" sldId="269"/>
            <ac:inkMk id="48" creationId="{15358C3A-6801-4D48-9B36-672FB3A7ADCF}"/>
          </ac:inkMkLst>
        </pc:inkChg>
        <pc:inkChg chg="add">
          <ac:chgData name="D K" userId="9ae49f2f11440d07" providerId="Windows Live" clId="Web-{C46DF2A1-0211-4AD3-82E5-5BE5D3613A84}" dt="2020-08-28T20:46:48.482" v="49"/>
          <ac:inkMkLst>
            <pc:docMk/>
            <pc:sldMk cId="598725483" sldId="269"/>
            <ac:inkMk id="51" creationId="{DFF5F27E-45D1-4290-9F89-1A7D4406F305}"/>
          </ac:inkMkLst>
        </pc:inkChg>
        <pc:inkChg chg="del">
          <ac:chgData name="D K" userId="9ae49f2f11440d07" providerId="Windows Live" clId="Web-{C46DF2A1-0211-4AD3-82E5-5BE5D3613A84}" dt="2020-08-28T20:40:27.826" v="13"/>
          <ac:inkMkLst>
            <pc:docMk/>
            <pc:sldMk cId="598725483" sldId="269"/>
            <ac:inkMk id="52" creationId="{C38A01B9-6B48-4E53-AD74-F7AC04E84A4E}"/>
          </ac:inkMkLst>
        </pc:inkChg>
        <pc:inkChg chg="del">
          <ac:chgData name="D K" userId="9ae49f2f11440d07" providerId="Windows Live" clId="Web-{C46DF2A1-0211-4AD3-82E5-5BE5D3613A84}" dt="2020-08-28T20:40:27.826" v="12"/>
          <ac:inkMkLst>
            <pc:docMk/>
            <pc:sldMk cId="598725483" sldId="269"/>
            <ac:inkMk id="53" creationId="{E025893E-92BE-4446-8E1D-B681660DBBAB}"/>
          </ac:inkMkLst>
        </pc:inkChg>
        <pc:inkChg chg="add">
          <ac:chgData name="D K" userId="9ae49f2f11440d07" providerId="Windows Live" clId="Web-{C46DF2A1-0211-4AD3-82E5-5BE5D3613A84}" dt="2020-08-28T20:46:48.482" v="50"/>
          <ac:inkMkLst>
            <pc:docMk/>
            <pc:sldMk cId="598725483" sldId="269"/>
            <ac:inkMk id="55" creationId="{6F3D4827-D4A7-4916-A20C-EFDE66C332BC}"/>
          </ac:inkMkLst>
        </pc:inkChg>
        <pc:inkChg chg="del">
          <ac:chgData name="D K" userId="9ae49f2f11440d07" providerId="Windows Live" clId="Web-{C46DF2A1-0211-4AD3-82E5-5BE5D3613A84}" dt="2020-08-28T20:40:27.826" v="11"/>
          <ac:inkMkLst>
            <pc:docMk/>
            <pc:sldMk cId="598725483" sldId="269"/>
            <ac:inkMk id="56" creationId="{23BA8C07-1AC2-46FE-85B5-68E60857109B}"/>
          </ac:inkMkLst>
        </pc:inkChg>
        <pc:inkChg chg="del">
          <ac:chgData name="D K" userId="9ae49f2f11440d07" providerId="Windows Live" clId="Web-{C46DF2A1-0211-4AD3-82E5-5BE5D3613A84}" dt="2020-08-28T20:40:27.826" v="10"/>
          <ac:inkMkLst>
            <pc:docMk/>
            <pc:sldMk cId="598725483" sldId="269"/>
            <ac:inkMk id="57" creationId="{22D05367-F3BB-4FCA-902B-7F344D846323}"/>
          </ac:inkMkLst>
        </pc:inkChg>
        <pc:inkChg chg="add">
          <ac:chgData name="D K" userId="9ae49f2f11440d07" providerId="Windows Live" clId="Web-{C46DF2A1-0211-4AD3-82E5-5BE5D3613A84}" dt="2020-08-28T20:46:48.482" v="51"/>
          <ac:inkMkLst>
            <pc:docMk/>
            <pc:sldMk cId="598725483" sldId="269"/>
            <ac:inkMk id="58" creationId="{B81BBD0A-D2F6-48AF-B3ED-B07DC5FA9D39}"/>
          </ac:inkMkLst>
        </pc:inkChg>
        <pc:inkChg chg="add">
          <ac:chgData name="D K" userId="9ae49f2f11440d07" providerId="Windows Live" clId="Web-{C46DF2A1-0211-4AD3-82E5-5BE5D3613A84}" dt="2020-08-28T20:46:48.482" v="52"/>
          <ac:inkMkLst>
            <pc:docMk/>
            <pc:sldMk cId="598725483" sldId="269"/>
            <ac:inkMk id="61" creationId="{EB14269E-5A2B-4258-BDB5-6FF471D0C71F}"/>
          </ac:inkMkLst>
        </pc:inkChg>
        <pc:inkChg chg="del">
          <ac:chgData name="D K" userId="9ae49f2f11440d07" providerId="Windows Live" clId="Web-{C46DF2A1-0211-4AD3-82E5-5BE5D3613A84}" dt="2020-08-28T20:40:27.810" v="8"/>
          <ac:inkMkLst>
            <pc:docMk/>
            <pc:sldMk cId="598725483" sldId="269"/>
            <ac:inkMk id="66" creationId="{D4346783-10A8-4132-A608-E36969BE9C21}"/>
          </ac:inkMkLst>
        </pc:inkChg>
        <pc:inkChg chg="del">
          <ac:chgData name="D K" userId="9ae49f2f11440d07" providerId="Windows Live" clId="Web-{C46DF2A1-0211-4AD3-82E5-5BE5D3613A84}" dt="2020-08-28T20:40:27.810" v="7"/>
          <ac:inkMkLst>
            <pc:docMk/>
            <pc:sldMk cId="598725483" sldId="269"/>
            <ac:inkMk id="67" creationId="{354385A3-86BF-45F4-AEE8-F1F080987165}"/>
          </ac:inkMkLst>
        </pc:inkChg>
        <pc:inkChg chg="del">
          <ac:chgData name="D K" userId="9ae49f2f11440d07" providerId="Windows Live" clId="Web-{C46DF2A1-0211-4AD3-82E5-5BE5D3613A84}" dt="2020-08-28T20:40:27.810" v="6"/>
          <ac:inkMkLst>
            <pc:docMk/>
            <pc:sldMk cId="598725483" sldId="269"/>
            <ac:inkMk id="68" creationId="{7FF9E675-2059-437C-A78B-390CCF38125B}"/>
          </ac:inkMkLst>
        </pc:inkChg>
        <pc:inkChg chg="del">
          <ac:chgData name="D K" userId="9ae49f2f11440d07" providerId="Windows Live" clId="Web-{C46DF2A1-0211-4AD3-82E5-5BE5D3613A84}" dt="2020-08-28T20:40:27.810" v="5"/>
          <ac:inkMkLst>
            <pc:docMk/>
            <pc:sldMk cId="598725483" sldId="269"/>
            <ac:inkMk id="69" creationId="{32355EDE-5C59-4B3D-A3BD-ADF1AC14099D}"/>
          </ac:inkMkLst>
        </pc:inkChg>
        <pc:inkChg chg="del">
          <ac:chgData name="D K" userId="9ae49f2f11440d07" providerId="Windows Live" clId="Web-{C46DF2A1-0211-4AD3-82E5-5BE5D3613A84}" dt="2020-08-28T20:40:27.810" v="4"/>
          <ac:inkMkLst>
            <pc:docMk/>
            <pc:sldMk cId="598725483" sldId="269"/>
            <ac:inkMk id="70" creationId="{27E6E831-5CFC-47D1-B1B6-63C1FE89C2C8}"/>
          </ac:inkMkLst>
        </pc:inkChg>
        <pc:inkChg chg="del">
          <ac:chgData name="D K" userId="9ae49f2f11440d07" providerId="Windows Live" clId="Web-{C46DF2A1-0211-4AD3-82E5-5BE5D3613A84}" dt="2020-08-28T20:40:27.810" v="3"/>
          <ac:inkMkLst>
            <pc:docMk/>
            <pc:sldMk cId="598725483" sldId="269"/>
            <ac:inkMk id="71" creationId="{9D4EB53F-67A1-4FDC-85E6-5D37A5BDB7D8}"/>
          </ac:inkMkLst>
        </pc:inkChg>
        <pc:inkChg chg="del">
          <ac:chgData name="D K" userId="9ae49f2f11440d07" providerId="Windows Live" clId="Web-{C46DF2A1-0211-4AD3-82E5-5BE5D3613A84}" dt="2020-08-28T20:40:27.810" v="2"/>
          <ac:inkMkLst>
            <pc:docMk/>
            <pc:sldMk cId="598725483" sldId="269"/>
            <ac:inkMk id="75" creationId="{15C22961-F0AD-46F1-BD34-6EA9D051297E}"/>
          </ac:inkMkLst>
        </pc:inkChg>
        <pc:inkChg chg="add">
          <ac:chgData name="D K" userId="9ae49f2f11440d07" providerId="Windows Live" clId="Web-{C46DF2A1-0211-4AD3-82E5-5BE5D3613A84}" dt="2020-08-28T20:46:48.482" v="53"/>
          <ac:inkMkLst>
            <pc:docMk/>
            <pc:sldMk cId="598725483" sldId="269"/>
            <ac:inkMk id="78" creationId="{5B11CF6E-041F-4579-B39D-108258F01C56}"/>
          </ac:inkMkLst>
        </pc:inkChg>
        <pc:inkChg chg="add">
          <ac:chgData name="D K" userId="9ae49f2f11440d07" providerId="Windows Live" clId="Web-{C46DF2A1-0211-4AD3-82E5-5BE5D3613A84}" dt="2020-08-28T20:46:48.482" v="54"/>
          <ac:inkMkLst>
            <pc:docMk/>
            <pc:sldMk cId="598725483" sldId="269"/>
            <ac:inkMk id="79" creationId="{023E3725-BE59-4EE8-B883-6BFED39CA5FC}"/>
          </ac:inkMkLst>
        </pc:inkChg>
        <pc:inkChg chg="add">
          <ac:chgData name="D K" userId="9ae49f2f11440d07" providerId="Windows Live" clId="Web-{C46DF2A1-0211-4AD3-82E5-5BE5D3613A84}" dt="2020-08-28T20:46:48.497" v="55"/>
          <ac:inkMkLst>
            <pc:docMk/>
            <pc:sldMk cId="598725483" sldId="269"/>
            <ac:inkMk id="80" creationId="{B859BF56-7AE6-4D8E-AAA6-CA824200AF2E}"/>
          </ac:inkMkLst>
        </pc:inkChg>
        <pc:inkChg chg="add">
          <ac:chgData name="D K" userId="9ae49f2f11440d07" providerId="Windows Live" clId="Web-{C46DF2A1-0211-4AD3-82E5-5BE5D3613A84}" dt="2020-08-28T20:46:48.497" v="56"/>
          <ac:inkMkLst>
            <pc:docMk/>
            <pc:sldMk cId="598725483" sldId="269"/>
            <ac:inkMk id="81" creationId="{1B955E35-3279-477E-96C0-9EB17834C1A9}"/>
          </ac:inkMkLst>
        </pc:inkChg>
        <pc:inkChg chg="add">
          <ac:chgData name="D K" userId="9ae49f2f11440d07" providerId="Windows Live" clId="Web-{C46DF2A1-0211-4AD3-82E5-5BE5D3613A84}" dt="2020-08-28T20:46:48.497" v="57"/>
          <ac:inkMkLst>
            <pc:docMk/>
            <pc:sldMk cId="598725483" sldId="269"/>
            <ac:inkMk id="82" creationId="{712DC2AB-D9B1-4E0A-A844-8CA46241D552}"/>
          </ac:inkMkLst>
        </pc:inkChg>
        <pc:inkChg chg="add">
          <ac:chgData name="D K" userId="9ae49f2f11440d07" providerId="Windows Live" clId="Web-{C46DF2A1-0211-4AD3-82E5-5BE5D3613A84}" dt="2020-08-28T20:46:48.497" v="58"/>
          <ac:inkMkLst>
            <pc:docMk/>
            <pc:sldMk cId="598725483" sldId="269"/>
            <ac:inkMk id="83" creationId="{FA9017BD-7510-4A9A-AEFA-C8835D99E82A}"/>
          </ac:inkMkLst>
        </pc:inkChg>
        <pc:inkChg chg="add">
          <ac:chgData name="D K" userId="9ae49f2f11440d07" providerId="Windows Live" clId="Web-{C46DF2A1-0211-4AD3-82E5-5BE5D3613A84}" dt="2020-08-28T20:46:49.763" v="59"/>
          <ac:inkMkLst>
            <pc:docMk/>
            <pc:sldMk cId="598725483" sldId="269"/>
            <ac:inkMk id="84" creationId="{9FB2F432-D9BE-4071-8CE3-E2CCDD07CE51}"/>
          </ac:inkMkLst>
        </pc:inkChg>
        <pc:inkChg chg="add">
          <ac:chgData name="D K" userId="9ae49f2f11440d07" providerId="Windows Live" clId="Web-{C46DF2A1-0211-4AD3-82E5-5BE5D3613A84}" dt="2020-08-28T20:46:58.904" v="60"/>
          <ac:inkMkLst>
            <pc:docMk/>
            <pc:sldMk cId="598725483" sldId="269"/>
            <ac:inkMk id="85" creationId="{F18F8F28-7AD5-4A4C-BDE6-BF1D0F39A527}"/>
          </ac:inkMkLst>
        </pc:inkChg>
        <pc:inkChg chg="add">
          <ac:chgData name="D K" userId="9ae49f2f11440d07" providerId="Windows Live" clId="Web-{C46DF2A1-0211-4AD3-82E5-5BE5D3613A84}" dt="2020-08-28T20:47:00.419" v="61"/>
          <ac:inkMkLst>
            <pc:docMk/>
            <pc:sldMk cId="598725483" sldId="269"/>
            <ac:inkMk id="86" creationId="{ACEB2AF4-4D8A-4F74-8E4E-989EA208C46F}"/>
          </ac:inkMkLst>
        </pc:inkChg>
        <pc:inkChg chg="add">
          <ac:chgData name="D K" userId="9ae49f2f11440d07" providerId="Windows Live" clId="Web-{C46DF2A1-0211-4AD3-82E5-5BE5D3613A84}" dt="2020-08-28T20:47:00.419" v="62"/>
          <ac:inkMkLst>
            <pc:docMk/>
            <pc:sldMk cId="598725483" sldId="269"/>
            <ac:inkMk id="87" creationId="{3E022982-0040-4F94-B436-004ABFE74E2D}"/>
          </ac:inkMkLst>
        </pc:inkChg>
        <pc:inkChg chg="add">
          <ac:chgData name="D K" userId="9ae49f2f11440d07" providerId="Windows Live" clId="Web-{C46DF2A1-0211-4AD3-82E5-5BE5D3613A84}" dt="2020-08-28T20:47:00.419" v="63"/>
          <ac:inkMkLst>
            <pc:docMk/>
            <pc:sldMk cId="598725483" sldId="269"/>
            <ac:inkMk id="88" creationId="{342D2A8E-F026-4376-AC13-8D23A07DA03B}"/>
          </ac:inkMkLst>
        </pc:inkChg>
        <pc:inkChg chg="add">
          <ac:chgData name="D K" userId="9ae49f2f11440d07" providerId="Windows Live" clId="Web-{C46DF2A1-0211-4AD3-82E5-5BE5D3613A84}" dt="2020-08-28T20:47:00.419" v="64"/>
          <ac:inkMkLst>
            <pc:docMk/>
            <pc:sldMk cId="598725483" sldId="269"/>
            <ac:inkMk id="89" creationId="{7538C056-ADC9-4705-BCAA-4CC7353F2293}"/>
          </ac:inkMkLst>
        </pc:inkChg>
        <pc:inkChg chg="add">
          <ac:chgData name="D K" userId="9ae49f2f11440d07" providerId="Windows Live" clId="Web-{C46DF2A1-0211-4AD3-82E5-5BE5D3613A84}" dt="2020-08-28T20:47:00.419" v="65"/>
          <ac:inkMkLst>
            <pc:docMk/>
            <pc:sldMk cId="598725483" sldId="269"/>
            <ac:inkMk id="90" creationId="{1AF885F5-670B-4C8F-BE2F-B614EED2E16A}"/>
          </ac:inkMkLst>
        </pc:inkChg>
        <pc:inkChg chg="add">
          <ac:chgData name="D K" userId="9ae49f2f11440d07" providerId="Windows Live" clId="Web-{C46DF2A1-0211-4AD3-82E5-5BE5D3613A84}" dt="2020-08-28T20:47:00.435" v="66"/>
          <ac:inkMkLst>
            <pc:docMk/>
            <pc:sldMk cId="598725483" sldId="269"/>
            <ac:inkMk id="91" creationId="{BCC93CAA-A8EE-4DEC-8C09-F415B2F878B4}"/>
          </ac:inkMkLst>
        </pc:inkChg>
        <pc:inkChg chg="add">
          <ac:chgData name="D K" userId="9ae49f2f11440d07" providerId="Windows Live" clId="Web-{C46DF2A1-0211-4AD3-82E5-5BE5D3613A84}" dt="2020-08-28T20:47:00.435" v="67"/>
          <ac:inkMkLst>
            <pc:docMk/>
            <pc:sldMk cId="598725483" sldId="269"/>
            <ac:inkMk id="92" creationId="{C2EAC834-0739-40B5-BDF6-007FA27CAE5C}"/>
          </ac:inkMkLst>
        </pc:inkChg>
        <pc:inkChg chg="add">
          <ac:chgData name="D K" userId="9ae49f2f11440d07" providerId="Windows Live" clId="Web-{C46DF2A1-0211-4AD3-82E5-5BE5D3613A84}" dt="2020-08-28T20:47:01.044" v="68"/>
          <ac:inkMkLst>
            <pc:docMk/>
            <pc:sldMk cId="598725483" sldId="269"/>
            <ac:inkMk id="93" creationId="{FCF32953-7B33-4122-8B2E-60FD112D9BED}"/>
          </ac:inkMkLst>
        </pc:inkChg>
        <pc:inkChg chg="add">
          <ac:chgData name="D K" userId="9ae49f2f11440d07" providerId="Windows Live" clId="Web-{C46DF2A1-0211-4AD3-82E5-5BE5D3613A84}" dt="2020-08-28T20:47:13.607" v="69"/>
          <ac:inkMkLst>
            <pc:docMk/>
            <pc:sldMk cId="598725483" sldId="269"/>
            <ac:inkMk id="94" creationId="{0E3C4348-423B-4284-ACB4-240D1EBC52CE}"/>
          </ac:inkMkLst>
        </pc:inkChg>
        <pc:inkChg chg="add">
          <ac:chgData name="D K" userId="9ae49f2f11440d07" providerId="Windows Live" clId="Web-{C46DF2A1-0211-4AD3-82E5-5BE5D3613A84}" dt="2020-08-28T20:47:13.630" v="70"/>
          <ac:inkMkLst>
            <pc:docMk/>
            <pc:sldMk cId="598725483" sldId="269"/>
            <ac:inkMk id="95" creationId="{5C02CE7B-04FC-47D3-A5EC-140CA0F544FD}"/>
          </ac:inkMkLst>
        </pc:inkChg>
        <pc:inkChg chg="add">
          <ac:chgData name="D K" userId="9ae49f2f11440d07" providerId="Windows Live" clId="Web-{C46DF2A1-0211-4AD3-82E5-5BE5D3613A84}" dt="2020-08-28T20:47:13.630" v="71"/>
          <ac:inkMkLst>
            <pc:docMk/>
            <pc:sldMk cId="598725483" sldId="269"/>
            <ac:inkMk id="96" creationId="{15A2383A-472F-4020-86D2-22BFE869E298}"/>
          </ac:inkMkLst>
        </pc:inkChg>
        <pc:inkChg chg="add">
          <ac:chgData name="D K" userId="9ae49f2f11440d07" providerId="Windows Live" clId="Web-{C46DF2A1-0211-4AD3-82E5-5BE5D3613A84}" dt="2020-08-28T20:47:13.630" v="72"/>
          <ac:inkMkLst>
            <pc:docMk/>
            <pc:sldMk cId="598725483" sldId="269"/>
            <ac:inkMk id="97" creationId="{313BA782-C80B-42E1-9E25-DCBE4DF1FACD}"/>
          </ac:inkMkLst>
        </pc:inkChg>
        <pc:inkChg chg="add">
          <ac:chgData name="D K" userId="9ae49f2f11440d07" providerId="Windows Live" clId="Web-{C46DF2A1-0211-4AD3-82E5-5BE5D3613A84}" dt="2020-08-28T20:47:13.640" v="73"/>
          <ac:inkMkLst>
            <pc:docMk/>
            <pc:sldMk cId="598725483" sldId="269"/>
            <ac:inkMk id="98" creationId="{8C928E59-7641-4592-9D0E-D8192751881A}"/>
          </ac:inkMkLst>
        </pc:inkChg>
        <pc:inkChg chg="add">
          <ac:chgData name="D K" userId="9ae49f2f11440d07" providerId="Windows Live" clId="Web-{C46DF2A1-0211-4AD3-82E5-5BE5D3613A84}" dt="2020-08-28T20:47:13.640" v="74"/>
          <ac:inkMkLst>
            <pc:docMk/>
            <pc:sldMk cId="598725483" sldId="269"/>
            <ac:inkMk id="99" creationId="{C935392C-0353-4209-A404-C61F967B6F60}"/>
          </ac:inkMkLst>
        </pc:inkChg>
        <pc:inkChg chg="add">
          <ac:chgData name="D K" userId="9ae49f2f11440d07" providerId="Windows Live" clId="Web-{C46DF2A1-0211-4AD3-82E5-5BE5D3613A84}" dt="2020-08-28T20:47:13.640" v="75"/>
          <ac:inkMkLst>
            <pc:docMk/>
            <pc:sldMk cId="598725483" sldId="269"/>
            <ac:inkMk id="100" creationId="{8977DC5A-99EF-4438-81CF-3BDE89AB753C}"/>
          </ac:inkMkLst>
        </pc:inkChg>
        <pc:inkChg chg="add">
          <ac:chgData name="D K" userId="9ae49f2f11440d07" providerId="Windows Live" clId="Web-{C46DF2A1-0211-4AD3-82E5-5BE5D3613A84}" dt="2020-08-28T20:47:13.640" v="76"/>
          <ac:inkMkLst>
            <pc:docMk/>
            <pc:sldMk cId="598725483" sldId="269"/>
            <ac:inkMk id="101" creationId="{25D7C72E-9A68-4EB4-AF52-87A3728287D4}"/>
          </ac:inkMkLst>
        </pc:inkChg>
        <pc:inkChg chg="add">
          <ac:chgData name="D K" userId="9ae49f2f11440d07" providerId="Windows Live" clId="Web-{C46DF2A1-0211-4AD3-82E5-5BE5D3613A84}" dt="2020-08-28T20:47:13.653" v="77"/>
          <ac:inkMkLst>
            <pc:docMk/>
            <pc:sldMk cId="598725483" sldId="269"/>
            <ac:inkMk id="102" creationId="{B4362042-5D81-4BF2-AA2F-C8FABF4AC65D}"/>
          </ac:inkMkLst>
        </pc:inkChg>
        <pc:inkChg chg="add">
          <ac:chgData name="D K" userId="9ae49f2f11440d07" providerId="Windows Live" clId="Web-{C46DF2A1-0211-4AD3-82E5-5BE5D3613A84}" dt="2020-08-28T20:47:13.653" v="78"/>
          <ac:inkMkLst>
            <pc:docMk/>
            <pc:sldMk cId="598725483" sldId="269"/>
            <ac:inkMk id="103" creationId="{77512A27-326D-4759-912E-431B3CE2046F}"/>
          </ac:inkMkLst>
        </pc:inkChg>
        <pc:inkChg chg="add">
          <ac:chgData name="D K" userId="9ae49f2f11440d07" providerId="Windows Live" clId="Web-{C46DF2A1-0211-4AD3-82E5-5BE5D3613A84}" dt="2020-08-28T20:47:13.653" v="79"/>
          <ac:inkMkLst>
            <pc:docMk/>
            <pc:sldMk cId="598725483" sldId="269"/>
            <ac:inkMk id="104" creationId="{D5821FE9-F752-4BE3-8535-F1A0F60C2B3A}"/>
          </ac:inkMkLst>
        </pc:inkChg>
        <pc:inkChg chg="add">
          <ac:chgData name="D K" userId="9ae49f2f11440d07" providerId="Windows Live" clId="Web-{C46DF2A1-0211-4AD3-82E5-5BE5D3613A84}" dt="2020-08-28T20:47:13.653" v="80"/>
          <ac:inkMkLst>
            <pc:docMk/>
            <pc:sldMk cId="598725483" sldId="269"/>
            <ac:inkMk id="105" creationId="{F3FC5D7E-FCF2-4F38-8DB2-B3700D4B779E}"/>
          </ac:inkMkLst>
        </pc:inkChg>
        <pc:inkChg chg="add">
          <ac:chgData name="D K" userId="9ae49f2f11440d07" providerId="Windows Live" clId="Web-{C46DF2A1-0211-4AD3-82E5-5BE5D3613A84}" dt="2020-08-28T20:47:13.653" v="81"/>
          <ac:inkMkLst>
            <pc:docMk/>
            <pc:sldMk cId="598725483" sldId="269"/>
            <ac:inkMk id="106" creationId="{5489D787-2D38-4B0F-BE1B-28ADBAB4599C}"/>
          </ac:inkMkLst>
        </pc:inkChg>
        <pc:inkChg chg="add">
          <ac:chgData name="D K" userId="9ae49f2f11440d07" providerId="Windows Live" clId="Web-{C46DF2A1-0211-4AD3-82E5-5BE5D3613A84}" dt="2020-08-28T20:47:14.372" v="82"/>
          <ac:inkMkLst>
            <pc:docMk/>
            <pc:sldMk cId="598725483" sldId="269"/>
            <ac:inkMk id="107" creationId="{A0A32062-574C-44FF-8170-6058C5440F66}"/>
          </ac:inkMkLst>
        </pc:inkChg>
        <pc:inkChg chg="add">
          <ac:chgData name="D K" userId="9ae49f2f11440d07" providerId="Windows Live" clId="Web-{C46DF2A1-0211-4AD3-82E5-5BE5D3613A84}" dt="2020-08-28T20:47:21.247" v="83"/>
          <ac:inkMkLst>
            <pc:docMk/>
            <pc:sldMk cId="598725483" sldId="269"/>
            <ac:inkMk id="108" creationId="{14788432-BA3F-4DD6-91DD-02645646246E}"/>
          </ac:inkMkLst>
        </pc:inkChg>
        <pc:inkChg chg="add">
          <ac:chgData name="D K" userId="9ae49f2f11440d07" providerId="Windows Live" clId="Web-{C46DF2A1-0211-4AD3-82E5-5BE5D3613A84}" dt="2020-08-28T20:47:23.716" v="84"/>
          <ac:inkMkLst>
            <pc:docMk/>
            <pc:sldMk cId="598725483" sldId="269"/>
            <ac:inkMk id="109" creationId="{99DDD19A-65F5-43D1-8C4C-76C549101E78}"/>
          </ac:inkMkLst>
        </pc:inkChg>
        <pc:inkChg chg="add">
          <ac:chgData name="D K" userId="9ae49f2f11440d07" providerId="Windows Live" clId="Web-{C46DF2A1-0211-4AD3-82E5-5BE5D3613A84}" dt="2020-08-28T20:47:25.591" v="85"/>
          <ac:inkMkLst>
            <pc:docMk/>
            <pc:sldMk cId="598725483" sldId="269"/>
            <ac:inkMk id="110" creationId="{D3C56DA3-8518-4D09-A6E2-E2993F1A2CA9}"/>
          </ac:inkMkLst>
        </pc:inkChg>
      </pc:sldChg>
      <pc:sldChg chg="addSp delSp add replId">
        <pc:chgData name="D K" userId="9ae49f2f11440d07" providerId="Windows Live" clId="Web-{C46DF2A1-0211-4AD3-82E5-5BE5D3613A84}" dt="2020-08-28T20:51:21.481" v="235"/>
        <pc:sldMkLst>
          <pc:docMk/>
          <pc:sldMk cId="1330000498" sldId="270"/>
        </pc:sldMkLst>
        <pc:inkChg chg="del">
          <ac:chgData name="D K" userId="9ae49f2f11440d07" providerId="Windows Live" clId="Web-{C46DF2A1-0211-4AD3-82E5-5BE5D3613A84}" dt="2020-08-28T20:48:04.325" v="144"/>
          <ac:inkMkLst>
            <pc:docMk/>
            <pc:sldMk cId="1330000498" sldId="270"/>
            <ac:inkMk id="2" creationId="{96AE86D9-9491-4020-9000-B2A00B13CB21}"/>
          </ac:inkMkLst>
        </pc:inkChg>
        <pc:inkChg chg="del">
          <ac:chgData name="D K" userId="9ae49f2f11440d07" providerId="Windows Live" clId="Web-{C46DF2A1-0211-4AD3-82E5-5BE5D3613A84}" dt="2020-08-28T20:48:04.325" v="143"/>
          <ac:inkMkLst>
            <pc:docMk/>
            <pc:sldMk cId="1330000498" sldId="270"/>
            <ac:inkMk id="3" creationId="{7B95704D-FFB6-41BF-9DCC-549DDD831945}"/>
          </ac:inkMkLst>
        </pc:inkChg>
        <pc:inkChg chg="add del">
          <ac:chgData name="D K" userId="9ae49f2f11440d07" providerId="Windows Live" clId="Web-{C46DF2A1-0211-4AD3-82E5-5BE5D3613A84}" dt="2020-08-28T20:47:53.700" v="88"/>
          <ac:inkMkLst>
            <pc:docMk/>
            <pc:sldMk cId="1330000498" sldId="270"/>
            <ac:inkMk id="4" creationId="{0A52C8A8-E6B6-4E43-8143-B529C334669D}"/>
          </ac:inkMkLst>
        </pc:inkChg>
        <pc:inkChg chg="del">
          <ac:chgData name="D K" userId="9ae49f2f11440d07" providerId="Windows Live" clId="Web-{C46DF2A1-0211-4AD3-82E5-5BE5D3613A84}" dt="2020-08-28T20:48:04.325" v="142"/>
          <ac:inkMkLst>
            <pc:docMk/>
            <pc:sldMk cId="1330000498" sldId="270"/>
            <ac:inkMk id="5" creationId="{FD4EF9A3-94FA-46C2-B2BC-19F164BF48F3}"/>
          </ac:inkMkLst>
        </pc:inkChg>
        <pc:inkChg chg="del">
          <ac:chgData name="D K" userId="9ae49f2f11440d07" providerId="Windows Live" clId="Web-{C46DF2A1-0211-4AD3-82E5-5BE5D3613A84}" dt="2020-08-28T20:48:04.325" v="141"/>
          <ac:inkMkLst>
            <pc:docMk/>
            <pc:sldMk cId="1330000498" sldId="270"/>
            <ac:inkMk id="6" creationId="{9894FECE-C24B-41FB-B2A0-2D035DC98B5F}"/>
          </ac:inkMkLst>
        </pc:inkChg>
        <pc:inkChg chg="add">
          <ac:chgData name="D K" userId="9ae49f2f11440d07" providerId="Windows Live" clId="Web-{C46DF2A1-0211-4AD3-82E5-5BE5D3613A84}" dt="2020-08-28T20:48:16.122" v="145"/>
          <ac:inkMkLst>
            <pc:docMk/>
            <pc:sldMk cId="1330000498" sldId="270"/>
            <ac:inkMk id="7" creationId="{6BD96337-73A2-4BC4-95DB-73802B2E48D9}"/>
          </ac:inkMkLst>
        </pc:inkChg>
        <pc:inkChg chg="add">
          <ac:chgData name="D K" userId="9ae49f2f11440d07" providerId="Windows Live" clId="Web-{C46DF2A1-0211-4AD3-82E5-5BE5D3613A84}" dt="2020-08-28T20:48:16.122" v="146"/>
          <ac:inkMkLst>
            <pc:docMk/>
            <pc:sldMk cId="1330000498" sldId="270"/>
            <ac:inkMk id="8" creationId="{59E27D80-614A-42C1-A7E3-F5020205175C}"/>
          </ac:inkMkLst>
        </pc:inkChg>
        <pc:inkChg chg="add">
          <ac:chgData name="D K" userId="9ae49f2f11440d07" providerId="Windows Live" clId="Web-{C46DF2A1-0211-4AD3-82E5-5BE5D3613A84}" dt="2020-08-28T20:48:16.872" v="147"/>
          <ac:inkMkLst>
            <pc:docMk/>
            <pc:sldMk cId="1330000498" sldId="270"/>
            <ac:inkMk id="9" creationId="{03B80A40-31FD-4B47-8077-D3A18E623B61}"/>
          </ac:inkMkLst>
        </pc:inkChg>
        <pc:inkChg chg="add">
          <ac:chgData name="D K" userId="9ae49f2f11440d07" providerId="Windows Live" clId="Web-{C46DF2A1-0211-4AD3-82E5-5BE5D3613A84}" dt="2020-08-28T20:48:16.872" v="148"/>
          <ac:inkMkLst>
            <pc:docMk/>
            <pc:sldMk cId="1330000498" sldId="270"/>
            <ac:inkMk id="10" creationId="{0EF0CE21-9E1B-4912-9BC6-75295E0257D2}"/>
          </ac:inkMkLst>
        </pc:inkChg>
        <pc:inkChg chg="del">
          <ac:chgData name="D K" userId="9ae49f2f11440d07" providerId="Windows Live" clId="Web-{C46DF2A1-0211-4AD3-82E5-5BE5D3613A84}" dt="2020-08-28T20:48:04.325" v="140"/>
          <ac:inkMkLst>
            <pc:docMk/>
            <pc:sldMk cId="1330000498" sldId="270"/>
            <ac:inkMk id="11" creationId="{42514BE7-4259-476E-9204-B872F9B5A597}"/>
          </ac:inkMkLst>
        </pc:inkChg>
        <pc:inkChg chg="del">
          <ac:chgData name="D K" userId="9ae49f2f11440d07" providerId="Windows Live" clId="Web-{C46DF2A1-0211-4AD3-82E5-5BE5D3613A84}" dt="2020-08-28T20:48:04.325" v="139"/>
          <ac:inkMkLst>
            <pc:docMk/>
            <pc:sldMk cId="1330000498" sldId="270"/>
            <ac:inkMk id="12" creationId="{EBC86CD3-8D43-4E82-B6DC-0E312509E6D8}"/>
          </ac:inkMkLst>
        </pc:inkChg>
        <pc:inkChg chg="del">
          <ac:chgData name="D K" userId="9ae49f2f11440d07" providerId="Windows Live" clId="Web-{C46DF2A1-0211-4AD3-82E5-5BE5D3613A84}" dt="2020-08-28T20:48:04.325" v="138"/>
          <ac:inkMkLst>
            <pc:docMk/>
            <pc:sldMk cId="1330000498" sldId="270"/>
            <ac:inkMk id="13" creationId="{3A800761-029B-46D5-A716-DA6306559902}"/>
          </ac:inkMkLst>
        </pc:inkChg>
        <pc:inkChg chg="add">
          <ac:chgData name="D K" userId="9ae49f2f11440d07" providerId="Windows Live" clId="Web-{C46DF2A1-0211-4AD3-82E5-5BE5D3613A84}" dt="2020-08-28T20:48:47.309" v="149"/>
          <ac:inkMkLst>
            <pc:docMk/>
            <pc:sldMk cId="1330000498" sldId="270"/>
            <ac:inkMk id="14" creationId="{7550CD1D-C791-490B-950D-7899BB2F929C}"/>
          </ac:inkMkLst>
        </pc:inkChg>
        <pc:inkChg chg="del">
          <ac:chgData name="D K" userId="9ae49f2f11440d07" providerId="Windows Live" clId="Web-{C46DF2A1-0211-4AD3-82E5-5BE5D3613A84}" dt="2020-08-28T20:48:04.310" v="137"/>
          <ac:inkMkLst>
            <pc:docMk/>
            <pc:sldMk cId="1330000498" sldId="270"/>
            <ac:inkMk id="15" creationId="{C111331C-F43A-4482-B0D9-E5D1D117F567}"/>
          </ac:inkMkLst>
        </pc:inkChg>
        <pc:inkChg chg="add">
          <ac:chgData name="D K" userId="9ae49f2f11440d07" providerId="Windows Live" clId="Web-{C46DF2A1-0211-4AD3-82E5-5BE5D3613A84}" dt="2020-08-28T20:48:49.544" v="150"/>
          <ac:inkMkLst>
            <pc:docMk/>
            <pc:sldMk cId="1330000498" sldId="270"/>
            <ac:inkMk id="16" creationId="{64475966-0B7D-495F-A0FC-57BF9BF8DCFA}"/>
          </ac:inkMkLst>
        </pc:inkChg>
        <pc:inkChg chg="add">
          <ac:chgData name="D K" userId="9ae49f2f11440d07" providerId="Windows Live" clId="Web-{C46DF2A1-0211-4AD3-82E5-5BE5D3613A84}" dt="2020-08-28T20:48:51.544" v="151"/>
          <ac:inkMkLst>
            <pc:docMk/>
            <pc:sldMk cId="1330000498" sldId="270"/>
            <ac:inkMk id="17" creationId="{105238CB-77DA-48AE-A63F-B13D30EDD89F}"/>
          </ac:inkMkLst>
        </pc:inkChg>
        <pc:inkChg chg="add">
          <ac:chgData name="D K" userId="9ae49f2f11440d07" providerId="Windows Live" clId="Web-{C46DF2A1-0211-4AD3-82E5-5BE5D3613A84}" dt="2020-08-28T20:48:52.778" v="152"/>
          <ac:inkMkLst>
            <pc:docMk/>
            <pc:sldMk cId="1330000498" sldId="270"/>
            <ac:inkMk id="18" creationId="{A5F813CD-BBA3-43F5-9891-D81852693EB2}"/>
          </ac:inkMkLst>
        </pc:inkChg>
        <pc:inkChg chg="add del">
          <ac:chgData name="D K" userId="9ae49f2f11440d07" providerId="Windows Live" clId="Web-{C46DF2A1-0211-4AD3-82E5-5BE5D3613A84}" dt="2020-08-28T20:49:06.419" v="154"/>
          <ac:inkMkLst>
            <pc:docMk/>
            <pc:sldMk cId="1330000498" sldId="270"/>
            <ac:inkMk id="19" creationId="{E201D41E-9F57-4B4D-8A89-CBE0A8C866A3}"/>
          </ac:inkMkLst>
        </pc:inkChg>
        <pc:inkChg chg="del">
          <ac:chgData name="D K" userId="9ae49f2f11440d07" providerId="Windows Live" clId="Web-{C46DF2A1-0211-4AD3-82E5-5BE5D3613A84}" dt="2020-08-28T20:48:04.310" v="136"/>
          <ac:inkMkLst>
            <pc:docMk/>
            <pc:sldMk cId="1330000498" sldId="270"/>
            <ac:inkMk id="20" creationId="{B8943094-2620-4720-A935-529F55550361}"/>
          </ac:inkMkLst>
        </pc:inkChg>
        <pc:inkChg chg="del">
          <ac:chgData name="D K" userId="9ae49f2f11440d07" providerId="Windows Live" clId="Web-{C46DF2A1-0211-4AD3-82E5-5BE5D3613A84}" dt="2020-08-28T20:48:04.310" v="135"/>
          <ac:inkMkLst>
            <pc:docMk/>
            <pc:sldMk cId="1330000498" sldId="270"/>
            <ac:inkMk id="21" creationId="{7242EB7F-DD84-4661-8343-A96F506AB581}"/>
          </ac:inkMkLst>
        </pc:inkChg>
        <pc:inkChg chg="del">
          <ac:chgData name="D K" userId="9ae49f2f11440d07" providerId="Windows Live" clId="Web-{C46DF2A1-0211-4AD3-82E5-5BE5D3613A84}" dt="2020-08-28T20:48:04.310" v="134"/>
          <ac:inkMkLst>
            <pc:docMk/>
            <pc:sldMk cId="1330000498" sldId="270"/>
            <ac:inkMk id="22" creationId="{9232F9BD-8F92-4963-9977-21828D878946}"/>
          </ac:inkMkLst>
        </pc:inkChg>
        <pc:inkChg chg="del">
          <ac:chgData name="D K" userId="9ae49f2f11440d07" providerId="Windows Live" clId="Web-{C46DF2A1-0211-4AD3-82E5-5BE5D3613A84}" dt="2020-08-28T20:48:04.310" v="133"/>
          <ac:inkMkLst>
            <pc:docMk/>
            <pc:sldMk cId="1330000498" sldId="270"/>
            <ac:inkMk id="23" creationId="{BD363913-E3EF-4794-BB16-FB8571C2DCE8}"/>
          </ac:inkMkLst>
        </pc:inkChg>
        <pc:inkChg chg="add del">
          <ac:chgData name="D K" userId="9ae49f2f11440d07" providerId="Windows Live" clId="Web-{C46DF2A1-0211-4AD3-82E5-5BE5D3613A84}" dt="2020-08-28T20:50:12.153" v="156"/>
          <ac:inkMkLst>
            <pc:docMk/>
            <pc:sldMk cId="1330000498" sldId="270"/>
            <ac:inkMk id="24" creationId="{CDE441F3-A6EF-44E7-9A44-A3A55B0F4F1B}"/>
          </ac:inkMkLst>
        </pc:inkChg>
        <pc:inkChg chg="add">
          <ac:chgData name="D K" userId="9ae49f2f11440d07" providerId="Windows Live" clId="Web-{C46DF2A1-0211-4AD3-82E5-5BE5D3613A84}" dt="2020-08-28T20:50:12.200" v="157"/>
          <ac:inkMkLst>
            <pc:docMk/>
            <pc:sldMk cId="1330000498" sldId="270"/>
            <ac:inkMk id="25" creationId="{1323E4C6-269F-4E55-A275-93641D9AA38F}"/>
          </ac:inkMkLst>
        </pc:inkChg>
        <pc:inkChg chg="del">
          <ac:chgData name="D K" userId="9ae49f2f11440d07" providerId="Windows Live" clId="Web-{C46DF2A1-0211-4AD3-82E5-5BE5D3613A84}" dt="2020-08-28T20:47:53.700" v="93"/>
          <ac:inkMkLst>
            <pc:docMk/>
            <pc:sldMk cId="1330000498" sldId="270"/>
            <ac:inkMk id="26" creationId="{AC97BD16-9E2F-432C-9D2F-E7F7ECBD6044}"/>
          </ac:inkMkLst>
        </pc:inkChg>
        <pc:inkChg chg="add">
          <ac:chgData name="D K" userId="9ae49f2f11440d07" providerId="Windows Live" clId="Web-{C46DF2A1-0211-4AD3-82E5-5BE5D3613A84}" dt="2020-08-28T20:50:12.262" v="158"/>
          <ac:inkMkLst>
            <pc:docMk/>
            <pc:sldMk cId="1330000498" sldId="270"/>
            <ac:inkMk id="27" creationId="{3FD2212C-6FA0-480B-99D3-81933587C2AC}"/>
          </ac:inkMkLst>
        </pc:inkChg>
        <pc:inkChg chg="add">
          <ac:chgData name="D K" userId="9ae49f2f11440d07" providerId="Windows Live" clId="Web-{C46DF2A1-0211-4AD3-82E5-5BE5D3613A84}" dt="2020-08-28T20:50:12.309" v="159"/>
          <ac:inkMkLst>
            <pc:docMk/>
            <pc:sldMk cId="1330000498" sldId="270"/>
            <ac:inkMk id="28" creationId="{3C381C74-2C2F-4604-9CA1-FE4B91A5019F}"/>
          </ac:inkMkLst>
        </pc:inkChg>
        <pc:inkChg chg="add">
          <ac:chgData name="D K" userId="9ae49f2f11440d07" providerId="Windows Live" clId="Web-{C46DF2A1-0211-4AD3-82E5-5BE5D3613A84}" dt="2020-08-28T20:50:12.340" v="160"/>
          <ac:inkMkLst>
            <pc:docMk/>
            <pc:sldMk cId="1330000498" sldId="270"/>
            <ac:inkMk id="29" creationId="{B94ED4AA-73AB-4359-B055-EF8B52922497}"/>
          </ac:inkMkLst>
        </pc:inkChg>
        <pc:inkChg chg="add">
          <ac:chgData name="D K" userId="9ae49f2f11440d07" providerId="Windows Live" clId="Web-{C46DF2A1-0211-4AD3-82E5-5BE5D3613A84}" dt="2020-08-28T20:50:12.418" v="161"/>
          <ac:inkMkLst>
            <pc:docMk/>
            <pc:sldMk cId="1330000498" sldId="270"/>
            <ac:inkMk id="30" creationId="{2C9B42B9-C217-41D3-940E-426113F0EB1E}"/>
          </ac:inkMkLst>
        </pc:inkChg>
        <pc:inkChg chg="add">
          <ac:chgData name="D K" userId="9ae49f2f11440d07" providerId="Windows Live" clId="Web-{C46DF2A1-0211-4AD3-82E5-5BE5D3613A84}" dt="2020-08-28T20:50:12.450" v="162"/>
          <ac:inkMkLst>
            <pc:docMk/>
            <pc:sldMk cId="1330000498" sldId="270"/>
            <ac:inkMk id="31" creationId="{3898FB5C-A75F-4B78-8AE5-8864D02354D8}"/>
          </ac:inkMkLst>
        </pc:inkChg>
        <pc:inkChg chg="add">
          <ac:chgData name="D K" userId="9ae49f2f11440d07" providerId="Windows Live" clId="Web-{C46DF2A1-0211-4AD3-82E5-5BE5D3613A84}" dt="2020-08-28T20:50:12.450" v="163"/>
          <ac:inkMkLst>
            <pc:docMk/>
            <pc:sldMk cId="1330000498" sldId="270"/>
            <ac:inkMk id="32" creationId="{E84199D5-E23B-42AC-8732-7A2D824E874B}"/>
          </ac:inkMkLst>
        </pc:inkChg>
        <pc:inkChg chg="add">
          <ac:chgData name="D K" userId="9ae49f2f11440d07" providerId="Windows Live" clId="Web-{C46DF2A1-0211-4AD3-82E5-5BE5D3613A84}" dt="2020-08-28T20:50:12.481" v="164"/>
          <ac:inkMkLst>
            <pc:docMk/>
            <pc:sldMk cId="1330000498" sldId="270"/>
            <ac:inkMk id="33" creationId="{8EA7BA12-1294-4BA3-B572-D20E59BE7C42}"/>
          </ac:inkMkLst>
        </pc:inkChg>
        <pc:inkChg chg="del">
          <ac:chgData name="D K" userId="9ae49f2f11440d07" providerId="Windows Live" clId="Web-{C46DF2A1-0211-4AD3-82E5-5BE5D3613A84}" dt="2020-08-28T20:47:53.700" v="92"/>
          <ac:inkMkLst>
            <pc:docMk/>
            <pc:sldMk cId="1330000498" sldId="270"/>
            <ac:inkMk id="34" creationId="{7A1584AA-A95A-45D8-983A-AE68791B4B4E}"/>
          </ac:inkMkLst>
        </pc:inkChg>
        <pc:inkChg chg="del">
          <ac:chgData name="D K" userId="9ae49f2f11440d07" providerId="Windows Live" clId="Web-{C46DF2A1-0211-4AD3-82E5-5BE5D3613A84}" dt="2020-08-28T20:47:53.700" v="91"/>
          <ac:inkMkLst>
            <pc:docMk/>
            <pc:sldMk cId="1330000498" sldId="270"/>
            <ac:inkMk id="35" creationId="{FB9B6B5C-783D-4278-9BD4-0C58C0EA0B71}"/>
          </ac:inkMkLst>
        </pc:inkChg>
        <pc:inkChg chg="del">
          <ac:chgData name="D K" userId="9ae49f2f11440d07" providerId="Windows Live" clId="Web-{C46DF2A1-0211-4AD3-82E5-5BE5D3613A84}" dt="2020-08-28T20:47:53.700" v="90"/>
          <ac:inkMkLst>
            <pc:docMk/>
            <pc:sldMk cId="1330000498" sldId="270"/>
            <ac:inkMk id="36" creationId="{AABAF9E7-B0AD-43BB-A31D-80062FC98EB4}"/>
          </ac:inkMkLst>
        </pc:inkChg>
        <pc:inkChg chg="add">
          <ac:chgData name="D K" userId="9ae49f2f11440d07" providerId="Windows Live" clId="Web-{C46DF2A1-0211-4AD3-82E5-5BE5D3613A84}" dt="2020-08-28T20:50:12.497" v="165"/>
          <ac:inkMkLst>
            <pc:docMk/>
            <pc:sldMk cId="1330000498" sldId="270"/>
            <ac:inkMk id="37" creationId="{91C72695-DBDA-4A7A-A4C5-E8CAA366D924}"/>
          </ac:inkMkLst>
        </pc:inkChg>
        <pc:inkChg chg="add">
          <ac:chgData name="D K" userId="9ae49f2f11440d07" providerId="Windows Live" clId="Web-{C46DF2A1-0211-4AD3-82E5-5BE5D3613A84}" dt="2020-08-28T20:50:12.528" v="166"/>
          <ac:inkMkLst>
            <pc:docMk/>
            <pc:sldMk cId="1330000498" sldId="270"/>
            <ac:inkMk id="38" creationId="{E687130F-FD61-4126-A776-C93A92C11B3D}"/>
          </ac:inkMkLst>
        </pc:inkChg>
        <pc:inkChg chg="add">
          <ac:chgData name="D K" userId="9ae49f2f11440d07" providerId="Windows Live" clId="Web-{C46DF2A1-0211-4AD3-82E5-5BE5D3613A84}" dt="2020-08-28T20:50:37.168" v="167"/>
          <ac:inkMkLst>
            <pc:docMk/>
            <pc:sldMk cId="1330000498" sldId="270"/>
            <ac:inkMk id="39" creationId="{CBDC0048-A670-4E7A-9AEF-89E16DA16D9B}"/>
          </ac:inkMkLst>
        </pc:inkChg>
        <pc:inkChg chg="del">
          <ac:chgData name="D K" userId="9ae49f2f11440d07" providerId="Windows Live" clId="Web-{C46DF2A1-0211-4AD3-82E5-5BE5D3613A84}" dt="2020-08-28T20:47:53.700" v="89"/>
          <ac:inkMkLst>
            <pc:docMk/>
            <pc:sldMk cId="1330000498" sldId="270"/>
            <ac:inkMk id="40" creationId="{ED634719-B063-464F-B043-89B17247BCA3}"/>
          </ac:inkMkLst>
        </pc:inkChg>
        <pc:inkChg chg="add">
          <ac:chgData name="D K" userId="9ae49f2f11440d07" providerId="Windows Live" clId="Web-{C46DF2A1-0211-4AD3-82E5-5BE5D3613A84}" dt="2020-08-28T20:50:37.184" v="168"/>
          <ac:inkMkLst>
            <pc:docMk/>
            <pc:sldMk cId="1330000498" sldId="270"/>
            <ac:inkMk id="41" creationId="{53877DA4-7ACA-4DCF-BED7-D3DF6A32FA01}"/>
          </ac:inkMkLst>
        </pc:inkChg>
        <pc:inkChg chg="add">
          <ac:chgData name="D K" userId="9ae49f2f11440d07" providerId="Windows Live" clId="Web-{C46DF2A1-0211-4AD3-82E5-5BE5D3613A84}" dt="2020-08-28T20:50:37.184" v="169"/>
          <ac:inkMkLst>
            <pc:docMk/>
            <pc:sldMk cId="1330000498" sldId="270"/>
            <ac:inkMk id="42" creationId="{AB23177D-193E-4AFA-A4A2-8DEF9128A4AC}"/>
          </ac:inkMkLst>
        </pc:inkChg>
        <pc:inkChg chg="add">
          <ac:chgData name="D K" userId="9ae49f2f11440d07" providerId="Windows Live" clId="Web-{C46DF2A1-0211-4AD3-82E5-5BE5D3613A84}" dt="2020-08-28T20:50:37.184" v="170"/>
          <ac:inkMkLst>
            <pc:docMk/>
            <pc:sldMk cId="1330000498" sldId="270"/>
            <ac:inkMk id="43" creationId="{C8D9D395-4E40-4037-9826-4C08B7BD551C}"/>
          </ac:inkMkLst>
        </pc:inkChg>
        <pc:inkChg chg="add">
          <ac:chgData name="D K" userId="9ae49f2f11440d07" providerId="Windows Live" clId="Web-{C46DF2A1-0211-4AD3-82E5-5BE5D3613A84}" dt="2020-08-28T20:50:37.184" v="171"/>
          <ac:inkMkLst>
            <pc:docMk/>
            <pc:sldMk cId="1330000498" sldId="270"/>
            <ac:inkMk id="44" creationId="{1AF8BB41-804E-4D8D-860C-E5D466C8461A}"/>
          </ac:inkMkLst>
        </pc:inkChg>
        <pc:inkChg chg="add">
          <ac:chgData name="D K" userId="9ae49f2f11440d07" providerId="Windows Live" clId="Web-{C46DF2A1-0211-4AD3-82E5-5BE5D3613A84}" dt="2020-08-28T20:50:37.184" v="172"/>
          <ac:inkMkLst>
            <pc:docMk/>
            <pc:sldMk cId="1330000498" sldId="270"/>
            <ac:inkMk id="45" creationId="{3F4080CC-876D-42BA-B8C9-B7FEA4522532}"/>
          </ac:inkMkLst>
        </pc:inkChg>
        <pc:inkChg chg="del">
          <ac:chgData name="D K" userId="9ae49f2f11440d07" providerId="Windows Live" clId="Web-{C46DF2A1-0211-4AD3-82E5-5BE5D3613A84}" dt="2020-08-28T20:48:04.310" v="132"/>
          <ac:inkMkLst>
            <pc:docMk/>
            <pc:sldMk cId="1330000498" sldId="270"/>
            <ac:inkMk id="46" creationId="{452AB6D4-53EA-4ED4-8624-24CDE7DD36FF}"/>
          </ac:inkMkLst>
        </pc:inkChg>
        <pc:inkChg chg="add">
          <ac:chgData name="D K" userId="9ae49f2f11440d07" providerId="Windows Live" clId="Web-{C46DF2A1-0211-4AD3-82E5-5BE5D3613A84}" dt="2020-08-28T20:50:37.200" v="173"/>
          <ac:inkMkLst>
            <pc:docMk/>
            <pc:sldMk cId="1330000498" sldId="270"/>
            <ac:inkMk id="47" creationId="{04D4475A-F97C-40C2-B0D4-8BFDBED5034D}"/>
          </ac:inkMkLst>
        </pc:inkChg>
        <pc:inkChg chg="del">
          <ac:chgData name="D K" userId="9ae49f2f11440d07" providerId="Windows Live" clId="Web-{C46DF2A1-0211-4AD3-82E5-5BE5D3613A84}" dt="2020-08-28T20:48:04.310" v="131"/>
          <ac:inkMkLst>
            <pc:docMk/>
            <pc:sldMk cId="1330000498" sldId="270"/>
            <ac:inkMk id="48" creationId="{15358C3A-6801-4D48-9B36-672FB3A7ADCF}"/>
          </ac:inkMkLst>
        </pc:inkChg>
        <pc:inkChg chg="add">
          <ac:chgData name="D K" userId="9ae49f2f11440d07" providerId="Windows Live" clId="Web-{C46DF2A1-0211-4AD3-82E5-5BE5D3613A84}" dt="2020-08-28T20:50:37.200" v="174"/>
          <ac:inkMkLst>
            <pc:docMk/>
            <pc:sldMk cId="1330000498" sldId="270"/>
            <ac:inkMk id="49" creationId="{1377D759-7786-476D-AFB2-645A8F334685}"/>
          </ac:inkMkLst>
        </pc:inkChg>
        <pc:inkChg chg="add">
          <ac:chgData name="D K" userId="9ae49f2f11440d07" providerId="Windows Live" clId="Web-{C46DF2A1-0211-4AD3-82E5-5BE5D3613A84}" dt="2020-08-28T20:50:37.200" v="175"/>
          <ac:inkMkLst>
            <pc:docMk/>
            <pc:sldMk cId="1330000498" sldId="270"/>
            <ac:inkMk id="50" creationId="{96BE9296-1364-4542-B9AB-A8420EE46FBF}"/>
          </ac:inkMkLst>
        </pc:inkChg>
        <pc:inkChg chg="del">
          <ac:chgData name="D K" userId="9ae49f2f11440d07" providerId="Windows Live" clId="Web-{C46DF2A1-0211-4AD3-82E5-5BE5D3613A84}" dt="2020-08-28T20:48:04.310" v="130"/>
          <ac:inkMkLst>
            <pc:docMk/>
            <pc:sldMk cId="1330000498" sldId="270"/>
            <ac:inkMk id="51" creationId="{DFF5F27E-45D1-4290-9F89-1A7D4406F305}"/>
          </ac:inkMkLst>
        </pc:inkChg>
        <pc:inkChg chg="add">
          <ac:chgData name="D K" userId="9ae49f2f11440d07" providerId="Windows Live" clId="Web-{C46DF2A1-0211-4AD3-82E5-5BE5D3613A84}" dt="2020-08-28T20:50:37.215" v="176"/>
          <ac:inkMkLst>
            <pc:docMk/>
            <pc:sldMk cId="1330000498" sldId="270"/>
            <ac:inkMk id="52" creationId="{C14CE01A-2FED-4274-A757-4008AF44A4C3}"/>
          </ac:inkMkLst>
        </pc:inkChg>
        <pc:inkChg chg="add">
          <ac:chgData name="D K" userId="9ae49f2f11440d07" providerId="Windows Live" clId="Web-{C46DF2A1-0211-4AD3-82E5-5BE5D3613A84}" dt="2020-08-28T20:50:38.231" v="177"/>
          <ac:inkMkLst>
            <pc:docMk/>
            <pc:sldMk cId="1330000498" sldId="270"/>
            <ac:inkMk id="53" creationId="{A2411AC1-278E-443A-A924-6BFFAE429C24}"/>
          </ac:inkMkLst>
        </pc:inkChg>
        <pc:inkChg chg="add">
          <ac:chgData name="D K" userId="9ae49f2f11440d07" providerId="Windows Live" clId="Web-{C46DF2A1-0211-4AD3-82E5-5BE5D3613A84}" dt="2020-08-28T20:50:43.622" v="178"/>
          <ac:inkMkLst>
            <pc:docMk/>
            <pc:sldMk cId="1330000498" sldId="270"/>
            <ac:inkMk id="54" creationId="{EC83013E-39ED-4DB0-8EF3-67283F5C04CE}"/>
          </ac:inkMkLst>
        </pc:inkChg>
        <pc:inkChg chg="del">
          <ac:chgData name="D K" userId="9ae49f2f11440d07" providerId="Windows Live" clId="Web-{C46DF2A1-0211-4AD3-82E5-5BE5D3613A84}" dt="2020-08-28T20:48:04.310" v="129"/>
          <ac:inkMkLst>
            <pc:docMk/>
            <pc:sldMk cId="1330000498" sldId="270"/>
            <ac:inkMk id="55" creationId="{6F3D4827-D4A7-4916-A20C-EFDE66C332BC}"/>
          </ac:inkMkLst>
        </pc:inkChg>
        <pc:inkChg chg="add">
          <ac:chgData name="D K" userId="9ae49f2f11440d07" providerId="Windows Live" clId="Web-{C46DF2A1-0211-4AD3-82E5-5BE5D3613A84}" dt="2020-08-28T20:50:43.637" v="179"/>
          <ac:inkMkLst>
            <pc:docMk/>
            <pc:sldMk cId="1330000498" sldId="270"/>
            <ac:inkMk id="56" creationId="{0EDC7098-2374-49BF-9B72-968879964399}"/>
          </ac:inkMkLst>
        </pc:inkChg>
        <pc:inkChg chg="add">
          <ac:chgData name="D K" userId="9ae49f2f11440d07" providerId="Windows Live" clId="Web-{C46DF2A1-0211-4AD3-82E5-5BE5D3613A84}" dt="2020-08-28T20:50:43.637" v="180"/>
          <ac:inkMkLst>
            <pc:docMk/>
            <pc:sldMk cId="1330000498" sldId="270"/>
            <ac:inkMk id="57" creationId="{A27C48CF-0E6C-40C1-AFE3-B25BE8A0F803}"/>
          </ac:inkMkLst>
        </pc:inkChg>
        <pc:inkChg chg="del">
          <ac:chgData name="D K" userId="9ae49f2f11440d07" providerId="Windows Live" clId="Web-{C46DF2A1-0211-4AD3-82E5-5BE5D3613A84}" dt="2020-08-28T20:48:04.310" v="128"/>
          <ac:inkMkLst>
            <pc:docMk/>
            <pc:sldMk cId="1330000498" sldId="270"/>
            <ac:inkMk id="58" creationId="{B81BBD0A-D2F6-48AF-B3ED-B07DC5FA9D39}"/>
          </ac:inkMkLst>
        </pc:inkChg>
        <pc:inkChg chg="add">
          <ac:chgData name="D K" userId="9ae49f2f11440d07" providerId="Windows Live" clId="Web-{C46DF2A1-0211-4AD3-82E5-5BE5D3613A84}" dt="2020-08-28T20:50:43.637" v="181"/>
          <ac:inkMkLst>
            <pc:docMk/>
            <pc:sldMk cId="1330000498" sldId="270"/>
            <ac:inkMk id="59" creationId="{0F90B7B1-5EFD-4768-A97E-46C8E9F7504F}"/>
          </ac:inkMkLst>
        </pc:inkChg>
        <pc:inkChg chg="add">
          <ac:chgData name="D K" userId="9ae49f2f11440d07" providerId="Windows Live" clId="Web-{C46DF2A1-0211-4AD3-82E5-5BE5D3613A84}" dt="2020-08-28T20:50:43.637" v="182"/>
          <ac:inkMkLst>
            <pc:docMk/>
            <pc:sldMk cId="1330000498" sldId="270"/>
            <ac:inkMk id="60" creationId="{16C85587-874F-432D-BBCD-EE55340FE6C2}"/>
          </ac:inkMkLst>
        </pc:inkChg>
        <pc:inkChg chg="del">
          <ac:chgData name="D K" userId="9ae49f2f11440d07" providerId="Windows Live" clId="Web-{C46DF2A1-0211-4AD3-82E5-5BE5D3613A84}" dt="2020-08-28T20:48:04.294" v="127"/>
          <ac:inkMkLst>
            <pc:docMk/>
            <pc:sldMk cId="1330000498" sldId="270"/>
            <ac:inkMk id="61" creationId="{EB14269E-5A2B-4258-BDB5-6FF471D0C71F}"/>
          </ac:inkMkLst>
        </pc:inkChg>
        <pc:inkChg chg="add">
          <ac:chgData name="D K" userId="9ae49f2f11440d07" providerId="Windows Live" clId="Web-{C46DF2A1-0211-4AD3-82E5-5BE5D3613A84}" dt="2020-08-28T20:50:43.637" v="183"/>
          <ac:inkMkLst>
            <pc:docMk/>
            <pc:sldMk cId="1330000498" sldId="270"/>
            <ac:inkMk id="62" creationId="{AC9C3AA3-832D-4169-8D6C-AE642DC8579C}"/>
          </ac:inkMkLst>
        </pc:inkChg>
        <pc:inkChg chg="add">
          <ac:chgData name="D K" userId="9ae49f2f11440d07" providerId="Windows Live" clId="Web-{C46DF2A1-0211-4AD3-82E5-5BE5D3613A84}" dt="2020-08-28T20:50:43.653" v="184"/>
          <ac:inkMkLst>
            <pc:docMk/>
            <pc:sldMk cId="1330000498" sldId="270"/>
            <ac:inkMk id="63" creationId="{0D613B56-5558-4FA4-9826-878EFA5303E1}"/>
          </ac:inkMkLst>
        </pc:inkChg>
        <pc:inkChg chg="add">
          <ac:chgData name="D K" userId="9ae49f2f11440d07" providerId="Windows Live" clId="Web-{C46DF2A1-0211-4AD3-82E5-5BE5D3613A84}" dt="2020-08-28T20:50:43.653" v="185"/>
          <ac:inkMkLst>
            <pc:docMk/>
            <pc:sldMk cId="1330000498" sldId="270"/>
            <ac:inkMk id="64" creationId="{5D648915-8991-43E9-B34E-6C5FC26A05D8}"/>
          </ac:inkMkLst>
        </pc:inkChg>
        <pc:inkChg chg="add">
          <ac:chgData name="D K" userId="9ae49f2f11440d07" providerId="Windows Live" clId="Web-{C46DF2A1-0211-4AD3-82E5-5BE5D3613A84}" dt="2020-08-28T20:50:43.653" v="186"/>
          <ac:inkMkLst>
            <pc:docMk/>
            <pc:sldMk cId="1330000498" sldId="270"/>
            <ac:inkMk id="65" creationId="{8C5EE390-DA9D-4A63-8CD7-B7F08BBE58BB}"/>
          </ac:inkMkLst>
        </pc:inkChg>
        <pc:inkChg chg="add">
          <ac:chgData name="D K" userId="9ae49f2f11440d07" providerId="Windows Live" clId="Web-{C46DF2A1-0211-4AD3-82E5-5BE5D3613A84}" dt="2020-08-28T20:50:43.653" v="187"/>
          <ac:inkMkLst>
            <pc:docMk/>
            <pc:sldMk cId="1330000498" sldId="270"/>
            <ac:inkMk id="66" creationId="{152E58AC-1222-4A5B-9FD0-E3F212069034}"/>
          </ac:inkMkLst>
        </pc:inkChg>
        <pc:inkChg chg="add">
          <ac:chgData name="D K" userId="9ae49f2f11440d07" providerId="Windows Live" clId="Web-{C46DF2A1-0211-4AD3-82E5-5BE5D3613A84}" dt="2020-08-28T20:50:43.653" v="188"/>
          <ac:inkMkLst>
            <pc:docMk/>
            <pc:sldMk cId="1330000498" sldId="270"/>
            <ac:inkMk id="67" creationId="{3D0FBD8E-2C50-40A7-B92C-4D3AC90CC013}"/>
          </ac:inkMkLst>
        </pc:inkChg>
        <pc:inkChg chg="add">
          <ac:chgData name="D K" userId="9ae49f2f11440d07" providerId="Windows Live" clId="Web-{C46DF2A1-0211-4AD3-82E5-5BE5D3613A84}" dt="2020-08-28T20:50:45.809" v="189"/>
          <ac:inkMkLst>
            <pc:docMk/>
            <pc:sldMk cId="1330000498" sldId="270"/>
            <ac:inkMk id="68" creationId="{4DA006D3-5EC5-4EE4-8AF7-79C4A092547C}"/>
          </ac:inkMkLst>
        </pc:inkChg>
        <pc:inkChg chg="add">
          <ac:chgData name="D K" userId="9ae49f2f11440d07" providerId="Windows Live" clId="Web-{C46DF2A1-0211-4AD3-82E5-5BE5D3613A84}" dt="2020-08-28T20:50:45.809" v="190"/>
          <ac:inkMkLst>
            <pc:docMk/>
            <pc:sldMk cId="1330000498" sldId="270"/>
            <ac:inkMk id="69" creationId="{BE419E89-4CD5-4F1A-99F7-33AC7DA62E9E}"/>
          </ac:inkMkLst>
        </pc:inkChg>
        <pc:inkChg chg="add">
          <ac:chgData name="D K" userId="9ae49f2f11440d07" providerId="Windows Live" clId="Web-{C46DF2A1-0211-4AD3-82E5-5BE5D3613A84}" dt="2020-08-28T20:50:45.809" v="191"/>
          <ac:inkMkLst>
            <pc:docMk/>
            <pc:sldMk cId="1330000498" sldId="270"/>
            <ac:inkMk id="70" creationId="{221BAE8A-CDC0-4BF3-A9AA-CFFA44745732}"/>
          </ac:inkMkLst>
        </pc:inkChg>
        <pc:inkChg chg="add">
          <ac:chgData name="D K" userId="9ae49f2f11440d07" providerId="Windows Live" clId="Web-{C46DF2A1-0211-4AD3-82E5-5BE5D3613A84}" dt="2020-08-28T20:50:46.481" v="192"/>
          <ac:inkMkLst>
            <pc:docMk/>
            <pc:sldMk cId="1330000498" sldId="270"/>
            <ac:inkMk id="71" creationId="{30D3C82F-D81E-40B5-8E38-4C57E7925F93}"/>
          </ac:inkMkLst>
        </pc:inkChg>
        <pc:inkChg chg="add">
          <ac:chgData name="D K" userId="9ae49f2f11440d07" providerId="Windows Live" clId="Web-{C46DF2A1-0211-4AD3-82E5-5BE5D3613A84}" dt="2020-08-28T20:50:55.700" v="193"/>
          <ac:inkMkLst>
            <pc:docMk/>
            <pc:sldMk cId="1330000498" sldId="270"/>
            <ac:inkMk id="72" creationId="{ABD72AAE-4896-41DB-80EA-713EB89EBACF}"/>
          </ac:inkMkLst>
        </pc:inkChg>
        <pc:inkChg chg="add">
          <ac:chgData name="D K" userId="9ae49f2f11440d07" providerId="Windows Live" clId="Web-{C46DF2A1-0211-4AD3-82E5-5BE5D3613A84}" dt="2020-08-28T20:50:55.700" v="194"/>
          <ac:inkMkLst>
            <pc:docMk/>
            <pc:sldMk cId="1330000498" sldId="270"/>
            <ac:inkMk id="73" creationId="{27590874-C7BB-4025-9229-2D17521297F8}"/>
          </ac:inkMkLst>
        </pc:inkChg>
        <pc:inkChg chg="add">
          <ac:chgData name="D K" userId="9ae49f2f11440d07" providerId="Windows Live" clId="Web-{C46DF2A1-0211-4AD3-82E5-5BE5D3613A84}" dt="2020-08-28T20:50:55.700" v="195"/>
          <ac:inkMkLst>
            <pc:docMk/>
            <pc:sldMk cId="1330000498" sldId="270"/>
            <ac:inkMk id="74" creationId="{74410BE0-2C8F-409C-9154-A383B33C063F}"/>
          </ac:inkMkLst>
        </pc:inkChg>
        <pc:inkChg chg="add">
          <ac:chgData name="D K" userId="9ae49f2f11440d07" providerId="Windows Live" clId="Web-{C46DF2A1-0211-4AD3-82E5-5BE5D3613A84}" dt="2020-08-28T20:50:55.700" v="196"/>
          <ac:inkMkLst>
            <pc:docMk/>
            <pc:sldMk cId="1330000498" sldId="270"/>
            <ac:inkMk id="75" creationId="{5D871797-44FD-418B-AE96-BDC100039A97}"/>
          </ac:inkMkLst>
        </pc:inkChg>
        <pc:inkChg chg="add">
          <ac:chgData name="D K" userId="9ae49f2f11440d07" providerId="Windows Live" clId="Web-{C46DF2A1-0211-4AD3-82E5-5BE5D3613A84}" dt="2020-08-28T20:50:55.700" v="197"/>
          <ac:inkMkLst>
            <pc:docMk/>
            <pc:sldMk cId="1330000498" sldId="270"/>
            <ac:inkMk id="76" creationId="{48DD9FA6-9C2F-4F3D-A87D-8DFBC1C3DF4E}"/>
          </ac:inkMkLst>
        </pc:inkChg>
        <pc:inkChg chg="add">
          <ac:chgData name="D K" userId="9ae49f2f11440d07" providerId="Windows Live" clId="Web-{C46DF2A1-0211-4AD3-82E5-5BE5D3613A84}" dt="2020-08-28T20:50:55.715" v="198"/>
          <ac:inkMkLst>
            <pc:docMk/>
            <pc:sldMk cId="1330000498" sldId="270"/>
            <ac:inkMk id="77" creationId="{8D2ECA5A-D575-44E6-88B8-053659F4D9CF}"/>
          </ac:inkMkLst>
        </pc:inkChg>
        <pc:inkChg chg="del">
          <ac:chgData name="D K" userId="9ae49f2f11440d07" providerId="Windows Live" clId="Web-{C46DF2A1-0211-4AD3-82E5-5BE5D3613A84}" dt="2020-08-28T20:48:04.294" v="126"/>
          <ac:inkMkLst>
            <pc:docMk/>
            <pc:sldMk cId="1330000498" sldId="270"/>
            <ac:inkMk id="78" creationId="{5B11CF6E-041F-4579-B39D-108258F01C56}"/>
          </ac:inkMkLst>
        </pc:inkChg>
        <pc:inkChg chg="del">
          <ac:chgData name="D K" userId="9ae49f2f11440d07" providerId="Windows Live" clId="Web-{C46DF2A1-0211-4AD3-82E5-5BE5D3613A84}" dt="2020-08-28T20:48:04.294" v="125"/>
          <ac:inkMkLst>
            <pc:docMk/>
            <pc:sldMk cId="1330000498" sldId="270"/>
            <ac:inkMk id="79" creationId="{023E3725-BE59-4EE8-B883-6BFED39CA5FC}"/>
          </ac:inkMkLst>
        </pc:inkChg>
        <pc:inkChg chg="del">
          <ac:chgData name="D K" userId="9ae49f2f11440d07" providerId="Windows Live" clId="Web-{C46DF2A1-0211-4AD3-82E5-5BE5D3613A84}" dt="2020-08-28T20:48:04.294" v="124"/>
          <ac:inkMkLst>
            <pc:docMk/>
            <pc:sldMk cId="1330000498" sldId="270"/>
            <ac:inkMk id="80" creationId="{B859BF56-7AE6-4D8E-AAA6-CA824200AF2E}"/>
          </ac:inkMkLst>
        </pc:inkChg>
        <pc:inkChg chg="del">
          <ac:chgData name="D K" userId="9ae49f2f11440d07" providerId="Windows Live" clId="Web-{C46DF2A1-0211-4AD3-82E5-5BE5D3613A84}" dt="2020-08-28T20:48:04.294" v="123"/>
          <ac:inkMkLst>
            <pc:docMk/>
            <pc:sldMk cId="1330000498" sldId="270"/>
            <ac:inkMk id="81" creationId="{1B955E35-3279-477E-96C0-9EB17834C1A9}"/>
          </ac:inkMkLst>
        </pc:inkChg>
        <pc:inkChg chg="del">
          <ac:chgData name="D K" userId="9ae49f2f11440d07" providerId="Windows Live" clId="Web-{C46DF2A1-0211-4AD3-82E5-5BE5D3613A84}" dt="2020-08-28T20:48:04.294" v="122"/>
          <ac:inkMkLst>
            <pc:docMk/>
            <pc:sldMk cId="1330000498" sldId="270"/>
            <ac:inkMk id="82" creationId="{712DC2AB-D9B1-4E0A-A844-8CA46241D552}"/>
          </ac:inkMkLst>
        </pc:inkChg>
        <pc:inkChg chg="del">
          <ac:chgData name="D K" userId="9ae49f2f11440d07" providerId="Windows Live" clId="Web-{C46DF2A1-0211-4AD3-82E5-5BE5D3613A84}" dt="2020-08-28T20:48:04.294" v="121"/>
          <ac:inkMkLst>
            <pc:docMk/>
            <pc:sldMk cId="1330000498" sldId="270"/>
            <ac:inkMk id="83" creationId="{FA9017BD-7510-4A9A-AEFA-C8835D99E82A}"/>
          </ac:inkMkLst>
        </pc:inkChg>
        <pc:inkChg chg="del">
          <ac:chgData name="D K" userId="9ae49f2f11440d07" providerId="Windows Live" clId="Web-{C46DF2A1-0211-4AD3-82E5-5BE5D3613A84}" dt="2020-08-28T20:48:04.294" v="120"/>
          <ac:inkMkLst>
            <pc:docMk/>
            <pc:sldMk cId="1330000498" sldId="270"/>
            <ac:inkMk id="84" creationId="{9FB2F432-D9BE-4071-8CE3-E2CCDD07CE51}"/>
          </ac:inkMkLst>
        </pc:inkChg>
        <pc:inkChg chg="del">
          <ac:chgData name="D K" userId="9ae49f2f11440d07" providerId="Windows Live" clId="Web-{C46DF2A1-0211-4AD3-82E5-5BE5D3613A84}" dt="2020-08-28T20:48:04.294" v="119"/>
          <ac:inkMkLst>
            <pc:docMk/>
            <pc:sldMk cId="1330000498" sldId="270"/>
            <ac:inkMk id="85" creationId="{F18F8F28-7AD5-4A4C-BDE6-BF1D0F39A527}"/>
          </ac:inkMkLst>
        </pc:inkChg>
        <pc:inkChg chg="del">
          <ac:chgData name="D K" userId="9ae49f2f11440d07" providerId="Windows Live" clId="Web-{C46DF2A1-0211-4AD3-82E5-5BE5D3613A84}" dt="2020-08-28T20:48:04.294" v="118"/>
          <ac:inkMkLst>
            <pc:docMk/>
            <pc:sldMk cId="1330000498" sldId="270"/>
            <ac:inkMk id="86" creationId="{ACEB2AF4-4D8A-4F74-8E4E-989EA208C46F}"/>
          </ac:inkMkLst>
        </pc:inkChg>
        <pc:inkChg chg="del">
          <ac:chgData name="D K" userId="9ae49f2f11440d07" providerId="Windows Live" clId="Web-{C46DF2A1-0211-4AD3-82E5-5BE5D3613A84}" dt="2020-08-28T20:48:04.294" v="117"/>
          <ac:inkMkLst>
            <pc:docMk/>
            <pc:sldMk cId="1330000498" sldId="270"/>
            <ac:inkMk id="87" creationId="{3E022982-0040-4F94-B436-004ABFE74E2D}"/>
          </ac:inkMkLst>
        </pc:inkChg>
        <pc:inkChg chg="del">
          <ac:chgData name="D K" userId="9ae49f2f11440d07" providerId="Windows Live" clId="Web-{C46DF2A1-0211-4AD3-82E5-5BE5D3613A84}" dt="2020-08-28T20:48:04.278" v="116"/>
          <ac:inkMkLst>
            <pc:docMk/>
            <pc:sldMk cId="1330000498" sldId="270"/>
            <ac:inkMk id="88" creationId="{342D2A8E-F026-4376-AC13-8D23A07DA03B}"/>
          </ac:inkMkLst>
        </pc:inkChg>
        <pc:inkChg chg="del">
          <ac:chgData name="D K" userId="9ae49f2f11440d07" providerId="Windows Live" clId="Web-{C46DF2A1-0211-4AD3-82E5-5BE5D3613A84}" dt="2020-08-28T20:48:04.278" v="115"/>
          <ac:inkMkLst>
            <pc:docMk/>
            <pc:sldMk cId="1330000498" sldId="270"/>
            <ac:inkMk id="89" creationId="{7538C056-ADC9-4705-BCAA-4CC7353F2293}"/>
          </ac:inkMkLst>
        </pc:inkChg>
        <pc:inkChg chg="del">
          <ac:chgData name="D K" userId="9ae49f2f11440d07" providerId="Windows Live" clId="Web-{C46DF2A1-0211-4AD3-82E5-5BE5D3613A84}" dt="2020-08-28T20:48:04.278" v="114"/>
          <ac:inkMkLst>
            <pc:docMk/>
            <pc:sldMk cId="1330000498" sldId="270"/>
            <ac:inkMk id="90" creationId="{1AF885F5-670B-4C8F-BE2F-B614EED2E16A}"/>
          </ac:inkMkLst>
        </pc:inkChg>
        <pc:inkChg chg="del">
          <ac:chgData name="D K" userId="9ae49f2f11440d07" providerId="Windows Live" clId="Web-{C46DF2A1-0211-4AD3-82E5-5BE5D3613A84}" dt="2020-08-28T20:48:04.278" v="113"/>
          <ac:inkMkLst>
            <pc:docMk/>
            <pc:sldMk cId="1330000498" sldId="270"/>
            <ac:inkMk id="91" creationId="{BCC93CAA-A8EE-4DEC-8C09-F415B2F878B4}"/>
          </ac:inkMkLst>
        </pc:inkChg>
        <pc:inkChg chg="del">
          <ac:chgData name="D K" userId="9ae49f2f11440d07" providerId="Windows Live" clId="Web-{C46DF2A1-0211-4AD3-82E5-5BE5D3613A84}" dt="2020-08-28T20:48:04.278" v="112"/>
          <ac:inkMkLst>
            <pc:docMk/>
            <pc:sldMk cId="1330000498" sldId="270"/>
            <ac:inkMk id="92" creationId="{C2EAC834-0739-40B5-BDF6-007FA27CAE5C}"/>
          </ac:inkMkLst>
        </pc:inkChg>
        <pc:inkChg chg="del">
          <ac:chgData name="D K" userId="9ae49f2f11440d07" providerId="Windows Live" clId="Web-{C46DF2A1-0211-4AD3-82E5-5BE5D3613A84}" dt="2020-08-28T20:48:04.278" v="111"/>
          <ac:inkMkLst>
            <pc:docMk/>
            <pc:sldMk cId="1330000498" sldId="270"/>
            <ac:inkMk id="93" creationId="{FCF32953-7B33-4122-8B2E-60FD112D9BED}"/>
          </ac:inkMkLst>
        </pc:inkChg>
        <pc:inkChg chg="del">
          <ac:chgData name="D K" userId="9ae49f2f11440d07" providerId="Windows Live" clId="Web-{C46DF2A1-0211-4AD3-82E5-5BE5D3613A84}" dt="2020-08-28T20:48:04.278" v="110"/>
          <ac:inkMkLst>
            <pc:docMk/>
            <pc:sldMk cId="1330000498" sldId="270"/>
            <ac:inkMk id="94" creationId="{0E3C4348-423B-4284-ACB4-240D1EBC52CE}"/>
          </ac:inkMkLst>
        </pc:inkChg>
        <pc:inkChg chg="del">
          <ac:chgData name="D K" userId="9ae49f2f11440d07" providerId="Windows Live" clId="Web-{C46DF2A1-0211-4AD3-82E5-5BE5D3613A84}" dt="2020-08-28T20:48:04.278" v="109"/>
          <ac:inkMkLst>
            <pc:docMk/>
            <pc:sldMk cId="1330000498" sldId="270"/>
            <ac:inkMk id="95" creationId="{5C02CE7B-04FC-47D3-A5EC-140CA0F544FD}"/>
          </ac:inkMkLst>
        </pc:inkChg>
        <pc:inkChg chg="del">
          <ac:chgData name="D K" userId="9ae49f2f11440d07" providerId="Windows Live" clId="Web-{C46DF2A1-0211-4AD3-82E5-5BE5D3613A84}" dt="2020-08-28T20:48:04.263" v="108"/>
          <ac:inkMkLst>
            <pc:docMk/>
            <pc:sldMk cId="1330000498" sldId="270"/>
            <ac:inkMk id="96" creationId="{15A2383A-472F-4020-86D2-22BFE869E298}"/>
          </ac:inkMkLst>
        </pc:inkChg>
        <pc:inkChg chg="del">
          <ac:chgData name="D K" userId="9ae49f2f11440d07" providerId="Windows Live" clId="Web-{C46DF2A1-0211-4AD3-82E5-5BE5D3613A84}" dt="2020-08-28T20:48:04.263" v="107"/>
          <ac:inkMkLst>
            <pc:docMk/>
            <pc:sldMk cId="1330000498" sldId="270"/>
            <ac:inkMk id="97" creationId="{313BA782-C80B-42E1-9E25-DCBE4DF1FACD}"/>
          </ac:inkMkLst>
        </pc:inkChg>
        <pc:inkChg chg="del">
          <ac:chgData name="D K" userId="9ae49f2f11440d07" providerId="Windows Live" clId="Web-{C46DF2A1-0211-4AD3-82E5-5BE5D3613A84}" dt="2020-08-28T20:48:04.263" v="106"/>
          <ac:inkMkLst>
            <pc:docMk/>
            <pc:sldMk cId="1330000498" sldId="270"/>
            <ac:inkMk id="98" creationId="{8C928E59-7641-4592-9D0E-D8192751881A}"/>
          </ac:inkMkLst>
        </pc:inkChg>
        <pc:inkChg chg="del">
          <ac:chgData name="D K" userId="9ae49f2f11440d07" providerId="Windows Live" clId="Web-{C46DF2A1-0211-4AD3-82E5-5BE5D3613A84}" dt="2020-08-28T20:48:04.263" v="105"/>
          <ac:inkMkLst>
            <pc:docMk/>
            <pc:sldMk cId="1330000498" sldId="270"/>
            <ac:inkMk id="99" creationId="{C935392C-0353-4209-A404-C61F967B6F60}"/>
          </ac:inkMkLst>
        </pc:inkChg>
        <pc:inkChg chg="del">
          <ac:chgData name="D K" userId="9ae49f2f11440d07" providerId="Windows Live" clId="Web-{C46DF2A1-0211-4AD3-82E5-5BE5D3613A84}" dt="2020-08-28T20:48:04.263" v="104"/>
          <ac:inkMkLst>
            <pc:docMk/>
            <pc:sldMk cId="1330000498" sldId="270"/>
            <ac:inkMk id="100" creationId="{8977DC5A-99EF-4438-81CF-3BDE89AB753C}"/>
          </ac:inkMkLst>
        </pc:inkChg>
        <pc:inkChg chg="del">
          <ac:chgData name="D K" userId="9ae49f2f11440d07" providerId="Windows Live" clId="Web-{C46DF2A1-0211-4AD3-82E5-5BE5D3613A84}" dt="2020-08-28T20:48:04.263" v="103"/>
          <ac:inkMkLst>
            <pc:docMk/>
            <pc:sldMk cId="1330000498" sldId="270"/>
            <ac:inkMk id="101" creationId="{25D7C72E-9A68-4EB4-AF52-87A3728287D4}"/>
          </ac:inkMkLst>
        </pc:inkChg>
        <pc:inkChg chg="del">
          <ac:chgData name="D K" userId="9ae49f2f11440d07" providerId="Windows Live" clId="Web-{C46DF2A1-0211-4AD3-82E5-5BE5D3613A84}" dt="2020-08-28T20:48:04.263" v="102"/>
          <ac:inkMkLst>
            <pc:docMk/>
            <pc:sldMk cId="1330000498" sldId="270"/>
            <ac:inkMk id="102" creationId="{B4362042-5D81-4BF2-AA2F-C8FABF4AC65D}"/>
          </ac:inkMkLst>
        </pc:inkChg>
        <pc:inkChg chg="del">
          <ac:chgData name="D K" userId="9ae49f2f11440d07" providerId="Windows Live" clId="Web-{C46DF2A1-0211-4AD3-82E5-5BE5D3613A84}" dt="2020-08-28T20:48:04.263" v="101"/>
          <ac:inkMkLst>
            <pc:docMk/>
            <pc:sldMk cId="1330000498" sldId="270"/>
            <ac:inkMk id="103" creationId="{77512A27-326D-4759-912E-431B3CE2046F}"/>
          </ac:inkMkLst>
        </pc:inkChg>
        <pc:inkChg chg="del">
          <ac:chgData name="D K" userId="9ae49f2f11440d07" providerId="Windows Live" clId="Web-{C46DF2A1-0211-4AD3-82E5-5BE5D3613A84}" dt="2020-08-28T20:48:04.263" v="100"/>
          <ac:inkMkLst>
            <pc:docMk/>
            <pc:sldMk cId="1330000498" sldId="270"/>
            <ac:inkMk id="104" creationId="{D5821FE9-F752-4BE3-8535-F1A0F60C2B3A}"/>
          </ac:inkMkLst>
        </pc:inkChg>
        <pc:inkChg chg="del">
          <ac:chgData name="D K" userId="9ae49f2f11440d07" providerId="Windows Live" clId="Web-{C46DF2A1-0211-4AD3-82E5-5BE5D3613A84}" dt="2020-08-28T20:48:04.263" v="99"/>
          <ac:inkMkLst>
            <pc:docMk/>
            <pc:sldMk cId="1330000498" sldId="270"/>
            <ac:inkMk id="105" creationId="{F3FC5D7E-FCF2-4F38-8DB2-B3700D4B779E}"/>
          </ac:inkMkLst>
        </pc:inkChg>
        <pc:inkChg chg="del">
          <ac:chgData name="D K" userId="9ae49f2f11440d07" providerId="Windows Live" clId="Web-{C46DF2A1-0211-4AD3-82E5-5BE5D3613A84}" dt="2020-08-28T20:48:04.263" v="98"/>
          <ac:inkMkLst>
            <pc:docMk/>
            <pc:sldMk cId="1330000498" sldId="270"/>
            <ac:inkMk id="106" creationId="{5489D787-2D38-4B0F-BE1B-28ADBAB4599C}"/>
          </ac:inkMkLst>
        </pc:inkChg>
        <pc:inkChg chg="del">
          <ac:chgData name="D K" userId="9ae49f2f11440d07" providerId="Windows Live" clId="Web-{C46DF2A1-0211-4AD3-82E5-5BE5D3613A84}" dt="2020-08-28T20:48:04.247" v="97"/>
          <ac:inkMkLst>
            <pc:docMk/>
            <pc:sldMk cId="1330000498" sldId="270"/>
            <ac:inkMk id="107" creationId="{A0A32062-574C-44FF-8170-6058C5440F66}"/>
          </ac:inkMkLst>
        </pc:inkChg>
        <pc:inkChg chg="del">
          <ac:chgData name="D K" userId="9ae49f2f11440d07" providerId="Windows Live" clId="Web-{C46DF2A1-0211-4AD3-82E5-5BE5D3613A84}" dt="2020-08-28T20:48:04.247" v="96"/>
          <ac:inkMkLst>
            <pc:docMk/>
            <pc:sldMk cId="1330000498" sldId="270"/>
            <ac:inkMk id="108" creationId="{14788432-BA3F-4DD6-91DD-02645646246E}"/>
          </ac:inkMkLst>
        </pc:inkChg>
        <pc:inkChg chg="del">
          <ac:chgData name="D K" userId="9ae49f2f11440d07" providerId="Windows Live" clId="Web-{C46DF2A1-0211-4AD3-82E5-5BE5D3613A84}" dt="2020-08-28T20:48:04.247" v="95"/>
          <ac:inkMkLst>
            <pc:docMk/>
            <pc:sldMk cId="1330000498" sldId="270"/>
            <ac:inkMk id="109" creationId="{99DDD19A-65F5-43D1-8C4C-76C549101E78}"/>
          </ac:inkMkLst>
        </pc:inkChg>
        <pc:inkChg chg="del">
          <ac:chgData name="D K" userId="9ae49f2f11440d07" providerId="Windows Live" clId="Web-{C46DF2A1-0211-4AD3-82E5-5BE5D3613A84}" dt="2020-08-28T20:48:04.247" v="94"/>
          <ac:inkMkLst>
            <pc:docMk/>
            <pc:sldMk cId="1330000498" sldId="270"/>
            <ac:inkMk id="110" creationId="{D3C56DA3-8518-4D09-A6E2-E2993F1A2CA9}"/>
          </ac:inkMkLst>
        </pc:inkChg>
        <pc:inkChg chg="add">
          <ac:chgData name="D K" userId="9ae49f2f11440d07" providerId="Windows Live" clId="Web-{C46DF2A1-0211-4AD3-82E5-5BE5D3613A84}" dt="2020-08-28T20:50:55.715" v="199"/>
          <ac:inkMkLst>
            <pc:docMk/>
            <pc:sldMk cId="1330000498" sldId="270"/>
            <ac:inkMk id="111" creationId="{08174306-C46C-40A4-8640-AB1FA0844728}"/>
          </ac:inkMkLst>
        </pc:inkChg>
        <pc:inkChg chg="add">
          <ac:chgData name="D K" userId="9ae49f2f11440d07" providerId="Windows Live" clId="Web-{C46DF2A1-0211-4AD3-82E5-5BE5D3613A84}" dt="2020-08-28T20:50:55.715" v="200"/>
          <ac:inkMkLst>
            <pc:docMk/>
            <pc:sldMk cId="1330000498" sldId="270"/>
            <ac:inkMk id="112" creationId="{72E1A81F-0686-4D76-A31E-AA85B64EFEB7}"/>
          </ac:inkMkLst>
        </pc:inkChg>
        <pc:inkChg chg="add">
          <ac:chgData name="D K" userId="9ae49f2f11440d07" providerId="Windows Live" clId="Web-{C46DF2A1-0211-4AD3-82E5-5BE5D3613A84}" dt="2020-08-28T20:50:55.715" v="201"/>
          <ac:inkMkLst>
            <pc:docMk/>
            <pc:sldMk cId="1330000498" sldId="270"/>
            <ac:inkMk id="113" creationId="{AFFCEC42-6E13-4FD4-97B3-E93C874E7C84}"/>
          </ac:inkMkLst>
        </pc:inkChg>
        <pc:inkChg chg="add">
          <ac:chgData name="D K" userId="9ae49f2f11440d07" providerId="Windows Live" clId="Web-{C46DF2A1-0211-4AD3-82E5-5BE5D3613A84}" dt="2020-08-28T20:50:55.715" v="202"/>
          <ac:inkMkLst>
            <pc:docMk/>
            <pc:sldMk cId="1330000498" sldId="270"/>
            <ac:inkMk id="114" creationId="{247D2B7A-730F-4C7C-A08D-0B11BD71A8B8}"/>
          </ac:inkMkLst>
        </pc:inkChg>
        <pc:inkChg chg="add">
          <ac:chgData name="D K" userId="9ae49f2f11440d07" providerId="Windows Live" clId="Web-{C46DF2A1-0211-4AD3-82E5-5BE5D3613A84}" dt="2020-08-28T20:50:55.731" v="203"/>
          <ac:inkMkLst>
            <pc:docMk/>
            <pc:sldMk cId="1330000498" sldId="270"/>
            <ac:inkMk id="115" creationId="{EE50CFDD-D875-4AD7-920F-23DD9219F919}"/>
          </ac:inkMkLst>
        </pc:inkChg>
        <pc:inkChg chg="add">
          <ac:chgData name="D K" userId="9ae49f2f11440d07" providerId="Windows Live" clId="Web-{C46DF2A1-0211-4AD3-82E5-5BE5D3613A84}" dt="2020-08-28T20:50:55.731" v="204"/>
          <ac:inkMkLst>
            <pc:docMk/>
            <pc:sldMk cId="1330000498" sldId="270"/>
            <ac:inkMk id="116" creationId="{84B56FC3-C914-4675-AFD8-D76D2EC6CD68}"/>
          </ac:inkMkLst>
        </pc:inkChg>
        <pc:inkChg chg="add">
          <ac:chgData name="D K" userId="9ae49f2f11440d07" providerId="Windows Live" clId="Web-{C46DF2A1-0211-4AD3-82E5-5BE5D3613A84}" dt="2020-08-28T20:50:55.731" v="205"/>
          <ac:inkMkLst>
            <pc:docMk/>
            <pc:sldMk cId="1330000498" sldId="270"/>
            <ac:inkMk id="117" creationId="{173F9591-3E41-4DBB-85C8-A0234AF84472}"/>
          </ac:inkMkLst>
        </pc:inkChg>
        <pc:inkChg chg="add">
          <ac:chgData name="D K" userId="9ae49f2f11440d07" providerId="Windows Live" clId="Web-{C46DF2A1-0211-4AD3-82E5-5BE5D3613A84}" dt="2020-08-28T20:50:55.731" v="206"/>
          <ac:inkMkLst>
            <pc:docMk/>
            <pc:sldMk cId="1330000498" sldId="270"/>
            <ac:inkMk id="118" creationId="{4DC47172-3E64-40FF-B411-6D15CA77D616}"/>
          </ac:inkMkLst>
        </pc:inkChg>
        <pc:inkChg chg="add">
          <ac:chgData name="D K" userId="9ae49f2f11440d07" providerId="Windows Live" clId="Web-{C46DF2A1-0211-4AD3-82E5-5BE5D3613A84}" dt="2020-08-28T20:50:56.668" v="207"/>
          <ac:inkMkLst>
            <pc:docMk/>
            <pc:sldMk cId="1330000498" sldId="270"/>
            <ac:inkMk id="119" creationId="{644AE39C-BE4F-47BC-9803-0C7F13E8D905}"/>
          </ac:inkMkLst>
        </pc:inkChg>
        <pc:inkChg chg="add">
          <ac:chgData name="D K" userId="9ae49f2f11440d07" providerId="Windows Live" clId="Web-{C46DF2A1-0211-4AD3-82E5-5BE5D3613A84}" dt="2020-08-28T20:50:59.965" v="208"/>
          <ac:inkMkLst>
            <pc:docMk/>
            <pc:sldMk cId="1330000498" sldId="270"/>
            <ac:inkMk id="120" creationId="{0EC1981D-6D60-49F2-8C53-BBEFCDDB8FBE}"/>
          </ac:inkMkLst>
        </pc:inkChg>
        <pc:inkChg chg="add">
          <ac:chgData name="D K" userId="9ae49f2f11440d07" providerId="Windows Live" clId="Web-{C46DF2A1-0211-4AD3-82E5-5BE5D3613A84}" dt="2020-08-28T20:50:59.981" v="209"/>
          <ac:inkMkLst>
            <pc:docMk/>
            <pc:sldMk cId="1330000498" sldId="270"/>
            <ac:inkMk id="121" creationId="{9A137B69-5BE1-442A-AFBC-7B4C10C146D3}"/>
          </ac:inkMkLst>
        </pc:inkChg>
        <pc:inkChg chg="add">
          <ac:chgData name="D K" userId="9ae49f2f11440d07" providerId="Windows Live" clId="Web-{C46DF2A1-0211-4AD3-82E5-5BE5D3613A84}" dt="2020-08-28T20:50:59.981" v="210"/>
          <ac:inkMkLst>
            <pc:docMk/>
            <pc:sldMk cId="1330000498" sldId="270"/>
            <ac:inkMk id="122" creationId="{9DE31F74-9CEF-4139-9CB0-31E2D2429E1F}"/>
          </ac:inkMkLst>
        </pc:inkChg>
        <pc:inkChg chg="add">
          <ac:chgData name="D K" userId="9ae49f2f11440d07" providerId="Windows Live" clId="Web-{C46DF2A1-0211-4AD3-82E5-5BE5D3613A84}" dt="2020-08-28T20:50:59.981" v="211"/>
          <ac:inkMkLst>
            <pc:docMk/>
            <pc:sldMk cId="1330000498" sldId="270"/>
            <ac:inkMk id="123" creationId="{067E493D-EE3B-49C6-8255-5A8A346BD335}"/>
          </ac:inkMkLst>
        </pc:inkChg>
        <pc:inkChg chg="add">
          <ac:chgData name="D K" userId="9ae49f2f11440d07" providerId="Windows Live" clId="Web-{C46DF2A1-0211-4AD3-82E5-5BE5D3613A84}" dt="2020-08-28T20:50:59.981" v="212"/>
          <ac:inkMkLst>
            <pc:docMk/>
            <pc:sldMk cId="1330000498" sldId="270"/>
            <ac:inkMk id="124" creationId="{41A5F88D-7D9F-4FA1-95AB-7B858AB83FEB}"/>
          </ac:inkMkLst>
        </pc:inkChg>
        <pc:inkChg chg="add">
          <ac:chgData name="D K" userId="9ae49f2f11440d07" providerId="Windows Live" clId="Web-{C46DF2A1-0211-4AD3-82E5-5BE5D3613A84}" dt="2020-08-28T20:51:00.606" v="213"/>
          <ac:inkMkLst>
            <pc:docMk/>
            <pc:sldMk cId="1330000498" sldId="270"/>
            <ac:inkMk id="125" creationId="{D3BD58DB-5EAE-4085-8E6D-194FB87C5BB1}"/>
          </ac:inkMkLst>
        </pc:inkChg>
        <pc:inkChg chg="add">
          <ac:chgData name="D K" userId="9ae49f2f11440d07" providerId="Windows Live" clId="Web-{C46DF2A1-0211-4AD3-82E5-5BE5D3613A84}" dt="2020-08-28T20:51:05.028" v="214"/>
          <ac:inkMkLst>
            <pc:docMk/>
            <pc:sldMk cId="1330000498" sldId="270"/>
            <ac:inkMk id="126" creationId="{8D903560-504C-4F10-B5F1-6E3C53C55F09}"/>
          </ac:inkMkLst>
        </pc:inkChg>
        <pc:inkChg chg="add">
          <ac:chgData name="D K" userId="9ae49f2f11440d07" providerId="Windows Live" clId="Web-{C46DF2A1-0211-4AD3-82E5-5BE5D3613A84}" dt="2020-08-28T20:51:08.356" v="215"/>
          <ac:inkMkLst>
            <pc:docMk/>
            <pc:sldMk cId="1330000498" sldId="270"/>
            <ac:inkMk id="127" creationId="{3BBDF2CB-CA6F-40A2-92BC-4FBE1E1A4ED1}"/>
          </ac:inkMkLst>
        </pc:inkChg>
        <pc:inkChg chg="add">
          <ac:chgData name="D K" userId="9ae49f2f11440d07" providerId="Windows Live" clId="Web-{C46DF2A1-0211-4AD3-82E5-5BE5D3613A84}" dt="2020-08-28T20:51:09.418" v="216"/>
          <ac:inkMkLst>
            <pc:docMk/>
            <pc:sldMk cId="1330000498" sldId="270"/>
            <ac:inkMk id="128" creationId="{9302CE56-6193-43CC-A583-1A905157BF0A}"/>
          </ac:inkMkLst>
        </pc:inkChg>
        <pc:inkChg chg="add">
          <ac:chgData name="D K" userId="9ae49f2f11440d07" providerId="Windows Live" clId="Web-{C46DF2A1-0211-4AD3-82E5-5BE5D3613A84}" dt="2020-08-28T20:51:11.200" v="217"/>
          <ac:inkMkLst>
            <pc:docMk/>
            <pc:sldMk cId="1330000498" sldId="270"/>
            <ac:inkMk id="129" creationId="{DAA0ECAC-A9B1-4236-8D87-1ED537DF5D24}"/>
          </ac:inkMkLst>
        </pc:inkChg>
        <pc:inkChg chg="add">
          <ac:chgData name="D K" userId="9ae49f2f11440d07" providerId="Windows Live" clId="Web-{C46DF2A1-0211-4AD3-82E5-5BE5D3613A84}" dt="2020-08-28T20:51:19.090" v="218"/>
          <ac:inkMkLst>
            <pc:docMk/>
            <pc:sldMk cId="1330000498" sldId="270"/>
            <ac:inkMk id="130" creationId="{00512976-252C-44AD-A2F5-16927A78F6AD}"/>
          </ac:inkMkLst>
        </pc:inkChg>
        <pc:inkChg chg="add">
          <ac:chgData name="D K" userId="9ae49f2f11440d07" providerId="Windows Live" clId="Web-{C46DF2A1-0211-4AD3-82E5-5BE5D3613A84}" dt="2020-08-28T20:51:19.090" v="219"/>
          <ac:inkMkLst>
            <pc:docMk/>
            <pc:sldMk cId="1330000498" sldId="270"/>
            <ac:inkMk id="131" creationId="{6A1871EB-74CE-4467-A8C1-25C1403EE6C0}"/>
          </ac:inkMkLst>
        </pc:inkChg>
        <pc:inkChg chg="add">
          <ac:chgData name="D K" userId="9ae49f2f11440d07" providerId="Windows Live" clId="Web-{C46DF2A1-0211-4AD3-82E5-5BE5D3613A84}" dt="2020-08-28T20:51:19.106" v="220"/>
          <ac:inkMkLst>
            <pc:docMk/>
            <pc:sldMk cId="1330000498" sldId="270"/>
            <ac:inkMk id="132" creationId="{C3378BE0-3D06-46D7-802C-0B9BC14602F1}"/>
          </ac:inkMkLst>
        </pc:inkChg>
        <pc:inkChg chg="add">
          <ac:chgData name="D K" userId="9ae49f2f11440d07" providerId="Windows Live" clId="Web-{C46DF2A1-0211-4AD3-82E5-5BE5D3613A84}" dt="2020-08-28T20:51:19.106" v="221"/>
          <ac:inkMkLst>
            <pc:docMk/>
            <pc:sldMk cId="1330000498" sldId="270"/>
            <ac:inkMk id="133" creationId="{102FE810-975B-469A-8FAF-6D03E207D711}"/>
          </ac:inkMkLst>
        </pc:inkChg>
        <pc:inkChg chg="add">
          <ac:chgData name="D K" userId="9ae49f2f11440d07" providerId="Windows Live" clId="Web-{C46DF2A1-0211-4AD3-82E5-5BE5D3613A84}" dt="2020-08-28T20:51:19.106" v="222"/>
          <ac:inkMkLst>
            <pc:docMk/>
            <pc:sldMk cId="1330000498" sldId="270"/>
            <ac:inkMk id="134" creationId="{761CA726-C591-4148-822B-DF756C904DD4}"/>
          </ac:inkMkLst>
        </pc:inkChg>
        <pc:inkChg chg="add">
          <ac:chgData name="D K" userId="9ae49f2f11440d07" providerId="Windows Live" clId="Web-{C46DF2A1-0211-4AD3-82E5-5BE5D3613A84}" dt="2020-08-28T20:51:19.106" v="223"/>
          <ac:inkMkLst>
            <pc:docMk/>
            <pc:sldMk cId="1330000498" sldId="270"/>
            <ac:inkMk id="135" creationId="{4A08640C-66C1-41ED-8750-F85CC3DEA693}"/>
          </ac:inkMkLst>
        </pc:inkChg>
        <pc:inkChg chg="add">
          <ac:chgData name="D K" userId="9ae49f2f11440d07" providerId="Windows Live" clId="Web-{C46DF2A1-0211-4AD3-82E5-5BE5D3613A84}" dt="2020-08-28T20:51:19.106" v="224"/>
          <ac:inkMkLst>
            <pc:docMk/>
            <pc:sldMk cId="1330000498" sldId="270"/>
            <ac:inkMk id="136" creationId="{6D6F554D-2B82-49E9-A5FD-5496BA337153}"/>
          </ac:inkMkLst>
        </pc:inkChg>
        <pc:inkChg chg="add">
          <ac:chgData name="D K" userId="9ae49f2f11440d07" providerId="Windows Live" clId="Web-{C46DF2A1-0211-4AD3-82E5-5BE5D3613A84}" dt="2020-08-28T20:51:19.121" v="225"/>
          <ac:inkMkLst>
            <pc:docMk/>
            <pc:sldMk cId="1330000498" sldId="270"/>
            <ac:inkMk id="137" creationId="{6EB9A1BB-9835-4FBE-BB35-14706024BD62}"/>
          </ac:inkMkLst>
        </pc:inkChg>
        <pc:inkChg chg="add">
          <ac:chgData name="D K" userId="9ae49f2f11440d07" providerId="Windows Live" clId="Web-{C46DF2A1-0211-4AD3-82E5-5BE5D3613A84}" dt="2020-08-28T20:51:19.121" v="226"/>
          <ac:inkMkLst>
            <pc:docMk/>
            <pc:sldMk cId="1330000498" sldId="270"/>
            <ac:inkMk id="138" creationId="{8163E04A-26C0-4BA1-AC39-67272D20F7C3}"/>
          </ac:inkMkLst>
        </pc:inkChg>
        <pc:inkChg chg="add">
          <ac:chgData name="D K" userId="9ae49f2f11440d07" providerId="Windows Live" clId="Web-{C46DF2A1-0211-4AD3-82E5-5BE5D3613A84}" dt="2020-08-28T20:51:19.121" v="227"/>
          <ac:inkMkLst>
            <pc:docMk/>
            <pc:sldMk cId="1330000498" sldId="270"/>
            <ac:inkMk id="139" creationId="{C6CFA809-E031-413C-BA97-BDF591F6DAD4}"/>
          </ac:inkMkLst>
        </pc:inkChg>
        <pc:inkChg chg="add">
          <ac:chgData name="D K" userId="9ae49f2f11440d07" providerId="Windows Live" clId="Web-{C46DF2A1-0211-4AD3-82E5-5BE5D3613A84}" dt="2020-08-28T20:51:19.121" v="228"/>
          <ac:inkMkLst>
            <pc:docMk/>
            <pc:sldMk cId="1330000498" sldId="270"/>
            <ac:inkMk id="140" creationId="{64142F34-E5A7-4E59-AF30-1DB6AF93FAC6}"/>
          </ac:inkMkLst>
        </pc:inkChg>
        <pc:inkChg chg="add">
          <ac:chgData name="D K" userId="9ae49f2f11440d07" providerId="Windows Live" clId="Web-{C46DF2A1-0211-4AD3-82E5-5BE5D3613A84}" dt="2020-08-28T20:51:19.121" v="229"/>
          <ac:inkMkLst>
            <pc:docMk/>
            <pc:sldMk cId="1330000498" sldId="270"/>
            <ac:inkMk id="141" creationId="{08E923BE-C0F4-4491-9C82-92C55CA41CA1}"/>
          </ac:inkMkLst>
        </pc:inkChg>
        <pc:inkChg chg="add">
          <ac:chgData name="D K" userId="9ae49f2f11440d07" providerId="Windows Live" clId="Web-{C46DF2A1-0211-4AD3-82E5-5BE5D3613A84}" dt="2020-08-28T20:51:19.137" v="230"/>
          <ac:inkMkLst>
            <pc:docMk/>
            <pc:sldMk cId="1330000498" sldId="270"/>
            <ac:inkMk id="142" creationId="{87C0E2EB-95DC-4B47-8E65-F411F12810AD}"/>
          </ac:inkMkLst>
        </pc:inkChg>
        <pc:inkChg chg="add">
          <ac:chgData name="D K" userId="9ae49f2f11440d07" providerId="Windows Live" clId="Web-{C46DF2A1-0211-4AD3-82E5-5BE5D3613A84}" dt="2020-08-28T20:51:19.137" v="231"/>
          <ac:inkMkLst>
            <pc:docMk/>
            <pc:sldMk cId="1330000498" sldId="270"/>
            <ac:inkMk id="143" creationId="{25E45300-F4B4-4067-9294-D7C6DB4E1864}"/>
          </ac:inkMkLst>
        </pc:inkChg>
        <pc:inkChg chg="add">
          <ac:chgData name="D K" userId="9ae49f2f11440d07" providerId="Windows Live" clId="Web-{C46DF2A1-0211-4AD3-82E5-5BE5D3613A84}" dt="2020-08-28T20:51:19.137" v="232"/>
          <ac:inkMkLst>
            <pc:docMk/>
            <pc:sldMk cId="1330000498" sldId="270"/>
            <ac:inkMk id="144" creationId="{35BA5E90-7E1B-4237-89A1-4A236FB7CC17}"/>
          </ac:inkMkLst>
        </pc:inkChg>
        <pc:inkChg chg="add">
          <ac:chgData name="D K" userId="9ae49f2f11440d07" providerId="Windows Live" clId="Web-{C46DF2A1-0211-4AD3-82E5-5BE5D3613A84}" dt="2020-08-28T20:51:20.278" v="233"/>
          <ac:inkMkLst>
            <pc:docMk/>
            <pc:sldMk cId="1330000498" sldId="270"/>
            <ac:inkMk id="145" creationId="{D6C74461-E14C-4011-9681-8E2B3AE24F9B}"/>
          </ac:inkMkLst>
        </pc:inkChg>
        <pc:inkChg chg="add">
          <ac:chgData name="D K" userId="9ae49f2f11440d07" providerId="Windows Live" clId="Web-{C46DF2A1-0211-4AD3-82E5-5BE5D3613A84}" dt="2020-08-28T20:51:21.465" v="234"/>
          <ac:inkMkLst>
            <pc:docMk/>
            <pc:sldMk cId="1330000498" sldId="270"/>
            <ac:inkMk id="146" creationId="{23191D93-CB22-4BC7-9895-3624C2B8FDFD}"/>
          </ac:inkMkLst>
        </pc:inkChg>
        <pc:inkChg chg="add">
          <ac:chgData name="D K" userId="9ae49f2f11440d07" providerId="Windows Live" clId="Web-{C46DF2A1-0211-4AD3-82E5-5BE5D3613A84}" dt="2020-08-28T20:51:21.481" v="235"/>
          <ac:inkMkLst>
            <pc:docMk/>
            <pc:sldMk cId="1330000498" sldId="270"/>
            <ac:inkMk id="147" creationId="{29D6F9EB-966E-4E26-8CFE-B62E8E69D731}"/>
          </ac:inkMkLst>
        </pc:inkChg>
      </pc:sldChg>
      <pc:sldChg chg="addSp delSp add replId">
        <pc:chgData name="D K" userId="9ae49f2f11440d07" providerId="Windows Live" clId="Web-{C46DF2A1-0211-4AD3-82E5-5BE5D3613A84}" dt="2020-08-28T20:58:48.126" v="473"/>
        <pc:sldMkLst>
          <pc:docMk/>
          <pc:sldMk cId="4211280156" sldId="271"/>
        </pc:sldMkLst>
        <pc:inkChg chg="add">
          <ac:chgData name="D K" userId="9ae49f2f11440d07" providerId="Windows Live" clId="Web-{C46DF2A1-0211-4AD3-82E5-5BE5D3613A84}" dt="2020-08-28T20:52:31.168" v="323"/>
          <ac:inkMkLst>
            <pc:docMk/>
            <pc:sldMk cId="4211280156" sldId="271"/>
            <ac:inkMk id="2" creationId="{4BDC15ED-D4AE-4FB3-AF11-161007F198BF}"/>
          </ac:inkMkLst>
        </pc:inkChg>
        <pc:inkChg chg="add">
          <ac:chgData name="D K" userId="9ae49f2f11440d07" providerId="Windows Live" clId="Web-{C46DF2A1-0211-4AD3-82E5-5BE5D3613A84}" dt="2020-08-28T20:52:36.277" v="324"/>
          <ac:inkMkLst>
            <pc:docMk/>
            <pc:sldMk cId="4211280156" sldId="271"/>
            <ac:inkMk id="3" creationId="{DA803CC5-C0D3-45AB-B165-A40230C3C7A0}"/>
          </ac:inkMkLst>
        </pc:inkChg>
        <pc:inkChg chg="add">
          <ac:chgData name="D K" userId="9ae49f2f11440d07" providerId="Windows Live" clId="Web-{C46DF2A1-0211-4AD3-82E5-5BE5D3613A84}" dt="2020-08-28T20:52:37.918" v="325"/>
          <ac:inkMkLst>
            <pc:docMk/>
            <pc:sldMk cId="4211280156" sldId="271"/>
            <ac:inkMk id="4" creationId="{857BD39D-6A3E-43D6-A3EA-8AAA510BE422}"/>
          </ac:inkMkLst>
        </pc:inkChg>
        <pc:inkChg chg="add">
          <ac:chgData name="D K" userId="9ae49f2f11440d07" providerId="Windows Live" clId="Web-{C46DF2A1-0211-4AD3-82E5-5BE5D3613A84}" dt="2020-08-28T20:52:41.590" v="326"/>
          <ac:inkMkLst>
            <pc:docMk/>
            <pc:sldMk cId="4211280156" sldId="271"/>
            <ac:inkMk id="5" creationId="{F1BBCD43-69BE-4702-8B26-CA73DA5A9604}"/>
          </ac:inkMkLst>
        </pc:inkChg>
        <pc:inkChg chg="add">
          <ac:chgData name="D K" userId="9ae49f2f11440d07" providerId="Windows Live" clId="Web-{C46DF2A1-0211-4AD3-82E5-5BE5D3613A84}" dt="2020-08-28T20:52:43.371" v="327"/>
          <ac:inkMkLst>
            <pc:docMk/>
            <pc:sldMk cId="4211280156" sldId="271"/>
            <ac:inkMk id="6" creationId="{2220A607-7133-4A51-A74A-B678A3B0B73E}"/>
          </ac:inkMkLst>
        </pc:inkChg>
        <pc:inkChg chg="del">
          <ac:chgData name="D K" userId="9ae49f2f11440d07" providerId="Windows Live" clId="Web-{C46DF2A1-0211-4AD3-82E5-5BE5D3613A84}" dt="2020-08-28T20:51:57.746" v="322"/>
          <ac:inkMkLst>
            <pc:docMk/>
            <pc:sldMk cId="4211280156" sldId="271"/>
            <ac:inkMk id="7" creationId="{6BD96337-73A2-4BC4-95DB-73802B2E48D9}"/>
          </ac:inkMkLst>
        </pc:inkChg>
        <pc:inkChg chg="del">
          <ac:chgData name="D K" userId="9ae49f2f11440d07" providerId="Windows Live" clId="Web-{C46DF2A1-0211-4AD3-82E5-5BE5D3613A84}" dt="2020-08-28T20:51:57.746" v="321"/>
          <ac:inkMkLst>
            <pc:docMk/>
            <pc:sldMk cId="4211280156" sldId="271"/>
            <ac:inkMk id="8" creationId="{59E27D80-614A-42C1-A7E3-F5020205175C}"/>
          </ac:inkMkLst>
        </pc:inkChg>
        <pc:inkChg chg="del">
          <ac:chgData name="D K" userId="9ae49f2f11440d07" providerId="Windows Live" clId="Web-{C46DF2A1-0211-4AD3-82E5-5BE5D3613A84}" dt="2020-08-28T20:51:57.731" v="320"/>
          <ac:inkMkLst>
            <pc:docMk/>
            <pc:sldMk cId="4211280156" sldId="271"/>
            <ac:inkMk id="9" creationId="{03B80A40-31FD-4B47-8077-D3A18E623B61}"/>
          </ac:inkMkLst>
        </pc:inkChg>
        <pc:inkChg chg="del">
          <ac:chgData name="D K" userId="9ae49f2f11440d07" providerId="Windows Live" clId="Web-{C46DF2A1-0211-4AD3-82E5-5BE5D3613A84}" dt="2020-08-28T20:51:57.731" v="319"/>
          <ac:inkMkLst>
            <pc:docMk/>
            <pc:sldMk cId="4211280156" sldId="271"/>
            <ac:inkMk id="10" creationId="{0EF0CE21-9E1B-4912-9BC6-75295E0257D2}"/>
          </ac:inkMkLst>
        </pc:inkChg>
        <pc:inkChg chg="add del">
          <ac:chgData name="D K" userId="9ae49f2f11440d07" providerId="Windows Live" clId="Web-{C46DF2A1-0211-4AD3-82E5-5BE5D3613A84}" dt="2020-08-28T20:53:28.106" v="355"/>
          <ac:inkMkLst>
            <pc:docMk/>
            <pc:sldMk cId="4211280156" sldId="271"/>
            <ac:inkMk id="11" creationId="{4C1E1868-2B48-454E-8CFF-F72AC9ACBE36}"/>
          </ac:inkMkLst>
        </pc:inkChg>
        <pc:inkChg chg="add del">
          <ac:chgData name="D K" userId="9ae49f2f11440d07" providerId="Windows Live" clId="Web-{C46DF2A1-0211-4AD3-82E5-5BE5D3613A84}" dt="2020-08-28T20:53:28.106" v="354"/>
          <ac:inkMkLst>
            <pc:docMk/>
            <pc:sldMk cId="4211280156" sldId="271"/>
            <ac:inkMk id="12" creationId="{BA8787C0-43B7-422A-A2FE-6B300434EBDA}"/>
          </ac:inkMkLst>
        </pc:inkChg>
        <pc:inkChg chg="add del">
          <ac:chgData name="D K" userId="9ae49f2f11440d07" providerId="Windows Live" clId="Web-{C46DF2A1-0211-4AD3-82E5-5BE5D3613A84}" dt="2020-08-28T20:53:28.106" v="353"/>
          <ac:inkMkLst>
            <pc:docMk/>
            <pc:sldMk cId="4211280156" sldId="271"/>
            <ac:inkMk id="13" creationId="{827EB331-A362-43C6-AC1F-6940B19711F8}"/>
          </ac:inkMkLst>
        </pc:inkChg>
        <pc:inkChg chg="del">
          <ac:chgData name="D K" userId="9ae49f2f11440d07" providerId="Windows Live" clId="Web-{C46DF2A1-0211-4AD3-82E5-5BE5D3613A84}" dt="2020-08-28T20:51:57.731" v="318"/>
          <ac:inkMkLst>
            <pc:docMk/>
            <pc:sldMk cId="4211280156" sldId="271"/>
            <ac:inkMk id="14" creationId="{7550CD1D-C791-490B-950D-7899BB2F929C}"/>
          </ac:inkMkLst>
        </pc:inkChg>
        <pc:inkChg chg="add del">
          <ac:chgData name="D K" userId="9ae49f2f11440d07" providerId="Windows Live" clId="Web-{C46DF2A1-0211-4AD3-82E5-5BE5D3613A84}" dt="2020-08-28T20:53:28.106" v="352"/>
          <ac:inkMkLst>
            <pc:docMk/>
            <pc:sldMk cId="4211280156" sldId="271"/>
            <ac:inkMk id="15" creationId="{7B8338DE-3C02-431A-8ABC-1766E78DCF57}"/>
          </ac:inkMkLst>
        </pc:inkChg>
        <pc:inkChg chg="del">
          <ac:chgData name="D K" userId="9ae49f2f11440d07" providerId="Windows Live" clId="Web-{C46DF2A1-0211-4AD3-82E5-5BE5D3613A84}" dt="2020-08-28T20:51:57.731" v="317"/>
          <ac:inkMkLst>
            <pc:docMk/>
            <pc:sldMk cId="4211280156" sldId="271"/>
            <ac:inkMk id="16" creationId="{64475966-0B7D-495F-A0FC-57BF9BF8DCFA}"/>
          </ac:inkMkLst>
        </pc:inkChg>
        <pc:inkChg chg="del">
          <ac:chgData name="D K" userId="9ae49f2f11440d07" providerId="Windows Live" clId="Web-{C46DF2A1-0211-4AD3-82E5-5BE5D3613A84}" dt="2020-08-28T20:51:57.731" v="316"/>
          <ac:inkMkLst>
            <pc:docMk/>
            <pc:sldMk cId="4211280156" sldId="271"/>
            <ac:inkMk id="17" creationId="{105238CB-77DA-48AE-A63F-B13D30EDD89F}"/>
          </ac:inkMkLst>
        </pc:inkChg>
        <pc:inkChg chg="del">
          <ac:chgData name="D K" userId="9ae49f2f11440d07" providerId="Windows Live" clId="Web-{C46DF2A1-0211-4AD3-82E5-5BE5D3613A84}" dt="2020-08-28T20:51:57.731" v="315"/>
          <ac:inkMkLst>
            <pc:docMk/>
            <pc:sldMk cId="4211280156" sldId="271"/>
            <ac:inkMk id="18" creationId="{A5F813CD-BBA3-43F5-9891-D81852693EB2}"/>
          </ac:inkMkLst>
        </pc:inkChg>
        <pc:inkChg chg="add del">
          <ac:chgData name="D K" userId="9ae49f2f11440d07" providerId="Windows Live" clId="Web-{C46DF2A1-0211-4AD3-82E5-5BE5D3613A84}" dt="2020-08-28T20:53:28.106" v="351"/>
          <ac:inkMkLst>
            <pc:docMk/>
            <pc:sldMk cId="4211280156" sldId="271"/>
            <ac:inkMk id="19" creationId="{8DFE266D-9814-4F24-9338-C4A99C9510EF}"/>
          </ac:inkMkLst>
        </pc:inkChg>
        <pc:inkChg chg="add del">
          <ac:chgData name="D K" userId="9ae49f2f11440d07" providerId="Windows Live" clId="Web-{C46DF2A1-0211-4AD3-82E5-5BE5D3613A84}" dt="2020-08-28T20:53:28.106" v="350"/>
          <ac:inkMkLst>
            <pc:docMk/>
            <pc:sldMk cId="4211280156" sldId="271"/>
            <ac:inkMk id="20" creationId="{DA8D725E-8C0F-44A6-AE2A-9595DE46D318}"/>
          </ac:inkMkLst>
        </pc:inkChg>
        <pc:inkChg chg="add del">
          <ac:chgData name="D K" userId="9ae49f2f11440d07" providerId="Windows Live" clId="Web-{C46DF2A1-0211-4AD3-82E5-5BE5D3613A84}" dt="2020-08-28T20:53:28.090" v="349"/>
          <ac:inkMkLst>
            <pc:docMk/>
            <pc:sldMk cId="4211280156" sldId="271"/>
            <ac:inkMk id="21" creationId="{679A794C-BDBB-4225-AA8B-73E622EBB7CA}"/>
          </ac:inkMkLst>
        </pc:inkChg>
        <pc:inkChg chg="add del">
          <ac:chgData name="D K" userId="9ae49f2f11440d07" providerId="Windows Live" clId="Web-{C46DF2A1-0211-4AD3-82E5-5BE5D3613A84}" dt="2020-08-28T20:53:28.700" v="358"/>
          <ac:inkMkLst>
            <pc:docMk/>
            <pc:sldMk cId="4211280156" sldId="271"/>
            <ac:inkMk id="22" creationId="{3F4E1611-80A7-4E88-A621-A82F3CF60277}"/>
          </ac:inkMkLst>
        </pc:inkChg>
        <pc:inkChg chg="add del">
          <ac:chgData name="D K" userId="9ae49f2f11440d07" providerId="Windows Live" clId="Web-{C46DF2A1-0211-4AD3-82E5-5BE5D3613A84}" dt="2020-08-28T20:53:28.700" v="357"/>
          <ac:inkMkLst>
            <pc:docMk/>
            <pc:sldMk cId="4211280156" sldId="271"/>
            <ac:inkMk id="23" creationId="{EA98DF28-5B6C-4748-8250-4BEE1276EECD}"/>
          </ac:inkMkLst>
        </pc:inkChg>
        <pc:inkChg chg="add del">
          <ac:chgData name="D K" userId="9ae49f2f11440d07" providerId="Windows Live" clId="Web-{C46DF2A1-0211-4AD3-82E5-5BE5D3613A84}" dt="2020-08-28T20:53:28.700" v="356"/>
          <ac:inkMkLst>
            <pc:docMk/>
            <pc:sldMk cId="4211280156" sldId="271"/>
            <ac:inkMk id="24" creationId="{C9AF4B82-B3C1-4967-901A-A8B5FEBFC551}"/>
          </ac:inkMkLst>
        </pc:inkChg>
        <pc:inkChg chg="del">
          <ac:chgData name="D K" userId="9ae49f2f11440d07" providerId="Windows Live" clId="Web-{C46DF2A1-0211-4AD3-82E5-5BE5D3613A84}" dt="2020-08-28T20:51:57.731" v="314"/>
          <ac:inkMkLst>
            <pc:docMk/>
            <pc:sldMk cId="4211280156" sldId="271"/>
            <ac:inkMk id="25" creationId="{1323E4C6-269F-4E55-A275-93641D9AA38F}"/>
          </ac:inkMkLst>
        </pc:inkChg>
        <pc:inkChg chg="add del">
          <ac:chgData name="D K" userId="9ae49f2f11440d07" providerId="Windows Live" clId="Web-{C46DF2A1-0211-4AD3-82E5-5BE5D3613A84}" dt="2020-08-28T20:53:28.090" v="348"/>
          <ac:inkMkLst>
            <pc:docMk/>
            <pc:sldMk cId="4211280156" sldId="271"/>
            <ac:inkMk id="26" creationId="{61C45297-FB0D-4D97-85D0-76B831DD516E}"/>
          </ac:inkMkLst>
        </pc:inkChg>
        <pc:inkChg chg="del">
          <ac:chgData name="D K" userId="9ae49f2f11440d07" providerId="Windows Live" clId="Web-{C46DF2A1-0211-4AD3-82E5-5BE5D3613A84}" dt="2020-08-28T20:51:57.731" v="313"/>
          <ac:inkMkLst>
            <pc:docMk/>
            <pc:sldMk cId="4211280156" sldId="271"/>
            <ac:inkMk id="27" creationId="{3FD2212C-6FA0-480B-99D3-81933587C2AC}"/>
          </ac:inkMkLst>
        </pc:inkChg>
        <pc:inkChg chg="del">
          <ac:chgData name="D K" userId="9ae49f2f11440d07" providerId="Windows Live" clId="Web-{C46DF2A1-0211-4AD3-82E5-5BE5D3613A84}" dt="2020-08-28T20:51:57.715" v="312"/>
          <ac:inkMkLst>
            <pc:docMk/>
            <pc:sldMk cId="4211280156" sldId="271"/>
            <ac:inkMk id="28" creationId="{3C381C74-2C2F-4604-9CA1-FE4B91A5019F}"/>
          </ac:inkMkLst>
        </pc:inkChg>
        <pc:inkChg chg="del">
          <ac:chgData name="D K" userId="9ae49f2f11440d07" providerId="Windows Live" clId="Web-{C46DF2A1-0211-4AD3-82E5-5BE5D3613A84}" dt="2020-08-28T20:51:57.715" v="311"/>
          <ac:inkMkLst>
            <pc:docMk/>
            <pc:sldMk cId="4211280156" sldId="271"/>
            <ac:inkMk id="29" creationId="{B94ED4AA-73AB-4359-B055-EF8B52922497}"/>
          </ac:inkMkLst>
        </pc:inkChg>
        <pc:inkChg chg="del">
          <ac:chgData name="D K" userId="9ae49f2f11440d07" providerId="Windows Live" clId="Web-{C46DF2A1-0211-4AD3-82E5-5BE5D3613A84}" dt="2020-08-28T20:51:57.715" v="310"/>
          <ac:inkMkLst>
            <pc:docMk/>
            <pc:sldMk cId="4211280156" sldId="271"/>
            <ac:inkMk id="30" creationId="{2C9B42B9-C217-41D3-940E-426113F0EB1E}"/>
          </ac:inkMkLst>
        </pc:inkChg>
        <pc:inkChg chg="del">
          <ac:chgData name="D K" userId="9ae49f2f11440d07" providerId="Windows Live" clId="Web-{C46DF2A1-0211-4AD3-82E5-5BE5D3613A84}" dt="2020-08-28T20:51:57.715" v="309"/>
          <ac:inkMkLst>
            <pc:docMk/>
            <pc:sldMk cId="4211280156" sldId="271"/>
            <ac:inkMk id="31" creationId="{3898FB5C-A75F-4B78-8AE5-8864D02354D8}"/>
          </ac:inkMkLst>
        </pc:inkChg>
        <pc:inkChg chg="del">
          <ac:chgData name="D K" userId="9ae49f2f11440d07" providerId="Windows Live" clId="Web-{C46DF2A1-0211-4AD3-82E5-5BE5D3613A84}" dt="2020-08-28T20:51:57.715" v="308"/>
          <ac:inkMkLst>
            <pc:docMk/>
            <pc:sldMk cId="4211280156" sldId="271"/>
            <ac:inkMk id="32" creationId="{E84199D5-E23B-42AC-8732-7A2D824E874B}"/>
          </ac:inkMkLst>
        </pc:inkChg>
        <pc:inkChg chg="del">
          <ac:chgData name="D K" userId="9ae49f2f11440d07" providerId="Windows Live" clId="Web-{C46DF2A1-0211-4AD3-82E5-5BE5D3613A84}" dt="2020-08-28T20:51:57.715" v="307"/>
          <ac:inkMkLst>
            <pc:docMk/>
            <pc:sldMk cId="4211280156" sldId="271"/>
            <ac:inkMk id="33" creationId="{8EA7BA12-1294-4BA3-B572-D20E59BE7C42}"/>
          </ac:inkMkLst>
        </pc:inkChg>
        <pc:inkChg chg="add del">
          <ac:chgData name="D K" userId="9ae49f2f11440d07" providerId="Windows Live" clId="Web-{C46DF2A1-0211-4AD3-82E5-5BE5D3613A84}" dt="2020-08-28T20:53:28.090" v="347"/>
          <ac:inkMkLst>
            <pc:docMk/>
            <pc:sldMk cId="4211280156" sldId="271"/>
            <ac:inkMk id="34" creationId="{112D7097-A8F9-4999-9A8F-A4DF87AA79B3}"/>
          </ac:inkMkLst>
        </pc:inkChg>
        <pc:inkChg chg="add del">
          <ac:chgData name="D K" userId="9ae49f2f11440d07" providerId="Windows Live" clId="Web-{C46DF2A1-0211-4AD3-82E5-5BE5D3613A84}" dt="2020-08-28T20:53:28.090" v="346"/>
          <ac:inkMkLst>
            <pc:docMk/>
            <pc:sldMk cId="4211280156" sldId="271"/>
            <ac:inkMk id="35" creationId="{6B43A266-2D74-4BAB-A6E7-F1EB737071E4}"/>
          </ac:inkMkLst>
        </pc:inkChg>
        <pc:inkChg chg="add">
          <ac:chgData name="D K" userId="9ae49f2f11440d07" providerId="Windows Live" clId="Web-{C46DF2A1-0211-4AD3-82E5-5BE5D3613A84}" dt="2020-08-28T20:53:13.012" v="341"/>
          <ac:inkMkLst>
            <pc:docMk/>
            <pc:sldMk cId="4211280156" sldId="271"/>
            <ac:inkMk id="36" creationId="{B990E33E-228F-4E66-8DDA-D5DDA040E05D}"/>
          </ac:inkMkLst>
        </pc:inkChg>
        <pc:inkChg chg="del">
          <ac:chgData name="D K" userId="9ae49f2f11440d07" providerId="Windows Live" clId="Web-{C46DF2A1-0211-4AD3-82E5-5BE5D3613A84}" dt="2020-08-28T20:51:57.715" v="306"/>
          <ac:inkMkLst>
            <pc:docMk/>
            <pc:sldMk cId="4211280156" sldId="271"/>
            <ac:inkMk id="38" creationId="{E687130F-FD61-4126-A776-C93A92C11B3D}"/>
          </ac:inkMkLst>
        </pc:inkChg>
        <pc:inkChg chg="del">
          <ac:chgData name="D K" userId="9ae49f2f11440d07" providerId="Windows Live" clId="Web-{C46DF2A1-0211-4AD3-82E5-5BE5D3613A84}" dt="2020-08-28T20:51:57.699" v="305"/>
          <ac:inkMkLst>
            <pc:docMk/>
            <pc:sldMk cId="4211280156" sldId="271"/>
            <ac:inkMk id="39" creationId="{CBDC0048-A670-4E7A-9AEF-89E16DA16D9B}"/>
          </ac:inkMkLst>
        </pc:inkChg>
        <pc:inkChg chg="add">
          <ac:chgData name="D K" userId="9ae49f2f11440d07" providerId="Windows Live" clId="Web-{C46DF2A1-0211-4AD3-82E5-5BE5D3613A84}" dt="2020-08-28T20:53:15.481" v="342"/>
          <ac:inkMkLst>
            <pc:docMk/>
            <pc:sldMk cId="4211280156" sldId="271"/>
            <ac:inkMk id="40" creationId="{CC4DC0EA-63A3-4A61-B733-4F727398A5C6}"/>
          </ac:inkMkLst>
        </pc:inkChg>
        <pc:inkChg chg="del">
          <ac:chgData name="D K" userId="9ae49f2f11440d07" providerId="Windows Live" clId="Web-{C46DF2A1-0211-4AD3-82E5-5BE5D3613A84}" dt="2020-08-28T20:51:57.699" v="304"/>
          <ac:inkMkLst>
            <pc:docMk/>
            <pc:sldMk cId="4211280156" sldId="271"/>
            <ac:inkMk id="41" creationId="{53877DA4-7ACA-4DCF-BED7-D3DF6A32FA01}"/>
          </ac:inkMkLst>
        </pc:inkChg>
        <pc:inkChg chg="del">
          <ac:chgData name="D K" userId="9ae49f2f11440d07" providerId="Windows Live" clId="Web-{C46DF2A1-0211-4AD3-82E5-5BE5D3613A84}" dt="2020-08-28T20:51:57.699" v="303"/>
          <ac:inkMkLst>
            <pc:docMk/>
            <pc:sldMk cId="4211280156" sldId="271"/>
            <ac:inkMk id="42" creationId="{AB23177D-193E-4AFA-A4A2-8DEF9128A4AC}"/>
          </ac:inkMkLst>
        </pc:inkChg>
        <pc:inkChg chg="del">
          <ac:chgData name="D K" userId="9ae49f2f11440d07" providerId="Windows Live" clId="Web-{C46DF2A1-0211-4AD3-82E5-5BE5D3613A84}" dt="2020-08-28T20:51:57.699" v="302"/>
          <ac:inkMkLst>
            <pc:docMk/>
            <pc:sldMk cId="4211280156" sldId="271"/>
            <ac:inkMk id="43" creationId="{C8D9D395-4E40-4037-9826-4C08B7BD551C}"/>
          </ac:inkMkLst>
        </pc:inkChg>
        <pc:inkChg chg="del">
          <ac:chgData name="D K" userId="9ae49f2f11440d07" providerId="Windows Live" clId="Web-{C46DF2A1-0211-4AD3-82E5-5BE5D3613A84}" dt="2020-08-28T20:51:57.699" v="301"/>
          <ac:inkMkLst>
            <pc:docMk/>
            <pc:sldMk cId="4211280156" sldId="271"/>
            <ac:inkMk id="44" creationId="{1AF8BB41-804E-4D8D-860C-E5D466C8461A}"/>
          </ac:inkMkLst>
        </pc:inkChg>
        <pc:inkChg chg="del">
          <ac:chgData name="D K" userId="9ae49f2f11440d07" providerId="Windows Live" clId="Web-{C46DF2A1-0211-4AD3-82E5-5BE5D3613A84}" dt="2020-08-28T20:51:57.699" v="300"/>
          <ac:inkMkLst>
            <pc:docMk/>
            <pc:sldMk cId="4211280156" sldId="271"/>
            <ac:inkMk id="45" creationId="{3F4080CC-876D-42BA-B8C9-B7FEA4522532}"/>
          </ac:inkMkLst>
        </pc:inkChg>
        <pc:inkChg chg="add">
          <ac:chgData name="D K" userId="9ae49f2f11440d07" providerId="Windows Live" clId="Web-{C46DF2A1-0211-4AD3-82E5-5BE5D3613A84}" dt="2020-08-28T20:53:15.481" v="343"/>
          <ac:inkMkLst>
            <pc:docMk/>
            <pc:sldMk cId="4211280156" sldId="271"/>
            <ac:inkMk id="46" creationId="{1936A653-4C63-4EB1-AE05-03FC5C015DA2}"/>
          </ac:inkMkLst>
        </pc:inkChg>
        <pc:inkChg chg="del">
          <ac:chgData name="D K" userId="9ae49f2f11440d07" providerId="Windows Live" clId="Web-{C46DF2A1-0211-4AD3-82E5-5BE5D3613A84}" dt="2020-08-28T20:51:57.699" v="299"/>
          <ac:inkMkLst>
            <pc:docMk/>
            <pc:sldMk cId="4211280156" sldId="271"/>
            <ac:inkMk id="47" creationId="{04D4475A-F97C-40C2-B0D4-8BFDBED5034D}"/>
          </ac:inkMkLst>
        </pc:inkChg>
        <pc:inkChg chg="add">
          <ac:chgData name="D K" userId="9ae49f2f11440d07" providerId="Windows Live" clId="Web-{C46DF2A1-0211-4AD3-82E5-5BE5D3613A84}" dt="2020-08-28T20:53:16.122" v="344"/>
          <ac:inkMkLst>
            <pc:docMk/>
            <pc:sldMk cId="4211280156" sldId="271"/>
            <ac:inkMk id="48" creationId="{C04FD734-59B5-422D-BD7B-F50CCDA68279}"/>
          </ac:inkMkLst>
        </pc:inkChg>
        <pc:inkChg chg="del">
          <ac:chgData name="D K" userId="9ae49f2f11440d07" providerId="Windows Live" clId="Web-{C46DF2A1-0211-4AD3-82E5-5BE5D3613A84}" dt="2020-08-28T20:51:57.699" v="298"/>
          <ac:inkMkLst>
            <pc:docMk/>
            <pc:sldMk cId="4211280156" sldId="271"/>
            <ac:inkMk id="49" creationId="{1377D759-7786-476D-AFB2-645A8F334685}"/>
          </ac:inkMkLst>
        </pc:inkChg>
        <pc:inkChg chg="del">
          <ac:chgData name="D K" userId="9ae49f2f11440d07" providerId="Windows Live" clId="Web-{C46DF2A1-0211-4AD3-82E5-5BE5D3613A84}" dt="2020-08-28T20:51:57.699" v="297"/>
          <ac:inkMkLst>
            <pc:docMk/>
            <pc:sldMk cId="4211280156" sldId="271"/>
            <ac:inkMk id="50" creationId="{96BE9296-1364-4542-B9AB-A8420EE46FBF}"/>
          </ac:inkMkLst>
        </pc:inkChg>
        <pc:inkChg chg="add">
          <ac:chgData name="D K" userId="9ae49f2f11440d07" providerId="Windows Live" clId="Web-{C46DF2A1-0211-4AD3-82E5-5BE5D3613A84}" dt="2020-08-28T20:53:17.231" v="345"/>
          <ac:inkMkLst>
            <pc:docMk/>
            <pc:sldMk cId="4211280156" sldId="271"/>
            <ac:inkMk id="51" creationId="{0BA317F7-7650-4901-9616-3F5A3685409C}"/>
          </ac:inkMkLst>
        </pc:inkChg>
        <pc:inkChg chg="del">
          <ac:chgData name="D K" userId="9ae49f2f11440d07" providerId="Windows Live" clId="Web-{C46DF2A1-0211-4AD3-82E5-5BE5D3613A84}" dt="2020-08-28T20:51:57.684" v="296"/>
          <ac:inkMkLst>
            <pc:docMk/>
            <pc:sldMk cId="4211280156" sldId="271"/>
            <ac:inkMk id="52" creationId="{C14CE01A-2FED-4274-A757-4008AF44A4C3}"/>
          </ac:inkMkLst>
        </pc:inkChg>
        <pc:inkChg chg="del">
          <ac:chgData name="D K" userId="9ae49f2f11440d07" providerId="Windows Live" clId="Web-{C46DF2A1-0211-4AD3-82E5-5BE5D3613A84}" dt="2020-08-28T20:51:57.684" v="295"/>
          <ac:inkMkLst>
            <pc:docMk/>
            <pc:sldMk cId="4211280156" sldId="271"/>
            <ac:inkMk id="53" creationId="{A2411AC1-278E-443A-A924-6BFFAE429C24}"/>
          </ac:inkMkLst>
        </pc:inkChg>
        <pc:inkChg chg="del">
          <ac:chgData name="D K" userId="9ae49f2f11440d07" providerId="Windows Live" clId="Web-{C46DF2A1-0211-4AD3-82E5-5BE5D3613A84}" dt="2020-08-28T20:51:57.684" v="294"/>
          <ac:inkMkLst>
            <pc:docMk/>
            <pc:sldMk cId="4211280156" sldId="271"/>
            <ac:inkMk id="54" creationId="{EC83013E-39ED-4DB0-8EF3-67283F5C04CE}"/>
          </ac:inkMkLst>
        </pc:inkChg>
        <pc:inkChg chg="add">
          <ac:chgData name="D K" userId="9ae49f2f11440d07" providerId="Windows Live" clId="Web-{C46DF2A1-0211-4AD3-82E5-5BE5D3613A84}" dt="2020-08-28T20:53:32.075" v="359"/>
          <ac:inkMkLst>
            <pc:docMk/>
            <pc:sldMk cId="4211280156" sldId="271"/>
            <ac:inkMk id="55" creationId="{A4DDB81B-1288-45B7-9EF7-17385B325C0C}"/>
          </ac:inkMkLst>
        </pc:inkChg>
        <pc:inkChg chg="del">
          <ac:chgData name="D K" userId="9ae49f2f11440d07" providerId="Windows Live" clId="Web-{C46DF2A1-0211-4AD3-82E5-5BE5D3613A84}" dt="2020-08-28T20:51:57.684" v="293"/>
          <ac:inkMkLst>
            <pc:docMk/>
            <pc:sldMk cId="4211280156" sldId="271"/>
            <ac:inkMk id="56" creationId="{0EDC7098-2374-49BF-9B72-968879964399}"/>
          </ac:inkMkLst>
        </pc:inkChg>
        <pc:inkChg chg="del">
          <ac:chgData name="D K" userId="9ae49f2f11440d07" providerId="Windows Live" clId="Web-{C46DF2A1-0211-4AD3-82E5-5BE5D3613A84}" dt="2020-08-28T20:51:57.684" v="292"/>
          <ac:inkMkLst>
            <pc:docMk/>
            <pc:sldMk cId="4211280156" sldId="271"/>
            <ac:inkMk id="57" creationId="{A27C48CF-0E6C-40C1-AFE3-B25BE8A0F803}"/>
          </ac:inkMkLst>
        </pc:inkChg>
        <pc:inkChg chg="add">
          <ac:chgData name="D K" userId="9ae49f2f11440d07" providerId="Windows Live" clId="Web-{C46DF2A1-0211-4AD3-82E5-5BE5D3613A84}" dt="2020-08-28T20:53:32.075" v="360"/>
          <ac:inkMkLst>
            <pc:docMk/>
            <pc:sldMk cId="4211280156" sldId="271"/>
            <ac:inkMk id="58" creationId="{87FE017B-73E9-4639-9798-9EF1520EA085}"/>
          </ac:inkMkLst>
        </pc:inkChg>
        <pc:inkChg chg="del">
          <ac:chgData name="D K" userId="9ae49f2f11440d07" providerId="Windows Live" clId="Web-{C46DF2A1-0211-4AD3-82E5-5BE5D3613A84}" dt="2020-08-28T20:51:57.684" v="291"/>
          <ac:inkMkLst>
            <pc:docMk/>
            <pc:sldMk cId="4211280156" sldId="271"/>
            <ac:inkMk id="59" creationId="{0F90B7B1-5EFD-4768-A97E-46C8E9F7504F}"/>
          </ac:inkMkLst>
        </pc:inkChg>
        <pc:inkChg chg="del">
          <ac:chgData name="D K" userId="9ae49f2f11440d07" providerId="Windows Live" clId="Web-{C46DF2A1-0211-4AD3-82E5-5BE5D3613A84}" dt="2020-08-28T20:51:57.684" v="290"/>
          <ac:inkMkLst>
            <pc:docMk/>
            <pc:sldMk cId="4211280156" sldId="271"/>
            <ac:inkMk id="60" creationId="{16C85587-874F-432D-BBCD-EE55340FE6C2}"/>
          </ac:inkMkLst>
        </pc:inkChg>
        <pc:inkChg chg="add">
          <ac:chgData name="D K" userId="9ae49f2f11440d07" providerId="Windows Live" clId="Web-{C46DF2A1-0211-4AD3-82E5-5BE5D3613A84}" dt="2020-08-28T20:53:32.747" v="361"/>
          <ac:inkMkLst>
            <pc:docMk/>
            <pc:sldMk cId="4211280156" sldId="271"/>
            <ac:inkMk id="61" creationId="{1FF91866-74AD-436E-A606-EF6691D9C9B4}"/>
          </ac:inkMkLst>
        </pc:inkChg>
        <pc:inkChg chg="del">
          <ac:chgData name="D K" userId="9ae49f2f11440d07" providerId="Windows Live" clId="Web-{C46DF2A1-0211-4AD3-82E5-5BE5D3613A84}" dt="2020-08-28T20:51:57.684" v="289"/>
          <ac:inkMkLst>
            <pc:docMk/>
            <pc:sldMk cId="4211280156" sldId="271"/>
            <ac:inkMk id="62" creationId="{AC9C3AA3-832D-4169-8D6C-AE642DC8579C}"/>
          </ac:inkMkLst>
        </pc:inkChg>
        <pc:inkChg chg="del">
          <ac:chgData name="D K" userId="9ae49f2f11440d07" providerId="Windows Live" clId="Web-{C46DF2A1-0211-4AD3-82E5-5BE5D3613A84}" dt="2020-08-28T20:51:57.684" v="288"/>
          <ac:inkMkLst>
            <pc:docMk/>
            <pc:sldMk cId="4211280156" sldId="271"/>
            <ac:inkMk id="63" creationId="{0D613B56-5558-4FA4-9826-878EFA5303E1}"/>
          </ac:inkMkLst>
        </pc:inkChg>
        <pc:inkChg chg="del">
          <ac:chgData name="D K" userId="9ae49f2f11440d07" providerId="Windows Live" clId="Web-{C46DF2A1-0211-4AD3-82E5-5BE5D3613A84}" dt="2020-08-28T20:51:57.668" v="287"/>
          <ac:inkMkLst>
            <pc:docMk/>
            <pc:sldMk cId="4211280156" sldId="271"/>
            <ac:inkMk id="64" creationId="{5D648915-8991-43E9-B34E-6C5FC26A05D8}"/>
          </ac:inkMkLst>
        </pc:inkChg>
        <pc:inkChg chg="del">
          <ac:chgData name="D K" userId="9ae49f2f11440d07" providerId="Windows Live" clId="Web-{C46DF2A1-0211-4AD3-82E5-5BE5D3613A84}" dt="2020-08-28T20:51:57.668" v="286"/>
          <ac:inkMkLst>
            <pc:docMk/>
            <pc:sldMk cId="4211280156" sldId="271"/>
            <ac:inkMk id="65" creationId="{8C5EE390-DA9D-4A63-8CD7-B7F08BBE58BB}"/>
          </ac:inkMkLst>
        </pc:inkChg>
        <pc:inkChg chg="del">
          <ac:chgData name="D K" userId="9ae49f2f11440d07" providerId="Windows Live" clId="Web-{C46DF2A1-0211-4AD3-82E5-5BE5D3613A84}" dt="2020-08-28T20:51:57.668" v="285"/>
          <ac:inkMkLst>
            <pc:docMk/>
            <pc:sldMk cId="4211280156" sldId="271"/>
            <ac:inkMk id="66" creationId="{152E58AC-1222-4A5B-9FD0-E3F212069034}"/>
          </ac:inkMkLst>
        </pc:inkChg>
        <pc:inkChg chg="del">
          <ac:chgData name="D K" userId="9ae49f2f11440d07" providerId="Windows Live" clId="Web-{C46DF2A1-0211-4AD3-82E5-5BE5D3613A84}" dt="2020-08-28T20:51:57.668" v="284"/>
          <ac:inkMkLst>
            <pc:docMk/>
            <pc:sldMk cId="4211280156" sldId="271"/>
            <ac:inkMk id="67" creationId="{3D0FBD8E-2C50-40A7-B92C-4D3AC90CC013}"/>
          </ac:inkMkLst>
        </pc:inkChg>
        <pc:inkChg chg="del">
          <ac:chgData name="D K" userId="9ae49f2f11440d07" providerId="Windows Live" clId="Web-{C46DF2A1-0211-4AD3-82E5-5BE5D3613A84}" dt="2020-08-28T20:51:57.668" v="283"/>
          <ac:inkMkLst>
            <pc:docMk/>
            <pc:sldMk cId="4211280156" sldId="271"/>
            <ac:inkMk id="68" creationId="{4DA006D3-5EC5-4EE4-8AF7-79C4A092547C}"/>
          </ac:inkMkLst>
        </pc:inkChg>
        <pc:inkChg chg="del">
          <ac:chgData name="D K" userId="9ae49f2f11440d07" providerId="Windows Live" clId="Web-{C46DF2A1-0211-4AD3-82E5-5BE5D3613A84}" dt="2020-08-28T20:51:57.668" v="282"/>
          <ac:inkMkLst>
            <pc:docMk/>
            <pc:sldMk cId="4211280156" sldId="271"/>
            <ac:inkMk id="69" creationId="{BE419E89-4CD5-4F1A-99F7-33AC7DA62E9E}"/>
          </ac:inkMkLst>
        </pc:inkChg>
        <pc:inkChg chg="del">
          <ac:chgData name="D K" userId="9ae49f2f11440d07" providerId="Windows Live" clId="Web-{C46DF2A1-0211-4AD3-82E5-5BE5D3613A84}" dt="2020-08-28T20:51:57.668" v="281"/>
          <ac:inkMkLst>
            <pc:docMk/>
            <pc:sldMk cId="4211280156" sldId="271"/>
            <ac:inkMk id="70" creationId="{221BAE8A-CDC0-4BF3-A9AA-CFFA44745732}"/>
          </ac:inkMkLst>
        </pc:inkChg>
        <pc:inkChg chg="del">
          <ac:chgData name="D K" userId="9ae49f2f11440d07" providerId="Windows Live" clId="Web-{C46DF2A1-0211-4AD3-82E5-5BE5D3613A84}" dt="2020-08-28T20:51:57.668" v="280"/>
          <ac:inkMkLst>
            <pc:docMk/>
            <pc:sldMk cId="4211280156" sldId="271"/>
            <ac:inkMk id="71" creationId="{30D3C82F-D81E-40B5-8E38-4C57E7925F93}"/>
          </ac:inkMkLst>
        </pc:inkChg>
        <pc:inkChg chg="del">
          <ac:chgData name="D K" userId="9ae49f2f11440d07" providerId="Windows Live" clId="Web-{C46DF2A1-0211-4AD3-82E5-5BE5D3613A84}" dt="2020-08-28T20:51:57.668" v="279"/>
          <ac:inkMkLst>
            <pc:docMk/>
            <pc:sldMk cId="4211280156" sldId="271"/>
            <ac:inkMk id="72" creationId="{ABD72AAE-4896-41DB-80EA-713EB89EBACF}"/>
          </ac:inkMkLst>
        </pc:inkChg>
        <pc:inkChg chg="del">
          <ac:chgData name="D K" userId="9ae49f2f11440d07" providerId="Windows Live" clId="Web-{C46DF2A1-0211-4AD3-82E5-5BE5D3613A84}" dt="2020-08-28T20:51:57.652" v="278"/>
          <ac:inkMkLst>
            <pc:docMk/>
            <pc:sldMk cId="4211280156" sldId="271"/>
            <ac:inkMk id="73" creationId="{27590874-C7BB-4025-9229-2D17521297F8}"/>
          </ac:inkMkLst>
        </pc:inkChg>
        <pc:inkChg chg="del">
          <ac:chgData name="D K" userId="9ae49f2f11440d07" providerId="Windows Live" clId="Web-{C46DF2A1-0211-4AD3-82E5-5BE5D3613A84}" dt="2020-08-28T20:51:57.652" v="277"/>
          <ac:inkMkLst>
            <pc:docMk/>
            <pc:sldMk cId="4211280156" sldId="271"/>
            <ac:inkMk id="74" creationId="{74410BE0-2C8F-409C-9154-A383B33C063F}"/>
          </ac:inkMkLst>
        </pc:inkChg>
        <pc:inkChg chg="del">
          <ac:chgData name="D K" userId="9ae49f2f11440d07" providerId="Windows Live" clId="Web-{C46DF2A1-0211-4AD3-82E5-5BE5D3613A84}" dt="2020-08-28T20:51:57.652" v="276"/>
          <ac:inkMkLst>
            <pc:docMk/>
            <pc:sldMk cId="4211280156" sldId="271"/>
            <ac:inkMk id="75" creationId="{5D871797-44FD-418B-AE96-BDC100039A97}"/>
          </ac:inkMkLst>
        </pc:inkChg>
        <pc:inkChg chg="del">
          <ac:chgData name="D K" userId="9ae49f2f11440d07" providerId="Windows Live" clId="Web-{C46DF2A1-0211-4AD3-82E5-5BE5D3613A84}" dt="2020-08-28T20:51:57.652" v="275"/>
          <ac:inkMkLst>
            <pc:docMk/>
            <pc:sldMk cId="4211280156" sldId="271"/>
            <ac:inkMk id="76" creationId="{48DD9FA6-9C2F-4F3D-A87D-8DFBC1C3DF4E}"/>
          </ac:inkMkLst>
        </pc:inkChg>
        <pc:inkChg chg="del">
          <ac:chgData name="D K" userId="9ae49f2f11440d07" providerId="Windows Live" clId="Web-{C46DF2A1-0211-4AD3-82E5-5BE5D3613A84}" dt="2020-08-28T20:51:57.652" v="274"/>
          <ac:inkMkLst>
            <pc:docMk/>
            <pc:sldMk cId="4211280156" sldId="271"/>
            <ac:inkMk id="77" creationId="{8D2ECA5A-D575-44E6-88B8-053659F4D9CF}"/>
          </ac:inkMkLst>
        </pc:inkChg>
        <pc:inkChg chg="add">
          <ac:chgData name="D K" userId="9ae49f2f11440d07" providerId="Windows Live" clId="Web-{C46DF2A1-0211-4AD3-82E5-5BE5D3613A84}" dt="2020-08-28T20:53:32.747" v="362"/>
          <ac:inkMkLst>
            <pc:docMk/>
            <pc:sldMk cId="4211280156" sldId="271"/>
            <ac:inkMk id="78" creationId="{B490A97A-79AD-474F-A332-C1E31CCFE0BD}"/>
          </ac:inkMkLst>
        </pc:inkChg>
        <pc:inkChg chg="add">
          <ac:chgData name="D K" userId="9ae49f2f11440d07" providerId="Windows Live" clId="Web-{C46DF2A1-0211-4AD3-82E5-5BE5D3613A84}" dt="2020-08-28T20:53:33.340" v="363"/>
          <ac:inkMkLst>
            <pc:docMk/>
            <pc:sldMk cId="4211280156" sldId="271"/>
            <ac:inkMk id="79" creationId="{604A8163-8CA1-4931-BDE6-64BA2FF2E69C}"/>
          </ac:inkMkLst>
        </pc:inkChg>
        <pc:inkChg chg="add">
          <ac:chgData name="D K" userId="9ae49f2f11440d07" providerId="Windows Live" clId="Web-{C46DF2A1-0211-4AD3-82E5-5BE5D3613A84}" dt="2020-08-28T20:53:33.356" v="364"/>
          <ac:inkMkLst>
            <pc:docMk/>
            <pc:sldMk cId="4211280156" sldId="271"/>
            <ac:inkMk id="80" creationId="{8FAEE592-CEE3-4FDB-8DFB-26B8B27282FD}"/>
          </ac:inkMkLst>
        </pc:inkChg>
        <pc:inkChg chg="add del">
          <ac:chgData name="D K" userId="9ae49f2f11440d07" providerId="Windows Live" clId="Web-{C46DF2A1-0211-4AD3-82E5-5BE5D3613A84}" dt="2020-08-28T20:58:43.282" v="465"/>
          <ac:inkMkLst>
            <pc:docMk/>
            <pc:sldMk cId="4211280156" sldId="271"/>
            <ac:inkMk id="81" creationId="{10CA634D-049E-49DE-822A-D17105F0F90D}"/>
          </ac:inkMkLst>
        </pc:inkChg>
        <pc:inkChg chg="add del">
          <ac:chgData name="D K" userId="9ae49f2f11440d07" providerId="Windows Live" clId="Web-{C46DF2A1-0211-4AD3-82E5-5BE5D3613A84}" dt="2020-08-28T20:58:43.282" v="464"/>
          <ac:inkMkLst>
            <pc:docMk/>
            <pc:sldMk cId="4211280156" sldId="271"/>
            <ac:inkMk id="82" creationId="{DDAD9306-3C40-4C45-98FF-3D9FA5BF2408}"/>
          </ac:inkMkLst>
        </pc:inkChg>
        <pc:inkChg chg="add del">
          <ac:chgData name="D K" userId="9ae49f2f11440d07" providerId="Windows Live" clId="Web-{C46DF2A1-0211-4AD3-82E5-5BE5D3613A84}" dt="2020-08-28T20:58:43.267" v="463"/>
          <ac:inkMkLst>
            <pc:docMk/>
            <pc:sldMk cId="4211280156" sldId="271"/>
            <ac:inkMk id="83" creationId="{46F6826C-F158-45F9-93BE-E4AAF4367B13}"/>
          </ac:inkMkLst>
        </pc:inkChg>
        <pc:inkChg chg="add del">
          <ac:chgData name="D K" userId="9ae49f2f11440d07" providerId="Windows Live" clId="Web-{C46DF2A1-0211-4AD3-82E5-5BE5D3613A84}" dt="2020-08-28T20:58:43.267" v="462"/>
          <ac:inkMkLst>
            <pc:docMk/>
            <pc:sldMk cId="4211280156" sldId="271"/>
            <ac:inkMk id="84" creationId="{4B34FA75-82BA-4A8D-9336-0621C6A0994D}"/>
          </ac:inkMkLst>
        </pc:inkChg>
        <pc:inkChg chg="add del">
          <ac:chgData name="D K" userId="9ae49f2f11440d07" providerId="Windows Live" clId="Web-{C46DF2A1-0211-4AD3-82E5-5BE5D3613A84}" dt="2020-08-28T20:58:43.267" v="461"/>
          <ac:inkMkLst>
            <pc:docMk/>
            <pc:sldMk cId="4211280156" sldId="271"/>
            <ac:inkMk id="85" creationId="{38D8F2A5-5E09-4AA9-9561-385FD77A530D}"/>
          </ac:inkMkLst>
        </pc:inkChg>
        <pc:inkChg chg="add del">
          <ac:chgData name="D K" userId="9ae49f2f11440d07" providerId="Windows Live" clId="Web-{C46DF2A1-0211-4AD3-82E5-5BE5D3613A84}" dt="2020-08-28T20:58:43.267" v="460"/>
          <ac:inkMkLst>
            <pc:docMk/>
            <pc:sldMk cId="4211280156" sldId="271"/>
            <ac:inkMk id="86" creationId="{091AA7CF-9560-4632-B84A-B49D04436E3F}"/>
          </ac:inkMkLst>
        </pc:inkChg>
        <pc:inkChg chg="add del">
          <ac:chgData name="D K" userId="9ae49f2f11440d07" providerId="Windows Live" clId="Web-{C46DF2A1-0211-4AD3-82E5-5BE5D3613A84}" dt="2020-08-28T20:58:43.267" v="459"/>
          <ac:inkMkLst>
            <pc:docMk/>
            <pc:sldMk cId="4211280156" sldId="271"/>
            <ac:inkMk id="87" creationId="{CE9A1E25-0DFD-42C9-9F3C-BBF83C5630CE}"/>
          </ac:inkMkLst>
        </pc:inkChg>
        <pc:inkChg chg="add del">
          <ac:chgData name="D K" userId="9ae49f2f11440d07" providerId="Windows Live" clId="Web-{C46DF2A1-0211-4AD3-82E5-5BE5D3613A84}" dt="2020-08-28T20:58:43.267" v="458"/>
          <ac:inkMkLst>
            <pc:docMk/>
            <pc:sldMk cId="4211280156" sldId="271"/>
            <ac:inkMk id="88" creationId="{63367553-FC99-4A75-BC51-97506CE1A309}"/>
          </ac:inkMkLst>
        </pc:inkChg>
        <pc:inkChg chg="add">
          <ac:chgData name="D K" userId="9ae49f2f11440d07" providerId="Windows Live" clId="Web-{C46DF2A1-0211-4AD3-82E5-5BE5D3613A84}" dt="2020-08-28T20:57:30.502" v="373"/>
          <ac:inkMkLst>
            <pc:docMk/>
            <pc:sldMk cId="4211280156" sldId="271"/>
            <ac:inkMk id="89" creationId="{972D1D93-A9B5-49FF-9231-3EC1C29DBE18}"/>
          </ac:inkMkLst>
        </pc:inkChg>
        <pc:inkChg chg="add">
          <ac:chgData name="D K" userId="9ae49f2f11440d07" providerId="Windows Live" clId="Web-{C46DF2A1-0211-4AD3-82E5-5BE5D3613A84}" dt="2020-08-28T20:57:38.548" v="374"/>
          <ac:inkMkLst>
            <pc:docMk/>
            <pc:sldMk cId="4211280156" sldId="271"/>
            <ac:inkMk id="90" creationId="{B2819ED4-3ABA-4961-BF11-F6C4FBF582F2}"/>
          </ac:inkMkLst>
        </pc:inkChg>
        <pc:inkChg chg="add">
          <ac:chgData name="D K" userId="9ae49f2f11440d07" providerId="Windows Live" clId="Web-{C46DF2A1-0211-4AD3-82E5-5BE5D3613A84}" dt="2020-08-28T20:57:38.548" v="375"/>
          <ac:inkMkLst>
            <pc:docMk/>
            <pc:sldMk cId="4211280156" sldId="271"/>
            <ac:inkMk id="91" creationId="{94049701-6E9F-4D2D-9C1F-34CCE05F0D2F}"/>
          </ac:inkMkLst>
        </pc:inkChg>
        <pc:inkChg chg="add">
          <ac:chgData name="D K" userId="9ae49f2f11440d07" providerId="Windows Live" clId="Web-{C46DF2A1-0211-4AD3-82E5-5BE5D3613A84}" dt="2020-08-28T20:57:38.548" v="376"/>
          <ac:inkMkLst>
            <pc:docMk/>
            <pc:sldMk cId="4211280156" sldId="271"/>
            <ac:inkMk id="92" creationId="{9158100B-A974-455E-8232-37D968765875}"/>
          </ac:inkMkLst>
        </pc:inkChg>
        <pc:inkChg chg="add">
          <ac:chgData name="D K" userId="9ae49f2f11440d07" providerId="Windows Live" clId="Web-{C46DF2A1-0211-4AD3-82E5-5BE5D3613A84}" dt="2020-08-28T20:57:38.564" v="377"/>
          <ac:inkMkLst>
            <pc:docMk/>
            <pc:sldMk cId="4211280156" sldId="271"/>
            <ac:inkMk id="93" creationId="{86A9CFAE-4268-4A27-AC7C-FFDCCD01945F}"/>
          </ac:inkMkLst>
        </pc:inkChg>
        <pc:inkChg chg="add">
          <ac:chgData name="D K" userId="9ae49f2f11440d07" providerId="Windows Live" clId="Web-{C46DF2A1-0211-4AD3-82E5-5BE5D3613A84}" dt="2020-08-28T20:57:38.564" v="378"/>
          <ac:inkMkLst>
            <pc:docMk/>
            <pc:sldMk cId="4211280156" sldId="271"/>
            <ac:inkMk id="94" creationId="{414748F2-7A58-4DF9-8D2B-7F4D9158AB2B}"/>
          </ac:inkMkLst>
        </pc:inkChg>
        <pc:inkChg chg="add">
          <ac:chgData name="D K" userId="9ae49f2f11440d07" providerId="Windows Live" clId="Web-{C46DF2A1-0211-4AD3-82E5-5BE5D3613A84}" dt="2020-08-28T20:57:38.564" v="379"/>
          <ac:inkMkLst>
            <pc:docMk/>
            <pc:sldMk cId="4211280156" sldId="271"/>
            <ac:inkMk id="95" creationId="{26B2A26D-3028-48E7-8DC9-50C1DAB422B9}"/>
          </ac:inkMkLst>
        </pc:inkChg>
        <pc:inkChg chg="add">
          <ac:chgData name="D K" userId="9ae49f2f11440d07" providerId="Windows Live" clId="Web-{C46DF2A1-0211-4AD3-82E5-5BE5D3613A84}" dt="2020-08-28T20:57:38.564" v="380"/>
          <ac:inkMkLst>
            <pc:docMk/>
            <pc:sldMk cId="4211280156" sldId="271"/>
            <ac:inkMk id="96" creationId="{6ED13A4E-39CC-4B8E-AAE3-2E444360678F}"/>
          </ac:inkMkLst>
        </pc:inkChg>
        <pc:inkChg chg="add">
          <ac:chgData name="D K" userId="9ae49f2f11440d07" providerId="Windows Live" clId="Web-{C46DF2A1-0211-4AD3-82E5-5BE5D3613A84}" dt="2020-08-28T20:57:38.564" v="381"/>
          <ac:inkMkLst>
            <pc:docMk/>
            <pc:sldMk cId="4211280156" sldId="271"/>
            <ac:inkMk id="97" creationId="{AB9E59D1-4912-45CF-BCC5-3A581B5FEEEE}"/>
          </ac:inkMkLst>
        </pc:inkChg>
        <pc:inkChg chg="add">
          <ac:chgData name="D K" userId="9ae49f2f11440d07" providerId="Windows Live" clId="Web-{C46DF2A1-0211-4AD3-82E5-5BE5D3613A84}" dt="2020-08-28T20:57:38.580" v="382"/>
          <ac:inkMkLst>
            <pc:docMk/>
            <pc:sldMk cId="4211280156" sldId="271"/>
            <ac:inkMk id="98" creationId="{CE809D14-C43D-4C50-8F51-12609220FB3A}"/>
          </ac:inkMkLst>
        </pc:inkChg>
        <pc:inkChg chg="add">
          <ac:chgData name="D K" userId="9ae49f2f11440d07" providerId="Windows Live" clId="Web-{C46DF2A1-0211-4AD3-82E5-5BE5D3613A84}" dt="2020-08-28T20:57:39.595" v="383"/>
          <ac:inkMkLst>
            <pc:docMk/>
            <pc:sldMk cId="4211280156" sldId="271"/>
            <ac:inkMk id="99" creationId="{2C408066-DFD1-4485-9E48-3CD131B29E02}"/>
          </ac:inkMkLst>
        </pc:inkChg>
        <pc:inkChg chg="add">
          <ac:chgData name="D K" userId="9ae49f2f11440d07" providerId="Windows Live" clId="Web-{C46DF2A1-0211-4AD3-82E5-5BE5D3613A84}" dt="2020-08-28T20:57:42.876" v="384"/>
          <ac:inkMkLst>
            <pc:docMk/>
            <pc:sldMk cId="4211280156" sldId="271"/>
            <ac:inkMk id="100" creationId="{826CA147-69BD-41E5-AB0B-208D02687F09}"/>
          </ac:inkMkLst>
        </pc:inkChg>
        <pc:inkChg chg="add">
          <ac:chgData name="D K" userId="9ae49f2f11440d07" providerId="Windows Live" clId="Web-{C46DF2A1-0211-4AD3-82E5-5BE5D3613A84}" dt="2020-08-28T20:57:45.001" v="385"/>
          <ac:inkMkLst>
            <pc:docMk/>
            <pc:sldMk cId="4211280156" sldId="271"/>
            <ac:inkMk id="101" creationId="{6B5BCA3E-63CA-4263-B723-2C6CB267BD17}"/>
          </ac:inkMkLst>
        </pc:inkChg>
        <pc:inkChg chg="add">
          <ac:chgData name="D K" userId="9ae49f2f11440d07" providerId="Windows Live" clId="Web-{C46DF2A1-0211-4AD3-82E5-5BE5D3613A84}" dt="2020-08-28T20:57:45.017" v="386"/>
          <ac:inkMkLst>
            <pc:docMk/>
            <pc:sldMk cId="4211280156" sldId="271"/>
            <ac:inkMk id="102" creationId="{96C78714-2C59-4FD1-93CD-4076C7A8B5B7}"/>
          </ac:inkMkLst>
        </pc:inkChg>
        <pc:inkChg chg="add">
          <ac:chgData name="D K" userId="9ae49f2f11440d07" providerId="Windows Live" clId="Web-{C46DF2A1-0211-4AD3-82E5-5BE5D3613A84}" dt="2020-08-28T20:57:45.017" v="387"/>
          <ac:inkMkLst>
            <pc:docMk/>
            <pc:sldMk cId="4211280156" sldId="271"/>
            <ac:inkMk id="103" creationId="{A9221871-7173-4083-A83D-4EBFDAF8776B}"/>
          </ac:inkMkLst>
        </pc:inkChg>
        <pc:inkChg chg="add">
          <ac:chgData name="D K" userId="9ae49f2f11440d07" providerId="Windows Live" clId="Web-{C46DF2A1-0211-4AD3-82E5-5BE5D3613A84}" dt="2020-08-28T20:57:45.017" v="388"/>
          <ac:inkMkLst>
            <pc:docMk/>
            <pc:sldMk cId="4211280156" sldId="271"/>
            <ac:inkMk id="104" creationId="{CCEFAED1-6842-45A8-96C9-7E9D0D211586}"/>
          </ac:inkMkLst>
        </pc:inkChg>
        <pc:inkChg chg="add">
          <ac:chgData name="D K" userId="9ae49f2f11440d07" providerId="Windows Live" clId="Web-{C46DF2A1-0211-4AD3-82E5-5BE5D3613A84}" dt="2020-08-28T20:57:45.861" v="389"/>
          <ac:inkMkLst>
            <pc:docMk/>
            <pc:sldMk cId="4211280156" sldId="271"/>
            <ac:inkMk id="105" creationId="{C9908889-0CD6-4BA2-AF95-9144BEC6C7F4}"/>
          </ac:inkMkLst>
        </pc:inkChg>
        <pc:inkChg chg="add">
          <ac:chgData name="D K" userId="9ae49f2f11440d07" providerId="Windows Live" clId="Web-{C46DF2A1-0211-4AD3-82E5-5BE5D3613A84}" dt="2020-08-28T20:57:48.611" v="390"/>
          <ac:inkMkLst>
            <pc:docMk/>
            <pc:sldMk cId="4211280156" sldId="271"/>
            <ac:inkMk id="106" creationId="{43F7A389-7908-4003-9618-F10F2B48D9F9}"/>
          </ac:inkMkLst>
        </pc:inkChg>
        <pc:inkChg chg="add">
          <ac:chgData name="D K" userId="9ae49f2f11440d07" providerId="Windows Live" clId="Web-{C46DF2A1-0211-4AD3-82E5-5BE5D3613A84}" dt="2020-08-28T20:57:48.611" v="391"/>
          <ac:inkMkLst>
            <pc:docMk/>
            <pc:sldMk cId="4211280156" sldId="271"/>
            <ac:inkMk id="107" creationId="{7A4D28E8-A128-4381-B4F0-F53B4853DE90}"/>
          </ac:inkMkLst>
        </pc:inkChg>
        <pc:inkChg chg="add">
          <ac:chgData name="D K" userId="9ae49f2f11440d07" providerId="Windows Live" clId="Web-{C46DF2A1-0211-4AD3-82E5-5BE5D3613A84}" dt="2020-08-28T20:57:50.861" v="392"/>
          <ac:inkMkLst>
            <pc:docMk/>
            <pc:sldMk cId="4211280156" sldId="271"/>
            <ac:inkMk id="108" creationId="{0AB17748-10E9-492F-B9B7-8B4E399425A2}"/>
          </ac:inkMkLst>
        </pc:inkChg>
        <pc:inkChg chg="add">
          <ac:chgData name="D K" userId="9ae49f2f11440d07" providerId="Windows Live" clId="Web-{C46DF2A1-0211-4AD3-82E5-5BE5D3613A84}" dt="2020-08-28T20:57:53.704" v="393"/>
          <ac:inkMkLst>
            <pc:docMk/>
            <pc:sldMk cId="4211280156" sldId="271"/>
            <ac:inkMk id="109" creationId="{29A3CBC4-251E-4BFB-ABA2-CC631D844E6B}"/>
          </ac:inkMkLst>
        </pc:inkChg>
        <pc:inkChg chg="add">
          <ac:chgData name="D K" userId="9ae49f2f11440d07" providerId="Windows Live" clId="Web-{C46DF2A1-0211-4AD3-82E5-5BE5D3613A84}" dt="2020-08-28T20:57:56.080" v="394"/>
          <ac:inkMkLst>
            <pc:docMk/>
            <pc:sldMk cId="4211280156" sldId="271"/>
            <ac:inkMk id="110" creationId="{53E64728-BCF0-41E4-8BE9-61505B74E7C5}"/>
          </ac:inkMkLst>
        </pc:inkChg>
        <pc:inkChg chg="del">
          <ac:chgData name="D K" userId="9ae49f2f11440d07" providerId="Windows Live" clId="Web-{C46DF2A1-0211-4AD3-82E5-5BE5D3613A84}" dt="2020-08-28T20:51:57.652" v="273"/>
          <ac:inkMkLst>
            <pc:docMk/>
            <pc:sldMk cId="4211280156" sldId="271"/>
            <ac:inkMk id="111" creationId="{08174306-C46C-40A4-8640-AB1FA0844728}"/>
          </ac:inkMkLst>
        </pc:inkChg>
        <pc:inkChg chg="del">
          <ac:chgData name="D K" userId="9ae49f2f11440d07" providerId="Windows Live" clId="Web-{C46DF2A1-0211-4AD3-82E5-5BE5D3613A84}" dt="2020-08-28T20:51:57.652" v="272"/>
          <ac:inkMkLst>
            <pc:docMk/>
            <pc:sldMk cId="4211280156" sldId="271"/>
            <ac:inkMk id="112" creationId="{72E1A81F-0686-4D76-A31E-AA85B64EFEB7}"/>
          </ac:inkMkLst>
        </pc:inkChg>
        <pc:inkChg chg="del">
          <ac:chgData name="D K" userId="9ae49f2f11440d07" providerId="Windows Live" clId="Web-{C46DF2A1-0211-4AD3-82E5-5BE5D3613A84}" dt="2020-08-28T20:51:57.652" v="271"/>
          <ac:inkMkLst>
            <pc:docMk/>
            <pc:sldMk cId="4211280156" sldId="271"/>
            <ac:inkMk id="113" creationId="{AFFCEC42-6E13-4FD4-97B3-E93C874E7C84}"/>
          </ac:inkMkLst>
        </pc:inkChg>
        <pc:inkChg chg="del">
          <ac:chgData name="D K" userId="9ae49f2f11440d07" providerId="Windows Live" clId="Web-{C46DF2A1-0211-4AD3-82E5-5BE5D3613A84}" dt="2020-08-28T20:51:57.652" v="270"/>
          <ac:inkMkLst>
            <pc:docMk/>
            <pc:sldMk cId="4211280156" sldId="271"/>
            <ac:inkMk id="114" creationId="{247D2B7A-730F-4C7C-A08D-0B11BD71A8B8}"/>
          </ac:inkMkLst>
        </pc:inkChg>
        <pc:inkChg chg="del">
          <ac:chgData name="D K" userId="9ae49f2f11440d07" providerId="Windows Live" clId="Web-{C46DF2A1-0211-4AD3-82E5-5BE5D3613A84}" dt="2020-08-28T20:51:57.652" v="269"/>
          <ac:inkMkLst>
            <pc:docMk/>
            <pc:sldMk cId="4211280156" sldId="271"/>
            <ac:inkMk id="115" creationId="{EE50CFDD-D875-4AD7-920F-23DD9219F919}"/>
          </ac:inkMkLst>
        </pc:inkChg>
        <pc:inkChg chg="del">
          <ac:chgData name="D K" userId="9ae49f2f11440d07" providerId="Windows Live" clId="Web-{C46DF2A1-0211-4AD3-82E5-5BE5D3613A84}" dt="2020-08-28T20:51:57.637" v="268"/>
          <ac:inkMkLst>
            <pc:docMk/>
            <pc:sldMk cId="4211280156" sldId="271"/>
            <ac:inkMk id="116" creationId="{84B56FC3-C914-4675-AFD8-D76D2EC6CD68}"/>
          </ac:inkMkLst>
        </pc:inkChg>
        <pc:inkChg chg="del">
          <ac:chgData name="D K" userId="9ae49f2f11440d07" providerId="Windows Live" clId="Web-{C46DF2A1-0211-4AD3-82E5-5BE5D3613A84}" dt="2020-08-28T20:51:57.637" v="267"/>
          <ac:inkMkLst>
            <pc:docMk/>
            <pc:sldMk cId="4211280156" sldId="271"/>
            <ac:inkMk id="117" creationId="{173F9591-3E41-4DBB-85C8-A0234AF84472}"/>
          </ac:inkMkLst>
        </pc:inkChg>
        <pc:inkChg chg="del">
          <ac:chgData name="D K" userId="9ae49f2f11440d07" providerId="Windows Live" clId="Web-{C46DF2A1-0211-4AD3-82E5-5BE5D3613A84}" dt="2020-08-28T20:51:57.637" v="266"/>
          <ac:inkMkLst>
            <pc:docMk/>
            <pc:sldMk cId="4211280156" sldId="271"/>
            <ac:inkMk id="118" creationId="{4DC47172-3E64-40FF-B411-6D15CA77D616}"/>
          </ac:inkMkLst>
        </pc:inkChg>
        <pc:inkChg chg="del">
          <ac:chgData name="D K" userId="9ae49f2f11440d07" providerId="Windows Live" clId="Web-{C46DF2A1-0211-4AD3-82E5-5BE5D3613A84}" dt="2020-08-28T20:51:57.637" v="265"/>
          <ac:inkMkLst>
            <pc:docMk/>
            <pc:sldMk cId="4211280156" sldId="271"/>
            <ac:inkMk id="119" creationId="{644AE39C-BE4F-47BC-9803-0C7F13E8D905}"/>
          </ac:inkMkLst>
        </pc:inkChg>
        <pc:inkChg chg="del">
          <ac:chgData name="D K" userId="9ae49f2f11440d07" providerId="Windows Live" clId="Web-{C46DF2A1-0211-4AD3-82E5-5BE5D3613A84}" dt="2020-08-28T20:51:57.637" v="264"/>
          <ac:inkMkLst>
            <pc:docMk/>
            <pc:sldMk cId="4211280156" sldId="271"/>
            <ac:inkMk id="120" creationId="{0EC1981D-6D60-49F2-8C53-BBEFCDDB8FBE}"/>
          </ac:inkMkLst>
        </pc:inkChg>
        <pc:inkChg chg="del">
          <ac:chgData name="D K" userId="9ae49f2f11440d07" providerId="Windows Live" clId="Web-{C46DF2A1-0211-4AD3-82E5-5BE5D3613A84}" dt="2020-08-28T20:51:57.637" v="263"/>
          <ac:inkMkLst>
            <pc:docMk/>
            <pc:sldMk cId="4211280156" sldId="271"/>
            <ac:inkMk id="121" creationId="{9A137B69-5BE1-442A-AFBC-7B4C10C146D3}"/>
          </ac:inkMkLst>
        </pc:inkChg>
        <pc:inkChg chg="del">
          <ac:chgData name="D K" userId="9ae49f2f11440d07" providerId="Windows Live" clId="Web-{C46DF2A1-0211-4AD3-82E5-5BE5D3613A84}" dt="2020-08-28T20:51:57.637" v="262"/>
          <ac:inkMkLst>
            <pc:docMk/>
            <pc:sldMk cId="4211280156" sldId="271"/>
            <ac:inkMk id="122" creationId="{9DE31F74-9CEF-4139-9CB0-31E2D2429E1F}"/>
          </ac:inkMkLst>
        </pc:inkChg>
        <pc:inkChg chg="del">
          <ac:chgData name="D K" userId="9ae49f2f11440d07" providerId="Windows Live" clId="Web-{C46DF2A1-0211-4AD3-82E5-5BE5D3613A84}" dt="2020-08-28T20:51:57.637" v="261"/>
          <ac:inkMkLst>
            <pc:docMk/>
            <pc:sldMk cId="4211280156" sldId="271"/>
            <ac:inkMk id="123" creationId="{067E493D-EE3B-49C6-8255-5A8A346BD335}"/>
          </ac:inkMkLst>
        </pc:inkChg>
        <pc:inkChg chg="del">
          <ac:chgData name="D K" userId="9ae49f2f11440d07" providerId="Windows Live" clId="Web-{C46DF2A1-0211-4AD3-82E5-5BE5D3613A84}" dt="2020-08-28T20:51:57.637" v="260"/>
          <ac:inkMkLst>
            <pc:docMk/>
            <pc:sldMk cId="4211280156" sldId="271"/>
            <ac:inkMk id="124" creationId="{41A5F88D-7D9F-4FA1-95AB-7B858AB83FEB}"/>
          </ac:inkMkLst>
        </pc:inkChg>
        <pc:inkChg chg="del">
          <ac:chgData name="D K" userId="9ae49f2f11440d07" providerId="Windows Live" clId="Web-{C46DF2A1-0211-4AD3-82E5-5BE5D3613A84}" dt="2020-08-28T20:51:57.621" v="259"/>
          <ac:inkMkLst>
            <pc:docMk/>
            <pc:sldMk cId="4211280156" sldId="271"/>
            <ac:inkMk id="125" creationId="{D3BD58DB-5EAE-4085-8E6D-194FB87C5BB1}"/>
          </ac:inkMkLst>
        </pc:inkChg>
        <pc:inkChg chg="del">
          <ac:chgData name="D K" userId="9ae49f2f11440d07" providerId="Windows Live" clId="Web-{C46DF2A1-0211-4AD3-82E5-5BE5D3613A84}" dt="2020-08-28T20:51:57.621" v="258"/>
          <ac:inkMkLst>
            <pc:docMk/>
            <pc:sldMk cId="4211280156" sldId="271"/>
            <ac:inkMk id="126" creationId="{8D903560-504C-4F10-B5F1-6E3C53C55F09}"/>
          </ac:inkMkLst>
        </pc:inkChg>
        <pc:inkChg chg="del">
          <ac:chgData name="D K" userId="9ae49f2f11440d07" providerId="Windows Live" clId="Web-{C46DF2A1-0211-4AD3-82E5-5BE5D3613A84}" dt="2020-08-28T20:51:57.621" v="257"/>
          <ac:inkMkLst>
            <pc:docMk/>
            <pc:sldMk cId="4211280156" sldId="271"/>
            <ac:inkMk id="127" creationId="{3BBDF2CB-CA6F-40A2-92BC-4FBE1E1A4ED1}"/>
          </ac:inkMkLst>
        </pc:inkChg>
        <pc:inkChg chg="del">
          <ac:chgData name="D K" userId="9ae49f2f11440d07" providerId="Windows Live" clId="Web-{C46DF2A1-0211-4AD3-82E5-5BE5D3613A84}" dt="2020-08-28T20:51:57.621" v="256"/>
          <ac:inkMkLst>
            <pc:docMk/>
            <pc:sldMk cId="4211280156" sldId="271"/>
            <ac:inkMk id="128" creationId="{9302CE56-6193-43CC-A583-1A905157BF0A}"/>
          </ac:inkMkLst>
        </pc:inkChg>
        <pc:inkChg chg="del">
          <ac:chgData name="D K" userId="9ae49f2f11440d07" providerId="Windows Live" clId="Web-{C46DF2A1-0211-4AD3-82E5-5BE5D3613A84}" dt="2020-08-28T20:51:57.621" v="255"/>
          <ac:inkMkLst>
            <pc:docMk/>
            <pc:sldMk cId="4211280156" sldId="271"/>
            <ac:inkMk id="129" creationId="{DAA0ECAC-A9B1-4236-8D87-1ED537DF5D24}"/>
          </ac:inkMkLst>
        </pc:inkChg>
        <pc:inkChg chg="del">
          <ac:chgData name="D K" userId="9ae49f2f11440d07" providerId="Windows Live" clId="Web-{C46DF2A1-0211-4AD3-82E5-5BE5D3613A84}" dt="2020-08-28T20:51:57.621" v="254"/>
          <ac:inkMkLst>
            <pc:docMk/>
            <pc:sldMk cId="4211280156" sldId="271"/>
            <ac:inkMk id="130" creationId="{00512976-252C-44AD-A2F5-16927A78F6AD}"/>
          </ac:inkMkLst>
        </pc:inkChg>
        <pc:inkChg chg="del">
          <ac:chgData name="D K" userId="9ae49f2f11440d07" providerId="Windows Live" clId="Web-{C46DF2A1-0211-4AD3-82E5-5BE5D3613A84}" dt="2020-08-28T20:51:57.621" v="253"/>
          <ac:inkMkLst>
            <pc:docMk/>
            <pc:sldMk cId="4211280156" sldId="271"/>
            <ac:inkMk id="131" creationId="{6A1871EB-74CE-4467-A8C1-25C1403EE6C0}"/>
          </ac:inkMkLst>
        </pc:inkChg>
        <pc:inkChg chg="del">
          <ac:chgData name="D K" userId="9ae49f2f11440d07" providerId="Windows Live" clId="Web-{C46DF2A1-0211-4AD3-82E5-5BE5D3613A84}" dt="2020-08-28T20:51:57.621" v="252"/>
          <ac:inkMkLst>
            <pc:docMk/>
            <pc:sldMk cId="4211280156" sldId="271"/>
            <ac:inkMk id="132" creationId="{C3378BE0-3D06-46D7-802C-0B9BC14602F1}"/>
          </ac:inkMkLst>
        </pc:inkChg>
        <pc:inkChg chg="del">
          <ac:chgData name="D K" userId="9ae49f2f11440d07" providerId="Windows Live" clId="Web-{C46DF2A1-0211-4AD3-82E5-5BE5D3613A84}" dt="2020-08-28T20:51:57.621" v="251"/>
          <ac:inkMkLst>
            <pc:docMk/>
            <pc:sldMk cId="4211280156" sldId="271"/>
            <ac:inkMk id="133" creationId="{102FE810-975B-469A-8FAF-6D03E207D711}"/>
          </ac:inkMkLst>
        </pc:inkChg>
        <pc:inkChg chg="del">
          <ac:chgData name="D K" userId="9ae49f2f11440d07" providerId="Windows Live" clId="Web-{C46DF2A1-0211-4AD3-82E5-5BE5D3613A84}" dt="2020-08-28T20:51:57.606" v="250"/>
          <ac:inkMkLst>
            <pc:docMk/>
            <pc:sldMk cId="4211280156" sldId="271"/>
            <ac:inkMk id="134" creationId="{761CA726-C591-4148-822B-DF756C904DD4}"/>
          </ac:inkMkLst>
        </pc:inkChg>
        <pc:inkChg chg="del">
          <ac:chgData name="D K" userId="9ae49f2f11440d07" providerId="Windows Live" clId="Web-{C46DF2A1-0211-4AD3-82E5-5BE5D3613A84}" dt="2020-08-28T20:51:57.606" v="249"/>
          <ac:inkMkLst>
            <pc:docMk/>
            <pc:sldMk cId="4211280156" sldId="271"/>
            <ac:inkMk id="135" creationId="{4A08640C-66C1-41ED-8750-F85CC3DEA693}"/>
          </ac:inkMkLst>
        </pc:inkChg>
        <pc:inkChg chg="del">
          <ac:chgData name="D K" userId="9ae49f2f11440d07" providerId="Windows Live" clId="Web-{C46DF2A1-0211-4AD3-82E5-5BE5D3613A84}" dt="2020-08-28T20:51:57.606" v="248"/>
          <ac:inkMkLst>
            <pc:docMk/>
            <pc:sldMk cId="4211280156" sldId="271"/>
            <ac:inkMk id="136" creationId="{6D6F554D-2B82-49E9-A5FD-5496BA337153}"/>
          </ac:inkMkLst>
        </pc:inkChg>
        <pc:inkChg chg="del">
          <ac:chgData name="D K" userId="9ae49f2f11440d07" providerId="Windows Live" clId="Web-{C46DF2A1-0211-4AD3-82E5-5BE5D3613A84}" dt="2020-08-28T20:51:57.606" v="247"/>
          <ac:inkMkLst>
            <pc:docMk/>
            <pc:sldMk cId="4211280156" sldId="271"/>
            <ac:inkMk id="137" creationId="{6EB9A1BB-9835-4FBE-BB35-14706024BD62}"/>
          </ac:inkMkLst>
        </pc:inkChg>
        <pc:inkChg chg="del">
          <ac:chgData name="D K" userId="9ae49f2f11440d07" providerId="Windows Live" clId="Web-{C46DF2A1-0211-4AD3-82E5-5BE5D3613A84}" dt="2020-08-28T20:51:57.606" v="246"/>
          <ac:inkMkLst>
            <pc:docMk/>
            <pc:sldMk cId="4211280156" sldId="271"/>
            <ac:inkMk id="138" creationId="{8163E04A-26C0-4BA1-AC39-67272D20F7C3}"/>
          </ac:inkMkLst>
        </pc:inkChg>
        <pc:inkChg chg="del">
          <ac:chgData name="D K" userId="9ae49f2f11440d07" providerId="Windows Live" clId="Web-{C46DF2A1-0211-4AD3-82E5-5BE5D3613A84}" dt="2020-08-28T20:51:57.606" v="245"/>
          <ac:inkMkLst>
            <pc:docMk/>
            <pc:sldMk cId="4211280156" sldId="271"/>
            <ac:inkMk id="139" creationId="{C6CFA809-E031-413C-BA97-BDF591F6DAD4}"/>
          </ac:inkMkLst>
        </pc:inkChg>
        <pc:inkChg chg="del">
          <ac:chgData name="D K" userId="9ae49f2f11440d07" providerId="Windows Live" clId="Web-{C46DF2A1-0211-4AD3-82E5-5BE5D3613A84}" dt="2020-08-28T20:51:57.606" v="244"/>
          <ac:inkMkLst>
            <pc:docMk/>
            <pc:sldMk cId="4211280156" sldId="271"/>
            <ac:inkMk id="140" creationId="{64142F34-E5A7-4E59-AF30-1DB6AF93FAC6}"/>
          </ac:inkMkLst>
        </pc:inkChg>
        <pc:inkChg chg="del">
          <ac:chgData name="D K" userId="9ae49f2f11440d07" providerId="Windows Live" clId="Web-{C46DF2A1-0211-4AD3-82E5-5BE5D3613A84}" dt="2020-08-28T20:51:57.606" v="243"/>
          <ac:inkMkLst>
            <pc:docMk/>
            <pc:sldMk cId="4211280156" sldId="271"/>
            <ac:inkMk id="141" creationId="{08E923BE-C0F4-4491-9C82-92C55CA41CA1}"/>
          </ac:inkMkLst>
        </pc:inkChg>
        <pc:inkChg chg="del">
          <ac:chgData name="D K" userId="9ae49f2f11440d07" providerId="Windows Live" clId="Web-{C46DF2A1-0211-4AD3-82E5-5BE5D3613A84}" dt="2020-08-28T20:51:57.606" v="242"/>
          <ac:inkMkLst>
            <pc:docMk/>
            <pc:sldMk cId="4211280156" sldId="271"/>
            <ac:inkMk id="142" creationId="{87C0E2EB-95DC-4B47-8E65-F411F12810AD}"/>
          </ac:inkMkLst>
        </pc:inkChg>
        <pc:inkChg chg="del">
          <ac:chgData name="D K" userId="9ae49f2f11440d07" providerId="Windows Live" clId="Web-{C46DF2A1-0211-4AD3-82E5-5BE5D3613A84}" dt="2020-08-28T20:51:57.590" v="241"/>
          <ac:inkMkLst>
            <pc:docMk/>
            <pc:sldMk cId="4211280156" sldId="271"/>
            <ac:inkMk id="143" creationId="{25E45300-F4B4-4067-9294-D7C6DB4E1864}"/>
          </ac:inkMkLst>
        </pc:inkChg>
        <pc:inkChg chg="del">
          <ac:chgData name="D K" userId="9ae49f2f11440d07" providerId="Windows Live" clId="Web-{C46DF2A1-0211-4AD3-82E5-5BE5D3613A84}" dt="2020-08-28T20:51:57.590" v="240"/>
          <ac:inkMkLst>
            <pc:docMk/>
            <pc:sldMk cId="4211280156" sldId="271"/>
            <ac:inkMk id="144" creationId="{35BA5E90-7E1B-4237-89A1-4A236FB7CC17}"/>
          </ac:inkMkLst>
        </pc:inkChg>
        <pc:inkChg chg="del">
          <ac:chgData name="D K" userId="9ae49f2f11440d07" providerId="Windows Live" clId="Web-{C46DF2A1-0211-4AD3-82E5-5BE5D3613A84}" dt="2020-08-28T20:51:57.590" v="239"/>
          <ac:inkMkLst>
            <pc:docMk/>
            <pc:sldMk cId="4211280156" sldId="271"/>
            <ac:inkMk id="145" creationId="{D6C74461-E14C-4011-9681-8E2B3AE24F9B}"/>
          </ac:inkMkLst>
        </pc:inkChg>
        <pc:inkChg chg="del">
          <ac:chgData name="D K" userId="9ae49f2f11440d07" providerId="Windows Live" clId="Web-{C46DF2A1-0211-4AD3-82E5-5BE5D3613A84}" dt="2020-08-28T20:51:57.590" v="238"/>
          <ac:inkMkLst>
            <pc:docMk/>
            <pc:sldMk cId="4211280156" sldId="271"/>
            <ac:inkMk id="146" creationId="{23191D93-CB22-4BC7-9895-3624C2B8FDFD}"/>
          </ac:inkMkLst>
        </pc:inkChg>
        <pc:inkChg chg="del">
          <ac:chgData name="D K" userId="9ae49f2f11440d07" providerId="Windows Live" clId="Web-{C46DF2A1-0211-4AD3-82E5-5BE5D3613A84}" dt="2020-08-28T20:51:57.590" v="237"/>
          <ac:inkMkLst>
            <pc:docMk/>
            <pc:sldMk cId="4211280156" sldId="271"/>
            <ac:inkMk id="147" creationId="{29D6F9EB-966E-4E26-8CFE-B62E8E69D731}"/>
          </ac:inkMkLst>
        </pc:inkChg>
        <pc:inkChg chg="add">
          <ac:chgData name="D K" userId="9ae49f2f11440d07" providerId="Windows Live" clId="Web-{C46DF2A1-0211-4AD3-82E5-5BE5D3613A84}" dt="2020-08-28T20:57:56.080" v="395"/>
          <ac:inkMkLst>
            <pc:docMk/>
            <pc:sldMk cId="4211280156" sldId="271"/>
            <ac:inkMk id="148" creationId="{359D91DD-D634-42B1-8A92-C487B1E391AC}"/>
          </ac:inkMkLst>
        </pc:inkChg>
        <pc:inkChg chg="add">
          <ac:chgData name="D K" userId="9ae49f2f11440d07" providerId="Windows Live" clId="Web-{C46DF2A1-0211-4AD3-82E5-5BE5D3613A84}" dt="2020-08-28T20:57:56.080" v="396"/>
          <ac:inkMkLst>
            <pc:docMk/>
            <pc:sldMk cId="4211280156" sldId="271"/>
            <ac:inkMk id="149" creationId="{8B601516-4120-46B8-8A0D-DFD7DE378E1F}"/>
          </ac:inkMkLst>
        </pc:inkChg>
        <pc:inkChg chg="add">
          <ac:chgData name="D K" userId="9ae49f2f11440d07" providerId="Windows Live" clId="Web-{C46DF2A1-0211-4AD3-82E5-5BE5D3613A84}" dt="2020-08-28T20:57:56.080" v="397"/>
          <ac:inkMkLst>
            <pc:docMk/>
            <pc:sldMk cId="4211280156" sldId="271"/>
            <ac:inkMk id="150" creationId="{6EF8F605-B4F4-4961-AB61-7D642242DB4C}"/>
          </ac:inkMkLst>
        </pc:inkChg>
        <pc:inkChg chg="add">
          <ac:chgData name="D K" userId="9ae49f2f11440d07" providerId="Windows Live" clId="Web-{C46DF2A1-0211-4AD3-82E5-5BE5D3613A84}" dt="2020-08-28T20:57:56.095" v="398"/>
          <ac:inkMkLst>
            <pc:docMk/>
            <pc:sldMk cId="4211280156" sldId="271"/>
            <ac:inkMk id="151" creationId="{20BA34EE-6CEE-4592-8D77-B8A79C68CD1E}"/>
          </ac:inkMkLst>
        </pc:inkChg>
        <pc:inkChg chg="add">
          <ac:chgData name="D K" userId="9ae49f2f11440d07" providerId="Windows Live" clId="Web-{C46DF2A1-0211-4AD3-82E5-5BE5D3613A84}" dt="2020-08-28T20:57:56.095" v="399"/>
          <ac:inkMkLst>
            <pc:docMk/>
            <pc:sldMk cId="4211280156" sldId="271"/>
            <ac:inkMk id="152" creationId="{A9BC4A9D-068A-40F5-BE68-DA6CD4422346}"/>
          </ac:inkMkLst>
        </pc:inkChg>
        <pc:inkChg chg="add">
          <ac:chgData name="D K" userId="9ae49f2f11440d07" providerId="Windows Live" clId="Web-{C46DF2A1-0211-4AD3-82E5-5BE5D3613A84}" dt="2020-08-28T20:57:56.095" v="400"/>
          <ac:inkMkLst>
            <pc:docMk/>
            <pc:sldMk cId="4211280156" sldId="271"/>
            <ac:inkMk id="153" creationId="{C43C420F-FD45-4C8A-8464-5FE76D18A73F}"/>
          </ac:inkMkLst>
        </pc:inkChg>
        <pc:inkChg chg="add">
          <ac:chgData name="D K" userId="9ae49f2f11440d07" providerId="Windows Live" clId="Web-{C46DF2A1-0211-4AD3-82E5-5BE5D3613A84}" dt="2020-08-28T20:57:56.095" v="401"/>
          <ac:inkMkLst>
            <pc:docMk/>
            <pc:sldMk cId="4211280156" sldId="271"/>
            <ac:inkMk id="154" creationId="{96AB081D-43B7-4CCC-9321-A7FD1A618044}"/>
          </ac:inkMkLst>
        </pc:inkChg>
        <pc:inkChg chg="add">
          <ac:chgData name="D K" userId="9ae49f2f11440d07" providerId="Windows Live" clId="Web-{C46DF2A1-0211-4AD3-82E5-5BE5D3613A84}" dt="2020-08-28T20:57:56.095" v="402"/>
          <ac:inkMkLst>
            <pc:docMk/>
            <pc:sldMk cId="4211280156" sldId="271"/>
            <ac:inkMk id="155" creationId="{1FC8A31E-B40B-44CF-A323-D18018972FD0}"/>
          </ac:inkMkLst>
        </pc:inkChg>
        <pc:inkChg chg="add">
          <ac:chgData name="D K" userId="9ae49f2f11440d07" providerId="Windows Live" clId="Web-{C46DF2A1-0211-4AD3-82E5-5BE5D3613A84}" dt="2020-08-28T20:57:56.111" v="403"/>
          <ac:inkMkLst>
            <pc:docMk/>
            <pc:sldMk cId="4211280156" sldId="271"/>
            <ac:inkMk id="156" creationId="{5698CBEB-B817-4617-B02F-9336AA7331DC}"/>
          </ac:inkMkLst>
        </pc:inkChg>
        <pc:inkChg chg="add">
          <ac:chgData name="D K" userId="9ae49f2f11440d07" providerId="Windows Live" clId="Web-{C46DF2A1-0211-4AD3-82E5-5BE5D3613A84}" dt="2020-08-28T20:57:57.189" v="404"/>
          <ac:inkMkLst>
            <pc:docMk/>
            <pc:sldMk cId="4211280156" sldId="271"/>
            <ac:inkMk id="157" creationId="{A870A501-A5A3-45E4-8EC2-5CC59242582C}"/>
          </ac:inkMkLst>
        </pc:inkChg>
        <pc:inkChg chg="add">
          <ac:chgData name="D K" userId="9ae49f2f11440d07" providerId="Windows Live" clId="Web-{C46DF2A1-0211-4AD3-82E5-5BE5D3613A84}" dt="2020-08-28T20:57:59.408" v="405"/>
          <ac:inkMkLst>
            <pc:docMk/>
            <pc:sldMk cId="4211280156" sldId="271"/>
            <ac:inkMk id="158" creationId="{141B512C-763B-448F-9DFA-3EBFCE91D301}"/>
          </ac:inkMkLst>
        </pc:inkChg>
        <pc:inkChg chg="add">
          <ac:chgData name="D K" userId="9ae49f2f11440d07" providerId="Windows Live" clId="Web-{C46DF2A1-0211-4AD3-82E5-5BE5D3613A84}" dt="2020-08-28T20:58:02.173" v="406"/>
          <ac:inkMkLst>
            <pc:docMk/>
            <pc:sldMk cId="4211280156" sldId="271"/>
            <ac:inkMk id="159" creationId="{D03B88F6-6AD0-4FE8-9EF6-0FA40A2B01E9}"/>
          </ac:inkMkLst>
        </pc:inkChg>
        <pc:inkChg chg="add">
          <ac:chgData name="D K" userId="9ae49f2f11440d07" providerId="Windows Live" clId="Web-{C46DF2A1-0211-4AD3-82E5-5BE5D3613A84}" dt="2020-08-28T20:58:02.173" v="407"/>
          <ac:inkMkLst>
            <pc:docMk/>
            <pc:sldMk cId="4211280156" sldId="271"/>
            <ac:inkMk id="160" creationId="{A6BA1888-6CBD-4FC9-AB1D-87DAA0B2CBE5}"/>
          </ac:inkMkLst>
        </pc:inkChg>
        <pc:inkChg chg="add">
          <ac:chgData name="D K" userId="9ae49f2f11440d07" providerId="Windows Live" clId="Web-{C46DF2A1-0211-4AD3-82E5-5BE5D3613A84}" dt="2020-08-28T20:58:02.173" v="408"/>
          <ac:inkMkLst>
            <pc:docMk/>
            <pc:sldMk cId="4211280156" sldId="271"/>
            <ac:inkMk id="161" creationId="{F90B5E01-E1F0-4D03-86CA-092FCB9DCFA1}"/>
          </ac:inkMkLst>
        </pc:inkChg>
        <pc:inkChg chg="add">
          <ac:chgData name="D K" userId="9ae49f2f11440d07" providerId="Windows Live" clId="Web-{C46DF2A1-0211-4AD3-82E5-5BE5D3613A84}" dt="2020-08-28T20:58:02.173" v="409"/>
          <ac:inkMkLst>
            <pc:docMk/>
            <pc:sldMk cId="4211280156" sldId="271"/>
            <ac:inkMk id="162" creationId="{9F9759A7-E921-4E3E-93AA-CE4519341ECC}"/>
          </ac:inkMkLst>
        </pc:inkChg>
        <pc:inkChg chg="add">
          <ac:chgData name="D K" userId="9ae49f2f11440d07" providerId="Windows Live" clId="Web-{C46DF2A1-0211-4AD3-82E5-5BE5D3613A84}" dt="2020-08-28T20:58:02.189" v="410"/>
          <ac:inkMkLst>
            <pc:docMk/>
            <pc:sldMk cId="4211280156" sldId="271"/>
            <ac:inkMk id="163" creationId="{DB72F34E-60D8-40A1-AF88-617E6AAB935A}"/>
          </ac:inkMkLst>
        </pc:inkChg>
        <pc:inkChg chg="add">
          <ac:chgData name="D K" userId="9ae49f2f11440d07" providerId="Windows Live" clId="Web-{C46DF2A1-0211-4AD3-82E5-5BE5D3613A84}" dt="2020-08-28T20:58:04.783" v="411"/>
          <ac:inkMkLst>
            <pc:docMk/>
            <pc:sldMk cId="4211280156" sldId="271"/>
            <ac:inkMk id="164" creationId="{9D0A7A63-7DB8-4BD9-A498-5779467AA2C4}"/>
          </ac:inkMkLst>
        </pc:inkChg>
        <pc:inkChg chg="add">
          <ac:chgData name="D K" userId="9ae49f2f11440d07" providerId="Windows Live" clId="Web-{C46DF2A1-0211-4AD3-82E5-5BE5D3613A84}" dt="2020-08-28T20:58:07.017" v="412"/>
          <ac:inkMkLst>
            <pc:docMk/>
            <pc:sldMk cId="4211280156" sldId="271"/>
            <ac:inkMk id="165" creationId="{7741AB09-2A03-4074-8969-A3B78C5A6950}"/>
          </ac:inkMkLst>
        </pc:inkChg>
        <pc:inkChg chg="add">
          <ac:chgData name="D K" userId="9ae49f2f11440d07" providerId="Windows Live" clId="Web-{C46DF2A1-0211-4AD3-82E5-5BE5D3613A84}" dt="2020-08-28T20:58:07.033" v="413"/>
          <ac:inkMkLst>
            <pc:docMk/>
            <pc:sldMk cId="4211280156" sldId="271"/>
            <ac:inkMk id="166" creationId="{2B09B5F9-4261-49E4-AF0A-8FDEF8A70B6F}"/>
          </ac:inkMkLst>
        </pc:inkChg>
        <pc:inkChg chg="add">
          <ac:chgData name="D K" userId="9ae49f2f11440d07" providerId="Windows Live" clId="Web-{C46DF2A1-0211-4AD3-82E5-5BE5D3613A84}" dt="2020-08-28T20:58:07.033" v="414"/>
          <ac:inkMkLst>
            <pc:docMk/>
            <pc:sldMk cId="4211280156" sldId="271"/>
            <ac:inkMk id="167" creationId="{52D88D80-F22A-4E09-AD17-282961653A78}"/>
          </ac:inkMkLst>
        </pc:inkChg>
        <pc:inkChg chg="add">
          <ac:chgData name="D K" userId="9ae49f2f11440d07" providerId="Windows Live" clId="Web-{C46DF2A1-0211-4AD3-82E5-5BE5D3613A84}" dt="2020-08-28T20:58:07.033" v="415"/>
          <ac:inkMkLst>
            <pc:docMk/>
            <pc:sldMk cId="4211280156" sldId="271"/>
            <ac:inkMk id="168" creationId="{A802F335-64D6-4D46-89A1-52F53005678B}"/>
          </ac:inkMkLst>
        </pc:inkChg>
        <pc:inkChg chg="add">
          <ac:chgData name="D K" userId="9ae49f2f11440d07" providerId="Windows Live" clId="Web-{C46DF2A1-0211-4AD3-82E5-5BE5D3613A84}" dt="2020-08-28T20:58:07.033" v="416"/>
          <ac:inkMkLst>
            <pc:docMk/>
            <pc:sldMk cId="4211280156" sldId="271"/>
            <ac:inkMk id="169" creationId="{31082F51-B15C-427F-B282-DD59266B869D}"/>
          </ac:inkMkLst>
        </pc:inkChg>
        <pc:inkChg chg="add">
          <ac:chgData name="D K" userId="9ae49f2f11440d07" providerId="Windows Live" clId="Web-{C46DF2A1-0211-4AD3-82E5-5BE5D3613A84}" dt="2020-08-28T20:58:07.033" v="417"/>
          <ac:inkMkLst>
            <pc:docMk/>
            <pc:sldMk cId="4211280156" sldId="271"/>
            <ac:inkMk id="170" creationId="{3021FBD8-669B-41B7-B133-13709C5C51CD}"/>
          </ac:inkMkLst>
        </pc:inkChg>
        <pc:inkChg chg="add">
          <ac:chgData name="D K" userId="9ae49f2f11440d07" providerId="Windows Live" clId="Web-{C46DF2A1-0211-4AD3-82E5-5BE5D3613A84}" dt="2020-08-28T20:58:07.048" v="418"/>
          <ac:inkMkLst>
            <pc:docMk/>
            <pc:sldMk cId="4211280156" sldId="271"/>
            <ac:inkMk id="171" creationId="{307CA7D1-9DD7-42E2-909A-4199572A44A0}"/>
          </ac:inkMkLst>
        </pc:inkChg>
        <pc:inkChg chg="add">
          <ac:chgData name="D K" userId="9ae49f2f11440d07" providerId="Windows Live" clId="Web-{C46DF2A1-0211-4AD3-82E5-5BE5D3613A84}" dt="2020-08-28T20:58:08.173" v="419"/>
          <ac:inkMkLst>
            <pc:docMk/>
            <pc:sldMk cId="4211280156" sldId="271"/>
            <ac:inkMk id="172" creationId="{9DCE5B41-0383-4AAC-B2AE-54FA700C2DDB}"/>
          </ac:inkMkLst>
        </pc:inkChg>
        <pc:inkChg chg="add">
          <ac:chgData name="D K" userId="9ae49f2f11440d07" providerId="Windows Live" clId="Web-{C46DF2A1-0211-4AD3-82E5-5BE5D3613A84}" dt="2020-08-28T20:58:09.861" v="420"/>
          <ac:inkMkLst>
            <pc:docMk/>
            <pc:sldMk cId="4211280156" sldId="271"/>
            <ac:inkMk id="173" creationId="{3B332300-12CD-497E-ADFE-3CFA152591C1}"/>
          </ac:inkMkLst>
        </pc:inkChg>
        <pc:inkChg chg="add">
          <ac:chgData name="D K" userId="9ae49f2f11440d07" providerId="Windows Live" clId="Web-{C46DF2A1-0211-4AD3-82E5-5BE5D3613A84}" dt="2020-08-28T20:58:11.517" v="421"/>
          <ac:inkMkLst>
            <pc:docMk/>
            <pc:sldMk cId="4211280156" sldId="271"/>
            <ac:inkMk id="174" creationId="{409061DA-C0C3-4389-8135-6FA5F956FCD0}"/>
          </ac:inkMkLst>
        </pc:inkChg>
        <pc:inkChg chg="add">
          <ac:chgData name="D K" userId="9ae49f2f11440d07" providerId="Windows Live" clId="Web-{C46DF2A1-0211-4AD3-82E5-5BE5D3613A84}" dt="2020-08-28T20:58:12.876" v="422"/>
          <ac:inkMkLst>
            <pc:docMk/>
            <pc:sldMk cId="4211280156" sldId="271"/>
            <ac:inkMk id="175" creationId="{F4156B12-80BE-42D1-B201-6EA67527CA5B}"/>
          </ac:inkMkLst>
        </pc:inkChg>
        <pc:inkChg chg="add">
          <ac:chgData name="D K" userId="9ae49f2f11440d07" providerId="Windows Live" clId="Web-{C46DF2A1-0211-4AD3-82E5-5BE5D3613A84}" dt="2020-08-28T20:58:12.876" v="423"/>
          <ac:inkMkLst>
            <pc:docMk/>
            <pc:sldMk cId="4211280156" sldId="271"/>
            <ac:inkMk id="176" creationId="{1BCA7F32-833B-4D3E-B178-980399B0924E}"/>
          </ac:inkMkLst>
        </pc:inkChg>
        <pc:inkChg chg="add">
          <ac:chgData name="D K" userId="9ae49f2f11440d07" providerId="Windows Live" clId="Web-{C46DF2A1-0211-4AD3-82E5-5BE5D3613A84}" dt="2020-08-28T20:58:12.876" v="424"/>
          <ac:inkMkLst>
            <pc:docMk/>
            <pc:sldMk cId="4211280156" sldId="271"/>
            <ac:inkMk id="177" creationId="{51802D5A-FFFA-4FD8-AEFA-DE7559E54DD5}"/>
          </ac:inkMkLst>
        </pc:inkChg>
        <pc:inkChg chg="add">
          <ac:chgData name="D K" userId="9ae49f2f11440d07" providerId="Windows Live" clId="Web-{C46DF2A1-0211-4AD3-82E5-5BE5D3613A84}" dt="2020-08-28T20:58:12.876" v="425"/>
          <ac:inkMkLst>
            <pc:docMk/>
            <pc:sldMk cId="4211280156" sldId="271"/>
            <ac:inkMk id="178" creationId="{78B61F4A-D177-4835-8C72-A070E0519545}"/>
          </ac:inkMkLst>
        </pc:inkChg>
        <pc:inkChg chg="add">
          <ac:chgData name="D K" userId="9ae49f2f11440d07" providerId="Windows Live" clId="Web-{C46DF2A1-0211-4AD3-82E5-5BE5D3613A84}" dt="2020-08-28T20:58:13.501" v="426"/>
          <ac:inkMkLst>
            <pc:docMk/>
            <pc:sldMk cId="4211280156" sldId="271"/>
            <ac:inkMk id="179" creationId="{04566533-CAAD-437C-84C7-0DFE123B8185}"/>
          </ac:inkMkLst>
        </pc:inkChg>
        <pc:inkChg chg="add">
          <ac:chgData name="D K" userId="9ae49f2f11440d07" providerId="Windows Live" clId="Web-{C46DF2A1-0211-4AD3-82E5-5BE5D3613A84}" dt="2020-08-28T20:58:15.533" v="427"/>
          <ac:inkMkLst>
            <pc:docMk/>
            <pc:sldMk cId="4211280156" sldId="271"/>
            <ac:inkMk id="180" creationId="{34CD5615-33BC-4706-AF9B-7306357708DA}"/>
          </ac:inkMkLst>
        </pc:inkChg>
        <pc:inkChg chg="add">
          <ac:chgData name="D K" userId="9ae49f2f11440d07" providerId="Windows Live" clId="Web-{C46DF2A1-0211-4AD3-82E5-5BE5D3613A84}" dt="2020-08-28T20:58:18.158" v="428"/>
          <ac:inkMkLst>
            <pc:docMk/>
            <pc:sldMk cId="4211280156" sldId="271"/>
            <ac:inkMk id="181" creationId="{26DF0C7E-EF7A-438F-BDA1-7A19ED92B4A9}"/>
          </ac:inkMkLst>
        </pc:inkChg>
        <pc:inkChg chg="add">
          <ac:chgData name="D K" userId="9ae49f2f11440d07" providerId="Windows Live" clId="Web-{C46DF2A1-0211-4AD3-82E5-5BE5D3613A84}" dt="2020-08-28T20:58:18.158" v="429"/>
          <ac:inkMkLst>
            <pc:docMk/>
            <pc:sldMk cId="4211280156" sldId="271"/>
            <ac:inkMk id="182" creationId="{113D2719-6951-43F0-A5FE-4D83CECCA454}"/>
          </ac:inkMkLst>
        </pc:inkChg>
        <pc:inkChg chg="add">
          <ac:chgData name="D K" userId="9ae49f2f11440d07" providerId="Windows Live" clId="Web-{C46DF2A1-0211-4AD3-82E5-5BE5D3613A84}" dt="2020-08-28T20:58:18.158" v="430"/>
          <ac:inkMkLst>
            <pc:docMk/>
            <pc:sldMk cId="4211280156" sldId="271"/>
            <ac:inkMk id="183" creationId="{6233464E-B95F-4945-AEF2-F8C2078A088B}"/>
          </ac:inkMkLst>
        </pc:inkChg>
        <pc:inkChg chg="add">
          <ac:chgData name="D K" userId="9ae49f2f11440d07" providerId="Windows Live" clId="Web-{C46DF2A1-0211-4AD3-82E5-5BE5D3613A84}" dt="2020-08-28T20:58:18.173" v="431"/>
          <ac:inkMkLst>
            <pc:docMk/>
            <pc:sldMk cId="4211280156" sldId="271"/>
            <ac:inkMk id="184" creationId="{07209218-F544-4F84-A5B0-2E445BE7DDA9}"/>
          </ac:inkMkLst>
        </pc:inkChg>
        <pc:inkChg chg="add">
          <ac:chgData name="D K" userId="9ae49f2f11440d07" providerId="Windows Live" clId="Web-{C46DF2A1-0211-4AD3-82E5-5BE5D3613A84}" dt="2020-08-28T20:58:18.173" v="432"/>
          <ac:inkMkLst>
            <pc:docMk/>
            <pc:sldMk cId="4211280156" sldId="271"/>
            <ac:inkMk id="185" creationId="{ADB8569C-809C-4B0B-A5D5-49A974429159}"/>
          </ac:inkMkLst>
        </pc:inkChg>
        <pc:inkChg chg="add">
          <ac:chgData name="D K" userId="9ae49f2f11440d07" providerId="Windows Live" clId="Web-{C46DF2A1-0211-4AD3-82E5-5BE5D3613A84}" dt="2020-08-28T20:58:18.173" v="433"/>
          <ac:inkMkLst>
            <pc:docMk/>
            <pc:sldMk cId="4211280156" sldId="271"/>
            <ac:inkMk id="186" creationId="{A313AEB4-EC93-4391-8F12-213A890205A2}"/>
          </ac:inkMkLst>
        </pc:inkChg>
        <pc:inkChg chg="add">
          <ac:chgData name="D K" userId="9ae49f2f11440d07" providerId="Windows Live" clId="Web-{C46DF2A1-0211-4AD3-82E5-5BE5D3613A84}" dt="2020-08-28T20:58:18.173" v="434"/>
          <ac:inkMkLst>
            <pc:docMk/>
            <pc:sldMk cId="4211280156" sldId="271"/>
            <ac:inkMk id="187" creationId="{4E7494D4-130A-40BF-91F9-263CBA56ED7C}"/>
          </ac:inkMkLst>
        </pc:inkChg>
        <pc:inkChg chg="add">
          <ac:chgData name="D K" userId="9ae49f2f11440d07" providerId="Windows Live" clId="Web-{C46DF2A1-0211-4AD3-82E5-5BE5D3613A84}" dt="2020-08-28T20:58:18.189" v="435"/>
          <ac:inkMkLst>
            <pc:docMk/>
            <pc:sldMk cId="4211280156" sldId="271"/>
            <ac:inkMk id="188" creationId="{78BC421E-CF26-494C-90A6-23021727FB73}"/>
          </ac:inkMkLst>
        </pc:inkChg>
        <pc:inkChg chg="add">
          <ac:chgData name="D K" userId="9ae49f2f11440d07" providerId="Windows Live" clId="Web-{C46DF2A1-0211-4AD3-82E5-5BE5D3613A84}" dt="2020-08-28T20:58:18.189" v="436"/>
          <ac:inkMkLst>
            <pc:docMk/>
            <pc:sldMk cId="4211280156" sldId="271"/>
            <ac:inkMk id="189" creationId="{5489BC1C-B2D4-4EC6-B926-8DE6A724262E}"/>
          </ac:inkMkLst>
        </pc:inkChg>
        <pc:inkChg chg="add">
          <ac:chgData name="D K" userId="9ae49f2f11440d07" providerId="Windows Live" clId="Web-{C46DF2A1-0211-4AD3-82E5-5BE5D3613A84}" dt="2020-08-28T20:58:18.189" v="437"/>
          <ac:inkMkLst>
            <pc:docMk/>
            <pc:sldMk cId="4211280156" sldId="271"/>
            <ac:inkMk id="190" creationId="{F3CB4647-AE47-4353-856E-84DD824D8B1D}"/>
          </ac:inkMkLst>
        </pc:inkChg>
        <pc:inkChg chg="add">
          <ac:chgData name="D K" userId="9ae49f2f11440d07" providerId="Windows Live" clId="Web-{C46DF2A1-0211-4AD3-82E5-5BE5D3613A84}" dt="2020-08-28T20:58:18.205" v="438"/>
          <ac:inkMkLst>
            <pc:docMk/>
            <pc:sldMk cId="4211280156" sldId="271"/>
            <ac:inkMk id="191" creationId="{1EF246D5-F8E0-41C6-BADF-1C6DC6B525B4}"/>
          </ac:inkMkLst>
        </pc:inkChg>
        <pc:inkChg chg="add">
          <ac:chgData name="D K" userId="9ae49f2f11440d07" providerId="Windows Live" clId="Web-{C46DF2A1-0211-4AD3-82E5-5BE5D3613A84}" dt="2020-08-28T20:58:19.267" v="439"/>
          <ac:inkMkLst>
            <pc:docMk/>
            <pc:sldMk cId="4211280156" sldId="271"/>
            <ac:inkMk id="192" creationId="{571EE79A-D782-447F-ACC6-64F937B208AF}"/>
          </ac:inkMkLst>
        </pc:inkChg>
        <pc:inkChg chg="add">
          <ac:chgData name="D K" userId="9ae49f2f11440d07" providerId="Windows Live" clId="Web-{C46DF2A1-0211-4AD3-82E5-5BE5D3613A84}" dt="2020-08-28T20:58:21.595" v="440"/>
          <ac:inkMkLst>
            <pc:docMk/>
            <pc:sldMk cId="4211280156" sldId="271"/>
            <ac:inkMk id="193" creationId="{A4FF49EA-8F71-457D-9BCE-23F2588EBA6C}"/>
          </ac:inkMkLst>
        </pc:inkChg>
        <pc:inkChg chg="add">
          <ac:chgData name="D K" userId="9ae49f2f11440d07" providerId="Windows Live" clId="Web-{C46DF2A1-0211-4AD3-82E5-5BE5D3613A84}" dt="2020-08-28T20:58:24.861" v="441"/>
          <ac:inkMkLst>
            <pc:docMk/>
            <pc:sldMk cId="4211280156" sldId="271"/>
            <ac:inkMk id="194" creationId="{95689967-6B36-4A74-BC8B-0F7C13848E32}"/>
          </ac:inkMkLst>
        </pc:inkChg>
        <pc:inkChg chg="add">
          <ac:chgData name="D K" userId="9ae49f2f11440d07" providerId="Windows Live" clId="Web-{C46DF2A1-0211-4AD3-82E5-5BE5D3613A84}" dt="2020-08-28T20:58:24.861" v="442"/>
          <ac:inkMkLst>
            <pc:docMk/>
            <pc:sldMk cId="4211280156" sldId="271"/>
            <ac:inkMk id="195" creationId="{E20FD9DA-DACC-4BBC-86C9-C46A6DFC76B7}"/>
          </ac:inkMkLst>
        </pc:inkChg>
        <pc:inkChg chg="add">
          <ac:chgData name="D K" userId="9ae49f2f11440d07" providerId="Windows Live" clId="Web-{C46DF2A1-0211-4AD3-82E5-5BE5D3613A84}" dt="2020-08-28T20:58:24.861" v="443"/>
          <ac:inkMkLst>
            <pc:docMk/>
            <pc:sldMk cId="4211280156" sldId="271"/>
            <ac:inkMk id="196" creationId="{F7FB8859-6CA9-45C0-8235-D790A6373E64}"/>
          </ac:inkMkLst>
        </pc:inkChg>
        <pc:inkChg chg="add">
          <ac:chgData name="D K" userId="9ae49f2f11440d07" providerId="Windows Live" clId="Web-{C46DF2A1-0211-4AD3-82E5-5BE5D3613A84}" dt="2020-08-28T20:58:24.876" v="444"/>
          <ac:inkMkLst>
            <pc:docMk/>
            <pc:sldMk cId="4211280156" sldId="271"/>
            <ac:inkMk id="197" creationId="{DD69C94A-D129-4302-B8E9-AA14AE6C7076}"/>
          </ac:inkMkLst>
        </pc:inkChg>
        <pc:inkChg chg="add">
          <ac:chgData name="D K" userId="9ae49f2f11440d07" providerId="Windows Live" clId="Web-{C46DF2A1-0211-4AD3-82E5-5BE5D3613A84}" dt="2020-08-28T20:58:25.486" v="445"/>
          <ac:inkMkLst>
            <pc:docMk/>
            <pc:sldMk cId="4211280156" sldId="271"/>
            <ac:inkMk id="198" creationId="{5C6ED7DE-8F6C-494F-8B58-D2BD01B00935}"/>
          </ac:inkMkLst>
        </pc:inkChg>
        <pc:inkChg chg="add">
          <ac:chgData name="D K" userId="9ae49f2f11440d07" providerId="Windows Live" clId="Web-{C46DF2A1-0211-4AD3-82E5-5BE5D3613A84}" dt="2020-08-28T20:58:27.533" v="446"/>
          <ac:inkMkLst>
            <pc:docMk/>
            <pc:sldMk cId="4211280156" sldId="271"/>
            <ac:inkMk id="199" creationId="{E822B022-732A-4021-9218-EF82B964DE53}"/>
          </ac:inkMkLst>
        </pc:inkChg>
        <pc:inkChg chg="add">
          <ac:chgData name="D K" userId="9ae49f2f11440d07" providerId="Windows Live" clId="Web-{C46DF2A1-0211-4AD3-82E5-5BE5D3613A84}" dt="2020-08-28T20:58:28.079" v="447"/>
          <ac:inkMkLst>
            <pc:docMk/>
            <pc:sldMk cId="4211280156" sldId="271"/>
            <ac:inkMk id="200" creationId="{CC68EC21-0216-48E2-B434-D375173DCCB9}"/>
          </ac:inkMkLst>
        </pc:inkChg>
        <pc:inkChg chg="add">
          <ac:chgData name="D K" userId="9ae49f2f11440d07" providerId="Windows Live" clId="Web-{C46DF2A1-0211-4AD3-82E5-5BE5D3613A84}" dt="2020-08-28T20:58:30.908" v="448"/>
          <ac:inkMkLst>
            <pc:docMk/>
            <pc:sldMk cId="4211280156" sldId="271"/>
            <ac:inkMk id="201" creationId="{33EDFB27-09D6-46B8-92CB-E55BA9987CB4}"/>
          </ac:inkMkLst>
        </pc:inkChg>
        <pc:inkChg chg="add">
          <ac:chgData name="D K" userId="9ae49f2f11440d07" providerId="Windows Live" clId="Web-{C46DF2A1-0211-4AD3-82E5-5BE5D3613A84}" dt="2020-08-28T20:58:30.923" v="449"/>
          <ac:inkMkLst>
            <pc:docMk/>
            <pc:sldMk cId="4211280156" sldId="271"/>
            <ac:inkMk id="202" creationId="{FAD3F96C-9858-4F73-83F2-446422615388}"/>
          </ac:inkMkLst>
        </pc:inkChg>
        <pc:inkChg chg="add">
          <ac:chgData name="D K" userId="9ae49f2f11440d07" providerId="Windows Live" clId="Web-{C46DF2A1-0211-4AD3-82E5-5BE5D3613A84}" dt="2020-08-28T20:58:30.923" v="450"/>
          <ac:inkMkLst>
            <pc:docMk/>
            <pc:sldMk cId="4211280156" sldId="271"/>
            <ac:inkMk id="203" creationId="{F70953A6-F412-493F-AC82-C18C0FAA8089}"/>
          </ac:inkMkLst>
        </pc:inkChg>
        <pc:inkChg chg="add">
          <ac:chgData name="D K" userId="9ae49f2f11440d07" providerId="Windows Live" clId="Web-{C46DF2A1-0211-4AD3-82E5-5BE5D3613A84}" dt="2020-08-28T20:58:30.923" v="451"/>
          <ac:inkMkLst>
            <pc:docMk/>
            <pc:sldMk cId="4211280156" sldId="271"/>
            <ac:inkMk id="204" creationId="{F7B1A3E0-3429-4788-870A-6F99DEB7050E}"/>
          </ac:inkMkLst>
        </pc:inkChg>
        <pc:inkChg chg="add">
          <ac:chgData name="D K" userId="9ae49f2f11440d07" providerId="Windows Live" clId="Web-{C46DF2A1-0211-4AD3-82E5-5BE5D3613A84}" dt="2020-08-28T20:58:30.923" v="452"/>
          <ac:inkMkLst>
            <pc:docMk/>
            <pc:sldMk cId="4211280156" sldId="271"/>
            <ac:inkMk id="205" creationId="{8D825A83-3502-412C-AB95-48AA461CA54C}"/>
          </ac:inkMkLst>
        </pc:inkChg>
        <pc:inkChg chg="add">
          <ac:chgData name="D K" userId="9ae49f2f11440d07" providerId="Windows Live" clId="Web-{C46DF2A1-0211-4AD3-82E5-5BE5D3613A84}" dt="2020-08-28T20:58:30.939" v="453"/>
          <ac:inkMkLst>
            <pc:docMk/>
            <pc:sldMk cId="4211280156" sldId="271"/>
            <ac:inkMk id="206" creationId="{16E2BC75-1575-45D2-AA6D-388D38386AF9}"/>
          </ac:inkMkLst>
        </pc:inkChg>
        <pc:inkChg chg="add">
          <ac:chgData name="D K" userId="9ae49f2f11440d07" providerId="Windows Live" clId="Web-{C46DF2A1-0211-4AD3-82E5-5BE5D3613A84}" dt="2020-08-28T20:58:30.939" v="454"/>
          <ac:inkMkLst>
            <pc:docMk/>
            <pc:sldMk cId="4211280156" sldId="271"/>
            <ac:inkMk id="207" creationId="{F873EF98-D9D1-4323-A170-05C3C2E322FE}"/>
          </ac:inkMkLst>
        </pc:inkChg>
        <pc:inkChg chg="add">
          <ac:chgData name="D K" userId="9ae49f2f11440d07" providerId="Windows Live" clId="Web-{C46DF2A1-0211-4AD3-82E5-5BE5D3613A84}" dt="2020-08-28T20:58:30.939" v="455"/>
          <ac:inkMkLst>
            <pc:docMk/>
            <pc:sldMk cId="4211280156" sldId="271"/>
            <ac:inkMk id="208" creationId="{39D5AF27-5600-487A-96BF-1A2A451E5022}"/>
          </ac:inkMkLst>
        </pc:inkChg>
        <pc:inkChg chg="add">
          <ac:chgData name="D K" userId="9ae49f2f11440d07" providerId="Windows Live" clId="Web-{C46DF2A1-0211-4AD3-82E5-5BE5D3613A84}" dt="2020-08-28T20:58:30.954" v="456"/>
          <ac:inkMkLst>
            <pc:docMk/>
            <pc:sldMk cId="4211280156" sldId="271"/>
            <ac:inkMk id="209" creationId="{EF93C69F-93DD-455F-B8DE-E6CE315BECAE}"/>
          </ac:inkMkLst>
        </pc:inkChg>
        <pc:inkChg chg="add">
          <ac:chgData name="D K" userId="9ae49f2f11440d07" providerId="Windows Live" clId="Web-{C46DF2A1-0211-4AD3-82E5-5BE5D3613A84}" dt="2020-08-28T20:58:32.064" v="457"/>
          <ac:inkMkLst>
            <pc:docMk/>
            <pc:sldMk cId="4211280156" sldId="271"/>
            <ac:inkMk id="210" creationId="{EB4FF933-00C7-422D-8CE8-09E0C4A3AA84}"/>
          </ac:inkMkLst>
        </pc:inkChg>
        <pc:inkChg chg="add">
          <ac:chgData name="D K" userId="9ae49f2f11440d07" providerId="Windows Live" clId="Web-{C46DF2A1-0211-4AD3-82E5-5BE5D3613A84}" dt="2020-08-28T20:58:45.907" v="466"/>
          <ac:inkMkLst>
            <pc:docMk/>
            <pc:sldMk cId="4211280156" sldId="271"/>
            <ac:inkMk id="211" creationId="{2B9CDA87-C366-4E0F-988D-3546813779C2}"/>
          </ac:inkMkLst>
        </pc:inkChg>
        <pc:inkChg chg="add">
          <ac:chgData name="D K" userId="9ae49f2f11440d07" providerId="Windows Live" clId="Web-{C46DF2A1-0211-4AD3-82E5-5BE5D3613A84}" dt="2020-08-28T20:58:45.907" v="467"/>
          <ac:inkMkLst>
            <pc:docMk/>
            <pc:sldMk cId="4211280156" sldId="271"/>
            <ac:inkMk id="212" creationId="{F0D538BD-9FCF-49BB-AD11-3CDD5CCAB747}"/>
          </ac:inkMkLst>
        </pc:inkChg>
        <pc:inkChg chg="add">
          <ac:chgData name="D K" userId="9ae49f2f11440d07" providerId="Windows Live" clId="Web-{C46DF2A1-0211-4AD3-82E5-5BE5D3613A84}" dt="2020-08-28T20:58:46.611" v="468"/>
          <ac:inkMkLst>
            <pc:docMk/>
            <pc:sldMk cId="4211280156" sldId="271"/>
            <ac:inkMk id="213" creationId="{67FF08F2-8431-45C0-BDF9-24CA5ABEE243}"/>
          </ac:inkMkLst>
        </pc:inkChg>
        <pc:inkChg chg="add">
          <ac:chgData name="D K" userId="9ae49f2f11440d07" providerId="Windows Live" clId="Web-{C46DF2A1-0211-4AD3-82E5-5BE5D3613A84}" dt="2020-08-28T20:58:46.626" v="469"/>
          <ac:inkMkLst>
            <pc:docMk/>
            <pc:sldMk cId="4211280156" sldId="271"/>
            <ac:inkMk id="214" creationId="{71734BF9-5640-4CB8-8544-2BDE48734E96}"/>
          </ac:inkMkLst>
        </pc:inkChg>
        <pc:inkChg chg="add">
          <ac:chgData name="D K" userId="9ae49f2f11440d07" providerId="Windows Live" clId="Web-{C46DF2A1-0211-4AD3-82E5-5BE5D3613A84}" dt="2020-08-28T20:58:47.407" v="470"/>
          <ac:inkMkLst>
            <pc:docMk/>
            <pc:sldMk cId="4211280156" sldId="271"/>
            <ac:inkMk id="215" creationId="{AD2E9765-51E1-4BBB-B6A5-12C5BCB394BF}"/>
          </ac:inkMkLst>
        </pc:inkChg>
        <pc:inkChg chg="add">
          <ac:chgData name="D K" userId="9ae49f2f11440d07" providerId="Windows Live" clId="Web-{C46DF2A1-0211-4AD3-82E5-5BE5D3613A84}" dt="2020-08-28T20:58:47.423" v="471"/>
          <ac:inkMkLst>
            <pc:docMk/>
            <pc:sldMk cId="4211280156" sldId="271"/>
            <ac:inkMk id="216" creationId="{C65CC05B-B6D3-4336-9C29-F70A6F7D5FD0}"/>
          </ac:inkMkLst>
        </pc:inkChg>
        <pc:inkChg chg="add">
          <ac:chgData name="D K" userId="9ae49f2f11440d07" providerId="Windows Live" clId="Web-{C46DF2A1-0211-4AD3-82E5-5BE5D3613A84}" dt="2020-08-28T20:58:48.126" v="472"/>
          <ac:inkMkLst>
            <pc:docMk/>
            <pc:sldMk cId="4211280156" sldId="271"/>
            <ac:inkMk id="217" creationId="{5C372B9C-17F9-4356-B474-D369B17236AD}"/>
          </ac:inkMkLst>
        </pc:inkChg>
        <pc:inkChg chg="add">
          <ac:chgData name="D K" userId="9ae49f2f11440d07" providerId="Windows Live" clId="Web-{C46DF2A1-0211-4AD3-82E5-5BE5D3613A84}" dt="2020-08-28T20:58:48.126" v="473"/>
          <ac:inkMkLst>
            <pc:docMk/>
            <pc:sldMk cId="4211280156" sldId="271"/>
            <ac:inkMk id="218" creationId="{2AD9D139-939C-4568-8443-70D7D433EF9B}"/>
          </ac:inkMkLst>
        </pc:inkChg>
      </pc:sldChg>
    </pc:docChg>
  </pc:docChgLst>
  <pc:docChgLst>
    <pc:chgData name="D K" userId="9ae49f2f11440d07" providerId="LiveId" clId="{1A8C0488-5600-4738-B360-408E46A76BD8}"/>
    <pc:docChg chg="undo modSld">
      <pc:chgData name="D K" userId="9ae49f2f11440d07" providerId="LiveId" clId="{1A8C0488-5600-4738-B360-408E46A76BD8}" dt="2019-08-12T08:26:10.996" v="195" actId="6549"/>
      <pc:docMkLst>
        <pc:docMk/>
      </pc:docMkLst>
      <pc:sldChg chg="modSp mod">
        <pc:chgData name="D K" userId="9ae49f2f11440d07" providerId="LiveId" clId="{1A8C0488-5600-4738-B360-408E46A76BD8}" dt="2019-08-12T08:26:10.996" v="195" actId="6549"/>
        <pc:sldMkLst>
          <pc:docMk/>
          <pc:sldMk cId="1891919691" sldId="256"/>
        </pc:sldMkLst>
        <pc:spChg chg="mod">
          <ac:chgData name="D K" userId="9ae49f2f11440d07" providerId="LiveId" clId="{1A8C0488-5600-4738-B360-408E46A76BD8}" dt="2019-08-12T08:26:10.996" v="195" actId="6549"/>
          <ac:spMkLst>
            <pc:docMk/>
            <pc:sldMk cId="1891919691" sldId="256"/>
            <ac:spMk id="19" creationId="{00000000-0000-0000-0000-000000000000}"/>
          </ac:spMkLst>
        </pc:spChg>
      </pc:sldChg>
    </pc:docChg>
  </pc:docChgLst>
  <pc:docChgLst>
    <pc:chgData name="D K" userId="9ae49f2f11440d07" providerId="LiveId" clId="{37E375F0-BB57-4BD6-B41E-8170DDA0E291}"/>
    <pc:docChg chg="undo custSel delSld modSld">
      <pc:chgData name="D K" userId="9ae49f2f11440d07" providerId="LiveId" clId="{37E375F0-BB57-4BD6-B41E-8170DDA0E291}" dt="2019-08-31T05:46:51.705" v="65" actId="1076"/>
      <pc:docMkLst>
        <pc:docMk/>
      </pc:docMkLst>
      <pc:sldChg chg="addSp delSp modSp">
        <pc:chgData name="D K" userId="9ae49f2f11440d07" providerId="LiveId" clId="{37E375F0-BB57-4BD6-B41E-8170DDA0E291}" dt="2019-08-31T05:46:51.705" v="65" actId="1076"/>
        <pc:sldMkLst>
          <pc:docMk/>
          <pc:sldMk cId="210890507" sldId="258"/>
        </pc:sldMkLst>
        <pc:spChg chg="del">
          <ac:chgData name="D K" userId="9ae49f2f11440d07" providerId="LiveId" clId="{37E375F0-BB57-4BD6-B41E-8170DDA0E291}" dt="2019-08-31T05:24:13.140" v="11" actId="478"/>
          <ac:spMkLst>
            <pc:docMk/>
            <pc:sldMk cId="210890507" sldId="258"/>
            <ac:spMk id="54" creationId="{F461FA8B-5FAC-4DD2-B003-2A22885A891B}"/>
          </ac:spMkLst>
        </pc:spChg>
        <pc:spChg chg="del">
          <ac:chgData name="D K" userId="9ae49f2f11440d07" providerId="LiveId" clId="{37E375F0-BB57-4BD6-B41E-8170DDA0E291}" dt="2019-08-31T05:24:13.140" v="11" actId="478"/>
          <ac:spMkLst>
            <pc:docMk/>
            <pc:sldMk cId="210890507" sldId="258"/>
            <ac:spMk id="55" creationId="{D2C6B451-74C1-4D51-B2F9-23FB2DB5D17F}"/>
          </ac:spMkLst>
        </pc:spChg>
        <pc:spChg chg="del">
          <ac:chgData name="D K" userId="9ae49f2f11440d07" providerId="LiveId" clId="{37E375F0-BB57-4BD6-B41E-8170DDA0E291}" dt="2019-08-31T05:24:13.140" v="11" actId="478"/>
          <ac:spMkLst>
            <pc:docMk/>
            <pc:sldMk cId="210890507" sldId="258"/>
            <ac:spMk id="56" creationId="{96241A84-CE62-4144-89AA-5A3A7E975E15}"/>
          </ac:spMkLst>
        </pc:spChg>
        <pc:spChg chg="del">
          <ac:chgData name="D K" userId="9ae49f2f11440d07" providerId="LiveId" clId="{37E375F0-BB57-4BD6-B41E-8170DDA0E291}" dt="2019-08-31T05:24:13.140" v="11" actId="478"/>
          <ac:spMkLst>
            <pc:docMk/>
            <pc:sldMk cId="210890507" sldId="258"/>
            <ac:spMk id="57" creationId="{E4CD0DFD-C886-4BB4-8170-89D3BBB2C187}"/>
          </ac:spMkLst>
        </pc:spChg>
        <pc:spChg chg="del">
          <ac:chgData name="D K" userId="9ae49f2f11440d07" providerId="LiveId" clId="{37E375F0-BB57-4BD6-B41E-8170DDA0E291}" dt="2019-08-31T05:24:18.436" v="13" actId="478"/>
          <ac:spMkLst>
            <pc:docMk/>
            <pc:sldMk cId="210890507" sldId="258"/>
            <ac:spMk id="58" creationId="{9D67E0EC-67F3-4F66-AF57-E40BD675D017}"/>
          </ac:spMkLst>
        </pc:spChg>
        <pc:spChg chg="del">
          <ac:chgData name="D K" userId="9ae49f2f11440d07" providerId="LiveId" clId="{37E375F0-BB57-4BD6-B41E-8170DDA0E291}" dt="2019-08-31T05:24:13.140" v="11" actId="478"/>
          <ac:spMkLst>
            <pc:docMk/>
            <pc:sldMk cId="210890507" sldId="258"/>
            <ac:spMk id="59" creationId="{23245577-9B3F-48AD-8CE8-597198F1903C}"/>
          </ac:spMkLst>
        </pc:spChg>
        <pc:spChg chg="del">
          <ac:chgData name="D K" userId="9ae49f2f11440d07" providerId="LiveId" clId="{37E375F0-BB57-4BD6-B41E-8170DDA0E291}" dt="2019-08-31T05:24:13.140" v="11" actId="478"/>
          <ac:spMkLst>
            <pc:docMk/>
            <pc:sldMk cId="210890507" sldId="258"/>
            <ac:spMk id="60" creationId="{E5D76CCC-F1F1-49B7-B1B4-B85107A083D5}"/>
          </ac:spMkLst>
        </pc:spChg>
        <pc:spChg chg="del">
          <ac:chgData name="D K" userId="9ae49f2f11440d07" providerId="LiveId" clId="{37E375F0-BB57-4BD6-B41E-8170DDA0E291}" dt="2019-08-31T05:24:13.140" v="11" actId="478"/>
          <ac:spMkLst>
            <pc:docMk/>
            <pc:sldMk cId="210890507" sldId="258"/>
            <ac:spMk id="61" creationId="{D0C891EE-352B-4D50-8749-B4FAF734157E}"/>
          </ac:spMkLst>
        </pc:spChg>
        <pc:spChg chg="del">
          <ac:chgData name="D K" userId="9ae49f2f11440d07" providerId="LiveId" clId="{37E375F0-BB57-4BD6-B41E-8170DDA0E291}" dt="2019-08-31T05:24:20.603" v="14" actId="478"/>
          <ac:spMkLst>
            <pc:docMk/>
            <pc:sldMk cId="210890507" sldId="258"/>
            <ac:spMk id="62" creationId="{0E1AB2BE-AAA2-42DE-8736-6F14E08FB696}"/>
          </ac:spMkLst>
        </pc:spChg>
        <pc:spChg chg="del">
          <ac:chgData name="D K" userId="9ae49f2f11440d07" providerId="LiveId" clId="{37E375F0-BB57-4BD6-B41E-8170DDA0E291}" dt="2019-08-31T05:24:13.140" v="11" actId="478"/>
          <ac:spMkLst>
            <pc:docMk/>
            <pc:sldMk cId="210890507" sldId="258"/>
            <ac:spMk id="63" creationId="{1D9DBB53-AAA8-464E-B499-E1EC807C3635}"/>
          </ac:spMkLst>
        </pc:spChg>
        <pc:spChg chg="mod">
          <ac:chgData name="D K" userId="9ae49f2f11440d07" providerId="LiveId" clId="{37E375F0-BB57-4BD6-B41E-8170DDA0E291}" dt="2019-08-31T05:24:53.173" v="25" actId="1038"/>
          <ac:spMkLst>
            <pc:docMk/>
            <pc:sldMk cId="210890507" sldId="258"/>
            <ac:spMk id="65" creationId="{AB05025E-0139-4ADA-9750-779053096038}"/>
          </ac:spMkLst>
        </pc:spChg>
        <pc:spChg chg="del">
          <ac:chgData name="D K" userId="9ae49f2f11440d07" providerId="LiveId" clId="{37E375F0-BB57-4BD6-B41E-8170DDA0E291}" dt="2019-08-31T05:24:13.140" v="11" actId="478"/>
          <ac:spMkLst>
            <pc:docMk/>
            <pc:sldMk cId="210890507" sldId="258"/>
            <ac:spMk id="66" creationId="{C96CADFD-44AF-4632-A150-6CB559C5C19C}"/>
          </ac:spMkLst>
        </pc:spChg>
        <pc:spChg chg="del">
          <ac:chgData name="D K" userId="9ae49f2f11440d07" providerId="LiveId" clId="{37E375F0-BB57-4BD6-B41E-8170DDA0E291}" dt="2019-08-31T05:24:23.337" v="15" actId="478"/>
          <ac:spMkLst>
            <pc:docMk/>
            <pc:sldMk cId="210890507" sldId="258"/>
            <ac:spMk id="73" creationId="{F6E5D8D2-A363-4299-9AEB-EFA6177686B9}"/>
          </ac:spMkLst>
        </pc:spChg>
        <pc:picChg chg="add mod">
          <ac:chgData name="D K" userId="9ae49f2f11440d07" providerId="LiveId" clId="{37E375F0-BB57-4BD6-B41E-8170DDA0E291}" dt="2019-08-31T05:46:47.332" v="63" actId="1076"/>
          <ac:picMkLst>
            <pc:docMk/>
            <pc:sldMk cId="210890507" sldId="258"/>
            <ac:picMk id="3" creationId="{B8A8184A-B347-4047-BE88-D143769D6D28}"/>
          </ac:picMkLst>
        </pc:picChg>
        <pc:picChg chg="add mod">
          <ac:chgData name="D K" userId="9ae49f2f11440d07" providerId="LiveId" clId="{37E375F0-BB57-4BD6-B41E-8170DDA0E291}" dt="2019-08-31T05:46:51.705" v="65" actId="1076"/>
          <ac:picMkLst>
            <pc:docMk/>
            <pc:sldMk cId="210890507" sldId="258"/>
            <ac:picMk id="5" creationId="{9E02E373-43EB-46F2-A5B2-14AC5097D4EA}"/>
          </ac:picMkLst>
        </pc:picChg>
        <pc:picChg chg="add del mod ord">
          <ac:chgData name="D K" userId="9ae49f2f11440d07" providerId="LiveId" clId="{37E375F0-BB57-4BD6-B41E-8170DDA0E291}" dt="2019-08-31T05:24:45.889" v="17" actId="167"/>
          <ac:picMkLst>
            <pc:docMk/>
            <pc:sldMk cId="210890507" sldId="258"/>
            <ac:picMk id="52" creationId="{E69B513C-13A0-4632-A4AA-99683500F2B1}"/>
          </ac:picMkLst>
        </pc:picChg>
        <pc:picChg chg="add mod">
          <ac:chgData name="D K" userId="9ae49f2f11440d07" providerId="LiveId" clId="{37E375F0-BB57-4BD6-B41E-8170DDA0E291}" dt="2019-08-31T05:46:49.855" v="64" actId="1076"/>
          <ac:picMkLst>
            <pc:docMk/>
            <pc:sldMk cId="210890507" sldId="258"/>
            <ac:picMk id="67" creationId="{71D83079-9CA1-4972-9B64-4750BAD38BCE}"/>
          </ac:picMkLst>
        </pc:picChg>
        <pc:inkChg chg="del">
          <ac:chgData name="D K" userId="9ae49f2f11440d07" providerId="LiveId" clId="{37E375F0-BB57-4BD6-B41E-8170DDA0E291}" dt="2019-08-31T05:24:15.938" v="12" actId="478"/>
          <ac:inkMkLst>
            <pc:docMk/>
            <pc:sldMk cId="210890507" sldId="258"/>
            <ac:inkMk id="72" creationId="{1D2907AC-06E6-432A-94C4-A6AB3B1A6F78}"/>
          </ac:inkMkLst>
        </pc:inkChg>
        <pc:cxnChg chg="del">
          <ac:chgData name="D K" userId="9ae49f2f11440d07" providerId="LiveId" clId="{37E375F0-BB57-4BD6-B41E-8170DDA0E291}" dt="2019-08-31T05:24:13.140" v="11" actId="478"/>
          <ac:cxnSpMkLst>
            <pc:docMk/>
            <pc:sldMk cId="210890507" sldId="258"/>
            <ac:cxnSpMk id="68" creationId="{18EE2B9F-1E2A-4E84-9B3A-DC4427193512}"/>
          </ac:cxnSpMkLst>
        </pc:cxnChg>
        <pc:cxnChg chg="del">
          <ac:chgData name="D K" userId="9ae49f2f11440d07" providerId="LiveId" clId="{37E375F0-BB57-4BD6-B41E-8170DDA0E291}" dt="2019-08-31T05:24:13.140" v="11" actId="478"/>
          <ac:cxnSpMkLst>
            <pc:docMk/>
            <pc:sldMk cId="210890507" sldId="258"/>
            <ac:cxnSpMk id="69" creationId="{05ECA13D-D246-4E60-B8A2-1324E1AECF58}"/>
          </ac:cxnSpMkLst>
        </pc:cxnChg>
        <pc:cxnChg chg="del">
          <ac:chgData name="D K" userId="9ae49f2f11440d07" providerId="LiveId" clId="{37E375F0-BB57-4BD6-B41E-8170DDA0E291}" dt="2019-08-31T05:24:13.140" v="11" actId="478"/>
          <ac:cxnSpMkLst>
            <pc:docMk/>
            <pc:sldMk cId="210890507" sldId="258"/>
            <ac:cxnSpMk id="70" creationId="{2FC31EBD-A577-4382-A6D3-AEF693EC92C6}"/>
          </ac:cxnSpMkLst>
        </pc:cxnChg>
      </pc:sldChg>
      <pc:sldChg chg="addSp delSp modSp">
        <pc:chgData name="D K" userId="9ae49f2f11440d07" providerId="LiveId" clId="{37E375F0-BB57-4BD6-B41E-8170DDA0E291}" dt="2019-08-31T05:36:46.670" v="47"/>
        <pc:sldMkLst>
          <pc:docMk/>
          <pc:sldMk cId="4075188278" sldId="261"/>
        </pc:sldMkLst>
        <pc:picChg chg="add mod">
          <ac:chgData name="D K" userId="9ae49f2f11440d07" providerId="LiveId" clId="{37E375F0-BB57-4BD6-B41E-8170DDA0E291}" dt="2019-08-31T05:33:46.214" v="43" actId="1076"/>
          <ac:picMkLst>
            <pc:docMk/>
            <pc:sldMk cId="4075188278" sldId="261"/>
            <ac:picMk id="3" creationId="{4E1867F3-CCCC-454B-92C1-C297541EECAD}"/>
          </ac:picMkLst>
        </pc:picChg>
        <pc:picChg chg="add del mod">
          <ac:chgData name="D K" userId="9ae49f2f11440d07" providerId="LiveId" clId="{37E375F0-BB57-4BD6-B41E-8170DDA0E291}" dt="2019-08-31T05:36:46.670" v="47"/>
          <ac:picMkLst>
            <pc:docMk/>
            <pc:sldMk cId="4075188278" sldId="261"/>
            <ac:picMk id="5" creationId="{0A16FE06-0A7F-4911-9B30-AD3382394535}"/>
          </ac:picMkLst>
        </pc:picChg>
        <pc:picChg chg="mod">
          <ac:chgData name="D K" userId="9ae49f2f11440d07" providerId="LiveId" clId="{37E375F0-BB57-4BD6-B41E-8170DDA0E291}" dt="2019-08-31T05:33:21.540" v="37" actId="1076"/>
          <ac:picMkLst>
            <pc:docMk/>
            <pc:sldMk cId="4075188278" sldId="261"/>
            <ac:picMk id="87" creationId="{00000000-0000-0000-0000-000000000000}"/>
          </ac:picMkLst>
        </pc:picChg>
      </pc:sldChg>
      <pc:sldChg chg="delSp modSp">
        <pc:chgData name="D K" userId="9ae49f2f11440d07" providerId="LiveId" clId="{37E375F0-BB57-4BD6-B41E-8170DDA0E291}" dt="2019-08-31T05:22:39.834" v="5" actId="1076"/>
        <pc:sldMkLst>
          <pc:docMk/>
          <pc:sldMk cId="2540632877" sldId="262"/>
        </pc:sldMkLst>
        <pc:spChg chg="del">
          <ac:chgData name="D K" userId="9ae49f2f11440d07" providerId="LiveId" clId="{37E375F0-BB57-4BD6-B41E-8170DDA0E291}" dt="2019-08-31T05:22:01.803" v="0" actId="478"/>
          <ac:spMkLst>
            <pc:docMk/>
            <pc:sldMk cId="2540632877" sldId="262"/>
            <ac:spMk id="42" creationId="{1B7FF470-D032-4DFA-B46B-36710184E6CF}"/>
          </ac:spMkLst>
        </pc:spChg>
        <pc:spChg chg="del">
          <ac:chgData name="D K" userId="9ae49f2f11440d07" providerId="LiveId" clId="{37E375F0-BB57-4BD6-B41E-8170DDA0E291}" dt="2019-08-31T05:22:22.198" v="4" actId="478"/>
          <ac:spMkLst>
            <pc:docMk/>
            <pc:sldMk cId="2540632877" sldId="262"/>
            <ac:spMk id="52" creationId="{42EAEE51-FC01-47BD-88CA-130844967C29}"/>
          </ac:spMkLst>
        </pc:spChg>
        <pc:grpChg chg="mod">
          <ac:chgData name="D K" userId="9ae49f2f11440d07" providerId="LiveId" clId="{37E375F0-BB57-4BD6-B41E-8170DDA0E291}" dt="2019-08-31T05:22:39.834" v="5" actId="1076"/>
          <ac:grpSpMkLst>
            <pc:docMk/>
            <pc:sldMk cId="2540632877" sldId="262"/>
            <ac:grpSpMk id="2" creationId="{DE33A694-3AC7-4F5A-BD3C-4E9208E8B849}"/>
          </ac:grpSpMkLst>
        </pc:grpChg>
        <pc:inkChg chg="del">
          <ac:chgData name="D K" userId="9ae49f2f11440d07" providerId="LiveId" clId="{37E375F0-BB57-4BD6-B41E-8170DDA0E291}" dt="2019-08-31T05:22:10.071" v="1" actId="478"/>
          <ac:inkMkLst>
            <pc:docMk/>
            <pc:sldMk cId="2540632877" sldId="262"/>
            <ac:inkMk id="58" creationId="{EE4B8C58-0803-48E5-AF1B-11E8B79CFB9C}"/>
          </ac:inkMkLst>
        </pc:inkChg>
        <pc:cxnChg chg="del mod">
          <ac:chgData name="D K" userId="9ae49f2f11440d07" providerId="LiveId" clId="{37E375F0-BB57-4BD6-B41E-8170DDA0E291}" dt="2019-08-31T05:22:17.522" v="3" actId="478"/>
          <ac:cxnSpMkLst>
            <pc:docMk/>
            <pc:sldMk cId="2540632877" sldId="262"/>
            <ac:cxnSpMk id="55" creationId="{0AD21B07-D19E-4753-A3DC-8092EB95EE8D}"/>
          </ac:cxnSpMkLst>
        </pc:cxnChg>
      </pc:sldChg>
      <pc:sldChg chg="del">
        <pc:chgData name="D K" userId="9ae49f2f11440d07" providerId="LiveId" clId="{37E375F0-BB57-4BD6-B41E-8170DDA0E291}" dt="2019-08-31T05:23:22.429" v="6" actId="2696"/>
        <pc:sldMkLst>
          <pc:docMk/>
          <pc:sldMk cId="2857350280" sldId="263"/>
        </pc:sldMkLst>
      </pc:sldChg>
      <pc:sldChg chg="del">
        <pc:chgData name="D K" userId="9ae49f2f11440d07" providerId="LiveId" clId="{37E375F0-BB57-4BD6-B41E-8170DDA0E291}" dt="2019-08-31T05:23:28.483" v="7" actId="2696"/>
        <pc:sldMkLst>
          <pc:docMk/>
          <pc:sldMk cId="1542791673" sldId="264"/>
        </pc:sldMkLst>
      </pc:sldChg>
    </pc:docChg>
  </pc:docChgLst>
  <pc:docChgLst>
    <pc:chgData name="D K" userId="9ae49f2f11440d07" providerId="Windows Live" clId="Web-{BD532D6D-BBD8-4D9A-AB74-743CD818AC92}"/>
    <pc:docChg chg="modSld">
      <pc:chgData name="D K" userId="9ae49f2f11440d07" providerId="Windows Live" clId="Web-{BD532D6D-BBD8-4D9A-AB74-743CD818AC92}" dt="2020-08-28T20:59:58.093" v="32"/>
      <pc:docMkLst>
        <pc:docMk/>
      </pc:docMkLst>
      <pc:sldChg chg="addSp delSp">
        <pc:chgData name="D K" userId="9ae49f2f11440d07" providerId="Windows Live" clId="Web-{BD532D6D-BBD8-4D9A-AB74-743CD818AC92}" dt="2020-08-28T20:59:58.093" v="32"/>
        <pc:sldMkLst>
          <pc:docMk/>
          <pc:sldMk cId="37586664" sldId="265"/>
        </pc:sldMkLst>
        <pc:grpChg chg="del">
          <ac:chgData name="D K" userId="9ae49f2f11440d07" providerId="Windows Live" clId="Web-{BD532D6D-BBD8-4D9A-AB74-743CD818AC92}" dt="2020-08-28T20:59:45.749" v="7"/>
          <ac:grpSpMkLst>
            <pc:docMk/>
            <pc:sldMk cId="37586664" sldId="265"/>
            <ac:grpSpMk id="28" creationId="{FFF9A5A4-65D6-49D2-8F07-AF7C757BD410}"/>
          </ac:grpSpMkLst>
        </pc:grpChg>
        <pc:grpChg chg="del">
          <ac:chgData name="D K" userId="9ae49f2f11440d07" providerId="Windows Live" clId="Web-{BD532D6D-BBD8-4D9A-AB74-743CD818AC92}" dt="2020-08-28T20:59:46.030" v="24"/>
          <ac:grpSpMkLst>
            <pc:docMk/>
            <pc:sldMk cId="37586664" sldId="265"/>
            <ac:grpSpMk id="65" creationId="{BE6A8B75-1601-4336-A70E-E0BEA0D56E16}"/>
          </ac:grpSpMkLst>
        </pc:grpChg>
        <pc:grpChg chg="del">
          <ac:chgData name="D K" userId="9ae49f2f11440d07" providerId="Windows Live" clId="Web-{BD532D6D-BBD8-4D9A-AB74-743CD818AC92}" dt="2020-08-28T20:59:46.046" v="28"/>
          <ac:grpSpMkLst>
            <pc:docMk/>
            <pc:sldMk cId="37586664" sldId="265"/>
            <ac:grpSpMk id="77" creationId="{11980208-D873-4B75-BFA3-3E9A8C2E08BD}"/>
          </ac:grpSpMkLst>
        </pc:grpChg>
        <pc:inkChg chg="add">
          <ac:chgData name="D K" userId="9ae49f2f11440d07" providerId="Windows Live" clId="Web-{BD532D6D-BBD8-4D9A-AB74-743CD818AC92}" dt="2020-08-28T20:59:58.077" v="30"/>
          <ac:inkMkLst>
            <pc:docMk/>
            <pc:sldMk cId="37586664" sldId="265"/>
            <ac:inkMk id="2" creationId="{099E3A73-90C4-4EDB-B4C9-604795C2EEA5}"/>
          </ac:inkMkLst>
        </pc:inkChg>
        <pc:inkChg chg="add">
          <ac:chgData name="D K" userId="9ae49f2f11440d07" providerId="Windows Live" clId="Web-{BD532D6D-BBD8-4D9A-AB74-743CD818AC92}" dt="2020-08-28T20:59:58.077" v="31"/>
          <ac:inkMkLst>
            <pc:docMk/>
            <pc:sldMk cId="37586664" sldId="265"/>
            <ac:inkMk id="3" creationId="{6244F1AA-8B40-4CB7-A906-4354DB088234}"/>
          </ac:inkMkLst>
        </pc:inkChg>
        <pc:inkChg chg="add">
          <ac:chgData name="D K" userId="9ae49f2f11440d07" providerId="Windows Live" clId="Web-{BD532D6D-BBD8-4D9A-AB74-743CD818AC92}" dt="2020-08-28T20:59:58.093" v="32"/>
          <ac:inkMkLst>
            <pc:docMk/>
            <pc:sldMk cId="37586664" sldId="265"/>
            <ac:inkMk id="5" creationId="{A1FFF85E-6BC3-43FE-9B2F-A63453D581BF}"/>
          </ac:inkMkLst>
        </pc:inkChg>
        <pc:inkChg chg="del">
          <ac:chgData name="D K" userId="9ae49f2f11440d07" providerId="Windows Live" clId="Web-{BD532D6D-BBD8-4D9A-AB74-743CD818AC92}" dt="2020-08-28T20:59:45.718" v="3"/>
          <ac:inkMkLst>
            <pc:docMk/>
            <pc:sldMk cId="37586664" sldId="265"/>
            <ac:inkMk id="7" creationId="{B05F90CA-C654-464F-9647-9DA7BBE1D542}"/>
          </ac:inkMkLst>
        </pc:inkChg>
        <pc:inkChg chg="del">
          <ac:chgData name="D K" userId="9ae49f2f11440d07" providerId="Windows Live" clId="Web-{BD532D6D-BBD8-4D9A-AB74-743CD818AC92}" dt="2020-08-28T20:59:45.702" v="2"/>
          <ac:inkMkLst>
            <pc:docMk/>
            <pc:sldMk cId="37586664" sldId="265"/>
            <ac:inkMk id="14" creationId="{186E9765-1B3B-4B55-8C3F-3DB6865E006D}"/>
          </ac:inkMkLst>
        </pc:inkChg>
        <pc:inkChg chg="del topLvl">
          <ac:chgData name="D K" userId="9ae49f2f11440d07" providerId="Windows Live" clId="Web-{BD532D6D-BBD8-4D9A-AB74-743CD818AC92}" dt="2020-08-28T20:59:45.749" v="7"/>
          <ac:inkMkLst>
            <pc:docMk/>
            <pc:sldMk cId="37586664" sldId="265"/>
            <ac:inkMk id="16" creationId="{4EE1ACE2-94A0-407B-B711-6503AA974341}"/>
          </ac:inkMkLst>
        </pc:inkChg>
        <pc:inkChg chg="del">
          <ac:chgData name="D K" userId="9ae49f2f11440d07" providerId="Windows Live" clId="Web-{BD532D6D-BBD8-4D9A-AB74-743CD818AC92}" dt="2020-08-28T20:59:45.733" v="6"/>
          <ac:inkMkLst>
            <pc:docMk/>
            <pc:sldMk cId="37586664" sldId="265"/>
            <ac:inkMk id="17" creationId="{22639CA4-7AB3-4457-B7BF-AD3236E3D533}"/>
          </ac:inkMkLst>
        </pc:inkChg>
        <pc:inkChg chg="topLvl">
          <ac:chgData name="D K" userId="9ae49f2f11440d07" providerId="Windows Live" clId="Web-{BD532D6D-BBD8-4D9A-AB74-743CD818AC92}" dt="2020-08-28T20:59:45.749" v="7"/>
          <ac:inkMkLst>
            <pc:docMk/>
            <pc:sldMk cId="37586664" sldId="265"/>
            <ac:inkMk id="18" creationId="{62106589-7052-4D6C-9A86-D770CA113BC8}"/>
          </ac:inkMkLst>
        </pc:inkChg>
        <pc:inkChg chg="del">
          <ac:chgData name="D K" userId="9ae49f2f11440d07" providerId="Windows Live" clId="Web-{BD532D6D-BBD8-4D9A-AB74-743CD818AC92}" dt="2020-08-28T20:59:45.733" v="5"/>
          <ac:inkMkLst>
            <pc:docMk/>
            <pc:sldMk cId="37586664" sldId="265"/>
            <ac:inkMk id="19" creationId="{4BC78167-8151-4815-A479-CC523CD432EB}"/>
          </ac:inkMkLst>
        </pc:inkChg>
        <pc:inkChg chg="del">
          <ac:chgData name="D K" userId="9ae49f2f11440d07" providerId="Windows Live" clId="Web-{BD532D6D-BBD8-4D9A-AB74-743CD818AC92}" dt="2020-08-28T20:59:45.702" v="1"/>
          <ac:inkMkLst>
            <pc:docMk/>
            <pc:sldMk cId="37586664" sldId="265"/>
            <ac:inkMk id="25" creationId="{ED5E718D-4347-41DF-A9A4-17E771CE500A}"/>
          </ac:inkMkLst>
        </pc:inkChg>
        <pc:inkChg chg="del">
          <ac:chgData name="D K" userId="9ae49f2f11440d07" providerId="Windows Live" clId="Web-{BD532D6D-BBD8-4D9A-AB74-743CD818AC92}" dt="2020-08-28T20:59:45.718" v="4"/>
          <ac:inkMkLst>
            <pc:docMk/>
            <pc:sldMk cId="37586664" sldId="265"/>
            <ac:inkMk id="27" creationId="{F7B2ED2C-F0EE-4341-AC18-EBA2AAC1278C}"/>
          </ac:inkMkLst>
        </pc:inkChg>
        <pc:inkChg chg="del">
          <ac:chgData name="D K" userId="9ae49f2f11440d07" providerId="Windows Live" clId="Web-{BD532D6D-BBD8-4D9A-AB74-743CD818AC92}" dt="2020-08-28T20:59:45.999" v="22"/>
          <ac:inkMkLst>
            <pc:docMk/>
            <pc:sldMk cId="37586664" sldId="265"/>
            <ac:inkMk id="29" creationId="{32BBA157-ECEA-4CAF-97A7-004999D4F599}"/>
          </ac:inkMkLst>
        </pc:inkChg>
        <pc:inkChg chg="del">
          <ac:chgData name="D K" userId="9ae49f2f11440d07" providerId="Windows Live" clId="Web-{BD532D6D-BBD8-4D9A-AB74-743CD818AC92}" dt="2020-08-28T20:59:45.999" v="21"/>
          <ac:inkMkLst>
            <pc:docMk/>
            <pc:sldMk cId="37586664" sldId="265"/>
            <ac:inkMk id="30" creationId="{48CA6E65-9A68-4A76-ADBF-7D3F6A06F75E}"/>
          </ac:inkMkLst>
        </pc:inkChg>
        <pc:inkChg chg="del">
          <ac:chgData name="D K" userId="9ae49f2f11440d07" providerId="Windows Live" clId="Web-{BD532D6D-BBD8-4D9A-AB74-743CD818AC92}" dt="2020-08-28T20:59:45.983" v="20"/>
          <ac:inkMkLst>
            <pc:docMk/>
            <pc:sldMk cId="37586664" sldId="265"/>
            <ac:inkMk id="31" creationId="{58310489-64EA-4423-BAF8-BF86A384109F}"/>
          </ac:inkMkLst>
        </pc:inkChg>
        <pc:inkChg chg="del">
          <ac:chgData name="D K" userId="9ae49f2f11440d07" providerId="Windows Live" clId="Web-{BD532D6D-BBD8-4D9A-AB74-743CD818AC92}" dt="2020-08-28T20:59:45.983" v="19"/>
          <ac:inkMkLst>
            <pc:docMk/>
            <pc:sldMk cId="37586664" sldId="265"/>
            <ac:inkMk id="32" creationId="{D874331A-464B-4620-96DE-F0EFD72A44AC}"/>
          </ac:inkMkLst>
        </pc:inkChg>
        <pc:inkChg chg="del">
          <ac:chgData name="D K" userId="9ae49f2f11440d07" providerId="Windows Live" clId="Web-{BD532D6D-BBD8-4D9A-AB74-743CD818AC92}" dt="2020-08-28T20:59:45.968" v="18"/>
          <ac:inkMkLst>
            <pc:docMk/>
            <pc:sldMk cId="37586664" sldId="265"/>
            <ac:inkMk id="33" creationId="{A8FB10B8-4B08-4981-AE04-EAD29F434310}"/>
          </ac:inkMkLst>
        </pc:inkChg>
        <pc:inkChg chg="del topLvl">
          <ac:chgData name="D K" userId="9ae49f2f11440d07" providerId="Windows Live" clId="Web-{BD532D6D-BBD8-4D9A-AB74-743CD818AC92}" dt="2020-08-28T20:59:46.030" v="25"/>
          <ac:inkMkLst>
            <pc:docMk/>
            <pc:sldMk cId="37586664" sldId="265"/>
            <ac:inkMk id="37" creationId="{44DF8EF5-532E-4485-AF8E-1E1CF612A880}"/>
          </ac:inkMkLst>
        </pc:inkChg>
        <pc:inkChg chg="del topLvl">
          <ac:chgData name="D K" userId="9ae49f2f11440d07" providerId="Windows Live" clId="Web-{BD532D6D-BBD8-4D9A-AB74-743CD818AC92}" dt="2020-08-28T20:59:46.030" v="24"/>
          <ac:inkMkLst>
            <pc:docMk/>
            <pc:sldMk cId="37586664" sldId="265"/>
            <ac:inkMk id="38" creationId="{A221096E-7322-4BF3-B038-ABE811B87494}"/>
          </ac:inkMkLst>
        </pc:inkChg>
        <pc:inkChg chg="del">
          <ac:chgData name="D K" userId="9ae49f2f11440d07" providerId="Windows Live" clId="Web-{BD532D6D-BBD8-4D9A-AB74-743CD818AC92}" dt="2020-08-28T20:59:46.015" v="23"/>
          <ac:inkMkLst>
            <pc:docMk/>
            <pc:sldMk cId="37586664" sldId="265"/>
            <ac:inkMk id="39" creationId="{C98AC3D7-E697-48D8-9E71-75FD00A71A52}"/>
          </ac:inkMkLst>
        </pc:inkChg>
        <pc:inkChg chg="del">
          <ac:chgData name="D K" userId="9ae49f2f11440d07" providerId="Windows Live" clId="Web-{BD532D6D-BBD8-4D9A-AB74-743CD818AC92}" dt="2020-08-28T20:59:45.905" v="15"/>
          <ac:inkMkLst>
            <pc:docMk/>
            <pc:sldMk cId="37586664" sldId="265"/>
            <ac:inkMk id="43" creationId="{8037BBAC-B827-42B5-AD07-D1C17A0984AC}"/>
          </ac:inkMkLst>
        </pc:inkChg>
        <pc:inkChg chg="del">
          <ac:chgData name="D K" userId="9ae49f2f11440d07" providerId="Windows Live" clId="Web-{BD532D6D-BBD8-4D9A-AB74-743CD818AC92}" dt="2020-08-28T20:59:45.890" v="14"/>
          <ac:inkMkLst>
            <pc:docMk/>
            <pc:sldMk cId="37586664" sldId="265"/>
            <ac:inkMk id="44" creationId="{9563D0EE-740A-4DDB-848F-090F5DF8A50D}"/>
          </ac:inkMkLst>
        </pc:inkChg>
        <pc:inkChg chg="del">
          <ac:chgData name="D K" userId="9ae49f2f11440d07" providerId="Windows Live" clId="Web-{BD532D6D-BBD8-4D9A-AB74-743CD818AC92}" dt="2020-08-28T20:59:45.874" v="13"/>
          <ac:inkMkLst>
            <pc:docMk/>
            <pc:sldMk cId="37586664" sldId="265"/>
            <ac:inkMk id="45" creationId="{8B15186D-0FD9-41F5-A192-52416E1DF318}"/>
          </ac:inkMkLst>
        </pc:inkChg>
        <pc:inkChg chg="del">
          <ac:chgData name="D K" userId="9ae49f2f11440d07" providerId="Windows Live" clId="Web-{BD532D6D-BBD8-4D9A-AB74-743CD818AC92}" dt="2020-08-28T20:59:45.952" v="17"/>
          <ac:inkMkLst>
            <pc:docMk/>
            <pc:sldMk cId="37586664" sldId="265"/>
            <ac:inkMk id="49" creationId="{FD5E6131-158B-465B-85A2-9FAFC42704A0}"/>
          </ac:inkMkLst>
        </pc:inkChg>
        <pc:inkChg chg="del">
          <ac:chgData name="D K" userId="9ae49f2f11440d07" providerId="Windows Live" clId="Web-{BD532D6D-BBD8-4D9A-AB74-743CD818AC92}" dt="2020-08-28T20:59:45.937" v="16"/>
          <ac:inkMkLst>
            <pc:docMk/>
            <pc:sldMk cId="37586664" sldId="265"/>
            <ac:inkMk id="50" creationId="{3FE2666D-B58C-49D9-B3AF-C2BBD044B624}"/>
          </ac:inkMkLst>
        </pc:inkChg>
        <pc:inkChg chg="del">
          <ac:chgData name="D K" userId="9ae49f2f11440d07" providerId="Windows Live" clId="Web-{BD532D6D-BBD8-4D9A-AB74-743CD818AC92}" dt="2020-08-28T20:59:45.858" v="12"/>
          <ac:inkMkLst>
            <pc:docMk/>
            <pc:sldMk cId="37586664" sldId="265"/>
            <ac:inkMk id="59" creationId="{8939C59D-87EF-4E3C-AA6D-67C25EEF50A0}"/>
          </ac:inkMkLst>
        </pc:inkChg>
        <pc:inkChg chg="del">
          <ac:chgData name="D K" userId="9ae49f2f11440d07" providerId="Windows Live" clId="Web-{BD532D6D-BBD8-4D9A-AB74-743CD818AC92}" dt="2020-08-28T20:59:45.827" v="11"/>
          <ac:inkMkLst>
            <pc:docMk/>
            <pc:sldMk cId="37586664" sldId="265"/>
            <ac:inkMk id="60" creationId="{21C3EEB4-AF3C-4CA3-8381-DF518BCBA913}"/>
          </ac:inkMkLst>
        </pc:inkChg>
        <pc:inkChg chg="del">
          <ac:chgData name="D K" userId="9ae49f2f11440d07" providerId="Windows Live" clId="Web-{BD532D6D-BBD8-4D9A-AB74-743CD818AC92}" dt="2020-08-28T20:59:45.796" v="10"/>
          <ac:inkMkLst>
            <pc:docMk/>
            <pc:sldMk cId="37586664" sldId="265"/>
            <ac:inkMk id="62" creationId="{CF4A86CA-11E4-4EF3-81BD-4C7FD85778D3}"/>
          </ac:inkMkLst>
        </pc:inkChg>
        <pc:inkChg chg="del">
          <ac:chgData name="D K" userId="9ae49f2f11440d07" providerId="Windows Live" clId="Web-{BD532D6D-BBD8-4D9A-AB74-743CD818AC92}" dt="2020-08-28T20:59:45.780" v="9"/>
          <ac:inkMkLst>
            <pc:docMk/>
            <pc:sldMk cId="37586664" sldId="265"/>
            <ac:inkMk id="63" creationId="{90707134-F69B-4164-950B-2938673DAC99}"/>
          </ac:inkMkLst>
        </pc:inkChg>
        <pc:inkChg chg="del">
          <ac:chgData name="D K" userId="9ae49f2f11440d07" providerId="Windows Live" clId="Web-{BD532D6D-BBD8-4D9A-AB74-743CD818AC92}" dt="2020-08-28T20:59:45.749" v="8"/>
          <ac:inkMkLst>
            <pc:docMk/>
            <pc:sldMk cId="37586664" sldId="265"/>
            <ac:inkMk id="64" creationId="{8BAAAEF7-9594-4D3C-AB30-26CBE7721325}"/>
          </ac:inkMkLst>
        </pc:inkChg>
        <pc:inkChg chg="del">
          <ac:chgData name="D K" userId="9ae49f2f11440d07" providerId="Windows Live" clId="Web-{BD532D6D-BBD8-4D9A-AB74-743CD818AC92}" dt="2020-08-28T20:59:45.702" v="0"/>
          <ac:inkMkLst>
            <pc:docMk/>
            <pc:sldMk cId="37586664" sldId="265"/>
            <ac:inkMk id="66" creationId="{D4346783-10A8-4132-A608-E36969BE9C21}"/>
          </ac:inkMkLst>
        </pc:inkChg>
        <pc:inkChg chg="del topLvl">
          <ac:chgData name="D K" userId="9ae49f2f11440d07" providerId="Windows Live" clId="Web-{BD532D6D-BBD8-4D9A-AB74-743CD818AC92}" dt="2020-08-28T20:59:46.046" v="29"/>
          <ac:inkMkLst>
            <pc:docMk/>
            <pc:sldMk cId="37586664" sldId="265"/>
            <ac:inkMk id="72" creationId="{82AE08E6-D956-4E41-BC67-E325C0A26E09}"/>
          </ac:inkMkLst>
        </pc:inkChg>
        <pc:inkChg chg="del topLvl">
          <ac:chgData name="D K" userId="9ae49f2f11440d07" providerId="Windows Live" clId="Web-{BD532D6D-BBD8-4D9A-AB74-743CD818AC92}" dt="2020-08-28T20:59:46.046" v="28"/>
          <ac:inkMkLst>
            <pc:docMk/>
            <pc:sldMk cId="37586664" sldId="265"/>
            <ac:inkMk id="73" creationId="{1A0AF11C-0F90-4840-B5AD-356BB952DB6B}"/>
          </ac:inkMkLst>
        </pc:inkChg>
        <pc:inkChg chg="del">
          <ac:chgData name="D K" userId="9ae49f2f11440d07" providerId="Windows Live" clId="Web-{BD532D6D-BBD8-4D9A-AB74-743CD818AC92}" dt="2020-08-28T20:59:46.030" v="27"/>
          <ac:inkMkLst>
            <pc:docMk/>
            <pc:sldMk cId="37586664" sldId="265"/>
            <ac:inkMk id="74" creationId="{FA8B861B-3AE0-4290-A918-1C0DF944F559}"/>
          </ac:inkMkLst>
        </pc:inkChg>
        <pc:inkChg chg="del">
          <ac:chgData name="D K" userId="9ae49f2f11440d07" providerId="Windows Live" clId="Web-{BD532D6D-BBD8-4D9A-AB74-743CD818AC92}" dt="2020-08-28T20:59:46.030" v="26"/>
          <ac:inkMkLst>
            <pc:docMk/>
            <pc:sldMk cId="37586664" sldId="265"/>
            <ac:inkMk id="76" creationId="{C77A36B5-4F03-4EAF-9B5C-6E257ED00C63}"/>
          </ac:inkMkLst>
        </pc:inkChg>
      </pc:sldChg>
    </pc:docChg>
  </pc:docChgLst>
  <pc:docChgLst>
    <pc:chgData name="D K" userId="9ae49f2f11440d07" providerId="LiveId" clId="{2E20610B-FD55-45A3-BD5E-CCC8334C65B7}"/>
    <pc:docChg chg="undo custSel addSld delSld modSld sldOrd">
      <pc:chgData name="D K" userId="9ae49f2f11440d07" providerId="LiveId" clId="{2E20610B-FD55-45A3-BD5E-CCC8334C65B7}" dt="2020-11-14T14:13:16.215" v="821"/>
      <pc:docMkLst>
        <pc:docMk/>
      </pc:docMkLst>
      <pc:sldChg chg="addSp modSp mod">
        <pc:chgData name="D K" userId="9ae49f2f11440d07" providerId="LiveId" clId="{2E20610B-FD55-45A3-BD5E-CCC8334C65B7}" dt="2020-11-14T13:54:51.764" v="194" actId="20577"/>
        <pc:sldMkLst>
          <pc:docMk/>
          <pc:sldMk cId="1891919691" sldId="256"/>
        </pc:sldMkLst>
        <pc:spChg chg="mod">
          <ac:chgData name="D K" userId="9ae49f2f11440d07" providerId="LiveId" clId="{2E20610B-FD55-45A3-BD5E-CCC8334C65B7}" dt="2020-11-14T13:54:51.764" v="194" actId="20577"/>
          <ac:spMkLst>
            <pc:docMk/>
            <pc:sldMk cId="1891919691" sldId="256"/>
            <ac:spMk id="5" creationId="{00000000-0000-0000-0000-000000000000}"/>
          </ac:spMkLst>
        </pc:spChg>
        <pc:grpChg chg="add mod">
          <ac:chgData name="D K" userId="9ae49f2f11440d07" providerId="LiveId" clId="{2E20610B-FD55-45A3-BD5E-CCC8334C65B7}" dt="2020-11-14T13:54:38.111" v="190" actId="14100"/>
          <ac:grpSpMkLst>
            <pc:docMk/>
            <pc:sldMk cId="1891919691" sldId="256"/>
            <ac:grpSpMk id="23" creationId="{D45D0AE3-67BA-40C9-8388-4BED92BB19D3}"/>
          </ac:grpSpMkLst>
        </pc:grpChg>
        <pc:grpChg chg="mod">
          <ac:chgData name="D K" userId="9ae49f2f11440d07" providerId="LiveId" clId="{2E20610B-FD55-45A3-BD5E-CCC8334C65B7}" dt="2020-11-14T13:54:25.576" v="187"/>
          <ac:grpSpMkLst>
            <pc:docMk/>
            <pc:sldMk cId="1891919691" sldId="256"/>
            <ac:grpSpMk id="25" creationId="{0D0DB8D3-9295-41A0-A0FC-DA3ED945984F}"/>
          </ac:grpSpMkLst>
        </pc:grpChg>
        <pc:grpChg chg="mod">
          <ac:chgData name="D K" userId="9ae49f2f11440d07" providerId="LiveId" clId="{2E20610B-FD55-45A3-BD5E-CCC8334C65B7}" dt="2020-11-14T13:54:25.576" v="187"/>
          <ac:grpSpMkLst>
            <pc:docMk/>
            <pc:sldMk cId="1891919691" sldId="256"/>
            <ac:grpSpMk id="29" creationId="{E78224D1-24E5-4601-86F4-3679761CBBBF}"/>
          </ac:grpSpMkLst>
        </pc:grpChg>
        <pc:grpChg chg="mod">
          <ac:chgData name="D K" userId="9ae49f2f11440d07" providerId="LiveId" clId="{2E20610B-FD55-45A3-BD5E-CCC8334C65B7}" dt="2020-11-14T13:54:25.576" v="187"/>
          <ac:grpSpMkLst>
            <pc:docMk/>
            <pc:sldMk cId="1891919691" sldId="256"/>
            <ac:grpSpMk id="32" creationId="{B45B0A82-33A8-414A-B482-C77C220B01EB}"/>
          </ac:grpSpMkLst>
        </pc:grpChg>
        <pc:grpChg chg="mod">
          <ac:chgData name="D K" userId="9ae49f2f11440d07" providerId="LiveId" clId="{2E20610B-FD55-45A3-BD5E-CCC8334C65B7}" dt="2020-11-14T13:54:25.576" v="187"/>
          <ac:grpSpMkLst>
            <pc:docMk/>
            <pc:sldMk cId="1891919691" sldId="256"/>
            <ac:grpSpMk id="33" creationId="{1B395EE8-2E33-434A-8E07-6342113F8900}"/>
          </ac:grpSpMkLst>
        </pc:grpChg>
        <pc:grpChg chg="mod">
          <ac:chgData name="D K" userId="9ae49f2f11440d07" providerId="LiveId" clId="{2E20610B-FD55-45A3-BD5E-CCC8334C65B7}" dt="2020-11-14T13:54:25.576" v="187"/>
          <ac:grpSpMkLst>
            <pc:docMk/>
            <pc:sldMk cId="1891919691" sldId="256"/>
            <ac:grpSpMk id="39" creationId="{EBC40C38-D6FA-4D72-9E84-63452BA3AF5A}"/>
          </ac:grpSpMkLst>
        </pc:grpChg>
        <pc:picChg chg="mod">
          <ac:chgData name="D K" userId="9ae49f2f11440d07" providerId="LiveId" clId="{2E20610B-FD55-45A3-BD5E-CCC8334C65B7}" dt="2020-11-14T13:54:25.576" v="187"/>
          <ac:picMkLst>
            <pc:docMk/>
            <pc:sldMk cId="1891919691" sldId="256"/>
            <ac:picMk id="24" creationId="{1C8C4A62-BB09-4E7D-99CD-21EEF09E0910}"/>
          </ac:picMkLst>
        </pc:picChg>
        <pc:inkChg chg="mod">
          <ac:chgData name="D K" userId="9ae49f2f11440d07" providerId="LiveId" clId="{2E20610B-FD55-45A3-BD5E-CCC8334C65B7}" dt="2020-11-14T13:54:25.576" v="187"/>
          <ac:inkMkLst>
            <pc:docMk/>
            <pc:sldMk cId="1891919691" sldId="256"/>
            <ac:inkMk id="26" creationId="{75AA7595-5D46-4496-89D3-ECF3BB13ED8A}"/>
          </ac:inkMkLst>
        </pc:inkChg>
        <pc:inkChg chg="mod">
          <ac:chgData name="D K" userId="9ae49f2f11440d07" providerId="LiveId" clId="{2E20610B-FD55-45A3-BD5E-CCC8334C65B7}" dt="2020-11-14T13:54:25.576" v="187"/>
          <ac:inkMkLst>
            <pc:docMk/>
            <pc:sldMk cId="1891919691" sldId="256"/>
            <ac:inkMk id="27" creationId="{080A3368-898E-4E61-930D-55150E697E2C}"/>
          </ac:inkMkLst>
        </pc:inkChg>
        <pc:inkChg chg="mod">
          <ac:chgData name="D K" userId="9ae49f2f11440d07" providerId="LiveId" clId="{2E20610B-FD55-45A3-BD5E-CCC8334C65B7}" dt="2020-11-14T13:54:25.576" v="187"/>
          <ac:inkMkLst>
            <pc:docMk/>
            <pc:sldMk cId="1891919691" sldId="256"/>
            <ac:inkMk id="28" creationId="{F9477EB3-7F50-45AB-B70F-034F17F2DF2C}"/>
          </ac:inkMkLst>
        </pc:inkChg>
        <pc:inkChg chg="mod">
          <ac:chgData name="D K" userId="9ae49f2f11440d07" providerId="LiveId" clId="{2E20610B-FD55-45A3-BD5E-CCC8334C65B7}" dt="2020-11-14T13:54:25.576" v="187"/>
          <ac:inkMkLst>
            <pc:docMk/>
            <pc:sldMk cId="1891919691" sldId="256"/>
            <ac:inkMk id="30" creationId="{8F238930-970F-4BA7-9307-6A5DFE7075D1}"/>
          </ac:inkMkLst>
        </pc:inkChg>
        <pc:inkChg chg="mod">
          <ac:chgData name="D K" userId="9ae49f2f11440d07" providerId="LiveId" clId="{2E20610B-FD55-45A3-BD5E-CCC8334C65B7}" dt="2020-11-14T13:54:25.576" v="187"/>
          <ac:inkMkLst>
            <pc:docMk/>
            <pc:sldMk cId="1891919691" sldId="256"/>
            <ac:inkMk id="31" creationId="{AB568CBD-3C36-462A-B01F-F1B299283AE3}"/>
          </ac:inkMkLst>
        </pc:inkChg>
        <pc:inkChg chg="mod">
          <ac:chgData name="D K" userId="9ae49f2f11440d07" providerId="LiveId" clId="{2E20610B-FD55-45A3-BD5E-CCC8334C65B7}" dt="2020-11-14T13:54:25.576" v="187"/>
          <ac:inkMkLst>
            <pc:docMk/>
            <pc:sldMk cId="1891919691" sldId="256"/>
            <ac:inkMk id="34" creationId="{624DC4E7-66FF-49D4-BE49-6307F27C8BFF}"/>
          </ac:inkMkLst>
        </pc:inkChg>
        <pc:inkChg chg="mod">
          <ac:chgData name="D K" userId="9ae49f2f11440d07" providerId="LiveId" clId="{2E20610B-FD55-45A3-BD5E-CCC8334C65B7}" dt="2020-11-14T13:54:25.576" v="187"/>
          <ac:inkMkLst>
            <pc:docMk/>
            <pc:sldMk cId="1891919691" sldId="256"/>
            <ac:inkMk id="35" creationId="{96AABEBC-7BBC-47BB-9C74-3A4D2C1133D5}"/>
          </ac:inkMkLst>
        </pc:inkChg>
        <pc:inkChg chg="mod">
          <ac:chgData name="D K" userId="9ae49f2f11440d07" providerId="LiveId" clId="{2E20610B-FD55-45A3-BD5E-CCC8334C65B7}" dt="2020-11-14T13:54:25.576" v="187"/>
          <ac:inkMkLst>
            <pc:docMk/>
            <pc:sldMk cId="1891919691" sldId="256"/>
            <ac:inkMk id="36" creationId="{F6FB0507-8D61-46B5-91D3-C6AD36494A0A}"/>
          </ac:inkMkLst>
        </pc:inkChg>
        <pc:inkChg chg="mod">
          <ac:chgData name="D K" userId="9ae49f2f11440d07" providerId="LiveId" clId="{2E20610B-FD55-45A3-BD5E-CCC8334C65B7}" dt="2020-11-14T13:54:25.576" v="187"/>
          <ac:inkMkLst>
            <pc:docMk/>
            <pc:sldMk cId="1891919691" sldId="256"/>
            <ac:inkMk id="37" creationId="{BFDA1ABE-486D-4923-B299-C773AE5270B8}"/>
          </ac:inkMkLst>
        </pc:inkChg>
        <pc:inkChg chg="mod">
          <ac:chgData name="D K" userId="9ae49f2f11440d07" providerId="LiveId" clId="{2E20610B-FD55-45A3-BD5E-CCC8334C65B7}" dt="2020-11-14T13:54:25.576" v="187"/>
          <ac:inkMkLst>
            <pc:docMk/>
            <pc:sldMk cId="1891919691" sldId="256"/>
            <ac:inkMk id="38" creationId="{AC263902-1578-436F-950A-AFF610855916}"/>
          </ac:inkMkLst>
        </pc:inkChg>
        <pc:inkChg chg="mod">
          <ac:chgData name="D K" userId="9ae49f2f11440d07" providerId="LiveId" clId="{2E20610B-FD55-45A3-BD5E-CCC8334C65B7}" dt="2020-11-14T13:54:25.576" v="187"/>
          <ac:inkMkLst>
            <pc:docMk/>
            <pc:sldMk cId="1891919691" sldId="256"/>
            <ac:inkMk id="40" creationId="{37CA8790-95A0-449F-AF54-F590ECBA49C4}"/>
          </ac:inkMkLst>
        </pc:inkChg>
        <pc:inkChg chg="mod">
          <ac:chgData name="D K" userId="9ae49f2f11440d07" providerId="LiveId" clId="{2E20610B-FD55-45A3-BD5E-CCC8334C65B7}" dt="2020-11-14T13:54:25.576" v="187"/>
          <ac:inkMkLst>
            <pc:docMk/>
            <pc:sldMk cId="1891919691" sldId="256"/>
            <ac:inkMk id="41" creationId="{B002C026-AF4B-4FE9-872D-555EE331E979}"/>
          </ac:inkMkLst>
        </pc:inkChg>
        <pc:inkChg chg="mod">
          <ac:chgData name="D K" userId="9ae49f2f11440d07" providerId="LiveId" clId="{2E20610B-FD55-45A3-BD5E-CCC8334C65B7}" dt="2020-11-14T13:54:25.576" v="187"/>
          <ac:inkMkLst>
            <pc:docMk/>
            <pc:sldMk cId="1891919691" sldId="256"/>
            <ac:inkMk id="42" creationId="{F2FB78FB-D74D-4091-B1D1-D0EE1A8AD42F}"/>
          </ac:inkMkLst>
        </pc:inkChg>
        <pc:inkChg chg="mod">
          <ac:chgData name="D K" userId="9ae49f2f11440d07" providerId="LiveId" clId="{2E20610B-FD55-45A3-BD5E-CCC8334C65B7}" dt="2020-11-14T13:54:25.576" v="187"/>
          <ac:inkMkLst>
            <pc:docMk/>
            <pc:sldMk cId="1891919691" sldId="256"/>
            <ac:inkMk id="43" creationId="{AF5646F2-8825-4521-BE03-A7CF941A0D69}"/>
          </ac:inkMkLst>
        </pc:inkChg>
        <pc:inkChg chg="mod">
          <ac:chgData name="D K" userId="9ae49f2f11440d07" providerId="LiveId" clId="{2E20610B-FD55-45A3-BD5E-CCC8334C65B7}" dt="2020-11-14T13:54:25.576" v="187"/>
          <ac:inkMkLst>
            <pc:docMk/>
            <pc:sldMk cId="1891919691" sldId="256"/>
            <ac:inkMk id="44" creationId="{03EDBE8B-A8A5-4D84-8AA6-61E9593E4542}"/>
          </ac:inkMkLst>
        </pc:inkChg>
        <pc:inkChg chg="mod">
          <ac:chgData name="D K" userId="9ae49f2f11440d07" providerId="LiveId" clId="{2E20610B-FD55-45A3-BD5E-CCC8334C65B7}" dt="2020-11-14T13:54:25.576" v="187"/>
          <ac:inkMkLst>
            <pc:docMk/>
            <pc:sldMk cId="1891919691" sldId="256"/>
            <ac:inkMk id="45" creationId="{D4A6EC42-EB83-4728-BA6E-AF364D6DB88A}"/>
          </ac:inkMkLst>
        </pc:inkChg>
        <pc:inkChg chg="mod">
          <ac:chgData name="D K" userId="9ae49f2f11440d07" providerId="LiveId" clId="{2E20610B-FD55-45A3-BD5E-CCC8334C65B7}" dt="2020-11-14T13:54:25.576" v="187"/>
          <ac:inkMkLst>
            <pc:docMk/>
            <pc:sldMk cId="1891919691" sldId="256"/>
            <ac:inkMk id="46" creationId="{D0C6C4CE-9DD2-4579-8311-34039591AF8B}"/>
          </ac:inkMkLst>
        </pc:inkChg>
        <pc:inkChg chg="mod">
          <ac:chgData name="D K" userId="9ae49f2f11440d07" providerId="LiveId" clId="{2E20610B-FD55-45A3-BD5E-CCC8334C65B7}" dt="2020-11-14T13:54:25.576" v="187"/>
          <ac:inkMkLst>
            <pc:docMk/>
            <pc:sldMk cId="1891919691" sldId="256"/>
            <ac:inkMk id="47" creationId="{BCCB67EB-6975-4B72-B6C9-881AFC531584}"/>
          </ac:inkMkLst>
        </pc:inkChg>
        <pc:inkChg chg="mod">
          <ac:chgData name="D K" userId="9ae49f2f11440d07" providerId="LiveId" clId="{2E20610B-FD55-45A3-BD5E-CCC8334C65B7}" dt="2020-11-14T13:54:25.576" v="187"/>
          <ac:inkMkLst>
            <pc:docMk/>
            <pc:sldMk cId="1891919691" sldId="256"/>
            <ac:inkMk id="48" creationId="{17C4EF47-A72E-43A6-A670-ECE9EE7E8C35}"/>
          </ac:inkMkLst>
        </pc:inkChg>
        <pc:inkChg chg="mod">
          <ac:chgData name="D K" userId="9ae49f2f11440d07" providerId="LiveId" clId="{2E20610B-FD55-45A3-BD5E-CCC8334C65B7}" dt="2020-11-14T13:54:25.576" v="187"/>
          <ac:inkMkLst>
            <pc:docMk/>
            <pc:sldMk cId="1891919691" sldId="256"/>
            <ac:inkMk id="49" creationId="{ADE59653-4A30-486D-B156-28D0188157C7}"/>
          </ac:inkMkLst>
        </pc:inkChg>
        <pc:inkChg chg="mod">
          <ac:chgData name="D K" userId="9ae49f2f11440d07" providerId="LiveId" clId="{2E20610B-FD55-45A3-BD5E-CCC8334C65B7}" dt="2020-11-14T13:54:25.576" v="187"/>
          <ac:inkMkLst>
            <pc:docMk/>
            <pc:sldMk cId="1891919691" sldId="256"/>
            <ac:inkMk id="50" creationId="{F1ACBCD4-F673-433A-8749-D4CBBE109D92}"/>
          </ac:inkMkLst>
        </pc:inkChg>
        <pc:inkChg chg="mod">
          <ac:chgData name="D K" userId="9ae49f2f11440d07" providerId="LiveId" clId="{2E20610B-FD55-45A3-BD5E-CCC8334C65B7}" dt="2020-11-14T13:54:25.576" v="187"/>
          <ac:inkMkLst>
            <pc:docMk/>
            <pc:sldMk cId="1891919691" sldId="256"/>
            <ac:inkMk id="51" creationId="{22425148-5D7A-4110-B688-3D5E6A259755}"/>
          </ac:inkMkLst>
        </pc:inkChg>
        <pc:inkChg chg="mod">
          <ac:chgData name="D K" userId="9ae49f2f11440d07" providerId="LiveId" clId="{2E20610B-FD55-45A3-BD5E-CCC8334C65B7}" dt="2020-11-14T13:54:25.576" v="187"/>
          <ac:inkMkLst>
            <pc:docMk/>
            <pc:sldMk cId="1891919691" sldId="256"/>
            <ac:inkMk id="52" creationId="{680E9E5F-B3E8-4DCE-B2E9-457AF909FD2A}"/>
          </ac:inkMkLst>
        </pc:inkChg>
        <pc:inkChg chg="mod">
          <ac:chgData name="D K" userId="9ae49f2f11440d07" providerId="LiveId" clId="{2E20610B-FD55-45A3-BD5E-CCC8334C65B7}" dt="2020-11-14T13:54:25.576" v="187"/>
          <ac:inkMkLst>
            <pc:docMk/>
            <pc:sldMk cId="1891919691" sldId="256"/>
            <ac:inkMk id="53" creationId="{217D8563-2DB0-4B02-B799-39CAB844C30A}"/>
          </ac:inkMkLst>
        </pc:inkChg>
      </pc:sldChg>
      <pc:sldChg chg="addSp delSp modSp mod ord">
        <pc:chgData name="D K" userId="9ae49f2f11440d07" providerId="LiveId" clId="{2E20610B-FD55-45A3-BD5E-CCC8334C65B7}" dt="2020-11-14T14:06:33.226" v="700" actId="1076"/>
        <pc:sldMkLst>
          <pc:docMk/>
          <pc:sldMk cId="210890507" sldId="258"/>
        </pc:sldMkLst>
        <pc:spChg chg="mod">
          <ac:chgData name="D K" userId="9ae49f2f11440d07" providerId="LiveId" clId="{2E20610B-FD55-45A3-BD5E-CCC8334C65B7}" dt="2020-11-14T14:06:04.791" v="693"/>
          <ac:spMkLst>
            <pc:docMk/>
            <pc:sldMk cId="210890507" sldId="258"/>
            <ac:spMk id="14" creationId="{4AFBBD2E-E743-4B38-A8FB-D0C9FE479FD4}"/>
          </ac:spMkLst>
        </pc:spChg>
        <pc:spChg chg="add mod topLvl">
          <ac:chgData name="D K" userId="9ae49f2f11440d07" providerId="LiveId" clId="{2E20610B-FD55-45A3-BD5E-CCC8334C65B7}" dt="2020-11-14T14:06:26.149" v="699" actId="27636"/>
          <ac:spMkLst>
            <pc:docMk/>
            <pc:sldMk cId="210890507" sldId="258"/>
            <ac:spMk id="70" creationId="{9440F026-CB12-41A0-8133-B67120B6D3EB}"/>
          </ac:spMkLst>
        </pc:spChg>
        <pc:spChg chg="mod">
          <ac:chgData name="D K" userId="9ae49f2f11440d07" providerId="LiveId" clId="{2E20610B-FD55-45A3-BD5E-CCC8334C65B7}" dt="2020-11-14T14:03:39.718" v="666"/>
          <ac:spMkLst>
            <pc:docMk/>
            <pc:sldMk cId="210890507" sldId="258"/>
            <ac:spMk id="74" creationId="{E76EAB66-28B1-40CF-B268-2A8BA39EB617}"/>
          </ac:spMkLst>
        </pc:spChg>
        <pc:spChg chg="mod">
          <ac:chgData name="D K" userId="9ae49f2f11440d07" providerId="LiveId" clId="{2E20610B-FD55-45A3-BD5E-CCC8334C65B7}" dt="2020-11-14T14:05:28.206" v="687" actId="164"/>
          <ac:spMkLst>
            <pc:docMk/>
            <pc:sldMk cId="210890507" sldId="258"/>
            <ac:spMk id="88" creationId="{00000000-0000-0000-0000-000000000000}"/>
          </ac:spMkLst>
        </pc:spChg>
        <pc:spChg chg="add del mod">
          <ac:chgData name="D K" userId="9ae49f2f11440d07" providerId="LiveId" clId="{2E20610B-FD55-45A3-BD5E-CCC8334C65B7}" dt="2020-11-14T14:05:29.425" v="688"/>
          <ac:spMkLst>
            <pc:docMk/>
            <pc:sldMk cId="210890507" sldId="258"/>
            <ac:spMk id="126" creationId="{D33C1BE6-3F17-4699-81ED-08309AD2C5F8}"/>
          </ac:spMkLst>
        </pc:spChg>
        <pc:spChg chg="add del mod">
          <ac:chgData name="D K" userId="9ae49f2f11440d07" providerId="LiveId" clId="{2E20610B-FD55-45A3-BD5E-CCC8334C65B7}" dt="2020-11-14T14:05:29.425" v="688"/>
          <ac:spMkLst>
            <pc:docMk/>
            <pc:sldMk cId="210890507" sldId="258"/>
            <ac:spMk id="127" creationId="{DC0044FE-2E6B-4C9F-B604-759B696E6139}"/>
          </ac:spMkLst>
        </pc:spChg>
        <pc:spChg chg="del mod">
          <ac:chgData name="D K" userId="9ae49f2f11440d07" providerId="LiveId" clId="{2E20610B-FD55-45A3-BD5E-CCC8334C65B7}" dt="2020-11-14T14:03:50.512" v="669" actId="478"/>
          <ac:spMkLst>
            <pc:docMk/>
            <pc:sldMk cId="210890507" sldId="258"/>
            <ac:spMk id="138" creationId="{9D99CA82-AE27-4BBC-87A6-A6D9085153F8}"/>
          </ac:spMkLst>
        </pc:spChg>
        <pc:spChg chg="add mod">
          <ac:chgData name="D K" userId="9ae49f2f11440d07" providerId="LiveId" clId="{2E20610B-FD55-45A3-BD5E-CCC8334C65B7}" dt="2020-11-14T14:06:21.081" v="697" actId="14100"/>
          <ac:spMkLst>
            <pc:docMk/>
            <pc:sldMk cId="210890507" sldId="258"/>
            <ac:spMk id="177" creationId="{BEEBB40B-B57C-41F4-9F34-A5E718659282}"/>
          </ac:spMkLst>
        </pc:spChg>
        <pc:spChg chg="del">
          <ac:chgData name="D K" userId="9ae49f2f11440d07" providerId="LiveId" clId="{2E20610B-FD55-45A3-BD5E-CCC8334C65B7}" dt="2020-11-14T14:03:44.643" v="667" actId="478"/>
          <ac:spMkLst>
            <pc:docMk/>
            <pc:sldMk cId="210890507" sldId="258"/>
            <ac:spMk id="200" creationId="{67461D36-3B58-4E1B-9EFC-D97499F6B5AA}"/>
          </ac:spMkLst>
        </pc:spChg>
        <pc:grpChg chg="add del mod">
          <ac:chgData name="D K" userId="9ae49f2f11440d07" providerId="LiveId" clId="{2E20610B-FD55-45A3-BD5E-CCC8334C65B7}" dt="2020-11-14T14:04:37.745" v="678" actId="165"/>
          <ac:grpSpMkLst>
            <pc:docMk/>
            <pc:sldMk cId="210890507" sldId="258"/>
            <ac:grpSpMk id="2" creationId="{074E255B-E488-489A-B3DB-2A7CB52E0C32}"/>
          </ac:grpSpMkLst>
        </pc:grpChg>
        <pc:grpChg chg="add mod">
          <ac:chgData name="D K" userId="9ae49f2f11440d07" providerId="LiveId" clId="{2E20610B-FD55-45A3-BD5E-CCC8334C65B7}" dt="2020-11-14T14:05:28.206" v="687" actId="164"/>
          <ac:grpSpMkLst>
            <pc:docMk/>
            <pc:sldMk cId="210890507" sldId="258"/>
            <ac:grpSpMk id="3" creationId="{A59D1D66-993D-4CE8-BEB3-28956DA1F109}"/>
          </ac:grpSpMkLst>
        </pc:grpChg>
        <pc:grpChg chg="add mod">
          <ac:chgData name="D K" userId="9ae49f2f11440d07" providerId="LiveId" clId="{2E20610B-FD55-45A3-BD5E-CCC8334C65B7}" dt="2020-11-14T14:06:33.226" v="700" actId="1076"/>
          <ac:grpSpMkLst>
            <pc:docMk/>
            <pc:sldMk cId="210890507" sldId="258"/>
            <ac:grpSpMk id="4" creationId="{568B37FC-1570-4B5A-9E0A-90BCCE866BD0}"/>
          </ac:grpSpMkLst>
        </pc:grpChg>
        <pc:grpChg chg="add del mod">
          <ac:chgData name="D K" userId="9ae49f2f11440d07" providerId="LiveId" clId="{2E20610B-FD55-45A3-BD5E-CCC8334C65B7}" dt="2020-11-14T14:05:29.425" v="688"/>
          <ac:grpSpMkLst>
            <pc:docMk/>
            <pc:sldMk cId="210890507" sldId="258"/>
            <ac:grpSpMk id="75" creationId="{D422F00B-92D4-4389-8470-770DCF52D57F}"/>
          </ac:grpSpMkLst>
        </pc:grpChg>
        <pc:grpChg chg="mod">
          <ac:chgData name="D K" userId="9ae49f2f11440d07" providerId="LiveId" clId="{2E20610B-FD55-45A3-BD5E-CCC8334C65B7}" dt="2020-11-14T14:05:28.206" v="687" actId="164"/>
          <ac:grpSpMkLst>
            <pc:docMk/>
            <pc:sldMk cId="210890507" sldId="258"/>
            <ac:grpSpMk id="84" creationId="{00000000-0000-0000-0000-000000000000}"/>
          </ac:grpSpMkLst>
        </pc:grpChg>
        <pc:grpChg chg="add del mod">
          <ac:chgData name="D K" userId="9ae49f2f11440d07" providerId="LiveId" clId="{2E20610B-FD55-45A3-BD5E-CCC8334C65B7}" dt="2020-11-14T14:05:29.425" v="688"/>
          <ac:grpSpMkLst>
            <pc:docMk/>
            <pc:sldMk cId="210890507" sldId="258"/>
            <ac:grpSpMk id="92" creationId="{B52C6108-9122-4449-AA4D-FD312ACCC805}"/>
          </ac:grpSpMkLst>
        </pc:grpChg>
        <pc:grpChg chg="add del mod">
          <ac:chgData name="D K" userId="9ae49f2f11440d07" providerId="LiveId" clId="{2E20610B-FD55-45A3-BD5E-CCC8334C65B7}" dt="2020-11-14T14:05:29.425" v="688"/>
          <ac:grpSpMkLst>
            <pc:docMk/>
            <pc:sldMk cId="210890507" sldId="258"/>
            <ac:grpSpMk id="100" creationId="{142919B8-7A7A-45FF-9697-89579E5FE919}"/>
          </ac:grpSpMkLst>
        </pc:grpChg>
        <pc:grpChg chg="add del mod">
          <ac:chgData name="D K" userId="9ae49f2f11440d07" providerId="LiveId" clId="{2E20610B-FD55-45A3-BD5E-CCC8334C65B7}" dt="2020-11-14T14:05:29.425" v="688"/>
          <ac:grpSpMkLst>
            <pc:docMk/>
            <pc:sldMk cId="210890507" sldId="258"/>
            <ac:grpSpMk id="107" creationId="{110FC905-4DC8-4157-90EA-E0ABE2D7390C}"/>
          </ac:grpSpMkLst>
        </pc:grpChg>
        <pc:grpChg chg="add del mod">
          <ac:chgData name="D K" userId="9ae49f2f11440d07" providerId="LiveId" clId="{2E20610B-FD55-45A3-BD5E-CCC8334C65B7}" dt="2020-11-14T14:05:29.425" v="688"/>
          <ac:grpSpMkLst>
            <pc:docMk/>
            <pc:sldMk cId="210890507" sldId="258"/>
            <ac:grpSpMk id="112" creationId="{0BAEB196-83B3-4E4A-A73E-5A24AC8B98D8}"/>
          </ac:grpSpMkLst>
        </pc:grpChg>
        <pc:grpChg chg="add del mod">
          <ac:chgData name="D K" userId="9ae49f2f11440d07" providerId="LiveId" clId="{2E20610B-FD55-45A3-BD5E-CCC8334C65B7}" dt="2020-11-14T14:05:29.425" v="688"/>
          <ac:grpSpMkLst>
            <pc:docMk/>
            <pc:sldMk cId="210890507" sldId="258"/>
            <ac:grpSpMk id="117" creationId="{CEF133F8-953F-4840-AD80-43ACF20C8FC3}"/>
          </ac:grpSpMkLst>
        </pc:grpChg>
        <pc:grpChg chg="add del mod">
          <ac:chgData name="D K" userId="9ae49f2f11440d07" providerId="LiveId" clId="{2E20610B-FD55-45A3-BD5E-CCC8334C65B7}" dt="2020-11-14T14:05:29.425" v="688"/>
          <ac:grpSpMkLst>
            <pc:docMk/>
            <pc:sldMk cId="210890507" sldId="258"/>
            <ac:grpSpMk id="120" creationId="{C6B2D069-35EA-459E-84E3-5A3A92D3E0E5}"/>
          </ac:grpSpMkLst>
        </pc:grpChg>
        <pc:grpChg chg="add del mod">
          <ac:chgData name="D K" userId="9ae49f2f11440d07" providerId="LiveId" clId="{2E20610B-FD55-45A3-BD5E-CCC8334C65B7}" dt="2020-11-14T14:05:29.425" v="688"/>
          <ac:grpSpMkLst>
            <pc:docMk/>
            <pc:sldMk cId="210890507" sldId="258"/>
            <ac:grpSpMk id="123" creationId="{31BC84F0-4300-4FC3-BB71-F6942AC9C526}"/>
          </ac:grpSpMkLst>
        </pc:grpChg>
        <pc:grpChg chg="add mod">
          <ac:chgData name="D K" userId="9ae49f2f11440d07" providerId="LiveId" clId="{2E20610B-FD55-45A3-BD5E-CCC8334C65B7}" dt="2020-11-14T14:05:44.507" v="690" actId="164"/>
          <ac:grpSpMkLst>
            <pc:docMk/>
            <pc:sldMk cId="210890507" sldId="258"/>
            <ac:grpSpMk id="131" creationId="{76C1DF18-F404-451D-A260-6DB666BE3013}"/>
          </ac:grpSpMkLst>
        </pc:grpChg>
        <pc:grpChg chg="add mod">
          <ac:chgData name="D K" userId="9ae49f2f11440d07" providerId="LiveId" clId="{2E20610B-FD55-45A3-BD5E-CCC8334C65B7}" dt="2020-11-14T14:05:44.507" v="690" actId="164"/>
          <ac:grpSpMkLst>
            <pc:docMk/>
            <pc:sldMk cId="210890507" sldId="258"/>
            <ac:grpSpMk id="144" creationId="{2A42D8FC-EBC7-4813-994E-B734656C6530}"/>
          </ac:grpSpMkLst>
        </pc:grpChg>
        <pc:grpChg chg="add mod">
          <ac:chgData name="D K" userId="9ae49f2f11440d07" providerId="LiveId" clId="{2E20610B-FD55-45A3-BD5E-CCC8334C65B7}" dt="2020-11-14T14:05:44.507" v="690" actId="164"/>
          <ac:grpSpMkLst>
            <pc:docMk/>
            <pc:sldMk cId="210890507" sldId="258"/>
            <ac:grpSpMk id="152" creationId="{E661D5D7-1ECB-4EF7-BECB-1A835DAEB8A1}"/>
          </ac:grpSpMkLst>
        </pc:grpChg>
        <pc:grpChg chg="add mod">
          <ac:chgData name="D K" userId="9ae49f2f11440d07" providerId="LiveId" clId="{2E20610B-FD55-45A3-BD5E-CCC8334C65B7}" dt="2020-11-14T14:05:44.507" v="690" actId="164"/>
          <ac:grpSpMkLst>
            <pc:docMk/>
            <pc:sldMk cId="210890507" sldId="258"/>
            <ac:grpSpMk id="159" creationId="{34B18D67-974B-459F-861F-C76B8941E340}"/>
          </ac:grpSpMkLst>
        </pc:grpChg>
        <pc:grpChg chg="add mod">
          <ac:chgData name="D K" userId="9ae49f2f11440d07" providerId="LiveId" clId="{2E20610B-FD55-45A3-BD5E-CCC8334C65B7}" dt="2020-11-14T14:05:44.507" v="690" actId="164"/>
          <ac:grpSpMkLst>
            <pc:docMk/>
            <pc:sldMk cId="210890507" sldId="258"/>
            <ac:grpSpMk id="164" creationId="{8317B771-7314-4542-903F-2E4BD9EC33FB}"/>
          </ac:grpSpMkLst>
        </pc:grpChg>
        <pc:grpChg chg="add mod">
          <ac:chgData name="D K" userId="9ae49f2f11440d07" providerId="LiveId" clId="{2E20610B-FD55-45A3-BD5E-CCC8334C65B7}" dt="2020-11-14T14:05:44.507" v="690" actId="164"/>
          <ac:grpSpMkLst>
            <pc:docMk/>
            <pc:sldMk cId="210890507" sldId="258"/>
            <ac:grpSpMk id="168" creationId="{0A95E31C-3076-49B6-BBAC-96B93CE97BA9}"/>
          </ac:grpSpMkLst>
        </pc:grpChg>
        <pc:grpChg chg="add mod">
          <ac:chgData name="D K" userId="9ae49f2f11440d07" providerId="LiveId" clId="{2E20610B-FD55-45A3-BD5E-CCC8334C65B7}" dt="2020-11-14T14:05:44.507" v="690" actId="164"/>
          <ac:grpSpMkLst>
            <pc:docMk/>
            <pc:sldMk cId="210890507" sldId="258"/>
            <ac:grpSpMk id="171" creationId="{8FBCFD29-DC80-46A8-B8F7-6CD05061E6B8}"/>
          </ac:grpSpMkLst>
        </pc:grpChg>
        <pc:grpChg chg="add mod">
          <ac:chgData name="D K" userId="9ae49f2f11440d07" providerId="LiveId" clId="{2E20610B-FD55-45A3-BD5E-CCC8334C65B7}" dt="2020-11-14T14:05:44.507" v="690" actId="164"/>
          <ac:grpSpMkLst>
            <pc:docMk/>
            <pc:sldMk cId="210890507" sldId="258"/>
            <ac:grpSpMk id="174" creationId="{5169E23B-D5DD-44A5-8CB0-50601D29830A}"/>
          </ac:grpSpMkLst>
        </pc:grpChg>
        <pc:picChg chg="add del mod">
          <ac:chgData name="D K" userId="9ae49f2f11440d07" providerId="LiveId" clId="{2E20610B-FD55-45A3-BD5E-CCC8334C65B7}" dt="2020-11-14T14:05:29.425" v="688"/>
          <ac:picMkLst>
            <pc:docMk/>
            <pc:sldMk cId="210890507" sldId="258"/>
            <ac:picMk id="71" creationId="{ADFE8367-298B-4B72-B86F-DC9329E12A43}"/>
          </ac:picMkLst>
        </pc:picChg>
        <pc:picChg chg="mod">
          <ac:chgData name="D K" userId="9ae49f2f11440d07" providerId="LiveId" clId="{2E20610B-FD55-45A3-BD5E-CCC8334C65B7}" dt="2020-11-14T14:05:28.206" v="687" actId="164"/>
          <ac:picMkLst>
            <pc:docMk/>
            <pc:sldMk cId="210890507" sldId="258"/>
            <ac:picMk id="83" creationId="{00000000-0000-0000-0000-000000000000}"/>
          </ac:picMkLst>
        </pc:picChg>
        <pc:picChg chg="mod">
          <ac:chgData name="D K" userId="9ae49f2f11440d07" providerId="LiveId" clId="{2E20610B-FD55-45A3-BD5E-CCC8334C65B7}" dt="2020-11-14T14:05:28.206" v="687" actId="164"/>
          <ac:picMkLst>
            <pc:docMk/>
            <pc:sldMk cId="210890507" sldId="258"/>
            <ac:picMk id="86" creationId="{00000000-0000-0000-0000-000000000000}"/>
          </ac:picMkLst>
        </pc:picChg>
        <pc:picChg chg="add mod">
          <ac:chgData name="D K" userId="9ae49f2f11440d07" providerId="LiveId" clId="{2E20610B-FD55-45A3-BD5E-CCC8334C65B7}" dt="2020-11-14T14:05:44.507" v="690" actId="164"/>
          <ac:picMkLst>
            <pc:docMk/>
            <pc:sldMk cId="210890507" sldId="258"/>
            <ac:picMk id="128" creationId="{D3D49CB4-C9B3-4C67-9528-C1AF9B73A5B3}"/>
          </ac:picMkLst>
        </pc:picChg>
        <pc:inkChg chg="add mod topLvl">
          <ac:chgData name="D K" userId="9ae49f2f11440d07" providerId="LiveId" clId="{2E20610B-FD55-45A3-BD5E-CCC8334C65B7}" dt="2020-11-14T14:05:28.206" v="687" actId="164"/>
          <ac:inkMkLst>
            <pc:docMk/>
            <pc:sldMk cId="210890507" sldId="258"/>
            <ac:inkMk id="13" creationId="{31A4FD29-BD50-4397-B7A8-39006EA856E8}"/>
          </ac:inkMkLst>
        </pc:inkChg>
        <pc:inkChg chg="add mod topLvl">
          <ac:chgData name="D K" userId="9ae49f2f11440d07" providerId="LiveId" clId="{2E20610B-FD55-45A3-BD5E-CCC8334C65B7}" dt="2020-11-14T14:05:28.206" v="687" actId="164"/>
          <ac:inkMkLst>
            <pc:docMk/>
            <pc:sldMk cId="210890507" sldId="258"/>
            <ac:inkMk id="15" creationId="{78B07AB5-588C-4AE2-A386-E64FDD92E8AA}"/>
          </ac:inkMkLst>
        </pc:inkChg>
        <pc:inkChg chg="add mod topLvl">
          <ac:chgData name="D K" userId="9ae49f2f11440d07" providerId="LiveId" clId="{2E20610B-FD55-45A3-BD5E-CCC8334C65B7}" dt="2020-11-14T14:05:28.206" v="687" actId="164"/>
          <ac:inkMkLst>
            <pc:docMk/>
            <pc:sldMk cId="210890507" sldId="258"/>
            <ac:inkMk id="16" creationId="{FFF42F7F-1B58-43BB-A656-2C92ED4A1D4E}"/>
          </ac:inkMkLst>
        </pc:inkChg>
        <pc:inkChg chg="add mod topLvl">
          <ac:chgData name="D K" userId="9ae49f2f11440d07" providerId="LiveId" clId="{2E20610B-FD55-45A3-BD5E-CCC8334C65B7}" dt="2020-11-14T14:05:28.206" v="687" actId="164"/>
          <ac:inkMkLst>
            <pc:docMk/>
            <pc:sldMk cId="210890507" sldId="258"/>
            <ac:inkMk id="17" creationId="{4CB0F18C-A6FA-499C-9580-A4F29CE3B4F4}"/>
          </ac:inkMkLst>
        </pc:inkChg>
        <pc:inkChg chg="add mod topLvl">
          <ac:chgData name="D K" userId="9ae49f2f11440d07" providerId="LiveId" clId="{2E20610B-FD55-45A3-BD5E-CCC8334C65B7}" dt="2020-11-14T14:05:28.206" v="687" actId="164"/>
          <ac:inkMkLst>
            <pc:docMk/>
            <pc:sldMk cId="210890507" sldId="258"/>
            <ac:inkMk id="18" creationId="{DBCC8B8B-37B9-46EC-9AB5-25E0BE17D040}"/>
          </ac:inkMkLst>
        </pc:inkChg>
        <pc:inkChg chg="add mod topLvl">
          <ac:chgData name="D K" userId="9ae49f2f11440d07" providerId="LiveId" clId="{2E20610B-FD55-45A3-BD5E-CCC8334C65B7}" dt="2020-11-14T14:05:28.206" v="687" actId="164"/>
          <ac:inkMkLst>
            <pc:docMk/>
            <pc:sldMk cId="210890507" sldId="258"/>
            <ac:inkMk id="19" creationId="{D7E4E27D-10B9-4D44-9E73-3C7D571D9279}"/>
          </ac:inkMkLst>
        </pc:inkChg>
        <pc:inkChg chg="add mod topLvl">
          <ac:chgData name="D K" userId="9ae49f2f11440d07" providerId="LiveId" clId="{2E20610B-FD55-45A3-BD5E-CCC8334C65B7}" dt="2020-11-14T14:05:28.206" v="687" actId="164"/>
          <ac:inkMkLst>
            <pc:docMk/>
            <pc:sldMk cId="210890507" sldId="258"/>
            <ac:inkMk id="20" creationId="{FF346D06-D963-41BF-AEED-0AF3A8E36B46}"/>
          </ac:inkMkLst>
        </pc:inkChg>
        <pc:inkChg chg="add mod topLvl">
          <ac:chgData name="D K" userId="9ae49f2f11440d07" providerId="LiveId" clId="{2E20610B-FD55-45A3-BD5E-CCC8334C65B7}" dt="2020-11-14T14:05:28.206" v="687" actId="164"/>
          <ac:inkMkLst>
            <pc:docMk/>
            <pc:sldMk cId="210890507" sldId="258"/>
            <ac:inkMk id="21" creationId="{AC2779BF-D6C8-4D95-965B-C8BB06CEA808}"/>
          </ac:inkMkLst>
        </pc:inkChg>
        <pc:inkChg chg="add mod topLvl">
          <ac:chgData name="D K" userId="9ae49f2f11440d07" providerId="LiveId" clId="{2E20610B-FD55-45A3-BD5E-CCC8334C65B7}" dt="2020-11-14T14:05:28.206" v="687" actId="164"/>
          <ac:inkMkLst>
            <pc:docMk/>
            <pc:sldMk cId="210890507" sldId="258"/>
            <ac:inkMk id="22" creationId="{F3D40F37-B2CC-4FC1-9ED2-B2CDE18E7F26}"/>
          </ac:inkMkLst>
        </pc:inkChg>
        <pc:inkChg chg="add mod topLvl">
          <ac:chgData name="D K" userId="9ae49f2f11440d07" providerId="LiveId" clId="{2E20610B-FD55-45A3-BD5E-CCC8334C65B7}" dt="2020-11-14T14:05:28.206" v="687" actId="164"/>
          <ac:inkMkLst>
            <pc:docMk/>
            <pc:sldMk cId="210890507" sldId="258"/>
            <ac:inkMk id="23" creationId="{D5302595-74EF-4500-B3F2-05347A62660B}"/>
          </ac:inkMkLst>
        </pc:inkChg>
        <pc:inkChg chg="add mod topLvl">
          <ac:chgData name="D K" userId="9ae49f2f11440d07" providerId="LiveId" clId="{2E20610B-FD55-45A3-BD5E-CCC8334C65B7}" dt="2020-11-14T14:05:28.206" v="687" actId="164"/>
          <ac:inkMkLst>
            <pc:docMk/>
            <pc:sldMk cId="210890507" sldId="258"/>
            <ac:inkMk id="24" creationId="{B94A0952-A381-46FB-A482-2115DA6FEF08}"/>
          </ac:inkMkLst>
        </pc:inkChg>
        <pc:inkChg chg="add mod topLvl">
          <ac:chgData name="D K" userId="9ae49f2f11440d07" providerId="LiveId" clId="{2E20610B-FD55-45A3-BD5E-CCC8334C65B7}" dt="2020-11-14T14:05:28.206" v="687" actId="164"/>
          <ac:inkMkLst>
            <pc:docMk/>
            <pc:sldMk cId="210890507" sldId="258"/>
            <ac:inkMk id="25" creationId="{067B11F9-FE27-4ED7-A568-C70DA67EB462}"/>
          </ac:inkMkLst>
        </pc:inkChg>
        <pc:inkChg chg="add mod topLvl">
          <ac:chgData name="D K" userId="9ae49f2f11440d07" providerId="LiveId" clId="{2E20610B-FD55-45A3-BD5E-CCC8334C65B7}" dt="2020-11-14T14:05:28.206" v="687" actId="164"/>
          <ac:inkMkLst>
            <pc:docMk/>
            <pc:sldMk cId="210890507" sldId="258"/>
            <ac:inkMk id="26" creationId="{0172B600-E9C3-4C99-96B4-A397A5A5445A}"/>
          </ac:inkMkLst>
        </pc:inkChg>
        <pc:inkChg chg="add mod topLvl">
          <ac:chgData name="D K" userId="9ae49f2f11440d07" providerId="LiveId" clId="{2E20610B-FD55-45A3-BD5E-CCC8334C65B7}" dt="2020-11-14T14:05:28.206" v="687" actId="164"/>
          <ac:inkMkLst>
            <pc:docMk/>
            <pc:sldMk cId="210890507" sldId="258"/>
            <ac:inkMk id="27" creationId="{C0D98274-1D28-4692-ADB3-837BE863787F}"/>
          </ac:inkMkLst>
        </pc:inkChg>
        <pc:inkChg chg="add mod topLvl">
          <ac:chgData name="D K" userId="9ae49f2f11440d07" providerId="LiveId" clId="{2E20610B-FD55-45A3-BD5E-CCC8334C65B7}" dt="2020-11-14T14:05:28.206" v="687" actId="164"/>
          <ac:inkMkLst>
            <pc:docMk/>
            <pc:sldMk cId="210890507" sldId="258"/>
            <ac:inkMk id="28" creationId="{5A06DB3F-B64A-45EC-ABE0-5C6C3D68073F}"/>
          </ac:inkMkLst>
        </pc:inkChg>
        <pc:inkChg chg="add mod topLvl">
          <ac:chgData name="D K" userId="9ae49f2f11440d07" providerId="LiveId" clId="{2E20610B-FD55-45A3-BD5E-CCC8334C65B7}" dt="2020-11-14T14:05:28.206" v="687" actId="164"/>
          <ac:inkMkLst>
            <pc:docMk/>
            <pc:sldMk cId="210890507" sldId="258"/>
            <ac:inkMk id="29" creationId="{94005C46-8A78-4FD3-B85A-1F4A3EE8721E}"/>
          </ac:inkMkLst>
        </pc:inkChg>
        <pc:inkChg chg="add mod topLvl">
          <ac:chgData name="D K" userId="9ae49f2f11440d07" providerId="LiveId" clId="{2E20610B-FD55-45A3-BD5E-CCC8334C65B7}" dt="2020-11-14T14:05:28.206" v="687" actId="164"/>
          <ac:inkMkLst>
            <pc:docMk/>
            <pc:sldMk cId="210890507" sldId="258"/>
            <ac:inkMk id="30" creationId="{DFB04A08-B224-47EE-8A49-57BBB6CDDFC9}"/>
          </ac:inkMkLst>
        </pc:inkChg>
        <pc:inkChg chg="add mod topLvl">
          <ac:chgData name="D K" userId="9ae49f2f11440d07" providerId="LiveId" clId="{2E20610B-FD55-45A3-BD5E-CCC8334C65B7}" dt="2020-11-14T14:05:28.206" v="687" actId="164"/>
          <ac:inkMkLst>
            <pc:docMk/>
            <pc:sldMk cId="210890507" sldId="258"/>
            <ac:inkMk id="31" creationId="{1933F337-0F8A-4F06-804B-B3AB2B377830}"/>
          </ac:inkMkLst>
        </pc:inkChg>
        <pc:inkChg chg="add mod topLvl">
          <ac:chgData name="D K" userId="9ae49f2f11440d07" providerId="LiveId" clId="{2E20610B-FD55-45A3-BD5E-CCC8334C65B7}" dt="2020-11-14T14:05:28.206" v="687" actId="164"/>
          <ac:inkMkLst>
            <pc:docMk/>
            <pc:sldMk cId="210890507" sldId="258"/>
            <ac:inkMk id="32" creationId="{91CCD577-362D-4C86-B228-5662A8F3CE71}"/>
          </ac:inkMkLst>
        </pc:inkChg>
        <pc:inkChg chg="add mod topLvl">
          <ac:chgData name="D K" userId="9ae49f2f11440d07" providerId="LiveId" clId="{2E20610B-FD55-45A3-BD5E-CCC8334C65B7}" dt="2020-11-14T14:05:28.206" v="687" actId="164"/>
          <ac:inkMkLst>
            <pc:docMk/>
            <pc:sldMk cId="210890507" sldId="258"/>
            <ac:inkMk id="33" creationId="{064C2EDD-4795-40EB-95BA-F053F77FCC53}"/>
          </ac:inkMkLst>
        </pc:inkChg>
        <pc:inkChg chg="add mod topLvl">
          <ac:chgData name="D K" userId="9ae49f2f11440d07" providerId="LiveId" clId="{2E20610B-FD55-45A3-BD5E-CCC8334C65B7}" dt="2020-11-14T14:05:28.206" v="687" actId="164"/>
          <ac:inkMkLst>
            <pc:docMk/>
            <pc:sldMk cId="210890507" sldId="258"/>
            <ac:inkMk id="34" creationId="{DF1217F3-F8DA-4DF5-AEA5-70E5880E2C04}"/>
          </ac:inkMkLst>
        </pc:inkChg>
        <pc:inkChg chg="add mod topLvl">
          <ac:chgData name="D K" userId="9ae49f2f11440d07" providerId="LiveId" clId="{2E20610B-FD55-45A3-BD5E-CCC8334C65B7}" dt="2020-11-14T14:05:28.206" v="687" actId="164"/>
          <ac:inkMkLst>
            <pc:docMk/>
            <pc:sldMk cId="210890507" sldId="258"/>
            <ac:inkMk id="35" creationId="{9513FDD3-2245-42A0-890B-AF1E6DD67B6B}"/>
          </ac:inkMkLst>
        </pc:inkChg>
        <pc:inkChg chg="add mod topLvl">
          <ac:chgData name="D K" userId="9ae49f2f11440d07" providerId="LiveId" clId="{2E20610B-FD55-45A3-BD5E-CCC8334C65B7}" dt="2020-11-14T14:05:28.206" v="687" actId="164"/>
          <ac:inkMkLst>
            <pc:docMk/>
            <pc:sldMk cId="210890507" sldId="258"/>
            <ac:inkMk id="36" creationId="{C43E01CA-68BE-4FDB-A0BE-AEBE4A1AEB74}"/>
          </ac:inkMkLst>
        </pc:inkChg>
        <pc:inkChg chg="add mod topLvl">
          <ac:chgData name="D K" userId="9ae49f2f11440d07" providerId="LiveId" clId="{2E20610B-FD55-45A3-BD5E-CCC8334C65B7}" dt="2020-11-14T14:05:28.206" v="687" actId="164"/>
          <ac:inkMkLst>
            <pc:docMk/>
            <pc:sldMk cId="210890507" sldId="258"/>
            <ac:inkMk id="37" creationId="{48F83F5F-BB72-49AF-9388-8F61384B29AD}"/>
          </ac:inkMkLst>
        </pc:inkChg>
        <pc:inkChg chg="add mod topLvl">
          <ac:chgData name="D K" userId="9ae49f2f11440d07" providerId="LiveId" clId="{2E20610B-FD55-45A3-BD5E-CCC8334C65B7}" dt="2020-11-14T14:05:28.206" v="687" actId="164"/>
          <ac:inkMkLst>
            <pc:docMk/>
            <pc:sldMk cId="210890507" sldId="258"/>
            <ac:inkMk id="38" creationId="{742F2B09-F09A-40A9-961F-1285F08FD96C}"/>
          </ac:inkMkLst>
        </pc:inkChg>
        <pc:inkChg chg="add mod topLvl">
          <ac:chgData name="D K" userId="9ae49f2f11440d07" providerId="LiveId" clId="{2E20610B-FD55-45A3-BD5E-CCC8334C65B7}" dt="2020-11-14T14:05:28.206" v="687" actId="164"/>
          <ac:inkMkLst>
            <pc:docMk/>
            <pc:sldMk cId="210890507" sldId="258"/>
            <ac:inkMk id="39" creationId="{FCF9553A-75B3-4D81-A836-1F0D1612432B}"/>
          </ac:inkMkLst>
        </pc:inkChg>
        <pc:inkChg chg="add mod topLvl">
          <ac:chgData name="D K" userId="9ae49f2f11440d07" providerId="LiveId" clId="{2E20610B-FD55-45A3-BD5E-CCC8334C65B7}" dt="2020-11-14T14:05:28.206" v="687" actId="164"/>
          <ac:inkMkLst>
            <pc:docMk/>
            <pc:sldMk cId="210890507" sldId="258"/>
            <ac:inkMk id="40" creationId="{33805D6C-5591-4BCA-AFEA-6F60B812296F}"/>
          </ac:inkMkLst>
        </pc:inkChg>
        <pc:inkChg chg="add mod topLvl">
          <ac:chgData name="D K" userId="9ae49f2f11440d07" providerId="LiveId" clId="{2E20610B-FD55-45A3-BD5E-CCC8334C65B7}" dt="2020-11-14T14:05:28.206" v="687" actId="164"/>
          <ac:inkMkLst>
            <pc:docMk/>
            <pc:sldMk cId="210890507" sldId="258"/>
            <ac:inkMk id="41" creationId="{9C095AC8-492B-4C62-9ABB-738867CBE26D}"/>
          </ac:inkMkLst>
        </pc:inkChg>
        <pc:inkChg chg="add mod topLvl">
          <ac:chgData name="D K" userId="9ae49f2f11440d07" providerId="LiveId" clId="{2E20610B-FD55-45A3-BD5E-CCC8334C65B7}" dt="2020-11-14T14:05:28.206" v="687" actId="164"/>
          <ac:inkMkLst>
            <pc:docMk/>
            <pc:sldMk cId="210890507" sldId="258"/>
            <ac:inkMk id="42" creationId="{2300E80F-AA36-4D38-85A2-82147C5A234F}"/>
          </ac:inkMkLst>
        </pc:inkChg>
        <pc:inkChg chg="add mod topLvl">
          <ac:chgData name="D K" userId="9ae49f2f11440d07" providerId="LiveId" clId="{2E20610B-FD55-45A3-BD5E-CCC8334C65B7}" dt="2020-11-14T14:05:28.206" v="687" actId="164"/>
          <ac:inkMkLst>
            <pc:docMk/>
            <pc:sldMk cId="210890507" sldId="258"/>
            <ac:inkMk id="43" creationId="{7E4D3090-A25A-4092-B7FE-8DE92A1A3662}"/>
          </ac:inkMkLst>
        </pc:inkChg>
        <pc:inkChg chg="add mod topLvl">
          <ac:chgData name="D K" userId="9ae49f2f11440d07" providerId="LiveId" clId="{2E20610B-FD55-45A3-BD5E-CCC8334C65B7}" dt="2020-11-14T14:05:28.206" v="687" actId="164"/>
          <ac:inkMkLst>
            <pc:docMk/>
            <pc:sldMk cId="210890507" sldId="258"/>
            <ac:inkMk id="44" creationId="{BEC43950-C12B-48D5-AAE8-180BF1B7EA00}"/>
          </ac:inkMkLst>
        </pc:inkChg>
        <pc:inkChg chg="add mod topLvl">
          <ac:chgData name="D K" userId="9ae49f2f11440d07" providerId="LiveId" clId="{2E20610B-FD55-45A3-BD5E-CCC8334C65B7}" dt="2020-11-14T14:05:28.206" v="687" actId="164"/>
          <ac:inkMkLst>
            <pc:docMk/>
            <pc:sldMk cId="210890507" sldId="258"/>
            <ac:inkMk id="45" creationId="{95860F2D-9342-439C-90F5-121305A29B17}"/>
          </ac:inkMkLst>
        </pc:inkChg>
        <pc:inkChg chg="add mod topLvl">
          <ac:chgData name="D K" userId="9ae49f2f11440d07" providerId="LiveId" clId="{2E20610B-FD55-45A3-BD5E-CCC8334C65B7}" dt="2020-11-14T14:05:28.206" v="687" actId="164"/>
          <ac:inkMkLst>
            <pc:docMk/>
            <pc:sldMk cId="210890507" sldId="258"/>
            <ac:inkMk id="46" creationId="{5E22C922-7E22-44FA-96D3-5BEF45A70256}"/>
          </ac:inkMkLst>
        </pc:inkChg>
        <pc:inkChg chg="add mod topLvl">
          <ac:chgData name="D K" userId="9ae49f2f11440d07" providerId="LiveId" clId="{2E20610B-FD55-45A3-BD5E-CCC8334C65B7}" dt="2020-11-14T14:05:28.206" v="687" actId="164"/>
          <ac:inkMkLst>
            <pc:docMk/>
            <pc:sldMk cId="210890507" sldId="258"/>
            <ac:inkMk id="47" creationId="{5C3EF171-DD08-4484-AC9B-095EFA8F5449}"/>
          </ac:inkMkLst>
        </pc:inkChg>
        <pc:inkChg chg="add mod topLvl">
          <ac:chgData name="D K" userId="9ae49f2f11440d07" providerId="LiveId" clId="{2E20610B-FD55-45A3-BD5E-CCC8334C65B7}" dt="2020-11-14T14:05:28.206" v="687" actId="164"/>
          <ac:inkMkLst>
            <pc:docMk/>
            <pc:sldMk cId="210890507" sldId="258"/>
            <ac:inkMk id="48" creationId="{D251F7EB-20FD-4A08-98D1-9C0F0A02ED86}"/>
          </ac:inkMkLst>
        </pc:inkChg>
        <pc:inkChg chg="add mod topLvl">
          <ac:chgData name="D K" userId="9ae49f2f11440d07" providerId="LiveId" clId="{2E20610B-FD55-45A3-BD5E-CCC8334C65B7}" dt="2020-11-14T14:05:28.206" v="687" actId="164"/>
          <ac:inkMkLst>
            <pc:docMk/>
            <pc:sldMk cId="210890507" sldId="258"/>
            <ac:inkMk id="49" creationId="{F1687716-0075-4FB2-8ABF-FC503FA5D0D8}"/>
          </ac:inkMkLst>
        </pc:inkChg>
        <pc:inkChg chg="add mod topLvl">
          <ac:chgData name="D K" userId="9ae49f2f11440d07" providerId="LiveId" clId="{2E20610B-FD55-45A3-BD5E-CCC8334C65B7}" dt="2020-11-14T14:05:28.206" v="687" actId="164"/>
          <ac:inkMkLst>
            <pc:docMk/>
            <pc:sldMk cId="210890507" sldId="258"/>
            <ac:inkMk id="50" creationId="{7457B378-3E75-419A-8651-165480112E3A}"/>
          </ac:inkMkLst>
        </pc:inkChg>
        <pc:inkChg chg="add mod topLvl">
          <ac:chgData name="D K" userId="9ae49f2f11440d07" providerId="LiveId" clId="{2E20610B-FD55-45A3-BD5E-CCC8334C65B7}" dt="2020-11-14T14:05:28.206" v="687" actId="164"/>
          <ac:inkMkLst>
            <pc:docMk/>
            <pc:sldMk cId="210890507" sldId="258"/>
            <ac:inkMk id="51" creationId="{13D82BBF-B7AC-4BD0-B161-F128D60DFA4D}"/>
          </ac:inkMkLst>
        </pc:inkChg>
        <pc:inkChg chg="add mod topLvl">
          <ac:chgData name="D K" userId="9ae49f2f11440d07" providerId="LiveId" clId="{2E20610B-FD55-45A3-BD5E-CCC8334C65B7}" dt="2020-11-14T14:05:28.206" v="687" actId="164"/>
          <ac:inkMkLst>
            <pc:docMk/>
            <pc:sldMk cId="210890507" sldId="258"/>
            <ac:inkMk id="52" creationId="{0512FDC0-B627-413D-9C02-98331A399905}"/>
          </ac:inkMkLst>
        </pc:inkChg>
        <pc:inkChg chg="add mod topLvl">
          <ac:chgData name="D K" userId="9ae49f2f11440d07" providerId="LiveId" clId="{2E20610B-FD55-45A3-BD5E-CCC8334C65B7}" dt="2020-11-14T14:05:28.206" v="687" actId="164"/>
          <ac:inkMkLst>
            <pc:docMk/>
            <pc:sldMk cId="210890507" sldId="258"/>
            <ac:inkMk id="53" creationId="{941DAF44-049E-44A6-AA4C-2A6B614BACBC}"/>
          </ac:inkMkLst>
        </pc:inkChg>
        <pc:inkChg chg="add mod topLvl">
          <ac:chgData name="D K" userId="9ae49f2f11440d07" providerId="LiveId" clId="{2E20610B-FD55-45A3-BD5E-CCC8334C65B7}" dt="2020-11-14T14:05:28.206" v="687" actId="164"/>
          <ac:inkMkLst>
            <pc:docMk/>
            <pc:sldMk cId="210890507" sldId="258"/>
            <ac:inkMk id="54" creationId="{DBDA101E-E6EE-4C89-AB80-69952C67E37F}"/>
          </ac:inkMkLst>
        </pc:inkChg>
        <pc:inkChg chg="add mod topLvl">
          <ac:chgData name="D K" userId="9ae49f2f11440d07" providerId="LiveId" clId="{2E20610B-FD55-45A3-BD5E-CCC8334C65B7}" dt="2020-11-14T14:05:28.206" v="687" actId="164"/>
          <ac:inkMkLst>
            <pc:docMk/>
            <pc:sldMk cId="210890507" sldId="258"/>
            <ac:inkMk id="55" creationId="{A1C405C3-E3D3-4EE1-B3E1-AA2BED5A19FC}"/>
          </ac:inkMkLst>
        </pc:inkChg>
        <pc:inkChg chg="add mod topLvl">
          <ac:chgData name="D K" userId="9ae49f2f11440d07" providerId="LiveId" clId="{2E20610B-FD55-45A3-BD5E-CCC8334C65B7}" dt="2020-11-14T14:05:28.206" v="687" actId="164"/>
          <ac:inkMkLst>
            <pc:docMk/>
            <pc:sldMk cId="210890507" sldId="258"/>
            <ac:inkMk id="56" creationId="{C9AEE4B3-2009-4F99-ABD7-551219DEE58D}"/>
          </ac:inkMkLst>
        </pc:inkChg>
        <pc:inkChg chg="add mod topLvl">
          <ac:chgData name="D K" userId="9ae49f2f11440d07" providerId="LiveId" clId="{2E20610B-FD55-45A3-BD5E-CCC8334C65B7}" dt="2020-11-14T14:05:28.206" v="687" actId="164"/>
          <ac:inkMkLst>
            <pc:docMk/>
            <pc:sldMk cId="210890507" sldId="258"/>
            <ac:inkMk id="57" creationId="{2BD0438A-EE32-4FA1-A708-BE56EE2C1AA9}"/>
          </ac:inkMkLst>
        </pc:inkChg>
        <pc:inkChg chg="add mod topLvl">
          <ac:chgData name="D K" userId="9ae49f2f11440d07" providerId="LiveId" clId="{2E20610B-FD55-45A3-BD5E-CCC8334C65B7}" dt="2020-11-14T14:05:28.206" v="687" actId="164"/>
          <ac:inkMkLst>
            <pc:docMk/>
            <pc:sldMk cId="210890507" sldId="258"/>
            <ac:inkMk id="58" creationId="{FCABFDAB-B725-49F6-8062-61BF532AE390}"/>
          </ac:inkMkLst>
        </pc:inkChg>
        <pc:inkChg chg="add mod topLvl">
          <ac:chgData name="D K" userId="9ae49f2f11440d07" providerId="LiveId" clId="{2E20610B-FD55-45A3-BD5E-CCC8334C65B7}" dt="2020-11-14T14:05:28.206" v="687" actId="164"/>
          <ac:inkMkLst>
            <pc:docMk/>
            <pc:sldMk cId="210890507" sldId="258"/>
            <ac:inkMk id="59" creationId="{8ED0BA9D-D644-4B77-81A9-728CB2819BDC}"/>
          </ac:inkMkLst>
        </pc:inkChg>
        <pc:inkChg chg="add mod topLvl">
          <ac:chgData name="D K" userId="9ae49f2f11440d07" providerId="LiveId" clId="{2E20610B-FD55-45A3-BD5E-CCC8334C65B7}" dt="2020-11-14T14:05:28.206" v="687" actId="164"/>
          <ac:inkMkLst>
            <pc:docMk/>
            <pc:sldMk cId="210890507" sldId="258"/>
            <ac:inkMk id="60" creationId="{BC8D2351-962F-47B6-A960-3309BC586B61}"/>
          </ac:inkMkLst>
        </pc:inkChg>
        <pc:inkChg chg="add mod topLvl">
          <ac:chgData name="D K" userId="9ae49f2f11440d07" providerId="LiveId" clId="{2E20610B-FD55-45A3-BD5E-CCC8334C65B7}" dt="2020-11-14T14:05:28.206" v="687" actId="164"/>
          <ac:inkMkLst>
            <pc:docMk/>
            <pc:sldMk cId="210890507" sldId="258"/>
            <ac:inkMk id="61" creationId="{5CD10083-78F6-4DB1-BEB5-40762B4F7308}"/>
          </ac:inkMkLst>
        </pc:inkChg>
        <pc:inkChg chg="add mod topLvl">
          <ac:chgData name="D K" userId="9ae49f2f11440d07" providerId="LiveId" clId="{2E20610B-FD55-45A3-BD5E-CCC8334C65B7}" dt="2020-11-14T14:05:28.206" v="687" actId="164"/>
          <ac:inkMkLst>
            <pc:docMk/>
            <pc:sldMk cId="210890507" sldId="258"/>
            <ac:inkMk id="62" creationId="{571F8988-F375-41A9-87BA-9AE342802733}"/>
          </ac:inkMkLst>
        </pc:inkChg>
        <pc:inkChg chg="add mod topLvl">
          <ac:chgData name="D K" userId="9ae49f2f11440d07" providerId="LiveId" clId="{2E20610B-FD55-45A3-BD5E-CCC8334C65B7}" dt="2020-11-14T14:05:28.206" v="687" actId="164"/>
          <ac:inkMkLst>
            <pc:docMk/>
            <pc:sldMk cId="210890507" sldId="258"/>
            <ac:inkMk id="63" creationId="{7C9F2F97-91DC-4DC0-9B15-136A4797ADFC}"/>
          </ac:inkMkLst>
        </pc:inkChg>
        <pc:inkChg chg="add mod topLvl">
          <ac:chgData name="D K" userId="9ae49f2f11440d07" providerId="LiveId" clId="{2E20610B-FD55-45A3-BD5E-CCC8334C65B7}" dt="2020-11-14T14:05:28.206" v="687" actId="164"/>
          <ac:inkMkLst>
            <pc:docMk/>
            <pc:sldMk cId="210890507" sldId="258"/>
            <ac:inkMk id="64" creationId="{11FB54AA-AAE0-4A09-B21D-6743BDD478E8}"/>
          </ac:inkMkLst>
        </pc:inkChg>
        <pc:inkChg chg="add mod topLvl">
          <ac:chgData name="D K" userId="9ae49f2f11440d07" providerId="LiveId" clId="{2E20610B-FD55-45A3-BD5E-CCC8334C65B7}" dt="2020-11-14T14:05:28.206" v="687" actId="164"/>
          <ac:inkMkLst>
            <pc:docMk/>
            <pc:sldMk cId="210890507" sldId="258"/>
            <ac:inkMk id="65" creationId="{E1701A4F-80A3-4CD6-9544-7287FB245AAA}"/>
          </ac:inkMkLst>
        </pc:inkChg>
        <pc:inkChg chg="add mod topLvl">
          <ac:chgData name="D K" userId="9ae49f2f11440d07" providerId="LiveId" clId="{2E20610B-FD55-45A3-BD5E-CCC8334C65B7}" dt="2020-11-14T14:05:28.206" v="687" actId="164"/>
          <ac:inkMkLst>
            <pc:docMk/>
            <pc:sldMk cId="210890507" sldId="258"/>
            <ac:inkMk id="66" creationId="{AE6E678E-B372-4EF4-84FC-0A9220CBB677}"/>
          </ac:inkMkLst>
        </pc:inkChg>
        <pc:inkChg chg="add mod topLvl">
          <ac:chgData name="D K" userId="9ae49f2f11440d07" providerId="LiveId" clId="{2E20610B-FD55-45A3-BD5E-CCC8334C65B7}" dt="2020-11-14T14:05:28.206" v="687" actId="164"/>
          <ac:inkMkLst>
            <pc:docMk/>
            <pc:sldMk cId="210890507" sldId="258"/>
            <ac:inkMk id="67" creationId="{5952789C-A348-41ED-BECB-BB6FD1737C9A}"/>
          </ac:inkMkLst>
        </pc:inkChg>
        <pc:inkChg chg="add mod topLvl">
          <ac:chgData name="D K" userId="9ae49f2f11440d07" providerId="LiveId" clId="{2E20610B-FD55-45A3-BD5E-CCC8334C65B7}" dt="2020-11-14T14:05:28.206" v="687" actId="164"/>
          <ac:inkMkLst>
            <pc:docMk/>
            <pc:sldMk cId="210890507" sldId="258"/>
            <ac:inkMk id="68" creationId="{1080A106-4BA5-431F-9FA2-14C25452E2E0}"/>
          </ac:inkMkLst>
        </pc:inkChg>
        <pc:inkChg chg="add mod topLvl">
          <ac:chgData name="D K" userId="9ae49f2f11440d07" providerId="LiveId" clId="{2E20610B-FD55-45A3-BD5E-CCC8334C65B7}" dt="2020-11-14T14:05:28.206" v="687" actId="164"/>
          <ac:inkMkLst>
            <pc:docMk/>
            <pc:sldMk cId="210890507" sldId="258"/>
            <ac:inkMk id="69" creationId="{C7DEA169-8736-4116-AFC5-58DB6D0FD6B7}"/>
          </ac:inkMkLst>
        </pc:inkChg>
        <pc:inkChg chg="add del mod">
          <ac:chgData name="D K" userId="9ae49f2f11440d07" providerId="LiveId" clId="{2E20610B-FD55-45A3-BD5E-CCC8334C65B7}" dt="2020-11-14T14:05:29.425" v="688"/>
          <ac:inkMkLst>
            <pc:docMk/>
            <pc:sldMk cId="210890507" sldId="258"/>
            <ac:inkMk id="72" creationId="{3EE628BC-D789-4023-8897-972F553CE061}"/>
          </ac:inkMkLst>
        </pc:inkChg>
        <pc:inkChg chg="add del mod">
          <ac:chgData name="D K" userId="9ae49f2f11440d07" providerId="LiveId" clId="{2E20610B-FD55-45A3-BD5E-CCC8334C65B7}" dt="2020-11-14T14:05:29.425" v="688"/>
          <ac:inkMkLst>
            <pc:docMk/>
            <pc:sldMk cId="210890507" sldId="258"/>
            <ac:inkMk id="73" creationId="{D6DBDF70-C2B1-4524-840E-DCC45C706F94}"/>
          </ac:inkMkLst>
        </pc:inkChg>
        <pc:inkChg chg="mod">
          <ac:chgData name="D K" userId="9ae49f2f11440d07" providerId="LiveId" clId="{2E20610B-FD55-45A3-BD5E-CCC8334C65B7}" dt="2020-11-14T14:05:28.206" v="687" actId="164"/>
          <ac:inkMkLst>
            <pc:docMk/>
            <pc:sldMk cId="210890507" sldId="258"/>
            <ac:inkMk id="76" creationId="{7B9CB03C-BB0B-49DC-80B2-94E1954A23CC}"/>
          </ac:inkMkLst>
        </pc:inkChg>
        <pc:inkChg chg="mod">
          <ac:chgData name="D K" userId="9ae49f2f11440d07" providerId="LiveId" clId="{2E20610B-FD55-45A3-BD5E-CCC8334C65B7}" dt="2020-11-14T14:05:28.206" v="687" actId="164"/>
          <ac:inkMkLst>
            <pc:docMk/>
            <pc:sldMk cId="210890507" sldId="258"/>
            <ac:inkMk id="77" creationId="{039D6B14-BD6F-4CCA-998D-FBB28808033C}"/>
          </ac:inkMkLst>
        </pc:inkChg>
        <pc:inkChg chg="mod">
          <ac:chgData name="D K" userId="9ae49f2f11440d07" providerId="LiveId" clId="{2E20610B-FD55-45A3-BD5E-CCC8334C65B7}" dt="2020-11-14T14:05:28.206" v="687" actId="164"/>
          <ac:inkMkLst>
            <pc:docMk/>
            <pc:sldMk cId="210890507" sldId="258"/>
            <ac:inkMk id="78" creationId="{9695D2DE-0AF0-47CA-9D7F-C2F795CDA13A}"/>
          </ac:inkMkLst>
        </pc:inkChg>
        <pc:inkChg chg="mod">
          <ac:chgData name="D K" userId="9ae49f2f11440d07" providerId="LiveId" clId="{2E20610B-FD55-45A3-BD5E-CCC8334C65B7}" dt="2020-11-14T14:05:28.206" v="687" actId="164"/>
          <ac:inkMkLst>
            <pc:docMk/>
            <pc:sldMk cId="210890507" sldId="258"/>
            <ac:inkMk id="79" creationId="{A66DA8D2-0FB9-49C7-84E8-B8C44BDAC56E}"/>
          </ac:inkMkLst>
        </pc:inkChg>
        <pc:inkChg chg="mod">
          <ac:chgData name="D K" userId="9ae49f2f11440d07" providerId="LiveId" clId="{2E20610B-FD55-45A3-BD5E-CCC8334C65B7}" dt="2020-11-14T14:05:28.206" v="687" actId="164"/>
          <ac:inkMkLst>
            <pc:docMk/>
            <pc:sldMk cId="210890507" sldId="258"/>
            <ac:inkMk id="81" creationId="{B1D1F145-E149-4032-BAEA-C23D1BCC2B3B}"/>
          </ac:inkMkLst>
        </pc:inkChg>
        <pc:inkChg chg="mod">
          <ac:chgData name="D K" userId="9ae49f2f11440d07" providerId="LiveId" clId="{2E20610B-FD55-45A3-BD5E-CCC8334C65B7}" dt="2020-11-14T14:05:28.206" v="687" actId="164"/>
          <ac:inkMkLst>
            <pc:docMk/>
            <pc:sldMk cId="210890507" sldId="258"/>
            <ac:inkMk id="82" creationId="{DEA5C28B-E687-4976-85E8-527A681B24DD}"/>
          </ac:inkMkLst>
        </pc:inkChg>
        <pc:inkChg chg="mod">
          <ac:chgData name="D K" userId="9ae49f2f11440d07" providerId="LiveId" clId="{2E20610B-FD55-45A3-BD5E-CCC8334C65B7}" dt="2020-11-14T14:05:28.206" v="687" actId="164"/>
          <ac:inkMkLst>
            <pc:docMk/>
            <pc:sldMk cId="210890507" sldId="258"/>
            <ac:inkMk id="85" creationId="{2A033820-01E4-40B3-9F32-98E2D0D944AC}"/>
          </ac:inkMkLst>
        </pc:inkChg>
        <pc:inkChg chg="add del mod">
          <ac:chgData name="D K" userId="9ae49f2f11440d07" providerId="LiveId" clId="{2E20610B-FD55-45A3-BD5E-CCC8334C65B7}" dt="2020-11-14T14:05:29.425" v="688"/>
          <ac:inkMkLst>
            <pc:docMk/>
            <pc:sldMk cId="210890507" sldId="258"/>
            <ac:inkMk id="87" creationId="{2773235E-87EF-4CDA-A5B9-CACB457027AF}"/>
          </ac:inkMkLst>
        </pc:inkChg>
        <pc:inkChg chg="add del mod">
          <ac:chgData name="D K" userId="9ae49f2f11440d07" providerId="LiveId" clId="{2E20610B-FD55-45A3-BD5E-CCC8334C65B7}" dt="2020-11-14T14:05:29.425" v="688"/>
          <ac:inkMkLst>
            <pc:docMk/>
            <pc:sldMk cId="210890507" sldId="258"/>
            <ac:inkMk id="89" creationId="{465FFE4F-FC2F-4F60-A718-8BED34A5A2A8}"/>
          </ac:inkMkLst>
        </pc:inkChg>
        <pc:inkChg chg="add del mod">
          <ac:chgData name="D K" userId="9ae49f2f11440d07" providerId="LiveId" clId="{2E20610B-FD55-45A3-BD5E-CCC8334C65B7}" dt="2020-11-14T14:05:29.425" v="688"/>
          <ac:inkMkLst>
            <pc:docMk/>
            <pc:sldMk cId="210890507" sldId="258"/>
            <ac:inkMk id="90" creationId="{203DC573-4868-48C3-B9F2-F2736E8B3954}"/>
          </ac:inkMkLst>
        </pc:inkChg>
        <pc:inkChg chg="add del mod">
          <ac:chgData name="D K" userId="9ae49f2f11440d07" providerId="LiveId" clId="{2E20610B-FD55-45A3-BD5E-CCC8334C65B7}" dt="2020-11-14T14:05:29.425" v="688"/>
          <ac:inkMkLst>
            <pc:docMk/>
            <pc:sldMk cId="210890507" sldId="258"/>
            <ac:inkMk id="91" creationId="{A6F19190-C043-4051-9F64-ABC9C885A321}"/>
          </ac:inkMkLst>
        </pc:inkChg>
        <pc:inkChg chg="mod">
          <ac:chgData name="D K" userId="9ae49f2f11440d07" providerId="LiveId" clId="{2E20610B-FD55-45A3-BD5E-CCC8334C65B7}" dt="2020-11-14T14:05:28.206" v="687" actId="164"/>
          <ac:inkMkLst>
            <pc:docMk/>
            <pc:sldMk cId="210890507" sldId="258"/>
            <ac:inkMk id="93" creationId="{12A27E0A-E86F-45DD-ADA6-F1A7144F831D}"/>
          </ac:inkMkLst>
        </pc:inkChg>
        <pc:inkChg chg="mod">
          <ac:chgData name="D K" userId="9ae49f2f11440d07" providerId="LiveId" clId="{2E20610B-FD55-45A3-BD5E-CCC8334C65B7}" dt="2020-11-14T14:05:28.206" v="687" actId="164"/>
          <ac:inkMkLst>
            <pc:docMk/>
            <pc:sldMk cId="210890507" sldId="258"/>
            <ac:inkMk id="94" creationId="{661F6184-A561-4B2C-9C53-C967412B8813}"/>
          </ac:inkMkLst>
        </pc:inkChg>
        <pc:inkChg chg="mod">
          <ac:chgData name="D K" userId="9ae49f2f11440d07" providerId="LiveId" clId="{2E20610B-FD55-45A3-BD5E-CCC8334C65B7}" dt="2020-11-14T14:05:28.206" v="687" actId="164"/>
          <ac:inkMkLst>
            <pc:docMk/>
            <pc:sldMk cId="210890507" sldId="258"/>
            <ac:inkMk id="95" creationId="{6C29502F-EDDB-428A-800B-7E4DAC39BDC3}"/>
          </ac:inkMkLst>
        </pc:inkChg>
        <pc:inkChg chg="mod">
          <ac:chgData name="D K" userId="9ae49f2f11440d07" providerId="LiveId" clId="{2E20610B-FD55-45A3-BD5E-CCC8334C65B7}" dt="2020-11-14T14:05:28.206" v="687" actId="164"/>
          <ac:inkMkLst>
            <pc:docMk/>
            <pc:sldMk cId="210890507" sldId="258"/>
            <ac:inkMk id="96" creationId="{1D4E0DD4-B26C-483C-B570-8064A50394A7}"/>
          </ac:inkMkLst>
        </pc:inkChg>
        <pc:inkChg chg="add del mod">
          <ac:chgData name="D K" userId="9ae49f2f11440d07" providerId="LiveId" clId="{2E20610B-FD55-45A3-BD5E-CCC8334C65B7}" dt="2020-11-14T14:05:29.425" v="688"/>
          <ac:inkMkLst>
            <pc:docMk/>
            <pc:sldMk cId="210890507" sldId="258"/>
            <ac:inkMk id="97" creationId="{43A0642A-42EC-46F2-9FA1-E8C43CFA37C7}"/>
          </ac:inkMkLst>
        </pc:inkChg>
        <pc:inkChg chg="add del mod">
          <ac:chgData name="D K" userId="9ae49f2f11440d07" providerId="LiveId" clId="{2E20610B-FD55-45A3-BD5E-CCC8334C65B7}" dt="2020-11-14T14:05:29.425" v="688"/>
          <ac:inkMkLst>
            <pc:docMk/>
            <pc:sldMk cId="210890507" sldId="258"/>
            <ac:inkMk id="98" creationId="{39107223-BAA6-4C2C-B854-C7E61A45D7DC}"/>
          </ac:inkMkLst>
        </pc:inkChg>
        <pc:inkChg chg="add del mod">
          <ac:chgData name="D K" userId="9ae49f2f11440d07" providerId="LiveId" clId="{2E20610B-FD55-45A3-BD5E-CCC8334C65B7}" dt="2020-11-14T14:05:29.425" v="688"/>
          <ac:inkMkLst>
            <pc:docMk/>
            <pc:sldMk cId="210890507" sldId="258"/>
            <ac:inkMk id="99" creationId="{7BFF7EC3-3C12-4E3B-966B-FB26FED21DD2}"/>
          </ac:inkMkLst>
        </pc:inkChg>
        <pc:inkChg chg="mod">
          <ac:chgData name="D K" userId="9ae49f2f11440d07" providerId="LiveId" clId="{2E20610B-FD55-45A3-BD5E-CCC8334C65B7}" dt="2020-11-14T14:05:28.206" v="687" actId="164"/>
          <ac:inkMkLst>
            <pc:docMk/>
            <pc:sldMk cId="210890507" sldId="258"/>
            <ac:inkMk id="101" creationId="{32E4FC6E-3A88-4D34-865A-78A594E2F3EF}"/>
          </ac:inkMkLst>
        </pc:inkChg>
        <pc:inkChg chg="mod">
          <ac:chgData name="D K" userId="9ae49f2f11440d07" providerId="LiveId" clId="{2E20610B-FD55-45A3-BD5E-CCC8334C65B7}" dt="2020-11-14T14:05:28.206" v="687" actId="164"/>
          <ac:inkMkLst>
            <pc:docMk/>
            <pc:sldMk cId="210890507" sldId="258"/>
            <ac:inkMk id="102" creationId="{5E7EDD77-990A-41D1-A938-8E69402D77C8}"/>
          </ac:inkMkLst>
        </pc:inkChg>
        <pc:inkChg chg="mod">
          <ac:chgData name="D K" userId="9ae49f2f11440d07" providerId="LiveId" clId="{2E20610B-FD55-45A3-BD5E-CCC8334C65B7}" dt="2020-11-14T14:05:28.206" v="687" actId="164"/>
          <ac:inkMkLst>
            <pc:docMk/>
            <pc:sldMk cId="210890507" sldId="258"/>
            <ac:inkMk id="103" creationId="{593E23B1-5536-48E2-A114-3E1F297726F3}"/>
          </ac:inkMkLst>
        </pc:inkChg>
        <pc:inkChg chg="mod">
          <ac:chgData name="D K" userId="9ae49f2f11440d07" providerId="LiveId" clId="{2E20610B-FD55-45A3-BD5E-CCC8334C65B7}" dt="2020-11-14T14:05:28.206" v="687" actId="164"/>
          <ac:inkMkLst>
            <pc:docMk/>
            <pc:sldMk cId="210890507" sldId="258"/>
            <ac:inkMk id="104" creationId="{D635D504-160D-496A-9D4B-65781BBAFD19}"/>
          </ac:inkMkLst>
        </pc:inkChg>
        <pc:inkChg chg="mod">
          <ac:chgData name="D K" userId="9ae49f2f11440d07" providerId="LiveId" clId="{2E20610B-FD55-45A3-BD5E-CCC8334C65B7}" dt="2020-11-14T14:05:28.206" v="687" actId="164"/>
          <ac:inkMkLst>
            <pc:docMk/>
            <pc:sldMk cId="210890507" sldId="258"/>
            <ac:inkMk id="105" creationId="{3A5FEFA6-18A8-4ABB-8D3F-77B0F0FAF1CE}"/>
          </ac:inkMkLst>
        </pc:inkChg>
        <pc:inkChg chg="mod">
          <ac:chgData name="D K" userId="9ae49f2f11440d07" providerId="LiveId" clId="{2E20610B-FD55-45A3-BD5E-CCC8334C65B7}" dt="2020-11-14T14:05:28.206" v="687" actId="164"/>
          <ac:inkMkLst>
            <pc:docMk/>
            <pc:sldMk cId="210890507" sldId="258"/>
            <ac:inkMk id="106" creationId="{CF29AA13-5180-4E44-A7AE-C158D8F5CF4C}"/>
          </ac:inkMkLst>
        </pc:inkChg>
        <pc:inkChg chg="mod">
          <ac:chgData name="D K" userId="9ae49f2f11440d07" providerId="LiveId" clId="{2E20610B-FD55-45A3-BD5E-CCC8334C65B7}" dt="2020-11-14T14:05:28.206" v="687" actId="164"/>
          <ac:inkMkLst>
            <pc:docMk/>
            <pc:sldMk cId="210890507" sldId="258"/>
            <ac:inkMk id="108" creationId="{73C2E5B7-BB5F-47A5-849A-1880E5A9BB93}"/>
          </ac:inkMkLst>
        </pc:inkChg>
        <pc:inkChg chg="mod">
          <ac:chgData name="D K" userId="9ae49f2f11440d07" providerId="LiveId" clId="{2E20610B-FD55-45A3-BD5E-CCC8334C65B7}" dt="2020-11-14T14:05:28.206" v="687" actId="164"/>
          <ac:inkMkLst>
            <pc:docMk/>
            <pc:sldMk cId="210890507" sldId="258"/>
            <ac:inkMk id="109" creationId="{8D0C8A48-68B8-409C-883C-86C07C5DA0F0}"/>
          </ac:inkMkLst>
        </pc:inkChg>
        <pc:inkChg chg="mod">
          <ac:chgData name="D K" userId="9ae49f2f11440d07" providerId="LiveId" clId="{2E20610B-FD55-45A3-BD5E-CCC8334C65B7}" dt="2020-11-14T14:05:28.206" v="687" actId="164"/>
          <ac:inkMkLst>
            <pc:docMk/>
            <pc:sldMk cId="210890507" sldId="258"/>
            <ac:inkMk id="110" creationId="{223CA03D-40DC-451C-A8F3-05B087BB3E98}"/>
          </ac:inkMkLst>
        </pc:inkChg>
        <pc:inkChg chg="add del mod">
          <ac:chgData name="D K" userId="9ae49f2f11440d07" providerId="LiveId" clId="{2E20610B-FD55-45A3-BD5E-CCC8334C65B7}" dt="2020-11-14T14:05:29.425" v="688"/>
          <ac:inkMkLst>
            <pc:docMk/>
            <pc:sldMk cId="210890507" sldId="258"/>
            <ac:inkMk id="111" creationId="{7FC65AFD-35A6-4CEA-BE27-1B13A135E292}"/>
          </ac:inkMkLst>
        </pc:inkChg>
        <pc:inkChg chg="mod">
          <ac:chgData name="D K" userId="9ae49f2f11440d07" providerId="LiveId" clId="{2E20610B-FD55-45A3-BD5E-CCC8334C65B7}" dt="2020-11-14T14:05:28.206" v="687" actId="164"/>
          <ac:inkMkLst>
            <pc:docMk/>
            <pc:sldMk cId="210890507" sldId="258"/>
            <ac:inkMk id="113" creationId="{574AB6BD-E606-4001-8BA1-724B45038462}"/>
          </ac:inkMkLst>
        </pc:inkChg>
        <pc:inkChg chg="mod">
          <ac:chgData name="D K" userId="9ae49f2f11440d07" providerId="LiveId" clId="{2E20610B-FD55-45A3-BD5E-CCC8334C65B7}" dt="2020-11-14T14:05:28.206" v="687" actId="164"/>
          <ac:inkMkLst>
            <pc:docMk/>
            <pc:sldMk cId="210890507" sldId="258"/>
            <ac:inkMk id="114" creationId="{CF8FE23F-E5DD-476B-8C4E-7D75C99CAE35}"/>
          </ac:inkMkLst>
        </pc:inkChg>
        <pc:inkChg chg="mod">
          <ac:chgData name="D K" userId="9ae49f2f11440d07" providerId="LiveId" clId="{2E20610B-FD55-45A3-BD5E-CCC8334C65B7}" dt="2020-11-14T14:05:28.206" v="687" actId="164"/>
          <ac:inkMkLst>
            <pc:docMk/>
            <pc:sldMk cId="210890507" sldId="258"/>
            <ac:inkMk id="115" creationId="{5C9E0CE7-469C-42C0-945B-6DF58DA66A08}"/>
          </ac:inkMkLst>
        </pc:inkChg>
        <pc:inkChg chg="mod">
          <ac:chgData name="D K" userId="9ae49f2f11440d07" providerId="LiveId" clId="{2E20610B-FD55-45A3-BD5E-CCC8334C65B7}" dt="2020-11-14T14:05:28.206" v="687" actId="164"/>
          <ac:inkMkLst>
            <pc:docMk/>
            <pc:sldMk cId="210890507" sldId="258"/>
            <ac:inkMk id="118" creationId="{1875C7B7-55C9-41D6-8B2B-B2371E751B79}"/>
          </ac:inkMkLst>
        </pc:inkChg>
        <pc:inkChg chg="mod">
          <ac:chgData name="D K" userId="9ae49f2f11440d07" providerId="LiveId" clId="{2E20610B-FD55-45A3-BD5E-CCC8334C65B7}" dt="2020-11-14T14:05:28.206" v="687" actId="164"/>
          <ac:inkMkLst>
            <pc:docMk/>
            <pc:sldMk cId="210890507" sldId="258"/>
            <ac:inkMk id="119" creationId="{A8AB90AC-1481-4127-BCF2-38B2173D710F}"/>
          </ac:inkMkLst>
        </pc:inkChg>
        <pc:inkChg chg="mod">
          <ac:chgData name="D K" userId="9ae49f2f11440d07" providerId="LiveId" clId="{2E20610B-FD55-45A3-BD5E-CCC8334C65B7}" dt="2020-11-14T14:05:28.206" v="687" actId="164"/>
          <ac:inkMkLst>
            <pc:docMk/>
            <pc:sldMk cId="210890507" sldId="258"/>
            <ac:inkMk id="121" creationId="{C3E1C39B-341A-474E-AF7E-60A3E25884AE}"/>
          </ac:inkMkLst>
        </pc:inkChg>
        <pc:inkChg chg="mod">
          <ac:chgData name="D K" userId="9ae49f2f11440d07" providerId="LiveId" clId="{2E20610B-FD55-45A3-BD5E-CCC8334C65B7}" dt="2020-11-14T14:05:28.206" v="687" actId="164"/>
          <ac:inkMkLst>
            <pc:docMk/>
            <pc:sldMk cId="210890507" sldId="258"/>
            <ac:inkMk id="122" creationId="{A1524673-C052-4A7E-A05F-57D7C9979609}"/>
          </ac:inkMkLst>
        </pc:inkChg>
        <pc:inkChg chg="mod">
          <ac:chgData name="D K" userId="9ae49f2f11440d07" providerId="LiveId" clId="{2E20610B-FD55-45A3-BD5E-CCC8334C65B7}" dt="2020-11-14T14:05:28.206" v="687" actId="164"/>
          <ac:inkMkLst>
            <pc:docMk/>
            <pc:sldMk cId="210890507" sldId="258"/>
            <ac:inkMk id="124" creationId="{A21E69B2-25E5-4A4E-A490-123F1D37EC6F}"/>
          </ac:inkMkLst>
        </pc:inkChg>
        <pc:inkChg chg="mod">
          <ac:chgData name="D K" userId="9ae49f2f11440d07" providerId="LiveId" clId="{2E20610B-FD55-45A3-BD5E-CCC8334C65B7}" dt="2020-11-14T14:05:28.206" v="687" actId="164"/>
          <ac:inkMkLst>
            <pc:docMk/>
            <pc:sldMk cId="210890507" sldId="258"/>
            <ac:inkMk id="125" creationId="{58B47EAB-D76A-4166-8368-961D3EC61FC9}"/>
          </ac:inkMkLst>
        </pc:inkChg>
        <pc:inkChg chg="add mod">
          <ac:chgData name="D K" userId="9ae49f2f11440d07" providerId="LiveId" clId="{2E20610B-FD55-45A3-BD5E-CCC8334C65B7}" dt="2020-11-14T14:05:44.507" v="690" actId="164"/>
          <ac:inkMkLst>
            <pc:docMk/>
            <pc:sldMk cId="210890507" sldId="258"/>
            <ac:inkMk id="129" creationId="{08BB2305-F583-400B-B4BE-211D12B18C1D}"/>
          </ac:inkMkLst>
        </pc:inkChg>
        <pc:inkChg chg="add mod">
          <ac:chgData name="D K" userId="9ae49f2f11440d07" providerId="LiveId" clId="{2E20610B-FD55-45A3-BD5E-CCC8334C65B7}" dt="2020-11-14T14:05:44.507" v="690" actId="164"/>
          <ac:inkMkLst>
            <pc:docMk/>
            <pc:sldMk cId="210890507" sldId="258"/>
            <ac:inkMk id="130" creationId="{078B691D-E286-4087-AF57-33502BBD3D34}"/>
          </ac:inkMkLst>
        </pc:inkChg>
        <pc:inkChg chg="mod">
          <ac:chgData name="D K" userId="9ae49f2f11440d07" providerId="LiveId" clId="{2E20610B-FD55-45A3-BD5E-CCC8334C65B7}" dt="2020-11-14T14:05:39.737" v="689"/>
          <ac:inkMkLst>
            <pc:docMk/>
            <pc:sldMk cId="210890507" sldId="258"/>
            <ac:inkMk id="132" creationId="{EE5CB8A8-B3B9-43DF-9944-9CC6524427A4}"/>
          </ac:inkMkLst>
        </pc:inkChg>
        <pc:inkChg chg="mod">
          <ac:chgData name="D K" userId="9ae49f2f11440d07" providerId="LiveId" clId="{2E20610B-FD55-45A3-BD5E-CCC8334C65B7}" dt="2020-11-14T14:05:39.737" v="689"/>
          <ac:inkMkLst>
            <pc:docMk/>
            <pc:sldMk cId="210890507" sldId="258"/>
            <ac:inkMk id="133" creationId="{657A40C0-E8CF-4965-8759-EF337EB5BAEA}"/>
          </ac:inkMkLst>
        </pc:inkChg>
        <pc:inkChg chg="mod">
          <ac:chgData name="D K" userId="9ae49f2f11440d07" providerId="LiveId" clId="{2E20610B-FD55-45A3-BD5E-CCC8334C65B7}" dt="2020-11-14T14:05:39.737" v="689"/>
          <ac:inkMkLst>
            <pc:docMk/>
            <pc:sldMk cId="210890507" sldId="258"/>
            <ac:inkMk id="134" creationId="{4F9B1833-21E4-47ED-AFF1-852920F1FA29}"/>
          </ac:inkMkLst>
        </pc:inkChg>
        <pc:inkChg chg="mod">
          <ac:chgData name="D K" userId="9ae49f2f11440d07" providerId="LiveId" clId="{2E20610B-FD55-45A3-BD5E-CCC8334C65B7}" dt="2020-11-14T14:05:39.737" v="689"/>
          <ac:inkMkLst>
            <pc:docMk/>
            <pc:sldMk cId="210890507" sldId="258"/>
            <ac:inkMk id="135" creationId="{8A24D8EB-177B-49C9-9B1E-26BD31CCBB18}"/>
          </ac:inkMkLst>
        </pc:inkChg>
        <pc:inkChg chg="mod">
          <ac:chgData name="D K" userId="9ae49f2f11440d07" providerId="LiveId" clId="{2E20610B-FD55-45A3-BD5E-CCC8334C65B7}" dt="2020-11-14T14:05:39.737" v="689"/>
          <ac:inkMkLst>
            <pc:docMk/>
            <pc:sldMk cId="210890507" sldId="258"/>
            <ac:inkMk id="136" creationId="{13ACB512-D4CC-4BB3-BD90-CA0434D58EF8}"/>
          </ac:inkMkLst>
        </pc:inkChg>
        <pc:inkChg chg="mod">
          <ac:chgData name="D K" userId="9ae49f2f11440d07" providerId="LiveId" clId="{2E20610B-FD55-45A3-BD5E-CCC8334C65B7}" dt="2020-11-14T14:05:39.737" v="689"/>
          <ac:inkMkLst>
            <pc:docMk/>
            <pc:sldMk cId="210890507" sldId="258"/>
            <ac:inkMk id="137" creationId="{7F8C2A01-40A3-44EC-8A2E-0342B25CA02E}"/>
          </ac:inkMkLst>
        </pc:inkChg>
        <pc:inkChg chg="mod">
          <ac:chgData name="D K" userId="9ae49f2f11440d07" providerId="LiveId" clId="{2E20610B-FD55-45A3-BD5E-CCC8334C65B7}" dt="2020-11-14T14:05:39.737" v="689"/>
          <ac:inkMkLst>
            <pc:docMk/>
            <pc:sldMk cId="210890507" sldId="258"/>
            <ac:inkMk id="139" creationId="{06C49C3B-6FE0-4176-BA44-309E7A3022EB}"/>
          </ac:inkMkLst>
        </pc:inkChg>
        <pc:inkChg chg="add mod">
          <ac:chgData name="D K" userId="9ae49f2f11440d07" providerId="LiveId" clId="{2E20610B-FD55-45A3-BD5E-CCC8334C65B7}" dt="2020-11-14T14:05:44.507" v="690" actId="164"/>
          <ac:inkMkLst>
            <pc:docMk/>
            <pc:sldMk cId="210890507" sldId="258"/>
            <ac:inkMk id="140" creationId="{583FEC58-68D6-4152-8A12-9C9AF3A6940F}"/>
          </ac:inkMkLst>
        </pc:inkChg>
        <pc:inkChg chg="add mod">
          <ac:chgData name="D K" userId="9ae49f2f11440d07" providerId="LiveId" clId="{2E20610B-FD55-45A3-BD5E-CCC8334C65B7}" dt="2020-11-14T14:05:44.507" v="690" actId="164"/>
          <ac:inkMkLst>
            <pc:docMk/>
            <pc:sldMk cId="210890507" sldId="258"/>
            <ac:inkMk id="141" creationId="{4966E7A8-0A46-4518-A179-74F98B4CA98F}"/>
          </ac:inkMkLst>
        </pc:inkChg>
        <pc:inkChg chg="add mod">
          <ac:chgData name="D K" userId="9ae49f2f11440d07" providerId="LiveId" clId="{2E20610B-FD55-45A3-BD5E-CCC8334C65B7}" dt="2020-11-14T14:05:44.507" v="690" actId="164"/>
          <ac:inkMkLst>
            <pc:docMk/>
            <pc:sldMk cId="210890507" sldId="258"/>
            <ac:inkMk id="142" creationId="{4791B1C7-34B4-4051-85D5-920F5CEF528A}"/>
          </ac:inkMkLst>
        </pc:inkChg>
        <pc:inkChg chg="add mod">
          <ac:chgData name="D K" userId="9ae49f2f11440d07" providerId="LiveId" clId="{2E20610B-FD55-45A3-BD5E-CCC8334C65B7}" dt="2020-11-14T14:05:44.507" v="690" actId="164"/>
          <ac:inkMkLst>
            <pc:docMk/>
            <pc:sldMk cId="210890507" sldId="258"/>
            <ac:inkMk id="143" creationId="{983844A6-BB33-404C-9733-B967088FB329}"/>
          </ac:inkMkLst>
        </pc:inkChg>
        <pc:inkChg chg="mod">
          <ac:chgData name="D K" userId="9ae49f2f11440d07" providerId="LiveId" clId="{2E20610B-FD55-45A3-BD5E-CCC8334C65B7}" dt="2020-11-14T14:05:39.737" v="689"/>
          <ac:inkMkLst>
            <pc:docMk/>
            <pc:sldMk cId="210890507" sldId="258"/>
            <ac:inkMk id="145" creationId="{D7D8AE15-D418-4F9C-907E-9C26843511C6}"/>
          </ac:inkMkLst>
        </pc:inkChg>
        <pc:inkChg chg="mod">
          <ac:chgData name="D K" userId="9ae49f2f11440d07" providerId="LiveId" clId="{2E20610B-FD55-45A3-BD5E-CCC8334C65B7}" dt="2020-11-14T14:05:39.737" v="689"/>
          <ac:inkMkLst>
            <pc:docMk/>
            <pc:sldMk cId="210890507" sldId="258"/>
            <ac:inkMk id="146" creationId="{9DF49999-B15C-436B-90E1-E8076CF15697}"/>
          </ac:inkMkLst>
        </pc:inkChg>
        <pc:inkChg chg="mod">
          <ac:chgData name="D K" userId="9ae49f2f11440d07" providerId="LiveId" clId="{2E20610B-FD55-45A3-BD5E-CCC8334C65B7}" dt="2020-11-14T14:05:39.737" v="689"/>
          <ac:inkMkLst>
            <pc:docMk/>
            <pc:sldMk cId="210890507" sldId="258"/>
            <ac:inkMk id="147" creationId="{FC3922F4-39F2-48C3-A1B9-F4FD3434B0FF}"/>
          </ac:inkMkLst>
        </pc:inkChg>
        <pc:inkChg chg="mod">
          <ac:chgData name="D K" userId="9ae49f2f11440d07" providerId="LiveId" clId="{2E20610B-FD55-45A3-BD5E-CCC8334C65B7}" dt="2020-11-14T14:05:39.737" v="689"/>
          <ac:inkMkLst>
            <pc:docMk/>
            <pc:sldMk cId="210890507" sldId="258"/>
            <ac:inkMk id="148" creationId="{8440BE3C-093E-4570-85C2-872345580C41}"/>
          </ac:inkMkLst>
        </pc:inkChg>
        <pc:inkChg chg="add mod">
          <ac:chgData name="D K" userId="9ae49f2f11440d07" providerId="LiveId" clId="{2E20610B-FD55-45A3-BD5E-CCC8334C65B7}" dt="2020-11-14T14:05:44.507" v="690" actId="164"/>
          <ac:inkMkLst>
            <pc:docMk/>
            <pc:sldMk cId="210890507" sldId="258"/>
            <ac:inkMk id="149" creationId="{31F0D5F6-833D-499B-953D-438D794AB370}"/>
          </ac:inkMkLst>
        </pc:inkChg>
        <pc:inkChg chg="add mod">
          <ac:chgData name="D K" userId="9ae49f2f11440d07" providerId="LiveId" clId="{2E20610B-FD55-45A3-BD5E-CCC8334C65B7}" dt="2020-11-14T14:05:44.507" v="690" actId="164"/>
          <ac:inkMkLst>
            <pc:docMk/>
            <pc:sldMk cId="210890507" sldId="258"/>
            <ac:inkMk id="150" creationId="{02F1B597-88EE-418D-A080-F6958743C31C}"/>
          </ac:inkMkLst>
        </pc:inkChg>
        <pc:inkChg chg="add mod">
          <ac:chgData name="D K" userId="9ae49f2f11440d07" providerId="LiveId" clId="{2E20610B-FD55-45A3-BD5E-CCC8334C65B7}" dt="2020-11-14T14:05:44.507" v="690" actId="164"/>
          <ac:inkMkLst>
            <pc:docMk/>
            <pc:sldMk cId="210890507" sldId="258"/>
            <ac:inkMk id="151" creationId="{7034428D-F7B5-4E56-9080-A1BE435BA498}"/>
          </ac:inkMkLst>
        </pc:inkChg>
        <pc:inkChg chg="mod">
          <ac:chgData name="D K" userId="9ae49f2f11440d07" providerId="LiveId" clId="{2E20610B-FD55-45A3-BD5E-CCC8334C65B7}" dt="2020-11-14T14:05:39.737" v="689"/>
          <ac:inkMkLst>
            <pc:docMk/>
            <pc:sldMk cId="210890507" sldId="258"/>
            <ac:inkMk id="153" creationId="{2AECA2E7-A12E-4143-86FD-4302CBBDDCD1}"/>
          </ac:inkMkLst>
        </pc:inkChg>
        <pc:inkChg chg="mod">
          <ac:chgData name="D K" userId="9ae49f2f11440d07" providerId="LiveId" clId="{2E20610B-FD55-45A3-BD5E-CCC8334C65B7}" dt="2020-11-14T14:05:39.737" v="689"/>
          <ac:inkMkLst>
            <pc:docMk/>
            <pc:sldMk cId="210890507" sldId="258"/>
            <ac:inkMk id="154" creationId="{A7B17B94-BF43-4C56-A59A-F791DBE0A0FC}"/>
          </ac:inkMkLst>
        </pc:inkChg>
        <pc:inkChg chg="mod">
          <ac:chgData name="D K" userId="9ae49f2f11440d07" providerId="LiveId" clId="{2E20610B-FD55-45A3-BD5E-CCC8334C65B7}" dt="2020-11-14T14:05:39.737" v="689"/>
          <ac:inkMkLst>
            <pc:docMk/>
            <pc:sldMk cId="210890507" sldId="258"/>
            <ac:inkMk id="155" creationId="{235F8327-54D9-491C-8FDD-9F7E1236FE14}"/>
          </ac:inkMkLst>
        </pc:inkChg>
        <pc:inkChg chg="mod">
          <ac:chgData name="D K" userId="9ae49f2f11440d07" providerId="LiveId" clId="{2E20610B-FD55-45A3-BD5E-CCC8334C65B7}" dt="2020-11-14T14:05:39.737" v="689"/>
          <ac:inkMkLst>
            <pc:docMk/>
            <pc:sldMk cId="210890507" sldId="258"/>
            <ac:inkMk id="156" creationId="{660DB2E6-BA66-4482-A35B-DC9F3C1657FA}"/>
          </ac:inkMkLst>
        </pc:inkChg>
        <pc:inkChg chg="mod">
          <ac:chgData name="D K" userId="9ae49f2f11440d07" providerId="LiveId" clId="{2E20610B-FD55-45A3-BD5E-CCC8334C65B7}" dt="2020-11-14T14:05:39.737" v="689"/>
          <ac:inkMkLst>
            <pc:docMk/>
            <pc:sldMk cId="210890507" sldId="258"/>
            <ac:inkMk id="157" creationId="{1CC8C637-DF17-4549-9082-F004E2742397}"/>
          </ac:inkMkLst>
        </pc:inkChg>
        <pc:inkChg chg="mod">
          <ac:chgData name="D K" userId="9ae49f2f11440d07" providerId="LiveId" clId="{2E20610B-FD55-45A3-BD5E-CCC8334C65B7}" dt="2020-11-14T14:05:39.737" v="689"/>
          <ac:inkMkLst>
            <pc:docMk/>
            <pc:sldMk cId="210890507" sldId="258"/>
            <ac:inkMk id="158" creationId="{2BBBDA01-552E-40D3-93A7-79DBAE1D3F6C}"/>
          </ac:inkMkLst>
        </pc:inkChg>
        <pc:inkChg chg="mod">
          <ac:chgData name="D K" userId="9ae49f2f11440d07" providerId="LiveId" clId="{2E20610B-FD55-45A3-BD5E-CCC8334C65B7}" dt="2020-11-14T14:05:39.737" v="689"/>
          <ac:inkMkLst>
            <pc:docMk/>
            <pc:sldMk cId="210890507" sldId="258"/>
            <ac:inkMk id="160" creationId="{F0D4C210-C9EF-4809-9AB7-87563AC3E05C}"/>
          </ac:inkMkLst>
        </pc:inkChg>
        <pc:inkChg chg="mod">
          <ac:chgData name="D K" userId="9ae49f2f11440d07" providerId="LiveId" clId="{2E20610B-FD55-45A3-BD5E-CCC8334C65B7}" dt="2020-11-14T14:05:39.737" v="689"/>
          <ac:inkMkLst>
            <pc:docMk/>
            <pc:sldMk cId="210890507" sldId="258"/>
            <ac:inkMk id="161" creationId="{B17B630F-1E31-4CD3-9BD9-A0E3385D446A}"/>
          </ac:inkMkLst>
        </pc:inkChg>
        <pc:inkChg chg="mod">
          <ac:chgData name="D K" userId="9ae49f2f11440d07" providerId="LiveId" clId="{2E20610B-FD55-45A3-BD5E-CCC8334C65B7}" dt="2020-11-14T14:05:39.737" v="689"/>
          <ac:inkMkLst>
            <pc:docMk/>
            <pc:sldMk cId="210890507" sldId="258"/>
            <ac:inkMk id="162" creationId="{1BAD0D76-7157-47FD-9ABE-39C4DEAF057F}"/>
          </ac:inkMkLst>
        </pc:inkChg>
        <pc:inkChg chg="add mod">
          <ac:chgData name="D K" userId="9ae49f2f11440d07" providerId="LiveId" clId="{2E20610B-FD55-45A3-BD5E-CCC8334C65B7}" dt="2020-11-14T14:05:44.507" v="690" actId="164"/>
          <ac:inkMkLst>
            <pc:docMk/>
            <pc:sldMk cId="210890507" sldId="258"/>
            <ac:inkMk id="163" creationId="{6B40775F-B56A-4B7A-A370-E0F5FFD1E549}"/>
          </ac:inkMkLst>
        </pc:inkChg>
        <pc:inkChg chg="mod">
          <ac:chgData name="D K" userId="9ae49f2f11440d07" providerId="LiveId" clId="{2E20610B-FD55-45A3-BD5E-CCC8334C65B7}" dt="2020-11-14T14:05:39.737" v="689"/>
          <ac:inkMkLst>
            <pc:docMk/>
            <pc:sldMk cId="210890507" sldId="258"/>
            <ac:inkMk id="165" creationId="{E9849007-CD38-4FA8-8384-C3902813CF0F}"/>
          </ac:inkMkLst>
        </pc:inkChg>
        <pc:inkChg chg="mod">
          <ac:chgData name="D K" userId="9ae49f2f11440d07" providerId="LiveId" clId="{2E20610B-FD55-45A3-BD5E-CCC8334C65B7}" dt="2020-11-14T14:05:39.737" v="689"/>
          <ac:inkMkLst>
            <pc:docMk/>
            <pc:sldMk cId="210890507" sldId="258"/>
            <ac:inkMk id="166" creationId="{6B817BA5-E4EB-4BDA-8CB4-48D7F3F029B8}"/>
          </ac:inkMkLst>
        </pc:inkChg>
        <pc:inkChg chg="mod">
          <ac:chgData name="D K" userId="9ae49f2f11440d07" providerId="LiveId" clId="{2E20610B-FD55-45A3-BD5E-CCC8334C65B7}" dt="2020-11-14T14:05:39.737" v="689"/>
          <ac:inkMkLst>
            <pc:docMk/>
            <pc:sldMk cId="210890507" sldId="258"/>
            <ac:inkMk id="167" creationId="{07498128-A831-476E-A62E-DCECD8EAD4A6}"/>
          </ac:inkMkLst>
        </pc:inkChg>
        <pc:inkChg chg="mod">
          <ac:chgData name="D K" userId="9ae49f2f11440d07" providerId="LiveId" clId="{2E20610B-FD55-45A3-BD5E-CCC8334C65B7}" dt="2020-11-14T14:05:39.737" v="689"/>
          <ac:inkMkLst>
            <pc:docMk/>
            <pc:sldMk cId="210890507" sldId="258"/>
            <ac:inkMk id="169" creationId="{117267A7-9D67-4382-98A4-EE8D708C5044}"/>
          </ac:inkMkLst>
        </pc:inkChg>
        <pc:inkChg chg="mod">
          <ac:chgData name="D K" userId="9ae49f2f11440d07" providerId="LiveId" clId="{2E20610B-FD55-45A3-BD5E-CCC8334C65B7}" dt="2020-11-14T14:05:39.737" v="689"/>
          <ac:inkMkLst>
            <pc:docMk/>
            <pc:sldMk cId="210890507" sldId="258"/>
            <ac:inkMk id="170" creationId="{0E980927-5736-450B-BB78-D18AD8A3F236}"/>
          </ac:inkMkLst>
        </pc:inkChg>
        <pc:inkChg chg="mod">
          <ac:chgData name="D K" userId="9ae49f2f11440d07" providerId="LiveId" clId="{2E20610B-FD55-45A3-BD5E-CCC8334C65B7}" dt="2020-11-14T14:05:39.737" v="689"/>
          <ac:inkMkLst>
            <pc:docMk/>
            <pc:sldMk cId="210890507" sldId="258"/>
            <ac:inkMk id="172" creationId="{90727DA9-6BA6-430E-877E-37EECF74EEB0}"/>
          </ac:inkMkLst>
        </pc:inkChg>
        <pc:inkChg chg="mod">
          <ac:chgData name="D K" userId="9ae49f2f11440d07" providerId="LiveId" clId="{2E20610B-FD55-45A3-BD5E-CCC8334C65B7}" dt="2020-11-14T14:05:39.737" v="689"/>
          <ac:inkMkLst>
            <pc:docMk/>
            <pc:sldMk cId="210890507" sldId="258"/>
            <ac:inkMk id="173" creationId="{17C1387C-8913-4450-AE9D-AA4DABBAAE31}"/>
          </ac:inkMkLst>
        </pc:inkChg>
        <pc:inkChg chg="mod">
          <ac:chgData name="D K" userId="9ae49f2f11440d07" providerId="LiveId" clId="{2E20610B-FD55-45A3-BD5E-CCC8334C65B7}" dt="2020-11-14T14:05:39.737" v="689"/>
          <ac:inkMkLst>
            <pc:docMk/>
            <pc:sldMk cId="210890507" sldId="258"/>
            <ac:inkMk id="175" creationId="{62ACFBC1-BD00-4781-9515-29DF84E5DD61}"/>
          </ac:inkMkLst>
        </pc:inkChg>
        <pc:inkChg chg="mod">
          <ac:chgData name="D K" userId="9ae49f2f11440d07" providerId="LiveId" clId="{2E20610B-FD55-45A3-BD5E-CCC8334C65B7}" dt="2020-11-14T14:05:39.737" v="689"/>
          <ac:inkMkLst>
            <pc:docMk/>
            <pc:sldMk cId="210890507" sldId="258"/>
            <ac:inkMk id="176" creationId="{1F04A47C-0143-4117-B083-A5E8C5DDF0C5}"/>
          </ac:inkMkLst>
        </pc:inkChg>
        <pc:cxnChg chg="mod">
          <ac:chgData name="D K" userId="9ae49f2f11440d07" providerId="LiveId" clId="{2E20610B-FD55-45A3-BD5E-CCC8334C65B7}" dt="2020-11-14T14:05:28.206" v="687" actId="164"/>
          <ac:cxnSpMkLst>
            <pc:docMk/>
            <pc:sldMk cId="210890507" sldId="258"/>
            <ac:cxnSpMk id="80" creationId="{00000000-0000-0000-0000-000000000000}"/>
          </ac:cxnSpMkLst>
        </pc:cxnChg>
        <pc:cxnChg chg="mod">
          <ac:chgData name="D K" userId="9ae49f2f11440d07" providerId="LiveId" clId="{2E20610B-FD55-45A3-BD5E-CCC8334C65B7}" dt="2020-11-14T14:05:28.206" v="687" actId="164"/>
          <ac:cxnSpMkLst>
            <pc:docMk/>
            <pc:sldMk cId="210890507" sldId="258"/>
            <ac:cxnSpMk id="199" creationId="{0B944520-4B04-4A83-8243-AB7C9CF12699}"/>
          </ac:cxnSpMkLst>
        </pc:cxnChg>
      </pc:sldChg>
      <pc:sldChg chg="del ord">
        <pc:chgData name="D K" userId="9ae49f2f11440d07" providerId="LiveId" clId="{2E20610B-FD55-45A3-BD5E-CCC8334C65B7}" dt="2020-11-14T14:08:08.162" v="712" actId="47"/>
        <pc:sldMkLst>
          <pc:docMk/>
          <pc:sldMk cId="4075188278" sldId="261"/>
        </pc:sldMkLst>
      </pc:sldChg>
      <pc:sldChg chg="del">
        <pc:chgData name="D K" userId="9ae49f2f11440d07" providerId="LiveId" clId="{2E20610B-FD55-45A3-BD5E-CCC8334C65B7}" dt="2020-11-14T14:08:56.752" v="723" actId="47"/>
        <pc:sldMkLst>
          <pc:docMk/>
          <pc:sldMk cId="318965480" sldId="267"/>
        </pc:sldMkLst>
      </pc:sldChg>
      <pc:sldChg chg="del">
        <pc:chgData name="D K" userId="9ae49f2f11440d07" providerId="LiveId" clId="{2E20610B-FD55-45A3-BD5E-CCC8334C65B7}" dt="2020-11-14T14:08:57.616" v="724" actId="47"/>
        <pc:sldMkLst>
          <pc:docMk/>
          <pc:sldMk cId="922615222" sldId="268"/>
        </pc:sldMkLst>
      </pc:sldChg>
      <pc:sldChg chg="addSp delSp modSp mod ord">
        <pc:chgData name="D K" userId="9ae49f2f11440d07" providerId="LiveId" clId="{2E20610B-FD55-45A3-BD5E-CCC8334C65B7}" dt="2020-11-14T14:04:05.210" v="671"/>
        <pc:sldMkLst>
          <pc:docMk/>
          <pc:sldMk cId="598725483" sldId="269"/>
        </pc:sldMkLst>
        <pc:spChg chg="add mod">
          <ac:chgData name="D K" userId="9ae49f2f11440d07" providerId="LiveId" clId="{2E20610B-FD55-45A3-BD5E-CCC8334C65B7}" dt="2020-11-14T14:02:50.191" v="653" actId="20577"/>
          <ac:spMkLst>
            <pc:docMk/>
            <pc:sldMk cId="598725483" sldId="269"/>
            <ac:spMk id="60" creationId="{DB6913F5-5D9D-4655-84AC-88748B150780}"/>
          </ac:spMkLst>
        </pc:spChg>
        <pc:spChg chg="add mod">
          <ac:chgData name="D K" userId="9ae49f2f11440d07" providerId="LiveId" clId="{2E20610B-FD55-45A3-BD5E-CCC8334C65B7}" dt="2020-11-14T14:01:45.232" v="634" actId="20577"/>
          <ac:spMkLst>
            <pc:docMk/>
            <pc:sldMk cId="598725483" sldId="269"/>
            <ac:spMk id="62" creationId="{0C5A9D31-5D74-496B-8ABF-2E0DB3C806BF}"/>
          </ac:spMkLst>
        </pc:spChg>
        <pc:picChg chg="add del mod">
          <ac:chgData name="D K" userId="9ae49f2f11440d07" providerId="LiveId" clId="{2E20610B-FD55-45A3-BD5E-CCC8334C65B7}" dt="2020-11-14T13:41:09.196" v="10" actId="478"/>
          <ac:picMkLst>
            <pc:docMk/>
            <pc:sldMk cId="598725483" sldId="269"/>
            <ac:picMk id="1026" creationId="{31BEBAF5-6FF0-460C-B5AC-FD025404D777}"/>
          </ac:picMkLst>
        </pc:picChg>
        <pc:picChg chg="add del">
          <ac:chgData name="D K" userId="9ae49f2f11440d07" providerId="LiveId" clId="{2E20610B-FD55-45A3-BD5E-CCC8334C65B7}" dt="2020-11-14T13:45:22.480" v="12"/>
          <ac:picMkLst>
            <pc:docMk/>
            <pc:sldMk cId="598725483" sldId="269"/>
            <ac:picMk id="1028" creationId="{ECBB8C29-FE9C-42E6-830C-4C2E3C3CFB27}"/>
          </ac:picMkLst>
        </pc:picChg>
      </pc:sldChg>
      <pc:sldChg chg="addSp modSp mod ord">
        <pc:chgData name="D K" userId="9ae49f2f11440d07" providerId="LiveId" clId="{2E20610B-FD55-45A3-BD5E-CCC8334C65B7}" dt="2020-11-14T14:03:23.469" v="665" actId="20577"/>
        <pc:sldMkLst>
          <pc:docMk/>
          <pc:sldMk cId="1330000498" sldId="270"/>
        </pc:sldMkLst>
        <pc:spChg chg="add mod">
          <ac:chgData name="D K" userId="9ae49f2f11440d07" providerId="LiveId" clId="{2E20610B-FD55-45A3-BD5E-CCC8334C65B7}" dt="2020-11-14T14:03:23.469" v="665" actId="20577"/>
          <ac:spMkLst>
            <pc:docMk/>
            <pc:sldMk cId="1330000498" sldId="270"/>
            <ac:spMk id="88" creationId="{AD35A727-B9BE-4506-B97E-751B2730497A}"/>
          </ac:spMkLst>
        </pc:spChg>
      </pc:sldChg>
      <pc:sldChg chg="addSp modSp mod ord">
        <pc:chgData name="D K" userId="9ae49f2f11440d07" providerId="LiveId" clId="{2E20610B-FD55-45A3-BD5E-CCC8334C65B7}" dt="2020-11-14T14:06:53.496" v="711" actId="20577"/>
        <pc:sldMkLst>
          <pc:docMk/>
          <pc:sldMk cId="4211280156" sldId="271"/>
        </pc:sldMkLst>
        <pc:spChg chg="add mod">
          <ac:chgData name="D K" userId="9ae49f2f11440d07" providerId="LiveId" clId="{2E20610B-FD55-45A3-BD5E-CCC8334C65B7}" dt="2020-11-14T14:06:53.496" v="711" actId="20577"/>
          <ac:spMkLst>
            <pc:docMk/>
            <pc:sldMk cId="4211280156" sldId="271"/>
            <ac:spMk id="112" creationId="{C76106DC-DB62-489B-9B67-65C9170F670B}"/>
          </ac:spMkLst>
        </pc:spChg>
        <pc:spChg chg="add mod">
          <ac:chgData name="D K" userId="9ae49f2f11440d07" providerId="LiveId" clId="{2E20610B-FD55-45A3-BD5E-CCC8334C65B7}" dt="2020-11-14T14:01:52.248" v="635" actId="20577"/>
          <ac:spMkLst>
            <pc:docMk/>
            <pc:sldMk cId="4211280156" sldId="271"/>
            <ac:spMk id="113" creationId="{2DA35101-C227-490B-8F83-B2B6E08539FF}"/>
          </ac:spMkLst>
        </pc:spChg>
      </pc:sldChg>
      <pc:sldChg chg="addSp modSp mod ord">
        <pc:chgData name="D K" userId="9ae49f2f11440d07" providerId="LiveId" clId="{2E20610B-FD55-45A3-BD5E-CCC8334C65B7}" dt="2020-11-14T14:03:15.686" v="659" actId="20577"/>
        <pc:sldMkLst>
          <pc:docMk/>
          <pc:sldMk cId="4227706258" sldId="272"/>
        </pc:sldMkLst>
        <pc:spChg chg="add mod">
          <ac:chgData name="D K" userId="9ae49f2f11440d07" providerId="LiveId" clId="{2E20610B-FD55-45A3-BD5E-CCC8334C65B7}" dt="2020-11-14T14:03:15.686" v="659" actId="20577"/>
          <ac:spMkLst>
            <pc:docMk/>
            <pc:sldMk cId="4227706258" sldId="272"/>
            <ac:spMk id="74" creationId="{64661464-C739-4F13-AEE2-3DB5A96F07B1}"/>
          </ac:spMkLst>
        </pc:spChg>
      </pc:sldChg>
      <pc:sldChg chg="addSp delSp modSp add mod ord">
        <pc:chgData name="D K" userId="9ae49f2f11440d07" providerId="LiveId" clId="{2E20610B-FD55-45A3-BD5E-CCC8334C65B7}" dt="2020-11-14T14:02:04.443" v="643"/>
        <pc:sldMkLst>
          <pc:docMk/>
          <pc:sldMk cId="4086474230" sldId="273"/>
        </pc:sldMkLst>
        <pc:spChg chg="add mod">
          <ac:chgData name="D K" userId="9ae49f2f11440d07" providerId="LiveId" clId="{2E20610B-FD55-45A3-BD5E-CCC8334C65B7}" dt="2020-11-14T13:57:56.777" v="271" actId="20577"/>
          <ac:spMkLst>
            <pc:docMk/>
            <pc:sldMk cId="4086474230" sldId="273"/>
            <ac:spMk id="80" creationId="{ABDFF0CD-461D-45C6-BA6F-2BFB0DA0CA31}"/>
          </ac:spMkLst>
        </pc:spChg>
        <pc:spChg chg="add mod">
          <ac:chgData name="D K" userId="9ae49f2f11440d07" providerId="LiveId" clId="{2E20610B-FD55-45A3-BD5E-CCC8334C65B7}" dt="2020-11-14T14:01:38.632" v="633" actId="20577"/>
          <ac:spMkLst>
            <pc:docMk/>
            <pc:sldMk cId="4086474230" sldId="273"/>
            <ac:spMk id="81" creationId="{F4E69FCF-23DF-4011-BA16-964CCBDD149A}"/>
          </ac:spMkLst>
        </pc:spChg>
        <pc:grpChg chg="del">
          <ac:chgData name="D K" userId="9ae49f2f11440d07" providerId="LiveId" clId="{2E20610B-FD55-45A3-BD5E-CCC8334C65B7}" dt="2020-11-14T13:38:11.578" v="1" actId="478"/>
          <ac:grpSpMkLst>
            <pc:docMk/>
            <pc:sldMk cId="4086474230" sldId="273"/>
            <ac:grpSpMk id="2" creationId="{DE33A694-3AC7-4F5A-BD3C-4E9208E8B849}"/>
          </ac:grpSpMkLst>
        </pc:grpChg>
        <pc:grpChg chg="del mod">
          <ac:chgData name="D K" userId="9ae49f2f11440d07" providerId="LiveId" clId="{2E20610B-FD55-45A3-BD5E-CCC8334C65B7}" dt="2020-11-14T13:48:40.748" v="73"/>
          <ac:grpSpMkLst>
            <pc:docMk/>
            <pc:sldMk cId="4086474230" sldId="273"/>
            <ac:grpSpMk id="19" creationId="{F6A49B81-75DA-4635-A7EC-E249372EE7B6}"/>
          </ac:grpSpMkLst>
        </pc:grpChg>
        <pc:grpChg chg="del mod">
          <ac:chgData name="D K" userId="9ae49f2f11440d07" providerId="LiveId" clId="{2E20610B-FD55-45A3-BD5E-CCC8334C65B7}" dt="2020-11-14T13:48:43.913" v="75"/>
          <ac:grpSpMkLst>
            <pc:docMk/>
            <pc:sldMk cId="4086474230" sldId="273"/>
            <ac:grpSpMk id="21" creationId="{0DEA225E-227A-4963-AA47-D01034535E65}"/>
          </ac:grpSpMkLst>
        </pc:grpChg>
        <pc:grpChg chg="del mod">
          <ac:chgData name="D K" userId="9ae49f2f11440d07" providerId="LiveId" clId="{2E20610B-FD55-45A3-BD5E-CCC8334C65B7}" dt="2020-11-14T13:48:47.446" v="77"/>
          <ac:grpSpMkLst>
            <pc:docMk/>
            <pc:sldMk cId="4086474230" sldId="273"/>
            <ac:grpSpMk id="23" creationId="{F5D6E3E2-BDF3-4364-9CA8-5885E8E05EF2}"/>
          </ac:grpSpMkLst>
        </pc:grpChg>
        <pc:grpChg chg="mod">
          <ac:chgData name="D K" userId="9ae49f2f11440d07" providerId="LiveId" clId="{2E20610B-FD55-45A3-BD5E-CCC8334C65B7}" dt="2020-11-14T13:48:47.446" v="77"/>
          <ac:grpSpMkLst>
            <pc:docMk/>
            <pc:sldMk cId="4086474230" sldId="273"/>
            <ac:grpSpMk id="25" creationId="{D5BF44CE-689A-4CEC-9759-666F985A24CD}"/>
          </ac:grpSpMkLst>
        </pc:grpChg>
        <pc:grpChg chg="del mod">
          <ac:chgData name="D K" userId="9ae49f2f11440d07" providerId="LiveId" clId="{2E20610B-FD55-45A3-BD5E-CCC8334C65B7}" dt="2020-11-14T13:48:55.948" v="87"/>
          <ac:grpSpMkLst>
            <pc:docMk/>
            <pc:sldMk cId="4086474230" sldId="273"/>
            <ac:grpSpMk id="33" creationId="{6D818225-D314-4E05-A0E9-AF16B2483287}"/>
          </ac:grpSpMkLst>
        </pc:grpChg>
        <pc:grpChg chg="mod">
          <ac:chgData name="D K" userId="9ae49f2f11440d07" providerId="LiveId" clId="{2E20610B-FD55-45A3-BD5E-CCC8334C65B7}" dt="2020-11-14T13:48:55.948" v="87"/>
          <ac:grpSpMkLst>
            <pc:docMk/>
            <pc:sldMk cId="4086474230" sldId="273"/>
            <ac:grpSpMk id="35" creationId="{7CCF6D32-E491-4096-9328-239D474320A9}"/>
          </ac:grpSpMkLst>
        </pc:grpChg>
        <pc:grpChg chg="del mod">
          <ac:chgData name="D K" userId="9ae49f2f11440d07" providerId="LiveId" clId="{2E20610B-FD55-45A3-BD5E-CCC8334C65B7}" dt="2020-11-14T13:49:29.017" v="92"/>
          <ac:grpSpMkLst>
            <pc:docMk/>
            <pc:sldMk cId="4086474230" sldId="273"/>
            <ac:grpSpMk id="40" creationId="{6E29AD9F-6947-4FB7-A30C-DDADF7C31365}"/>
          </ac:grpSpMkLst>
        </pc:grpChg>
        <pc:grpChg chg="mod">
          <ac:chgData name="D K" userId="9ae49f2f11440d07" providerId="LiveId" clId="{2E20610B-FD55-45A3-BD5E-CCC8334C65B7}" dt="2020-11-14T13:49:47.860" v="103"/>
          <ac:grpSpMkLst>
            <pc:docMk/>
            <pc:sldMk cId="4086474230" sldId="273"/>
            <ac:grpSpMk id="52" creationId="{9732A68F-4FE0-48E5-B289-D62D61E405AE}"/>
          </ac:grpSpMkLst>
        </pc:grpChg>
        <pc:grpChg chg="mod">
          <ac:chgData name="D K" userId="9ae49f2f11440d07" providerId="LiveId" clId="{2E20610B-FD55-45A3-BD5E-CCC8334C65B7}" dt="2020-11-14T13:49:53.212" v="107"/>
          <ac:grpSpMkLst>
            <pc:docMk/>
            <pc:sldMk cId="4086474230" sldId="273"/>
            <ac:grpSpMk id="56" creationId="{0553BA31-1A7C-42D4-953F-CE40D9AB5E5F}"/>
          </ac:grpSpMkLst>
        </pc:grpChg>
        <pc:grpChg chg="del mod">
          <ac:chgData name="D K" userId="9ae49f2f11440d07" providerId="LiveId" clId="{2E20610B-FD55-45A3-BD5E-CCC8334C65B7}" dt="2020-11-14T13:50:15.866" v="114"/>
          <ac:grpSpMkLst>
            <pc:docMk/>
            <pc:sldMk cId="4086474230" sldId="273"/>
            <ac:grpSpMk id="61" creationId="{8C958261-42F6-44CE-BC4C-EFADA26BABD7}"/>
          </ac:grpSpMkLst>
        </pc:grpChg>
        <pc:grpChg chg="del mod">
          <ac:chgData name="D K" userId="9ae49f2f11440d07" providerId="LiveId" clId="{2E20610B-FD55-45A3-BD5E-CCC8334C65B7}" dt="2020-11-14T13:50:27.574" v="116"/>
          <ac:grpSpMkLst>
            <pc:docMk/>
            <pc:sldMk cId="4086474230" sldId="273"/>
            <ac:grpSpMk id="63" creationId="{B67B4987-9156-450B-BED1-39B983CCCD08}"/>
          </ac:grpSpMkLst>
        </pc:grpChg>
        <pc:grpChg chg="mod">
          <ac:chgData name="D K" userId="9ae49f2f11440d07" providerId="LiveId" clId="{2E20610B-FD55-45A3-BD5E-CCC8334C65B7}" dt="2020-11-14T13:50:31.539" v="121"/>
          <ac:grpSpMkLst>
            <pc:docMk/>
            <pc:sldMk cId="4086474230" sldId="273"/>
            <ac:grpSpMk id="67" creationId="{46E3EA96-5B8D-4934-8DE4-FBA79228E6F0}"/>
          </ac:grpSpMkLst>
        </pc:grpChg>
        <pc:grpChg chg="del mod">
          <ac:chgData name="D K" userId="9ae49f2f11440d07" providerId="LiveId" clId="{2E20610B-FD55-45A3-BD5E-CCC8334C65B7}" dt="2020-11-14T13:51:04.060" v="125"/>
          <ac:grpSpMkLst>
            <pc:docMk/>
            <pc:sldMk cId="4086474230" sldId="273"/>
            <ac:grpSpMk id="70" creationId="{3151481B-FAF7-4A65-9EC7-4934F4E065A8}"/>
          </ac:grpSpMkLst>
        </pc:grpChg>
        <pc:grpChg chg="mod">
          <ac:chgData name="D K" userId="9ae49f2f11440d07" providerId="LiveId" clId="{2E20610B-FD55-45A3-BD5E-CCC8334C65B7}" dt="2020-11-14T13:51:09.545" v="130"/>
          <ac:grpSpMkLst>
            <pc:docMk/>
            <pc:sldMk cId="4086474230" sldId="273"/>
            <ac:grpSpMk id="73" creationId="{A88EB6B7-EB5E-4F0B-A376-B94252251960}"/>
          </ac:grpSpMkLst>
        </pc:grpChg>
        <pc:grpChg chg="mod">
          <ac:chgData name="D K" userId="9ae49f2f11440d07" providerId="LiveId" clId="{2E20610B-FD55-45A3-BD5E-CCC8334C65B7}" dt="2020-11-14T13:51:13.115" v="134"/>
          <ac:grpSpMkLst>
            <pc:docMk/>
            <pc:sldMk cId="4086474230" sldId="273"/>
            <ac:grpSpMk id="76" creationId="{B567847F-1770-47E7-B8B4-517D56408F5C}"/>
          </ac:grpSpMkLst>
        </pc:grpChg>
        <pc:grpChg chg="mod">
          <ac:chgData name="D K" userId="9ae49f2f11440d07" providerId="LiveId" clId="{2E20610B-FD55-45A3-BD5E-CCC8334C65B7}" dt="2020-11-14T13:51:18.049" v="138"/>
          <ac:grpSpMkLst>
            <pc:docMk/>
            <pc:sldMk cId="4086474230" sldId="273"/>
            <ac:grpSpMk id="79" creationId="{785DFE19-CA51-4BD4-9A62-0B1774F79B05}"/>
          </ac:grpSpMkLst>
        </pc:grpChg>
        <pc:picChg chg="add mod">
          <ac:chgData name="D K" userId="9ae49f2f11440d07" providerId="LiveId" clId="{2E20610B-FD55-45A3-BD5E-CCC8334C65B7}" dt="2020-11-14T13:38:24.020" v="5" actId="14100"/>
          <ac:picMkLst>
            <pc:docMk/>
            <pc:sldMk cId="4086474230" sldId="273"/>
            <ac:picMk id="3" creationId="{57CE345C-7A9D-46DD-8570-5EC2DBB39369}"/>
          </ac:picMkLst>
        </pc:picChg>
        <pc:inkChg chg="add del">
          <ac:chgData name="D K" userId="9ae49f2f11440d07" providerId="LiveId" clId="{2E20610B-FD55-45A3-BD5E-CCC8334C65B7}" dt="2020-11-14T13:51:10.364" v="131"/>
          <ac:inkMkLst>
            <pc:docMk/>
            <pc:sldMk cId="4086474230" sldId="273"/>
            <ac:inkMk id="4" creationId="{939C3765-2150-410A-98A8-099855251B5C}"/>
          </ac:inkMkLst>
        </pc:inkChg>
        <pc:inkChg chg="add del">
          <ac:chgData name="D K" userId="9ae49f2f11440d07" providerId="LiveId" clId="{2E20610B-FD55-45A3-BD5E-CCC8334C65B7}" dt="2020-11-14T13:48:19.379" v="61"/>
          <ac:inkMkLst>
            <pc:docMk/>
            <pc:sldMk cId="4086474230" sldId="273"/>
            <ac:inkMk id="5" creationId="{E50798C5-8D16-4A25-AD6E-66D6E72CF3C8}"/>
          </ac:inkMkLst>
        </pc:inkChg>
        <pc:inkChg chg="add del">
          <ac:chgData name="D K" userId="9ae49f2f11440d07" providerId="LiveId" clId="{2E20610B-FD55-45A3-BD5E-CCC8334C65B7}" dt="2020-11-14T13:48:19.385" v="64"/>
          <ac:inkMkLst>
            <pc:docMk/>
            <pc:sldMk cId="4086474230" sldId="273"/>
            <ac:inkMk id="6" creationId="{39EEE44F-73BD-458C-AAAC-4EFAD92D3B18}"/>
          </ac:inkMkLst>
        </pc:inkChg>
        <pc:inkChg chg="add del">
          <ac:chgData name="D K" userId="9ae49f2f11440d07" providerId="LiveId" clId="{2E20610B-FD55-45A3-BD5E-CCC8334C65B7}" dt="2020-11-14T13:48:19.379" v="62"/>
          <ac:inkMkLst>
            <pc:docMk/>
            <pc:sldMk cId="4086474230" sldId="273"/>
            <ac:inkMk id="7" creationId="{69832EDF-A0A0-4627-ADCB-76C473DE0FC9}"/>
          </ac:inkMkLst>
        </pc:inkChg>
        <pc:inkChg chg="add del">
          <ac:chgData name="D K" userId="9ae49f2f11440d07" providerId="LiveId" clId="{2E20610B-FD55-45A3-BD5E-CCC8334C65B7}" dt="2020-11-14T13:48:19.379" v="63"/>
          <ac:inkMkLst>
            <pc:docMk/>
            <pc:sldMk cId="4086474230" sldId="273"/>
            <ac:inkMk id="8" creationId="{6938805F-80E2-46B3-B0CF-A7E58E0EC408}"/>
          </ac:inkMkLst>
        </pc:inkChg>
        <pc:inkChg chg="add del">
          <ac:chgData name="D K" userId="9ae49f2f11440d07" providerId="LiveId" clId="{2E20610B-FD55-45A3-BD5E-CCC8334C65B7}" dt="2020-11-14T13:48:18.049" v="57"/>
          <ac:inkMkLst>
            <pc:docMk/>
            <pc:sldMk cId="4086474230" sldId="273"/>
            <ac:inkMk id="9" creationId="{B6CA7831-041D-490D-A011-D55773286ABA}"/>
          </ac:inkMkLst>
        </pc:inkChg>
        <pc:inkChg chg="add del">
          <ac:chgData name="D K" userId="9ae49f2f11440d07" providerId="LiveId" clId="{2E20610B-FD55-45A3-BD5E-CCC8334C65B7}" dt="2020-11-14T13:48:18.056" v="60"/>
          <ac:inkMkLst>
            <pc:docMk/>
            <pc:sldMk cId="4086474230" sldId="273"/>
            <ac:inkMk id="10" creationId="{4C8FD1E5-5DF9-4771-9EA4-0046869A6711}"/>
          </ac:inkMkLst>
        </pc:inkChg>
        <pc:inkChg chg="add del">
          <ac:chgData name="D K" userId="9ae49f2f11440d07" providerId="LiveId" clId="{2E20610B-FD55-45A3-BD5E-CCC8334C65B7}" dt="2020-11-14T13:48:18.051" v="58"/>
          <ac:inkMkLst>
            <pc:docMk/>
            <pc:sldMk cId="4086474230" sldId="273"/>
            <ac:inkMk id="11" creationId="{CE67389D-DDD1-48C6-AA21-8B12F7B674EC}"/>
          </ac:inkMkLst>
        </pc:inkChg>
        <pc:inkChg chg="add del">
          <ac:chgData name="D K" userId="9ae49f2f11440d07" providerId="LiveId" clId="{2E20610B-FD55-45A3-BD5E-CCC8334C65B7}" dt="2020-11-14T13:48:18.053" v="59"/>
          <ac:inkMkLst>
            <pc:docMk/>
            <pc:sldMk cId="4086474230" sldId="273"/>
            <ac:inkMk id="12" creationId="{1A826342-16AC-46D4-AA4F-CE3B6923E678}"/>
          </ac:inkMkLst>
        </pc:inkChg>
        <pc:inkChg chg="add mod">
          <ac:chgData name="D K" userId="9ae49f2f11440d07" providerId="LiveId" clId="{2E20610B-FD55-45A3-BD5E-CCC8334C65B7}" dt="2020-11-14T13:48:47.446" v="77"/>
          <ac:inkMkLst>
            <pc:docMk/>
            <pc:sldMk cId="4086474230" sldId="273"/>
            <ac:inkMk id="13" creationId="{B3969FC3-4959-45EF-921C-36CD29691A2F}"/>
          </ac:inkMkLst>
        </pc:inkChg>
        <pc:inkChg chg="add mod">
          <ac:chgData name="D K" userId="9ae49f2f11440d07" providerId="LiveId" clId="{2E20610B-FD55-45A3-BD5E-CCC8334C65B7}" dt="2020-11-14T13:48:47.446" v="77"/>
          <ac:inkMkLst>
            <pc:docMk/>
            <pc:sldMk cId="4086474230" sldId="273"/>
            <ac:inkMk id="14" creationId="{1B66C882-A1B9-4422-97AC-C402AB4D1E5F}"/>
          </ac:inkMkLst>
        </pc:inkChg>
        <pc:inkChg chg="add mod">
          <ac:chgData name="D K" userId="9ae49f2f11440d07" providerId="LiveId" clId="{2E20610B-FD55-45A3-BD5E-CCC8334C65B7}" dt="2020-11-14T13:48:47.446" v="77"/>
          <ac:inkMkLst>
            <pc:docMk/>
            <pc:sldMk cId="4086474230" sldId="273"/>
            <ac:inkMk id="15" creationId="{65E17267-834A-49F5-8E8C-690C722BA2E0}"/>
          </ac:inkMkLst>
        </pc:inkChg>
        <pc:inkChg chg="add mod">
          <ac:chgData name="D K" userId="9ae49f2f11440d07" providerId="LiveId" clId="{2E20610B-FD55-45A3-BD5E-CCC8334C65B7}" dt="2020-11-14T13:48:47.446" v="77"/>
          <ac:inkMkLst>
            <pc:docMk/>
            <pc:sldMk cId="4086474230" sldId="273"/>
            <ac:inkMk id="16" creationId="{AF029E95-AF8F-41CA-B5C3-394233AC9D47}"/>
          </ac:inkMkLst>
        </pc:inkChg>
        <pc:inkChg chg="add mod">
          <ac:chgData name="D K" userId="9ae49f2f11440d07" providerId="LiveId" clId="{2E20610B-FD55-45A3-BD5E-CCC8334C65B7}" dt="2020-11-14T13:48:47.446" v="77"/>
          <ac:inkMkLst>
            <pc:docMk/>
            <pc:sldMk cId="4086474230" sldId="273"/>
            <ac:inkMk id="17" creationId="{0E1ECE41-4900-434B-9C83-65DD2D680168}"/>
          </ac:inkMkLst>
        </pc:inkChg>
        <pc:inkChg chg="add mod">
          <ac:chgData name="D K" userId="9ae49f2f11440d07" providerId="LiveId" clId="{2E20610B-FD55-45A3-BD5E-CCC8334C65B7}" dt="2020-11-14T13:48:47.446" v="77"/>
          <ac:inkMkLst>
            <pc:docMk/>
            <pc:sldMk cId="4086474230" sldId="273"/>
            <ac:inkMk id="18" creationId="{52B5F444-8743-4888-8FDC-B65208794CFE}"/>
          </ac:inkMkLst>
        </pc:inkChg>
        <pc:inkChg chg="add mod">
          <ac:chgData name="D K" userId="9ae49f2f11440d07" providerId="LiveId" clId="{2E20610B-FD55-45A3-BD5E-CCC8334C65B7}" dt="2020-11-14T13:48:43.913" v="75"/>
          <ac:inkMkLst>
            <pc:docMk/>
            <pc:sldMk cId="4086474230" sldId="273"/>
            <ac:inkMk id="20" creationId="{AF8E9A27-AB4F-45DB-A377-4B7C8A6558E9}"/>
          </ac:inkMkLst>
        </pc:inkChg>
        <pc:inkChg chg="add mod">
          <ac:chgData name="D K" userId="9ae49f2f11440d07" providerId="LiveId" clId="{2E20610B-FD55-45A3-BD5E-CCC8334C65B7}" dt="2020-11-14T13:48:47.446" v="77"/>
          <ac:inkMkLst>
            <pc:docMk/>
            <pc:sldMk cId="4086474230" sldId="273"/>
            <ac:inkMk id="22" creationId="{5A2BA1EC-F6F8-4D55-B474-B64FCE133F04}"/>
          </ac:inkMkLst>
        </pc:inkChg>
        <pc:inkChg chg="add mod">
          <ac:chgData name="D K" userId="9ae49f2f11440d07" providerId="LiveId" clId="{2E20610B-FD55-45A3-BD5E-CCC8334C65B7}" dt="2020-11-14T13:48:47.446" v="77"/>
          <ac:inkMkLst>
            <pc:docMk/>
            <pc:sldMk cId="4086474230" sldId="273"/>
            <ac:inkMk id="24" creationId="{D9DC6F6B-FACF-420F-9F3A-E605E6C813BF}"/>
          </ac:inkMkLst>
        </pc:inkChg>
        <pc:inkChg chg="add">
          <ac:chgData name="D K" userId="9ae49f2f11440d07" providerId="LiveId" clId="{2E20610B-FD55-45A3-BD5E-CCC8334C65B7}" dt="2020-11-14T13:48:48.584" v="78" actId="9405"/>
          <ac:inkMkLst>
            <pc:docMk/>
            <pc:sldMk cId="4086474230" sldId="273"/>
            <ac:inkMk id="26" creationId="{2F7DFA5F-DF95-4BA3-8F5A-F0F87DF89391}"/>
          </ac:inkMkLst>
        </pc:inkChg>
        <pc:inkChg chg="add">
          <ac:chgData name="D K" userId="9ae49f2f11440d07" providerId="LiveId" clId="{2E20610B-FD55-45A3-BD5E-CCC8334C65B7}" dt="2020-11-14T13:48:48.955" v="79" actId="9405"/>
          <ac:inkMkLst>
            <pc:docMk/>
            <pc:sldMk cId="4086474230" sldId="273"/>
            <ac:inkMk id="27" creationId="{CF658461-6636-4835-9C5D-638901258295}"/>
          </ac:inkMkLst>
        </pc:inkChg>
        <pc:inkChg chg="add">
          <ac:chgData name="D K" userId="9ae49f2f11440d07" providerId="LiveId" clId="{2E20610B-FD55-45A3-BD5E-CCC8334C65B7}" dt="2020-11-14T13:48:49.348" v="80" actId="9405"/>
          <ac:inkMkLst>
            <pc:docMk/>
            <pc:sldMk cId="4086474230" sldId="273"/>
            <ac:inkMk id="28" creationId="{D9DDC2E1-36D4-40E7-BDD2-F6DD0EEBEF9E}"/>
          </ac:inkMkLst>
        </pc:inkChg>
        <pc:inkChg chg="add">
          <ac:chgData name="D K" userId="9ae49f2f11440d07" providerId="LiveId" clId="{2E20610B-FD55-45A3-BD5E-CCC8334C65B7}" dt="2020-11-14T13:48:49.685" v="81" actId="9405"/>
          <ac:inkMkLst>
            <pc:docMk/>
            <pc:sldMk cId="4086474230" sldId="273"/>
            <ac:inkMk id="29" creationId="{D4E5A762-2149-4ECB-ADFE-2DB7904F782D}"/>
          </ac:inkMkLst>
        </pc:inkChg>
        <pc:inkChg chg="add mod">
          <ac:chgData name="D K" userId="9ae49f2f11440d07" providerId="LiveId" clId="{2E20610B-FD55-45A3-BD5E-CCC8334C65B7}" dt="2020-11-14T13:48:55.948" v="87"/>
          <ac:inkMkLst>
            <pc:docMk/>
            <pc:sldMk cId="4086474230" sldId="273"/>
            <ac:inkMk id="30" creationId="{89B43E9B-8450-4223-9C9B-A4A9E33E6A85}"/>
          </ac:inkMkLst>
        </pc:inkChg>
        <pc:inkChg chg="add mod">
          <ac:chgData name="D K" userId="9ae49f2f11440d07" providerId="LiveId" clId="{2E20610B-FD55-45A3-BD5E-CCC8334C65B7}" dt="2020-11-14T13:48:55.948" v="87"/>
          <ac:inkMkLst>
            <pc:docMk/>
            <pc:sldMk cId="4086474230" sldId="273"/>
            <ac:inkMk id="31" creationId="{7BB1B5E9-5032-4781-AE55-12FF681D294E}"/>
          </ac:inkMkLst>
        </pc:inkChg>
        <pc:inkChg chg="add mod">
          <ac:chgData name="D K" userId="9ae49f2f11440d07" providerId="LiveId" clId="{2E20610B-FD55-45A3-BD5E-CCC8334C65B7}" dt="2020-11-14T13:48:55.948" v="87"/>
          <ac:inkMkLst>
            <pc:docMk/>
            <pc:sldMk cId="4086474230" sldId="273"/>
            <ac:inkMk id="32" creationId="{F5569C87-8C9C-4FD6-99AF-8D154748B323}"/>
          </ac:inkMkLst>
        </pc:inkChg>
        <pc:inkChg chg="add mod">
          <ac:chgData name="D K" userId="9ae49f2f11440d07" providerId="LiveId" clId="{2E20610B-FD55-45A3-BD5E-CCC8334C65B7}" dt="2020-11-14T13:48:55.948" v="87"/>
          <ac:inkMkLst>
            <pc:docMk/>
            <pc:sldMk cId="4086474230" sldId="273"/>
            <ac:inkMk id="34" creationId="{499DF49E-056C-40EA-A31A-FF0D49712D27}"/>
          </ac:inkMkLst>
        </pc:inkChg>
        <pc:inkChg chg="add del">
          <ac:chgData name="D K" userId="9ae49f2f11440d07" providerId="LiveId" clId="{2E20610B-FD55-45A3-BD5E-CCC8334C65B7}" dt="2020-11-14T13:51:06.529" v="127"/>
          <ac:inkMkLst>
            <pc:docMk/>
            <pc:sldMk cId="4086474230" sldId="273"/>
            <ac:inkMk id="36" creationId="{70953CBB-3467-49CF-869C-36F3768E81FA}"/>
          </ac:inkMkLst>
        </pc:inkChg>
        <pc:inkChg chg="add del mod">
          <ac:chgData name="D K" userId="9ae49f2f11440d07" providerId="LiveId" clId="{2E20610B-FD55-45A3-BD5E-CCC8334C65B7}" dt="2020-11-14T13:49:29.017" v="92"/>
          <ac:inkMkLst>
            <pc:docMk/>
            <pc:sldMk cId="4086474230" sldId="273"/>
            <ac:inkMk id="37" creationId="{C5F0B1C9-EFE2-4261-9858-96151A9A2E54}"/>
          </ac:inkMkLst>
        </pc:inkChg>
        <pc:inkChg chg="add del mod">
          <ac:chgData name="D K" userId="9ae49f2f11440d07" providerId="LiveId" clId="{2E20610B-FD55-45A3-BD5E-CCC8334C65B7}" dt="2020-11-14T13:49:29.021" v="93"/>
          <ac:inkMkLst>
            <pc:docMk/>
            <pc:sldMk cId="4086474230" sldId="273"/>
            <ac:inkMk id="39" creationId="{A9503474-E4E0-4CC3-A3CA-46BECE1B1319}"/>
          </ac:inkMkLst>
        </pc:inkChg>
        <pc:inkChg chg="add">
          <ac:chgData name="D K" userId="9ae49f2f11440d07" providerId="LiveId" clId="{2E20610B-FD55-45A3-BD5E-CCC8334C65B7}" dt="2020-11-14T13:49:36.439" v="94" actId="9405"/>
          <ac:inkMkLst>
            <pc:docMk/>
            <pc:sldMk cId="4086474230" sldId="273"/>
            <ac:inkMk id="41" creationId="{A4E0D022-1D22-4FAB-BD06-916424D2456E}"/>
          </ac:inkMkLst>
        </pc:inkChg>
        <pc:inkChg chg="add">
          <ac:chgData name="D K" userId="9ae49f2f11440d07" providerId="LiveId" clId="{2E20610B-FD55-45A3-BD5E-CCC8334C65B7}" dt="2020-11-14T13:49:43.412" v="95" actId="9405"/>
          <ac:inkMkLst>
            <pc:docMk/>
            <pc:sldMk cId="4086474230" sldId="273"/>
            <ac:inkMk id="42" creationId="{A36FA354-1D2A-4208-9A88-46BAAE6B2D64}"/>
          </ac:inkMkLst>
        </pc:inkChg>
        <pc:inkChg chg="add">
          <ac:chgData name="D K" userId="9ae49f2f11440d07" providerId="LiveId" clId="{2E20610B-FD55-45A3-BD5E-CCC8334C65B7}" dt="2020-11-14T13:49:43.753" v="96" actId="9405"/>
          <ac:inkMkLst>
            <pc:docMk/>
            <pc:sldMk cId="4086474230" sldId="273"/>
            <ac:inkMk id="43" creationId="{BBD3596A-461D-43BF-8DCF-40F5321E0617}"/>
          </ac:inkMkLst>
        </pc:inkChg>
        <pc:inkChg chg="add mod">
          <ac:chgData name="D K" userId="9ae49f2f11440d07" providerId="LiveId" clId="{2E20610B-FD55-45A3-BD5E-CCC8334C65B7}" dt="2020-11-14T13:49:47.860" v="103"/>
          <ac:inkMkLst>
            <pc:docMk/>
            <pc:sldMk cId="4086474230" sldId="273"/>
            <ac:inkMk id="44" creationId="{B9A9AB4C-FA78-48B9-817C-5CD61B29E043}"/>
          </ac:inkMkLst>
        </pc:inkChg>
        <pc:inkChg chg="add mod">
          <ac:chgData name="D K" userId="9ae49f2f11440d07" providerId="LiveId" clId="{2E20610B-FD55-45A3-BD5E-CCC8334C65B7}" dt="2020-11-14T13:49:47.860" v="103"/>
          <ac:inkMkLst>
            <pc:docMk/>
            <pc:sldMk cId="4086474230" sldId="273"/>
            <ac:inkMk id="45" creationId="{8EF2525F-8469-487C-B550-50E3F2CB08C1}"/>
          </ac:inkMkLst>
        </pc:inkChg>
        <pc:inkChg chg="add mod">
          <ac:chgData name="D K" userId="9ae49f2f11440d07" providerId="LiveId" clId="{2E20610B-FD55-45A3-BD5E-CCC8334C65B7}" dt="2020-11-14T13:49:47.860" v="103"/>
          <ac:inkMkLst>
            <pc:docMk/>
            <pc:sldMk cId="4086474230" sldId="273"/>
            <ac:inkMk id="46" creationId="{4E2F4D0A-50F5-4B1F-8070-37D0F9D0E4A1}"/>
          </ac:inkMkLst>
        </pc:inkChg>
        <pc:inkChg chg="add mod">
          <ac:chgData name="D K" userId="9ae49f2f11440d07" providerId="LiveId" clId="{2E20610B-FD55-45A3-BD5E-CCC8334C65B7}" dt="2020-11-14T13:49:47.860" v="103"/>
          <ac:inkMkLst>
            <pc:docMk/>
            <pc:sldMk cId="4086474230" sldId="273"/>
            <ac:inkMk id="47" creationId="{DB9BDF96-8DC3-4A78-AA69-25B1651B8AD2}"/>
          </ac:inkMkLst>
        </pc:inkChg>
        <pc:inkChg chg="add mod">
          <ac:chgData name="D K" userId="9ae49f2f11440d07" providerId="LiveId" clId="{2E20610B-FD55-45A3-BD5E-CCC8334C65B7}" dt="2020-11-14T13:49:47.860" v="103"/>
          <ac:inkMkLst>
            <pc:docMk/>
            <pc:sldMk cId="4086474230" sldId="273"/>
            <ac:inkMk id="48" creationId="{E39B36A0-0499-43DC-9F80-EC4B0A988831}"/>
          </ac:inkMkLst>
        </pc:inkChg>
        <pc:inkChg chg="add mod">
          <ac:chgData name="D K" userId="9ae49f2f11440d07" providerId="LiveId" clId="{2E20610B-FD55-45A3-BD5E-CCC8334C65B7}" dt="2020-11-14T13:49:47.860" v="103"/>
          <ac:inkMkLst>
            <pc:docMk/>
            <pc:sldMk cId="4086474230" sldId="273"/>
            <ac:inkMk id="49" creationId="{DF717C46-7440-4184-9590-E9AAA440650E}"/>
          </ac:inkMkLst>
        </pc:inkChg>
        <pc:inkChg chg="add mod">
          <ac:chgData name="D K" userId="9ae49f2f11440d07" providerId="LiveId" clId="{2E20610B-FD55-45A3-BD5E-CCC8334C65B7}" dt="2020-11-14T13:49:53.212" v="107"/>
          <ac:inkMkLst>
            <pc:docMk/>
            <pc:sldMk cId="4086474230" sldId="273"/>
            <ac:inkMk id="53" creationId="{D051352F-239B-4FE1-8C65-44E8FE9926F4}"/>
          </ac:inkMkLst>
        </pc:inkChg>
        <pc:inkChg chg="add mod">
          <ac:chgData name="D K" userId="9ae49f2f11440d07" providerId="LiveId" clId="{2E20610B-FD55-45A3-BD5E-CCC8334C65B7}" dt="2020-11-14T13:49:53.212" v="107"/>
          <ac:inkMkLst>
            <pc:docMk/>
            <pc:sldMk cId="4086474230" sldId="273"/>
            <ac:inkMk id="54" creationId="{DEA4F7A6-4452-4039-B382-FB3D23EE2064}"/>
          </ac:inkMkLst>
        </pc:inkChg>
        <pc:inkChg chg="add mod">
          <ac:chgData name="D K" userId="9ae49f2f11440d07" providerId="LiveId" clId="{2E20610B-FD55-45A3-BD5E-CCC8334C65B7}" dt="2020-11-14T13:49:53.212" v="107"/>
          <ac:inkMkLst>
            <pc:docMk/>
            <pc:sldMk cId="4086474230" sldId="273"/>
            <ac:inkMk id="55" creationId="{EC83C9E3-CDAC-459A-82F8-1FA62C2ABB4C}"/>
          </ac:inkMkLst>
        </pc:inkChg>
        <pc:inkChg chg="add del">
          <ac:chgData name="D K" userId="9ae49f2f11440d07" providerId="LiveId" clId="{2E20610B-FD55-45A3-BD5E-CCC8334C65B7}" dt="2020-11-14T13:51:14.541" v="135"/>
          <ac:inkMkLst>
            <pc:docMk/>
            <pc:sldMk cId="4086474230" sldId="273"/>
            <ac:inkMk id="57" creationId="{40C4B63F-F063-4FAF-9135-C5E1E7F20F3D}"/>
          </ac:inkMkLst>
        </pc:inkChg>
        <pc:inkChg chg="add">
          <ac:chgData name="D K" userId="9ae49f2f11440d07" providerId="LiveId" clId="{2E20610B-FD55-45A3-BD5E-CCC8334C65B7}" dt="2020-11-14T13:50:11.926" v="109" actId="9405"/>
          <ac:inkMkLst>
            <pc:docMk/>
            <pc:sldMk cId="4086474230" sldId="273"/>
            <ac:inkMk id="58" creationId="{597E6288-AFCF-4A32-93BE-E5F9C9CC4281}"/>
          </ac:inkMkLst>
        </pc:inkChg>
        <pc:inkChg chg="add del mod">
          <ac:chgData name="D K" userId="9ae49f2f11440d07" providerId="LiveId" clId="{2E20610B-FD55-45A3-BD5E-CCC8334C65B7}" dt="2020-11-14T13:50:27.574" v="117"/>
          <ac:inkMkLst>
            <pc:docMk/>
            <pc:sldMk cId="4086474230" sldId="273"/>
            <ac:inkMk id="59" creationId="{1C83A073-9AC4-417C-A345-DD74B1766803}"/>
          </ac:inkMkLst>
        </pc:inkChg>
        <pc:inkChg chg="add del mod">
          <ac:chgData name="D K" userId="9ae49f2f11440d07" providerId="LiveId" clId="{2E20610B-FD55-45A3-BD5E-CCC8334C65B7}" dt="2020-11-14T13:50:27.574" v="116"/>
          <ac:inkMkLst>
            <pc:docMk/>
            <pc:sldMk cId="4086474230" sldId="273"/>
            <ac:inkMk id="60" creationId="{A8806614-315F-4FA9-B97E-3B1C6C2760D5}"/>
          </ac:inkMkLst>
        </pc:inkChg>
        <pc:inkChg chg="add del mod">
          <ac:chgData name="D K" userId="9ae49f2f11440d07" providerId="LiveId" clId="{2E20610B-FD55-45A3-BD5E-CCC8334C65B7}" dt="2020-11-14T13:50:27.574" v="115"/>
          <ac:inkMkLst>
            <pc:docMk/>
            <pc:sldMk cId="4086474230" sldId="273"/>
            <ac:inkMk id="62" creationId="{2CF2AD86-C8D3-4465-88C8-4C61C3FC4348}"/>
          </ac:inkMkLst>
        </pc:inkChg>
        <pc:inkChg chg="add mod">
          <ac:chgData name="D K" userId="9ae49f2f11440d07" providerId="LiveId" clId="{2E20610B-FD55-45A3-BD5E-CCC8334C65B7}" dt="2020-11-14T13:50:31.539" v="121"/>
          <ac:inkMkLst>
            <pc:docMk/>
            <pc:sldMk cId="4086474230" sldId="273"/>
            <ac:inkMk id="64" creationId="{774003FA-ACBE-4733-9217-360F59557A20}"/>
          </ac:inkMkLst>
        </pc:inkChg>
        <pc:inkChg chg="add mod">
          <ac:chgData name="D K" userId="9ae49f2f11440d07" providerId="LiveId" clId="{2E20610B-FD55-45A3-BD5E-CCC8334C65B7}" dt="2020-11-14T13:50:31.539" v="121"/>
          <ac:inkMkLst>
            <pc:docMk/>
            <pc:sldMk cId="4086474230" sldId="273"/>
            <ac:inkMk id="65" creationId="{20076DAB-22F6-4DDA-8A75-D4F7C804F43E}"/>
          </ac:inkMkLst>
        </pc:inkChg>
        <pc:inkChg chg="add mod">
          <ac:chgData name="D K" userId="9ae49f2f11440d07" providerId="LiveId" clId="{2E20610B-FD55-45A3-BD5E-CCC8334C65B7}" dt="2020-11-14T13:50:31.539" v="121"/>
          <ac:inkMkLst>
            <pc:docMk/>
            <pc:sldMk cId="4086474230" sldId="273"/>
            <ac:inkMk id="66" creationId="{0F9DA586-6B68-4476-A49D-179430615849}"/>
          </ac:inkMkLst>
        </pc:inkChg>
        <pc:inkChg chg="add del mod">
          <ac:chgData name="D K" userId="9ae49f2f11440d07" providerId="LiveId" clId="{2E20610B-FD55-45A3-BD5E-CCC8334C65B7}" dt="2020-11-14T13:51:04.061" v="126"/>
          <ac:inkMkLst>
            <pc:docMk/>
            <pc:sldMk cId="4086474230" sldId="273"/>
            <ac:inkMk id="68" creationId="{C34D5A47-6F37-4A2D-BA46-CB2876DA8B3A}"/>
          </ac:inkMkLst>
        </pc:inkChg>
        <pc:inkChg chg="add del mod">
          <ac:chgData name="D K" userId="9ae49f2f11440d07" providerId="LiveId" clId="{2E20610B-FD55-45A3-BD5E-CCC8334C65B7}" dt="2020-11-14T13:51:04.060" v="125"/>
          <ac:inkMkLst>
            <pc:docMk/>
            <pc:sldMk cId="4086474230" sldId="273"/>
            <ac:inkMk id="69" creationId="{16529344-7CBB-462F-8722-36E6F71132C1}"/>
          </ac:inkMkLst>
        </pc:inkChg>
        <pc:inkChg chg="add mod">
          <ac:chgData name="D K" userId="9ae49f2f11440d07" providerId="LiveId" clId="{2E20610B-FD55-45A3-BD5E-CCC8334C65B7}" dt="2020-11-14T13:51:09.545" v="130"/>
          <ac:inkMkLst>
            <pc:docMk/>
            <pc:sldMk cId="4086474230" sldId="273"/>
            <ac:inkMk id="71" creationId="{2C54BD57-DB31-4D68-BD5F-F7D40F957714}"/>
          </ac:inkMkLst>
        </pc:inkChg>
        <pc:inkChg chg="add mod">
          <ac:chgData name="D K" userId="9ae49f2f11440d07" providerId="LiveId" clId="{2E20610B-FD55-45A3-BD5E-CCC8334C65B7}" dt="2020-11-14T13:51:09.545" v="130"/>
          <ac:inkMkLst>
            <pc:docMk/>
            <pc:sldMk cId="4086474230" sldId="273"/>
            <ac:inkMk id="72" creationId="{9D8DE547-F8D7-4F3C-8379-C4FC0349DB1A}"/>
          </ac:inkMkLst>
        </pc:inkChg>
        <pc:inkChg chg="add mod">
          <ac:chgData name="D K" userId="9ae49f2f11440d07" providerId="LiveId" clId="{2E20610B-FD55-45A3-BD5E-CCC8334C65B7}" dt="2020-11-14T13:51:13.115" v="134"/>
          <ac:inkMkLst>
            <pc:docMk/>
            <pc:sldMk cId="4086474230" sldId="273"/>
            <ac:inkMk id="74" creationId="{B7076565-4CEC-475B-8EBA-1C4F1BE6B133}"/>
          </ac:inkMkLst>
        </pc:inkChg>
        <pc:inkChg chg="add mod">
          <ac:chgData name="D K" userId="9ae49f2f11440d07" providerId="LiveId" clId="{2E20610B-FD55-45A3-BD5E-CCC8334C65B7}" dt="2020-11-14T13:51:13.115" v="134"/>
          <ac:inkMkLst>
            <pc:docMk/>
            <pc:sldMk cId="4086474230" sldId="273"/>
            <ac:inkMk id="75" creationId="{BC4CDF5C-C40C-4008-A816-961E2488DE00}"/>
          </ac:inkMkLst>
        </pc:inkChg>
        <pc:inkChg chg="add mod">
          <ac:chgData name="D K" userId="9ae49f2f11440d07" providerId="LiveId" clId="{2E20610B-FD55-45A3-BD5E-CCC8334C65B7}" dt="2020-11-14T13:51:18.049" v="138"/>
          <ac:inkMkLst>
            <pc:docMk/>
            <pc:sldMk cId="4086474230" sldId="273"/>
            <ac:inkMk id="77" creationId="{FEC36ECC-5450-4555-9AC0-710AE1B1801C}"/>
          </ac:inkMkLst>
        </pc:inkChg>
        <pc:inkChg chg="add mod">
          <ac:chgData name="D K" userId="9ae49f2f11440d07" providerId="LiveId" clId="{2E20610B-FD55-45A3-BD5E-CCC8334C65B7}" dt="2020-11-14T13:51:18.049" v="138"/>
          <ac:inkMkLst>
            <pc:docMk/>
            <pc:sldMk cId="4086474230" sldId="273"/>
            <ac:inkMk id="78" creationId="{BD806273-2B54-4E9C-9AD0-C33F57D34332}"/>
          </ac:inkMkLst>
        </pc:inkChg>
      </pc:sldChg>
      <pc:sldChg chg="addSp delSp modSp add del mod ord">
        <pc:chgData name="D K" userId="9ae49f2f11440d07" providerId="LiveId" clId="{2E20610B-FD55-45A3-BD5E-CCC8334C65B7}" dt="2020-11-14T14:08:11.396" v="713" actId="47"/>
        <pc:sldMkLst>
          <pc:docMk/>
          <pc:sldMk cId="1978965008" sldId="274"/>
        </pc:sldMkLst>
        <pc:grpChg chg="mod">
          <ac:chgData name="D K" userId="9ae49f2f11440d07" providerId="LiveId" clId="{2E20610B-FD55-45A3-BD5E-CCC8334C65B7}" dt="2020-11-14T13:54:15.359" v="186" actId="164"/>
          <ac:grpSpMkLst>
            <pc:docMk/>
            <pc:sldMk cId="1978965008" sldId="274"/>
            <ac:grpSpMk id="5" creationId="{58327144-4D27-496B-B0E2-48ED8545B385}"/>
          </ac:grpSpMkLst>
        </pc:grpChg>
        <pc:grpChg chg="del mod">
          <ac:chgData name="D K" userId="9ae49f2f11440d07" providerId="LiveId" clId="{2E20610B-FD55-45A3-BD5E-CCC8334C65B7}" dt="2020-11-14T13:52:02.646" v="153"/>
          <ac:grpSpMkLst>
            <pc:docMk/>
            <pc:sldMk cId="1978965008" sldId="274"/>
            <ac:grpSpMk id="8" creationId="{41BF0CB3-65A9-4B1B-A046-189AA0ABEB80}"/>
          </ac:grpSpMkLst>
        </pc:grpChg>
        <pc:grpChg chg="del mod">
          <ac:chgData name="D K" userId="9ae49f2f11440d07" providerId="LiveId" clId="{2E20610B-FD55-45A3-BD5E-CCC8334C65B7}" dt="2020-11-14T13:52:02.646" v="153"/>
          <ac:grpSpMkLst>
            <pc:docMk/>
            <pc:sldMk cId="1978965008" sldId="274"/>
            <ac:grpSpMk id="12" creationId="{B2382F07-EABF-4131-A05B-1C3B0E367606}"/>
          </ac:grpSpMkLst>
        </pc:grpChg>
        <pc:grpChg chg="del mod">
          <ac:chgData name="D K" userId="9ae49f2f11440d07" providerId="LiveId" clId="{2E20610B-FD55-45A3-BD5E-CCC8334C65B7}" dt="2020-11-14T13:52:09.721" v="155"/>
          <ac:grpSpMkLst>
            <pc:docMk/>
            <pc:sldMk cId="1978965008" sldId="274"/>
            <ac:grpSpMk id="15" creationId="{135EEB90-01A6-4BAC-BDE7-C29058EA7642}"/>
          </ac:grpSpMkLst>
        </pc:grpChg>
        <pc:grpChg chg="mod">
          <ac:chgData name="D K" userId="9ae49f2f11440d07" providerId="LiveId" clId="{2E20610B-FD55-45A3-BD5E-CCC8334C65B7}" dt="2020-11-14T13:54:15.359" v="186" actId="164"/>
          <ac:grpSpMkLst>
            <pc:docMk/>
            <pc:sldMk cId="1978965008" sldId="274"/>
            <ac:grpSpMk id="17" creationId="{593C5352-E4C3-4C7D-A89A-3ADF8342D29B}"/>
          </ac:grpSpMkLst>
        </pc:grpChg>
        <pc:grpChg chg="del mod">
          <ac:chgData name="D K" userId="9ae49f2f11440d07" providerId="LiveId" clId="{2E20610B-FD55-45A3-BD5E-CCC8334C65B7}" dt="2020-11-14T13:53:01.245" v="167"/>
          <ac:grpSpMkLst>
            <pc:docMk/>
            <pc:sldMk cId="1978965008" sldId="274"/>
            <ac:grpSpMk id="23" creationId="{E7F86673-1147-4240-B958-58AD5BE59EA1}"/>
          </ac:grpSpMkLst>
        </pc:grpChg>
        <pc:grpChg chg="del mod">
          <ac:chgData name="D K" userId="9ae49f2f11440d07" providerId="LiveId" clId="{2E20610B-FD55-45A3-BD5E-CCC8334C65B7}" dt="2020-11-14T13:53:21.861" v="178"/>
          <ac:grpSpMkLst>
            <pc:docMk/>
            <pc:sldMk cId="1978965008" sldId="274"/>
            <ac:grpSpMk id="29" creationId="{6D9819A6-F8A5-4F63-9531-347DD546D3B8}"/>
          </ac:grpSpMkLst>
        </pc:grpChg>
        <pc:grpChg chg="mod">
          <ac:chgData name="D K" userId="9ae49f2f11440d07" providerId="LiveId" clId="{2E20610B-FD55-45A3-BD5E-CCC8334C65B7}" dt="2020-11-14T13:54:15.359" v="186" actId="164"/>
          <ac:grpSpMkLst>
            <pc:docMk/>
            <pc:sldMk cId="1978965008" sldId="274"/>
            <ac:grpSpMk id="35" creationId="{C91BBB43-8E40-4C62-94F6-BA0A587E2355}"/>
          </ac:grpSpMkLst>
        </pc:grpChg>
        <pc:grpChg chg="mod">
          <ac:chgData name="D K" userId="9ae49f2f11440d07" providerId="LiveId" clId="{2E20610B-FD55-45A3-BD5E-CCC8334C65B7}" dt="2020-11-14T13:54:15.359" v="186" actId="164"/>
          <ac:grpSpMkLst>
            <pc:docMk/>
            <pc:sldMk cId="1978965008" sldId="274"/>
            <ac:grpSpMk id="36" creationId="{8C1599A0-088D-47FD-BF48-EF6A039B970B}"/>
          </ac:grpSpMkLst>
        </pc:grpChg>
        <pc:grpChg chg="mod">
          <ac:chgData name="D K" userId="9ae49f2f11440d07" providerId="LiveId" clId="{2E20610B-FD55-45A3-BD5E-CCC8334C65B7}" dt="2020-11-14T13:54:15.359" v="186" actId="164"/>
          <ac:grpSpMkLst>
            <pc:docMk/>
            <pc:sldMk cId="1978965008" sldId="274"/>
            <ac:grpSpMk id="43" creationId="{AE02958F-07DC-435C-88F7-96A5E85D5BFD}"/>
          </ac:grpSpMkLst>
        </pc:grpChg>
        <pc:grpChg chg="add mod">
          <ac:chgData name="D K" userId="9ae49f2f11440d07" providerId="LiveId" clId="{2E20610B-FD55-45A3-BD5E-CCC8334C65B7}" dt="2020-11-14T13:54:15.359" v="186" actId="164"/>
          <ac:grpSpMkLst>
            <pc:docMk/>
            <pc:sldMk cId="1978965008" sldId="274"/>
            <ac:grpSpMk id="44" creationId="{329B3737-BF4A-4E2B-992E-467BD7656958}"/>
          </ac:grpSpMkLst>
        </pc:grpChg>
        <pc:picChg chg="mod">
          <ac:chgData name="D K" userId="9ae49f2f11440d07" providerId="LiveId" clId="{2E20610B-FD55-45A3-BD5E-CCC8334C65B7}" dt="2020-11-14T13:54:15.359" v="186" actId="164"/>
          <ac:picMkLst>
            <pc:docMk/>
            <pc:sldMk cId="1978965008" sldId="274"/>
            <ac:picMk id="3" creationId="{57CE345C-7A9D-46DD-8570-5EC2DBB39369}"/>
          </ac:picMkLst>
        </pc:picChg>
        <pc:inkChg chg="add mod">
          <ac:chgData name="D K" userId="9ae49f2f11440d07" providerId="LiveId" clId="{2E20610B-FD55-45A3-BD5E-CCC8334C65B7}" dt="2020-11-14T13:51:37.790" v="141"/>
          <ac:inkMkLst>
            <pc:docMk/>
            <pc:sldMk cId="1978965008" sldId="274"/>
            <ac:inkMk id="2" creationId="{65ED91D5-2F8D-4427-BD43-9AB071F9025C}"/>
          </ac:inkMkLst>
        </pc:inkChg>
        <pc:inkChg chg="add mod">
          <ac:chgData name="D K" userId="9ae49f2f11440d07" providerId="LiveId" clId="{2E20610B-FD55-45A3-BD5E-CCC8334C65B7}" dt="2020-11-14T13:51:37.790" v="141"/>
          <ac:inkMkLst>
            <pc:docMk/>
            <pc:sldMk cId="1978965008" sldId="274"/>
            <ac:inkMk id="4" creationId="{AF70EBFF-91F5-4B4E-8A32-2C393314009E}"/>
          </ac:inkMkLst>
        </pc:inkChg>
        <pc:inkChg chg="add mod">
          <ac:chgData name="D K" userId="9ae49f2f11440d07" providerId="LiveId" clId="{2E20610B-FD55-45A3-BD5E-CCC8334C65B7}" dt="2020-11-14T13:54:15.359" v="186" actId="164"/>
          <ac:inkMkLst>
            <pc:docMk/>
            <pc:sldMk cId="1978965008" sldId="274"/>
            <ac:inkMk id="6" creationId="{F9316BDD-715B-4B72-83C9-3585854E32DE}"/>
          </ac:inkMkLst>
        </pc:inkChg>
        <pc:inkChg chg="add mod">
          <ac:chgData name="D K" userId="9ae49f2f11440d07" providerId="LiveId" clId="{2E20610B-FD55-45A3-BD5E-CCC8334C65B7}" dt="2020-11-14T13:54:15.359" v="186" actId="164"/>
          <ac:inkMkLst>
            <pc:docMk/>
            <pc:sldMk cId="1978965008" sldId="274"/>
            <ac:inkMk id="7" creationId="{1AEF63F3-1FBD-49E2-9D8A-6ECA140F8DFE}"/>
          </ac:inkMkLst>
        </pc:inkChg>
        <pc:inkChg chg="add del">
          <ac:chgData name="D K" userId="9ae49f2f11440d07" providerId="LiveId" clId="{2E20610B-FD55-45A3-BD5E-CCC8334C65B7}" dt="2020-11-14T13:51:46.972" v="146"/>
          <ac:inkMkLst>
            <pc:docMk/>
            <pc:sldMk cId="1978965008" sldId="274"/>
            <ac:inkMk id="9" creationId="{185F9DAD-124C-44E5-BBF5-2FF85F736C02}"/>
          </ac:inkMkLst>
        </pc:inkChg>
        <pc:inkChg chg="add mod">
          <ac:chgData name="D K" userId="9ae49f2f11440d07" providerId="LiveId" clId="{2E20610B-FD55-45A3-BD5E-CCC8334C65B7}" dt="2020-11-14T13:52:09.721" v="155"/>
          <ac:inkMkLst>
            <pc:docMk/>
            <pc:sldMk cId="1978965008" sldId="274"/>
            <ac:inkMk id="10" creationId="{DC207AF8-5085-4DD7-9B72-4784FE0CF3B2}"/>
          </ac:inkMkLst>
        </pc:inkChg>
        <pc:inkChg chg="add mod">
          <ac:chgData name="D K" userId="9ae49f2f11440d07" providerId="LiveId" clId="{2E20610B-FD55-45A3-BD5E-CCC8334C65B7}" dt="2020-11-14T13:52:09.721" v="155"/>
          <ac:inkMkLst>
            <pc:docMk/>
            <pc:sldMk cId="1978965008" sldId="274"/>
            <ac:inkMk id="11" creationId="{3B565602-E464-42C4-B683-E491D14C20F8}"/>
          </ac:inkMkLst>
        </pc:inkChg>
        <pc:inkChg chg="add del">
          <ac:chgData name="D K" userId="9ae49f2f11440d07" providerId="LiveId" clId="{2E20610B-FD55-45A3-BD5E-CCC8334C65B7}" dt="2020-11-14T13:51:54.643" v="151"/>
          <ac:inkMkLst>
            <pc:docMk/>
            <pc:sldMk cId="1978965008" sldId="274"/>
            <ac:inkMk id="13" creationId="{50B37C14-032E-43DA-A0C7-427E75AA6795}"/>
          </ac:inkMkLst>
        </pc:inkChg>
        <pc:inkChg chg="add mod">
          <ac:chgData name="D K" userId="9ae49f2f11440d07" providerId="LiveId" clId="{2E20610B-FD55-45A3-BD5E-CCC8334C65B7}" dt="2020-11-14T13:54:15.359" v="186" actId="164"/>
          <ac:inkMkLst>
            <pc:docMk/>
            <pc:sldMk cId="1978965008" sldId="274"/>
            <ac:inkMk id="14" creationId="{A94A069D-A465-4B51-AA24-6F3CAD265024}"/>
          </ac:inkMkLst>
        </pc:inkChg>
        <pc:inkChg chg="add mod">
          <ac:chgData name="D K" userId="9ae49f2f11440d07" providerId="LiveId" clId="{2E20610B-FD55-45A3-BD5E-CCC8334C65B7}" dt="2020-11-14T13:52:09.721" v="155"/>
          <ac:inkMkLst>
            <pc:docMk/>
            <pc:sldMk cId="1978965008" sldId="274"/>
            <ac:inkMk id="16" creationId="{3DA5F075-85E0-415B-B278-34B6FA89DA65}"/>
          </ac:inkMkLst>
        </pc:inkChg>
        <pc:inkChg chg="add mod">
          <ac:chgData name="D K" userId="9ae49f2f11440d07" providerId="LiveId" clId="{2E20610B-FD55-45A3-BD5E-CCC8334C65B7}" dt="2020-11-14T13:54:15.359" v="186" actId="164"/>
          <ac:inkMkLst>
            <pc:docMk/>
            <pc:sldMk cId="1978965008" sldId="274"/>
            <ac:inkMk id="18" creationId="{6B7D8D90-D876-48B8-A49E-5F7703303CB6}"/>
          </ac:inkMkLst>
        </pc:inkChg>
        <pc:inkChg chg="add mod">
          <ac:chgData name="D K" userId="9ae49f2f11440d07" providerId="LiveId" clId="{2E20610B-FD55-45A3-BD5E-CCC8334C65B7}" dt="2020-11-14T13:54:15.359" v="186" actId="164"/>
          <ac:inkMkLst>
            <pc:docMk/>
            <pc:sldMk cId="1978965008" sldId="274"/>
            <ac:inkMk id="19" creationId="{502CB348-75AC-42BC-9A67-E4AEA235D324}"/>
          </ac:inkMkLst>
        </pc:inkChg>
        <pc:inkChg chg="add del mod">
          <ac:chgData name="D K" userId="9ae49f2f11440d07" providerId="LiveId" clId="{2E20610B-FD55-45A3-BD5E-CCC8334C65B7}" dt="2020-11-14T13:53:01.245" v="167"/>
          <ac:inkMkLst>
            <pc:docMk/>
            <pc:sldMk cId="1978965008" sldId="274"/>
            <ac:inkMk id="20" creationId="{9ED2E35A-9ADE-40AF-A413-E6925B1EECCD}"/>
          </ac:inkMkLst>
        </pc:inkChg>
        <pc:inkChg chg="add del mod">
          <ac:chgData name="D K" userId="9ae49f2f11440d07" providerId="LiveId" clId="{2E20610B-FD55-45A3-BD5E-CCC8334C65B7}" dt="2020-11-14T13:53:01.245" v="168"/>
          <ac:inkMkLst>
            <pc:docMk/>
            <pc:sldMk cId="1978965008" sldId="274"/>
            <ac:inkMk id="21" creationId="{FF373BD8-8518-4326-8DF1-9EB35F8ECB24}"/>
          </ac:inkMkLst>
        </pc:inkChg>
        <pc:inkChg chg="add del mod">
          <ac:chgData name="D K" userId="9ae49f2f11440d07" providerId="LiveId" clId="{2E20610B-FD55-45A3-BD5E-CCC8334C65B7}" dt="2020-11-14T13:52:58.211" v="165"/>
          <ac:inkMkLst>
            <pc:docMk/>
            <pc:sldMk cId="1978965008" sldId="274"/>
            <ac:inkMk id="22" creationId="{91A908F0-36E8-479F-A65C-03972AC971B8}"/>
          </ac:inkMkLst>
        </pc:inkChg>
        <pc:inkChg chg="add del">
          <ac:chgData name="D K" userId="9ae49f2f11440d07" providerId="LiveId" clId="{2E20610B-FD55-45A3-BD5E-CCC8334C65B7}" dt="2020-11-14T13:52:54.806" v="163"/>
          <ac:inkMkLst>
            <pc:docMk/>
            <pc:sldMk cId="1978965008" sldId="274"/>
            <ac:inkMk id="24" creationId="{9AAEDA10-0002-472A-B30A-4E8851F85507}"/>
          </ac:inkMkLst>
        </pc:inkChg>
        <pc:inkChg chg="add del">
          <ac:chgData name="D K" userId="9ae49f2f11440d07" providerId="LiveId" clId="{2E20610B-FD55-45A3-BD5E-CCC8334C65B7}" dt="2020-11-14T13:52:59.263" v="166"/>
          <ac:inkMkLst>
            <pc:docMk/>
            <pc:sldMk cId="1978965008" sldId="274"/>
            <ac:inkMk id="25" creationId="{68F50CC0-9CB3-494C-8098-9382C9693173}"/>
          </ac:inkMkLst>
        </pc:inkChg>
        <pc:inkChg chg="add mod">
          <ac:chgData name="D K" userId="9ae49f2f11440d07" providerId="LiveId" clId="{2E20610B-FD55-45A3-BD5E-CCC8334C65B7}" dt="2020-11-14T13:53:21.861" v="178"/>
          <ac:inkMkLst>
            <pc:docMk/>
            <pc:sldMk cId="1978965008" sldId="274"/>
            <ac:inkMk id="26" creationId="{F3F4403F-AF45-4705-B107-1516428E52CC}"/>
          </ac:inkMkLst>
        </pc:inkChg>
        <pc:inkChg chg="add mod">
          <ac:chgData name="D K" userId="9ae49f2f11440d07" providerId="LiveId" clId="{2E20610B-FD55-45A3-BD5E-CCC8334C65B7}" dt="2020-11-14T13:53:21.861" v="178"/>
          <ac:inkMkLst>
            <pc:docMk/>
            <pc:sldMk cId="1978965008" sldId="274"/>
            <ac:inkMk id="27" creationId="{7B91C484-FF4E-4500-A002-5C8D6591ED64}"/>
          </ac:inkMkLst>
        </pc:inkChg>
        <pc:inkChg chg="add mod">
          <ac:chgData name="D K" userId="9ae49f2f11440d07" providerId="LiveId" clId="{2E20610B-FD55-45A3-BD5E-CCC8334C65B7}" dt="2020-11-14T13:53:21.861" v="178"/>
          <ac:inkMkLst>
            <pc:docMk/>
            <pc:sldMk cId="1978965008" sldId="274"/>
            <ac:inkMk id="28" creationId="{6649AB82-4874-4090-8C6B-B98FA833C34B}"/>
          </ac:inkMkLst>
        </pc:inkChg>
        <pc:inkChg chg="add mod">
          <ac:chgData name="D K" userId="9ae49f2f11440d07" providerId="LiveId" clId="{2E20610B-FD55-45A3-BD5E-CCC8334C65B7}" dt="2020-11-14T13:53:21.861" v="178"/>
          <ac:inkMkLst>
            <pc:docMk/>
            <pc:sldMk cId="1978965008" sldId="274"/>
            <ac:inkMk id="30" creationId="{F70F4A57-9529-4021-B273-C9185F93D702}"/>
          </ac:inkMkLst>
        </pc:inkChg>
        <pc:inkChg chg="add mod">
          <ac:chgData name="D K" userId="9ae49f2f11440d07" providerId="LiveId" clId="{2E20610B-FD55-45A3-BD5E-CCC8334C65B7}" dt="2020-11-14T13:53:21.861" v="178"/>
          <ac:inkMkLst>
            <pc:docMk/>
            <pc:sldMk cId="1978965008" sldId="274"/>
            <ac:inkMk id="31" creationId="{E11A952B-B29D-498C-B5ED-783CE1D0F04E}"/>
          </ac:inkMkLst>
        </pc:inkChg>
        <pc:inkChg chg="add mod">
          <ac:chgData name="D K" userId="9ae49f2f11440d07" providerId="LiveId" clId="{2E20610B-FD55-45A3-BD5E-CCC8334C65B7}" dt="2020-11-14T13:53:21.861" v="178"/>
          <ac:inkMkLst>
            <pc:docMk/>
            <pc:sldMk cId="1978965008" sldId="274"/>
            <ac:inkMk id="32" creationId="{3F6EDCE0-B4A8-45A9-92FC-4D7DF8849F3D}"/>
          </ac:inkMkLst>
        </pc:inkChg>
        <pc:inkChg chg="add mod">
          <ac:chgData name="D K" userId="9ae49f2f11440d07" providerId="LiveId" clId="{2E20610B-FD55-45A3-BD5E-CCC8334C65B7}" dt="2020-11-14T13:53:21.861" v="178"/>
          <ac:inkMkLst>
            <pc:docMk/>
            <pc:sldMk cId="1978965008" sldId="274"/>
            <ac:inkMk id="33" creationId="{42425383-DEC0-4D0B-9ABD-CB34B60CEDA6}"/>
          </ac:inkMkLst>
        </pc:inkChg>
        <pc:inkChg chg="add mod">
          <ac:chgData name="D K" userId="9ae49f2f11440d07" providerId="LiveId" clId="{2E20610B-FD55-45A3-BD5E-CCC8334C65B7}" dt="2020-11-14T13:54:15.359" v="186" actId="164"/>
          <ac:inkMkLst>
            <pc:docMk/>
            <pc:sldMk cId="1978965008" sldId="274"/>
            <ac:inkMk id="34" creationId="{07EFB355-3C25-46A6-AB51-0D07C4EA8FB7}"/>
          </ac:inkMkLst>
        </pc:inkChg>
        <pc:inkChg chg="add mod">
          <ac:chgData name="D K" userId="9ae49f2f11440d07" providerId="LiveId" clId="{2E20610B-FD55-45A3-BD5E-CCC8334C65B7}" dt="2020-11-14T13:54:15.359" v="186" actId="164"/>
          <ac:inkMkLst>
            <pc:docMk/>
            <pc:sldMk cId="1978965008" sldId="274"/>
            <ac:inkMk id="37" creationId="{F44AF121-0AD6-4A7E-A835-093EA23C8BF5}"/>
          </ac:inkMkLst>
        </pc:inkChg>
        <pc:inkChg chg="add mod">
          <ac:chgData name="D K" userId="9ae49f2f11440d07" providerId="LiveId" clId="{2E20610B-FD55-45A3-BD5E-CCC8334C65B7}" dt="2020-11-14T13:54:15.359" v="186" actId="164"/>
          <ac:inkMkLst>
            <pc:docMk/>
            <pc:sldMk cId="1978965008" sldId="274"/>
            <ac:inkMk id="38" creationId="{CE51C11C-6746-490D-9993-92D18B471D71}"/>
          </ac:inkMkLst>
        </pc:inkChg>
        <pc:inkChg chg="add mod">
          <ac:chgData name="D K" userId="9ae49f2f11440d07" providerId="LiveId" clId="{2E20610B-FD55-45A3-BD5E-CCC8334C65B7}" dt="2020-11-14T13:54:15.359" v="186" actId="164"/>
          <ac:inkMkLst>
            <pc:docMk/>
            <pc:sldMk cId="1978965008" sldId="274"/>
            <ac:inkMk id="39" creationId="{B61DE4AE-8B76-497B-B445-21662BAB913A}"/>
          </ac:inkMkLst>
        </pc:inkChg>
        <pc:inkChg chg="add mod">
          <ac:chgData name="D K" userId="9ae49f2f11440d07" providerId="LiveId" clId="{2E20610B-FD55-45A3-BD5E-CCC8334C65B7}" dt="2020-11-14T13:54:15.359" v="186" actId="164"/>
          <ac:inkMkLst>
            <pc:docMk/>
            <pc:sldMk cId="1978965008" sldId="274"/>
            <ac:inkMk id="40" creationId="{A8D110A6-7427-4DBD-879D-121B758E2C2F}"/>
          </ac:inkMkLst>
        </pc:inkChg>
        <pc:inkChg chg="add mod">
          <ac:chgData name="D K" userId="9ae49f2f11440d07" providerId="LiveId" clId="{2E20610B-FD55-45A3-BD5E-CCC8334C65B7}" dt="2020-11-14T13:53:32.867" v="185"/>
          <ac:inkMkLst>
            <pc:docMk/>
            <pc:sldMk cId="1978965008" sldId="274"/>
            <ac:inkMk id="41" creationId="{9308C448-D750-4355-A844-A0ACE1954AC7}"/>
          </ac:inkMkLst>
        </pc:inkChg>
        <pc:inkChg chg="add mod">
          <ac:chgData name="D K" userId="9ae49f2f11440d07" providerId="LiveId" clId="{2E20610B-FD55-45A3-BD5E-CCC8334C65B7}" dt="2020-11-14T13:53:32.867" v="185"/>
          <ac:inkMkLst>
            <pc:docMk/>
            <pc:sldMk cId="1978965008" sldId="274"/>
            <ac:inkMk id="42" creationId="{1BA6B0C0-A07E-4B20-9D88-4A365CFE47C6}"/>
          </ac:inkMkLst>
        </pc:inkChg>
      </pc:sldChg>
      <pc:sldChg chg="delSp modSp add mod">
        <pc:chgData name="D K" userId="9ae49f2f11440d07" providerId="LiveId" clId="{2E20610B-FD55-45A3-BD5E-CCC8334C65B7}" dt="2020-11-14T14:08:47.473" v="722" actId="6549"/>
        <pc:sldMkLst>
          <pc:docMk/>
          <pc:sldMk cId="4000092172" sldId="274"/>
        </pc:sldMkLst>
        <pc:spChg chg="mod">
          <ac:chgData name="D K" userId="9ae49f2f11440d07" providerId="LiveId" clId="{2E20610B-FD55-45A3-BD5E-CCC8334C65B7}" dt="2020-11-14T14:08:47.473" v="722" actId="6549"/>
          <ac:spMkLst>
            <pc:docMk/>
            <pc:sldMk cId="4000092172" sldId="274"/>
            <ac:spMk id="80" creationId="{ABDFF0CD-461D-45C6-BA6F-2BFB0DA0CA31}"/>
          </ac:spMkLst>
        </pc:spChg>
        <pc:spChg chg="mod">
          <ac:chgData name="D K" userId="9ae49f2f11440d07" providerId="LiveId" clId="{2E20610B-FD55-45A3-BD5E-CCC8334C65B7}" dt="2020-11-14T14:08:41.328" v="719" actId="5793"/>
          <ac:spMkLst>
            <pc:docMk/>
            <pc:sldMk cId="4000092172" sldId="274"/>
            <ac:spMk id="81" creationId="{F4E69FCF-23DF-4011-BA16-964CCBDD149A}"/>
          </ac:spMkLst>
        </pc:spChg>
        <pc:grpChg chg="del">
          <ac:chgData name="D K" userId="9ae49f2f11440d07" providerId="LiveId" clId="{2E20610B-FD55-45A3-BD5E-CCC8334C65B7}" dt="2020-11-14T14:08:33.549" v="715" actId="478"/>
          <ac:grpSpMkLst>
            <pc:docMk/>
            <pc:sldMk cId="4000092172" sldId="274"/>
            <ac:grpSpMk id="25" creationId="{D5BF44CE-689A-4CEC-9759-666F985A24CD}"/>
          </ac:grpSpMkLst>
        </pc:grpChg>
        <pc:grpChg chg="del">
          <ac:chgData name="D K" userId="9ae49f2f11440d07" providerId="LiveId" clId="{2E20610B-FD55-45A3-BD5E-CCC8334C65B7}" dt="2020-11-14T14:08:33.549" v="715" actId="478"/>
          <ac:grpSpMkLst>
            <pc:docMk/>
            <pc:sldMk cId="4000092172" sldId="274"/>
            <ac:grpSpMk id="35" creationId="{7CCF6D32-E491-4096-9328-239D474320A9}"/>
          </ac:grpSpMkLst>
        </pc:grpChg>
        <pc:grpChg chg="del">
          <ac:chgData name="D K" userId="9ae49f2f11440d07" providerId="LiveId" clId="{2E20610B-FD55-45A3-BD5E-CCC8334C65B7}" dt="2020-11-14T14:08:33.549" v="715" actId="478"/>
          <ac:grpSpMkLst>
            <pc:docMk/>
            <pc:sldMk cId="4000092172" sldId="274"/>
            <ac:grpSpMk id="52" creationId="{9732A68F-4FE0-48E5-B289-D62D61E405AE}"/>
          </ac:grpSpMkLst>
        </pc:grpChg>
        <pc:grpChg chg="del">
          <ac:chgData name="D K" userId="9ae49f2f11440d07" providerId="LiveId" clId="{2E20610B-FD55-45A3-BD5E-CCC8334C65B7}" dt="2020-11-14T14:08:33.549" v="715" actId="478"/>
          <ac:grpSpMkLst>
            <pc:docMk/>
            <pc:sldMk cId="4000092172" sldId="274"/>
            <ac:grpSpMk id="56" creationId="{0553BA31-1A7C-42D4-953F-CE40D9AB5E5F}"/>
          </ac:grpSpMkLst>
        </pc:grpChg>
        <pc:grpChg chg="del">
          <ac:chgData name="D K" userId="9ae49f2f11440d07" providerId="LiveId" clId="{2E20610B-FD55-45A3-BD5E-CCC8334C65B7}" dt="2020-11-14T14:08:33.549" v="715" actId="478"/>
          <ac:grpSpMkLst>
            <pc:docMk/>
            <pc:sldMk cId="4000092172" sldId="274"/>
            <ac:grpSpMk id="67" creationId="{46E3EA96-5B8D-4934-8DE4-FBA79228E6F0}"/>
          </ac:grpSpMkLst>
        </pc:grpChg>
        <pc:grpChg chg="del">
          <ac:chgData name="D K" userId="9ae49f2f11440d07" providerId="LiveId" clId="{2E20610B-FD55-45A3-BD5E-CCC8334C65B7}" dt="2020-11-14T14:08:33.549" v="715" actId="478"/>
          <ac:grpSpMkLst>
            <pc:docMk/>
            <pc:sldMk cId="4000092172" sldId="274"/>
            <ac:grpSpMk id="73" creationId="{A88EB6B7-EB5E-4F0B-A376-B94252251960}"/>
          </ac:grpSpMkLst>
        </pc:grpChg>
        <pc:grpChg chg="del">
          <ac:chgData name="D K" userId="9ae49f2f11440d07" providerId="LiveId" clId="{2E20610B-FD55-45A3-BD5E-CCC8334C65B7}" dt="2020-11-14T14:08:33.549" v="715" actId="478"/>
          <ac:grpSpMkLst>
            <pc:docMk/>
            <pc:sldMk cId="4000092172" sldId="274"/>
            <ac:grpSpMk id="76" creationId="{B567847F-1770-47E7-B8B4-517D56408F5C}"/>
          </ac:grpSpMkLst>
        </pc:grpChg>
        <pc:grpChg chg="del">
          <ac:chgData name="D K" userId="9ae49f2f11440d07" providerId="LiveId" clId="{2E20610B-FD55-45A3-BD5E-CCC8334C65B7}" dt="2020-11-14T14:08:33.549" v="715" actId="478"/>
          <ac:grpSpMkLst>
            <pc:docMk/>
            <pc:sldMk cId="4000092172" sldId="274"/>
            <ac:grpSpMk id="79" creationId="{785DFE19-CA51-4BD4-9A62-0B1774F79B05}"/>
          </ac:grpSpMkLst>
        </pc:grpChg>
        <pc:inkChg chg="del">
          <ac:chgData name="D K" userId="9ae49f2f11440d07" providerId="LiveId" clId="{2E20610B-FD55-45A3-BD5E-CCC8334C65B7}" dt="2020-11-14T14:08:33.549" v="715" actId="478"/>
          <ac:inkMkLst>
            <pc:docMk/>
            <pc:sldMk cId="4000092172" sldId="274"/>
            <ac:inkMk id="20" creationId="{AF8E9A27-AB4F-45DB-A377-4B7C8A6558E9}"/>
          </ac:inkMkLst>
        </pc:inkChg>
        <pc:inkChg chg="del">
          <ac:chgData name="D K" userId="9ae49f2f11440d07" providerId="LiveId" clId="{2E20610B-FD55-45A3-BD5E-CCC8334C65B7}" dt="2020-11-14T14:08:33.549" v="715" actId="478"/>
          <ac:inkMkLst>
            <pc:docMk/>
            <pc:sldMk cId="4000092172" sldId="274"/>
            <ac:inkMk id="22" creationId="{5A2BA1EC-F6F8-4D55-B474-B64FCE133F04}"/>
          </ac:inkMkLst>
        </pc:inkChg>
        <pc:inkChg chg="del">
          <ac:chgData name="D K" userId="9ae49f2f11440d07" providerId="LiveId" clId="{2E20610B-FD55-45A3-BD5E-CCC8334C65B7}" dt="2020-11-14T14:08:33.549" v="715" actId="478"/>
          <ac:inkMkLst>
            <pc:docMk/>
            <pc:sldMk cId="4000092172" sldId="274"/>
            <ac:inkMk id="26" creationId="{2F7DFA5F-DF95-4BA3-8F5A-F0F87DF89391}"/>
          </ac:inkMkLst>
        </pc:inkChg>
        <pc:inkChg chg="del">
          <ac:chgData name="D K" userId="9ae49f2f11440d07" providerId="LiveId" clId="{2E20610B-FD55-45A3-BD5E-CCC8334C65B7}" dt="2020-11-14T14:08:33.549" v="715" actId="478"/>
          <ac:inkMkLst>
            <pc:docMk/>
            <pc:sldMk cId="4000092172" sldId="274"/>
            <ac:inkMk id="27" creationId="{CF658461-6636-4835-9C5D-638901258295}"/>
          </ac:inkMkLst>
        </pc:inkChg>
        <pc:inkChg chg="del">
          <ac:chgData name="D K" userId="9ae49f2f11440d07" providerId="LiveId" clId="{2E20610B-FD55-45A3-BD5E-CCC8334C65B7}" dt="2020-11-14T14:08:33.549" v="715" actId="478"/>
          <ac:inkMkLst>
            <pc:docMk/>
            <pc:sldMk cId="4000092172" sldId="274"/>
            <ac:inkMk id="28" creationId="{D9DDC2E1-36D4-40E7-BDD2-F6DD0EEBEF9E}"/>
          </ac:inkMkLst>
        </pc:inkChg>
        <pc:inkChg chg="del">
          <ac:chgData name="D K" userId="9ae49f2f11440d07" providerId="LiveId" clId="{2E20610B-FD55-45A3-BD5E-CCC8334C65B7}" dt="2020-11-14T14:08:33.549" v="715" actId="478"/>
          <ac:inkMkLst>
            <pc:docMk/>
            <pc:sldMk cId="4000092172" sldId="274"/>
            <ac:inkMk id="29" creationId="{D4E5A762-2149-4ECB-ADFE-2DB7904F782D}"/>
          </ac:inkMkLst>
        </pc:inkChg>
        <pc:inkChg chg="del">
          <ac:chgData name="D K" userId="9ae49f2f11440d07" providerId="LiveId" clId="{2E20610B-FD55-45A3-BD5E-CCC8334C65B7}" dt="2020-11-14T14:08:33.549" v="715" actId="478"/>
          <ac:inkMkLst>
            <pc:docMk/>
            <pc:sldMk cId="4000092172" sldId="274"/>
            <ac:inkMk id="41" creationId="{A4E0D022-1D22-4FAB-BD06-916424D2456E}"/>
          </ac:inkMkLst>
        </pc:inkChg>
        <pc:inkChg chg="del">
          <ac:chgData name="D K" userId="9ae49f2f11440d07" providerId="LiveId" clId="{2E20610B-FD55-45A3-BD5E-CCC8334C65B7}" dt="2020-11-14T14:08:33.549" v="715" actId="478"/>
          <ac:inkMkLst>
            <pc:docMk/>
            <pc:sldMk cId="4000092172" sldId="274"/>
            <ac:inkMk id="42" creationId="{A36FA354-1D2A-4208-9A88-46BAAE6B2D64}"/>
          </ac:inkMkLst>
        </pc:inkChg>
        <pc:inkChg chg="del">
          <ac:chgData name="D K" userId="9ae49f2f11440d07" providerId="LiveId" clId="{2E20610B-FD55-45A3-BD5E-CCC8334C65B7}" dt="2020-11-14T14:08:33.549" v="715" actId="478"/>
          <ac:inkMkLst>
            <pc:docMk/>
            <pc:sldMk cId="4000092172" sldId="274"/>
            <ac:inkMk id="43" creationId="{BBD3596A-461D-43BF-8DCF-40F5321E0617}"/>
          </ac:inkMkLst>
        </pc:inkChg>
        <pc:inkChg chg="del">
          <ac:chgData name="D K" userId="9ae49f2f11440d07" providerId="LiveId" clId="{2E20610B-FD55-45A3-BD5E-CCC8334C65B7}" dt="2020-11-14T14:08:33.549" v="715" actId="478"/>
          <ac:inkMkLst>
            <pc:docMk/>
            <pc:sldMk cId="4000092172" sldId="274"/>
            <ac:inkMk id="58" creationId="{597E6288-AFCF-4A32-93BE-E5F9C9CC4281}"/>
          </ac:inkMkLst>
        </pc:inkChg>
      </pc:sldChg>
      <pc:sldChg chg="addSp delSp modSp add mod">
        <pc:chgData name="D K" userId="9ae49f2f11440d07" providerId="LiveId" clId="{2E20610B-FD55-45A3-BD5E-CCC8334C65B7}" dt="2020-11-14T14:13:16.215" v="821"/>
        <pc:sldMkLst>
          <pc:docMk/>
          <pc:sldMk cId="2710206551" sldId="275"/>
        </pc:sldMkLst>
        <pc:grpChg chg="del mod">
          <ac:chgData name="D K" userId="9ae49f2f11440d07" providerId="LiveId" clId="{2E20610B-FD55-45A3-BD5E-CCC8334C65B7}" dt="2020-11-14T14:11:30.128" v="779"/>
          <ac:grpSpMkLst>
            <pc:docMk/>
            <pc:sldMk cId="2710206551" sldId="275"/>
            <ac:grpSpMk id="23" creationId="{F6FF8DE1-0BBE-4EB3-AE15-47D923205B36}"/>
          </ac:grpSpMkLst>
        </pc:grpChg>
        <pc:grpChg chg="del mod">
          <ac:chgData name="D K" userId="9ae49f2f11440d07" providerId="LiveId" clId="{2E20610B-FD55-45A3-BD5E-CCC8334C65B7}" dt="2020-11-14T14:11:26.543" v="772"/>
          <ac:grpSpMkLst>
            <pc:docMk/>
            <pc:sldMk cId="2710206551" sldId="275"/>
            <ac:grpSpMk id="24" creationId="{F54897D8-FA12-4195-984A-3F3A65F1D1C4}"/>
          </ac:grpSpMkLst>
        </pc:grpChg>
        <pc:grpChg chg="del mod">
          <ac:chgData name="D K" userId="9ae49f2f11440d07" providerId="LiveId" clId="{2E20610B-FD55-45A3-BD5E-CCC8334C65B7}" dt="2020-11-14T14:12:45.439" v="797"/>
          <ac:grpSpMkLst>
            <pc:docMk/>
            <pc:sldMk cId="2710206551" sldId="275"/>
            <ac:grpSpMk id="55" creationId="{76F371B4-DC30-4E7D-BE06-756DFA3CFA44}"/>
          </ac:grpSpMkLst>
        </pc:grpChg>
        <pc:grpChg chg="del mod">
          <ac:chgData name="D K" userId="9ae49f2f11440d07" providerId="LiveId" clId="{2E20610B-FD55-45A3-BD5E-CCC8334C65B7}" dt="2020-11-14T14:12:52.987" v="805"/>
          <ac:grpSpMkLst>
            <pc:docMk/>
            <pc:sldMk cId="2710206551" sldId="275"/>
            <ac:grpSpMk id="61" creationId="{7EC7ABCA-490D-495D-B14E-0533A19AFDD1}"/>
          </ac:grpSpMkLst>
        </pc:grpChg>
        <pc:grpChg chg="del mod">
          <ac:chgData name="D K" userId="9ae49f2f11440d07" providerId="LiveId" clId="{2E20610B-FD55-45A3-BD5E-CCC8334C65B7}" dt="2020-11-14T14:13:05.107" v="810"/>
          <ac:grpSpMkLst>
            <pc:docMk/>
            <pc:sldMk cId="2710206551" sldId="275"/>
            <ac:grpSpMk id="85" creationId="{BF8A2E50-77C1-4568-9C9D-96341514808A}"/>
          </ac:grpSpMkLst>
        </pc:grpChg>
        <pc:grpChg chg="del mod">
          <ac:chgData name="D K" userId="9ae49f2f11440d07" providerId="LiveId" clId="{2E20610B-FD55-45A3-BD5E-CCC8334C65B7}" dt="2020-11-14T14:13:06.150" v="813"/>
          <ac:grpSpMkLst>
            <pc:docMk/>
            <pc:sldMk cId="2710206551" sldId="275"/>
            <ac:grpSpMk id="90" creationId="{E553DAF8-3053-4714-BF54-10AE5C01EFD2}"/>
          </ac:grpSpMkLst>
        </pc:grpChg>
        <pc:grpChg chg="del mod">
          <ac:chgData name="D K" userId="9ae49f2f11440d07" providerId="LiveId" clId="{2E20610B-FD55-45A3-BD5E-CCC8334C65B7}" dt="2020-11-14T14:13:08.282" v="815"/>
          <ac:grpSpMkLst>
            <pc:docMk/>
            <pc:sldMk cId="2710206551" sldId="275"/>
            <ac:grpSpMk id="93" creationId="{9B931D5E-55D1-4E90-822A-672EBEE12A1E}"/>
          </ac:grpSpMkLst>
        </pc:grpChg>
        <pc:grpChg chg="del mod">
          <ac:chgData name="D K" userId="9ae49f2f11440d07" providerId="LiveId" clId="{2E20610B-FD55-45A3-BD5E-CCC8334C65B7}" dt="2020-11-14T14:13:11.609" v="818"/>
          <ac:grpSpMkLst>
            <pc:docMk/>
            <pc:sldMk cId="2710206551" sldId="275"/>
            <ac:grpSpMk id="95" creationId="{EB87EA7D-681F-4ECF-82E1-4314CE348F98}"/>
          </ac:grpSpMkLst>
        </pc:grpChg>
        <pc:grpChg chg="del mod">
          <ac:chgData name="D K" userId="9ae49f2f11440d07" providerId="LiveId" clId="{2E20610B-FD55-45A3-BD5E-CCC8334C65B7}" dt="2020-11-14T14:13:16.215" v="821"/>
          <ac:grpSpMkLst>
            <pc:docMk/>
            <pc:sldMk cId="2710206551" sldId="275"/>
            <ac:grpSpMk id="97" creationId="{B01AE957-B8C9-4058-B802-547A2E1D395D}"/>
          </ac:grpSpMkLst>
        </pc:grpChg>
        <pc:grpChg chg="mod">
          <ac:chgData name="D K" userId="9ae49f2f11440d07" providerId="LiveId" clId="{2E20610B-FD55-45A3-BD5E-CCC8334C65B7}" dt="2020-11-14T14:13:16.215" v="821"/>
          <ac:grpSpMkLst>
            <pc:docMk/>
            <pc:sldMk cId="2710206551" sldId="275"/>
            <ac:grpSpMk id="99" creationId="{375678FD-51D7-4A09-AD0D-192437574F18}"/>
          </ac:grpSpMkLst>
        </pc:grpChg>
        <pc:inkChg chg="add">
          <ac:chgData name="D K" userId="9ae49f2f11440d07" providerId="LiveId" clId="{2E20610B-FD55-45A3-BD5E-CCC8334C65B7}" dt="2020-11-14T14:10:26.119" v="728" actId="9405"/>
          <ac:inkMkLst>
            <pc:docMk/>
            <pc:sldMk cId="2710206551" sldId="275"/>
            <ac:inkMk id="2" creationId="{F4B4BA8C-B082-40A6-BB62-D63BB774351D}"/>
          </ac:inkMkLst>
        </pc:inkChg>
        <pc:inkChg chg="add">
          <ac:chgData name="D K" userId="9ae49f2f11440d07" providerId="LiveId" clId="{2E20610B-FD55-45A3-BD5E-CCC8334C65B7}" dt="2020-11-14T14:10:31.036" v="729" actId="9405"/>
          <ac:inkMkLst>
            <pc:docMk/>
            <pc:sldMk cId="2710206551" sldId="275"/>
            <ac:inkMk id="3" creationId="{BE5B14BC-9B33-49DB-A950-6E9F1E86F167}"/>
          </ac:inkMkLst>
        </pc:inkChg>
        <pc:inkChg chg="add">
          <ac:chgData name="D K" userId="9ae49f2f11440d07" providerId="LiveId" clId="{2E20610B-FD55-45A3-BD5E-CCC8334C65B7}" dt="2020-11-14T14:10:33.939" v="731" actId="9405"/>
          <ac:inkMkLst>
            <pc:docMk/>
            <pc:sldMk cId="2710206551" sldId="275"/>
            <ac:inkMk id="4" creationId="{34530C47-2B33-4685-80FF-EB14EE0D9865}"/>
          </ac:inkMkLst>
        </pc:inkChg>
        <pc:inkChg chg="add">
          <ac:chgData name="D K" userId="9ae49f2f11440d07" providerId="LiveId" clId="{2E20610B-FD55-45A3-BD5E-CCC8334C65B7}" dt="2020-11-14T14:10:36.784" v="733" actId="9405"/>
          <ac:inkMkLst>
            <pc:docMk/>
            <pc:sldMk cId="2710206551" sldId="275"/>
            <ac:inkMk id="5" creationId="{30B060FC-1E18-4374-A88F-FA49C780F2CB}"/>
          </ac:inkMkLst>
        </pc:inkChg>
        <pc:inkChg chg="add del mod">
          <ac:chgData name="D K" userId="9ae49f2f11440d07" providerId="LiveId" clId="{2E20610B-FD55-45A3-BD5E-CCC8334C65B7}" dt="2020-11-14T14:11:27.394" v="773"/>
          <ac:inkMkLst>
            <pc:docMk/>
            <pc:sldMk cId="2710206551" sldId="275"/>
            <ac:inkMk id="6" creationId="{8DD8F839-056B-4ACC-B88C-FD27DEB0E976}"/>
          </ac:inkMkLst>
        </pc:inkChg>
        <pc:inkChg chg="add del mod">
          <ac:chgData name="D K" userId="9ae49f2f11440d07" providerId="LiveId" clId="{2E20610B-FD55-45A3-BD5E-CCC8334C65B7}" dt="2020-11-14T14:11:26.543" v="772"/>
          <ac:inkMkLst>
            <pc:docMk/>
            <pc:sldMk cId="2710206551" sldId="275"/>
            <ac:inkMk id="11" creationId="{AF6D2A2D-F60A-47BD-9C46-3EB02A6D6CB4}"/>
          </ac:inkMkLst>
        </pc:inkChg>
        <pc:inkChg chg="add del mod">
          <ac:chgData name="D K" userId="9ae49f2f11440d07" providerId="LiveId" clId="{2E20610B-FD55-45A3-BD5E-CCC8334C65B7}" dt="2020-11-14T14:11:27.949" v="774"/>
          <ac:inkMkLst>
            <pc:docMk/>
            <pc:sldMk cId="2710206551" sldId="275"/>
            <ac:inkMk id="12" creationId="{F7740184-7778-48CE-96BF-7E307B067A27}"/>
          </ac:inkMkLst>
        </pc:inkChg>
        <pc:inkChg chg="add del mod">
          <ac:chgData name="D K" userId="9ae49f2f11440d07" providerId="LiveId" clId="{2E20610B-FD55-45A3-BD5E-CCC8334C65B7}" dt="2020-11-14T14:11:28.164" v="775"/>
          <ac:inkMkLst>
            <pc:docMk/>
            <pc:sldMk cId="2710206551" sldId="275"/>
            <ac:inkMk id="13" creationId="{E104DB6C-EE85-41A4-932F-72D1666DFC35}"/>
          </ac:inkMkLst>
        </pc:inkChg>
        <pc:inkChg chg="del">
          <ac:chgData name="D K" userId="9ae49f2f11440d07" providerId="LiveId" clId="{2E20610B-FD55-45A3-BD5E-CCC8334C65B7}" dt="2020-11-14T14:10:32.380" v="730"/>
          <ac:inkMkLst>
            <pc:docMk/>
            <pc:sldMk cId="2710206551" sldId="275"/>
            <ac:inkMk id="14" creationId="{7550CD1D-C791-490B-950D-7899BB2F929C}"/>
          </ac:inkMkLst>
        </pc:inkChg>
        <pc:inkChg chg="add del mod">
          <ac:chgData name="D K" userId="9ae49f2f11440d07" providerId="LiveId" clId="{2E20610B-FD55-45A3-BD5E-CCC8334C65B7}" dt="2020-11-14T14:11:30.128" v="779"/>
          <ac:inkMkLst>
            <pc:docMk/>
            <pc:sldMk cId="2710206551" sldId="275"/>
            <ac:inkMk id="15" creationId="{233B9D70-008F-401E-AA1B-3E01F5429887}"/>
          </ac:inkMkLst>
        </pc:inkChg>
        <pc:inkChg chg="del">
          <ac:chgData name="D K" userId="9ae49f2f11440d07" providerId="LiveId" clId="{2E20610B-FD55-45A3-BD5E-CCC8334C65B7}" dt="2020-11-14T14:10:35.201" v="732"/>
          <ac:inkMkLst>
            <pc:docMk/>
            <pc:sldMk cId="2710206551" sldId="275"/>
            <ac:inkMk id="16" creationId="{64475966-0B7D-495F-A0FC-57BF9BF8DCFA}"/>
          </ac:inkMkLst>
        </pc:inkChg>
        <pc:inkChg chg="del">
          <ac:chgData name="D K" userId="9ae49f2f11440d07" providerId="LiveId" clId="{2E20610B-FD55-45A3-BD5E-CCC8334C65B7}" dt="2020-11-14T14:10:22.693" v="727"/>
          <ac:inkMkLst>
            <pc:docMk/>
            <pc:sldMk cId="2710206551" sldId="275"/>
            <ac:inkMk id="17" creationId="{105238CB-77DA-48AE-A63F-B13D30EDD89F}"/>
          </ac:inkMkLst>
        </pc:inkChg>
        <pc:inkChg chg="del">
          <ac:chgData name="D K" userId="9ae49f2f11440d07" providerId="LiveId" clId="{2E20610B-FD55-45A3-BD5E-CCC8334C65B7}" dt="2020-11-14T14:10:21.565" v="726"/>
          <ac:inkMkLst>
            <pc:docMk/>
            <pc:sldMk cId="2710206551" sldId="275"/>
            <ac:inkMk id="18" creationId="{A5F813CD-BBA3-43F5-9891-D81852693EB2}"/>
          </ac:inkMkLst>
        </pc:inkChg>
        <pc:inkChg chg="add del mod">
          <ac:chgData name="D K" userId="9ae49f2f11440d07" providerId="LiveId" clId="{2E20610B-FD55-45A3-BD5E-CCC8334C65B7}" dt="2020-11-14T14:11:31.386" v="780"/>
          <ac:inkMkLst>
            <pc:docMk/>
            <pc:sldMk cId="2710206551" sldId="275"/>
            <ac:inkMk id="19" creationId="{0629C1C3-B691-496D-9FDF-ED68A53F6956}"/>
          </ac:inkMkLst>
        </pc:inkChg>
        <pc:inkChg chg="add del mod">
          <ac:chgData name="D K" userId="9ae49f2f11440d07" providerId="LiveId" clId="{2E20610B-FD55-45A3-BD5E-CCC8334C65B7}" dt="2020-11-14T14:11:28.987" v="776"/>
          <ac:inkMkLst>
            <pc:docMk/>
            <pc:sldMk cId="2710206551" sldId="275"/>
            <ac:inkMk id="20" creationId="{92D64E08-5DF4-4F81-913B-130D5B8E6B88}"/>
          </ac:inkMkLst>
        </pc:inkChg>
        <pc:inkChg chg="add del mod">
          <ac:chgData name="D K" userId="9ae49f2f11440d07" providerId="LiveId" clId="{2E20610B-FD55-45A3-BD5E-CCC8334C65B7}" dt="2020-11-14T14:11:28.997" v="778"/>
          <ac:inkMkLst>
            <pc:docMk/>
            <pc:sldMk cId="2710206551" sldId="275"/>
            <ac:inkMk id="21" creationId="{EA0EAE1A-1C5F-43B5-8A28-21F7A3EFB3B2}"/>
          </ac:inkMkLst>
        </pc:inkChg>
        <pc:inkChg chg="add del mod">
          <ac:chgData name="D K" userId="9ae49f2f11440d07" providerId="LiveId" clId="{2E20610B-FD55-45A3-BD5E-CCC8334C65B7}" dt="2020-11-14T14:11:28.995" v="777"/>
          <ac:inkMkLst>
            <pc:docMk/>
            <pc:sldMk cId="2710206551" sldId="275"/>
            <ac:inkMk id="22" creationId="{19A13AA4-8BAB-4919-B233-7806A0FCE9E0}"/>
          </ac:inkMkLst>
        </pc:inkChg>
        <pc:inkChg chg="add del">
          <ac:chgData name="D K" userId="9ae49f2f11440d07" providerId="LiveId" clId="{2E20610B-FD55-45A3-BD5E-CCC8334C65B7}" dt="2020-11-14T14:11:57.935" v="783"/>
          <ac:inkMkLst>
            <pc:docMk/>
            <pc:sldMk cId="2710206551" sldId="275"/>
            <ac:inkMk id="26" creationId="{A085251E-064B-4338-B501-EEB1BF6821A8}"/>
          </ac:inkMkLst>
        </pc:inkChg>
        <pc:inkChg chg="del">
          <ac:chgData name="D K" userId="9ae49f2f11440d07" providerId="LiveId" clId="{2E20610B-FD55-45A3-BD5E-CCC8334C65B7}" dt="2020-11-14T14:11:43.306" v="781"/>
          <ac:inkMkLst>
            <pc:docMk/>
            <pc:sldMk cId="2710206551" sldId="275"/>
            <ac:inkMk id="27" creationId="{3FD2212C-6FA0-480B-99D3-81933587C2AC}"/>
          </ac:inkMkLst>
        </pc:inkChg>
        <pc:inkChg chg="add del">
          <ac:chgData name="D K" userId="9ae49f2f11440d07" providerId="LiveId" clId="{2E20610B-FD55-45A3-BD5E-CCC8334C65B7}" dt="2020-11-14T14:12:01.575" v="785"/>
          <ac:inkMkLst>
            <pc:docMk/>
            <pc:sldMk cId="2710206551" sldId="275"/>
            <ac:inkMk id="34" creationId="{2423E5B4-D050-4E1C-8095-0A630667C851}"/>
          </ac:inkMkLst>
        </pc:inkChg>
        <pc:inkChg chg="add">
          <ac:chgData name="D K" userId="9ae49f2f11440d07" providerId="LiveId" clId="{2E20610B-FD55-45A3-BD5E-CCC8334C65B7}" dt="2020-11-14T14:12:06.790" v="786" actId="9405"/>
          <ac:inkMkLst>
            <pc:docMk/>
            <pc:sldMk cId="2710206551" sldId="275"/>
            <ac:inkMk id="35" creationId="{8B3D7E24-1CA9-47BE-B2DA-7182BD64093E}"/>
          </ac:inkMkLst>
        </pc:inkChg>
        <pc:inkChg chg="add del">
          <ac:chgData name="D K" userId="9ae49f2f11440d07" providerId="LiveId" clId="{2E20610B-FD55-45A3-BD5E-CCC8334C65B7}" dt="2020-11-14T14:12:36.547" v="788"/>
          <ac:inkMkLst>
            <pc:docMk/>
            <pc:sldMk cId="2710206551" sldId="275"/>
            <ac:inkMk id="36" creationId="{F640E537-D07B-4B01-8069-D502C39D7550}"/>
          </ac:inkMkLst>
        </pc:inkChg>
        <pc:inkChg chg="add mod">
          <ac:chgData name="D K" userId="9ae49f2f11440d07" providerId="LiveId" clId="{2E20610B-FD55-45A3-BD5E-CCC8334C65B7}" dt="2020-11-14T14:13:16.215" v="821"/>
          <ac:inkMkLst>
            <pc:docMk/>
            <pc:sldMk cId="2710206551" sldId="275"/>
            <ac:inkMk id="37" creationId="{953B3891-7773-4522-B1D3-2522B09BD78D}"/>
          </ac:inkMkLst>
        </pc:inkChg>
        <pc:inkChg chg="add mod">
          <ac:chgData name="D K" userId="9ae49f2f11440d07" providerId="LiveId" clId="{2E20610B-FD55-45A3-BD5E-CCC8334C65B7}" dt="2020-11-14T14:13:16.215" v="821"/>
          <ac:inkMkLst>
            <pc:docMk/>
            <pc:sldMk cId="2710206551" sldId="275"/>
            <ac:inkMk id="38" creationId="{DACA8B48-ADF2-48AF-9455-31489D2C13AA}"/>
          </ac:inkMkLst>
        </pc:inkChg>
        <pc:inkChg chg="del">
          <ac:chgData name="D K" userId="9ae49f2f11440d07" providerId="LiveId" clId="{2E20610B-FD55-45A3-BD5E-CCC8334C65B7}" dt="2020-11-14T14:10:52.101" v="739"/>
          <ac:inkMkLst>
            <pc:docMk/>
            <pc:sldMk cId="2710206551" sldId="275"/>
            <ac:inkMk id="39" creationId="{CBDC0048-A670-4E7A-9AEF-89E16DA16D9B}"/>
          </ac:inkMkLst>
        </pc:inkChg>
        <pc:inkChg chg="add mod">
          <ac:chgData name="D K" userId="9ae49f2f11440d07" providerId="LiveId" clId="{2E20610B-FD55-45A3-BD5E-CCC8334C65B7}" dt="2020-11-14T14:13:16.215" v="821"/>
          <ac:inkMkLst>
            <pc:docMk/>
            <pc:sldMk cId="2710206551" sldId="275"/>
            <ac:inkMk id="40" creationId="{6AA4BA0F-747B-485E-B36E-E8A7000B7426}"/>
          </ac:inkMkLst>
        </pc:inkChg>
        <pc:inkChg chg="del">
          <ac:chgData name="D K" userId="9ae49f2f11440d07" providerId="LiveId" clId="{2E20610B-FD55-45A3-BD5E-CCC8334C65B7}" dt="2020-11-14T14:10:52.105" v="740"/>
          <ac:inkMkLst>
            <pc:docMk/>
            <pc:sldMk cId="2710206551" sldId="275"/>
            <ac:inkMk id="41" creationId="{53877DA4-7ACA-4DCF-BED7-D3DF6A32FA01}"/>
          </ac:inkMkLst>
        </pc:inkChg>
        <pc:inkChg chg="del">
          <ac:chgData name="D K" userId="9ae49f2f11440d07" providerId="LiveId" clId="{2E20610B-FD55-45A3-BD5E-CCC8334C65B7}" dt="2020-11-14T14:10:53.804" v="742"/>
          <ac:inkMkLst>
            <pc:docMk/>
            <pc:sldMk cId="2710206551" sldId="275"/>
            <ac:inkMk id="42" creationId="{AB23177D-193E-4AFA-A4A2-8DEF9128A4AC}"/>
          </ac:inkMkLst>
        </pc:inkChg>
        <pc:inkChg chg="del">
          <ac:chgData name="D K" userId="9ae49f2f11440d07" providerId="LiveId" clId="{2E20610B-FD55-45A3-BD5E-CCC8334C65B7}" dt="2020-11-14T14:10:53.804" v="741"/>
          <ac:inkMkLst>
            <pc:docMk/>
            <pc:sldMk cId="2710206551" sldId="275"/>
            <ac:inkMk id="43" creationId="{C8D9D395-4E40-4037-9826-4C08B7BD551C}"/>
          </ac:inkMkLst>
        </pc:inkChg>
        <pc:inkChg chg="del">
          <ac:chgData name="D K" userId="9ae49f2f11440d07" providerId="LiveId" clId="{2E20610B-FD55-45A3-BD5E-CCC8334C65B7}" dt="2020-11-14T14:10:54.069" v="743"/>
          <ac:inkMkLst>
            <pc:docMk/>
            <pc:sldMk cId="2710206551" sldId="275"/>
            <ac:inkMk id="44" creationId="{1AF8BB41-804E-4D8D-860C-E5D466C8461A}"/>
          </ac:inkMkLst>
        </pc:inkChg>
        <pc:inkChg chg="del">
          <ac:chgData name="D K" userId="9ae49f2f11440d07" providerId="LiveId" clId="{2E20610B-FD55-45A3-BD5E-CCC8334C65B7}" dt="2020-11-14T14:10:57.621" v="745"/>
          <ac:inkMkLst>
            <pc:docMk/>
            <pc:sldMk cId="2710206551" sldId="275"/>
            <ac:inkMk id="45" creationId="{3F4080CC-876D-42BA-B8C9-B7FEA4522532}"/>
          </ac:inkMkLst>
        </pc:inkChg>
        <pc:inkChg chg="add mod">
          <ac:chgData name="D K" userId="9ae49f2f11440d07" providerId="LiveId" clId="{2E20610B-FD55-45A3-BD5E-CCC8334C65B7}" dt="2020-11-14T14:13:16.215" v="821"/>
          <ac:inkMkLst>
            <pc:docMk/>
            <pc:sldMk cId="2710206551" sldId="275"/>
            <ac:inkMk id="46" creationId="{420A550B-0557-4257-922D-5BEBE35AB905}"/>
          </ac:inkMkLst>
        </pc:inkChg>
        <pc:inkChg chg="del">
          <ac:chgData name="D K" userId="9ae49f2f11440d07" providerId="LiveId" clId="{2E20610B-FD55-45A3-BD5E-CCC8334C65B7}" dt="2020-11-14T14:10:56.751" v="744"/>
          <ac:inkMkLst>
            <pc:docMk/>
            <pc:sldMk cId="2710206551" sldId="275"/>
            <ac:inkMk id="47" creationId="{04D4475A-F97C-40C2-B0D4-8BFDBED5034D}"/>
          </ac:inkMkLst>
        </pc:inkChg>
        <pc:inkChg chg="add mod">
          <ac:chgData name="D K" userId="9ae49f2f11440d07" providerId="LiveId" clId="{2E20610B-FD55-45A3-BD5E-CCC8334C65B7}" dt="2020-11-14T14:13:16.215" v="821"/>
          <ac:inkMkLst>
            <pc:docMk/>
            <pc:sldMk cId="2710206551" sldId="275"/>
            <ac:inkMk id="48" creationId="{33633171-58D1-40B3-9AB8-6E927DF62B1A}"/>
          </ac:inkMkLst>
        </pc:inkChg>
        <pc:inkChg chg="del">
          <ac:chgData name="D K" userId="9ae49f2f11440d07" providerId="LiveId" clId="{2E20610B-FD55-45A3-BD5E-CCC8334C65B7}" dt="2020-11-14T14:10:48.659" v="736"/>
          <ac:inkMkLst>
            <pc:docMk/>
            <pc:sldMk cId="2710206551" sldId="275"/>
            <ac:inkMk id="49" creationId="{1377D759-7786-476D-AFB2-645A8F334685}"/>
          </ac:inkMkLst>
        </pc:inkChg>
        <pc:inkChg chg="del">
          <ac:chgData name="D K" userId="9ae49f2f11440d07" providerId="LiveId" clId="{2E20610B-FD55-45A3-BD5E-CCC8334C65B7}" dt="2020-11-14T14:10:48.670" v="738"/>
          <ac:inkMkLst>
            <pc:docMk/>
            <pc:sldMk cId="2710206551" sldId="275"/>
            <ac:inkMk id="50" creationId="{96BE9296-1364-4542-B9AB-A8420EE46FBF}"/>
          </ac:inkMkLst>
        </pc:inkChg>
        <pc:inkChg chg="add mod">
          <ac:chgData name="D K" userId="9ae49f2f11440d07" providerId="LiveId" clId="{2E20610B-FD55-45A3-BD5E-CCC8334C65B7}" dt="2020-11-14T14:13:16.215" v="821"/>
          <ac:inkMkLst>
            <pc:docMk/>
            <pc:sldMk cId="2710206551" sldId="275"/>
            <ac:inkMk id="51" creationId="{4F9DE3C9-C832-4424-B120-A22319A6CF41}"/>
          </ac:inkMkLst>
        </pc:inkChg>
        <pc:inkChg chg="del">
          <ac:chgData name="D K" userId="9ae49f2f11440d07" providerId="LiveId" clId="{2E20610B-FD55-45A3-BD5E-CCC8334C65B7}" dt="2020-11-14T14:10:48.668" v="737"/>
          <ac:inkMkLst>
            <pc:docMk/>
            <pc:sldMk cId="2710206551" sldId="275"/>
            <ac:inkMk id="52" creationId="{C14CE01A-2FED-4274-A757-4008AF44A4C3}"/>
          </ac:inkMkLst>
        </pc:inkChg>
        <pc:inkChg chg="del">
          <ac:chgData name="D K" userId="9ae49f2f11440d07" providerId="LiveId" clId="{2E20610B-FD55-45A3-BD5E-CCC8334C65B7}" dt="2020-11-14T14:10:47.025" v="734"/>
          <ac:inkMkLst>
            <pc:docMk/>
            <pc:sldMk cId="2710206551" sldId="275"/>
            <ac:inkMk id="53" creationId="{A2411AC1-278E-443A-A924-6BFFAE429C24}"/>
          </ac:inkMkLst>
        </pc:inkChg>
        <pc:inkChg chg="del">
          <ac:chgData name="D K" userId="9ae49f2f11440d07" providerId="LiveId" clId="{2E20610B-FD55-45A3-BD5E-CCC8334C65B7}" dt="2020-11-14T14:11:06.624" v="761"/>
          <ac:inkMkLst>
            <pc:docMk/>
            <pc:sldMk cId="2710206551" sldId="275"/>
            <ac:inkMk id="54" creationId="{EC83013E-39ED-4DB0-8EF3-67283F5C04CE}"/>
          </ac:inkMkLst>
        </pc:inkChg>
        <pc:inkChg chg="del">
          <ac:chgData name="D K" userId="9ae49f2f11440d07" providerId="LiveId" clId="{2E20610B-FD55-45A3-BD5E-CCC8334C65B7}" dt="2020-11-14T14:11:05.623" v="758"/>
          <ac:inkMkLst>
            <pc:docMk/>
            <pc:sldMk cId="2710206551" sldId="275"/>
            <ac:inkMk id="56" creationId="{0EDC7098-2374-49BF-9B72-968879964399}"/>
          </ac:inkMkLst>
        </pc:inkChg>
        <pc:inkChg chg="del">
          <ac:chgData name="D K" userId="9ae49f2f11440d07" providerId="LiveId" clId="{2E20610B-FD55-45A3-BD5E-CCC8334C65B7}" dt="2020-11-14T14:11:05.624" v="759"/>
          <ac:inkMkLst>
            <pc:docMk/>
            <pc:sldMk cId="2710206551" sldId="275"/>
            <ac:inkMk id="57" creationId="{A27C48CF-0E6C-40C1-AFE3-B25BE8A0F803}"/>
          </ac:inkMkLst>
        </pc:inkChg>
        <pc:inkChg chg="add mod">
          <ac:chgData name="D K" userId="9ae49f2f11440d07" providerId="LiveId" clId="{2E20610B-FD55-45A3-BD5E-CCC8334C65B7}" dt="2020-11-14T14:13:16.215" v="821"/>
          <ac:inkMkLst>
            <pc:docMk/>
            <pc:sldMk cId="2710206551" sldId="275"/>
            <ac:inkMk id="58" creationId="{236B60DC-BB61-4295-A9CB-9670F950FE2A}"/>
          </ac:inkMkLst>
        </pc:inkChg>
        <pc:inkChg chg="del">
          <ac:chgData name="D K" userId="9ae49f2f11440d07" providerId="LiveId" clId="{2E20610B-FD55-45A3-BD5E-CCC8334C65B7}" dt="2020-11-14T14:11:05.624" v="760"/>
          <ac:inkMkLst>
            <pc:docMk/>
            <pc:sldMk cId="2710206551" sldId="275"/>
            <ac:inkMk id="59" creationId="{0F90B7B1-5EFD-4768-A97E-46C8E9F7504F}"/>
          </ac:inkMkLst>
        </pc:inkChg>
        <pc:inkChg chg="del">
          <ac:chgData name="D K" userId="9ae49f2f11440d07" providerId="LiveId" clId="{2E20610B-FD55-45A3-BD5E-CCC8334C65B7}" dt="2020-11-14T14:11:04.819" v="755"/>
          <ac:inkMkLst>
            <pc:docMk/>
            <pc:sldMk cId="2710206551" sldId="275"/>
            <ac:inkMk id="60" creationId="{16C85587-874F-432D-BBCD-EE55340FE6C2}"/>
          </ac:inkMkLst>
        </pc:inkChg>
        <pc:inkChg chg="del">
          <ac:chgData name="D K" userId="9ae49f2f11440d07" providerId="LiveId" clId="{2E20610B-FD55-45A3-BD5E-CCC8334C65B7}" dt="2020-11-14T14:11:04.823" v="757"/>
          <ac:inkMkLst>
            <pc:docMk/>
            <pc:sldMk cId="2710206551" sldId="275"/>
            <ac:inkMk id="62" creationId="{AC9C3AA3-832D-4169-8D6C-AE642DC8579C}"/>
          </ac:inkMkLst>
        </pc:inkChg>
        <pc:inkChg chg="del">
          <ac:chgData name="D K" userId="9ae49f2f11440d07" providerId="LiveId" clId="{2E20610B-FD55-45A3-BD5E-CCC8334C65B7}" dt="2020-11-14T14:11:04.813" v="754"/>
          <ac:inkMkLst>
            <pc:docMk/>
            <pc:sldMk cId="2710206551" sldId="275"/>
            <ac:inkMk id="63" creationId="{0D613B56-5558-4FA4-9826-878EFA5303E1}"/>
          </ac:inkMkLst>
        </pc:inkChg>
        <pc:inkChg chg="del">
          <ac:chgData name="D K" userId="9ae49f2f11440d07" providerId="LiveId" clId="{2E20610B-FD55-45A3-BD5E-CCC8334C65B7}" dt="2020-11-14T14:11:04.820" v="756"/>
          <ac:inkMkLst>
            <pc:docMk/>
            <pc:sldMk cId="2710206551" sldId="275"/>
            <ac:inkMk id="64" creationId="{5D648915-8991-43E9-B34E-6C5FC26A05D8}"/>
          </ac:inkMkLst>
        </pc:inkChg>
        <pc:inkChg chg="del">
          <ac:chgData name="D K" userId="9ae49f2f11440d07" providerId="LiveId" clId="{2E20610B-FD55-45A3-BD5E-CCC8334C65B7}" dt="2020-11-14T14:11:03.956" v="752"/>
          <ac:inkMkLst>
            <pc:docMk/>
            <pc:sldMk cId="2710206551" sldId="275"/>
            <ac:inkMk id="65" creationId="{8C5EE390-DA9D-4A63-8CD7-B7F08BBE58BB}"/>
          </ac:inkMkLst>
        </pc:inkChg>
        <pc:inkChg chg="del">
          <ac:chgData name="D K" userId="9ae49f2f11440d07" providerId="LiveId" clId="{2E20610B-FD55-45A3-BD5E-CCC8334C65B7}" dt="2020-11-14T14:11:03.951" v="750"/>
          <ac:inkMkLst>
            <pc:docMk/>
            <pc:sldMk cId="2710206551" sldId="275"/>
            <ac:inkMk id="66" creationId="{152E58AC-1222-4A5B-9FD0-E3F212069034}"/>
          </ac:inkMkLst>
        </pc:inkChg>
        <pc:inkChg chg="del">
          <ac:chgData name="D K" userId="9ae49f2f11440d07" providerId="LiveId" clId="{2E20610B-FD55-45A3-BD5E-CCC8334C65B7}" dt="2020-11-14T14:11:03.255" v="746"/>
          <ac:inkMkLst>
            <pc:docMk/>
            <pc:sldMk cId="2710206551" sldId="275"/>
            <ac:inkMk id="67" creationId="{3D0FBD8E-2C50-40A7-B92C-4D3AC90CC013}"/>
          </ac:inkMkLst>
        </pc:inkChg>
        <pc:inkChg chg="del">
          <ac:chgData name="D K" userId="9ae49f2f11440d07" providerId="LiveId" clId="{2E20610B-FD55-45A3-BD5E-CCC8334C65B7}" dt="2020-11-14T14:11:03.942" v="748"/>
          <ac:inkMkLst>
            <pc:docMk/>
            <pc:sldMk cId="2710206551" sldId="275"/>
            <ac:inkMk id="68" creationId="{4DA006D3-5EC5-4EE4-8AF7-79C4A092547C}"/>
          </ac:inkMkLst>
        </pc:inkChg>
        <pc:inkChg chg="del">
          <ac:chgData name="D K" userId="9ae49f2f11440d07" providerId="LiveId" clId="{2E20610B-FD55-45A3-BD5E-CCC8334C65B7}" dt="2020-11-14T14:11:03.942" v="749"/>
          <ac:inkMkLst>
            <pc:docMk/>
            <pc:sldMk cId="2710206551" sldId="275"/>
            <ac:inkMk id="69" creationId="{BE419E89-4CD5-4F1A-99F7-33AC7DA62E9E}"/>
          </ac:inkMkLst>
        </pc:inkChg>
        <pc:inkChg chg="del">
          <ac:chgData name="D K" userId="9ae49f2f11440d07" providerId="LiveId" clId="{2E20610B-FD55-45A3-BD5E-CCC8334C65B7}" dt="2020-11-14T14:11:03.954" v="751"/>
          <ac:inkMkLst>
            <pc:docMk/>
            <pc:sldMk cId="2710206551" sldId="275"/>
            <ac:inkMk id="70" creationId="{221BAE8A-CDC0-4BF3-A9AA-CFFA44745732}"/>
          </ac:inkMkLst>
        </pc:inkChg>
        <pc:inkChg chg="del">
          <ac:chgData name="D K" userId="9ae49f2f11440d07" providerId="LiveId" clId="{2E20610B-FD55-45A3-BD5E-CCC8334C65B7}" dt="2020-11-14T14:11:03.262" v="747"/>
          <ac:inkMkLst>
            <pc:docMk/>
            <pc:sldMk cId="2710206551" sldId="275"/>
            <ac:inkMk id="71" creationId="{30D3C82F-D81E-40B5-8E38-4C57E7925F93}"/>
          </ac:inkMkLst>
        </pc:inkChg>
        <pc:inkChg chg="add mod">
          <ac:chgData name="D K" userId="9ae49f2f11440d07" providerId="LiveId" clId="{2E20610B-FD55-45A3-BD5E-CCC8334C65B7}" dt="2020-11-14T14:13:16.215" v="821"/>
          <ac:inkMkLst>
            <pc:docMk/>
            <pc:sldMk cId="2710206551" sldId="275"/>
            <ac:inkMk id="78" creationId="{F8BD01B4-2558-4F67-8F70-65EFEDACA9AD}"/>
          </ac:inkMkLst>
        </pc:inkChg>
        <pc:inkChg chg="add mod">
          <ac:chgData name="D K" userId="9ae49f2f11440d07" providerId="LiveId" clId="{2E20610B-FD55-45A3-BD5E-CCC8334C65B7}" dt="2020-11-14T14:13:16.215" v="821"/>
          <ac:inkMkLst>
            <pc:docMk/>
            <pc:sldMk cId="2710206551" sldId="275"/>
            <ac:inkMk id="79" creationId="{795AD7A7-FB3D-4652-9EB2-4FE7EDE7E0C3}"/>
          </ac:inkMkLst>
        </pc:inkChg>
        <pc:inkChg chg="add mod">
          <ac:chgData name="D K" userId="9ae49f2f11440d07" providerId="LiveId" clId="{2E20610B-FD55-45A3-BD5E-CCC8334C65B7}" dt="2020-11-14T14:13:16.215" v="821"/>
          <ac:inkMkLst>
            <pc:docMk/>
            <pc:sldMk cId="2710206551" sldId="275"/>
            <ac:inkMk id="80" creationId="{5DB466A3-076D-4687-AECC-456C127B4DC5}"/>
          </ac:inkMkLst>
        </pc:inkChg>
        <pc:inkChg chg="add mod">
          <ac:chgData name="D K" userId="9ae49f2f11440d07" providerId="LiveId" clId="{2E20610B-FD55-45A3-BD5E-CCC8334C65B7}" dt="2020-11-14T14:13:16.215" v="821"/>
          <ac:inkMkLst>
            <pc:docMk/>
            <pc:sldMk cId="2710206551" sldId="275"/>
            <ac:inkMk id="81" creationId="{99E8DB01-9F0F-4C7A-9FB8-E46E21F5E4C3}"/>
          </ac:inkMkLst>
        </pc:inkChg>
        <pc:inkChg chg="add del mod">
          <ac:chgData name="D K" userId="9ae49f2f11440d07" providerId="LiveId" clId="{2E20610B-FD55-45A3-BD5E-CCC8334C65B7}" dt="2020-11-14T14:13:02.424" v="806"/>
          <ac:inkMkLst>
            <pc:docMk/>
            <pc:sldMk cId="2710206551" sldId="275"/>
            <ac:inkMk id="82" creationId="{E9459E64-CC6F-4FFE-A957-663F6BD71C13}"/>
          </ac:inkMkLst>
        </pc:inkChg>
        <pc:inkChg chg="add mod">
          <ac:chgData name="D K" userId="9ae49f2f11440d07" providerId="LiveId" clId="{2E20610B-FD55-45A3-BD5E-CCC8334C65B7}" dt="2020-11-14T14:13:16.215" v="821"/>
          <ac:inkMkLst>
            <pc:docMk/>
            <pc:sldMk cId="2710206551" sldId="275"/>
            <ac:inkMk id="83" creationId="{40DEF2EB-3796-445F-9A5C-B73541BBEAD6}"/>
          </ac:inkMkLst>
        </pc:inkChg>
        <pc:inkChg chg="add del mod">
          <ac:chgData name="D K" userId="9ae49f2f11440d07" providerId="LiveId" clId="{2E20610B-FD55-45A3-BD5E-CCC8334C65B7}" dt="2020-11-14T14:13:02.424" v="807"/>
          <ac:inkMkLst>
            <pc:docMk/>
            <pc:sldMk cId="2710206551" sldId="275"/>
            <ac:inkMk id="84" creationId="{84FFDD47-3FCC-4D4D-BA46-8F32C7AF3843}"/>
          </ac:inkMkLst>
        </pc:inkChg>
        <pc:inkChg chg="add mod">
          <ac:chgData name="D K" userId="9ae49f2f11440d07" providerId="LiveId" clId="{2E20610B-FD55-45A3-BD5E-CCC8334C65B7}" dt="2020-11-14T14:13:16.215" v="821"/>
          <ac:inkMkLst>
            <pc:docMk/>
            <pc:sldMk cId="2710206551" sldId="275"/>
            <ac:inkMk id="86" creationId="{6BECD5E3-11C0-473F-A980-E12C16A4BED3}"/>
          </ac:inkMkLst>
        </pc:inkChg>
        <pc:inkChg chg="add mod">
          <ac:chgData name="D K" userId="9ae49f2f11440d07" providerId="LiveId" clId="{2E20610B-FD55-45A3-BD5E-CCC8334C65B7}" dt="2020-11-14T14:13:16.215" v="821"/>
          <ac:inkMkLst>
            <pc:docMk/>
            <pc:sldMk cId="2710206551" sldId="275"/>
            <ac:inkMk id="87" creationId="{A2D4E611-604E-4E17-8A70-04BEBD20DFD3}"/>
          </ac:inkMkLst>
        </pc:inkChg>
        <pc:inkChg chg="add mod">
          <ac:chgData name="D K" userId="9ae49f2f11440d07" providerId="LiveId" clId="{2E20610B-FD55-45A3-BD5E-CCC8334C65B7}" dt="2020-11-14T14:13:16.215" v="821"/>
          <ac:inkMkLst>
            <pc:docMk/>
            <pc:sldMk cId="2710206551" sldId="275"/>
            <ac:inkMk id="91" creationId="{A59856E8-9FD9-4548-A50B-7C50491D50C9}"/>
          </ac:inkMkLst>
        </pc:inkChg>
        <pc:inkChg chg="add mod">
          <ac:chgData name="D K" userId="9ae49f2f11440d07" providerId="LiveId" clId="{2E20610B-FD55-45A3-BD5E-CCC8334C65B7}" dt="2020-11-14T14:13:16.215" v="821"/>
          <ac:inkMkLst>
            <pc:docMk/>
            <pc:sldMk cId="2710206551" sldId="275"/>
            <ac:inkMk id="92" creationId="{7054B52F-420C-44C6-890A-4A24CE4FB630}"/>
          </ac:inkMkLst>
        </pc:inkChg>
        <pc:inkChg chg="add del mod">
          <ac:chgData name="D K" userId="9ae49f2f11440d07" providerId="LiveId" clId="{2E20610B-FD55-45A3-BD5E-CCC8334C65B7}" dt="2020-11-14T14:13:09.202" v="816"/>
          <ac:inkMkLst>
            <pc:docMk/>
            <pc:sldMk cId="2710206551" sldId="275"/>
            <ac:inkMk id="94" creationId="{C40E6689-B99D-45A4-9842-9FD53F28B220}"/>
          </ac:inkMkLst>
        </pc:inkChg>
        <pc:inkChg chg="add del mod">
          <ac:chgData name="D K" userId="9ae49f2f11440d07" providerId="LiveId" clId="{2E20610B-FD55-45A3-BD5E-CCC8334C65B7}" dt="2020-11-14T14:13:12.521" v="819"/>
          <ac:inkMkLst>
            <pc:docMk/>
            <pc:sldMk cId="2710206551" sldId="275"/>
            <ac:inkMk id="96" creationId="{91058056-4A38-49E2-9D2E-63548C92B89B}"/>
          </ac:inkMkLst>
        </pc:inkChg>
        <pc:inkChg chg="add mod">
          <ac:chgData name="D K" userId="9ae49f2f11440d07" providerId="LiveId" clId="{2E20610B-FD55-45A3-BD5E-CCC8334C65B7}" dt="2020-11-14T14:13:16.215" v="821"/>
          <ac:inkMkLst>
            <pc:docMk/>
            <pc:sldMk cId="2710206551" sldId="275"/>
            <ac:inkMk id="98" creationId="{647B5BA2-8082-4B96-AB0D-32609AFE4956}"/>
          </ac:inkMkLst>
        </pc:inkChg>
        <pc:inkChg chg="del">
          <ac:chgData name="D K" userId="9ae49f2f11440d07" providerId="LiveId" clId="{2E20610B-FD55-45A3-BD5E-CCC8334C65B7}" dt="2020-11-14T14:10:47.025" v="735"/>
          <ac:inkMkLst>
            <pc:docMk/>
            <pc:sldMk cId="2710206551" sldId="275"/>
            <ac:inkMk id="126" creationId="{8D903560-504C-4F10-B5F1-6E3C53C55F09}"/>
          </ac:inkMkLst>
        </pc:inkChg>
        <pc:inkChg chg="del">
          <ac:chgData name="D K" userId="9ae49f2f11440d07" providerId="LiveId" clId="{2E20610B-FD55-45A3-BD5E-CCC8334C65B7}" dt="2020-11-14T14:11:04.813" v="753"/>
          <ac:inkMkLst>
            <pc:docMk/>
            <pc:sldMk cId="2710206551" sldId="275"/>
            <ac:inkMk id="127" creationId="{3BBDF2CB-CA6F-40A2-92BC-4FBE1E1A4ED1}"/>
          </ac:inkMkLst>
        </pc:inkChg>
      </pc:sldChg>
    </pc:docChg>
  </pc:docChgLst>
  <pc:docChgLst>
    <pc:chgData name="D K" userId="9ae49f2f11440d07" providerId="LiveId" clId="{E2EAEE76-A177-488B-9B0D-120AF9A56C52}"/>
    <pc:docChg chg="custSel addSld delSld modSld modNotesMaster">
      <pc:chgData name="D K" userId="9ae49f2f11440d07" providerId="LiveId" clId="{E2EAEE76-A177-488B-9B0D-120AF9A56C52}" dt="2019-09-14T05:41:34.107" v="275"/>
      <pc:docMkLst>
        <pc:docMk/>
      </pc:docMkLst>
      <pc:sldChg chg="delSp modSp">
        <pc:chgData name="D K" userId="9ae49f2f11440d07" providerId="LiveId" clId="{E2EAEE76-A177-488B-9B0D-120AF9A56C52}" dt="2019-09-14T05:06:57.992" v="4" actId="478"/>
        <pc:sldMkLst>
          <pc:docMk/>
          <pc:sldMk cId="210890507" sldId="258"/>
        </pc:sldMkLst>
        <pc:spChg chg="del">
          <ac:chgData name="D K" userId="9ae49f2f11440d07" providerId="LiveId" clId="{E2EAEE76-A177-488B-9B0D-120AF9A56C52}" dt="2019-09-14T05:06:43.479" v="0" actId="478"/>
          <ac:spMkLst>
            <pc:docMk/>
            <pc:sldMk cId="210890507" sldId="258"/>
            <ac:spMk id="58" creationId="{671B0121-3AD4-4BBB-A9E2-4BCCEC6BF71F}"/>
          </ac:spMkLst>
        </pc:spChg>
        <pc:spChg chg="del">
          <ac:chgData name="D K" userId="9ae49f2f11440d07" providerId="LiveId" clId="{E2EAEE76-A177-488B-9B0D-120AF9A56C52}" dt="2019-09-14T05:06:43.479" v="0" actId="478"/>
          <ac:spMkLst>
            <pc:docMk/>
            <pc:sldMk cId="210890507" sldId="258"/>
            <ac:spMk id="59" creationId="{B2EA6695-11A8-46AB-94F2-441D16F5250E}"/>
          </ac:spMkLst>
        </pc:spChg>
        <pc:spChg chg="del">
          <ac:chgData name="D K" userId="9ae49f2f11440d07" providerId="LiveId" clId="{E2EAEE76-A177-488B-9B0D-120AF9A56C52}" dt="2019-09-14T05:06:43.479" v="0" actId="478"/>
          <ac:spMkLst>
            <pc:docMk/>
            <pc:sldMk cId="210890507" sldId="258"/>
            <ac:spMk id="60" creationId="{9946FA4F-96D6-4249-9D2D-EE5E7219C047}"/>
          </ac:spMkLst>
        </pc:spChg>
        <pc:spChg chg="del">
          <ac:chgData name="D K" userId="9ae49f2f11440d07" providerId="LiveId" clId="{E2EAEE76-A177-488B-9B0D-120AF9A56C52}" dt="2019-09-14T05:06:43.479" v="0" actId="478"/>
          <ac:spMkLst>
            <pc:docMk/>
            <pc:sldMk cId="210890507" sldId="258"/>
            <ac:spMk id="61" creationId="{310FF8D1-673B-4EE4-A0B6-B2A6759E6786}"/>
          </ac:spMkLst>
        </pc:spChg>
        <pc:spChg chg="del">
          <ac:chgData name="D K" userId="9ae49f2f11440d07" providerId="LiveId" clId="{E2EAEE76-A177-488B-9B0D-120AF9A56C52}" dt="2019-09-14T05:06:43.479" v="0" actId="478"/>
          <ac:spMkLst>
            <pc:docMk/>
            <pc:sldMk cId="210890507" sldId="258"/>
            <ac:spMk id="62" creationId="{04D4640E-0E1D-412D-8769-E20D3879CCB2}"/>
          </ac:spMkLst>
        </pc:spChg>
        <pc:spChg chg="del">
          <ac:chgData name="D K" userId="9ae49f2f11440d07" providerId="LiveId" clId="{E2EAEE76-A177-488B-9B0D-120AF9A56C52}" dt="2019-09-14T05:06:43.479" v="0" actId="478"/>
          <ac:spMkLst>
            <pc:docMk/>
            <pc:sldMk cId="210890507" sldId="258"/>
            <ac:spMk id="63" creationId="{79907608-EEC9-478B-BB03-DCD92C0D49C8}"/>
          </ac:spMkLst>
        </pc:spChg>
        <pc:spChg chg="del">
          <ac:chgData name="D K" userId="9ae49f2f11440d07" providerId="LiveId" clId="{E2EAEE76-A177-488B-9B0D-120AF9A56C52}" dt="2019-09-14T05:06:43.479" v="0" actId="478"/>
          <ac:spMkLst>
            <pc:docMk/>
            <pc:sldMk cId="210890507" sldId="258"/>
            <ac:spMk id="64" creationId="{EA10CCA6-2B46-45CE-92FF-F435E9D95A23}"/>
          </ac:spMkLst>
        </pc:spChg>
        <pc:spChg chg="del">
          <ac:chgData name="D K" userId="9ae49f2f11440d07" providerId="LiveId" clId="{E2EAEE76-A177-488B-9B0D-120AF9A56C52}" dt="2019-09-14T05:06:43.479" v="0" actId="478"/>
          <ac:spMkLst>
            <pc:docMk/>
            <pc:sldMk cId="210890507" sldId="258"/>
            <ac:spMk id="65" creationId="{5832B38A-CCC8-4EA2-8657-83ED7CD6BAFF}"/>
          </ac:spMkLst>
        </pc:spChg>
        <pc:spChg chg="del">
          <ac:chgData name="D K" userId="9ae49f2f11440d07" providerId="LiveId" clId="{E2EAEE76-A177-488B-9B0D-120AF9A56C52}" dt="2019-09-14T05:06:43.479" v="0" actId="478"/>
          <ac:spMkLst>
            <pc:docMk/>
            <pc:sldMk cId="210890507" sldId="258"/>
            <ac:spMk id="69" creationId="{EA86BEB1-F70B-4AF9-AF4F-010FB560FAE5}"/>
          </ac:spMkLst>
        </pc:spChg>
        <pc:spChg chg="del">
          <ac:chgData name="D K" userId="9ae49f2f11440d07" providerId="LiveId" clId="{E2EAEE76-A177-488B-9B0D-120AF9A56C52}" dt="2019-09-14T05:06:43.479" v="0" actId="478"/>
          <ac:spMkLst>
            <pc:docMk/>
            <pc:sldMk cId="210890507" sldId="258"/>
            <ac:spMk id="70" creationId="{E8A2287A-E7F8-4445-8318-78A8703FBD9C}"/>
          </ac:spMkLst>
        </pc:spChg>
        <pc:spChg chg="del">
          <ac:chgData name="D K" userId="9ae49f2f11440d07" providerId="LiveId" clId="{E2EAEE76-A177-488B-9B0D-120AF9A56C52}" dt="2019-09-14T05:06:43.479" v="0" actId="478"/>
          <ac:spMkLst>
            <pc:docMk/>
            <pc:sldMk cId="210890507" sldId="258"/>
            <ac:spMk id="72" creationId="{FFB3DE9C-0EF4-4563-B25B-D44B141AAB7E}"/>
          </ac:spMkLst>
        </pc:spChg>
        <pc:spChg chg="del">
          <ac:chgData name="D K" userId="9ae49f2f11440d07" providerId="LiveId" clId="{E2EAEE76-A177-488B-9B0D-120AF9A56C52}" dt="2019-09-14T05:06:43.479" v="0" actId="478"/>
          <ac:spMkLst>
            <pc:docMk/>
            <pc:sldMk cId="210890507" sldId="258"/>
            <ac:spMk id="73" creationId="{93A40C31-9606-4435-851B-623A9F15A777}"/>
          </ac:spMkLst>
        </pc:spChg>
        <pc:spChg chg="del mod">
          <ac:chgData name="D K" userId="9ae49f2f11440d07" providerId="LiveId" clId="{E2EAEE76-A177-488B-9B0D-120AF9A56C52}" dt="2019-09-14T05:06:48.090" v="2" actId="478"/>
          <ac:spMkLst>
            <pc:docMk/>
            <pc:sldMk cId="210890507" sldId="258"/>
            <ac:spMk id="77" creationId="{C2832CF6-6064-4996-93D1-791351D1E1BC}"/>
          </ac:spMkLst>
        </pc:spChg>
        <pc:spChg chg="del">
          <ac:chgData name="D K" userId="9ae49f2f11440d07" providerId="LiveId" clId="{E2EAEE76-A177-488B-9B0D-120AF9A56C52}" dt="2019-09-14T05:06:57.992" v="4" actId="478"/>
          <ac:spMkLst>
            <pc:docMk/>
            <pc:sldMk cId="210890507" sldId="258"/>
            <ac:spMk id="198" creationId="{16D0D04A-9FCD-4151-A13F-6D245593FC44}"/>
          </ac:spMkLst>
        </pc:spChg>
        <pc:spChg chg="del">
          <ac:chgData name="D K" userId="9ae49f2f11440d07" providerId="LiveId" clId="{E2EAEE76-A177-488B-9B0D-120AF9A56C52}" dt="2019-09-14T05:06:51.877" v="3" actId="478"/>
          <ac:spMkLst>
            <pc:docMk/>
            <pc:sldMk cId="210890507" sldId="258"/>
            <ac:spMk id="201" creationId="{220C7CA0-4D46-4845-A4C6-3692F83D42F7}"/>
          </ac:spMkLst>
        </pc:spChg>
        <pc:spChg chg="del">
          <ac:chgData name="D K" userId="9ae49f2f11440d07" providerId="LiveId" clId="{E2EAEE76-A177-488B-9B0D-120AF9A56C52}" dt="2019-09-14T05:06:51.877" v="3" actId="478"/>
          <ac:spMkLst>
            <pc:docMk/>
            <pc:sldMk cId="210890507" sldId="258"/>
            <ac:spMk id="202" creationId="{B5D3E265-688C-4FC7-A051-8E6B12F80E32}"/>
          </ac:spMkLst>
        </pc:spChg>
        <pc:spChg chg="del">
          <ac:chgData name="D K" userId="9ae49f2f11440d07" providerId="LiveId" clId="{E2EAEE76-A177-488B-9B0D-120AF9A56C52}" dt="2019-09-14T05:06:51.877" v="3" actId="478"/>
          <ac:spMkLst>
            <pc:docMk/>
            <pc:sldMk cId="210890507" sldId="258"/>
            <ac:spMk id="203" creationId="{6D44727D-27A8-45A3-B2CA-8B65A8A81A53}"/>
          </ac:spMkLst>
        </pc:spChg>
        <pc:spChg chg="del">
          <ac:chgData name="D K" userId="9ae49f2f11440d07" providerId="LiveId" clId="{E2EAEE76-A177-488B-9B0D-120AF9A56C52}" dt="2019-09-14T05:06:51.877" v="3" actId="478"/>
          <ac:spMkLst>
            <pc:docMk/>
            <pc:sldMk cId="210890507" sldId="258"/>
            <ac:spMk id="205" creationId="{EAED6096-0480-4F26-A05B-35B8C10E27DD}"/>
          </ac:spMkLst>
        </pc:spChg>
        <pc:spChg chg="del">
          <ac:chgData name="D K" userId="9ae49f2f11440d07" providerId="LiveId" clId="{E2EAEE76-A177-488B-9B0D-120AF9A56C52}" dt="2019-09-14T05:06:51.877" v="3" actId="478"/>
          <ac:spMkLst>
            <pc:docMk/>
            <pc:sldMk cId="210890507" sldId="258"/>
            <ac:spMk id="206" creationId="{6BA45B36-DD44-40BF-8E2C-99C4F2621AF6}"/>
          </ac:spMkLst>
        </pc:spChg>
        <pc:spChg chg="del">
          <ac:chgData name="D K" userId="9ae49f2f11440d07" providerId="LiveId" clId="{E2EAEE76-A177-488B-9B0D-120AF9A56C52}" dt="2019-09-14T05:06:51.877" v="3" actId="478"/>
          <ac:spMkLst>
            <pc:docMk/>
            <pc:sldMk cId="210890507" sldId="258"/>
            <ac:spMk id="207" creationId="{C651AF7E-68C5-45D1-BFE3-5EA6095E768C}"/>
          </ac:spMkLst>
        </pc:spChg>
        <pc:spChg chg="del">
          <ac:chgData name="D K" userId="9ae49f2f11440d07" providerId="LiveId" clId="{E2EAEE76-A177-488B-9B0D-120AF9A56C52}" dt="2019-09-14T05:06:51.877" v="3" actId="478"/>
          <ac:spMkLst>
            <pc:docMk/>
            <pc:sldMk cId="210890507" sldId="258"/>
            <ac:spMk id="209" creationId="{7A1C6B32-EB33-47F8-B048-55B78D6BCF87}"/>
          </ac:spMkLst>
        </pc:spChg>
        <pc:spChg chg="del">
          <ac:chgData name="D K" userId="9ae49f2f11440d07" providerId="LiveId" clId="{E2EAEE76-A177-488B-9B0D-120AF9A56C52}" dt="2019-09-14T05:06:51.877" v="3" actId="478"/>
          <ac:spMkLst>
            <pc:docMk/>
            <pc:sldMk cId="210890507" sldId="258"/>
            <ac:spMk id="211" creationId="{09502F3F-871D-44E7-A771-14BF059ECB67}"/>
          </ac:spMkLst>
        </pc:spChg>
        <pc:spChg chg="del">
          <ac:chgData name="D K" userId="9ae49f2f11440d07" providerId="LiveId" clId="{E2EAEE76-A177-488B-9B0D-120AF9A56C52}" dt="2019-09-14T05:06:57.992" v="4" actId="478"/>
          <ac:spMkLst>
            <pc:docMk/>
            <pc:sldMk cId="210890507" sldId="258"/>
            <ac:spMk id="213" creationId="{06790411-5430-419F-BD63-AF25AB4FA6E5}"/>
          </ac:spMkLst>
        </pc:spChg>
        <pc:spChg chg="del">
          <ac:chgData name="D K" userId="9ae49f2f11440d07" providerId="LiveId" clId="{E2EAEE76-A177-488B-9B0D-120AF9A56C52}" dt="2019-09-14T05:06:57.992" v="4" actId="478"/>
          <ac:spMkLst>
            <pc:docMk/>
            <pc:sldMk cId="210890507" sldId="258"/>
            <ac:spMk id="216" creationId="{40283E25-AC92-4044-B54A-9A43AA73D4AA}"/>
          </ac:spMkLst>
        </pc:spChg>
        <pc:spChg chg="del">
          <ac:chgData name="D K" userId="9ae49f2f11440d07" providerId="LiveId" clId="{E2EAEE76-A177-488B-9B0D-120AF9A56C52}" dt="2019-09-14T05:06:57.992" v="4" actId="478"/>
          <ac:spMkLst>
            <pc:docMk/>
            <pc:sldMk cId="210890507" sldId="258"/>
            <ac:spMk id="217" creationId="{A99CDC9F-0530-452D-84A3-44501AE4761B}"/>
          </ac:spMkLst>
        </pc:spChg>
        <pc:spChg chg="del">
          <ac:chgData name="D K" userId="9ae49f2f11440d07" providerId="LiveId" clId="{E2EAEE76-A177-488B-9B0D-120AF9A56C52}" dt="2019-09-14T05:06:57.992" v="4" actId="478"/>
          <ac:spMkLst>
            <pc:docMk/>
            <pc:sldMk cId="210890507" sldId="258"/>
            <ac:spMk id="218" creationId="{0D9029B2-C052-4E0D-AB8E-09DC772C514A}"/>
          </ac:spMkLst>
        </pc:spChg>
        <pc:spChg chg="del">
          <ac:chgData name="D K" userId="9ae49f2f11440d07" providerId="LiveId" clId="{E2EAEE76-A177-488B-9B0D-120AF9A56C52}" dt="2019-09-14T05:06:57.992" v="4" actId="478"/>
          <ac:spMkLst>
            <pc:docMk/>
            <pc:sldMk cId="210890507" sldId="258"/>
            <ac:spMk id="219" creationId="{9D4DD83D-E46A-47BE-BEFD-6BFB6833D15E}"/>
          </ac:spMkLst>
        </pc:spChg>
        <pc:spChg chg="del">
          <ac:chgData name="D K" userId="9ae49f2f11440d07" providerId="LiveId" clId="{E2EAEE76-A177-488B-9B0D-120AF9A56C52}" dt="2019-09-14T05:06:51.877" v="3" actId="478"/>
          <ac:spMkLst>
            <pc:docMk/>
            <pc:sldMk cId="210890507" sldId="258"/>
            <ac:spMk id="220" creationId="{185B963C-9F07-4409-BCBC-3CD506682C62}"/>
          </ac:spMkLst>
        </pc:spChg>
        <pc:picChg chg="del">
          <ac:chgData name="D K" userId="9ae49f2f11440d07" providerId="LiveId" clId="{E2EAEE76-A177-488B-9B0D-120AF9A56C52}" dt="2019-09-14T05:06:43.479" v="0" actId="478"/>
          <ac:picMkLst>
            <pc:docMk/>
            <pc:sldMk cId="210890507" sldId="258"/>
            <ac:picMk id="78" creationId="{D9BF1025-DC4F-42EE-9B73-FBF9452E4E7F}"/>
          </ac:picMkLst>
        </pc:picChg>
        <pc:picChg chg="del">
          <ac:chgData name="D K" userId="9ae49f2f11440d07" providerId="LiveId" clId="{E2EAEE76-A177-488B-9B0D-120AF9A56C52}" dt="2019-09-14T05:06:43.479" v="0" actId="478"/>
          <ac:picMkLst>
            <pc:docMk/>
            <pc:sldMk cId="210890507" sldId="258"/>
            <ac:picMk id="79" creationId="{68C665DB-9AA9-4036-AB14-4B3B05DCF272}"/>
          </ac:picMkLst>
        </pc:picChg>
        <pc:inkChg chg="del">
          <ac:chgData name="D K" userId="9ae49f2f11440d07" providerId="LiveId" clId="{E2EAEE76-A177-488B-9B0D-120AF9A56C52}" dt="2019-09-14T05:06:43.479" v="0" actId="478"/>
          <ac:inkMkLst>
            <pc:docMk/>
            <pc:sldMk cId="210890507" sldId="258"/>
            <ac:inkMk id="57" creationId="{034293F9-C7C6-432A-8403-0FFA811AAA46}"/>
          </ac:inkMkLst>
        </pc:inkChg>
        <pc:inkChg chg="del">
          <ac:chgData name="D K" userId="9ae49f2f11440d07" providerId="LiveId" clId="{E2EAEE76-A177-488B-9B0D-120AF9A56C52}" dt="2019-09-14T05:06:43.479" v="0" actId="478"/>
          <ac:inkMkLst>
            <pc:docMk/>
            <pc:sldMk cId="210890507" sldId="258"/>
            <ac:inkMk id="75" creationId="{1B822D55-4D7C-4F96-A995-3D4858FE6F17}"/>
          </ac:inkMkLst>
        </pc:inkChg>
        <pc:cxnChg chg="del">
          <ac:chgData name="D K" userId="9ae49f2f11440d07" providerId="LiveId" clId="{E2EAEE76-A177-488B-9B0D-120AF9A56C52}" dt="2019-09-14T05:06:43.479" v="0" actId="478"/>
          <ac:cxnSpMkLst>
            <pc:docMk/>
            <pc:sldMk cId="210890507" sldId="258"/>
            <ac:cxnSpMk id="66" creationId="{C9C7C644-97E3-4656-94BC-6331C7416EED}"/>
          </ac:cxnSpMkLst>
        </pc:cxnChg>
        <pc:cxnChg chg="del">
          <ac:chgData name="D K" userId="9ae49f2f11440d07" providerId="LiveId" clId="{E2EAEE76-A177-488B-9B0D-120AF9A56C52}" dt="2019-09-14T05:06:43.479" v="0" actId="478"/>
          <ac:cxnSpMkLst>
            <pc:docMk/>
            <pc:sldMk cId="210890507" sldId="258"/>
            <ac:cxnSpMk id="67" creationId="{57657207-3C83-4A87-90EE-F48CF43482CE}"/>
          </ac:cxnSpMkLst>
        </pc:cxnChg>
        <pc:cxnChg chg="del">
          <ac:chgData name="D K" userId="9ae49f2f11440d07" providerId="LiveId" clId="{E2EAEE76-A177-488B-9B0D-120AF9A56C52}" dt="2019-09-14T05:06:43.479" v="0" actId="478"/>
          <ac:cxnSpMkLst>
            <pc:docMk/>
            <pc:sldMk cId="210890507" sldId="258"/>
            <ac:cxnSpMk id="68" creationId="{2AD82D51-1652-45D9-B798-0D5913F72774}"/>
          </ac:cxnSpMkLst>
        </pc:cxnChg>
        <pc:cxnChg chg="del">
          <ac:chgData name="D K" userId="9ae49f2f11440d07" providerId="LiveId" clId="{E2EAEE76-A177-488B-9B0D-120AF9A56C52}" dt="2019-09-14T05:06:43.479" v="0" actId="478"/>
          <ac:cxnSpMkLst>
            <pc:docMk/>
            <pc:sldMk cId="210890507" sldId="258"/>
            <ac:cxnSpMk id="76" creationId="{F3C43481-07D7-483E-A677-B9DECBEFCDCA}"/>
          </ac:cxnSpMkLst>
        </pc:cxnChg>
        <pc:cxnChg chg="del">
          <ac:chgData name="D K" userId="9ae49f2f11440d07" providerId="LiveId" clId="{E2EAEE76-A177-488B-9B0D-120AF9A56C52}" dt="2019-09-14T05:06:51.877" v="3" actId="478"/>
          <ac:cxnSpMkLst>
            <pc:docMk/>
            <pc:sldMk cId="210890507" sldId="258"/>
            <ac:cxnSpMk id="204" creationId="{B2AC3A2B-DAAD-463F-BEF7-93746FA7E616}"/>
          </ac:cxnSpMkLst>
        </pc:cxnChg>
        <pc:cxnChg chg="del">
          <ac:chgData name="D K" userId="9ae49f2f11440d07" providerId="LiveId" clId="{E2EAEE76-A177-488B-9B0D-120AF9A56C52}" dt="2019-09-14T05:06:51.877" v="3" actId="478"/>
          <ac:cxnSpMkLst>
            <pc:docMk/>
            <pc:sldMk cId="210890507" sldId="258"/>
            <ac:cxnSpMk id="208" creationId="{CBC0DB87-B68C-49E0-97AD-6211567ACDB2}"/>
          </ac:cxnSpMkLst>
        </pc:cxnChg>
        <pc:cxnChg chg="del">
          <ac:chgData name="D K" userId="9ae49f2f11440d07" providerId="LiveId" clId="{E2EAEE76-A177-488B-9B0D-120AF9A56C52}" dt="2019-09-14T05:06:51.877" v="3" actId="478"/>
          <ac:cxnSpMkLst>
            <pc:docMk/>
            <pc:sldMk cId="210890507" sldId="258"/>
            <ac:cxnSpMk id="210" creationId="{EDE21FEF-DDBC-472C-A2C3-D879347E48B5}"/>
          </ac:cxnSpMkLst>
        </pc:cxnChg>
        <pc:cxnChg chg="del">
          <ac:chgData name="D K" userId="9ae49f2f11440d07" providerId="LiveId" clId="{E2EAEE76-A177-488B-9B0D-120AF9A56C52}" dt="2019-09-14T05:06:51.877" v="3" actId="478"/>
          <ac:cxnSpMkLst>
            <pc:docMk/>
            <pc:sldMk cId="210890507" sldId="258"/>
            <ac:cxnSpMk id="212" creationId="{1400DADD-D100-4EAE-85CC-1E40E0F94778}"/>
          </ac:cxnSpMkLst>
        </pc:cxnChg>
        <pc:cxnChg chg="del">
          <ac:chgData name="D K" userId="9ae49f2f11440d07" providerId="LiveId" clId="{E2EAEE76-A177-488B-9B0D-120AF9A56C52}" dt="2019-09-14T05:06:57.992" v="4" actId="478"/>
          <ac:cxnSpMkLst>
            <pc:docMk/>
            <pc:sldMk cId="210890507" sldId="258"/>
            <ac:cxnSpMk id="214" creationId="{48C63E26-94AE-4C87-B17D-6D09AC64DEE4}"/>
          </ac:cxnSpMkLst>
        </pc:cxnChg>
        <pc:cxnChg chg="del">
          <ac:chgData name="D K" userId="9ae49f2f11440d07" providerId="LiveId" clId="{E2EAEE76-A177-488B-9B0D-120AF9A56C52}" dt="2019-09-14T05:06:57.992" v="4" actId="478"/>
          <ac:cxnSpMkLst>
            <pc:docMk/>
            <pc:sldMk cId="210890507" sldId="258"/>
            <ac:cxnSpMk id="215" creationId="{6BF4A706-F44B-4DE8-8D96-706C257DA96E}"/>
          </ac:cxnSpMkLst>
        </pc:cxnChg>
      </pc:sldChg>
      <pc:sldChg chg="delSp">
        <pc:chgData name="D K" userId="9ae49f2f11440d07" providerId="LiveId" clId="{E2EAEE76-A177-488B-9B0D-120AF9A56C52}" dt="2019-09-14T05:07:05.833" v="6" actId="478"/>
        <pc:sldMkLst>
          <pc:docMk/>
          <pc:sldMk cId="4075188278" sldId="261"/>
        </pc:sldMkLst>
        <pc:spChg chg="del">
          <ac:chgData name="D K" userId="9ae49f2f11440d07" providerId="LiveId" clId="{E2EAEE76-A177-488B-9B0D-120AF9A56C52}" dt="2019-09-14T05:07:05.833" v="6" actId="478"/>
          <ac:spMkLst>
            <pc:docMk/>
            <pc:sldMk cId="4075188278" sldId="261"/>
            <ac:spMk id="38" creationId="{8F662F62-F2ED-4A74-98AE-F399C501FA8D}"/>
          </ac:spMkLst>
        </pc:spChg>
        <pc:spChg chg="del">
          <ac:chgData name="D K" userId="9ae49f2f11440d07" providerId="LiveId" clId="{E2EAEE76-A177-488B-9B0D-120AF9A56C52}" dt="2019-09-14T05:07:05.833" v="6" actId="478"/>
          <ac:spMkLst>
            <pc:docMk/>
            <pc:sldMk cId="4075188278" sldId="261"/>
            <ac:spMk id="39" creationId="{CE109476-FD26-4897-A0FF-0F8C1B8D0776}"/>
          </ac:spMkLst>
        </pc:spChg>
        <pc:spChg chg="del">
          <ac:chgData name="D K" userId="9ae49f2f11440d07" providerId="LiveId" clId="{E2EAEE76-A177-488B-9B0D-120AF9A56C52}" dt="2019-09-14T05:07:05.833" v="6" actId="478"/>
          <ac:spMkLst>
            <pc:docMk/>
            <pc:sldMk cId="4075188278" sldId="261"/>
            <ac:spMk id="40" creationId="{5F152843-3212-4201-8992-C97CAC16DBBA}"/>
          </ac:spMkLst>
        </pc:spChg>
        <pc:spChg chg="del">
          <ac:chgData name="D K" userId="9ae49f2f11440d07" providerId="LiveId" clId="{E2EAEE76-A177-488B-9B0D-120AF9A56C52}" dt="2019-09-14T05:07:05.833" v="6" actId="478"/>
          <ac:spMkLst>
            <pc:docMk/>
            <pc:sldMk cId="4075188278" sldId="261"/>
            <ac:spMk id="41" creationId="{D9FE9B72-43A6-44EE-85A2-A79BDE50A542}"/>
          </ac:spMkLst>
        </pc:spChg>
        <pc:spChg chg="del">
          <ac:chgData name="D K" userId="9ae49f2f11440d07" providerId="LiveId" clId="{E2EAEE76-A177-488B-9B0D-120AF9A56C52}" dt="2019-09-14T05:07:05.833" v="6" actId="478"/>
          <ac:spMkLst>
            <pc:docMk/>
            <pc:sldMk cId="4075188278" sldId="261"/>
            <ac:spMk id="42" creationId="{E68B3204-95DD-4758-A78F-2EB3992FF7A4}"/>
          </ac:spMkLst>
        </pc:spChg>
        <pc:spChg chg="del">
          <ac:chgData name="D K" userId="9ae49f2f11440d07" providerId="LiveId" clId="{E2EAEE76-A177-488B-9B0D-120AF9A56C52}" dt="2019-09-14T05:07:05.833" v="6" actId="478"/>
          <ac:spMkLst>
            <pc:docMk/>
            <pc:sldMk cId="4075188278" sldId="261"/>
            <ac:spMk id="43" creationId="{E978CBB5-CB8C-4729-B232-402FBE071ED4}"/>
          </ac:spMkLst>
        </pc:spChg>
        <pc:picChg chg="del">
          <ac:chgData name="D K" userId="9ae49f2f11440d07" providerId="LiveId" clId="{E2EAEE76-A177-488B-9B0D-120AF9A56C52}" dt="2019-09-14T05:07:01.672" v="5" actId="478"/>
          <ac:picMkLst>
            <pc:docMk/>
            <pc:sldMk cId="4075188278" sldId="261"/>
            <ac:picMk id="37" creationId="{8FED41FF-4B1F-4899-A7DB-285CBDE2A6A3}"/>
          </ac:picMkLst>
        </pc:picChg>
      </pc:sldChg>
      <pc:sldChg chg="addSp delSp modSp mod modShow">
        <pc:chgData name="D K" userId="9ae49f2f11440d07" providerId="LiveId" clId="{E2EAEE76-A177-488B-9B0D-120AF9A56C52}" dt="2019-09-14T05:28:51.318" v="179" actId="9405"/>
        <pc:sldMkLst>
          <pc:docMk/>
          <pc:sldMk cId="2540632877" sldId="262"/>
        </pc:sldMkLst>
        <pc:grpChg chg="del mod">
          <ac:chgData name="D K" userId="9ae49f2f11440d07" providerId="LiveId" clId="{E2EAEE76-A177-488B-9B0D-120AF9A56C52}" dt="2019-09-14T05:16:24.960" v="23"/>
          <ac:grpSpMkLst>
            <pc:docMk/>
            <pc:sldMk cId="2540632877" sldId="262"/>
            <ac:grpSpMk id="8" creationId="{6217D67B-4998-4DF9-BB5D-6A8F9D5C3184}"/>
          </ac:grpSpMkLst>
        </pc:grpChg>
        <pc:grpChg chg="del mod">
          <ac:chgData name="D K" userId="9ae49f2f11440d07" providerId="LiveId" clId="{E2EAEE76-A177-488B-9B0D-120AF9A56C52}" dt="2019-09-14T05:18:31.080" v="44"/>
          <ac:grpSpMkLst>
            <pc:docMk/>
            <pc:sldMk cId="2540632877" sldId="262"/>
            <ac:grpSpMk id="17" creationId="{ECE18719-4F02-4EC8-A82B-9F8C55E60DD0}"/>
          </ac:grpSpMkLst>
        </pc:grpChg>
        <pc:grpChg chg="del mod">
          <ac:chgData name="D K" userId="9ae49f2f11440d07" providerId="LiveId" clId="{E2EAEE76-A177-488B-9B0D-120AF9A56C52}" dt="2019-09-14T05:18:36.462" v="46"/>
          <ac:grpSpMkLst>
            <pc:docMk/>
            <pc:sldMk cId="2540632877" sldId="262"/>
            <ac:grpSpMk id="19" creationId="{54E23830-E897-4F61-A683-7B2D330DBF7A}"/>
          </ac:grpSpMkLst>
        </pc:grpChg>
        <pc:grpChg chg="del mod">
          <ac:chgData name="D K" userId="9ae49f2f11440d07" providerId="LiveId" clId="{E2EAEE76-A177-488B-9B0D-120AF9A56C52}" dt="2019-09-14T05:19:02.738" v="59"/>
          <ac:grpSpMkLst>
            <pc:docMk/>
            <pc:sldMk cId="2540632877" sldId="262"/>
            <ac:grpSpMk id="25" creationId="{CCDEE1F7-0FB5-437A-8020-A21FEB600826}"/>
          </ac:grpSpMkLst>
        </pc:grpChg>
        <pc:grpChg chg="del mod">
          <ac:chgData name="D K" userId="9ae49f2f11440d07" providerId="LiveId" clId="{E2EAEE76-A177-488B-9B0D-120AF9A56C52}" dt="2019-09-14T05:19:23.232" v="71"/>
          <ac:grpSpMkLst>
            <pc:docMk/>
            <pc:sldMk cId="2540632877" sldId="262"/>
            <ac:grpSpMk id="30" creationId="{7C0BE70A-87C6-4701-9F75-89B035426FF7}"/>
          </ac:grpSpMkLst>
        </pc:grpChg>
        <pc:grpChg chg="del mod">
          <ac:chgData name="D K" userId="9ae49f2f11440d07" providerId="LiveId" clId="{E2EAEE76-A177-488B-9B0D-120AF9A56C52}" dt="2019-09-14T05:20:03.833" v="79"/>
          <ac:grpSpMkLst>
            <pc:docMk/>
            <pc:sldMk cId="2540632877" sldId="262"/>
            <ac:grpSpMk id="37" creationId="{9012128C-E9C9-4728-A4E2-A4014D9B7097}"/>
          </ac:grpSpMkLst>
        </pc:grpChg>
        <pc:grpChg chg="del mod">
          <ac:chgData name="D K" userId="9ae49f2f11440d07" providerId="LiveId" clId="{E2EAEE76-A177-488B-9B0D-120AF9A56C52}" dt="2019-09-14T05:20:46.046" v="94"/>
          <ac:grpSpMkLst>
            <pc:docMk/>
            <pc:sldMk cId="2540632877" sldId="262"/>
            <ac:grpSpMk id="39" creationId="{9FE35F99-9465-4158-B282-9FC1261EAEB0}"/>
          </ac:grpSpMkLst>
        </pc:grpChg>
        <pc:grpChg chg="del mod">
          <ac:chgData name="D K" userId="9ae49f2f11440d07" providerId="LiveId" clId="{E2EAEE76-A177-488B-9B0D-120AF9A56C52}" dt="2019-09-14T05:20:22.057" v="82"/>
          <ac:grpSpMkLst>
            <pc:docMk/>
            <pc:sldMk cId="2540632877" sldId="262"/>
            <ac:grpSpMk id="45" creationId="{D8E3B7B4-B2AD-41C6-B393-EF34B59B89B2}"/>
          </ac:grpSpMkLst>
        </pc:grpChg>
        <pc:grpChg chg="del mod">
          <ac:chgData name="D K" userId="9ae49f2f11440d07" providerId="LiveId" clId="{E2EAEE76-A177-488B-9B0D-120AF9A56C52}" dt="2019-09-14T05:20:34.682" v="87"/>
          <ac:grpSpMkLst>
            <pc:docMk/>
            <pc:sldMk cId="2540632877" sldId="262"/>
            <ac:grpSpMk id="48" creationId="{E0B08EA4-E9CB-4997-8036-348A93959076}"/>
          </ac:grpSpMkLst>
        </pc:grpChg>
        <pc:grpChg chg="del mod">
          <ac:chgData name="D K" userId="9ae49f2f11440d07" providerId="LiveId" clId="{E2EAEE76-A177-488B-9B0D-120AF9A56C52}" dt="2019-09-14T05:20:46.046" v="94"/>
          <ac:grpSpMkLst>
            <pc:docMk/>
            <pc:sldMk cId="2540632877" sldId="262"/>
            <ac:grpSpMk id="53" creationId="{6418D87B-09A4-4886-9357-77D1760BDF91}"/>
          </ac:grpSpMkLst>
        </pc:grpChg>
        <pc:grpChg chg="del mod">
          <ac:chgData name="D K" userId="9ae49f2f11440d07" providerId="LiveId" clId="{E2EAEE76-A177-488B-9B0D-120AF9A56C52}" dt="2019-09-14T05:21:14.413" v="97"/>
          <ac:grpSpMkLst>
            <pc:docMk/>
            <pc:sldMk cId="2540632877" sldId="262"/>
            <ac:grpSpMk id="60" creationId="{E6A486A2-B3C3-4926-9351-A5C97E116F95}"/>
          </ac:grpSpMkLst>
        </pc:grpChg>
        <pc:grpChg chg="del mod">
          <ac:chgData name="D K" userId="9ae49f2f11440d07" providerId="LiveId" clId="{E2EAEE76-A177-488B-9B0D-120AF9A56C52}" dt="2019-09-14T05:21:51.559" v="111"/>
          <ac:grpSpMkLst>
            <pc:docMk/>
            <pc:sldMk cId="2540632877" sldId="262"/>
            <ac:grpSpMk id="63" creationId="{33ADAAB6-3A94-4B5E-B814-4C89A9DD53AA}"/>
          </ac:grpSpMkLst>
        </pc:grpChg>
        <pc:grpChg chg="mod">
          <ac:chgData name="D K" userId="9ae49f2f11440d07" providerId="LiveId" clId="{E2EAEE76-A177-488B-9B0D-120AF9A56C52}" dt="2019-09-14T05:21:51.559" v="111"/>
          <ac:grpSpMkLst>
            <pc:docMk/>
            <pc:sldMk cId="2540632877" sldId="262"/>
            <ac:grpSpMk id="65" creationId="{02B9945C-4A3A-469F-8E0B-C9707DE2DE6B}"/>
          </ac:grpSpMkLst>
        </pc:grpChg>
        <pc:grpChg chg="del mod">
          <ac:chgData name="D K" userId="9ae49f2f11440d07" providerId="LiveId" clId="{E2EAEE76-A177-488B-9B0D-120AF9A56C52}" dt="2019-09-14T05:22:04.520" v="120"/>
          <ac:grpSpMkLst>
            <pc:docMk/>
            <pc:sldMk cId="2540632877" sldId="262"/>
            <ac:grpSpMk id="72" creationId="{37856E71-4255-4D5F-B150-7F65D555DDFC}"/>
          </ac:grpSpMkLst>
        </pc:grpChg>
        <pc:grpChg chg="del mod">
          <ac:chgData name="D K" userId="9ae49f2f11440d07" providerId="LiveId" clId="{E2EAEE76-A177-488B-9B0D-120AF9A56C52}" dt="2019-09-14T05:22:18.095" v="121"/>
          <ac:grpSpMkLst>
            <pc:docMk/>
            <pc:sldMk cId="2540632877" sldId="262"/>
            <ac:grpSpMk id="74" creationId="{F8267829-AA87-49A2-8562-A7217454474A}"/>
          </ac:grpSpMkLst>
        </pc:grpChg>
        <pc:grpChg chg="mod">
          <ac:chgData name="D K" userId="9ae49f2f11440d07" providerId="LiveId" clId="{E2EAEE76-A177-488B-9B0D-120AF9A56C52}" dt="2019-09-14T05:22:26.129" v="125"/>
          <ac:grpSpMkLst>
            <pc:docMk/>
            <pc:sldMk cId="2540632877" sldId="262"/>
            <ac:grpSpMk id="77" creationId="{08C8456F-C996-4ED2-9082-488D1C67DC0F}"/>
          </ac:grpSpMkLst>
        </pc:grpChg>
        <pc:grpChg chg="del mod">
          <ac:chgData name="D K" userId="9ae49f2f11440d07" providerId="LiveId" clId="{E2EAEE76-A177-488B-9B0D-120AF9A56C52}" dt="2019-09-14T05:23:22.488" v="135"/>
          <ac:grpSpMkLst>
            <pc:docMk/>
            <pc:sldMk cId="2540632877" sldId="262"/>
            <ac:grpSpMk id="83" creationId="{3D29FE27-C869-4B8B-9D42-02BA31A57501}"/>
          </ac:grpSpMkLst>
        </pc:grpChg>
        <pc:grpChg chg="mod">
          <ac:chgData name="D K" userId="9ae49f2f11440d07" providerId="LiveId" clId="{E2EAEE76-A177-488B-9B0D-120AF9A56C52}" dt="2019-09-14T05:23:22.488" v="135"/>
          <ac:grpSpMkLst>
            <pc:docMk/>
            <pc:sldMk cId="2540632877" sldId="262"/>
            <ac:grpSpMk id="87" creationId="{F26FB013-1D29-4D7A-A887-A0EED5555733}"/>
          </ac:grpSpMkLst>
        </pc:grpChg>
        <pc:grpChg chg="del mod">
          <ac:chgData name="D K" userId="9ae49f2f11440d07" providerId="LiveId" clId="{E2EAEE76-A177-488B-9B0D-120AF9A56C52}" dt="2019-09-14T05:24:56.415" v="142"/>
          <ac:grpSpMkLst>
            <pc:docMk/>
            <pc:sldMk cId="2540632877" sldId="262"/>
            <ac:grpSpMk id="91" creationId="{1673C527-EDE0-41B8-AF04-7856A362D9C9}"/>
          </ac:grpSpMkLst>
        </pc:grpChg>
        <pc:grpChg chg="del mod">
          <ac:chgData name="D K" userId="9ae49f2f11440d07" providerId="LiveId" clId="{E2EAEE76-A177-488B-9B0D-120AF9A56C52}" dt="2019-09-14T05:24:59.331" v="146"/>
          <ac:grpSpMkLst>
            <pc:docMk/>
            <pc:sldMk cId="2540632877" sldId="262"/>
            <ac:grpSpMk id="94" creationId="{61A7DB6F-51FE-4B3A-AB01-036876603591}"/>
          </ac:grpSpMkLst>
        </pc:grpChg>
        <pc:grpChg chg="del mod">
          <ac:chgData name="D K" userId="9ae49f2f11440d07" providerId="LiveId" clId="{E2EAEE76-A177-488B-9B0D-120AF9A56C52}" dt="2019-09-14T05:26:27.841" v="157"/>
          <ac:grpSpMkLst>
            <pc:docMk/>
            <pc:sldMk cId="2540632877" sldId="262"/>
            <ac:grpSpMk id="100" creationId="{B043FC69-7089-4D08-AA03-6842A9DE7D95}"/>
          </ac:grpSpMkLst>
        </pc:grpChg>
        <pc:grpChg chg="del mod">
          <ac:chgData name="D K" userId="9ae49f2f11440d07" providerId="LiveId" clId="{E2EAEE76-A177-488B-9B0D-120AF9A56C52}" dt="2019-09-14T05:26:36.655" v="159"/>
          <ac:grpSpMkLst>
            <pc:docMk/>
            <pc:sldMk cId="2540632877" sldId="262"/>
            <ac:grpSpMk id="103" creationId="{953408D3-9D94-4ED4-A051-672495BDC71C}"/>
          </ac:grpSpMkLst>
        </pc:grpChg>
        <pc:grpChg chg="del mod">
          <ac:chgData name="D K" userId="9ae49f2f11440d07" providerId="LiveId" clId="{E2EAEE76-A177-488B-9B0D-120AF9A56C52}" dt="2019-09-14T05:26:39.170" v="164"/>
          <ac:grpSpMkLst>
            <pc:docMk/>
            <pc:sldMk cId="2540632877" sldId="262"/>
            <ac:grpSpMk id="105" creationId="{D44529DB-B678-4416-BE46-1F68020F6F83}"/>
          </ac:grpSpMkLst>
        </pc:grpChg>
        <pc:inkChg chg="add del">
          <ac:chgData name="D K" userId="9ae49f2f11440d07" providerId="LiveId" clId="{E2EAEE76-A177-488B-9B0D-120AF9A56C52}" dt="2019-09-14T05:16:59.387" v="30"/>
          <ac:inkMkLst>
            <pc:docMk/>
            <pc:sldMk cId="2540632877" sldId="262"/>
            <ac:inkMk id="3" creationId="{77FC7163-F8E2-4AD9-83CE-A4A3EABF1895}"/>
          </ac:inkMkLst>
        </pc:inkChg>
        <pc:inkChg chg="add del">
          <ac:chgData name="D K" userId="9ae49f2f11440d07" providerId="LiveId" clId="{E2EAEE76-A177-488B-9B0D-120AF9A56C52}" dt="2019-09-14T05:16:42.446" v="26"/>
          <ac:inkMkLst>
            <pc:docMk/>
            <pc:sldMk cId="2540632877" sldId="262"/>
            <ac:inkMk id="4" creationId="{9DFF5775-33C7-44EE-B191-6C5F63D7680F}"/>
          </ac:inkMkLst>
        </pc:inkChg>
        <pc:inkChg chg="add del">
          <ac:chgData name="D K" userId="9ae49f2f11440d07" providerId="LiveId" clId="{E2EAEE76-A177-488B-9B0D-120AF9A56C52}" dt="2019-09-14T05:16:42.446" v="27"/>
          <ac:inkMkLst>
            <pc:docMk/>
            <pc:sldMk cId="2540632877" sldId="262"/>
            <ac:inkMk id="5" creationId="{B554160D-F53D-43CC-891D-47A4F1E25DB0}"/>
          </ac:inkMkLst>
        </pc:inkChg>
        <pc:inkChg chg="add del mod">
          <ac:chgData name="D K" userId="9ae49f2f11440d07" providerId="LiveId" clId="{E2EAEE76-A177-488B-9B0D-120AF9A56C52}" dt="2019-09-14T05:16:25.482" v="24"/>
          <ac:inkMkLst>
            <pc:docMk/>
            <pc:sldMk cId="2540632877" sldId="262"/>
            <ac:inkMk id="6" creationId="{8FB7E1A9-D0D6-47FF-841F-57CB57DCC807}"/>
          </ac:inkMkLst>
        </pc:inkChg>
        <pc:inkChg chg="add del mod">
          <ac:chgData name="D K" userId="9ae49f2f11440d07" providerId="LiveId" clId="{E2EAEE76-A177-488B-9B0D-120AF9A56C52}" dt="2019-09-14T05:16:24.960" v="23"/>
          <ac:inkMkLst>
            <pc:docMk/>
            <pc:sldMk cId="2540632877" sldId="262"/>
            <ac:inkMk id="7" creationId="{4C7608D8-3E71-4BAD-972E-FA1C91B5172A}"/>
          </ac:inkMkLst>
        </pc:inkChg>
        <pc:inkChg chg="add del">
          <ac:chgData name="D K" userId="9ae49f2f11440d07" providerId="LiveId" clId="{E2EAEE76-A177-488B-9B0D-120AF9A56C52}" dt="2019-09-14T05:17:22.672" v="31"/>
          <ac:inkMkLst>
            <pc:docMk/>
            <pc:sldMk cId="2540632877" sldId="262"/>
            <ac:inkMk id="9" creationId="{0F432CA6-DDCE-4C36-A7D5-BE639C196C3A}"/>
          </ac:inkMkLst>
        </pc:inkChg>
        <pc:inkChg chg="add del">
          <ac:chgData name="D K" userId="9ae49f2f11440d07" providerId="LiveId" clId="{E2EAEE76-A177-488B-9B0D-120AF9A56C52}" dt="2019-09-14T05:16:51.209" v="29"/>
          <ac:inkMkLst>
            <pc:docMk/>
            <pc:sldMk cId="2540632877" sldId="262"/>
            <ac:inkMk id="10" creationId="{1C3DFA0E-56BB-4B2D-9134-074C778899FE}"/>
          </ac:inkMkLst>
        </pc:inkChg>
        <pc:inkChg chg="add del">
          <ac:chgData name="D K" userId="9ae49f2f11440d07" providerId="LiveId" clId="{E2EAEE76-A177-488B-9B0D-120AF9A56C52}" dt="2019-09-14T05:18:21.819" v="38"/>
          <ac:inkMkLst>
            <pc:docMk/>
            <pc:sldMk cId="2540632877" sldId="262"/>
            <ac:inkMk id="11" creationId="{EE3E0B04-262F-43B0-8412-379E65A036B5}"/>
          </ac:inkMkLst>
        </pc:inkChg>
        <pc:inkChg chg="add del">
          <ac:chgData name="D K" userId="9ae49f2f11440d07" providerId="LiveId" clId="{E2EAEE76-A177-488B-9B0D-120AF9A56C52}" dt="2019-09-14T05:18:21.792" v="37"/>
          <ac:inkMkLst>
            <pc:docMk/>
            <pc:sldMk cId="2540632877" sldId="262"/>
            <ac:inkMk id="12" creationId="{DB7543A5-097C-4B3C-B48A-46ED39F43591}"/>
          </ac:inkMkLst>
        </pc:inkChg>
        <pc:inkChg chg="add del">
          <ac:chgData name="D K" userId="9ae49f2f11440d07" providerId="LiveId" clId="{E2EAEE76-A177-488B-9B0D-120AF9A56C52}" dt="2019-09-14T05:18:09.106" v="35"/>
          <ac:inkMkLst>
            <pc:docMk/>
            <pc:sldMk cId="2540632877" sldId="262"/>
            <ac:inkMk id="13" creationId="{0824F5D2-C402-4E2D-B1D0-8CB5665D2892}"/>
          </ac:inkMkLst>
        </pc:inkChg>
        <pc:inkChg chg="add del">
          <ac:chgData name="D K" userId="9ae49f2f11440d07" providerId="LiveId" clId="{E2EAEE76-A177-488B-9B0D-120AF9A56C52}" dt="2019-09-14T05:18:22.994" v="39"/>
          <ac:inkMkLst>
            <pc:docMk/>
            <pc:sldMk cId="2540632877" sldId="262"/>
            <ac:inkMk id="14" creationId="{8419864C-7555-459F-8EA4-4AA3A0659CB0}"/>
          </ac:inkMkLst>
        </pc:inkChg>
        <pc:inkChg chg="add del mod">
          <ac:chgData name="D K" userId="9ae49f2f11440d07" providerId="LiveId" clId="{E2EAEE76-A177-488B-9B0D-120AF9A56C52}" dt="2019-09-14T05:19:01.488" v="54"/>
          <ac:inkMkLst>
            <pc:docMk/>
            <pc:sldMk cId="2540632877" sldId="262"/>
            <ac:inkMk id="15" creationId="{FE319573-7068-43B1-AD2D-B499D68BE8A8}"/>
          </ac:inkMkLst>
        </pc:inkChg>
        <pc:inkChg chg="add del mod">
          <ac:chgData name="D K" userId="9ae49f2f11440d07" providerId="LiveId" clId="{E2EAEE76-A177-488B-9B0D-120AF9A56C52}" dt="2019-09-14T05:18:36.462" v="46"/>
          <ac:inkMkLst>
            <pc:docMk/>
            <pc:sldMk cId="2540632877" sldId="262"/>
            <ac:inkMk id="16" creationId="{F5646A4F-12DB-48FE-A9E3-B7EE3185DBA6}"/>
          </ac:inkMkLst>
        </pc:inkChg>
        <pc:inkChg chg="add del mod">
          <ac:chgData name="D K" userId="9ae49f2f11440d07" providerId="LiveId" clId="{E2EAEE76-A177-488B-9B0D-120AF9A56C52}" dt="2019-09-14T05:18:35.152" v="45"/>
          <ac:inkMkLst>
            <pc:docMk/>
            <pc:sldMk cId="2540632877" sldId="262"/>
            <ac:inkMk id="18" creationId="{62A21BA2-02FC-43E4-92C3-05D2F5B8AB48}"/>
          </ac:inkMkLst>
        </pc:inkChg>
        <pc:inkChg chg="add del">
          <ac:chgData name="D K" userId="9ae49f2f11440d07" providerId="LiveId" clId="{E2EAEE76-A177-488B-9B0D-120AF9A56C52}" dt="2019-09-14T05:19:01.521" v="56"/>
          <ac:inkMkLst>
            <pc:docMk/>
            <pc:sldMk cId="2540632877" sldId="262"/>
            <ac:inkMk id="20" creationId="{AA334C93-5B49-4737-A159-E0CA5BD666EF}"/>
          </ac:inkMkLst>
        </pc:inkChg>
        <pc:inkChg chg="add del mod">
          <ac:chgData name="D K" userId="9ae49f2f11440d07" providerId="LiveId" clId="{E2EAEE76-A177-488B-9B0D-120AF9A56C52}" dt="2019-09-14T05:19:01.520" v="55"/>
          <ac:inkMkLst>
            <pc:docMk/>
            <pc:sldMk cId="2540632877" sldId="262"/>
            <ac:inkMk id="21" creationId="{39A3C929-4BBD-453D-8C87-5FF4B7037D1F}"/>
          </ac:inkMkLst>
        </pc:inkChg>
        <pc:inkChg chg="add del mod">
          <ac:chgData name="D K" userId="9ae49f2f11440d07" providerId="LiveId" clId="{E2EAEE76-A177-488B-9B0D-120AF9A56C52}" dt="2019-09-14T05:19:02.740" v="60"/>
          <ac:inkMkLst>
            <pc:docMk/>
            <pc:sldMk cId="2540632877" sldId="262"/>
            <ac:inkMk id="22" creationId="{F986055F-1139-4750-97C4-E382E4E1D1A2}"/>
          </ac:inkMkLst>
        </pc:inkChg>
        <pc:inkChg chg="add del mod">
          <ac:chgData name="D K" userId="9ae49f2f11440d07" providerId="LiveId" clId="{E2EAEE76-A177-488B-9B0D-120AF9A56C52}" dt="2019-09-14T05:19:02.738" v="59"/>
          <ac:inkMkLst>
            <pc:docMk/>
            <pc:sldMk cId="2540632877" sldId="262"/>
            <ac:inkMk id="23" creationId="{03C95F6E-744A-4087-BC53-BE5B36631CE7}"/>
          </ac:inkMkLst>
        </pc:inkChg>
        <pc:inkChg chg="add del mod">
          <ac:chgData name="D K" userId="9ae49f2f11440d07" providerId="LiveId" clId="{E2EAEE76-A177-488B-9B0D-120AF9A56C52}" dt="2019-09-14T05:19:02.737" v="58"/>
          <ac:inkMkLst>
            <pc:docMk/>
            <pc:sldMk cId="2540632877" sldId="262"/>
            <ac:inkMk id="24" creationId="{A3D3D412-91CC-4B01-9963-D4219EAE64AF}"/>
          </ac:inkMkLst>
        </pc:inkChg>
        <pc:inkChg chg="add del">
          <ac:chgData name="D K" userId="9ae49f2f11440d07" providerId="LiveId" clId="{E2EAEE76-A177-488B-9B0D-120AF9A56C52}" dt="2019-09-14T05:19:01.832" v="57"/>
          <ac:inkMkLst>
            <pc:docMk/>
            <pc:sldMk cId="2540632877" sldId="262"/>
            <ac:inkMk id="26" creationId="{EC585C01-09A4-42E3-877A-DE92D3149A60}"/>
          </ac:inkMkLst>
        </pc:inkChg>
        <pc:inkChg chg="add mod">
          <ac:chgData name="D K" userId="9ae49f2f11440d07" providerId="LiveId" clId="{E2EAEE76-A177-488B-9B0D-120AF9A56C52}" dt="2019-09-14T05:21:51.559" v="111"/>
          <ac:inkMkLst>
            <pc:docMk/>
            <pc:sldMk cId="2540632877" sldId="262"/>
            <ac:inkMk id="27" creationId="{BE1F9D18-4065-4E70-8031-DD4BA34BA325}"/>
          </ac:inkMkLst>
        </pc:inkChg>
        <pc:inkChg chg="add mod">
          <ac:chgData name="D K" userId="9ae49f2f11440d07" providerId="LiveId" clId="{E2EAEE76-A177-488B-9B0D-120AF9A56C52}" dt="2019-09-14T05:21:51.559" v="111"/>
          <ac:inkMkLst>
            <pc:docMk/>
            <pc:sldMk cId="2540632877" sldId="262"/>
            <ac:inkMk id="28" creationId="{84EC1802-86B2-4BE1-A5EF-E4FD29695084}"/>
          </ac:inkMkLst>
        </pc:inkChg>
        <pc:inkChg chg="add mod">
          <ac:chgData name="D K" userId="9ae49f2f11440d07" providerId="LiveId" clId="{E2EAEE76-A177-488B-9B0D-120AF9A56C52}" dt="2019-09-14T05:21:51.559" v="111"/>
          <ac:inkMkLst>
            <pc:docMk/>
            <pc:sldMk cId="2540632877" sldId="262"/>
            <ac:inkMk id="29" creationId="{55CF9854-9DF2-4DDE-9101-AFC5BA85D7AA}"/>
          </ac:inkMkLst>
        </pc:inkChg>
        <pc:inkChg chg="add mod">
          <ac:chgData name="D K" userId="9ae49f2f11440d07" providerId="LiveId" clId="{E2EAEE76-A177-488B-9B0D-120AF9A56C52}" dt="2019-09-14T05:21:51.559" v="111"/>
          <ac:inkMkLst>
            <pc:docMk/>
            <pc:sldMk cId="2540632877" sldId="262"/>
            <ac:inkMk id="31" creationId="{A26F31A9-EC05-49D8-8BC4-9C2E8F168F41}"/>
          </ac:inkMkLst>
        </pc:inkChg>
        <pc:inkChg chg="add mod">
          <ac:chgData name="D K" userId="9ae49f2f11440d07" providerId="LiveId" clId="{E2EAEE76-A177-488B-9B0D-120AF9A56C52}" dt="2019-09-14T05:21:51.559" v="111"/>
          <ac:inkMkLst>
            <pc:docMk/>
            <pc:sldMk cId="2540632877" sldId="262"/>
            <ac:inkMk id="32" creationId="{DA71D7BF-71A6-47A3-B3C7-B9DD545D5398}"/>
          </ac:inkMkLst>
        </pc:inkChg>
        <pc:inkChg chg="add mod">
          <ac:chgData name="D K" userId="9ae49f2f11440d07" providerId="LiveId" clId="{E2EAEE76-A177-488B-9B0D-120AF9A56C52}" dt="2019-09-14T05:21:51.559" v="111"/>
          <ac:inkMkLst>
            <pc:docMk/>
            <pc:sldMk cId="2540632877" sldId="262"/>
            <ac:inkMk id="33" creationId="{6F21DDBD-5DEC-42C6-975F-7ADEA0B52129}"/>
          </ac:inkMkLst>
        </pc:inkChg>
        <pc:inkChg chg="add mod">
          <ac:chgData name="D K" userId="9ae49f2f11440d07" providerId="LiveId" clId="{E2EAEE76-A177-488B-9B0D-120AF9A56C52}" dt="2019-09-14T05:21:51.559" v="111"/>
          <ac:inkMkLst>
            <pc:docMk/>
            <pc:sldMk cId="2540632877" sldId="262"/>
            <ac:inkMk id="34" creationId="{CF7CC6D7-2EE6-48C2-A23D-FAC7CD6B4EE7}"/>
          </ac:inkMkLst>
        </pc:inkChg>
        <pc:inkChg chg="add mod">
          <ac:chgData name="D K" userId="9ae49f2f11440d07" providerId="LiveId" clId="{E2EAEE76-A177-488B-9B0D-120AF9A56C52}" dt="2019-09-14T05:21:51.559" v="111"/>
          <ac:inkMkLst>
            <pc:docMk/>
            <pc:sldMk cId="2540632877" sldId="262"/>
            <ac:inkMk id="35" creationId="{22451A1C-D06F-4C15-8983-7B6D76940FF8}"/>
          </ac:inkMkLst>
        </pc:inkChg>
        <pc:inkChg chg="add del mod">
          <ac:chgData name="D K" userId="9ae49f2f11440d07" providerId="LiveId" clId="{E2EAEE76-A177-488B-9B0D-120AF9A56C52}" dt="2019-09-14T05:19:54.573" v="75"/>
          <ac:inkMkLst>
            <pc:docMk/>
            <pc:sldMk cId="2540632877" sldId="262"/>
            <ac:inkMk id="36" creationId="{9F42F40E-8FC5-4221-966C-D5AA13318227}"/>
          </ac:inkMkLst>
        </pc:inkChg>
        <pc:inkChg chg="add mod">
          <ac:chgData name="D K" userId="9ae49f2f11440d07" providerId="LiveId" clId="{E2EAEE76-A177-488B-9B0D-120AF9A56C52}" dt="2019-09-14T05:21:51.559" v="111"/>
          <ac:inkMkLst>
            <pc:docMk/>
            <pc:sldMk cId="2540632877" sldId="262"/>
            <ac:inkMk id="40" creationId="{D85A2C80-14CD-44E7-8D82-87AE969108A4}"/>
          </ac:inkMkLst>
        </pc:inkChg>
        <pc:inkChg chg="add mod">
          <ac:chgData name="D K" userId="9ae49f2f11440d07" providerId="LiveId" clId="{E2EAEE76-A177-488B-9B0D-120AF9A56C52}" dt="2019-09-14T05:21:51.559" v="111"/>
          <ac:inkMkLst>
            <pc:docMk/>
            <pc:sldMk cId="2540632877" sldId="262"/>
            <ac:inkMk id="41" creationId="{395CB892-B150-496C-A03E-95E95DAF05E7}"/>
          </ac:inkMkLst>
        </pc:inkChg>
        <pc:inkChg chg="add del">
          <ac:chgData name="D K" userId="9ae49f2f11440d07" providerId="LiveId" clId="{E2EAEE76-A177-488B-9B0D-120AF9A56C52}" dt="2019-09-14T05:19:54.577" v="76"/>
          <ac:inkMkLst>
            <pc:docMk/>
            <pc:sldMk cId="2540632877" sldId="262"/>
            <ac:inkMk id="42" creationId="{EB35279D-95E1-473D-A1C9-4DA995FA3EEF}"/>
          </ac:inkMkLst>
        </pc:inkChg>
        <pc:inkChg chg="add del mod">
          <ac:chgData name="D K" userId="9ae49f2f11440d07" providerId="LiveId" clId="{E2EAEE76-A177-488B-9B0D-120AF9A56C52}" dt="2019-09-14T05:21:39.314" v="100"/>
          <ac:inkMkLst>
            <pc:docMk/>
            <pc:sldMk cId="2540632877" sldId="262"/>
            <ac:inkMk id="43" creationId="{3FD77EA8-454B-4955-8552-D6302F4619C9}"/>
          </ac:inkMkLst>
        </pc:inkChg>
        <pc:inkChg chg="add del mod">
          <ac:chgData name="D K" userId="9ae49f2f11440d07" providerId="LiveId" clId="{E2EAEE76-A177-488B-9B0D-120AF9A56C52}" dt="2019-09-14T05:21:37.048" v="98"/>
          <ac:inkMkLst>
            <pc:docMk/>
            <pc:sldMk cId="2540632877" sldId="262"/>
            <ac:inkMk id="44" creationId="{9F0B0D27-96EA-463F-9EBF-5401B1BCD9D3}"/>
          </ac:inkMkLst>
        </pc:inkChg>
        <pc:inkChg chg="add del">
          <ac:chgData name="D K" userId="9ae49f2f11440d07" providerId="LiveId" clId="{E2EAEE76-A177-488B-9B0D-120AF9A56C52}" dt="2019-09-14T05:21:42.093" v="103"/>
          <ac:inkMkLst>
            <pc:docMk/>
            <pc:sldMk cId="2540632877" sldId="262"/>
            <ac:inkMk id="46" creationId="{6D83749F-92E9-4FB9-BF8B-5E887B570B69}"/>
          </ac:inkMkLst>
        </pc:inkChg>
        <pc:inkChg chg="add del mod">
          <ac:chgData name="D K" userId="9ae49f2f11440d07" providerId="LiveId" clId="{E2EAEE76-A177-488B-9B0D-120AF9A56C52}" dt="2019-09-14T05:20:29.982" v="85"/>
          <ac:inkMkLst>
            <pc:docMk/>
            <pc:sldMk cId="2540632877" sldId="262"/>
            <ac:inkMk id="47" creationId="{1807464C-890E-4A99-9082-5D3A9194E62D}"/>
          </ac:inkMkLst>
        </pc:inkChg>
        <pc:inkChg chg="add del">
          <ac:chgData name="D K" userId="9ae49f2f11440d07" providerId="LiveId" clId="{E2EAEE76-A177-488B-9B0D-120AF9A56C52}" dt="2019-09-14T05:20:28.617" v="84"/>
          <ac:inkMkLst>
            <pc:docMk/>
            <pc:sldMk cId="2540632877" sldId="262"/>
            <ac:inkMk id="49" creationId="{874CF99D-6178-4ED5-9488-AC1D8EBDF377}"/>
          </ac:inkMkLst>
        </pc:inkChg>
        <pc:inkChg chg="add del mod">
          <ac:chgData name="D K" userId="9ae49f2f11440d07" providerId="LiveId" clId="{E2EAEE76-A177-488B-9B0D-120AF9A56C52}" dt="2019-09-14T05:21:40.850" v="102"/>
          <ac:inkMkLst>
            <pc:docMk/>
            <pc:sldMk cId="2540632877" sldId="262"/>
            <ac:inkMk id="52" creationId="{9E6B143C-C456-4ACA-8724-5181BC9F0FA1}"/>
          </ac:inkMkLst>
        </pc:inkChg>
        <pc:inkChg chg="add del mod">
          <ac:chgData name="D K" userId="9ae49f2f11440d07" providerId="LiveId" clId="{E2EAEE76-A177-488B-9B0D-120AF9A56C52}" dt="2019-09-14T05:21:37.845" v="99"/>
          <ac:inkMkLst>
            <pc:docMk/>
            <pc:sldMk cId="2540632877" sldId="262"/>
            <ac:inkMk id="54" creationId="{624C2E95-5E48-4CE1-A839-FADF84CE9D40}"/>
          </ac:inkMkLst>
        </pc:inkChg>
        <pc:inkChg chg="add del mod">
          <ac:chgData name="D K" userId="9ae49f2f11440d07" providerId="LiveId" clId="{E2EAEE76-A177-488B-9B0D-120AF9A56C52}" dt="2019-09-14T05:21:43.108" v="104"/>
          <ac:inkMkLst>
            <pc:docMk/>
            <pc:sldMk cId="2540632877" sldId="262"/>
            <ac:inkMk id="55" creationId="{2A7C40DF-3317-417A-BD41-A2B12E0FD5DB}"/>
          </ac:inkMkLst>
        </pc:inkChg>
        <pc:inkChg chg="add del mod">
          <ac:chgData name="D K" userId="9ae49f2f11440d07" providerId="LiveId" clId="{E2EAEE76-A177-488B-9B0D-120AF9A56C52}" dt="2019-09-14T05:21:43.132" v="109"/>
          <ac:inkMkLst>
            <pc:docMk/>
            <pc:sldMk cId="2540632877" sldId="262"/>
            <ac:inkMk id="56" creationId="{7B9C10F4-9E91-4807-9F92-127E181927BE}"/>
          </ac:inkMkLst>
        </pc:inkChg>
        <pc:inkChg chg="add del mod">
          <ac:chgData name="D K" userId="9ae49f2f11440d07" providerId="LiveId" clId="{E2EAEE76-A177-488B-9B0D-120AF9A56C52}" dt="2019-09-14T05:21:39.321" v="101"/>
          <ac:inkMkLst>
            <pc:docMk/>
            <pc:sldMk cId="2540632877" sldId="262"/>
            <ac:inkMk id="57" creationId="{39FD9C63-9F48-4104-9A62-1D489C3FD273}"/>
          </ac:inkMkLst>
        </pc:inkChg>
        <pc:inkChg chg="add del mod">
          <ac:chgData name="D K" userId="9ae49f2f11440d07" providerId="LiveId" clId="{E2EAEE76-A177-488B-9B0D-120AF9A56C52}" dt="2019-09-14T05:21:43.116" v="107"/>
          <ac:inkMkLst>
            <pc:docMk/>
            <pc:sldMk cId="2540632877" sldId="262"/>
            <ac:inkMk id="58" creationId="{D0D0B93E-CA3F-4F2D-B6BA-B5AC9C74A224}"/>
          </ac:inkMkLst>
        </pc:inkChg>
        <pc:inkChg chg="add del mod">
          <ac:chgData name="D K" userId="9ae49f2f11440d07" providerId="LiveId" clId="{E2EAEE76-A177-488B-9B0D-120AF9A56C52}" dt="2019-09-14T05:21:43.113" v="105"/>
          <ac:inkMkLst>
            <pc:docMk/>
            <pc:sldMk cId="2540632877" sldId="262"/>
            <ac:inkMk id="59" creationId="{7A01A523-1944-4041-AA1E-626771D9EAAA}"/>
          </ac:inkMkLst>
        </pc:inkChg>
        <pc:inkChg chg="add del mod">
          <ac:chgData name="D K" userId="9ae49f2f11440d07" providerId="LiveId" clId="{E2EAEE76-A177-488B-9B0D-120AF9A56C52}" dt="2019-09-14T05:21:43.119" v="108"/>
          <ac:inkMkLst>
            <pc:docMk/>
            <pc:sldMk cId="2540632877" sldId="262"/>
            <ac:inkMk id="61" creationId="{5E929C16-48C1-44D4-B0D9-ECF67CE14A47}"/>
          </ac:inkMkLst>
        </pc:inkChg>
        <pc:inkChg chg="add del mod">
          <ac:chgData name="D K" userId="9ae49f2f11440d07" providerId="LiveId" clId="{E2EAEE76-A177-488B-9B0D-120AF9A56C52}" dt="2019-09-14T05:21:43.113" v="106"/>
          <ac:inkMkLst>
            <pc:docMk/>
            <pc:sldMk cId="2540632877" sldId="262"/>
            <ac:inkMk id="62" creationId="{50B9CDB5-A0DC-4E86-B74F-BEB0653E1611}"/>
          </ac:inkMkLst>
        </pc:inkChg>
        <pc:inkChg chg="add mod">
          <ac:chgData name="D K" userId="9ae49f2f11440d07" providerId="LiveId" clId="{E2EAEE76-A177-488B-9B0D-120AF9A56C52}" dt="2019-09-14T05:21:51.559" v="111"/>
          <ac:inkMkLst>
            <pc:docMk/>
            <pc:sldMk cId="2540632877" sldId="262"/>
            <ac:inkMk id="64" creationId="{59FFCBD0-C2E5-41B2-BD0F-9D72162E4824}"/>
          </ac:inkMkLst>
        </pc:inkChg>
        <pc:inkChg chg="add">
          <ac:chgData name="D K" userId="9ae49f2f11440d07" providerId="LiveId" clId="{E2EAEE76-A177-488B-9B0D-120AF9A56C52}" dt="2019-09-14T05:21:53.744" v="112" actId="9405"/>
          <ac:inkMkLst>
            <pc:docMk/>
            <pc:sldMk cId="2540632877" sldId="262"/>
            <ac:inkMk id="66" creationId="{01DDE6F6-5ED3-433C-9E5A-3D3B0696BE14}"/>
          </ac:inkMkLst>
        </pc:inkChg>
        <pc:inkChg chg="add del mod">
          <ac:chgData name="D K" userId="9ae49f2f11440d07" providerId="LiveId" clId="{E2EAEE76-A177-488B-9B0D-120AF9A56C52}" dt="2019-09-14T05:22:19.896" v="122"/>
          <ac:inkMkLst>
            <pc:docMk/>
            <pc:sldMk cId="2540632877" sldId="262"/>
            <ac:inkMk id="67" creationId="{743F09ED-8429-49FA-9B5E-AA0065093FE1}"/>
          </ac:inkMkLst>
        </pc:inkChg>
        <pc:inkChg chg="add mod">
          <ac:chgData name="D K" userId="9ae49f2f11440d07" providerId="LiveId" clId="{E2EAEE76-A177-488B-9B0D-120AF9A56C52}" dt="2019-09-14T05:22:26.129" v="125"/>
          <ac:inkMkLst>
            <pc:docMk/>
            <pc:sldMk cId="2540632877" sldId="262"/>
            <ac:inkMk id="68" creationId="{F66215BA-2F46-4790-BE02-59BCBCB0DC74}"/>
          </ac:inkMkLst>
        </pc:inkChg>
        <pc:inkChg chg="add mod">
          <ac:chgData name="D K" userId="9ae49f2f11440d07" providerId="LiveId" clId="{E2EAEE76-A177-488B-9B0D-120AF9A56C52}" dt="2019-09-14T05:22:26.129" v="125"/>
          <ac:inkMkLst>
            <pc:docMk/>
            <pc:sldMk cId="2540632877" sldId="262"/>
            <ac:inkMk id="69" creationId="{F94FAC95-F47E-48D3-B765-5B7F0A9348FD}"/>
          </ac:inkMkLst>
        </pc:inkChg>
        <pc:inkChg chg="add mod">
          <ac:chgData name="D K" userId="9ae49f2f11440d07" providerId="LiveId" clId="{E2EAEE76-A177-488B-9B0D-120AF9A56C52}" dt="2019-09-14T05:22:26.129" v="125"/>
          <ac:inkMkLst>
            <pc:docMk/>
            <pc:sldMk cId="2540632877" sldId="262"/>
            <ac:inkMk id="70" creationId="{409E0C14-ECAF-4D2A-A211-9F36208B1276}"/>
          </ac:inkMkLst>
        </pc:inkChg>
        <pc:inkChg chg="add mod">
          <ac:chgData name="D K" userId="9ae49f2f11440d07" providerId="LiveId" clId="{E2EAEE76-A177-488B-9B0D-120AF9A56C52}" dt="2019-09-14T05:22:26.129" v="125"/>
          <ac:inkMkLst>
            <pc:docMk/>
            <pc:sldMk cId="2540632877" sldId="262"/>
            <ac:inkMk id="71" creationId="{C4877024-698E-4FD7-AF47-CB64643495A7}"/>
          </ac:inkMkLst>
        </pc:inkChg>
        <pc:inkChg chg="add del mod">
          <ac:chgData name="D K" userId="9ae49f2f11440d07" providerId="LiveId" clId="{E2EAEE76-A177-488B-9B0D-120AF9A56C52}" dt="2019-09-14T05:22:18.095" v="121"/>
          <ac:inkMkLst>
            <pc:docMk/>
            <pc:sldMk cId="2540632877" sldId="262"/>
            <ac:inkMk id="73" creationId="{DEEE4EFF-3A3C-49DA-BA38-7D74D19D854C}"/>
          </ac:inkMkLst>
        </pc:inkChg>
        <pc:inkChg chg="add mod">
          <ac:chgData name="D K" userId="9ae49f2f11440d07" providerId="LiveId" clId="{E2EAEE76-A177-488B-9B0D-120AF9A56C52}" dt="2019-09-14T05:22:26.129" v="125"/>
          <ac:inkMkLst>
            <pc:docMk/>
            <pc:sldMk cId="2540632877" sldId="262"/>
            <ac:inkMk id="75" creationId="{DBC33A22-DA8F-4E34-9D42-253C5D9068A5}"/>
          </ac:inkMkLst>
        </pc:inkChg>
        <pc:inkChg chg="add mod">
          <ac:chgData name="D K" userId="9ae49f2f11440d07" providerId="LiveId" clId="{E2EAEE76-A177-488B-9B0D-120AF9A56C52}" dt="2019-09-14T05:22:26.129" v="125"/>
          <ac:inkMkLst>
            <pc:docMk/>
            <pc:sldMk cId="2540632877" sldId="262"/>
            <ac:inkMk id="76" creationId="{759C28CF-1DDE-4090-90F8-1CBFD5265085}"/>
          </ac:inkMkLst>
        </pc:inkChg>
        <pc:inkChg chg="add">
          <ac:chgData name="D K" userId="9ae49f2f11440d07" providerId="LiveId" clId="{E2EAEE76-A177-488B-9B0D-120AF9A56C52}" dt="2019-09-14T05:23:14.070" v="126" actId="9405"/>
          <ac:inkMkLst>
            <pc:docMk/>
            <pc:sldMk cId="2540632877" sldId="262"/>
            <ac:inkMk id="78" creationId="{FB3671A5-48DE-49AA-BB9F-8A68B7E7AF98}"/>
          </ac:inkMkLst>
        </pc:inkChg>
        <pc:inkChg chg="add mod">
          <ac:chgData name="D K" userId="9ae49f2f11440d07" providerId="LiveId" clId="{E2EAEE76-A177-488B-9B0D-120AF9A56C52}" dt="2019-09-14T05:23:22.488" v="135"/>
          <ac:inkMkLst>
            <pc:docMk/>
            <pc:sldMk cId="2540632877" sldId="262"/>
            <ac:inkMk id="79" creationId="{F464293C-1410-4FC6-B9E0-7F14E5907E33}"/>
          </ac:inkMkLst>
        </pc:inkChg>
        <pc:inkChg chg="add mod">
          <ac:chgData name="D K" userId="9ae49f2f11440d07" providerId="LiveId" clId="{E2EAEE76-A177-488B-9B0D-120AF9A56C52}" dt="2019-09-14T05:23:22.488" v="135"/>
          <ac:inkMkLst>
            <pc:docMk/>
            <pc:sldMk cId="2540632877" sldId="262"/>
            <ac:inkMk id="80" creationId="{BEEA7153-CEB6-4ED0-B8C6-4F612DCD294A}"/>
          </ac:inkMkLst>
        </pc:inkChg>
        <pc:inkChg chg="add mod">
          <ac:chgData name="D K" userId="9ae49f2f11440d07" providerId="LiveId" clId="{E2EAEE76-A177-488B-9B0D-120AF9A56C52}" dt="2019-09-14T05:23:22.488" v="135"/>
          <ac:inkMkLst>
            <pc:docMk/>
            <pc:sldMk cId="2540632877" sldId="262"/>
            <ac:inkMk id="81" creationId="{E496BC5D-5759-40B5-9E5F-237DC704B1F8}"/>
          </ac:inkMkLst>
        </pc:inkChg>
        <pc:inkChg chg="add mod">
          <ac:chgData name="D K" userId="9ae49f2f11440d07" providerId="LiveId" clId="{E2EAEE76-A177-488B-9B0D-120AF9A56C52}" dt="2019-09-14T05:23:22.488" v="135"/>
          <ac:inkMkLst>
            <pc:docMk/>
            <pc:sldMk cId="2540632877" sldId="262"/>
            <ac:inkMk id="82" creationId="{61E406E1-D818-44C8-A641-769F16B1B4A7}"/>
          </ac:inkMkLst>
        </pc:inkChg>
        <pc:inkChg chg="add mod">
          <ac:chgData name="D K" userId="9ae49f2f11440d07" providerId="LiveId" clId="{E2EAEE76-A177-488B-9B0D-120AF9A56C52}" dt="2019-09-14T05:23:22.488" v="135"/>
          <ac:inkMkLst>
            <pc:docMk/>
            <pc:sldMk cId="2540632877" sldId="262"/>
            <ac:inkMk id="84" creationId="{20A3BA4D-C3F0-4DC9-89C9-882998D6F002}"/>
          </ac:inkMkLst>
        </pc:inkChg>
        <pc:inkChg chg="add mod">
          <ac:chgData name="D K" userId="9ae49f2f11440d07" providerId="LiveId" clId="{E2EAEE76-A177-488B-9B0D-120AF9A56C52}" dt="2019-09-14T05:23:22.488" v="135"/>
          <ac:inkMkLst>
            <pc:docMk/>
            <pc:sldMk cId="2540632877" sldId="262"/>
            <ac:inkMk id="85" creationId="{66B5C987-CADA-4E62-BF19-5322279921AC}"/>
          </ac:inkMkLst>
        </pc:inkChg>
        <pc:inkChg chg="add mod">
          <ac:chgData name="D K" userId="9ae49f2f11440d07" providerId="LiveId" clId="{E2EAEE76-A177-488B-9B0D-120AF9A56C52}" dt="2019-09-14T05:23:22.488" v="135"/>
          <ac:inkMkLst>
            <pc:docMk/>
            <pc:sldMk cId="2540632877" sldId="262"/>
            <ac:inkMk id="86" creationId="{2A93B013-63D7-4807-B308-9E9E5F2A98B2}"/>
          </ac:inkMkLst>
        </pc:inkChg>
        <pc:inkChg chg="add del mod">
          <ac:chgData name="D K" userId="9ae49f2f11440d07" providerId="LiveId" clId="{E2EAEE76-A177-488B-9B0D-120AF9A56C52}" dt="2019-09-14T05:25:00.427" v="147"/>
          <ac:inkMkLst>
            <pc:docMk/>
            <pc:sldMk cId="2540632877" sldId="262"/>
            <ac:inkMk id="88" creationId="{34EC4145-0F5B-4CFA-8AE6-F7DE97877E5A}"/>
          </ac:inkMkLst>
        </pc:inkChg>
        <pc:inkChg chg="add del mod">
          <ac:chgData name="D K" userId="9ae49f2f11440d07" providerId="LiveId" clId="{E2EAEE76-A177-488B-9B0D-120AF9A56C52}" dt="2019-09-14T05:24:58.814" v="143"/>
          <ac:inkMkLst>
            <pc:docMk/>
            <pc:sldMk cId="2540632877" sldId="262"/>
            <ac:inkMk id="89" creationId="{BC05A23E-19ED-4E2A-87E5-6358E22DB3F8}"/>
          </ac:inkMkLst>
        </pc:inkChg>
        <pc:inkChg chg="add del mod">
          <ac:chgData name="D K" userId="9ae49f2f11440d07" providerId="LiveId" clId="{E2EAEE76-A177-488B-9B0D-120AF9A56C52}" dt="2019-09-14T05:24:58.831" v="144"/>
          <ac:inkMkLst>
            <pc:docMk/>
            <pc:sldMk cId="2540632877" sldId="262"/>
            <ac:inkMk id="90" creationId="{BE0BEA31-E1B2-4081-A213-4CD692F30099}"/>
          </ac:inkMkLst>
        </pc:inkChg>
        <pc:inkChg chg="add del">
          <ac:chgData name="D K" userId="9ae49f2f11440d07" providerId="LiveId" clId="{E2EAEE76-A177-488B-9B0D-120AF9A56C52}" dt="2019-09-14T05:24:58.832" v="145"/>
          <ac:inkMkLst>
            <pc:docMk/>
            <pc:sldMk cId="2540632877" sldId="262"/>
            <ac:inkMk id="92" creationId="{897D98A9-3ED4-4E3B-85BE-7A005C69459D}"/>
          </ac:inkMkLst>
        </pc:inkChg>
        <pc:inkChg chg="add del mod">
          <ac:chgData name="D K" userId="9ae49f2f11440d07" providerId="LiveId" clId="{E2EAEE76-A177-488B-9B0D-120AF9A56C52}" dt="2019-09-14T05:24:59.331" v="146"/>
          <ac:inkMkLst>
            <pc:docMk/>
            <pc:sldMk cId="2540632877" sldId="262"/>
            <ac:inkMk id="93" creationId="{93EC0272-EC5A-449E-8057-D356E727B242}"/>
          </ac:inkMkLst>
        </pc:inkChg>
        <pc:inkChg chg="add del">
          <ac:chgData name="D K" userId="9ae49f2f11440d07" providerId="LiveId" clId="{E2EAEE76-A177-488B-9B0D-120AF9A56C52}" dt="2019-09-14T05:26:40.120" v="165"/>
          <ac:inkMkLst>
            <pc:docMk/>
            <pc:sldMk cId="2540632877" sldId="262"/>
            <ac:inkMk id="95" creationId="{231DB37C-79D2-4146-B888-B470CDDB60DF}"/>
          </ac:inkMkLst>
        </pc:inkChg>
        <pc:inkChg chg="add del">
          <ac:chgData name="D K" userId="9ae49f2f11440d07" providerId="LiveId" clId="{E2EAEE76-A177-488B-9B0D-120AF9A56C52}" dt="2019-09-14T05:26:37.919" v="161"/>
          <ac:inkMkLst>
            <pc:docMk/>
            <pc:sldMk cId="2540632877" sldId="262"/>
            <ac:inkMk id="96" creationId="{47D1A50D-B3A1-4E8A-96CF-0888A90CFB16}"/>
          </ac:inkMkLst>
        </pc:inkChg>
        <pc:inkChg chg="add del mod">
          <ac:chgData name="D K" userId="9ae49f2f11440d07" providerId="LiveId" clId="{E2EAEE76-A177-488B-9B0D-120AF9A56C52}" dt="2019-09-14T05:26:38.559" v="163"/>
          <ac:inkMkLst>
            <pc:docMk/>
            <pc:sldMk cId="2540632877" sldId="262"/>
            <ac:inkMk id="97" creationId="{5EB3B6C9-71D8-42B9-9923-7075CA08A27B}"/>
          </ac:inkMkLst>
        </pc:inkChg>
        <pc:inkChg chg="add mod">
          <ac:chgData name="D K" userId="9ae49f2f11440d07" providerId="LiveId" clId="{E2EAEE76-A177-488B-9B0D-120AF9A56C52}" dt="2019-09-14T05:26:39.170" v="164"/>
          <ac:inkMkLst>
            <pc:docMk/>
            <pc:sldMk cId="2540632877" sldId="262"/>
            <ac:inkMk id="98" creationId="{BD14FECC-A26C-41F6-B665-F071BACDE3E8}"/>
          </ac:inkMkLst>
        </pc:inkChg>
        <pc:inkChg chg="add del mod">
          <ac:chgData name="D K" userId="9ae49f2f11440d07" providerId="LiveId" clId="{E2EAEE76-A177-488B-9B0D-120AF9A56C52}" dt="2019-09-14T05:26:16.269" v="154"/>
          <ac:inkMkLst>
            <pc:docMk/>
            <pc:sldMk cId="2540632877" sldId="262"/>
            <ac:inkMk id="99" creationId="{56AC7132-BF4A-47B6-A8F1-F4813CA3C513}"/>
          </ac:inkMkLst>
        </pc:inkChg>
        <pc:inkChg chg="add del mod">
          <ac:chgData name="D K" userId="9ae49f2f11440d07" providerId="LiveId" clId="{E2EAEE76-A177-488B-9B0D-120AF9A56C52}" dt="2019-09-14T05:26:37.914" v="160"/>
          <ac:inkMkLst>
            <pc:docMk/>
            <pc:sldMk cId="2540632877" sldId="262"/>
            <ac:inkMk id="101" creationId="{29A47CDA-BF41-4B32-9A4E-CBF234162990}"/>
          </ac:inkMkLst>
        </pc:inkChg>
        <pc:inkChg chg="add del mod">
          <ac:chgData name="D K" userId="9ae49f2f11440d07" providerId="LiveId" clId="{E2EAEE76-A177-488B-9B0D-120AF9A56C52}" dt="2019-09-14T05:26:39.170" v="164"/>
          <ac:inkMkLst>
            <pc:docMk/>
            <pc:sldMk cId="2540632877" sldId="262"/>
            <ac:inkMk id="102" creationId="{13A5C8E1-454D-4E6A-A2E1-46EB5B5A250A}"/>
          </ac:inkMkLst>
        </pc:inkChg>
        <pc:inkChg chg="add del mod">
          <ac:chgData name="D K" userId="9ae49f2f11440d07" providerId="LiveId" clId="{E2EAEE76-A177-488B-9B0D-120AF9A56C52}" dt="2019-09-14T05:26:37.919" v="162"/>
          <ac:inkMkLst>
            <pc:docMk/>
            <pc:sldMk cId="2540632877" sldId="262"/>
            <ac:inkMk id="104" creationId="{F434858C-CC44-4B1D-A8DC-CCFC1A7E002D}"/>
          </ac:inkMkLst>
        </pc:inkChg>
        <pc:inkChg chg="add del">
          <ac:chgData name="D K" userId="9ae49f2f11440d07" providerId="LiveId" clId="{E2EAEE76-A177-488B-9B0D-120AF9A56C52}" dt="2019-09-14T05:27:45.667" v="172"/>
          <ac:inkMkLst>
            <pc:docMk/>
            <pc:sldMk cId="2540632877" sldId="262"/>
            <ac:inkMk id="106" creationId="{39EEB3E8-07A1-4491-9303-824CA2A21937}"/>
          </ac:inkMkLst>
        </pc:inkChg>
        <pc:inkChg chg="add del">
          <ac:chgData name="D K" userId="9ae49f2f11440d07" providerId="LiveId" clId="{E2EAEE76-A177-488B-9B0D-120AF9A56C52}" dt="2019-09-14T05:27:45.670" v="173"/>
          <ac:inkMkLst>
            <pc:docMk/>
            <pc:sldMk cId="2540632877" sldId="262"/>
            <ac:inkMk id="107" creationId="{2B36787B-6A67-4543-A384-5E6D16CB08FF}"/>
          </ac:inkMkLst>
        </pc:inkChg>
        <pc:inkChg chg="add del">
          <ac:chgData name="D K" userId="9ae49f2f11440d07" providerId="LiveId" clId="{E2EAEE76-A177-488B-9B0D-120AF9A56C52}" dt="2019-09-14T05:27:45.662" v="171"/>
          <ac:inkMkLst>
            <pc:docMk/>
            <pc:sldMk cId="2540632877" sldId="262"/>
            <ac:inkMk id="108" creationId="{366C1A4E-627D-4B77-B3D6-F6B8EA9D7F75}"/>
          </ac:inkMkLst>
        </pc:inkChg>
        <pc:inkChg chg="add del">
          <ac:chgData name="D K" userId="9ae49f2f11440d07" providerId="LiveId" clId="{E2EAEE76-A177-488B-9B0D-120AF9A56C52}" dt="2019-09-14T05:27:47.373" v="175"/>
          <ac:inkMkLst>
            <pc:docMk/>
            <pc:sldMk cId="2540632877" sldId="262"/>
            <ac:inkMk id="109" creationId="{6037F2DC-D473-458B-81B2-393DF9A66414}"/>
          </ac:inkMkLst>
        </pc:inkChg>
        <pc:inkChg chg="add del">
          <ac:chgData name="D K" userId="9ae49f2f11440d07" providerId="LiveId" clId="{E2EAEE76-A177-488B-9B0D-120AF9A56C52}" dt="2019-09-14T05:27:45.674" v="174"/>
          <ac:inkMkLst>
            <pc:docMk/>
            <pc:sldMk cId="2540632877" sldId="262"/>
            <ac:inkMk id="110" creationId="{7F613D2A-6FB9-4024-BCA1-A9CC5F56493B}"/>
          </ac:inkMkLst>
        </pc:inkChg>
        <pc:inkChg chg="add">
          <ac:chgData name="D K" userId="9ae49f2f11440d07" providerId="LiveId" clId="{E2EAEE76-A177-488B-9B0D-120AF9A56C52}" dt="2019-09-14T05:28:17.648" v="178" actId="9405"/>
          <ac:inkMkLst>
            <pc:docMk/>
            <pc:sldMk cId="2540632877" sldId="262"/>
            <ac:inkMk id="111" creationId="{BD7FD9FB-F677-4E18-8DA4-E1D98C155257}"/>
          </ac:inkMkLst>
        </pc:inkChg>
        <pc:inkChg chg="add">
          <ac:chgData name="D K" userId="9ae49f2f11440d07" providerId="LiveId" clId="{E2EAEE76-A177-488B-9B0D-120AF9A56C52}" dt="2019-09-14T05:28:51.318" v="179" actId="9405"/>
          <ac:inkMkLst>
            <pc:docMk/>
            <pc:sldMk cId="2540632877" sldId="262"/>
            <ac:inkMk id="112" creationId="{023F05FE-85A6-4E8E-A124-4D73C3578337}"/>
          </ac:inkMkLst>
        </pc:inkChg>
      </pc:sldChg>
      <pc:sldChg chg="addSp delSp modSp mod modShow">
        <pc:chgData name="D K" userId="9ae49f2f11440d07" providerId="LiveId" clId="{E2EAEE76-A177-488B-9B0D-120AF9A56C52}" dt="2019-09-14T05:41:34.107" v="275"/>
        <pc:sldMkLst>
          <pc:docMk/>
          <pc:sldMk cId="37586664" sldId="265"/>
        </pc:sldMkLst>
        <pc:spChg chg="del">
          <ac:chgData name="D K" userId="9ae49f2f11440d07" providerId="LiveId" clId="{E2EAEE76-A177-488B-9B0D-120AF9A56C52}" dt="2019-09-14T05:07:18.631" v="8" actId="478"/>
          <ac:spMkLst>
            <pc:docMk/>
            <pc:sldMk cId="37586664" sldId="265"/>
            <ac:spMk id="20" creationId="{939EAA57-F6A6-4571-A3F3-7679455886CF}"/>
          </ac:spMkLst>
        </pc:spChg>
        <pc:spChg chg="del">
          <ac:chgData name="D K" userId="9ae49f2f11440d07" providerId="LiveId" clId="{E2EAEE76-A177-488B-9B0D-120AF9A56C52}" dt="2019-09-14T05:07:18.631" v="8" actId="478"/>
          <ac:spMkLst>
            <pc:docMk/>
            <pc:sldMk cId="37586664" sldId="265"/>
            <ac:spMk id="21" creationId="{0DBA2DE6-B3EF-46CA-8DAD-B9C1E8BA0C65}"/>
          </ac:spMkLst>
        </pc:spChg>
        <pc:spChg chg="del">
          <ac:chgData name="D K" userId="9ae49f2f11440d07" providerId="LiveId" clId="{E2EAEE76-A177-488B-9B0D-120AF9A56C52}" dt="2019-09-14T05:07:18.631" v="8" actId="478"/>
          <ac:spMkLst>
            <pc:docMk/>
            <pc:sldMk cId="37586664" sldId="265"/>
            <ac:spMk id="40" creationId="{B29C2386-6984-41B1-BF56-5D0F5178C0A6}"/>
          </ac:spMkLst>
        </pc:spChg>
        <pc:spChg chg="del">
          <ac:chgData name="D K" userId="9ae49f2f11440d07" providerId="LiveId" clId="{E2EAEE76-A177-488B-9B0D-120AF9A56C52}" dt="2019-09-14T05:07:18.631" v="8" actId="478"/>
          <ac:spMkLst>
            <pc:docMk/>
            <pc:sldMk cId="37586664" sldId="265"/>
            <ac:spMk id="41" creationId="{91947586-346A-448D-B800-32E204864F31}"/>
          </ac:spMkLst>
        </pc:spChg>
        <pc:spChg chg="del">
          <ac:chgData name="D K" userId="9ae49f2f11440d07" providerId="LiveId" clId="{E2EAEE76-A177-488B-9B0D-120AF9A56C52}" dt="2019-09-14T05:07:18.631" v="8" actId="478"/>
          <ac:spMkLst>
            <pc:docMk/>
            <pc:sldMk cId="37586664" sldId="265"/>
            <ac:spMk id="42" creationId="{1B7FF470-D032-4DFA-B46B-36710184E6CF}"/>
          </ac:spMkLst>
        </pc:spChg>
        <pc:spChg chg="del">
          <ac:chgData name="D K" userId="9ae49f2f11440d07" providerId="LiveId" clId="{E2EAEE76-A177-488B-9B0D-120AF9A56C52}" dt="2019-09-14T05:07:18.631" v="8" actId="478"/>
          <ac:spMkLst>
            <pc:docMk/>
            <pc:sldMk cId="37586664" sldId="265"/>
            <ac:spMk id="44" creationId="{C34FDF7A-1CC5-4857-90F3-E7C50155FD70}"/>
          </ac:spMkLst>
        </pc:spChg>
        <pc:spChg chg="del">
          <ac:chgData name="D K" userId="9ae49f2f11440d07" providerId="LiveId" clId="{E2EAEE76-A177-488B-9B0D-120AF9A56C52}" dt="2019-09-14T05:07:18.631" v="8" actId="478"/>
          <ac:spMkLst>
            <pc:docMk/>
            <pc:sldMk cId="37586664" sldId="265"/>
            <ac:spMk id="45" creationId="{DB0F6ADA-E855-47C9-B82C-35CAD27AFB50}"/>
          </ac:spMkLst>
        </pc:spChg>
        <pc:spChg chg="del">
          <ac:chgData name="D K" userId="9ae49f2f11440d07" providerId="LiveId" clId="{E2EAEE76-A177-488B-9B0D-120AF9A56C52}" dt="2019-09-14T05:07:18.631" v="8" actId="478"/>
          <ac:spMkLst>
            <pc:docMk/>
            <pc:sldMk cId="37586664" sldId="265"/>
            <ac:spMk id="46" creationId="{5478B236-EC95-4C75-92E8-2DD3A4CE94F8}"/>
          </ac:spMkLst>
        </pc:spChg>
        <pc:spChg chg="del">
          <ac:chgData name="D K" userId="9ae49f2f11440d07" providerId="LiveId" clId="{E2EAEE76-A177-488B-9B0D-120AF9A56C52}" dt="2019-09-14T05:07:21.055" v="9" actId="478"/>
          <ac:spMkLst>
            <pc:docMk/>
            <pc:sldMk cId="37586664" sldId="265"/>
            <ac:spMk id="50" creationId="{3AA75A93-2A68-4741-A3C4-46703D24568B}"/>
          </ac:spMkLst>
        </pc:spChg>
        <pc:spChg chg="del">
          <ac:chgData name="D K" userId="9ae49f2f11440d07" providerId="LiveId" clId="{E2EAEE76-A177-488B-9B0D-120AF9A56C52}" dt="2019-09-14T05:07:18.631" v="8" actId="478"/>
          <ac:spMkLst>
            <pc:docMk/>
            <pc:sldMk cId="37586664" sldId="265"/>
            <ac:spMk id="56" creationId="{B2BCDAE6-B96F-4A93-AFEB-30F2B7B8B4B0}"/>
          </ac:spMkLst>
        </pc:spChg>
        <pc:grpChg chg="del">
          <ac:chgData name="D K" userId="9ae49f2f11440d07" providerId="LiveId" clId="{E2EAEE76-A177-488B-9B0D-120AF9A56C52}" dt="2019-09-14T05:07:18.631" v="8" actId="478"/>
          <ac:grpSpMkLst>
            <pc:docMk/>
            <pc:sldMk cId="37586664" sldId="265"/>
            <ac:grpSpMk id="4" creationId="{C9016BBC-8293-4A09-9AEC-2D6F8E514E0E}"/>
          </ac:grpSpMkLst>
        </pc:grpChg>
        <pc:grpChg chg="del mod">
          <ac:chgData name="D K" userId="9ae49f2f11440d07" providerId="LiveId" clId="{E2EAEE76-A177-488B-9B0D-120AF9A56C52}" dt="2019-09-14T05:36:59.854" v="201"/>
          <ac:grpSpMkLst>
            <pc:docMk/>
            <pc:sldMk cId="37586664" sldId="265"/>
            <ac:grpSpMk id="15" creationId="{47063DD9-3D1B-4DDB-B721-95228EB86CFF}"/>
          </ac:grpSpMkLst>
        </pc:grpChg>
        <pc:grpChg chg="del mod">
          <ac:chgData name="D K" userId="9ae49f2f11440d07" providerId="LiveId" clId="{E2EAEE76-A177-488B-9B0D-120AF9A56C52}" dt="2019-09-14T05:37:42.755" v="213"/>
          <ac:grpSpMkLst>
            <pc:docMk/>
            <pc:sldMk cId="37586664" sldId="265"/>
            <ac:grpSpMk id="21" creationId="{91465D97-FB5C-4F2C-8C70-248F52E0846D}"/>
          </ac:grpSpMkLst>
        </pc:grpChg>
        <pc:grpChg chg="del mod">
          <ac:chgData name="D K" userId="9ae49f2f11440d07" providerId="LiveId" clId="{E2EAEE76-A177-488B-9B0D-120AF9A56C52}" dt="2019-09-14T05:37:42.755" v="213"/>
          <ac:grpSpMkLst>
            <pc:docMk/>
            <pc:sldMk cId="37586664" sldId="265"/>
            <ac:grpSpMk id="22" creationId="{02900808-D89D-4464-8B51-EB0CDF39F957}"/>
          </ac:grpSpMkLst>
        </pc:grpChg>
        <pc:grpChg chg="del mod">
          <ac:chgData name="D K" userId="9ae49f2f11440d07" providerId="LiveId" clId="{E2EAEE76-A177-488B-9B0D-120AF9A56C52}" dt="2019-09-14T05:38:04.976" v="215"/>
          <ac:grpSpMkLst>
            <pc:docMk/>
            <pc:sldMk cId="37586664" sldId="265"/>
            <ac:grpSpMk id="26" creationId="{BA58D380-4A05-464B-930C-C46EAE23FCA8}"/>
          </ac:grpSpMkLst>
        </pc:grpChg>
        <pc:grpChg chg="mod">
          <ac:chgData name="D K" userId="9ae49f2f11440d07" providerId="LiveId" clId="{E2EAEE76-A177-488B-9B0D-120AF9A56C52}" dt="2019-09-14T05:39:04.511" v="239"/>
          <ac:grpSpMkLst>
            <pc:docMk/>
            <pc:sldMk cId="37586664" sldId="265"/>
            <ac:grpSpMk id="28" creationId="{FFF9A5A4-65D6-49D2-8F07-AF7C757BD410}"/>
          </ac:grpSpMkLst>
        </pc:grpChg>
        <pc:grpChg chg="del mod">
          <ac:chgData name="D K" userId="9ae49f2f11440d07" providerId="LiveId" clId="{E2EAEE76-A177-488B-9B0D-120AF9A56C52}" dt="2019-09-14T05:38:54.686" v="233"/>
          <ac:grpSpMkLst>
            <pc:docMk/>
            <pc:sldMk cId="37586664" sldId="265"/>
            <ac:grpSpMk id="40" creationId="{24FC0C9D-E497-4F7C-971E-A9B57983D887}"/>
          </ac:grpSpMkLst>
        </pc:grpChg>
        <pc:grpChg chg="del mod">
          <ac:chgData name="D K" userId="9ae49f2f11440d07" providerId="LiveId" clId="{E2EAEE76-A177-488B-9B0D-120AF9A56C52}" dt="2019-09-14T05:39:16.036" v="247"/>
          <ac:grpSpMkLst>
            <pc:docMk/>
            <pc:sldMk cId="37586664" sldId="265"/>
            <ac:grpSpMk id="46" creationId="{27B855B1-96FD-4568-B1F4-C82217E22224}"/>
          </ac:grpSpMkLst>
        </pc:grpChg>
        <pc:grpChg chg="del mod">
          <ac:chgData name="D K" userId="9ae49f2f11440d07" providerId="LiveId" clId="{E2EAEE76-A177-488B-9B0D-120AF9A56C52}" dt="2019-09-14T05:39:20.185" v="250"/>
          <ac:grpSpMkLst>
            <pc:docMk/>
            <pc:sldMk cId="37586664" sldId="265"/>
            <ac:grpSpMk id="48" creationId="{0A1EDA18-6456-4B93-BE8B-47EF5E709FEE}"/>
          </ac:grpSpMkLst>
        </pc:grpChg>
        <pc:grpChg chg="del mod">
          <ac:chgData name="D K" userId="9ae49f2f11440d07" providerId="LiveId" clId="{E2EAEE76-A177-488B-9B0D-120AF9A56C52}" dt="2019-09-14T05:39:33.960" v="256"/>
          <ac:grpSpMkLst>
            <pc:docMk/>
            <pc:sldMk cId="37586664" sldId="265"/>
            <ac:grpSpMk id="51" creationId="{EDC2D2C0-341D-4C36-B70E-9A0E73E68853}"/>
          </ac:grpSpMkLst>
        </pc:grpChg>
        <pc:grpChg chg="del mod">
          <ac:chgData name="D K" userId="9ae49f2f11440d07" providerId="LiveId" clId="{E2EAEE76-A177-488B-9B0D-120AF9A56C52}" dt="2019-09-14T05:39:33.960" v="256"/>
          <ac:grpSpMkLst>
            <pc:docMk/>
            <pc:sldMk cId="37586664" sldId="265"/>
            <ac:grpSpMk id="55" creationId="{AA5AF96E-3ED1-4C6E-B08F-479083E1BDF8}"/>
          </ac:grpSpMkLst>
        </pc:grpChg>
        <pc:grpChg chg="del mod">
          <ac:chgData name="D K" userId="9ae49f2f11440d07" providerId="LiveId" clId="{E2EAEE76-A177-488B-9B0D-120AF9A56C52}" dt="2019-09-14T05:39:48.971" v="263"/>
          <ac:grpSpMkLst>
            <pc:docMk/>
            <pc:sldMk cId="37586664" sldId="265"/>
            <ac:grpSpMk id="58" creationId="{D21848D4-EF90-4E82-86BA-0E99C78E73F3}"/>
          </ac:grpSpMkLst>
        </pc:grpChg>
        <pc:grpChg chg="del mod">
          <ac:chgData name="D K" userId="9ae49f2f11440d07" providerId="LiveId" clId="{E2EAEE76-A177-488B-9B0D-120AF9A56C52}" dt="2019-09-14T05:39:48.971" v="263"/>
          <ac:grpSpMkLst>
            <pc:docMk/>
            <pc:sldMk cId="37586664" sldId="265"/>
            <ac:grpSpMk id="61" creationId="{DB7FD19F-9347-40D8-A363-98B8C5DEBA06}"/>
          </ac:grpSpMkLst>
        </pc:grpChg>
        <pc:grpChg chg="mod">
          <ac:chgData name="D K" userId="9ae49f2f11440d07" providerId="LiveId" clId="{E2EAEE76-A177-488B-9B0D-120AF9A56C52}" dt="2019-09-14T05:39:48.971" v="263"/>
          <ac:grpSpMkLst>
            <pc:docMk/>
            <pc:sldMk cId="37586664" sldId="265"/>
            <ac:grpSpMk id="65" creationId="{BE6A8B75-1601-4336-A70E-E0BEA0D56E16}"/>
          </ac:grpSpMkLst>
        </pc:grpChg>
        <pc:grpChg chg="mod">
          <ac:chgData name="D K" userId="9ae49f2f11440d07" providerId="LiveId" clId="{E2EAEE76-A177-488B-9B0D-120AF9A56C52}" dt="2019-09-14T05:41:34.107" v="275"/>
          <ac:grpSpMkLst>
            <pc:docMk/>
            <pc:sldMk cId="37586664" sldId="265"/>
            <ac:grpSpMk id="77" creationId="{11980208-D873-4B75-BFA3-3E9A8C2E08BD}"/>
          </ac:grpSpMkLst>
        </pc:grpChg>
        <pc:picChg chg="add mod">
          <ac:chgData name="D K" userId="9ae49f2f11440d07" providerId="LiveId" clId="{E2EAEE76-A177-488B-9B0D-120AF9A56C52}" dt="2019-09-14T05:35:28.749" v="182" actId="1076"/>
          <ac:picMkLst>
            <pc:docMk/>
            <pc:sldMk cId="37586664" sldId="265"/>
            <ac:picMk id="4" creationId="{C3B6FD92-4E41-4FC4-BD92-C3F1914C151B}"/>
          </ac:picMkLst>
        </pc:picChg>
        <pc:inkChg chg="add del">
          <ac:chgData name="D K" userId="9ae49f2f11440d07" providerId="LiveId" clId="{E2EAEE76-A177-488B-9B0D-120AF9A56C52}" dt="2019-09-14T05:27:58.690" v="177"/>
          <ac:inkMkLst>
            <pc:docMk/>
            <pc:sldMk cId="37586664" sldId="265"/>
            <ac:inkMk id="2" creationId="{F5DD6EA5-B6D1-4C88-9511-8CA6E73841B5}"/>
          </ac:inkMkLst>
        </pc:inkChg>
        <pc:inkChg chg="add del">
          <ac:chgData name="D K" userId="9ae49f2f11440d07" providerId="LiveId" clId="{E2EAEE76-A177-488B-9B0D-120AF9A56C52}" dt="2019-09-14T05:36:17.675" v="187"/>
          <ac:inkMkLst>
            <pc:docMk/>
            <pc:sldMk cId="37586664" sldId="265"/>
            <ac:inkMk id="3" creationId="{F3661AC5-A0FD-4229-AE87-B1CD19E4DA27}"/>
          </ac:inkMkLst>
        </pc:inkChg>
        <pc:inkChg chg="add del">
          <ac:chgData name="D K" userId="9ae49f2f11440d07" providerId="LiveId" clId="{E2EAEE76-A177-488B-9B0D-120AF9A56C52}" dt="2019-09-14T05:36:28.874" v="190"/>
          <ac:inkMkLst>
            <pc:docMk/>
            <pc:sldMk cId="37586664" sldId="265"/>
            <ac:inkMk id="5" creationId="{64DCAB26-7D44-4DFD-9332-913BE08BB336}"/>
          </ac:inkMkLst>
        </pc:inkChg>
        <pc:inkChg chg="add del">
          <ac:chgData name="D K" userId="9ae49f2f11440d07" providerId="LiveId" clId="{E2EAEE76-A177-488B-9B0D-120AF9A56C52}" dt="2019-09-14T05:36:16.331" v="186"/>
          <ac:inkMkLst>
            <pc:docMk/>
            <pc:sldMk cId="37586664" sldId="265"/>
            <ac:inkMk id="6" creationId="{0353E1FF-8996-4023-A810-417CB7A16F16}"/>
          </ac:inkMkLst>
        </pc:inkChg>
        <pc:inkChg chg="add">
          <ac:chgData name="D K" userId="9ae49f2f11440d07" providerId="LiveId" clId="{E2EAEE76-A177-488B-9B0D-120AF9A56C52}" dt="2019-09-14T05:36:20.537" v="188" actId="9405"/>
          <ac:inkMkLst>
            <pc:docMk/>
            <pc:sldMk cId="37586664" sldId="265"/>
            <ac:inkMk id="7" creationId="{B05F90CA-C654-464F-9647-9DA7BBE1D542}"/>
          </ac:inkMkLst>
        </pc:inkChg>
        <pc:inkChg chg="add">
          <ac:chgData name="D K" userId="9ae49f2f11440d07" providerId="LiveId" clId="{E2EAEE76-A177-488B-9B0D-120AF9A56C52}" dt="2019-09-14T05:36:23.642" v="189" actId="9405"/>
          <ac:inkMkLst>
            <pc:docMk/>
            <pc:sldMk cId="37586664" sldId="265"/>
            <ac:inkMk id="8" creationId="{DE70549E-5A47-488A-8784-E9444EBA6555}"/>
          </ac:inkMkLst>
        </pc:inkChg>
        <pc:inkChg chg="add">
          <ac:chgData name="D K" userId="9ae49f2f11440d07" providerId="LiveId" clId="{E2EAEE76-A177-488B-9B0D-120AF9A56C52}" dt="2019-09-14T05:36:31.512" v="191" actId="9405"/>
          <ac:inkMkLst>
            <pc:docMk/>
            <pc:sldMk cId="37586664" sldId="265"/>
            <ac:inkMk id="9" creationId="{28A1A25E-AA35-4F7A-9069-477BA471843B}"/>
          </ac:inkMkLst>
        </pc:inkChg>
        <pc:inkChg chg="add">
          <ac:chgData name="D K" userId="9ae49f2f11440d07" providerId="LiveId" clId="{E2EAEE76-A177-488B-9B0D-120AF9A56C52}" dt="2019-09-14T05:36:36.624" v="192" actId="9405"/>
          <ac:inkMkLst>
            <pc:docMk/>
            <pc:sldMk cId="37586664" sldId="265"/>
            <ac:inkMk id="10" creationId="{0B547CD2-808A-47DD-8C00-A8BEA987D9B2}"/>
          </ac:inkMkLst>
        </pc:inkChg>
        <pc:inkChg chg="add del mod">
          <ac:chgData name="D K" userId="9ae49f2f11440d07" providerId="LiveId" clId="{E2EAEE76-A177-488B-9B0D-120AF9A56C52}" dt="2019-09-14T05:36:59.854" v="201"/>
          <ac:inkMkLst>
            <pc:docMk/>
            <pc:sldMk cId="37586664" sldId="265"/>
            <ac:inkMk id="11" creationId="{527E086A-DCAA-48D9-B88F-3F62B145F5A9}"/>
          </ac:inkMkLst>
        </pc:inkChg>
        <pc:inkChg chg="add del mod">
          <ac:chgData name="D K" userId="9ae49f2f11440d07" providerId="LiveId" clId="{E2EAEE76-A177-488B-9B0D-120AF9A56C52}" dt="2019-09-14T05:36:50.607" v="198"/>
          <ac:inkMkLst>
            <pc:docMk/>
            <pc:sldMk cId="37586664" sldId="265"/>
            <ac:inkMk id="12" creationId="{BE8D913D-952C-4D24-80A6-DD1F5BE00B51}"/>
          </ac:inkMkLst>
        </pc:inkChg>
        <pc:inkChg chg="add del mod">
          <ac:chgData name="D K" userId="9ae49f2f11440d07" providerId="LiveId" clId="{E2EAEE76-A177-488B-9B0D-120AF9A56C52}" dt="2019-09-14T05:36:50.610" v="199"/>
          <ac:inkMkLst>
            <pc:docMk/>
            <pc:sldMk cId="37586664" sldId="265"/>
            <ac:inkMk id="13" creationId="{573274E5-47E3-4B7D-A5AA-49EAF4484C38}"/>
          </ac:inkMkLst>
        </pc:inkChg>
        <pc:inkChg chg="add mod">
          <ac:chgData name="D K" userId="9ae49f2f11440d07" providerId="LiveId" clId="{E2EAEE76-A177-488B-9B0D-120AF9A56C52}" dt="2019-09-14T05:36:59.854" v="201"/>
          <ac:inkMkLst>
            <pc:docMk/>
            <pc:sldMk cId="37586664" sldId="265"/>
            <ac:inkMk id="14" creationId="{186E9765-1B3B-4B55-8C3F-3DB6865E006D}"/>
          </ac:inkMkLst>
        </pc:inkChg>
        <pc:inkChg chg="add mod">
          <ac:chgData name="D K" userId="9ae49f2f11440d07" providerId="LiveId" clId="{E2EAEE76-A177-488B-9B0D-120AF9A56C52}" dt="2019-09-14T05:38:04.976" v="215"/>
          <ac:inkMkLst>
            <pc:docMk/>
            <pc:sldMk cId="37586664" sldId="265"/>
            <ac:inkMk id="16" creationId="{4EE1ACE2-94A0-407B-B711-6503AA974341}"/>
          </ac:inkMkLst>
        </pc:inkChg>
        <pc:inkChg chg="add mod">
          <ac:chgData name="D K" userId="9ae49f2f11440d07" providerId="LiveId" clId="{E2EAEE76-A177-488B-9B0D-120AF9A56C52}" dt="2019-09-14T05:38:04.976" v="215"/>
          <ac:inkMkLst>
            <pc:docMk/>
            <pc:sldMk cId="37586664" sldId="265"/>
            <ac:inkMk id="17" creationId="{22639CA4-7AB3-4457-B7BF-AD3236E3D533}"/>
          </ac:inkMkLst>
        </pc:inkChg>
        <pc:inkChg chg="add mod">
          <ac:chgData name="D K" userId="9ae49f2f11440d07" providerId="LiveId" clId="{E2EAEE76-A177-488B-9B0D-120AF9A56C52}" dt="2019-09-14T05:38:04.976" v="215"/>
          <ac:inkMkLst>
            <pc:docMk/>
            <pc:sldMk cId="37586664" sldId="265"/>
            <ac:inkMk id="18" creationId="{62106589-7052-4D6C-9A86-D770CA113BC8}"/>
          </ac:inkMkLst>
        </pc:inkChg>
        <pc:inkChg chg="add mod">
          <ac:chgData name="D K" userId="9ae49f2f11440d07" providerId="LiveId" clId="{E2EAEE76-A177-488B-9B0D-120AF9A56C52}" dt="2019-09-14T05:38:04.976" v="215"/>
          <ac:inkMkLst>
            <pc:docMk/>
            <pc:sldMk cId="37586664" sldId="265"/>
            <ac:inkMk id="19" creationId="{4BC78167-8151-4815-A479-CC523CD432EB}"/>
          </ac:inkMkLst>
        </pc:inkChg>
        <pc:inkChg chg="add del mod">
          <ac:chgData name="D K" userId="9ae49f2f11440d07" providerId="LiveId" clId="{E2EAEE76-A177-488B-9B0D-120AF9A56C52}" dt="2019-09-14T05:39:04.511" v="239"/>
          <ac:inkMkLst>
            <pc:docMk/>
            <pc:sldMk cId="37586664" sldId="265"/>
            <ac:inkMk id="20" creationId="{73E265D8-6541-4AD2-8726-B5A2C5144BEC}"/>
          </ac:inkMkLst>
        </pc:inkChg>
        <pc:inkChg chg="add del">
          <ac:chgData name="D K" userId="9ae49f2f11440d07" providerId="LiveId" clId="{E2EAEE76-A177-488B-9B0D-120AF9A56C52}" dt="2019-09-14T05:37:25.783" v="209"/>
          <ac:inkMkLst>
            <pc:docMk/>
            <pc:sldMk cId="37586664" sldId="265"/>
            <ac:inkMk id="23" creationId="{26925F3D-2C9B-4042-804D-40DA6E495C49}"/>
          </ac:inkMkLst>
        </pc:inkChg>
        <pc:inkChg chg="add del">
          <ac:chgData name="D K" userId="9ae49f2f11440d07" providerId="LiveId" clId="{E2EAEE76-A177-488B-9B0D-120AF9A56C52}" dt="2019-09-14T05:37:32.833" v="211"/>
          <ac:inkMkLst>
            <pc:docMk/>
            <pc:sldMk cId="37586664" sldId="265"/>
            <ac:inkMk id="24" creationId="{F42F0E25-245A-4B67-9E41-64410D9938FF}"/>
          </ac:inkMkLst>
        </pc:inkChg>
        <pc:inkChg chg="add mod">
          <ac:chgData name="D K" userId="9ae49f2f11440d07" providerId="LiveId" clId="{E2EAEE76-A177-488B-9B0D-120AF9A56C52}" dt="2019-09-14T05:38:04.976" v="215"/>
          <ac:inkMkLst>
            <pc:docMk/>
            <pc:sldMk cId="37586664" sldId="265"/>
            <ac:inkMk id="25" creationId="{ED5E718D-4347-41DF-A9A4-17E771CE500A}"/>
          </ac:inkMkLst>
        </pc:inkChg>
        <pc:inkChg chg="add mod">
          <ac:chgData name="D K" userId="9ae49f2f11440d07" providerId="LiveId" clId="{E2EAEE76-A177-488B-9B0D-120AF9A56C52}" dt="2019-09-14T05:38:04.976" v="215"/>
          <ac:inkMkLst>
            <pc:docMk/>
            <pc:sldMk cId="37586664" sldId="265"/>
            <ac:inkMk id="27" creationId="{F7B2ED2C-F0EE-4341-AC18-EBA2AAC1278C}"/>
          </ac:inkMkLst>
        </pc:inkChg>
        <pc:inkChg chg="add mod">
          <ac:chgData name="D K" userId="9ae49f2f11440d07" providerId="LiveId" clId="{E2EAEE76-A177-488B-9B0D-120AF9A56C52}" dt="2019-09-14T05:39:48.971" v="263"/>
          <ac:inkMkLst>
            <pc:docMk/>
            <pc:sldMk cId="37586664" sldId="265"/>
            <ac:inkMk id="29" creationId="{32BBA157-ECEA-4CAF-97A7-004999D4F599}"/>
          </ac:inkMkLst>
        </pc:inkChg>
        <pc:inkChg chg="add mod">
          <ac:chgData name="D K" userId="9ae49f2f11440d07" providerId="LiveId" clId="{E2EAEE76-A177-488B-9B0D-120AF9A56C52}" dt="2019-09-14T05:39:48.971" v="263"/>
          <ac:inkMkLst>
            <pc:docMk/>
            <pc:sldMk cId="37586664" sldId="265"/>
            <ac:inkMk id="30" creationId="{48CA6E65-9A68-4A76-ADBF-7D3F6A06F75E}"/>
          </ac:inkMkLst>
        </pc:inkChg>
        <pc:inkChg chg="add mod">
          <ac:chgData name="D K" userId="9ae49f2f11440d07" providerId="LiveId" clId="{E2EAEE76-A177-488B-9B0D-120AF9A56C52}" dt="2019-09-14T05:39:48.971" v="263"/>
          <ac:inkMkLst>
            <pc:docMk/>
            <pc:sldMk cId="37586664" sldId="265"/>
            <ac:inkMk id="31" creationId="{58310489-64EA-4423-BAF8-BF86A384109F}"/>
          </ac:inkMkLst>
        </pc:inkChg>
        <pc:inkChg chg="add mod">
          <ac:chgData name="D K" userId="9ae49f2f11440d07" providerId="LiveId" clId="{E2EAEE76-A177-488B-9B0D-120AF9A56C52}" dt="2019-09-14T05:39:48.971" v="263"/>
          <ac:inkMkLst>
            <pc:docMk/>
            <pc:sldMk cId="37586664" sldId="265"/>
            <ac:inkMk id="32" creationId="{D874331A-464B-4620-96DE-F0EFD72A44AC}"/>
          </ac:inkMkLst>
        </pc:inkChg>
        <pc:inkChg chg="add mod">
          <ac:chgData name="D K" userId="9ae49f2f11440d07" providerId="LiveId" clId="{E2EAEE76-A177-488B-9B0D-120AF9A56C52}" dt="2019-09-14T05:39:48.971" v="263"/>
          <ac:inkMkLst>
            <pc:docMk/>
            <pc:sldMk cId="37586664" sldId="265"/>
            <ac:inkMk id="33" creationId="{A8FB10B8-4B08-4981-AE04-EAD29F434310}"/>
          </ac:inkMkLst>
        </pc:inkChg>
        <pc:inkChg chg="add del mod">
          <ac:chgData name="D K" userId="9ae49f2f11440d07" providerId="LiveId" clId="{E2EAEE76-A177-488B-9B0D-120AF9A56C52}" dt="2019-09-14T05:39:06.515" v="241"/>
          <ac:inkMkLst>
            <pc:docMk/>
            <pc:sldMk cId="37586664" sldId="265"/>
            <ac:inkMk id="34" creationId="{47110A11-95B0-4AEA-B6DF-0821D3778920}"/>
          </ac:inkMkLst>
        </pc:inkChg>
        <pc:inkChg chg="add del mod">
          <ac:chgData name="D K" userId="9ae49f2f11440d07" providerId="LiveId" clId="{E2EAEE76-A177-488B-9B0D-120AF9A56C52}" dt="2019-09-14T05:39:08.264" v="244"/>
          <ac:inkMkLst>
            <pc:docMk/>
            <pc:sldMk cId="37586664" sldId="265"/>
            <ac:inkMk id="35" creationId="{C2B471A5-FBA6-44AE-A7E3-886A97D6863E}"/>
          </ac:inkMkLst>
        </pc:inkChg>
        <pc:inkChg chg="add del mod">
          <ac:chgData name="D K" userId="9ae49f2f11440d07" providerId="LiveId" clId="{E2EAEE76-A177-488B-9B0D-120AF9A56C52}" dt="2019-09-14T05:39:06.533" v="243"/>
          <ac:inkMkLst>
            <pc:docMk/>
            <pc:sldMk cId="37586664" sldId="265"/>
            <ac:inkMk id="36" creationId="{75838800-7EDD-4ADF-A036-D96DD2E03453}"/>
          </ac:inkMkLst>
        </pc:inkChg>
        <pc:inkChg chg="add mod">
          <ac:chgData name="D K" userId="9ae49f2f11440d07" providerId="LiveId" clId="{E2EAEE76-A177-488B-9B0D-120AF9A56C52}" dt="2019-09-14T05:39:48.971" v="263"/>
          <ac:inkMkLst>
            <pc:docMk/>
            <pc:sldMk cId="37586664" sldId="265"/>
            <ac:inkMk id="37" creationId="{44DF8EF5-532E-4485-AF8E-1E1CF612A880}"/>
          </ac:inkMkLst>
        </pc:inkChg>
        <pc:inkChg chg="add mod">
          <ac:chgData name="D K" userId="9ae49f2f11440d07" providerId="LiveId" clId="{E2EAEE76-A177-488B-9B0D-120AF9A56C52}" dt="2019-09-14T05:39:48.971" v="263"/>
          <ac:inkMkLst>
            <pc:docMk/>
            <pc:sldMk cId="37586664" sldId="265"/>
            <ac:inkMk id="38" creationId="{A221096E-7322-4BF3-B038-ABE811B87494}"/>
          </ac:inkMkLst>
        </pc:inkChg>
        <pc:inkChg chg="add mod">
          <ac:chgData name="D K" userId="9ae49f2f11440d07" providerId="LiveId" clId="{E2EAEE76-A177-488B-9B0D-120AF9A56C52}" dt="2019-09-14T05:39:48.971" v="263"/>
          <ac:inkMkLst>
            <pc:docMk/>
            <pc:sldMk cId="37586664" sldId="265"/>
            <ac:inkMk id="39" creationId="{C98AC3D7-E697-48D8-9E71-75FD00A71A52}"/>
          </ac:inkMkLst>
        </pc:inkChg>
        <pc:inkChg chg="add del mod">
          <ac:chgData name="D K" userId="9ae49f2f11440d07" providerId="LiveId" clId="{E2EAEE76-A177-488B-9B0D-120AF9A56C52}" dt="2019-09-14T05:39:03.297" v="236"/>
          <ac:inkMkLst>
            <pc:docMk/>
            <pc:sldMk cId="37586664" sldId="265"/>
            <ac:inkMk id="41" creationId="{FF068388-0EE4-4F27-838C-F5293C4483B4}"/>
          </ac:inkMkLst>
        </pc:inkChg>
        <pc:inkChg chg="add del mod">
          <ac:chgData name="D K" userId="9ae49f2f11440d07" providerId="LiveId" clId="{E2EAEE76-A177-488B-9B0D-120AF9A56C52}" dt="2019-09-14T05:39:02.092" v="235"/>
          <ac:inkMkLst>
            <pc:docMk/>
            <pc:sldMk cId="37586664" sldId="265"/>
            <ac:inkMk id="42" creationId="{7CFA2996-631C-4677-99CA-99152A87224D}"/>
          </ac:inkMkLst>
        </pc:inkChg>
        <pc:inkChg chg="add mod">
          <ac:chgData name="D K" userId="9ae49f2f11440d07" providerId="LiveId" clId="{E2EAEE76-A177-488B-9B0D-120AF9A56C52}" dt="2019-09-14T05:39:48.971" v="263"/>
          <ac:inkMkLst>
            <pc:docMk/>
            <pc:sldMk cId="37586664" sldId="265"/>
            <ac:inkMk id="43" creationId="{8037BBAC-B827-42B5-AD07-D1C17A0984AC}"/>
          </ac:inkMkLst>
        </pc:inkChg>
        <pc:inkChg chg="add mod">
          <ac:chgData name="D K" userId="9ae49f2f11440d07" providerId="LiveId" clId="{E2EAEE76-A177-488B-9B0D-120AF9A56C52}" dt="2019-09-14T05:39:48.971" v="263"/>
          <ac:inkMkLst>
            <pc:docMk/>
            <pc:sldMk cId="37586664" sldId="265"/>
            <ac:inkMk id="44" creationId="{9563D0EE-740A-4DDB-848F-090F5DF8A50D}"/>
          </ac:inkMkLst>
        </pc:inkChg>
        <pc:inkChg chg="add mod">
          <ac:chgData name="D K" userId="9ae49f2f11440d07" providerId="LiveId" clId="{E2EAEE76-A177-488B-9B0D-120AF9A56C52}" dt="2019-09-14T05:39:48.971" v="263"/>
          <ac:inkMkLst>
            <pc:docMk/>
            <pc:sldMk cId="37586664" sldId="265"/>
            <ac:inkMk id="45" creationId="{8B15186D-0FD9-41F5-A192-52416E1DF318}"/>
          </ac:inkMkLst>
        </pc:inkChg>
        <pc:inkChg chg="add mod">
          <ac:chgData name="D K" userId="9ae49f2f11440d07" providerId="LiveId" clId="{E2EAEE76-A177-488B-9B0D-120AF9A56C52}" dt="2019-09-14T05:39:20.185" v="250"/>
          <ac:inkMkLst>
            <pc:docMk/>
            <pc:sldMk cId="37586664" sldId="265"/>
            <ac:inkMk id="47" creationId="{1E47CFA1-6F9C-4784-BADE-64EEBDF1124F}"/>
          </ac:inkMkLst>
        </pc:inkChg>
        <pc:inkChg chg="add mod">
          <ac:chgData name="D K" userId="9ae49f2f11440d07" providerId="LiveId" clId="{E2EAEE76-A177-488B-9B0D-120AF9A56C52}" dt="2019-09-14T05:39:48.971" v="263"/>
          <ac:inkMkLst>
            <pc:docMk/>
            <pc:sldMk cId="37586664" sldId="265"/>
            <ac:inkMk id="49" creationId="{FD5E6131-158B-465B-85A2-9FAFC42704A0}"/>
          </ac:inkMkLst>
        </pc:inkChg>
        <pc:inkChg chg="add mod">
          <ac:chgData name="D K" userId="9ae49f2f11440d07" providerId="LiveId" clId="{E2EAEE76-A177-488B-9B0D-120AF9A56C52}" dt="2019-09-14T05:39:48.971" v="263"/>
          <ac:inkMkLst>
            <pc:docMk/>
            <pc:sldMk cId="37586664" sldId="265"/>
            <ac:inkMk id="50" creationId="{3FE2666D-B58C-49D9-B3AF-C2BBD044B624}"/>
          </ac:inkMkLst>
        </pc:inkChg>
        <pc:inkChg chg="add mod">
          <ac:chgData name="D K" userId="9ae49f2f11440d07" providerId="LiveId" clId="{E2EAEE76-A177-488B-9B0D-120AF9A56C52}" dt="2019-09-14T05:39:48.971" v="263"/>
          <ac:inkMkLst>
            <pc:docMk/>
            <pc:sldMk cId="37586664" sldId="265"/>
            <ac:inkMk id="52" creationId="{C38A01B9-6B48-4E53-AD74-F7AC04E84A4E}"/>
          </ac:inkMkLst>
        </pc:inkChg>
        <pc:inkChg chg="add mod">
          <ac:chgData name="D K" userId="9ae49f2f11440d07" providerId="LiveId" clId="{E2EAEE76-A177-488B-9B0D-120AF9A56C52}" dt="2019-09-14T05:39:48.971" v="263"/>
          <ac:inkMkLst>
            <pc:docMk/>
            <pc:sldMk cId="37586664" sldId="265"/>
            <ac:inkMk id="53" creationId="{E025893E-92BE-4446-8E1D-B681660DBBAB}"/>
          </ac:inkMkLst>
        </pc:inkChg>
        <pc:inkChg chg="add mod">
          <ac:chgData name="D K" userId="9ae49f2f11440d07" providerId="LiveId" clId="{E2EAEE76-A177-488B-9B0D-120AF9A56C52}" dt="2019-09-14T05:39:48.971" v="263"/>
          <ac:inkMkLst>
            <pc:docMk/>
            <pc:sldMk cId="37586664" sldId="265"/>
            <ac:inkMk id="56" creationId="{23BA8C07-1AC2-46FE-85B5-68E60857109B}"/>
          </ac:inkMkLst>
        </pc:inkChg>
        <pc:inkChg chg="add mod">
          <ac:chgData name="D K" userId="9ae49f2f11440d07" providerId="LiveId" clId="{E2EAEE76-A177-488B-9B0D-120AF9A56C52}" dt="2019-09-14T05:39:48.971" v="263"/>
          <ac:inkMkLst>
            <pc:docMk/>
            <pc:sldMk cId="37586664" sldId="265"/>
            <ac:inkMk id="57" creationId="{22D05367-F3BB-4FCA-902B-7F344D846323}"/>
          </ac:inkMkLst>
        </pc:inkChg>
        <pc:inkChg chg="add mod">
          <ac:chgData name="D K" userId="9ae49f2f11440d07" providerId="LiveId" clId="{E2EAEE76-A177-488B-9B0D-120AF9A56C52}" dt="2019-09-14T05:39:48.971" v="263"/>
          <ac:inkMkLst>
            <pc:docMk/>
            <pc:sldMk cId="37586664" sldId="265"/>
            <ac:inkMk id="59" creationId="{8939C59D-87EF-4E3C-AA6D-67C25EEF50A0}"/>
          </ac:inkMkLst>
        </pc:inkChg>
        <pc:inkChg chg="del">
          <ac:chgData name="D K" userId="9ae49f2f11440d07" providerId="LiveId" clId="{E2EAEE76-A177-488B-9B0D-120AF9A56C52}" dt="2019-09-14T05:07:18.631" v="8" actId="478"/>
          <ac:inkMkLst>
            <pc:docMk/>
            <pc:sldMk cId="37586664" sldId="265"/>
            <ac:inkMk id="59" creationId="{B0E78388-04D4-42D9-845C-A2F9E4CDD927}"/>
          </ac:inkMkLst>
        </pc:inkChg>
        <pc:inkChg chg="add mod">
          <ac:chgData name="D K" userId="9ae49f2f11440d07" providerId="LiveId" clId="{E2EAEE76-A177-488B-9B0D-120AF9A56C52}" dt="2019-09-14T05:39:48.971" v="263"/>
          <ac:inkMkLst>
            <pc:docMk/>
            <pc:sldMk cId="37586664" sldId="265"/>
            <ac:inkMk id="60" creationId="{21C3EEB4-AF3C-4CA3-8381-DF518BCBA913}"/>
          </ac:inkMkLst>
        </pc:inkChg>
        <pc:inkChg chg="add mod">
          <ac:chgData name="D K" userId="9ae49f2f11440d07" providerId="LiveId" clId="{E2EAEE76-A177-488B-9B0D-120AF9A56C52}" dt="2019-09-14T05:39:48.971" v="263"/>
          <ac:inkMkLst>
            <pc:docMk/>
            <pc:sldMk cId="37586664" sldId="265"/>
            <ac:inkMk id="62" creationId="{CF4A86CA-11E4-4EF3-81BD-4C7FD85778D3}"/>
          </ac:inkMkLst>
        </pc:inkChg>
        <pc:inkChg chg="add mod">
          <ac:chgData name="D K" userId="9ae49f2f11440d07" providerId="LiveId" clId="{E2EAEE76-A177-488B-9B0D-120AF9A56C52}" dt="2019-09-14T05:39:48.971" v="263"/>
          <ac:inkMkLst>
            <pc:docMk/>
            <pc:sldMk cId="37586664" sldId="265"/>
            <ac:inkMk id="63" creationId="{90707134-F69B-4164-950B-2938673DAC99}"/>
          </ac:inkMkLst>
        </pc:inkChg>
        <pc:inkChg chg="add mod">
          <ac:chgData name="D K" userId="9ae49f2f11440d07" providerId="LiveId" clId="{E2EAEE76-A177-488B-9B0D-120AF9A56C52}" dt="2019-09-14T05:39:48.971" v="263"/>
          <ac:inkMkLst>
            <pc:docMk/>
            <pc:sldMk cId="37586664" sldId="265"/>
            <ac:inkMk id="64" creationId="{8BAAAEF7-9594-4D3C-AB30-26CBE7721325}"/>
          </ac:inkMkLst>
        </pc:inkChg>
        <pc:inkChg chg="add">
          <ac:chgData name="D K" userId="9ae49f2f11440d07" providerId="LiveId" clId="{E2EAEE76-A177-488B-9B0D-120AF9A56C52}" dt="2019-09-14T05:40:16.287" v="264" actId="9405"/>
          <ac:inkMkLst>
            <pc:docMk/>
            <pc:sldMk cId="37586664" sldId="265"/>
            <ac:inkMk id="66" creationId="{D4346783-10A8-4132-A608-E36969BE9C21}"/>
          </ac:inkMkLst>
        </pc:inkChg>
        <pc:inkChg chg="add">
          <ac:chgData name="D K" userId="9ae49f2f11440d07" providerId="LiveId" clId="{E2EAEE76-A177-488B-9B0D-120AF9A56C52}" dt="2019-09-14T05:40:17.510" v="265" actId="9405"/>
          <ac:inkMkLst>
            <pc:docMk/>
            <pc:sldMk cId="37586664" sldId="265"/>
            <ac:inkMk id="67" creationId="{354385A3-86BF-45F4-AEE8-F1F080987165}"/>
          </ac:inkMkLst>
        </pc:inkChg>
        <pc:inkChg chg="add">
          <ac:chgData name="D K" userId="9ae49f2f11440d07" providerId="LiveId" clId="{E2EAEE76-A177-488B-9B0D-120AF9A56C52}" dt="2019-09-14T05:40:20.066" v="266" actId="9405"/>
          <ac:inkMkLst>
            <pc:docMk/>
            <pc:sldMk cId="37586664" sldId="265"/>
            <ac:inkMk id="68" creationId="{7FF9E675-2059-437C-A78B-390CCF38125B}"/>
          </ac:inkMkLst>
        </pc:inkChg>
        <pc:inkChg chg="add">
          <ac:chgData name="D K" userId="9ae49f2f11440d07" providerId="LiveId" clId="{E2EAEE76-A177-488B-9B0D-120AF9A56C52}" dt="2019-09-14T05:40:24.988" v="267" actId="9405"/>
          <ac:inkMkLst>
            <pc:docMk/>
            <pc:sldMk cId="37586664" sldId="265"/>
            <ac:inkMk id="69" creationId="{32355EDE-5C59-4B3D-A3BD-ADF1AC14099D}"/>
          </ac:inkMkLst>
        </pc:inkChg>
        <pc:inkChg chg="add">
          <ac:chgData name="D K" userId="9ae49f2f11440d07" providerId="LiveId" clId="{E2EAEE76-A177-488B-9B0D-120AF9A56C52}" dt="2019-09-14T05:40:26.249" v="268" actId="9405"/>
          <ac:inkMkLst>
            <pc:docMk/>
            <pc:sldMk cId="37586664" sldId="265"/>
            <ac:inkMk id="70" creationId="{27E6E831-5CFC-47D1-B1B6-63C1FE89C2C8}"/>
          </ac:inkMkLst>
        </pc:inkChg>
        <pc:inkChg chg="add">
          <ac:chgData name="D K" userId="9ae49f2f11440d07" providerId="LiveId" clId="{E2EAEE76-A177-488B-9B0D-120AF9A56C52}" dt="2019-09-14T05:40:30.318" v="269" actId="9405"/>
          <ac:inkMkLst>
            <pc:docMk/>
            <pc:sldMk cId="37586664" sldId="265"/>
            <ac:inkMk id="71" creationId="{9D4EB53F-67A1-4FDC-85E6-5D37A5BDB7D8}"/>
          </ac:inkMkLst>
        </pc:inkChg>
        <pc:inkChg chg="add mod">
          <ac:chgData name="D K" userId="9ae49f2f11440d07" providerId="LiveId" clId="{E2EAEE76-A177-488B-9B0D-120AF9A56C52}" dt="2019-09-14T05:41:34.107" v="275"/>
          <ac:inkMkLst>
            <pc:docMk/>
            <pc:sldMk cId="37586664" sldId="265"/>
            <ac:inkMk id="72" creationId="{82AE08E6-D956-4E41-BC67-E325C0A26E09}"/>
          </ac:inkMkLst>
        </pc:inkChg>
        <pc:inkChg chg="add mod">
          <ac:chgData name="D K" userId="9ae49f2f11440d07" providerId="LiveId" clId="{E2EAEE76-A177-488B-9B0D-120AF9A56C52}" dt="2019-09-14T05:41:34.107" v="275"/>
          <ac:inkMkLst>
            <pc:docMk/>
            <pc:sldMk cId="37586664" sldId="265"/>
            <ac:inkMk id="73" creationId="{1A0AF11C-0F90-4840-B5AD-356BB952DB6B}"/>
          </ac:inkMkLst>
        </pc:inkChg>
        <pc:inkChg chg="add mod">
          <ac:chgData name="D K" userId="9ae49f2f11440d07" providerId="LiveId" clId="{E2EAEE76-A177-488B-9B0D-120AF9A56C52}" dt="2019-09-14T05:41:34.107" v="275"/>
          <ac:inkMkLst>
            <pc:docMk/>
            <pc:sldMk cId="37586664" sldId="265"/>
            <ac:inkMk id="74" creationId="{FA8B861B-3AE0-4290-A918-1C0DF944F559}"/>
          </ac:inkMkLst>
        </pc:inkChg>
        <pc:inkChg chg="add">
          <ac:chgData name="D K" userId="9ae49f2f11440d07" providerId="LiveId" clId="{E2EAEE76-A177-488B-9B0D-120AF9A56C52}" dt="2019-09-14T05:41:32.691" v="273" actId="9405"/>
          <ac:inkMkLst>
            <pc:docMk/>
            <pc:sldMk cId="37586664" sldId="265"/>
            <ac:inkMk id="75" creationId="{15C22961-F0AD-46F1-BD34-6EA9D051297E}"/>
          </ac:inkMkLst>
        </pc:inkChg>
        <pc:inkChg chg="add mod">
          <ac:chgData name="D K" userId="9ae49f2f11440d07" providerId="LiveId" clId="{E2EAEE76-A177-488B-9B0D-120AF9A56C52}" dt="2019-09-14T05:41:34.107" v="275"/>
          <ac:inkMkLst>
            <pc:docMk/>
            <pc:sldMk cId="37586664" sldId="265"/>
            <ac:inkMk id="76" creationId="{C77A36B5-4F03-4EAF-9B5C-6E257ED00C63}"/>
          </ac:inkMkLst>
        </pc:inkChg>
        <pc:cxnChg chg="del">
          <ac:chgData name="D K" userId="9ae49f2f11440d07" providerId="LiveId" clId="{E2EAEE76-A177-488B-9B0D-120AF9A56C52}" dt="2019-09-14T05:07:18.631" v="8" actId="478"/>
          <ac:cxnSpMkLst>
            <pc:docMk/>
            <pc:sldMk cId="37586664" sldId="265"/>
            <ac:cxnSpMk id="48" creationId="{93225FC8-A6EE-464B-8717-C9965C7E05A4}"/>
          </ac:cxnSpMkLst>
        </pc:cxnChg>
        <pc:cxnChg chg="del">
          <ac:chgData name="D K" userId="9ae49f2f11440d07" providerId="LiveId" clId="{E2EAEE76-A177-488B-9B0D-120AF9A56C52}" dt="2019-09-14T05:07:18.631" v="8" actId="478"/>
          <ac:cxnSpMkLst>
            <pc:docMk/>
            <pc:sldMk cId="37586664" sldId="265"/>
            <ac:cxnSpMk id="53" creationId="{8F276FE4-6DA1-400C-8668-DBD3305CB6F6}"/>
          </ac:cxnSpMkLst>
        </pc:cxnChg>
        <pc:cxnChg chg="del">
          <ac:chgData name="D K" userId="9ae49f2f11440d07" providerId="LiveId" clId="{E2EAEE76-A177-488B-9B0D-120AF9A56C52}" dt="2019-09-14T05:07:18.631" v="8" actId="478"/>
          <ac:cxnSpMkLst>
            <pc:docMk/>
            <pc:sldMk cId="37586664" sldId="265"/>
            <ac:cxnSpMk id="55" creationId="{0AD21B07-D19E-4753-A3DC-8092EB95EE8D}"/>
          </ac:cxnSpMkLst>
        </pc:cxnChg>
      </pc:sldChg>
      <pc:sldChg chg="add mod modShow">
        <pc:chgData name="D K" userId="9ae49f2f11440d07" providerId="LiveId" clId="{E2EAEE76-A177-488B-9B0D-120AF9A56C52}" dt="2019-09-14T05:07:34.704" v="13" actId="729"/>
        <pc:sldMkLst>
          <pc:docMk/>
          <pc:sldMk cId="848899414" sldId="266"/>
        </pc:sldMkLst>
      </pc:sldChg>
      <pc:sldChg chg="del">
        <pc:chgData name="D K" userId="9ae49f2f11440d07" providerId="LiveId" clId="{E2EAEE76-A177-488B-9B0D-120AF9A56C52}" dt="2019-09-14T05:07:10.055" v="7" actId="47"/>
        <pc:sldMkLst>
          <pc:docMk/>
          <pc:sldMk cId="2332784765" sldId="266"/>
        </pc:sldMkLst>
      </pc:sldChg>
      <pc:sldChg chg="add mod modShow">
        <pc:chgData name="D K" userId="9ae49f2f11440d07" providerId="LiveId" clId="{E2EAEE76-A177-488B-9B0D-120AF9A56C52}" dt="2019-09-14T05:07:34.704" v="13" actId="729"/>
        <pc:sldMkLst>
          <pc:docMk/>
          <pc:sldMk cId="318965480" sldId="267"/>
        </pc:sldMkLst>
      </pc:sldChg>
      <pc:sldChg chg="add mod modShow">
        <pc:chgData name="D K" userId="9ae49f2f11440d07" providerId="LiveId" clId="{E2EAEE76-A177-488B-9B0D-120AF9A56C52}" dt="2019-09-14T05:07:34.704" v="13" actId="729"/>
        <pc:sldMkLst>
          <pc:docMk/>
          <pc:sldMk cId="922615222" sldId="268"/>
        </pc:sldMkLst>
      </pc:sldChg>
    </pc:docChg>
  </pc:docChgLst>
  <pc:docChgLst>
    <pc:chgData name="D K" userId="9ae49f2f11440d07" providerId="LiveId" clId="{4A29D37D-1793-45BD-828B-91B9AE784372}"/>
    <pc:docChg chg="delSld">
      <pc:chgData name="D K" userId="9ae49f2f11440d07" providerId="LiveId" clId="{4A29D37D-1793-45BD-828B-91B9AE784372}" dt="2020-11-06T23:18:15.107" v="1" actId="47"/>
      <pc:docMkLst>
        <pc:docMk/>
      </pc:docMkLst>
      <pc:sldChg chg="del">
        <pc:chgData name="D K" userId="9ae49f2f11440d07" providerId="LiveId" clId="{4A29D37D-1793-45BD-828B-91B9AE784372}" dt="2020-11-06T23:17:52.237" v="0" actId="47"/>
        <pc:sldMkLst>
          <pc:docMk/>
          <pc:sldMk cId="2540632877" sldId="262"/>
        </pc:sldMkLst>
      </pc:sldChg>
      <pc:sldChg chg="del">
        <pc:chgData name="D K" userId="9ae49f2f11440d07" providerId="LiveId" clId="{4A29D37D-1793-45BD-828B-91B9AE784372}" dt="2020-11-06T23:18:15.107" v="1" actId="47"/>
        <pc:sldMkLst>
          <pc:docMk/>
          <pc:sldMk cId="37586664" sldId="265"/>
        </pc:sldMkLst>
      </pc:sldChg>
    </pc:docChg>
  </pc:docChgLst>
  <pc:docChgLst>
    <pc:chgData name="D K" userId="9ae49f2f11440d07" providerId="LiveId" clId="{67963E9D-65A1-481F-B7D7-8936B04A3CA4}"/>
    <pc:docChg chg="undo custSel addSld delSld modSld sldOrd">
      <pc:chgData name="D K" userId="9ae49f2f11440d07" providerId="LiveId" clId="{67963E9D-65A1-481F-B7D7-8936B04A3CA4}" dt="2019-09-10T10:52:22.581" v="202" actId="20577"/>
      <pc:docMkLst>
        <pc:docMk/>
      </pc:docMkLst>
      <pc:sldChg chg="modSp">
        <pc:chgData name="D K" userId="9ae49f2f11440d07" providerId="LiveId" clId="{67963E9D-65A1-481F-B7D7-8936B04A3CA4}" dt="2019-09-10T10:50:38.511" v="173" actId="20577"/>
        <pc:sldMkLst>
          <pc:docMk/>
          <pc:sldMk cId="1891919691" sldId="256"/>
        </pc:sldMkLst>
        <pc:spChg chg="mod">
          <ac:chgData name="D K" userId="9ae49f2f11440d07" providerId="LiveId" clId="{67963E9D-65A1-481F-B7D7-8936B04A3CA4}" dt="2019-09-10T10:50:16.367" v="165" actId="20577"/>
          <ac:spMkLst>
            <pc:docMk/>
            <pc:sldMk cId="1891919691" sldId="256"/>
            <ac:spMk id="17" creationId="{983E4DFF-99E4-48ED-B080-D57511711B4C}"/>
          </ac:spMkLst>
        </pc:spChg>
        <pc:spChg chg="mod">
          <ac:chgData name="D K" userId="9ae49f2f11440d07" providerId="LiveId" clId="{67963E9D-65A1-481F-B7D7-8936B04A3CA4}" dt="2019-09-10T10:50:38.511" v="173" actId="20577"/>
          <ac:spMkLst>
            <pc:docMk/>
            <pc:sldMk cId="1891919691" sldId="256"/>
            <ac:spMk id="182" creationId="{00000000-0000-0000-0000-000000000000}"/>
          </ac:spMkLst>
        </pc:spChg>
      </pc:sldChg>
      <pc:sldChg chg="addSp delSp modSp ord">
        <pc:chgData name="D K" userId="9ae49f2f11440d07" providerId="LiveId" clId="{67963E9D-65A1-481F-B7D7-8936B04A3CA4}" dt="2019-09-10T10:52:22.581" v="202" actId="20577"/>
        <pc:sldMkLst>
          <pc:docMk/>
          <pc:sldMk cId="210890507" sldId="258"/>
        </pc:sldMkLst>
        <pc:spChg chg="mod">
          <ac:chgData name="D K" userId="9ae49f2f11440d07" providerId="LiveId" clId="{67963E9D-65A1-481F-B7D7-8936B04A3CA4}" dt="2019-09-10T10:52:22.581" v="202" actId="20577"/>
          <ac:spMkLst>
            <pc:docMk/>
            <pc:sldMk cId="210890507" sldId="258"/>
            <ac:spMk id="14" creationId="{4AFBBD2E-E743-4B38-A8FB-D0C9FE479FD4}"/>
          </ac:spMkLst>
        </pc:spChg>
        <pc:spChg chg="add del">
          <ac:chgData name="D K" userId="9ae49f2f11440d07" providerId="LiveId" clId="{67963E9D-65A1-481F-B7D7-8936B04A3CA4}" dt="2019-09-10T10:36:18.686" v="15"/>
          <ac:spMkLst>
            <pc:docMk/>
            <pc:sldMk cId="210890507" sldId="258"/>
            <ac:spMk id="44" creationId="{80B1BC38-9047-4C57-AEC7-5233550CB36A}"/>
          </ac:spMkLst>
        </pc:spChg>
        <pc:spChg chg="add del">
          <ac:chgData name="D K" userId="9ae49f2f11440d07" providerId="LiveId" clId="{67963E9D-65A1-481F-B7D7-8936B04A3CA4}" dt="2019-09-10T10:36:18.686" v="15"/>
          <ac:spMkLst>
            <pc:docMk/>
            <pc:sldMk cId="210890507" sldId="258"/>
            <ac:spMk id="45" creationId="{864CFCFC-15EB-43D5-BA50-75AE890D3C4D}"/>
          </ac:spMkLst>
        </pc:spChg>
        <pc:spChg chg="add del">
          <ac:chgData name="D K" userId="9ae49f2f11440d07" providerId="LiveId" clId="{67963E9D-65A1-481F-B7D7-8936B04A3CA4}" dt="2019-09-10T10:36:18.686" v="15"/>
          <ac:spMkLst>
            <pc:docMk/>
            <pc:sldMk cId="210890507" sldId="258"/>
            <ac:spMk id="46" creationId="{B3C38BC4-B511-4C15-87AE-B57482FDA49A}"/>
          </ac:spMkLst>
        </pc:spChg>
        <pc:spChg chg="add del">
          <ac:chgData name="D K" userId="9ae49f2f11440d07" providerId="LiveId" clId="{67963E9D-65A1-481F-B7D7-8936B04A3CA4}" dt="2019-09-10T10:36:18.686" v="15"/>
          <ac:spMkLst>
            <pc:docMk/>
            <pc:sldMk cId="210890507" sldId="258"/>
            <ac:spMk id="47" creationId="{6B7F5DC3-2FC0-48F5-9B02-1D8616CF5228}"/>
          </ac:spMkLst>
        </pc:spChg>
        <pc:spChg chg="add del">
          <ac:chgData name="D K" userId="9ae49f2f11440d07" providerId="LiveId" clId="{67963E9D-65A1-481F-B7D7-8936B04A3CA4}" dt="2019-09-10T10:36:18.686" v="15"/>
          <ac:spMkLst>
            <pc:docMk/>
            <pc:sldMk cId="210890507" sldId="258"/>
            <ac:spMk id="48" creationId="{63EA46CB-67E7-46E9-AC85-FB3E821B58A1}"/>
          </ac:spMkLst>
        </pc:spChg>
        <pc:spChg chg="add del">
          <ac:chgData name="D K" userId="9ae49f2f11440d07" providerId="LiveId" clId="{67963E9D-65A1-481F-B7D7-8936B04A3CA4}" dt="2019-09-10T10:36:18.686" v="15"/>
          <ac:spMkLst>
            <pc:docMk/>
            <pc:sldMk cId="210890507" sldId="258"/>
            <ac:spMk id="49" creationId="{C6AC3615-CB79-49B1-A39D-6CEECE6BA589}"/>
          </ac:spMkLst>
        </pc:spChg>
        <pc:spChg chg="add del">
          <ac:chgData name="D K" userId="9ae49f2f11440d07" providerId="LiveId" clId="{67963E9D-65A1-481F-B7D7-8936B04A3CA4}" dt="2019-09-10T10:36:18.686" v="15"/>
          <ac:spMkLst>
            <pc:docMk/>
            <pc:sldMk cId="210890507" sldId="258"/>
            <ac:spMk id="50" creationId="{38365F41-927C-4D7F-A906-E793315AC87B}"/>
          </ac:spMkLst>
        </pc:spChg>
        <pc:spChg chg="add del">
          <ac:chgData name="D K" userId="9ae49f2f11440d07" providerId="LiveId" clId="{67963E9D-65A1-481F-B7D7-8936B04A3CA4}" dt="2019-09-10T10:36:18.686" v="15"/>
          <ac:spMkLst>
            <pc:docMk/>
            <pc:sldMk cId="210890507" sldId="258"/>
            <ac:spMk id="51" creationId="{A2FF788E-F0A0-44E8-AD92-C91D3442543E}"/>
          </ac:spMkLst>
        </pc:spChg>
        <pc:spChg chg="add del">
          <ac:chgData name="D K" userId="9ae49f2f11440d07" providerId="LiveId" clId="{67963E9D-65A1-481F-B7D7-8936B04A3CA4}" dt="2019-09-10T10:36:18.686" v="15"/>
          <ac:spMkLst>
            <pc:docMk/>
            <pc:sldMk cId="210890507" sldId="258"/>
            <ac:spMk id="53" creationId="{77C55D2F-D665-47C2-84CC-671CFE8547FF}"/>
          </ac:spMkLst>
        </pc:spChg>
        <pc:spChg chg="add del">
          <ac:chgData name="D K" userId="9ae49f2f11440d07" providerId="LiveId" clId="{67963E9D-65A1-481F-B7D7-8936B04A3CA4}" dt="2019-09-10T10:36:18.686" v="15"/>
          <ac:spMkLst>
            <pc:docMk/>
            <pc:sldMk cId="210890507" sldId="258"/>
            <ac:spMk id="57" creationId="{7BCE4E22-B2E4-4C46-A179-406E11B09082}"/>
          </ac:spMkLst>
        </pc:spChg>
        <pc:spChg chg="add mod">
          <ac:chgData name="D K" userId="9ae49f2f11440d07" providerId="LiveId" clId="{67963E9D-65A1-481F-B7D7-8936B04A3CA4}" dt="2019-09-10T10:51:59.241" v="179" actId="1076"/>
          <ac:spMkLst>
            <pc:docMk/>
            <pc:sldMk cId="210890507" sldId="258"/>
            <ac:spMk id="58" creationId="{671B0121-3AD4-4BBB-A9E2-4BCCEC6BF71F}"/>
          </ac:spMkLst>
        </pc:spChg>
        <pc:spChg chg="add del">
          <ac:chgData name="D K" userId="9ae49f2f11440d07" providerId="LiveId" clId="{67963E9D-65A1-481F-B7D7-8936B04A3CA4}" dt="2019-09-10T10:36:18.686" v="15"/>
          <ac:spMkLst>
            <pc:docMk/>
            <pc:sldMk cId="210890507" sldId="258"/>
            <ac:spMk id="58" creationId="{74028F2B-543E-48DD-89CD-08D6EC288589}"/>
          </ac:spMkLst>
        </pc:spChg>
        <pc:spChg chg="add del">
          <ac:chgData name="D K" userId="9ae49f2f11440d07" providerId="LiveId" clId="{67963E9D-65A1-481F-B7D7-8936B04A3CA4}" dt="2019-09-10T10:36:18.686" v="15"/>
          <ac:spMkLst>
            <pc:docMk/>
            <pc:sldMk cId="210890507" sldId="258"/>
            <ac:spMk id="59" creationId="{55CA2411-A674-4FCF-AF40-218A1FC13CC6}"/>
          </ac:spMkLst>
        </pc:spChg>
        <pc:spChg chg="add mod">
          <ac:chgData name="D K" userId="9ae49f2f11440d07" providerId="LiveId" clId="{67963E9D-65A1-481F-B7D7-8936B04A3CA4}" dt="2019-09-10T10:51:59.241" v="179" actId="1076"/>
          <ac:spMkLst>
            <pc:docMk/>
            <pc:sldMk cId="210890507" sldId="258"/>
            <ac:spMk id="59" creationId="{B2EA6695-11A8-46AB-94F2-441D16F5250E}"/>
          </ac:spMkLst>
        </pc:spChg>
        <pc:spChg chg="add del">
          <ac:chgData name="D K" userId="9ae49f2f11440d07" providerId="LiveId" clId="{67963E9D-65A1-481F-B7D7-8936B04A3CA4}" dt="2019-09-10T10:36:18.686" v="15"/>
          <ac:spMkLst>
            <pc:docMk/>
            <pc:sldMk cId="210890507" sldId="258"/>
            <ac:spMk id="60" creationId="{05BB8D4A-855E-47C4-98DB-6CD25761B1A2}"/>
          </ac:spMkLst>
        </pc:spChg>
        <pc:spChg chg="add mod">
          <ac:chgData name="D K" userId="9ae49f2f11440d07" providerId="LiveId" clId="{67963E9D-65A1-481F-B7D7-8936B04A3CA4}" dt="2019-09-10T10:51:59.241" v="179" actId="1076"/>
          <ac:spMkLst>
            <pc:docMk/>
            <pc:sldMk cId="210890507" sldId="258"/>
            <ac:spMk id="60" creationId="{9946FA4F-96D6-4249-9D2D-EE5E7219C047}"/>
          </ac:spMkLst>
        </pc:spChg>
        <pc:spChg chg="add mod">
          <ac:chgData name="D K" userId="9ae49f2f11440d07" providerId="LiveId" clId="{67963E9D-65A1-481F-B7D7-8936B04A3CA4}" dt="2019-09-10T10:51:59.241" v="179" actId="1076"/>
          <ac:spMkLst>
            <pc:docMk/>
            <pc:sldMk cId="210890507" sldId="258"/>
            <ac:spMk id="61" creationId="{310FF8D1-673B-4EE4-A0B6-B2A6759E6786}"/>
          </ac:spMkLst>
        </pc:spChg>
        <pc:spChg chg="add mod">
          <ac:chgData name="D K" userId="9ae49f2f11440d07" providerId="LiveId" clId="{67963E9D-65A1-481F-B7D7-8936B04A3CA4}" dt="2019-09-10T10:51:59.241" v="179" actId="1076"/>
          <ac:spMkLst>
            <pc:docMk/>
            <pc:sldMk cId="210890507" sldId="258"/>
            <ac:spMk id="62" creationId="{04D4640E-0E1D-412D-8769-E20D3879CCB2}"/>
          </ac:spMkLst>
        </pc:spChg>
        <pc:spChg chg="add mod">
          <ac:chgData name="D K" userId="9ae49f2f11440d07" providerId="LiveId" clId="{67963E9D-65A1-481F-B7D7-8936B04A3CA4}" dt="2019-09-10T10:51:59.241" v="179" actId="1076"/>
          <ac:spMkLst>
            <pc:docMk/>
            <pc:sldMk cId="210890507" sldId="258"/>
            <ac:spMk id="63" creationId="{79907608-EEC9-478B-BB03-DCD92C0D49C8}"/>
          </ac:spMkLst>
        </pc:spChg>
        <pc:spChg chg="add del">
          <ac:chgData name="D K" userId="9ae49f2f11440d07" providerId="LiveId" clId="{67963E9D-65A1-481F-B7D7-8936B04A3CA4}" dt="2019-09-10T10:36:18.686" v="15"/>
          <ac:spMkLst>
            <pc:docMk/>
            <pc:sldMk cId="210890507" sldId="258"/>
            <ac:spMk id="63" creationId="{BD88D593-A9D6-4F4B-BCBC-C2A81477F81C}"/>
          </ac:spMkLst>
        </pc:spChg>
        <pc:spChg chg="del">
          <ac:chgData name="D K" userId="9ae49f2f11440d07" providerId="LiveId" clId="{67963E9D-65A1-481F-B7D7-8936B04A3CA4}" dt="2019-09-10T10:36:34.550" v="21" actId="478"/>
          <ac:spMkLst>
            <pc:docMk/>
            <pc:sldMk cId="210890507" sldId="258"/>
            <ac:spMk id="64" creationId="{4AF14409-E675-4D0A-A8BE-1C016455345A}"/>
          </ac:spMkLst>
        </pc:spChg>
        <pc:spChg chg="add mod">
          <ac:chgData name="D K" userId="9ae49f2f11440d07" providerId="LiveId" clId="{67963E9D-65A1-481F-B7D7-8936B04A3CA4}" dt="2019-09-10T10:51:59.241" v="179" actId="1076"/>
          <ac:spMkLst>
            <pc:docMk/>
            <pc:sldMk cId="210890507" sldId="258"/>
            <ac:spMk id="64" creationId="{EA10CCA6-2B46-45CE-92FF-F435E9D95A23}"/>
          </ac:spMkLst>
        </pc:spChg>
        <pc:spChg chg="add mod">
          <ac:chgData name="D K" userId="9ae49f2f11440d07" providerId="LiveId" clId="{67963E9D-65A1-481F-B7D7-8936B04A3CA4}" dt="2019-09-10T10:51:59.241" v="179" actId="1076"/>
          <ac:spMkLst>
            <pc:docMk/>
            <pc:sldMk cId="210890507" sldId="258"/>
            <ac:spMk id="65" creationId="{5832B38A-CCC8-4EA2-8657-83ED7CD6BAFF}"/>
          </ac:spMkLst>
        </pc:spChg>
        <pc:spChg chg="del">
          <ac:chgData name="D K" userId="9ae49f2f11440d07" providerId="LiveId" clId="{67963E9D-65A1-481F-B7D7-8936B04A3CA4}" dt="2019-09-10T10:36:37.442" v="22" actId="478"/>
          <ac:spMkLst>
            <pc:docMk/>
            <pc:sldMk cId="210890507" sldId="258"/>
            <ac:spMk id="65" creationId="{AB05025E-0139-4ADA-9750-779053096038}"/>
          </ac:spMkLst>
        </pc:spChg>
        <pc:spChg chg="add del">
          <ac:chgData name="D K" userId="9ae49f2f11440d07" providerId="LiveId" clId="{67963E9D-65A1-481F-B7D7-8936B04A3CA4}" dt="2019-09-10T10:36:17.742" v="14"/>
          <ac:spMkLst>
            <pc:docMk/>
            <pc:sldMk cId="210890507" sldId="258"/>
            <ac:spMk id="69" creationId="{070D1287-BD8C-49D4-BA5F-C3C68A986F0B}"/>
          </ac:spMkLst>
        </pc:spChg>
        <pc:spChg chg="add mod">
          <ac:chgData name="D K" userId="9ae49f2f11440d07" providerId="LiveId" clId="{67963E9D-65A1-481F-B7D7-8936B04A3CA4}" dt="2019-09-10T10:51:59.241" v="179" actId="1076"/>
          <ac:spMkLst>
            <pc:docMk/>
            <pc:sldMk cId="210890507" sldId="258"/>
            <ac:spMk id="69" creationId="{EA86BEB1-F70B-4AF9-AF4F-010FB560FAE5}"/>
          </ac:spMkLst>
        </pc:spChg>
        <pc:spChg chg="add del">
          <ac:chgData name="D K" userId="9ae49f2f11440d07" providerId="LiveId" clId="{67963E9D-65A1-481F-B7D7-8936B04A3CA4}" dt="2019-09-10T10:36:17.742" v="14"/>
          <ac:spMkLst>
            <pc:docMk/>
            <pc:sldMk cId="210890507" sldId="258"/>
            <ac:spMk id="70" creationId="{4C815204-1854-4EE2-81EE-6FAD0F05D9E7}"/>
          </ac:spMkLst>
        </pc:spChg>
        <pc:spChg chg="add mod">
          <ac:chgData name="D K" userId="9ae49f2f11440d07" providerId="LiveId" clId="{67963E9D-65A1-481F-B7D7-8936B04A3CA4}" dt="2019-09-10T10:51:59.241" v="179" actId="1076"/>
          <ac:spMkLst>
            <pc:docMk/>
            <pc:sldMk cId="210890507" sldId="258"/>
            <ac:spMk id="70" creationId="{E8A2287A-E7F8-4445-8318-78A8703FBD9C}"/>
          </ac:spMkLst>
        </pc:spChg>
        <pc:spChg chg="add del">
          <ac:chgData name="D K" userId="9ae49f2f11440d07" providerId="LiveId" clId="{67963E9D-65A1-481F-B7D7-8936B04A3CA4}" dt="2019-09-10T10:36:17.742" v="14"/>
          <ac:spMkLst>
            <pc:docMk/>
            <pc:sldMk cId="210890507" sldId="258"/>
            <ac:spMk id="72" creationId="{B89DE71D-E3B8-4847-AD20-AB176C806BF0}"/>
          </ac:spMkLst>
        </pc:spChg>
        <pc:spChg chg="add mod">
          <ac:chgData name="D K" userId="9ae49f2f11440d07" providerId="LiveId" clId="{67963E9D-65A1-481F-B7D7-8936B04A3CA4}" dt="2019-09-10T10:51:59.241" v="179" actId="1076"/>
          <ac:spMkLst>
            <pc:docMk/>
            <pc:sldMk cId="210890507" sldId="258"/>
            <ac:spMk id="72" creationId="{FFB3DE9C-0EF4-4563-B25B-D44B141AAB7E}"/>
          </ac:spMkLst>
        </pc:spChg>
        <pc:spChg chg="add mod">
          <ac:chgData name="D K" userId="9ae49f2f11440d07" providerId="LiveId" clId="{67963E9D-65A1-481F-B7D7-8936B04A3CA4}" dt="2019-09-10T10:51:59.241" v="179" actId="1076"/>
          <ac:spMkLst>
            <pc:docMk/>
            <pc:sldMk cId="210890507" sldId="258"/>
            <ac:spMk id="73" creationId="{93A40C31-9606-4435-851B-623A9F15A777}"/>
          </ac:spMkLst>
        </pc:spChg>
        <pc:spChg chg="add del">
          <ac:chgData name="D K" userId="9ae49f2f11440d07" providerId="LiveId" clId="{67963E9D-65A1-481F-B7D7-8936B04A3CA4}" dt="2019-09-10T10:36:17.742" v="14"/>
          <ac:spMkLst>
            <pc:docMk/>
            <pc:sldMk cId="210890507" sldId="258"/>
            <ac:spMk id="73" creationId="{B617B7F7-3B9A-4943-B800-8DD1091452F5}"/>
          </ac:spMkLst>
        </pc:spChg>
        <pc:spChg chg="mod">
          <ac:chgData name="D K" userId="9ae49f2f11440d07" providerId="LiveId" clId="{67963E9D-65A1-481F-B7D7-8936B04A3CA4}" dt="2019-09-10T10:52:15.552" v="188" actId="20577"/>
          <ac:spMkLst>
            <pc:docMk/>
            <pc:sldMk cId="210890507" sldId="258"/>
            <ac:spMk id="74" creationId="{E76EAB66-28B1-40CF-B268-2A8BA39EB617}"/>
          </ac:spMkLst>
        </pc:spChg>
        <pc:spChg chg="add del">
          <ac:chgData name="D K" userId="9ae49f2f11440d07" providerId="LiveId" clId="{67963E9D-65A1-481F-B7D7-8936B04A3CA4}" dt="2019-09-10T10:36:17.742" v="14"/>
          <ac:spMkLst>
            <pc:docMk/>
            <pc:sldMk cId="210890507" sldId="258"/>
            <ac:spMk id="75" creationId="{210C0850-0E63-4103-B850-BE3CC6C6D5F4}"/>
          </ac:spMkLst>
        </pc:spChg>
        <pc:spChg chg="add del">
          <ac:chgData name="D K" userId="9ae49f2f11440d07" providerId="LiveId" clId="{67963E9D-65A1-481F-B7D7-8936B04A3CA4}" dt="2019-09-10T10:36:17.742" v="14"/>
          <ac:spMkLst>
            <pc:docMk/>
            <pc:sldMk cId="210890507" sldId="258"/>
            <ac:spMk id="76" creationId="{888653A7-3761-4590-B56C-5FE2E09B8964}"/>
          </ac:spMkLst>
        </pc:spChg>
        <pc:spChg chg="add del">
          <ac:chgData name="D K" userId="9ae49f2f11440d07" providerId="LiveId" clId="{67963E9D-65A1-481F-B7D7-8936B04A3CA4}" dt="2019-09-10T10:36:17.742" v="14"/>
          <ac:spMkLst>
            <pc:docMk/>
            <pc:sldMk cId="210890507" sldId="258"/>
            <ac:spMk id="77" creationId="{385106F1-2BEE-44F7-9A23-24A644A4BFB1}"/>
          </ac:spMkLst>
        </pc:spChg>
        <pc:spChg chg="add mod">
          <ac:chgData name="D K" userId="9ae49f2f11440d07" providerId="LiveId" clId="{67963E9D-65A1-481F-B7D7-8936B04A3CA4}" dt="2019-09-10T10:51:59.241" v="179" actId="1076"/>
          <ac:spMkLst>
            <pc:docMk/>
            <pc:sldMk cId="210890507" sldId="258"/>
            <ac:spMk id="77" creationId="{C2832CF6-6064-4996-93D1-791351D1E1BC}"/>
          </ac:spMkLst>
        </pc:spChg>
        <pc:spChg chg="add del">
          <ac:chgData name="D K" userId="9ae49f2f11440d07" providerId="LiveId" clId="{67963E9D-65A1-481F-B7D7-8936B04A3CA4}" dt="2019-09-10T10:36:17.742" v="14"/>
          <ac:spMkLst>
            <pc:docMk/>
            <pc:sldMk cId="210890507" sldId="258"/>
            <ac:spMk id="78" creationId="{5F498843-89C8-4148-9690-72EBCCE14F07}"/>
          </ac:spMkLst>
        </pc:spChg>
        <pc:spChg chg="add del">
          <ac:chgData name="D K" userId="9ae49f2f11440d07" providerId="LiveId" clId="{67963E9D-65A1-481F-B7D7-8936B04A3CA4}" dt="2019-09-10T10:36:17.742" v="14"/>
          <ac:spMkLst>
            <pc:docMk/>
            <pc:sldMk cId="210890507" sldId="258"/>
            <ac:spMk id="79" creationId="{8A775FB8-B322-459D-A9B5-DD4690C4CE03}"/>
          </ac:spMkLst>
        </pc:spChg>
        <pc:spChg chg="add del">
          <ac:chgData name="D K" userId="9ae49f2f11440d07" providerId="LiveId" clId="{67963E9D-65A1-481F-B7D7-8936B04A3CA4}" dt="2019-09-10T10:36:17.742" v="14"/>
          <ac:spMkLst>
            <pc:docMk/>
            <pc:sldMk cId="210890507" sldId="258"/>
            <ac:spMk id="87" creationId="{76DF6C2A-3717-48B8-8692-683E9A2893CC}"/>
          </ac:spMkLst>
        </pc:spChg>
        <pc:spChg chg="add del">
          <ac:chgData name="D K" userId="9ae49f2f11440d07" providerId="LiveId" clId="{67963E9D-65A1-481F-B7D7-8936B04A3CA4}" dt="2019-09-10T10:36:17.742" v="14"/>
          <ac:spMkLst>
            <pc:docMk/>
            <pc:sldMk cId="210890507" sldId="258"/>
            <ac:spMk id="89" creationId="{A422DF46-392E-4BF8-A8D5-FEBFD0228A14}"/>
          </ac:spMkLst>
        </pc:spChg>
        <pc:spChg chg="add del">
          <ac:chgData name="D K" userId="9ae49f2f11440d07" providerId="LiveId" clId="{67963E9D-65A1-481F-B7D7-8936B04A3CA4}" dt="2019-09-10T10:36:17.742" v="14"/>
          <ac:spMkLst>
            <pc:docMk/>
            <pc:sldMk cId="210890507" sldId="258"/>
            <ac:spMk id="90" creationId="{B1EFB2AC-5434-4EAE-8D7B-7A172ECA3B6E}"/>
          </ac:spMkLst>
        </pc:spChg>
        <pc:spChg chg="add del">
          <ac:chgData name="D K" userId="9ae49f2f11440d07" providerId="LiveId" clId="{67963E9D-65A1-481F-B7D7-8936B04A3CA4}" dt="2019-09-10T10:36:17.742" v="14"/>
          <ac:spMkLst>
            <pc:docMk/>
            <pc:sldMk cId="210890507" sldId="258"/>
            <ac:spMk id="91" creationId="{574AABF4-77C6-400E-9A7E-B6464AC29217}"/>
          </ac:spMkLst>
        </pc:spChg>
        <pc:spChg chg="add del">
          <ac:chgData name="D K" userId="9ae49f2f11440d07" providerId="LiveId" clId="{67963E9D-65A1-481F-B7D7-8936B04A3CA4}" dt="2019-09-10T10:36:17.742" v="14"/>
          <ac:spMkLst>
            <pc:docMk/>
            <pc:sldMk cId="210890507" sldId="258"/>
            <ac:spMk id="94" creationId="{D26CF638-B614-494D-B672-77D2FFD1A3A6}"/>
          </ac:spMkLst>
        </pc:spChg>
        <pc:spChg chg="add del mod">
          <ac:chgData name="D K" userId="9ae49f2f11440d07" providerId="LiveId" clId="{67963E9D-65A1-481F-B7D7-8936B04A3CA4}" dt="2019-09-10T10:36:32.197" v="20"/>
          <ac:spMkLst>
            <pc:docMk/>
            <pc:sldMk cId="210890507" sldId="258"/>
            <ac:spMk id="97" creationId="{C8CDDD6B-A797-4626-B8CD-4344AE55D421}"/>
          </ac:spMkLst>
        </pc:spChg>
        <pc:spChg chg="add del mod">
          <ac:chgData name="D K" userId="9ae49f2f11440d07" providerId="LiveId" clId="{67963E9D-65A1-481F-B7D7-8936B04A3CA4}" dt="2019-09-10T10:36:32.197" v="20"/>
          <ac:spMkLst>
            <pc:docMk/>
            <pc:sldMk cId="210890507" sldId="258"/>
            <ac:spMk id="98" creationId="{83D1D2F8-43FF-4888-BD1F-148E05F4F984}"/>
          </ac:spMkLst>
        </pc:spChg>
        <pc:spChg chg="add del mod">
          <ac:chgData name="D K" userId="9ae49f2f11440d07" providerId="LiveId" clId="{67963E9D-65A1-481F-B7D7-8936B04A3CA4}" dt="2019-09-10T10:36:32.197" v="20"/>
          <ac:spMkLst>
            <pc:docMk/>
            <pc:sldMk cId="210890507" sldId="258"/>
            <ac:spMk id="99" creationId="{BFD134CD-6B95-4914-A5BA-D82771478264}"/>
          </ac:spMkLst>
        </pc:spChg>
        <pc:spChg chg="add del mod">
          <ac:chgData name="D K" userId="9ae49f2f11440d07" providerId="LiveId" clId="{67963E9D-65A1-481F-B7D7-8936B04A3CA4}" dt="2019-09-10T10:36:32.197" v="20"/>
          <ac:spMkLst>
            <pc:docMk/>
            <pc:sldMk cId="210890507" sldId="258"/>
            <ac:spMk id="100" creationId="{CA588054-C1F8-4DB7-A423-7BA676239666}"/>
          </ac:spMkLst>
        </pc:spChg>
        <pc:spChg chg="add del mod">
          <ac:chgData name="D K" userId="9ae49f2f11440d07" providerId="LiveId" clId="{67963E9D-65A1-481F-B7D7-8936B04A3CA4}" dt="2019-09-10T10:36:32.197" v="20"/>
          <ac:spMkLst>
            <pc:docMk/>
            <pc:sldMk cId="210890507" sldId="258"/>
            <ac:spMk id="101" creationId="{F8FAADE6-C6DA-4B71-ABCA-8AB05E9D9AAD}"/>
          </ac:spMkLst>
        </pc:spChg>
        <pc:spChg chg="add del mod">
          <ac:chgData name="D K" userId="9ae49f2f11440d07" providerId="LiveId" clId="{67963E9D-65A1-481F-B7D7-8936B04A3CA4}" dt="2019-09-10T10:36:32.197" v="20"/>
          <ac:spMkLst>
            <pc:docMk/>
            <pc:sldMk cId="210890507" sldId="258"/>
            <ac:spMk id="102" creationId="{CCE2485D-9988-4A1C-9F7F-49C7454D856C}"/>
          </ac:spMkLst>
        </pc:spChg>
        <pc:spChg chg="add del mod">
          <ac:chgData name="D K" userId="9ae49f2f11440d07" providerId="LiveId" clId="{67963E9D-65A1-481F-B7D7-8936B04A3CA4}" dt="2019-09-10T10:36:32.197" v="20"/>
          <ac:spMkLst>
            <pc:docMk/>
            <pc:sldMk cId="210890507" sldId="258"/>
            <ac:spMk id="103" creationId="{B75FFAE7-BFC9-456D-BC7C-70DE0EE2ADA4}"/>
          </ac:spMkLst>
        </pc:spChg>
        <pc:spChg chg="add del mod">
          <ac:chgData name="D K" userId="9ae49f2f11440d07" providerId="LiveId" clId="{67963E9D-65A1-481F-B7D7-8936B04A3CA4}" dt="2019-09-10T10:36:32.197" v="20"/>
          <ac:spMkLst>
            <pc:docMk/>
            <pc:sldMk cId="210890507" sldId="258"/>
            <ac:spMk id="104" creationId="{98490E95-C600-40FB-BF1E-3FABE8FF0349}"/>
          </ac:spMkLst>
        </pc:spChg>
        <pc:spChg chg="add del mod">
          <ac:chgData name="D K" userId="9ae49f2f11440d07" providerId="LiveId" clId="{67963E9D-65A1-481F-B7D7-8936B04A3CA4}" dt="2019-09-10T10:36:32.197" v="20"/>
          <ac:spMkLst>
            <pc:docMk/>
            <pc:sldMk cId="210890507" sldId="258"/>
            <ac:spMk id="105" creationId="{6A1DB13E-E1E0-4281-817C-267BD9280F83}"/>
          </ac:spMkLst>
        </pc:spChg>
        <pc:spChg chg="add del mod">
          <ac:chgData name="D K" userId="9ae49f2f11440d07" providerId="LiveId" clId="{67963E9D-65A1-481F-B7D7-8936B04A3CA4}" dt="2019-09-10T10:36:32.197" v="20"/>
          <ac:spMkLst>
            <pc:docMk/>
            <pc:sldMk cId="210890507" sldId="258"/>
            <ac:spMk id="109" creationId="{3557E12C-3DCE-43CC-AF8C-B8C58D490274}"/>
          </ac:spMkLst>
        </pc:spChg>
        <pc:spChg chg="add del mod">
          <ac:chgData name="D K" userId="9ae49f2f11440d07" providerId="LiveId" clId="{67963E9D-65A1-481F-B7D7-8936B04A3CA4}" dt="2019-09-10T10:36:32.197" v="20"/>
          <ac:spMkLst>
            <pc:docMk/>
            <pc:sldMk cId="210890507" sldId="258"/>
            <ac:spMk id="110" creationId="{F93B3EEB-71CF-4619-A034-9E3B077948AC}"/>
          </ac:spMkLst>
        </pc:spChg>
        <pc:spChg chg="add del mod">
          <ac:chgData name="D K" userId="9ae49f2f11440d07" providerId="LiveId" clId="{67963E9D-65A1-481F-B7D7-8936B04A3CA4}" dt="2019-09-10T10:36:32.197" v="20"/>
          <ac:spMkLst>
            <pc:docMk/>
            <pc:sldMk cId="210890507" sldId="258"/>
            <ac:spMk id="111" creationId="{F8547084-F3AF-44D1-BB5F-D0CFFDBEC3E9}"/>
          </ac:spMkLst>
        </pc:spChg>
        <pc:spChg chg="add del mod">
          <ac:chgData name="D K" userId="9ae49f2f11440d07" providerId="LiveId" clId="{67963E9D-65A1-481F-B7D7-8936B04A3CA4}" dt="2019-09-10T10:36:32.197" v="20"/>
          <ac:spMkLst>
            <pc:docMk/>
            <pc:sldMk cId="210890507" sldId="258"/>
            <ac:spMk id="112" creationId="{0663A626-BAE1-4EA5-8FD5-80A437A15795}"/>
          </ac:spMkLst>
        </pc:spChg>
        <pc:spChg chg="add del mod">
          <ac:chgData name="D K" userId="9ae49f2f11440d07" providerId="LiveId" clId="{67963E9D-65A1-481F-B7D7-8936B04A3CA4}" dt="2019-09-10T10:36:32.197" v="20"/>
          <ac:spMkLst>
            <pc:docMk/>
            <pc:sldMk cId="210890507" sldId="258"/>
            <ac:spMk id="115" creationId="{FA124341-BE15-4428-932A-B5A1DECC5E02}"/>
          </ac:spMkLst>
        </pc:spChg>
        <pc:spChg chg="add del mod">
          <ac:chgData name="D K" userId="9ae49f2f11440d07" providerId="LiveId" clId="{67963E9D-65A1-481F-B7D7-8936B04A3CA4}" dt="2019-09-10T10:51:28.711" v="176"/>
          <ac:spMkLst>
            <pc:docMk/>
            <pc:sldMk cId="210890507" sldId="258"/>
            <ac:spMk id="118" creationId="{5F8781F7-E24A-4769-B188-A663EB4BBDD8}"/>
          </ac:spMkLst>
        </pc:spChg>
        <pc:spChg chg="add del mod">
          <ac:chgData name="D K" userId="9ae49f2f11440d07" providerId="LiveId" clId="{67963E9D-65A1-481F-B7D7-8936B04A3CA4}" dt="2019-09-10T10:51:28.711" v="176"/>
          <ac:spMkLst>
            <pc:docMk/>
            <pc:sldMk cId="210890507" sldId="258"/>
            <ac:spMk id="119" creationId="{8AAE1B2D-678F-4996-B7A4-EC4FE41C5A57}"/>
          </ac:spMkLst>
        </pc:spChg>
        <pc:spChg chg="add del mod">
          <ac:chgData name="D K" userId="9ae49f2f11440d07" providerId="LiveId" clId="{67963E9D-65A1-481F-B7D7-8936B04A3CA4}" dt="2019-09-10T10:51:28.711" v="176"/>
          <ac:spMkLst>
            <pc:docMk/>
            <pc:sldMk cId="210890507" sldId="258"/>
            <ac:spMk id="120" creationId="{664E423E-B610-46E4-BCFD-C269421D0408}"/>
          </ac:spMkLst>
        </pc:spChg>
        <pc:spChg chg="add del mod">
          <ac:chgData name="D K" userId="9ae49f2f11440d07" providerId="LiveId" clId="{67963E9D-65A1-481F-B7D7-8936B04A3CA4}" dt="2019-09-10T10:51:28.711" v="176"/>
          <ac:spMkLst>
            <pc:docMk/>
            <pc:sldMk cId="210890507" sldId="258"/>
            <ac:spMk id="121" creationId="{A2CB15AE-B680-4B14-AAFE-4DF3FEED1576}"/>
          </ac:spMkLst>
        </pc:spChg>
        <pc:spChg chg="add del mod">
          <ac:chgData name="D K" userId="9ae49f2f11440d07" providerId="LiveId" clId="{67963E9D-65A1-481F-B7D7-8936B04A3CA4}" dt="2019-09-10T10:51:28.711" v="176"/>
          <ac:spMkLst>
            <pc:docMk/>
            <pc:sldMk cId="210890507" sldId="258"/>
            <ac:spMk id="122" creationId="{72E1745C-39E1-4962-A5CA-7A0E975892AA}"/>
          </ac:spMkLst>
        </pc:spChg>
        <pc:spChg chg="add del mod">
          <ac:chgData name="D K" userId="9ae49f2f11440d07" providerId="LiveId" clId="{67963E9D-65A1-481F-B7D7-8936B04A3CA4}" dt="2019-09-10T10:51:28.711" v="176"/>
          <ac:spMkLst>
            <pc:docMk/>
            <pc:sldMk cId="210890507" sldId="258"/>
            <ac:spMk id="123" creationId="{635390F6-A371-41BC-BA37-B1E43040CFAF}"/>
          </ac:spMkLst>
        </pc:spChg>
        <pc:spChg chg="add del mod">
          <ac:chgData name="D K" userId="9ae49f2f11440d07" providerId="LiveId" clId="{67963E9D-65A1-481F-B7D7-8936B04A3CA4}" dt="2019-09-10T10:51:28.711" v="176"/>
          <ac:spMkLst>
            <pc:docMk/>
            <pc:sldMk cId="210890507" sldId="258"/>
            <ac:spMk id="124" creationId="{44EC10E2-3B5B-4F65-8BBF-8C0D22BD6E6F}"/>
          </ac:spMkLst>
        </pc:spChg>
        <pc:spChg chg="add del mod">
          <ac:chgData name="D K" userId="9ae49f2f11440d07" providerId="LiveId" clId="{67963E9D-65A1-481F-B7D7-8936B04A3CA4}" dt="2019-09-10T10:48:08.530" v="132" actId="478"/>
          <ac:spMkLst>
            <pc:docMk/>
            <pc:sldMk cId="210890507" sldId="258"/>
            <ac:spMk id="125" creationId="{52A73D28-CB6E-426C-B48B-0F4F05F36E2B}"/>
          </ac:spMkLst>
        </pc:spChg>
        <pc:spChg chg="add del mod">
          <ac:chgData name="D K" userId="9ae49f2f11440d07" providerId="LiveId" clId="{67963E9D-65A1-481F-B7D7-8936B04A3CA4}" dt="2019-09-10T10:51:28.711" v="176"/>
          <ac:spMkLst>
            <pc:docMk/>
            <pc:sldMk cId="210890507" sldId="258"/>
            <ac:spMk id="126" creationId="{0CCDFE04-2D59-449F-B46D-0A195BFB9B5D}"/>
          </ac:spMkLst>
        </pc:spChg>
        <pc:spChg chg="add del mod">
          <ac:chgData name="D K" userId="9ae49f2f11440d07" providerId="LiveId" clId="{67963E9D-65A1-481F-B7D7-8936B04A3CA4}" dt="2019-09-10T10:51:28.711" v="176"/>
          <ac:spMkLst>
            <pc:docMk/>
            <pc:sldMk cId="210890507" sldId="258"/>
            <ac:spMk id="130" creationId="{7F0A6DB4-AE80-426B-B2EA-6B068DB1C7C3}"/>
          </ac:spMkLst>
        </pc:spChg>
        <pc:spChg chg="add del mod">
          <ac:chgData name="D K" userId="9ae49f2f11440d07" providerId="LiveId" clId="{67963E9D-65A1-481F-B7D7-8936B04A3CA4}" dt="2019-09-10T10:51:28.711" v="176"/>
          <ac:spMkLst>
            <pc:docMk/>
            <pc:sldMk cId="210890507" sldId="258"/>
            <ac:spMk id="131" creationId="{27BCF720-6B5F-48E2-8483-625E6CF0BF0A}"/>
          </ac:spMkLst>
        </pc:spChg>
        <pc:spChg chg="add del mod">
          <ac:chgData name="D K" userId="9ae49f2f11440d07" providerId="LiveId" clId="{67963E9D-65A1-481F-B7D7-8936B04A3CA4}" dt="2019-09-10T10:51:28.711" v="176"/>
          <ac:spMkLst>
            <pc:docMk/>
            <pc:sldMk cId="210890507" sldId="258"/>
            <ac:spMk id="132" creationId="{0404CC98-FE67-4E3F-B396-0E74F8DE1BEC}"/>
          </ac:spMkLst>
        </pc:spChg>
        <pc:spChg chg="add del mod">
          <ac:chgData name="D K" userId="9ae49f2f11440d07" providerId="LiveId" clId="{67963E9D-65A1-481F-B7D7-8936B04A3CA4}" dt="2019-09-10T10:51:28.711" v="176"/>
          <ac:spMkLst>
            <pc:docMk/>
            <pc:sldMk cId="210890507" sldId="258"/>
            <ac:spMk id="133" creationId="{9EB9A6FB-0636-4403-9B11-1DC12E2B1CA2}"/>
          </ac:spMkLst>
        </pc:spChg>
        <pc:spChg chg="add del mod">
          <ac:chgData name="D K" userId="9ae49f2f11440d07" providerId="LiveId" clId="{67963E9D-65A1-481F-B7D7-8936B04A3CA4}" dt="2019-09-10T10:51:28.711" v="176"/>
          <ac:spMkLst>
            <pc:docMk/>
            <pc:sldMk cId="210890507" sldId="258"/>
            <ac:spMk id="136" creationId="{BF86C5DD-75ED-46DD-A98F-7AB30E4BF6AB}"/>
          </ac:spMkLst>
        </pc:spChg>
        <pc:spChg chg="mod">
          <ac:chgData name="D K" userId="9ae49f2f11440d07" providerId="LiveId" clId="{67963E9D-65A1-481F-B7D7-8936B04A3CA4}" dt="2019-09-10T10:51:49.110" v="177" actId="1076"/>
          <ac:spMkLst>
            <pc:docMk/>
            <pc:sldMk cId="210890507" sldId="258"/>
            <ac:spMk id="198" creationId="{16D0D04A-9FCD-4151-A13F-6D245593FC44}"/>
          </ac:spMkLst>
        </pc:spChg>
        <pc:spChg chg="mod">
          <ac:chgData name="D K" userId="9ae49f2f11440d07" providerId="LiveId" clId="{67963E9D-65A1-481F-B7D7-8936B04A3CA4}" dt="2019-09-10T10:51:49.110" v="177" actId="1076"/>
          <ac:spMkLst>
            <pc:docMk/>
            <pc:sldMk cId="210890507" sldId="258"/>
            <ac:spMk id="201" creationId="{220C7CA0-4D46-4845-A4C6-3692F83D42F7}"/>
          </ac:spMkLst>
        </pc:spChg>
        <pc:spChg chg="mod">
          <ac:chgData name="D K" userId="9ae49f2f11440d07" providerId="LiveId" clId="{67963E9D-65A1-481F-B7D7-8936B04A3CA4}" dt="2019-09-10T10:51:49.110" v="177" actId="1076"/>
          <ac:spMkLst>
            <pc:docMk/>
            <pc:sldMk cId="210890507" sldId="258"/>
            <ac:spMk id="202" creationId="{B5D3E265-688C-4FC7-A051-8E6B12F80E32}"/>
          </ac:spMkLst>
        </pc:spChg>
        <pc:spChg chg="mod">
          <ac:chgData name="D K" userId="9ae49f2f11440d07" providerId="LiveId" clId="{67963E9D-65A1-481F-B7D7-8936B04A3CA4}" dt="2019-09-10T10:51:49.110" v="177" actId="1076"/>
          <ac:spMkLst>
            <pc:docMk/>
            <pc:sldMk cId="210890507" sldId="258"/>
            <ac:spMk id="203" creationId="{6D44727D-27A8-45A3-B2CA-8B65A8A81A53}"/>
          </ac:spMkLst>
        </pc:spChg>
        <pc:spChg chg="mod">
          <ac:chgData name="D K" userId="9ae49f2f11440d07" providerId="LiveId" clId="{67963E9D-65A1-481F-B7D7-8936B04A3CA4}" dt="2019-09-10T10:51:49.110" v="177" actId="1076"/>
          <ac:spMkLst>
            <pc:docMk/>
            <pc:sldMk cId="210890507" sldId="258"/>
            <ac:spMk id="205" creationId="{EAED6096-0480-4F26-A05B-35B8C10E27DD}"/>
          </ac:spMkLst>
        </pc:spChg>
        <pc:spChg chg="mod">
          <ac:chgData name="D K" userId="9ae49f2f11440d07" providerId="LiveId" clId="{67963E9D-65A1-481F-B7D7-8936B04A3CA4}" dt="2019-09-10T10:51:49.110" v="177" actId="1076"/>
          <ac:spMkLst>
            <pc:docMk/>
            <pc:sldMk cId="210890507" sldId="258"/>
            <ac:spMk id="206" creationId="{6BA45B36-DD44-40BF-8E2C-99C4F2621AF6}"/>
          </ac:spMkLst>
        </pc:spChg>
        <pc:spChg chg="mod">
          <ac:chgData name="D K" userId="9ae49f2f11440d07" providerId="LiveId" clId="{67963E9D-65A1-481F-B7D7-8936B04A3CA4}" dt="2019-09-10T10:51:49.110" v="177" actId="1076"/>
          <ac:spMkLst>
            <pc:docMk/>
            <pc:sldMk cId="210890507" sldId="258"/>
            <ac:spMk id="207" creationId="{C651AF7E-68C5-45D1-BFE3-5EA6095E768C}"/>
          </ac:spMkLst>
        </pc:spChg>
        <pc:spChg chg="mod">
          <ac:chgData name="D K" userId="9ae49f2f11440d07" providerId="LiveId" clId="{67963E9D-65A1-481F-B7D7-8936B04A3CA4}" dt="2019-09-10T10:51:49.110" v="177" actId="1076"/>
          <ac:spMkLst>
            <pc:docMk/>
            <pc:sldMk cId="210890507" sldId="258"/>
            <ac:spMk id="209" creationId="{7A1C6B32-EB33-47F8-B048-55B78D6BCF87}"/>
          </ac:spMkLst>
        </pc:spChg>
        <pc:spChg chg="mod">
          <ac:chgData name="D K" userId="9ae49f2f11440d07" providerId="LiveId" clId="{67963E9D-65A1-481F-B7D7-8936B04A3CA4}" dt="2019-09-10T10:51:49.110" v="177" actId="1076"/>
          <ac:spMkLst>
            <pc:docMk/>
            <pc:sldMk cId="210890507" sldId="258"/>
            <ac:spMk id="211" creationId="{09502F3F-871D-44E7-A771-14BF059ECB67}"/>
          </ac:spMkLst>
        </pc:spChg>
        <pc:spChg chg="mod">
          <ac:chgData name="D K" userId="9ae49f2f11440d07" providerId="LiveId" clId="{67963E9D-65A1-481F-B7D7-8936B04A3CA4}" dt="2019-09-10T10:51:49.110" v="177" actId="1076"/>
          <ac:spMkLst>
            <pc:docMk/>
            <pc:sldMk cId="210890507" sldId="258"/>
            <ac:spMk id="213" creationId="{06790411-5430-419F-BD63-AF25AB4FA6E5}"/>
          </ac:spMkLst>
        </pc:spChg>
        <pc:spChg chg="mod">
          <ac:chgData name="D K" userId="9ae49f2f11440d07" providerId="LiveId" clId="{67963E9D-65A1-481F-B7D7-8936B04A3CA4}" dt="2019-09-10T10:51:49.110" v="177" actId="1076"/>
          <ac:spMkLst>
            <pc:docMk/>
            <pc:sldMk cId="210890507" sldId="258"/>
            <ac:spMk id="216" creationId="{40283E25-AC92-4044-B54A-9A43AA73D4AA}"/>
          </ac:spMkLst>
        </pc:spChg>
        <pc:spChg chg="mod">
          <ac:chgData name="D K" userId="9ae49f2f11440d07" providerId="LiveId" clId="{67963E9D-65A1-481F-B7D7-8936B04A3CA4}" dt="2019-09-10T10:51:49.110" v="177" actId="1076"/>
          <ac:spMkLst>
            <pc:docMk/>
            <pc:sldMk cId="210890507" sldId="258"/>
            <ac:spMk id="217" creationId="{A99CDC9F-0530-452D-84A3-44501AE4761B}"/>
          </ac:spMkLst>
        </pc:spChg>
        <pc:spChg chg="mod">
          <ac:chgData name="D K" userId="9ae49f2f11440d07" providerId="LiveId" clId="{67963E9D-65A1-481F-B7D7-8936B04A3CA4}" dt="2019-09-10T10:51:49.110" v="177" actId="1076"/>
          <ac:spMkLst>
            <pc:docMk/>
            <pc:sldMk cId="210890507" sldId="258"/>
            <ac:spMk id="218" creationId="{0D9029B2-C052-4E0D-AB8E-09DC772C514A}"/>
          </ac:spMkLst>
        </pc:spChg>
        <pc:spChg chg="mod">
          <ac:chgData name="D K" userId="9ae49f2f11440d07" providerId="LiveId" clId="{67963E9D-65A1-481F-B7D7-8936B04A3CA4}" dt="2019-09-10T10:51:49.110" v="177" actId="1076"/>
          <ac:spMkLst>
            <pc:docMk/>
            <pc:sldMk cId="210890507" sldId="258"/>
            <ac:spMk id="219" creationId="{9D4DD83D-E46A-47BE-BEFD-6BFB6833D15E}"/>
          </ac:spMkLst>
        </pc:spChg>
        <pc:spChg chg="mod">
          <ac:chgData name="D K" userId="9ae49f2f11440d07" providerId="LiveId" clId="{67963E9D-65A1-481F-B7D7-8936B04A3CA4}" dt="2019-09-10T10:51:49.110" v="177" actId="1076"/>
          <ac:spMkLst>
            <pc:docMk/>
            <pc:sldMk cId="210890507" sldId="258"/>
            <ac:spMk id="220" creationId="{185B963C-9F07-4409-BCBC-3CD506682C62}"/>
          </ac:spMkLst>
        </pc:spChg>
        <pc:picChg chg="del mod">
          <ac:chgData name="D K" userId="9ae49f2f11440d07" providerId="LiveId" clId="{67963E9D-65A1-481F-B7D7-8936B04A3CA4}" dt="2019-09-10T10:33:17.836" v="7" actId="478"/>
          <ac:picMkLst>
            <pc:docMk/>
            <pc:sldMk cId="210890507" sldId="258"/>
            <ac:picMk id="3" creationId="{B8A8184A-B347-4047-BE88-D143769D6D28}"/>
          </ac:picMkLst>
        </pc:picChg>
        <pc:picChg chg="del mod">
          <ac:chgData name="D K" userId="9ae49f2f11440d07" providerId="LiveId" clId="{67963E9D-65A1-481F-B7D7-8936B04A3CA4}" dt="2019-09-10T10:33:08.089" v="4" actId="478"/>
          <ac:picMkLst>
            <pc:docMk/>
            <pc:sldMk cId="210890507" sldId="258"/>
            <ac:picMk id="5" creationId="{9E02E373-43EB-46F2-A5B2-14AC5097D4EA}"/>
          </ac:picMkLst>
        </pc:picChg>
        <pc:picChg chg="add del">
          <ac:chgData name="D K" userId="9ae49f2f11440d07" providerId="LiveId" clId="{67963E9D-65A1-481F-B7D7-8936B04A3CA4}" dt="2019-09-10T10:36:18.686" v="15"/>
          <ac:picMkLst>
            <pc:docMk/>
            <pc:sldMk cId="210890507" sldId="258"/>
            <ac:picMk id="43" creationId="{72C4384F-7333-4357-8445-4014BC4E8831}"/>
          </ac:picMkLst>
        </pc:picChg>
        <pc:picChg chg="del mod">
          <ac:chgData name="D K" userId="9ae49f2f11440d07" providerId="LiveId" clId="{67963E9D-65A1-481F-B7D7-8936B04A3CA4}" dt="2019-09-10T10:36:20.923" v="16" actId="478"/>
          <ac:picMkLst>
            <pc:docMk/>
            <pc:sldMk cId="210890507" sldId="258"/>
            <ac:picMk id="52" creationId="{E69B513C-13A0-4632-A4AA-99683500F2B1}"/>
          </ac:picMkLst>
        </pc:picChg>
        <pc:picChg chg="del">
          <ac:chgData name="D K" userId="9ae49f2f11440d07" providerId="LiveId" clId="{67963E9D-65A1-481F-B7D7-8936B04A3CA4}" dt="2019-09-10T10:33:13.328" v="5" actId="478"/>
          <ac:picMkLst>
            <pc:docMk/>
            <pc:sldMk cId="210890507" sldId="258"/>
            <ac:picMk id="67" creationId="{71D83079-9CA1-4972-9B64-4750BAD38BCE}"/>
          </ac:picMkLst>
        </pc:picChg>
        <pc:picChg chg="add del">
          <ac:chgData name="D K" userId="9ae49f2f11440d07" providerId="LiveId" clId="{67963E9D-65A1-481F-B7D7-8936B04A3CA4}" dt="2019-09-10T10:36:17.742" v="14"/>
          <ac:picMkLst>
            <pc:docMk/>
            <pc:sldMk cId="210890507" sldId="258"/>
            <ac:picMk id="68" creationId="{51B37A2A-EE24-4205-B7C3-3CDD4A987BF5}"/>
          </ac:picMkLst>
        </pc:picChg>
        <pc:picChg chg="add mod">
          <ac:chgData name="D K" userId="9ae49f2f11440d07" providerId="LiveId" clId="{67963E9D-65A1-481F-B7D7-8936B04A3CA4}" dt="2019-09-10T10:51:59.241" v="179" actId="1076"/>
          <ac:picMkLst>
            <pc:docMk/>
            <pc:sldMk cId="210890507" sldId="258"/>
            <ac:picMk id="78" creationId="{D9BF1025-DC4F-42EE-9B73-FBF9452E4E7F}"/>
          </ac:picMkLst>
        </pc:picChg>
        <pc:picChg chg="add mod">
          <ac:chgData name="D K" userId="9ae49f2f11440d07" providerId="LiveId" clId="{67963E9D-65A1-481F-B7D7-8936B04A3CA4}" dt="2019-09-10T10:51:59.241" v="179" actId="1076"/>
          <ac:picMkLst>
            <pc:docMk/>
            <pc:sldMk cId="210890507" sldId="258"/>
            <ac:picMk id="79" creationId="{68C665DB-9AA9-4036-AB14-4B3B05DCF272}"/>
          </ac:picMkLst>
        </pc:picChg>
        <pc:picChg chg="add del mod">
          <ac:chgData name="D K" userId="9ae49f2f11440d07" providerId="LiveId" clId="{67963E9D-65A1-481F-B7D7-8936B04A3CA4}" dt="2019-09-10T10:36:32.197" v="20"/>
          <ac:picMkLst>
            <pc:docMk/>
            <pc:sldMk cId="210890507" sldId="258"/>
            <ac:picMk id="96" creationId="{F617BC68-8B36-4D74-9AF5-71AEB7CBAE47}"/>
          </ac:picMkLst>
        </pc:picChg>
        <pc:picChg chg="add del mod">
          <ac:chgData name="D K" userId="9ae49f2f11440d07" providerId="LiveId" clId="{67963E9D-65A1-481F-B7D7-8936B04A3CA4}" dt="2019-09-10T10:48:04.477" v="131" actId="478"/>
          <ac:picMkLst>
            <pc:docMk/>
            <pc:sldMk cId="210890507" sldId="258"/>
            <ac:picMk id="117" creationId="{BB30F28E-0961-429F-A3FA-75BA220D8679}"/>
          </ac:picMkLst>
        </pc:picChg>
        <pc:picChg chg="add del mod ord">
          <ac:chgData name="D K" userId="9ae49f2f11440d07" providerId="LiveId" clId="{67963E9D-65A1-481F-B7D7-8936B04A3CA4}" dt="2019-09-10T10:51:28.711" v="176"/>
          <ac:picMkLst>
            <pc:docMk/>
            <pc:sldMk cId="210890507" sldId="258"/>
            <ac:picMk id="221" creationId="{3527D070-5776-4D91-A7D8-65ECA13C5A60}"/>
          </ac:picMkLst>
        </pc:picChg>
        <pc:picChg chg="del mod ord">
          <ac:chgData name="D K" userId="9ae49f2f11440d07" providerId="LiveId" clId="{67963E9D-65A1-481F-B7D7-8936B04A3CA4}" dt="2019-09-10T10:51:28.711" v="176"/>
          <ac:picMkLst>
            <pc:docMk/>
            <pc:sldMk cId="210890507" sldId="258"/>
            <ac:picMk id="222" creationId="{91F861FA-2638-40F8-AE9C-C350B1192545}"/>
          </ac:picMkLst>
        </pc:picChg>
        <pc:inkChg chg="add mod">
          <ac:chgData name="D K" userId="9ae49f2f11440d07" providerId="LiveId" clId="{67963E9D-65A1-481F-B7D7-8936B04A3CA4}" dt="2019-09-10T10:51:59.241" v="179" actId="1076"/>
          <ac:inkMkLst>
            <pc:docMk/>
            <pc:sldMk cId="210890507" sldId="258"/>
            <ac:inkMk id="57" creationId="{034293F9-C7C6-432A-8403-0FFA811AAA46}"/>
          </ac:inkMkLst>
        </pc:inkChg>
        <pc:inkChg chg="add del">
          <ac:chgData name="D K" userId="9ae49f2f11440d07" providerId="LiveId" clId="{67963E9D-65A1-481F-B7D7-8936B04A3CA4}" dt="2019-09-10T10:36:18.686" v="15"/>
          <ac:inkMkLst>
            <pc:docMk/>
            <pc:sldMk cId="210890507" sldId="258"/>
            <ac:inkMk id="61" creationId="{CF4478E3-F6F8-4132-8818-D9BD71281E41}"/>
          </ac:inkMkLst>
        </pc:inkChg>
        <pc:inkChg chg="add del">
          <ac:chgData name="D K" userId="9ae49f2f11440d07" providerId="LiveId" clId="{67963E9D-65A1-481F-B7D7-8936B04A3CA4}" dt="2019-09-10T10:51:28.711" v="176"/>
          <ac:inkMkLst>
            <pc:docMk/>
            <pc:sldMk cId="210890507" sldId="258"/>
            <ac:inkMk id="71" creationId="{4623C55B-9A85-4E44-B881-AF4125E20FF4}"/>
          </ac:inkMkLst>
        </pc:inkChg>
        <pc:inkChg chg="add mod">
          <ac:chgData name="D K" userId="9ae49f2f11440d07" providerId="LiveId" clId="{67963E9D-65A1-481F-B7D7-8936B04A3CA4}" dt="2019-09-10T10:51:59.241" v="179" actId="1076"/>
          <ac:inkMkLst>
            <pc:docMk/>
            <pc:sldMk cId="210890507" sldId="258"/>
            <ac:inkMk id="75" creationId="{1B822D55-4D7C-4F96-A995-3D4858FE6F17}"/>
          </ac:inkMkLst>
        </pc:inkChg>
        <pc:inkChg chg="add del">
          <ac:chgData name="D K" userId="9ae49f2f11440d07" providerId="LiveId" clId="{67963E9D-65A1-481F-B7D7-8936B04A3CA4}" dt="2019-09-10T10:36:17.742" v="14"/>
          <ac:inkMkLst>
            <pc:docMk/>
            <pc:sldMk cId="210890507" sldId="258"/>
            <ac:inkMk id="92" creationId="{07ECEE28-31D8-4CE8-913B-CA62ACD74A26}"/>
          </ac:inkMkLst>
        </pc:inkChg>
        <pc:inkChg chg="add del mod">
          <ac:chgData name="D K" userId="9ae49f2f11440d07" providerId="LiveId" clId="{67963E9D-65A1-481F-B7D7-8936B04A3CA4}" dt="2019-09-10T10:36:32.197" v="20"/>
          <ac:inkMkLst>
            <pc:docMk/>
            <pc:sldMk cId="210890507" sldId="258"/>
            <ac:inkMk id="113" creationId="{E542AFAA-ED0E-4091-828C-F41A8094D257}"/>
          </ac:inkMkLst>
        </pc:inkChg>
        <pc:inkChg chg="add del mod">
          <ac:chgData name="D K" userId="9ae49f2f11440d07" providerId="LiveId" clId="{67963E9D-65A1-481F-B7D7-8936B04A3CA4}" dt="2019-09-10T10:51:28.711" v="176"/>
          <ac:inkMkLst>
            <pc:docMk/>
            <pc:sldMk cId="210890507" sldId="258"/>
            <ac:inkMk id="134" creationId="{D9BFA258-9A23-45B7-B355-AD7E2BADA554}"/>
          </ac:inkMkLst>
        </pc:inkChg>
        <pc:cxnChg chg="add del">
          <ac:chgData name="D K" userId="9ae49f2f11440d07" providerId="LiveId" clId="{67963E9D-65A1-481F-B7D7-8936B04A3CA4}" dt="2019-09-10T10:36:18.686" v="15"/>
          <ac:cxnSpMkLst>
            <pc:docMk/>
            <pc:sldMk cId="210890507" sldId="258"/>
            <ac:cxnSpMk id="42" creationId="{EB98762F-FA5E-46FA-B886-2117FB575A40}"/>
          </ac:cxnSpMkLst>
        </pc:cxnChg>
        <pc:cxnChg chg="add del">
          <ac:chgData name="D K" userId="9ae49f2f11440d07" providerId="LiveId" clId="{67963E9D-65A1-481F-B7D7-8936B04A3CA4}" dt="2019-09-10T10:36:18.686" v="15"/>
          <ac:cxnSpMkLst>
            <pc:docMk/>
            <pc:sldMk cId="210890507" sldId="258"/>
            <ac:cxnSpMk id="54" creationId="{F200F69C-4A2F-4686-9451-2802F4AD4310}"/>
          </ac:cxnSpMkLst>
        </pc:cxnChg>
        <pc:cxnChg chg="add del">
          <ac:chgData name="D K" userId="9ae49f2f11440d07" providerId="LiveId" clId="{67963E9D-65A1-481F-B7D7-8936B04A3CA4}" dt="2019-09-10T10:36:18.686" v="15"/>
          <ac:cxnSpMkLst>
            <pc:docMk/>
            <pc:sldMk cId="210890507" sldId="258"/>
            <ac:cxnSpMk id="55" creationId="{DD5D8549-FDE0-4F3E-B333-CCB8DA04731B}"/>
          </ac:cxnSpMkLst>
        </pc:cxnChg>
        <pc:cxnChg chg="add del">
          <ac:chgData name="D K" userId="9ae49f2f11440d07" providerId="LiveId" clId="{67963E9D-65A1-481F-B7D7-8936B04A3CA4}" dt="2019-09-10T10:36:18.686" v="15"/>
          <ac:cxnSpMkLst>
            <pc:docMk/>
            <pc:sldMk cId="210890507" sldId="258"/>
            <ac:cxnSpMk id="56" creationId="{727905D7-EB16-4ACF-BE39-EFB89F5B7186}"/>
          </ac:cxnSpMkLst>
        </pc:cxnChg>
        <pc:cxnChg chg="add del">
          <ac:chgData name="D K" userId="9ae49f2f11440d07" providerId="LiveId" clId="{67963E9D-65A1-481F-B7D7-8936B04A3CA4}" dt="2019-09-10T10:36:18.686" v="15"/>
          <ac:cxnSpMkLst>
            <pc:docMk/>
            <pc:sldMk cId="210890507" sldId="258"/>
            <ac:cxnSpMk id="62" creationId="{03301ECB-1C45-4ABF-82CA-824CD67C504F}"/>
          </ac:cxnSpMkLst>
        </pc:cxnChg>
        <pc:cxnChg chg="add mod">
          <ac:chgData name="D K" userId="9ae49f2f11440d07" providerId="LiveId" clId="{67963E9D-65A1-481F-B7D7-8936B04A3CA4}" dt="2019-09-10T10:51:59.241" v="179" actId="1076"/>
          <ac:cxnSpMkLst>
            <pc:docMk/>
            <pc:sldMk cId="210890507" sldId="258"/>
            <ac:cxnSpMk id="66" creationId="{C9C7C644-97E3-4656-94BC-6331C7416EED}"/>
          </ac:cxnSpMkLst>
        </pc:cxnChg>
        <pc:cxnChg chg="add del">
          <ac:chgData name="D K" userId="9ae49f2f11440d07" providerId="LiveId" clId="{67963E9D-65A1-481F-B7D7-8936B04A3CA4}" dt="2019-09-10T10:36:17.742" v="14"/>
          <ac:cxnSpMkLst>
            <pc:docMk/>
            <pc:sldMk cId="210890507" sldId="258"/>
            <ac:cxnSpMk id="66" creationId="{D4AC2FFD-754F-4109-BCE7-5C2EAEEADC5B}"/>
          </ac:cxnSpMkLst>
        </pc:cxnChg>
        <pc:cxnChg chg="add mod">
          <ac:chgData name="D K" userId="9ae49f2f11440d07" providerId="LiveId" clId="{67963E9D-65A1-481F-B7D7-8936B04A3CA4}" dt="2019-09-10T10:51:59.241" v="179" actId="1076"/>
          <ac:cxnSpMkLst>
            <pc:docMk/>
            <pc:sldMk cId="210890507" sldId="258"/>
            <ac:cxnSpMk id="67" creationId="{57657207-3C83-4A87-90EE-F48CF43482CE}"/>
          </ac:cxnSpMkLst>
        </pc:cxnChg>
        <pc:cxnChg chg="add mod">
          <ac:chgData name="D K" userId="9ae49f2f11440d07" providerId="LiveId" clId="{67963E9D-65A1-481F-B7D7-8936B04A3CA4}" dt="2019-09-10T10:51:59.241" v="179" actId="1076"/>
          <ac:cxnSpMkLst>
            <pc:docMk/>
            <pc:sldMk cId="210890507" sldId="258"/>
            <ac:cxnSpMk id="68" creationId="{2AD82D51-1652-45D9-B798-0D5913F72774}"/>
          </ac:cxnSpMkLst>
        </pc:cxnChg>
        <pc:cxnChg chg="add mod">
          <ac:chgData name="D K" userId="9ae49f2f11440d07" providerId="LiveId" clId="{67963E9D-65A1-481F-B7D7-8936B04A3CA4}" dt="2019-09-10T10:51:59.241" v="179" actId="1076"/>
          <ac:cxnSpMkLst>
            <pc:docMk/>
            <pc:sldMk cId="210890507" sldId="258"/>
            <ac:cxnSpMk id="76" creationId="{F3C43481-07D7-483E-A677-B9DECBEFCDCA}"/>
          </ac:cxnSpMkLst>
        </pc:cxnChg>
        <pc:cxnChg chg="add del">
          <ac:chgData name="D K" userId="9ae49f2f11440d07" providerId="LiveId" clId="{67963E9D-65A1-481F-B7D7-8936B04A3CA4}" dt="2019-09-10T10:36:17.742" v="14"/>
          <ac:cxnSpMkLst>
            <pc:docMk/>
            <pc:sldMk cId="210890507" sldId="258"/>
            <ac:cxnSpMk id="81" creationId="{1BA838CA-0384-42DA-A148-1F3F7C01AE96}"/>
          </ac:cxnSpMkLst>
        </pc:cxnChg>
        <pc:cxnChg chg="add del">
          <ac:chgData name="D K" userId="9ae49f2f11440d07" providerId="LiveId" clId="{67963E9D-65A1-481F-B7D7-8936B04A3CA4}" dt="2019-09-10T10:36:17.742" v="14"/>
          <ac:cxnSpMkLst>
            <pc:docMk/>
            <pc:sldMk cId="210890507" sldId="258"/>
            <ac:cxnSpMk id="82" creationId="{F35FC520-EC75-489F-8C45-FDD7BB929C4B}"/>
          </ac:cxnSpMkLst>
        </pc:cxnChg>
        <pc:cxnChg chg="add del">
          <ac:chgData name="D K" userId="9ae49f2f11440d07" providerId="LiveId" clId="{67963E9D-65A1-481F-B7D7-8936B04A3CA4}" dt="2019-09-10T10:36:17.742" v="14"/>
          <ac:cxnSpMkLst>
            <pc:docMk/>
            <pc:sldMk cId="210890507" sldId="258"/>
            <ac:cxnSpMk id="85" creationId="{99448F2F-1522-4565-9F35-0573EA4AE7B0}"/>
          </ac:cxnSpMkLst>
        </pc:cxnChg>
        <pc:cxnChg chg="add del">
          <ac:chgData name="D K" userId="9ae49f2f11440d07" providerId="LiveId" clId="{67963E9D-65A1-481F-B7D7-8936B04A3CA4}" dt="2019-09-10T10:36:17.742" v="14"/>
          <ac:cxnSpMkLst>
            <pc:docMk/>
            <pc:sldMk cId="210890507" sldId="258"/>
            <ac:cxnSpMk id="93" creationId="{E43BC07A-956E-418F-8038-ED8A5D5C5F86}"/>
          </ac:cxnSpMkLst>
        </pc:cxnChg>
        <pc:cxnChg chg="add del mod">
          <ac:chgData name="D K" userId="9ae49f2f11440d07" providerId="LiveId" clId="{67963E9D-65A1-481F-B7D7-8936B04A3CA4}" dt="2019-09-10T10:36:32.197" v="20"/>
          <ac:cxnSpMkLst>
            <pc:docMk/>
            <pc:sldMk cId="210890507" sldId="258"/>
            <ac:cxnSpMk id="95" creationId="{EA347F49-9D8D-4D23-B3AB-63D40520ECA1}"/>
          </ac:cxnSpMkLst>
        </pc:cxnChg>
        <pc:cxnChg chg="add del mod">
          <ac:chgData name="D K" userId="9ae49f2f11440d07" providerId="LiveId" clId="{67963E9D-65A1-481F-B7D7-8936B04A3CA4}" dt="2019-09-10T10:36:32.197" v="20"/>
          <ac:cxnSpMkLst>
            <pc:docMk/>
            <pc:sldMk cId="210890507" sldId="258"/>
            <ac:cxnSpMk id="106" creationId="{50B9433F-FE34-40FF-AEB0-75457ED1F434}"/>
          </ac:cxnSpMkLst>
        </pc:cxnChg>
        <pc:cxnChg chg="add del mod">
          <ac:chgData name="D K" userId="9ae49f2f11440d07" providerId="LiveId" clId="{67963E9D-65A1-481F-B7D7-8936B04A3CA4}" dt="2019-09-10T10:36:32.197" v="20"/>
          <ac:cxnSpMkLst>
            <pc:docMk/>
            <pc:sldMk cId="210890507" sldId="258"/>
            <ac:cxnSpMk id="107" creationId="{D8FCB6E9-0F74-4B6E-94CD-EFF803480C4D}"/>
          </ac:cxnSpMkLst>
        </pc:cxnChg>
        <pc:cxnChg chg="add del mod">
          <ac:chgData name="D K" userId="9ae49f2f11440d07" providerId="LiveId" clId="{67963E9D-65A1-481F-B7D7-8936B04A3CA4}" dt="2019-09-10T10:36:32.197" v="20"/>
          <ac:cxnSpMkLst>
            <pc:docMk/>
            <pc:sldMk cId="210890507" sldId="258"/>
            <ac:cxnSpMk id="108" creationId="{243E010F-5E32-4D1A-9FDC-B42211AA55C5}"/>
          </ac:cxnSpMkLst>
        </pc:cxnChg>
        <pc:cxnChg chg="add del mod">
          <ac:chgData name="D K" userId="9ae49f2f11440d07" providerId="LiveId" clId="{67963E9D-65A1-481F-B7D7-8936B04A3CA4}" dt="2019-09-10T10:36:32.197" v="20"/>
          <ac:cxnSpMkLst>
            <pc:docMk/>
            <pc:sldMk cId="210890507" sldId="258"/>
            <ac:cxnSpMk id="114" creationId="{A646FF8D-7924-4BA6-B48C-1CA16E0447EB}"/>
          </ac:cxnSpMkLst>
        </pc:cxnChg>
        <pc:cxnChg chg="add mod">
          <ac:chgData name="D K" userId="9ae49f2f11440d07" providerId="LiveId" clId="{67963E9D-65A1-481F-B7D7-8936B04A3CA4}" dt="2019-09-10T10:36:46.516" v="24" actId="1076"/>
          <ac:cxnSpMkLst>
            <pc:docMk/>
            <pc:sldMk cId="210890507" sldId="258"/>
            <ac:cxnSpMk id="116" creationId="{26EBF565-70F6-4311-9583-C6A9C38A7962}"/>
          </ac:cxnSpMkLst>
        </pc:cxnChg>
        <pc:cxnChg chg="add del mod">
          <ac:chgData name="D K" userId="9ae49f2f11440d07" providerId="LiveId" clId="{67963E9D-65A1-481F-B7D7-8936B04A3CA4}" dt="2019-09-10T10:51:28.711" v="176"/>
          <ac:cxnSpMkLst>
            <pc:docMk/>
            <pc:sldMk cId="210890507" sldId="258"/>
            <ac:cxnSpMk id="127" creationId="{7CF8766E-849B-400E-8DA9-7655AB814D9F}"/>
          </ac:cxnSpMkLst>
        </pc:cxnChg>
        <pc:cxnChg chg="add del mod">
          <ac:chgData name="D K" userId="9ae49f2f11440d07" providerId="LiveId" clId="{67963E9D-65A1-481F-B7D7-8936B04A3CA4}" dt="2019-09-10T10:51:28.711" v="176"/>
          <ac:cxnSpMkLst>
            <pc:docMk/>
            <pc:sldMk cId="210890507" sldId="258"/>
            <ac:cxnSpMk id="128" creationId="{9E14BD74-C1CD-4817-B322-ADFCD7A9F794}"/>
          </ac:cxnSpMkLst>
        </pc:cxnChg>
        <pc:cxnChg chg="add del mod">
          <ac:chgData name="D K" userId="9ae49f2f11440d07" providerId="LiveId" clId="{67963E9D-65A1-481F-B7D7-8936B04A3CA4}" dt="2019-09-10T10:51:28.711" v="176"/>
          <ac:cxnSpMkLst>
            <pc:docMk/>
            <pc:sldMk cId="210890507" sldId="258"/>
            <ac:cxnSpMk id="129" creationId="{39717B4B-44A2-4803-9355-B1F196F4B0AA}"/>
          </ac:cxnSpMkLst>
        </pc:cxnChg>
        <pc:cxnChg chg="add del mod">
          <ac:chgData name="D K" userId="9ae49f2f11440d07" providerId="LiveId" clId="{67963E9D-65A1-481F-B7D7-8936B04A3CA4}" dt="2019-09-10T10:51:28.711" v="176"/>
          <ac:cxnSpMkLst>
            <pc:docMk/>
            <pc:sldMk cId="210890507" sldId="258"/>
            <ac:cxnSpMk id="135" creationId="{95CEE926-A707-4B7A-B2CC-432BBE6293F5}"/>
          </ac:cxnSpMkLst>
        </pc:cxnChg>
        <pc:cxnChg chg="mod">
          <ac:chgData name="D K" userId="9ae49f2f11440d07" providerId="LiveId" clId="{67963E9D-65A1-481F-B7D7-8936B04A3CA4}" dt="2019-09-10T10:51:49.110" v="177" actId="1076"/>
          <ac:cxnSpMkLst>
            <pc:docMk/>
            <pc:sldMk cId="210890507" sldId="258"/>
            <ac:cxnSpMk id="204" creationId="{B2AC3A2B-DAAD-463F-BEF7-93746FA7E616}"/>
          </ac:cxnSpMkLst>
        </pc:cxnChg>
        <pc:cxnChg chg="mod">
          <ac:chgData name="D K" userId="9ae49f2f11440d07" providerId="LiveId" clId="{67963E9D-65A1-481F-B7D7-8936B04A3CA4}" dt="2019-09-10T10:51:49.110" v="177" actId="1076"/>
          <ac:cxnSpMkLst>
            <pc:docMk/>
            <pc:sldMk cId="210890507" sldId="258"/>
            <ac:cxnSpMk id="208" creationId="{CBC0DB87-B68C-49E0-97AD-6211567ACDB2}"/>
          </ac:cxnSpMkLst>
        </pc:cxnChg>
        <pc:cxnChg chg="mod">
          <ac:chgData name="D K" userId="9ae49f2f11440d07" providerId="LiveId" clId="{67963E9D-65A1-481F-B7D7-8936B04A3CA4}" dt="2019-09-10T10:51:49.110" v="177" actId="1076"/>
          <ac:cxnSpMkLst>
            <pc:docMk/>
            <pc:sldMk cId="210890507" sldId="258"/>
            <ac:cxnSpMk id="210" creationId="{EDE21FEF-DDBC-472C-A2C3-D879347E48B5}"/>
          </ac:cxnSpMkLst>
        </pc:cxnChg>
        <pc:cxnChg chg="mod">
          <ac:chgData name="D K" userId="9ae49f2f11440d07" providerId="LiveId" clId="{67963E9D-65A1-481F-B7D7-8936B04A3CA4}" dt="2019-09-10T10:51:49.110" v="177" actId="1076"/>
          <ac:cxnSpMkLst>
            <pc:docMk/>
            <pc:sldMk cId="210890507" sldId="258"/>
            <ac:cxnSpMk id="212" creationId="{1400DADD-D100-4EAE-85CC-1E40E0F94778}"/>
          </ac:cxnSpMkLst>
        </pc:cxnChg>
        <pc:cxnChg chg="mod">
          <ac:chgData name="D K" userId="9ae49f2f11440d07" providerId="LiveId" clId="{67963E9D-65A1-481F-B7D7-8936B04A3CA4}" dt="2019-09-10T10:51:49.110" v="177" actId="1076"/>
          <ac:cxnSpMkLst>
            <pc:docMk/>
            <pc:sldMk cId="210890507" sldId="258"/>
            <ac:cxnSpMk id="214" creationId="{48C63E26-94AE-4C87-B17D-6D09AC64DEE4}"/>
          </ac:cxnSpMkLst>
        </pc:cxnChg>
        <pc:cxnChg chg="mod">
          <ac:chgData name="D K" userId="9ae49f2f11440d07" providerId="LiveId" clId="{67963E9D-65A1-481F-B7D7-8936B04A3CA4}" dt="2019-09-10T10:51:49.110" v="177" actId="1076"/>
          <ac:cxnSpMkLst>
            <pc:docMk/>
            <pc:sldMk cId="210890507" sldId="258"/>
            <ac:cxnSpMk id="215" creationId="{6BF4A706-F44B-4DE8-8D96-706C257DA96E}"/>
          </ac:cxnSpMkLst>
        </pc:cxnChg>
      </pc:sldChg>
      <pc:sldChg chg="addSp delSp modSp ord">
        <pc:chgData name="D K" userId="9ae49f2f11440d07" providerId="LiveId" clId="{67963E9D-65A1-481F-B7D7-8936B04A3CA4}" dt="2019-09-10T10:47:01.514" v="107" actId="1076"/>
        <pc:sldMkLst>
          <pc:docMk/>
          <pc:sldMk cId="4075188278" sldId="261"/>
        </pc:sldMkLst>
        <pc:spChg chg="del">
          <ac:chgData name="D K" userId="9ae49f2f11440d07" providerId="LiveId" clId="{67963E9D-65A1-481F-B7D7-8936B04A3CA4}" dt="2019-09-10T10:37:51.642" v="27" actId="478"/>
          <ac:spMkLst>
            <pc:docMk/>
            <pc:sldMk cId="4075188278" sldId="261"/>
            <ac:spMk id="19" creationId="{673AB077-448F-44FC-BF30-D77ADB9948B3}"/>
          </ac:spMkLst>
        </pc:spChg>
        <pc:spChg chg="del">
          <ac:chgData name="D K" userId="9ae49f2f11440d07" providerId="LiveId" clId="{67963E9D-65A1-481F-B7D7-8936B04A3CA4}" dt="2019-09-10T10:37:51.642" v="27" actId="478"/>
          <ac:spMkLst>
            <pc:docMk/>
            <pc:sldMk cId="4075188278" sldId="261"/>
            <ac:spMk id="20" creationId="{73A435F2-D194-406D-8D30-64600C1777F6}"/>
          </ac:spMkLst>
        </pc:spChg>
        <pc:spChg chg="del">
          <ac:chgData name="D K" userId="9ae49f2f11440d07" providerId="LiveId" clId="{67963E9D-65A1-481F-B7D7-8936B04A3CA4}" dt="2019-09-10T10:37:51.642" v="27" actId="478"/>
          <ac:spMkLst>
            <pc:docMk/>
            <pc:sldMk cId="4075188278" sldId="261"/>
            <ac:spMk id="22" creationId="{337F2E06-AF9E-44B4-81A7-D251C4064A47}"/>
          </ac:spMkLst>
        </pc:spChg>
        <pc:spChg chg="del">
          <ac:chgData name="D K" userId="9ae49f2f11440d07" providerId="LiveId" clId="{67963E9D-65A1-481F-B7D7-8936B04A3CA4}" dt="2019-09-10T10:37:51.642" v="27" actId="478"/>
          <ac:spMkLst>
            <pc:docMk/>
            <pc:sldMk cId="4075188278" sldId="261"/>
            <ac:spMk id="23" creationId="{05DEA33A-564F-42B0-8D6E-D2ACB687C8F1}"/>
          </ac:spMkLst>
        </pc:spChg>
        <pc:spChg chg="del">
          <ac:chgData name="D K" userId="9ae49f2f11440d07" providerId="LiveId" clId="{67963E9D-65A1-481F-B7D7-8936B04A3CA4}" dt="2019-09-10T10:37:51.642" v="27" actId="478"/>
          <ac:spMkLst>
            <pc:docMk/>
            <pc:sldMk cId="4075188278" sldId="261"/>
            <ac:spMk id="24" creationId="{21261580-5464-41A8-8807-B543B15ABFFE}"/>
          </ac:spMkLst>
        </pc:spChg>
        <pc:spChg chg="del">
          <ac:chgData name="D K" userId="9ae49f2f11440d07" providerId="LiveId" clId="{67963E9D-65A1-481F-B7D7-8936B04A3CA4}" dt="2019-09-10T10:37:51.642" v="27" actId="478"/>
          <ac:spMkLst>
            <pc:docMk/>
            <pc:sldMk cId="4075188278" sldId="261"/>
            <ac:spMk id="25" creationId="{D58F2D72-CC1C-4EB2-B956-7D8E95C38E75}"/>
          </ac:spMkLst>
        </pc:spChg>
        <pc:spChg chg="mod">
          <ac:chgData name="D K" userId="9ae49f2f11440d07" providerId="LiveId" clId="{67963E9D-65A1-481F-B7D7-8936B04A3CA4}" dt="2019-09-10T10:37:57.461" v="28" actId="1076"/>
          <ac:spMkLst>
            <pc:docMk/>
            <pc:sldMk cId="4075188278" sldId="261"/>
            <ac:spMk id="28" creationId="{FE9D5F0B-C9DA-45B1-8A6D-197214D2E5C2}"/>
          </ac:spMkLst>
        </pc:spChg>
        <pc:spChg chg="mod">
          <ac:chgData name="D K" userId="9ae49f2f11440d07" providerId="LiveId" clId="{67963E9D-65A1-481F-B7D7-8936B04A3CA4}" dt="2019-09-10T10:38:13.537" v="45" actId="14100"/>
          <ac:spMkLst>
            <pc:docMk/>
            <pc:sldMk cId="4075188278" sldId="261"/>
            <ac:spMk id="29" creationId="{3880EF49-9324-4885-8502-D59FA8D590FC}"/>
          </ac:spMkLst>
        </pc:spChg>
        <pc:spChg chg="del">
          <ac:chgData name="D K" userId="9ae49f2f11440d07" providerId="LiveId" clId="{67963E9D-65A1-481F-B7D7-8936B04A3CA4}" dt="2019-09-10T10:37:51.642" v="27" actId="478"/>
          <ac:spMkLst>
            <pc:docMk/>
            <pc:sldMk cId="4075188278" sldId="261"/>
            <ac:spMk id="30" creationId="{04D49903-B6D9-46AC-93DC-AD9D16F7B9CA}"/>
          </ac:spMkLst>
        </pc:spChg>
        <pc:spChg chg="del">
          <ac:chgData name="D K" userId="9ae49f2f11440d07" providerId="LiveId" clId="{67963E9D-65A1-481F-B7D7-8936B04A3CA4}" dt="2019-09-10T10:37:51.642" v="27" actId="478"/>
          <ac:spMkLst>
            <pc:docMk/>
            <pc:sldMk cId="4075188278" sldId="261"/>
            <ac:spMk id="45" creationId="{AB493377-D679-409B-A6F3-A58C3DEE9A10}"/>
          </ac:spMkLst>
        </pc:spChg>
        <pc:spChg chg="del">
          <ac:chgData name="D K" userId="9ae49f2f11440d07" providerId="LiveId" clId="{67963E9D-65A1-481F-B7D7-8936B04A3CA4}" dt="2019-09-10T10:37:51.642" v="27" actId="478"/>
          <ac:spMkLst>
            <pc:docMk/>
            <pc:sldMk cId="4075188278" sldId="261"/>
            <ac:spMk id="46" creationId="{2DA1E55E-8401-42C3-A653-A4D8B28CB385}"/>
          </ac:spMkLst>
        </pc:spChg>
        <pc:spChg chg="del">
          <ac:chgData name="D K" userId="9ae49f2f11440d07" providerId="LiveId" clId="{67963E9D-65A1-481F-B7D7-8936B04A3CA4}" dt="2019-09-10T10:37:51.642" v="27" actId="478"/>
          <ac:spMkLst>
            <pc:docMk/>
            <pc:sldMk cId="4075188278" sldId="261"/>
            <ac:spMk id="47" creationId="{31495EF0-08EF-4AC9-B1E2-982CC07B3985}"/>
          </ac:spMkLst>
        </pc:spChg>
        <pc:spChg chg="del">
          <ac:chgData name="D K" userId="9ae49f2f11440d07" providerId="LiveId" clId="{67963E9D-65A1-481F-B7D7-8936B04A3CA4}" dt="2019-09-10T10:37:51.642" v="27" actId="478"/>
          <ac:spMkLst>
            <pc:docMk/>
            <pc:sldMk cId="4075188278" sldId="261"/>
            <ac:spMk id="48" creationId="{CC0095FF-CC55-4FBE-9A30-73CDCECC2345}"/>
          </ac:spMkLst>
        </pc:spChg>
        <pc:spChg chg="del">
          <ac:chgData name="D K" userId="9ae49f2f11440d07" providerId="LiveId" clId="{67963E9D-65A1-481F-B7D7-8936B04A3CA4}" dt="2019-09-10T10:38:02.108" v="29" actId="478"/>
          <ac:spMkLst>
            <pc:docMk/>
            <pc:sldMk cId="4075188278" sldId="261"/>
            <ac:spMk id="62" creationId="{89AD39DC-4485-40D5-A232-48881F5355E4}"/>
          </ac:spMkLst>
        </pc:spChg>
        <pc:spChg chg="del mod">
          <ac:chgData name="D K" userId="9ae49f2f11440d07" providerId="LiveId" clId="{67963E9D-65A1-481F-B7D7-8936B04A3CA4}" dt="2019-09-10T10:46:52.161" v="105" actId="478"/>
          <ac:spMkLst>
            <pc:docMk/>
            <pc:sldMk cId="4075188278" sldId="261"/>
            <ac:spMk id="63" creationId="{58D94ED5-E354-469B-969C-967680817754}"/>
          </ac:spMkLst>
        </pc:spChg>
        <pc:spChg chg="del">
          <ac:chgData name="D K" userId="9ae49f2f11440d07" providerId="LiveId" clId="{67963E9D-65A1-481F-B7D7-8936B04A3CA4}" dt="2019-09-10T10:46:56.522" v="106" actId="478"/>
          <ac:spMkLst>
            <pc:docMk/>
            <pc:sldMk cId="4075188278" sldId="261"/>
            <ac:spMk id="81" creationId="{F77AB090-23FA-44E5-AEFC-5AB302635AFB}"/>
          </ac:spMkLst>
        </pc:spChg>
        <pc:picChg chg="del">
          <ac:chgData name="D K" userId="9ae49f2f11440d07" providerId="LiveId" clId="{67963E9D-65A1-481F-B7D7-8936B04A3CA4}" dt="2019-09-10T10:35:53.433" v="10"/>
          <ac:picMkLst>
            <pc:docMk/>
            <pc:sldMk cId="4075188278" sldId="261"/>
            <ac:picMk id="3" creationId="{4E1867F3-CCCC-454B-92C1-C297541EECAD}"/>
          </ac:picMkLst>
        </pc:picChg>
        <pc:picChg chg="add mod">
          <ac:chgData name="D K" userId="9ae49f2f11440d07" providerId="LiveId" clId="{67963E9D-65A1-481F-B7D7-8936B04A3CA4}" dt="2019-09-10T10:47:01.514" v="107" actId="1076"/>
          <ac:picMkLst>
            <pc:docMk/>
            <pc:sldMk cId="4075188278" sldId="261"/>
            <ac:picMk id="37" creationId="{8FED41FF-4B1F-4899-A7DB-285CBDE2A6A3}"/>
          </ac:picMkLst>
        </pc:picChg>
        <pc:inkChg chg="del">
          <ac:chgData name="D K" userId="9ae49f2f11440d07" providerId="LiveId" clId="{67963E9D-65A1-481F-B7D7-8936B04A3CA4}" dt="2019-09-10T10:37:41.504" v="26" actId="478"/>
          <ac:inkMkLst>
            <pc:docMk/>
            <pc:sldMk cId="4075188278" sldId="261"/>
            <ac:inkMk id="13" creationId="{7F268D23-1D1E-4BAC-9F6F-53CC1BA3B9B8}"/>
          </ac:inkMkLst>
        </pc:inkChg>
        <pc:cxnChg chg="del">
          <ac:chgData name="D K" userId="9ae49f2f11440d07" providerId="LiveId" clId="{67963E9D-65A1-481F-B7D7-8936B04A3CA4}" dt="2019-09-10T10:37:51.642" v="27" actId="478"/>
          <ac:cxnSpMkLst>
            <pc:docMk/>
            <pc:sldMk cId="4075188278" sldId="261"/>
            <ac:cxnSpMk id="31" creationId="{895610CC-EAAD-4543-8C2E-F1B376371B2A}"/>
          </ac:cxnSpMkLst>
        </pc:cxnChg>
        <pc:cxnChg chg="del">
          <ac:chgData name="D K" userId="9ae49f2f11440d07" providerId="LiveId" clId="{67963E9D-65A1-481F-B7D7-8936B04A3CA4}" dt="2019-09-10T10:37:51.642" v="27" actId="478"/>
          <ac:cxnSpMkLst>
            <pc:docMk/>
            <pc:sldMk cId="4075188278" sldId="261"/>
            <ac:cxnSpMk id="32" creationId="{CFE3AA6C-0605-4E37-9804-FE1AB64D6A5A}"/>
          </ac:cxnSpMkLst>
        </pc:cxnChg>
        <pc:cxnChg chg="del">
          <ac:chgData name="D K" userId="9ae49f2f11440d07" providerId="LiveId" clId="{67963E9D-65A1-481F-B7D7-8936B04A3CA4}" dt="2019-09-10T10:37:51.642" v="27" actId="478"/>
          <ac:cxnSpMkLst>
            <pc:docMk/>
            <pc:sldMk cId="4075188278" sldId="261"/>
            <ac:cxnSpMk id="33" creationId="{9E2024A6-1E2D-43DF-829F-84505161A3B6}"/>
          </ac:cxnSpMkLst>
        </pc:cxnChg>
        <pc:cxnChg chg="del">
          <ac:chgData name="D K" userId="9ae49f2f11440d07" providerId="LiveId" clId="{67963E9D-65A1-481F-B7D7-8936B04A3CA4}" dt="2019-09-10T10:37:51.642" v="27" actId="478"/>
          <ac:cxnSpMkLst>
            <pc:docMk/>
            <pc:sldMk cId="4075188278" sldId="261"/>
            <ac:cxnSpMk id="54" creationId="{4892B7BD-996B-4319-954D-98A922E80C25}"/>
          </ac:cxnSpMkLst>
        </pc:cxnChg>
      </pc:sldChg>
      <pc:sldChg chg="delSp modSp add del mod modShow">
        <pc:chgData name="D K" userId="9ae49f2f11440d07" providerId="LiveId" clId="{67963E9D-65A1-481F-B7D7-8936B04A3CA4}" dt="2019-09-10T10:41:59.220" v="75" actId="478"/>
        <pc:sldMkLst>
          <pc:docMk/>
          <pc:sldMk cId="2540632877" sldId="262"/>
        </pc:sldMkLst>
        <pc:spChg chg="del mod">
          <ac:chgData name="D K" userId="9ae49f2f11440d07" providerId="LiveId" clId="{67963E9D-65A1-481F-B7D7-8936B04A3CA4}" dt="2019-09-10T10:41:59.220" v="75" actId="478"/>
          <ac:spMkLst>
            <pc:docMk/>
            <pc:sldMk cId="2540632877" sldId="262"/>
            <ac:spMk id="40" creationId="{B29C2386-6984-41B1-BF56-5D0F5178C0A6}"/>
          </ac:spMkLst>
        </pc:spChg>
        <pc:spChg chg="del">
          <ac:chgData name="D K" userId="9ae49f2f11440d07" providerId="LiveId" clId="{67963E9D-65A1-481F-B7D7-8936B04A3CA4}" dt="2019-09-10T10:41:47.169" v="72" actId="478"/>
          <ac:spMkLst>
            <pc:docMk/>
            <pc:sldMk cId="2540632877" sldId="262"/>
            <ac:spMk id="41" creationId="{91947586-346A-448D-B800-32E204864F31}"/>
          </ac:spMkLst>
        </pc:spChg>
        <pc:spChg chg="del">
          <ac:chgData name="D K" userId="9ae49f2f11440d07" providerId="LiveId" clId="{67963E9D-65A1-481F-B7D7-8936B04A3CA4}" dt="2019-09-10T10:41:22.530" v="69" actId="478"/>
          <ac:spMkLst>
            <pc:docMk/>
            <pc:sldMk cId="2540632877" sldId="262"/>
            <ac:spMk id="43" creationId="{2B111465-D88C-40C5-BF8C-0E917088552B}"/>
          </ac:spMkLst>
        </pc:spChg>
        <pc:spChg chg="del mod">
          <ac:chgData name="D K" userId="9ae49f2f11440d07" providerId="LiveId" clId="{67963E9D-65A1-481F-B7D7-8936B04A3CA4}" dt="2019-09-10T10:41:15.278" v="67" actId="478"/>
          <ac:spMkLst>
            <pc:docMk/>
            <pc:sldMk cId="2540632877" sldId="262"/>
            <ac:spMk id="44" creationId="{C34FDF7A-1CC5-4857-90F3-E7C50155FD70}"/>
          </ac:spMkLst>
        </pc:spChg>
        <pc:spChg chg="del mod">
          <ac:chgData name="D K" userId="9ae49f2f11440d07" providerId="LiveId" clId="{67963E9D-65A1-481F-B7D7-8936B04A3CA4}" dt="2019-09-10T10:41:00.323" v="62" actId="478"/>
          <ac:spMkLst>
            <pc:docMk/>
            <pc:sldMk cId="2540632877" sldId="262"/>
            <ac:spMk id="45" creationId="{DB0F6ADA-E855-47C9-B82C-35CAD27AFB50}"/>
          </ac:spMkLst>
        </pc:spChg>
        <pc:spChg chg="del">
          <ac:chgData name="D K" userId="9ae49f2f11440d07" providerId="LiveId" clId="{67963E9D-65A1-481F-B7D7-8936B04A3CA4}" dt="2019-09-10T10:41:53.581" v="73" actId="478"/>
          <ac:spMkLst>
            <pc:docMk/>
            <pc:sldMk cId="2540632877" sldId="262"/>
            <ac:spMk id="46" creationId="{5478B236-EC95-4C75-92E8-2DD3A4CE94F8}"/>
          </ac:spMkLst>
        </pc:spChg>
        <pc:spChg chg="del mod">
          <ac:chgData name="D K" userId="9ae49f2f11440d07" providerId="LiveId" clId="{67963E9D-65A1-481F-B7D7-8936B04A3CA4}" dt="2019-09-10T10:41:07.585" v="64" actId="478"/>
          <ac:spMkLst>
            <pc:docMk/>
            <pc:sldMk cId="2540632877" sldId="262"/>
            <ac:spMk id="47" creationId="{678BAA88-54F9-4908-B7CB-19E7B45055DF}"/>
          </ac:spMkLst>
        </pc:spChg>
        <pc:spChg chg="del">
          <ac:chgData name="D K" userId="9ae49f2f11440d07" providerId="LiveId" clId="{67963E9D-65A1-481F-B7D7-8936B04A3CA4}" dt="2019-09-10T10:41:18.127" v="68" actId="478"/>
          <ac:spMkLst>
            <pc:docMk/>
            <pc:sldMk cId="2540632877" sldId="262"/>
            <ac:spMk id="48" creationId="{E0FD3639-BB1A-46B7-95DC-64D667B2FECA}"/>
          </ac:spMkLst>
        </pc:spChg>
        <pc:spChg chg="del">
          <ac:chgData name="D K" userId="9ae49f2f11440d07" providerId="LiveId" clId="{67963E9D-65A1-481F-B7D7-8936B04A3CA4}" dt="2019-09-10T10:40:43.122" v="59" actId="478"/>
          <ac:spMkLst>
            <pc:docMk/>
            <pc:sldMk cId="2540632877" sldId="262"/>
            <ac:spMk id="49" creationId="{50C0140B-D22B-420C-B96A-94A0714B14A4}"/>
          </ac:spMkLst>
        </pc:spChg>
        <pc:grpChg chg="mod">
          <ac:chgData name="D K" userId="9ae49f2f11440d07" providerId="LiveId" clId="{67963E9D-65A1-481F-B7D7-8936B04A3CA4}" dt="2019-09-10T10:41:41.795" v="71" actId="1076"/>
          <ac:grpSpMkLst>
            <pc:docMk/>
            <pc:sldMk cId="2540632877" sldId="262"/>
            <ac:grpSpMk id="2" creationId="{DE33A694-3AC7-4F5A-BD3C-4E9208E8B849}"/>
          </ac:grpSpMkLst>
        </pc:grpChg>
        <pc:picChg chg="ord">
          <ac:chgData name="D K" userId="9ae49f2f11440d07" providerId="LiveId" clId="{67963E9D-65A1-481F-B7D7-8936B04A3CA4}" dt="2019-09-10T10:40:50.195" v="60" actId="167"/>
          <ac:picMkLst>
            <pc:docMk/>
            <pc:sldMk cId="2540632877" sldId="262"/>
            <ac:picMk id="38" creationId="{E3D9BEC9-405B-4C64-BBBC-15C96ACA6A4B}"/>
          </ac:picMkLst>
        </pc:picChg>
        <pc:cxnChg chg="del">
          <ac:chgData name="D K" userId="9ae49f2f11440d07" providerId="LiveId" clId="{67963E9D-65A1-481F-B7D7-8936B04A3CA4}" dt="2019-09-10T10:40:36.221" v="58" actId="478"/>
          <ac:cxnSpMkLst>
            <pc:docMk/>
            <pc:sldMk cId="2540632877" sldId="262"/>
            <ac:cxnSpMk id="21" creationId="{7DAB674E-300F-408F-97DC-F46649802BBB}"/>
          </ac:cxnSpMkLst>
        </pc:cxnChg>
        <pc:cxnChg chg="del">
          <ac:chgData name="D K" userId="9ae49f2f11440d07" providerId="LiveId" clId="{67963E9D-65A1-481F-B7D7-8936B04A3CA4}" dt="2019-09-10T10:41:26.072" v="70" actId="478"/>
          <ac:cxnSpMkLst>
            <pc:docMk/>
            <pc:sldMk cId="2540632877" sldId="262"/>
            <ac:cxnSpMk id="53" creationId="{8F276FE4-6DA1-400C-8668-DBD3305CB6F6}"/>
          </ac:cxnSpMkLst>
        </pc:cxnChg>
        <pc:cxnChg chg="del">
          <ac:chgData name="D K" userId="9ae49f2f11440d07" providerId="LiveId" clId="{67963E9D-65A1-481F-B7D7-8936B04A3CA4}" dt="2019-09-10T10:41:10.208" v="65" actId="478"/>
          <ac:cxnSpMkLst>
            <pc:docMk/>
            <pc:sldMk cId="2540632877" sldId="262"/>
            <ac:cxnSpMk id="56" creationId="{41E11553-6B9F-4FC4-950D-C2D7F471AB5E}"/>
          </ac:cxnSpMkLst>
        </pc:cxnChg>
      </pc:sldChg>
      <pc:sldChg chg="mod ord modShow">
        <pc:chgData name="D K" userId="9ae49f2f11440d07" providerId="LiveId" clId="{67963E9D-65A1-481F-B7D7-8936B04A3CA4}" dt="2019-09-10T10:42:31.161" v="77"/>
        <pc:sldMkLst>
          <pc:docMk/>
          <pc:sldMk cId="37586664" sldId="265"/>
        </pc:sldMkLst>
      </pc:sldChg>
      <pc:sldChg chg="addSp delSp modSp add mod modShow">
        <pc:chgData name="D K" userId="9ae49f2f11440d07" providerId="LiveId" clId="{67963E9D-65A1-481F-B7D7-8936B04A3CA4}" dt="2019-09-10T10:46:40.757" v="104" actId="1076"/>
        <pc:sldMkLst>
          <pc:docMk/>
          <pc:sldMk cId="2332784765" sldId="266"/>
        </pc:sldMkLst>
        <pc:spChg chg="del">
          <ac:chgData name="D K" userId="9ae49f2f11440d07" providerId="LiveId" clId="{67963E9D-65A1-481F-B7D7-8936B04A3CA4}" dt="2019-09-10T10:46:13.635" v="96" actId="478"/>
          <ac:spMkLst>
            <pc:docMk/>
            <pc:sldMk cId="2332784765" sldId="266"/>
            <ac:spMk id="14" creationId="{4AFBBD2E-E743-4B38-A8FB-D0C9FE479FD4}"/>
          </ac:spMkLst>
        </pc:spChg>
        <pc:spChg chg="add mod">
          <ac:chgData name="D K" userId="9ae49f2f11440d07" providerId="LiveId" clId="{67963E9D-65A1-481F-B7D7-8936B04A3CA4}" dt="2019-09-10T10:46:40.757" v="104" actId="1076"/>
          <ac:spMkLst>
            <pc:docMk/>
            <pc:sldMk cId="2332784765" sldId="266"/>
            <ac:spMk id="42" creationId="{124D9626-F114-4FD5-8851-17A6603B3FDB}"/>
          </ac:spMkLst>
        </pc:spChg>
        <pc:spChg chg="del">
          <ac:chgData name="D K" userId="9ae49f2f11440d07" providerId="LiveId" clId="{67963E9D-65A1-481F-B7D7-8936B04A3CA4}" dt="2019-09-10T10:45:51.587" v="88" actId="478"/>
          <ac:spMkLst>
            <pc:docMk/>
            <pc:sldMk cId="2332784765" sldId="266"/>
            <ac:spMk id="74" creationId="{E76EAB66-28B1-40CF-B268-2A8BA39EB617}"/>
          </ac:spMkLst>
        </pc:spChg>
        <pc:spChg chg="del">
          <ac:chgData name="D K" userId="9ae49f2f11440d07" providerId="LiveId" clId="{67963E9D-65A1-481F-B7D7-8936B04A3CA4}" dt="2019-09-10T10:46:15.761" v="97" actId="478"/>
          <ac:spMkLst>
            <pc:docMk/>
            <pc:sldMk cId="2332784765" sldId="266"/>
            <ac:spMk id="138" creationId="{9D99CA82-AE27-4BBC-87A6-A6D9085153F8}"/>
          </ac:spMkLst>
        </pc:spChg>
        <pc:spChg chg="del">
          <ac:chgData name="D K" userId="9ae49f2f11440d07" providerId="LiveId" clId="{67963E9D-65A1-481F-B7D7-8936B04A3CA4}" dt="2019-09-10T10:45:51.587" v="88" actId="478"/>
          <ac:spMkLst>
            <pc:docMk/>
            <pc:sldMk cId="2332784765" sldId="266"/>
            <ac:spMk id="198" creationId="{16D0D04A-9FCD-4151-A13F-6D245593FC44}"/>
          </ac:spMkLst>
        </pc:spChg>
        <pc:spChg chg="del">
          <ac:chgData name="D K" userId="9ae49f2f11440d07" providerId="LiveId" clId="{67963E9D-65A1-481F-B7D7-8936B04A3CA4}" dt="2019-09-10T10:45:16.425" v="78" actId="478"/>
          <ac:spMkLst>
            <pc:docMk/>
            <pc:sldMk cId="2332784765" sldId="266"/>
            <ac:spMk id="200" creationId="{67461D36-3B58-4E1B-9EFC-D97499F6B5AA}"/>
          </ac:spMkLst>
        </pc:spChg>
        <pc:spChg chg="del">
          <ac:chgData name="D K" userId="9ae49f2f11440d07" providerId="LiveId" clId="{67963E9D-65A1-481F-B7D7-8936B04A3CA4}" dt="2019-09-10T10:45:51.587" v="88" actId="478"/>
          <ac:spMkLst>
            <pc:docMk/>
            <pc:sldMk cId="2332784765" sldId="266"/>
            <ac:spMk id="201" creationId="{220C7CA0-4D46-4845-A4C6-3692F83D42F7}"/>
          </ac:spMkLst>
        </pc:spChg>
        <pc:spChg chg="del">
          <ac:chgData name="D K" userId="9ae49f2f11440d07" providerId="LiveId" clId="{67963E9D-65A1-481F-B7D7-8936B04A3CA4}" dt="2019-09-10T10:45:51.587" v="88" actId="478"/>
          <ac:spMkLst>
            <pc:docMk/>
            <pc:sldMk cId="2332784765" sldId="266"/>
            <ac:spMk id="202" creationId="{B5D3E265-688C-4FC7-A051-8E6B12F80E32}"/>
          </ac:spMkLst>
        </pc:spChg>
        <pc:spChg chg="del">
          <ac:chgData name="D K" userId="9ae49f2f11440d07" providerId="LiveId" clId="{67963E9D-65A1-481F-B7D7-8936B04A3CA4}" dt="2019-09-10T10:45:51.587" v="88" actId="478"/>
          <ac:spMkLst>
            <pc:docMk/>
            <pc:sldMk cId="2332784765" sldId="266"/>
            <ac:spMk id="203" creationId="{6D44727D-27A8-45A3-B2CA-8B65A8A81A53}"/>
          </ac:spMkLst>
        </pc:spChg>
        <pc:spChg chg="del">
          <ac:chgData name="D K" userId="9ae49f2f11440d07" providerId="LiveId" clId="{67963E9D-65A1-481F-B7D7-8936B04A3CA4}" dt="2019-09-10T10:45:51.587" v="88" actId="478"/>
          <ac:spMkLst>
            <pc:docMk/>
            <pc:sldMk cId="2332784765" sldId="266"/>
            <ac:spMk id="205" creationId="{EAED6096-0480-4F26-A05B-35B8C10E27DD}"/>
          </ac:spMkLst>
        </pc:spChg>
        <pc:spChg chg="del">
          <ac:chgData name="D K" userId="9ae49f2f11440d07" providerId="LiveId" clId="{67963E9D-65A1-481F-B7D7-8936B04A3CA4}" dt="2019-09-10T10:45:51.587" v="88" actId="478"/>
          <ac:spMkLst>
            <pc:docMk/>
            <pc:sldMk cId="2332784765" sldId="266"/>
            <ac:spMk id="206" creationId="{6BA45B36-DD44-40BF-8E2C-99C4F2621AF6}"/>
          </ac:spMkLst>
        </pc:spChg>
        <pc:spChg chg="del">
          <ac:chgData name="D K" userId="9ae49f2f11440d07" providerId="LiveId" clId="{67963E9D-65A1-481F-B7D7-8936B04A3CA4}" dt="2019-09-10T10:45:51.587" v="88" actId="478"/>
          <ac:spMkLst>
            <pc:docMk/>
            <pc:sldMk cId="2332784765" sldId="266"/>
            <ac:spMk id="207" creationId="{C651AF7E-68C5-45D1-BFE3-5EA6095E768C}"/>
          </ac:spMkLst>
        </pc:spChg>
        <pc:spChg chg="del">
          <ac:chgData name="D K" userId="9ae49f2f11440d07" providerId="LiveId" clId="{67963E9D-65A1-481F-B7D7-8936B04A3CA4}" dt="2019-09-10T10:45:51.587" v="88" actId="478"/>
          <ac:spMkLst>
            <pc:docMk/>
            <pc:sldMk cId="2332784765" sldId="266"/>
            <ac:spMk id="209" creationId="{7A1C6B32-EB33-47F8-B048-55B78D6BCF87}"/>
          </ac:spMkLst>
        </pc:spChg>
        <pc:spChg chg="del">
          <ac:chgData name="D K" userId="9ae49f2f11440d07" providerId="LiveId" clId="{67963E9D-65A1-481F-B7D7-8936B04A3CA4}" dt="2019-09-10T10:45:51.587" v="88" actId="478"/>
          <ac:spMkLst>
            <pc:docMk/>
            <pc:sldMk cId="2332784765" sldId="266"/>
            <ac:spMk id="211" creationId="{09502F3F-871D-44E7-A771-14BF059ECB67}"/>
          </ac:spMkLst>
        </pc:spChg>
        <pc:spChg chg="del">
          <ac:chgData name="D K" userId="9ae49f2f11440d07" providerId="LiveId" clId="{67963E9D-65A1-481F-B7D7-8936B04A3CA4}" dt="2019-09-10T10:45:51.587" v="88" actId="478"/>
          <ac:spMkLst>
            <pc:docMk/>
            <pc:sldMk cId="2332784765" sldId="266"/>
            <ac:spMk id="213" creationId="{06790411-5430-419F-BD63-AF25AB4FA6E5}"/>
          </ac:spMkLst>
        </pc:spChg>
        <pc:spChg chg="del mod">
          <ac:chgData name="D K" userId="9ae49f2f11440d07" providerId="LiveId" clId="{67963E9D-65A1-481F-B7D7-8936B04A3CA4}" dt="2019-09-10T10:45:57.863" v="90" actId="478"/>
          <ac:spMkLst>
            <pc:docMk/>
            <pc:sldMk cId="2332784765" sldId="266"/>
            <ac:spMk id="216" creationId="{40283E25-AC92-4044-B54A-9A43AA73D4AA}"/>
          </ac:spMkLst>
        </pc:spChg>
        <pc:spChg chg="del">
          <ac:chgData name="D K" userId="9ae49f2f11440d07" providerId="LiveId" clId="{67963E9D-65A1-481F-B7D7-8936B04A3CA4}" dt="2019-09-10T10:45:51.587" v="88" actId="478"/>
          <ac:spMkLst>
            <pc:docMk/>
            <pc:sldMk cId="2332784765" sldId="266"/>
            <ac:spMk id="217" creationId="{A99CDC9F-0530-452D-84A3-44501AE4761B}"/>
          </ac:spMkLst>
        </pc:spChg>
        <pc:spChg chg="del">
          <ac:chgData name="D K" userId="9ae49f2f11440d07" providerId="LiveId" clId="{67963E9D-65A1-481F-B7D7-8936B04A3CA4}" dt="2019-09-10T10:45:51.587" v="88" actId="478"/>
          <ac:spMkLst>
            <pc:docMk/>
            <pc:sldMk cId="2332784765" sldId="266"/>
            <ac:spMk id="218" creationId="{0D9029B2-C052-4E0D-AB8E-09DC772C514A}"/>
          </ac:spMkLst>
        </pc:spChg>
        <pc:spChg chg="del">
          <ac:chgData name="D K" userId="9ae49f2f11440d07" providerId="LiveId" clId="{67963E9D-65A1-481F-B7D7-8936B04A3CA4}" dt="2019-09-10T10:45:51.587" v="88" actId="478"/>
          <ac:spMkLst>
            <pc:docMk/>
            <pc:sldMk cId="2332784765" sldId="266"/>
            <ac:spMk id="219" creationId="{9D4DD83D-E46A-47BE-BEFD-6BFB6833D15E}"/>
          </ac:spMkLst>
        </pc:spChg>
        <pc:spChg chg="del">
          <ac:chgData name="D K" userId="9ae49f2f11440d07" providerId="LiveId" clId="{67963E9D-65A1-481F-B7D7-8936B04A3CA4}" dt="2019-09-10T10:46:02.271" v="92" actId="478"/>
          <ac:spMkLst>
            <pc:docMk/>
            <pc:sldMk cId="2332784765" sldId="266"/>
            <ac:spMk id="220" creationId="{185B963C-9F07-4409-BCBC-3CD506682C62}"/>
          </ac:spMkLst>
        </pc:spChg>
        <pc:picChg chg="mod">
          <ac:chgData name="D K" userId="9ae49f2f11440d07" providerId="LiveId" clId="{67963E9D-65A1-481F-B7D7-8936B04A3CA4}" dt="2019-09-10T10:46:24.950" v="99" actId="1076"/>
          <ac:picMkLst>
            <pc:docMk/>
            <pc:sldMk cId="2332784765" sldId="266"/>
            <ac:picMk id="3" creationId="{B8A8184A-B347-4047-BE88-D143769D6D28}"/>
          </ac:picMkLst>
        </pc:picChg>
        <pc:picChg chg="mod">
          <ac:chgData name="D K" userId="9ae49f2f11440d07" providerId="LiveId" clId="{67963E9D-65A1-481F-B7D7-8936B04A3CA4}" dt="2019-09-10T10:46:33.717" v="101" actId="1076"/>
          <ac:picMkLst>
            <pc:docMk/>
            <pc:sldMk cId="2332784765" sldId="266"/>
            <ac:picMk id="5" creationId="{9E02E373-43EB-46F2-A5B2-14AC5097D4EA}"/>
          </ac:picMkLst>
        </pc:picChg>
        <pc:picChg chg="add del mod">
          <ac:chgData name="D K" userId="9ae49f2f11440d07" providerId="LiveId" clId="{67963E9D-65A1-481F-B7D7-8936B04A3CA4}" dt="2019-09-10T10:45:43.175" v="86" actId="478"/>
          <ac:picMkLst>
            <pc:docMk/>
            <pc:sldMk cId="2332784765" sldId="266"/>
            <ac:picMk id="43" creationId="{BE943E51-8AED-4FF5-9A4C-41958AD930F2}"/>
          </ac:picMkLst>
        </pc:picChg>
        <pc:picChg chg="add del mod">
          <ac:chgData name="D K" userId="9ae49f2f11440d07" providerId="LiveId" clId="{67963E9D-65A1-481F-B7D7-8936B04A3CA4}" dt="2019-09-10T10:45:43.175" v="86" actId="478"/>
          <ac:picMkLst>
            <pc:docMk/>
            <pc:sldMk cId="2332784765" sldId="266"/>
            <ac:picMk id="44" creationId="{D7B0FBC8-47E1-44B5-AA42-2F1BACBA71C1}"/>
          </ac:picMkLst>
        </pc:picChg>
        <pc:picChg chg="mod">
          <ac:chgData name="D K" userId="9ae49f2f11440d07" providerId="LiveId" clId="{67963E9D-65A1-481F-B7D7-8936B04A3CA4}" dt="2019-09-10T10:46:30.340" v="100" actId="1076"/>
          <ac:picMkLst>
            <pc:docMk/>
            <pc:sldMk cId="2332784765" sldId="266"/>
            <ac:picMk id="67" creationId="{71D83079-9CA1-4972-9B64-4750BAD38BCE}"/>
          </ac:picMkLst>
        </pc:picChg>
        <pc:picChg chg="del">
          <ac:chgData name="D K" userId="9ae49f2f11440d07" providerId="LiveId" clId="{67963E9D-65A1-481F-B7D7-8936B04A3CA4}" dt="2019-09-10T10:45:51.587" v="88" actId="478"/>
          <ac:picMkLst>
            <pc:docMk/>
            <pc:sldMk cId="2332784765" sldId="266"/>
            <ac:picMk id="221" creationId="{3527D070-5776-4D91-A7D8-65ECA13C5A60}"/>
          </ac:picMkLst>
        </pc:picChg>
        <pc:picChg chg="del">
          <ac:chgData name="D K" userId="9ae49f2f11440d07" providerId="LiveId" clId="{67963E9D-65A1-481F-B7D7-8936B04A3CA4}" dt="2019-09-10T10:45:59.541" v="91" actId="478"/>
          <ac:picMkLst>
            <pc:docMk/>
            <pc:sldMk cId="2332784765" sldId="266"/>
            <ac:picMk id="222" creationId="{91F861FA-2638-40F8-AE9C-C350B1192545}"/>
          </ac:picMkLst>
        </pc:picChg>
        <pc:cxnChg chg="del">
          <ac:chgData name="D K" userId="9ae49f2f11440d07" providerId="LiveId" clId="{67963E9D-65A1-481F-B7D7-8936B04A3CA4}" dt="2019-09-10T10:45:51.587" v="88" actId="478"/>
          <ac:cxnSpMkLst>
            <pc:docMk/>
            <pc:sldMk cId="2332784765" sldId="266"/>
            <ac:cxnSpMk id="204" creationId="{B2AC3A2B-DAAD-463F-BEF7-93746FA7E616}"/>
          </ac:cxnSpMkLst>
        </pc:cxnChg>
        <pc:cxnChg chg="del">
          <ac:chgData name="D K" userId="9ae49f2f11440d07" providerId="LiveId" clId="{67963E9D-65A1-481F-B7D7-8936B04A3CA4}" dt="2019-09-10T10:45:51.587" v="88" actId="478"/>
          <ac:cxnSpMkLst>
            <pc:docMk/>
            <pc:sldMk cId="2332784765" sldId="266"/>
            <ac:cxnSpMk id="208" creationId="{CBC0DB87-B68C-49E0-97AD-6211567ACDB2}"/>
          </ac:cxnSpMkLst>
        </pc:cxnChg>
        <pc:cxnChg chg="del">
          <ac:chgData name="D K" userId="9ae49f2f11440d07" providerId="LiveId" clId="{67963E9D-65A1-481F-B7D7-8936B04A3CA4}" dt="2019-09-10T10:45:51.587" v="88" actId="478"/>
          <ac:cxnSpMkLst>
            <pc:docMk/>
            <pc:sldMk cId="2332784765" sldId="266"/>
            <ac:cxnSpMk id="210" creationId="{EDE21FEF-DDBC-472C-A2C3-D879347E48B5}"/>
          </ac:cxnSpMkLst>
        </pc:cxnChg>
        <pc:cxnChg chg="del">
          <ac:chgData name="D K" userId="9ae49f2f11440d07" providerId="LiveId" clId="{67963E9D-65A1-481F-B7D7-8936B04A3CA4}" dt="2019-09-10T10:45:51.587" v="88" actId="478"/>
          <ac:cxnSpMkLst>
            <pc:docMk/>
            <pc:sldMk cId="2332784765" sldId="266"/>
            <ac:cxnSpMk id="212" creationId="{1400DADD-D100-4EAE-85CC-1E40E0F94778}"/>
          </ac:cxnSpMkLst>
        </pc:cxnChg>
        <pc:cxnChg chg="del">
          <ac:chgData name="D K" userId="9ae49f2f11440d07" providerId="LiveId" clId="{67963E9D-65A1-481F-B7D7-8936B04A3CA4}" dt="2019-09-10T10:45:51.587" v="88" actId="478"/>
          <ac:cxnSpMkLst>
            <pc:docMk/>
            <pc:sldMk cId="2332784765" sldId="266"/>
            <ac:cxnSpMk id="214" creationId="{48C63E26-94AE-4C87-B17D-6D09AC64DEE4}"/>
          </ac:cxnSpMkLst>
        </pc:cxnChg>
        <pc:cxnChg chg="del">
          <ac:chgData name="D K" userId="9ae49f2f11440d07" providerId="LiveId" clId="{67963E9D-65A1-481F-B7D7-8936B04A3CA4}" dt="2019-09-10T10:45:51.587" v="88" actId="478"/>
          <ac:cxnSpMkLst>
            <pc:docMk/>
            <pc:sldMk cId="2332784765" sldId="266"/>
            <ac:cxnSpMk id="215" creationId="{6BF4A706-F44B-4DE8-8D96-706C257DA96E}"/>
          </ac:cxnSpMkLst>
        </pc:cxnChg>
      </pc:sldChg>
    </pc:docChg>
  </pc:docChgLst>
  <pc:docChgLst>
    <pc:chgData name="D K" userId="9ae49f2f11440d07" providerId="LiveId" clId="{6F18B52F-5624-44FA-890C-369877D79D48}"/>
    <pc:docChg chg="undo custSel modSld">
      <pc:chgData name="D K" userId="9ae49f2f11440d07" providerId="LiveId" clId="{6F18B52F-5624-44FA-890C-369877D79D48}" dt="2019-07-25T21:26:08.970" v="10" actId="20577"/>
      <pc:docMkLst>
        <pc:docMk/>
      </pc:docMkLst>
      <pc:sldChg chg="addSp delSp modSp">
        <pc:chgData name="D K" userId="9ae49f2f11440d07" providerId="LiveId" clId="{6F18B52F-5624-44FA-890C-369877D79D48}" dt="2019-07-25T21:26:08.970" v="10" actId="20577"/>
        <pc:sldMkLst>
          <pc:docMk/>
          <pc:sldMk cId="1891919691" sldId="256"/>
        </pc:sldMkLst>
        <pc:spChg chg="mod">
          <ac:chgData name="D K" userId="9ae49f2f11440d07" providerId="LiveId" clId="{6F18B52F-5624-44FA-890C-369877D79D48}" dt="2019-07-25T21:26:08.970" v="10" actId="20577"/>
          <ac:spMkLst>
            <pc:docMk/>
            <pc:sldMk cId="1891919691" sldId="256"/>
            <ac:spMk id="5" creationId="{00000000-0000-0000-0000-000000000000}"/>
          </ac:spMkLst>
        </pc:spChg>
        <pc:spChg chg="del">
          <ac:chgData name="D K" userId="9ae49f2f11440d07" providerId="LiveId" clId="{6F18B52F-5624-44FA-890C-369877D79D48}" dt="2019-07-25T21:25:55.121" v="2" actId="478"/>
          <ac:spMkLst>
            <pc:docMk/>
            <pc:sldMk cId="1891919691" sldId="256"/>
            <ac:spMk id="6" creationId="{00000000-0000-0000-0000-000000000000}"/>
          </ac:spMkLst>
        </pc:spChg>
        <pc:spChg chg="add mod">
          <ac:chgData name="D K" userId="9ae49f2f11440d07" providerId="LiveId" clId="{6F18B52F-5624-44FA-890C-369877D79D48}" dt="2019-07-25T21:25:52.291" v="1" actId="1076"/>
          <ac:spMkLst>
            <pc:docMk/>
            <pc:sldMk cId="1891919691" sldId="256"/>
            <ac:spMk id="22" creationId="{F8DD4961-EA97-4A33-9C03-B1D57641256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Plan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35-4A9D-BE64-BA3CA2C830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08-44BB-AC68-E5D554E7F1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08-44BB-AC68-E5D554E7F1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F335-4A9D-BE64-BA3CA2C830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E90-49C6-9CED-B1DE41ACAA2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sv-SE"/>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Blad1!$A$2:$A$6</c:f>
              <c:numCache>
                <c:formatCode>General</c:formatCode>
                <c:ptCount val="5"/>
                <c:pt idx="0">
                  <c:v>1</c:v>
                </c:pt>
                <c:pt idx="1">
                  <c:v>2</c:v>
                </c:pt>
                <c:pt idx="2">
                  <c:v>3</c:v>
                </c:pt>
                <c:pt idx="3">
                  <c:v>4</c:v>
                </c:pt>
                <c:pt idx="4">
                  <c:v>5</c:v>
                </c:pt>
              </c:numCache>
            </c:numRef>
          </c:cat>
          <c:val>
            <c:numRef>
              <c:f>Blad1!$B$2:$B$6</c:f>
              <c:numCache>
                <c:formatCode>General</c:formatCode>
                <c:ptCount val="5"/>
                <c:pt idx="0">
                  <c:v>15</c:v>
                </c:pt>
                <c:pt idx="1">
                  <c:v>8</c:v>
                </c:pt>
                <c:pt idx="2">
                  <c:v>35</c:v>
                </c:pt>
                <c:pt idx="3">
                  <c:v>15</c:v>
                </c:pt>
                <c:pt idx="4">
                  <c:v>2</c:v>
                </c:pt>
              </c:numCache>
            </c:numRef>
          </c:val>
          <c:extLst>
            <c:ext xmlns:c16="http://schemas.microsoft.com/office/drawing/2014/chart" uri="{C3380CC4-5D6E-409C-BE32-E72D297353CC}">
              <c16:uniqueId val="{00000000-F335-4A9D-BE64-BA3CA2C8305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83"/>
    </inkml:context>
    <inkml:brush xml:id="br0">
      <inkml:brushProperty name="width" value="0.05" units="cm"/>
      <inkml:brushProperty name="height" value="0.05" units="cm"/>
    </inkml:brush>
  </inkml:definitions>
  <inkml:trace contextRef="#ctx0" brushRef="#br0">27 114 7248 0 0,'0'0'209'0'0,"0"0"72"0"0,0 0 155 0 0,0 0 63 0 0,0 0 12 0 0,0 0 9 0 0,0 0 34 0 0,0 0 20 0 0,0 0 2 0 0,0 0-10 0 0,0 0-38 0 0,0 0-14 0 0,-2-8 2072 0 0,1 2-1666 0 0,1 4-767 0 0,0 1-1 0 0,0 0 0 0 0,0 0 0 0 0,0 0 1 0 0,0 0-1 0 0,0-1 0 0 0,0 1 1 0 0,0-1-1 0 0,3-6 298 0 0,0 1 1 0 0,0 0-1 0 0,1 1 1 0 0,5-8 0 0 0,-3 4-159 0 0,-4 6-231 0 0,0 1 0 0 0,1 0 0 0 0,-1 0 0 0 0,1 0 0 0 0,0 1 0 0 0,4-4 1 0 0,-6 5-52 0 0,1 0 0 0 0,0-1 0 0 0,-1 1 1 0 0,1 0-1 0 0,0 0 0 0 0,0 0 1 0 0,0 1-1 0 0,0-1 0 0 0,0 0 0 0 0,0 1 1 0 0,0-1-1 0 0,4 0 0 0 0,-5 1-10 0 0,0 1 0 0 0,0-1 0 0 0,0 0 0 0 0,0 0 0 0 0,0 0 0 0 0,0 1 0 0 0,0-1 0 0 0,0 1 0 0 0,0-1 0 0 0,0 0 0 0 0,0 1 0 0 0,0 0 0 0 0,0-1 0 0 0,0 1 0 0 0,-1-1 0 0 0,3 2 0 0 0,-2 0 0 0 0,0-1 0 0 0,0 1 0 0 0,1 0 0 0 0,-1-1 0 0 0,0 1 0 0 0,-1 0 0 0 0,2 2 0 0 0,-1 0 18 0 0,0 0 0 0 0,0 0 0 0 0,0 0 0 0 0,-1-1 0 0 0,0 1 0 0 0,0 0 0 0 0,0 0 0 0 0,0 0 0 0 0,-2 7 0 0 0,0-4 180 0 0,0 0 0 0 0,0-1 0 0 0,-1 1 1 0 0,-5 9-1 0 0,1-4-29 0 0,3-6 83 0 0,-5 12 0 0 0,9-18-177 0 0,-1 1-72 0 0,1-1 0 0 0,0 0 0 0 0,0 0 0 0 0,0 0 0 0 0,0 0 0 0 0,0 0 0 0 0,-1 0 0 0 0,1 0 0 0 0,0 0 0 0 0,0 0 0 0 0,0 1 0 0 0,0-1 0 0 0,0 0 0 0 0,0 0 0 0 0,0 0 0 0 0,0 0 0 0 0,-1 0 0 0 0,1 1 0 0 0,0-1 0 0 0,0 0 0 0 0,0 0 0 0 0,0 0 0 0 0,0 0 0 0 0,0 0 0 0 0,0 1 0 0 0,0-1 0 0 0,0 0 0 0 0,0 0 0 0 0,0 0 0 0 0,0 0 0 0 0,0 1 0 0 0,0-1 0 0 0,0 0 0 0 0,0 0 0 0 0,0 0 0 0 0,0 0 0 0 0,1 1 0 0 0,1 5 76 0 0,-1-4-89 0 0,0 0 0 0 0,1 0-1 0 0,-1 0 1 0 0,1 0 0 0 0,0 0-1 0 0,-1-1 1 0 0,1 1 0 0 0,0 0-1 0 0,0-1 1 0 0,0 0-1 0 0,1 1 1 0 0,2 1 0 0 0,12 8-48 0 0,-8-4 67 0 0,-7-5 0 0 0,1-1-1 0 0,-1 1 1 0 0,0 0-1 0 0,0 0 1 0 0,2 3-1 0 0,-4-4-5 0 0,1 0 0 0 0,0 0-1 0 0,-1 0 1 0 0,0 0 0 0 0,1 0 0 0 0,-1 0-1 0 0,0 1 1 0 0,1-1 0 0 0,-1 0 0 0 0,0 0-1 0 0,0 0 1 0 0,0 0 0 0 0,0 1 0 0 0,0-1-1 0 0,0 0 1 0 0,-1 1 0 0 0,0 0 16 0 0,0 1 0 0 0,0-1 1 0 0,0 0-1 0 0,0-1 0 0 0,-1 1 1 0 0,1 0-1 0 0,-1 0 0 0 0,1 0 0 0 0,-1-1 1 0 0,0 1-1 0 0,1-1 0 0 0,-4 3 0 0 0,-2 1 256 0 0,3-1-217 0 0,0-1 0 0 0,1 0 0 0 0,-1-1 0 0 0,0 1 0 0 0,0-1 0 0 0,0 0 0 0 0,-1 0 0 0 0,1 0 0 0 0,-9 2 0 0 0,11-3-64 0 0,-1 0-1 0 0,0-1 1 0 0,1 1-1 0 0,-1-1 1 0 0,0 0 0 0 0,1 0-1 0 0,-1 0 1 0 0,0 0-1 0 0,1 0 1 0 0,-1-1-1 0 0,0 1 1 0 0,1-1-1 0 0,-1 0 1 0 0,1 1 0 0 0,-1-1-1 0 0,1 0 1 0 0,-1 0-1 0 0,1-1 1 0 0,0 1-1 0 0,0 0 1 0 0,-1-1-1 0 0,1 0 1 0 0,-2-1 0 0 0,1 0-325 0 0,1 1 1 0 0,-1-1 0 0 0,1 0 0 0 0,-1 1 0 0 0,-2-6 0 0 0,4 6-397 0 0,0-1-1 0 0,0 1 1 0 0,0 0-1 0 0,0-1 1 0 0,0-2-1 0 0,0-1-5839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7"/>
    </inkml:context>
    <inkml:brush xml:id="br0">
      <inkml:brushProperty name="width" value="0.05" units="cm"/>
      <inkml:brushProperty name="height" value="0.05" units="cm"/>
    </inkml:brush>
  </inkml:definitions>
  <inkml:trace contextRef="#ctx0" brushRef="#br0">12 426 5792 0 0,'0'0'166'0'0,"0"0"85"0"0,0 0 246 0 0,0 0 102 0 0,0 0 17 0 0,0 0-20 0 0,0 0-111 0 0,0 0-49 0 0,0 0-10 0 0,0 0 2 0 0,0 0 16 0 0,0 0 4 0 0,0 0 0 0 0,0 0 0 0 0,0 0 1 0 0,-3-2 898 0 0,1-2-908 0 0,1 3-263 0 0,0-1 0 0 0,0 1 1 0 0,1-1-1 0 0,-1 0 0 0 0,0 1 0 0 0,1-1 0 0 0,-1 0 0 0 0,1 0 1 0 0,0 1-1 0 0,-1-4 0 0 0,2-8 298 0 0,0 1 0 0 0,1-1-1 0 0,1 1 1 0 0,4-16 0 0 0,13-24 86 0 0,-5 14-263 0 0,-7 19-129 0 0,13-33 303 0 0,-17 45-390 0 0,-1-1 0 0 0,8-11 0 0 0,1 0 11 0 0,1-4 34 0 0,-9 18-67 0 0,-3 5-51 0 0,-1 0 0 0 0,0 0 0 0 0,1-1 0 0 0,-1 1 0 0 0,0 0 0 0 0,0 0 0 0 0,1-1 1 0 0,-1 1-1 0 0,0 0 0 0 0,0 0 0 0 0,1-1 0 0 0,-1 1 0 0 0,0 0 0 0 0,0-1 0 0 0,0 1 0 0 0,0 0 0 0 0,0-1 0 0 0,0 1 0 0 0,1 0 0 0 0,-1-1 0 0 0,0 0 46 0 0,5-2-43 0 0,-4 3-11 0 0,-1 0 0 0 0,0 0 0 0 0,0 0 0 0 0,0 0 0 0 0,1-1 0 0 0,-1 1 0 0 0,0 0 0 0 0,1 0 0 0 0,-1 0 0 0 0,0 0 0 0 0,0 0 0 0 0,1 0 0 0 0,-1 0 0 0 0,0 0 0 0 0,0 0 0 0 0,1 0 0 0 0,-1 0 0 0 0,0 0 0 0 0,0 0-1 0 0,1 0 1 0 0,-1 0 0 0 0,0 1 0 0 0,0-1 0 0 0,1 0 0 0 0,-1 0 0 0 0,0 0 0 0 0,1 0 0 0 0,7 2 11 0 0,14 6 0 0 0,-17-6-5 0 0,0 0-1 0 0,0 0 0 0 0,0 0 0 0 0,0-1 1 0 0,1 0-1 0 0,-1 0 0 0 0,7 0 0 0 0,10 0-14 0 0,-9-1-13 0 0,16-1 0 0 0,7 0 10 0 0,-23 1 13 0 0,25-4-1 0 0,16-2 0 0 0,-11 2 0 0 0,26-1 0 0 0,-53 3 0 0 0,21 1 0 0 0,1 0 0 0 0,-32 1 0 0 0,90-9 0 0 0,-39 4 0 0 0,-8 2 0 0 0,16-2 34 0 0,-5 1-4 0 0,-11 0-2 0 0,11-1 8 0 0,-28 2 2 0 0,52 2 1 0 0,-47 1 2 0 0,-12 0-32 0 0,63-2-8 0 0,-15 0-1 0 0,20 0 32 0 0,2 0 0 0 0,-29 0-32 0 0,-56 2 0 0 0,13 2 0 0 0,-19-1 0 0 0,1 0 0 0 0,0-1 0 0 0,9 0 0 0 0,3-1 22 0 0,27 2 0 0 0,-7 1-2 0 0,38 0-38 0 0,-71-2-18 0 0,44 2 81 0 0,-43-2-41 0 0,-1 0-1 0 0,1 0 1 0 0,0-1 0 0 0,4 0-1 0 0,14-1-153 0 0,-10 1 263 0 0,13-2 0 0 0,-13 2-33 0 0,15-1 1 0 0,-6-2 76 0 0,-22 4-104 0 0,3-2 14 0 0,0 0 8 0 0,6-5 74 0 0,-8 6-146 0 0,-1 1 0 0 0,0 0 1 0 0,1 0-1 0 0,-1 0 0 0 0,0 0 0 0 0,0 0 0 0 0,1 0 1 0 0,-1 0-1 0 0,0-1 0 0 0,1 1 0 0 0,-1 0 0 0 0,0 0 1 0 0,1 0-1 0 0,-1 0 0 0 0,0 0 0 0 0,1 1 0 0 0,-1-1 1 0 0,0 0-1 0 0,1 0 0 0 0,-1 0 0 0 0,0 0 0 0 0,1 0 1 0 0,-1 0-1 0 0,0 0 0 0 0,1 1 0 0 0,-1-1 0 0 0,0 0 1 0 0,1 0-1 0 0,-1 0 0 0 0,0 1 0 0 0,1-1 0 0 0,-1 0 8 0 0,1 2 29 0 0,1-1 0 0 0,-1 0 0 0 0,0 1 0 0 0,0-1 0 0 0,0 1 0 0 0,0-1 0 0 0,0 1 0 0 0,0 0 0 0 0,0-1 0 0 0,0 3 0 0 0,2 2 102 0 0,0 0 1 0 0,0 0 0 0 0,-1 0 0 0 0,0 1 0 0 0,-1-1 1 0 0,2 13-1 0 0,0-6 39 0 0,17 135 1767 0 0,-9-64-1337 0 0,-11-56-420 0 0,0-17-57 0 0,0-11-108 0 0,0 0-103 0 0,0 0-56 0 0,0 0-18 0 0,0 0-168 0 0,0 0-702 0 0,0 0-312 0 0,0 0-1334 0 0,1-3-5093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8"/>
    </inkml:context>
    <inkml:brush xml:id="br0">
      <inkml:brushProperty name="width" value="0.05" units="cm"/>
      <inkml:brushProperty name="height" value="0.05" units="cm"/>
      <inkml:brushProperty name="color" value="#66CC00"/>
    </inkml:brush>
  </inkml:definitions>
  <inkml:trace contextRef="#ctx0" brushRef="#br0">18 0 13760 0 0,'0'0'304'0'0,"0"0"64"0"0,0 0 16 0 0,0 0 0 0 0,0 0-312 0 0,0 0-72 0 0,0 0 0 0 0,-6 2 0 0 0,6-2 0 0 0,-6 3-136 0 0,6-3 32 0 0,0 0 8 0 0,0 0-72 0 0,0 0-16 0 0,0 0 0 0 0,-6 6 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9"/>
    </inkml:context>
    <inkml:brush xml:id="br0">
      <inkml:brushProperty name="width" value="0.05" units="cm"/>
      <inkml:brushProperty name="height" value="0.05" units="cm"/>
      <inkml:brushProperty name="color" value="#66CC00"/>
    </inkml:brush>
  </inkml:definitions>
  <inkml:trace contextRef="#ctx0" brushRef="#br0">180 0 11944 0 0,'0'0'336'0'0,"-6"5"80"0"0,6-5-336 0 0,-6 4-80 0 0,3 1 0 0 0,-3-2 0 0 0,6-3 384 0 0,-6 5 64 0 0,6-5 16 0 0,-4 6 0 0 0,-2 0-224 0 0,6-6-48 0 0,0 0 0 0 0,0 0-8 0 0,0 0-184 0 0,0 0-96 0 0,0 0 16 0 0,0 0-6000 0 0</inkml:trace>
  <inkml:trace contextRef="#ctx0" brushRef="#br0" timeOffset="1">36 275 13224 0 0,'0'0'389'0'0,"0"0"-6"0"0,-13 6 905 0 0,-3-2 991 0 0,15-4-3083 0 0,-4 3-2163 0 0,4-3-2177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61"/>
    </inkml:context>
    <inkml:brush xml:id="br0">
      <inkml:brushProperty name="width" value="0.05" units="cm"/>
      <inkml:brushProperty name="height" value="0.05" units="cm"/>
      <inkml:brushProperty name="color" value="#66CC00"/>
    </inkml:brush>
  </inkml:definitions>
  <inkml:trace contextRef="#ctx0" brushRef="#br0">123 0 12440 0 0,'-3'6'602'0'0,"-6"16"86"0"0,6-12 48 0 0,-9 15 0 0 0,10-22 357 0 0,1 0-633 0 0,-1 5 1275 0 0,2-6-1847 0 0,-2 2-431 0 0,1-3-4316 0 0,1-1-725 0 0</inkml:trace>
  <inkml:trace contextRef="#ctx0" brushRef="#br0" timeOffset="1">51 205 15232 0 0,'-3'5'745'0'0,"-44"42"1765"0"0,46-46-2810 0 0,1-1-520 0 0,0 0-225 0 0,0 0-897 0 0,0 0-3414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63"/>
    </inkml:context>
    <inkml:brush xml:id="br0">
      <inkml:brushProperty name="width" value="0.05" units="cm"/>
      <inkml:brushProperty name="height" value="0.05" units="cm"/>
      <inkml:brushProperty name="color" value="#66CC00"/>
    </inkml:brush>
  </inkml:definitions>
  <inkml:trace contextRef="#ctx0" brushRef="#br0">82 0 10448 0 0,'0'6'505'0'0,"-1"-1"-330"0"0,0-2-106 0 0,1 0 1 0 0,-1 0-1 0 0,0 0 1 0 0,0 1-1 0 0,-1-1 1 0 0,1 0-1 0 0,-2 3 1 0 0,0 0 1402 0 0,2-3-3500 0 0,1-3 780 0 0</inkml:trace>
  <inkml:trace contextRef="#ctx0" brushRef="#br0" timeOffset="1">40 140 11312 0 0,'-1'2'332'0'0,"-25"51"2081"0"0,23-48-1947 0 0,2-4-447 0 0,1-1 1 0 0,-1 1-1 0 0,1 0 0 0 0,-1-1 0 0 0,1 1 0 0 0,-1 0 0 0 0,1-1 0 0 0,0 1 0 0 0,-1 0 0 0 0,1-1 0 0 0,0 1 0 0 0,0 0 0 0 0,0 0 0 0 0,-1-1 0 0 0,1 1 0 0 0,0 0 0 0 0,0 1 0 0 0,-3 11-737 0 0,3-13 274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65"/>
    </inkml:context>
    <inkml:brush xml:id="br0">
      <inkml:brushProperty name="width" value="0.05" units="cm"/>
      <inkml:brushProperty name="height" value="0.05" units="cm"/>
      <inkml:brushProperty name="color" value="#66CC00"/>
    </inkml:brush>
  </inkml:definitions>
  <inkml:trace contextRef="#ctx0" brushRef="#br0">76 0 10968 0 0,'0'0'248'0'0,"0"0"34"0"0,0 0 21 0 0,0 0-34 0 0,-6 7 314 0 0,-1 2 1673 0 0,5-6-2055 0 0,1 0 1 0 0,-1-1 0 0 0,0 1 0 0 0,1 0 0 0 0,-2 6 0 0 0,-7 22-189 0 0,8-24 42 0 0,1-5-59 0 0,1-1 1 0 0,-1 1-1 0 0,1 0 0 0 0,-1-1 1 0 0,1 1-1 0 0,0 0 0 0 0,0-1 1 0 0,0 1-1 0 0,0 3 1 0 0,-3 2-2435 0 0,3-7 1084 0 0</inkml:trace>
  <inkml:trace contextRef="#ctx0" brushRef="#br0" timeOffset="1">1 275 3800 0 0,'0'0'80'0'0,"0"0"16"0"0,0 0 8 0 0,0 0 8 0 0,0 0-1776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67"/>
    </inkml:context>
    <inkml:brush xml:id="br0">
      <inkml:brushProperty name="width" value="0.05" units="cm"/>
      <inkml:brushProperty name="height" value="0.05" units="cm"/>
      <inkml:brushProperty name="color" value="#66CC00"/>
    </inkml:brush>
  </inkml:definitions>
  <inkml:trace contextRef="#ctx0" brushRef="#br0">0 1 11888 0 0,'0'0'266'0'0,"0"0"44"0"0,0 0 14 0 0,0 0-31 0 0,1 5-182 0 0,1 5 126 0 0,0-6 213 0 0,-1 1 0 0 0,0-1 1 0 0,0 1-1 0 0,0 0 0 0 0,-1 4 0 0 0,1 16 711 0 0,0-14-405 0 0,-2 23 0 0 0,-1-9 167 0 0,2 40 0 0 0,1-23-310 0 0,-1-1-135 0 0,-1-13 52 0 0,5 51-1 0 0,-3-74-448 0 0,-1-1 0 0 0,0 0 0 0 0,1 0 0 0 0,-1 1 0 0 0,-1-1 0 0 0,1 0 0 0 0,-1 1-1 0 0,-1 7 1 0 0,2-12-74 0 0,0 0-1 0 0,-1 1 1 0 0,1-1-1 0 0,0 0 1 0 0,0 0-1 0 0,0 1 0 0 0,0-1 1 0 0,0 0-1 0 0,0 0 1 0 0,0 1-1 0 0,0-1 1 0 0,0 0-1 0 0,0 0 1 0 0,0 1-1 0 0,0-1 1 0 0,0 0-1 0 0,0 1 0 0 0,0-1 1 0 0,0 0-1 0 0,0 0 1 0 0,0 1-1 0 0,0-1 1 0 0,0 0-1 0 0,0 0 1 0 0,0 1-1 0 0,0-1 1 0 0,1 0-1 0 0,-1 0 0 0 0,0 0 1 0 0,0 1-1 0 0,0-1 1 0 0,0 0-1 0 0,1 0 1 0 0,-1 0-1 0 0,0 1 1 0 0,0-1-1 0 0,0 0 0 0 0,1 0 1 0 0,-1 0-1 0 0,0 0 1 0 0,0 0-1 0 0,1 0 1 0 0,-1 1-1 0 0,0-1 1 0 0,0 0-1 0 0,1 0 1 0 0,-1 0-1 0 0,0 0 0 0 0,0 0 1 0 0,1 0-1 0 0,-1 0 1 0 0,1 0-1 0 0,0 0 19 0 0,0 0 0 0 0,0 0 0 0 0,0 0 0 0 0,0 0 0 0 0,1 0 0 0 0,-1 0 0 0 0,0 0 0 0 0,0 0-1 0 0,0-1 1 0 0,2 0 0 0 0,24-21 39 0 0,20-26-64 0 0,-4 4 0 0 0,12 0 0 0 0,-41 33 0 0 0,13-11 126 0 0,-27 22-166 0 0,1-1 0 0 0,-1 1 1 0 0,1 0-1 0 0,-1-1 0 0 0,1 1 1 0 0,-1 0-1 0 0,1 0 0 0 0,-1-1 1 0 0,1 1-1 0 0,-1 0 0 0 0,1 0 1 0 0,-1 0-1 0 0,1-1 0 0 0,-1 1 1 0 0,1 0-1 0 0,-1 0 0 0 0,1 0 1 0 0,0 0-1 0 0,-1 0 0 0 0,1 0 1 0 0,-1 0-1 0 0,1 0 1 0 0,-1 1-1 0 0,1-1 0 0 0,-1 0 1 0 0,1 0-1 0 0,0 0 0 0 0,-1 1 1 0 0,1-1-1 0 0,0 1 0 0 0,-1-1-884 0 0,3 3-5991 0 0,0 3 323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68"/>
    </inkml:context>
    <inkml:brush xml:id="br0">
      <inkml:brushProperty name="width" value="0.05" units="cm"/>
      <inkml:brushProperty name="height" value="0.05" units="cm"/>
      <inkml:brushProperty name="color" value="#66CC00"/>
    </inkml:brush>
  </inkml:definitions>
  <inkml:trace contextRef="#ctx0" brushRef="#br0">41 110 10680 0 0,'0'0'241'0'0,"-6"6"590"0"0,5-6-476 0 0,0 1 0 0 0,0 0 0 0 0,0 0 1 0 0,0 0-1 0 0,0-1 0 0 0,0 1 0 0 0,0-1 1 0 0,0 1-1 0 0,0-1 0 0 0,0 1 0 0 0,-1 0 1 0 0,1-1-157 0 0,1 0 0 0 0,-1 0 0 0 0,1 0 1 0 0,-1 0-1 0 0,1 0 0 0 0,-1 0 0 0 0,1 0 1 0 0,-1 0-1 0 0,1 0 0 0 0,-1 0 0 0 0,1 0 1 0 0,-1-1-1 0 0,1 1 0 0 0,0 0 0 0 0,-1 0 1 0 0,1 0-1 0 0,-1-1 0 0 0,1 1 0 0 0,0 0 1 0 0,-1 0-1 0 0,0-1 0 0 0,1 0 298 0 0,0 1-1 0 0,-8-11 567 0 0,7 10-986 0 0,1 0 0 0 0,-1 0 1 0 0,1-1-1 0 0,0 1 0 0 0,-1-1 0 0 0,1 1 1 0 0,0 0-1 0 0,0-1 0 0 0,0 1 0 0 0,0-1 0 0 0,0 1 1 0 0,0 0-1 0 0,1-1 0 0 0,-1 1 0 0 0,0-1 0 0 0,1-1 1 0 0,0 1-6 0 0,0-1 1 0 0,0 1 0 0 0,0-1 0 0 0,0 1-1 0 0,1 0 1 0 0,-1 0 0 0 0,3-3 0 0 0,3-4 61 0 0,1 1 1 0 0,0 1-1 0 0,15-13 1 0 0,-19 18-125 0 0,0-1 1 0 0,0 1 0 0 0,0 0 0 0 0,1 0-1 0 0,-1 0 1 0 0,0 1 0 0 0,1 0-1 0 0,-1 0 1 0 0,1 0 0 0 0,-1 0 0 0 0,7 0-1 0 0,-7 2-14 0 0,0 0 0 0 0,-1 0-1 0 0,1 0 1 0 0,0 0 0 0 0,-1 0 0 0 0,1 1-1 0 0,-1-1 1 0 0,1 1 0 0 0,-1 0-1 0 0,0 0 1 0 0,0 1 0 0 0,0-1 0 0 0,4 4-1 0 0,-5-3 5 0 0,1 0-1 0 0,0 1 0 0 0,-1-1 1 0 0,0 1-1 0 0,0 0 1 0 0,0-1-1 0 0,0 1 0 0 0,-1 0 1 0 0,1 0-1 0 0,-1 0 1 0 0,0 1-1 0 0,0-1 0 0 0,0 0 1 0 0,-1 0-1 0 0,1 9 1 0 0,-2 2-8 0 0,0 0 1 0 0,0 0-1 0 0,-5 17 1 0 0,3-17-19 0 0,-2 8 8 0 0,-10 27 0 0 0,-3 17-21 0 0,15-54 35 0 0,1-6-8 0 0,1 0 0 0 0,-1 12 0 0 0,2-16 11 0 0,0-1-1 0 0,0 0 0 0 0,0 0 0 0 0,0 1 0 0 0,1-1 0 0 0,-1 0 0 0 0,1 0 1 0 0,0 0-1 0 0,-1 0 0 0 0,1 0 0 0 0,0 0 0 0 0,2 4 0 0 0,-1-5 4 0 0,-1 1 1 0 0,0-1-1 0 0,1 0 0 0 0,-1 0 0 0 0,1 1 0 0 0,-1-1 0 0 0,1 0 1 0 0,-1-1-1 0 0,1 1 0 0 0,0 0 0 0 0,-1 0 0 0 0,4 0 1 0 0,-2 0 4 0 0,0 0 0 0 0,0-1 0 0 0,0 1 0 0 0,1-1 1 0 0,-1 0-1 0 0,5 0 0 0 0,2-2 91 0 0,1-1-1 0 0,-1 0 1 0 0,0 0 0 0 0,1-1-1 0 0,-2 0 1 0 0,1-1 0 0 0,15-10-1 0 0,-23 14-360 0 0,5-4 312 0 0,-1 1 0 0 0,1 1 1 0 0,13-6-1 0 0,-2 6-7303 0 0,-11 3-605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69"/>
    </inkml:context>
    <inkml:brush xml:id="br0">
      <inkml:brushProperty name="width" value="0.05" units="cm"/>
      <inkml:brushProperty name="height" value="0.05" units="cm"/>
      <inkml:brushProperty name="color" value="#66CC00"/>
    </inkml:brush>
  </inkml:definitions>
  <inkml:trace contextRef="#ctx0" brushRef="#br0">0 210 9816 0 0,'0'0'222'0'0,"0"0"30"0"0,0 0 19 0 0,0 0 57 0 0,0 0 209 0 0,0 0 95 0 0,0 0 22 0 0,0 0-28 0 0,0 0-122 0 0,0 0-50 0 0,0 0-8 0 0,0-10 980 0 0,2 6-1308 0 0,-1-1 1 0 0,1 1 0 0 0,0 0 0 0 0,0 0 0 0 0,0 0 0 0 0,0 0 0 0 0,4-5 0 0 0,7-14 81 0 0,-6 12-65 0 0,-1 0 0 0 0,15-18 0 0 0,5-8 92 0 0,-23 32-218 0 0,1 0-1 0 0,-1 1 1 0 0,1-1-1 0 0,-1 1 0 0 0,1 0 1 0 0,1 0-1 0 0,-1 1 0 0 0,0-1 1 0 0,1 1-1 0 0,7-4 0 0 0,-12 6 0 0 0,1 1-1 0 0,-1 0 1 0 0,0 0-1 0 0,1-1 1 0 0,-1 1-1 0 0,1 0 1 0 0,-1 0-1 0 0,0 0 1 0 0,1 0-1 0 0,-1 0 1 0 0,1 0-1 0 0,-1 0 1 0 0,1 0-1 0 0,-1 0 1 0 0,0 0-1 0 0,1 0 1 0 0,-1 0-1 0 0,1 0 1 0 0,-1 0-1 0 0,1 0 1 0 0,-1 0-1 0 0,0 0 1 0 0,1 1-1 0 0,-1-1 1 0 0,1 0-1 0 0,0 0 1 0 0,-1 1 9 0 0,1 0 0 0 0,0 0 0 0 0,-1 0 0 0 0,1-1 0 0 0,-1 1 0 0 0,1 0 0 0 0,-1 0 0 0 0,1 0 0 0 0,-1 0 0 0 0,1 0 0 0 0,-1 2 0 0 0,2 3 97 0 0,-1 1 0 0 0,0 0 1 0 0,0 7-1 0 0,0-8 34 0 0,1 10 109 0 0,0 11 231 0 0,13 51-1 0 0,-11-61-635 0 0,1 6-175 0 0,1-10-5209 0 0,-3-7-608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0"/>
    </inkml:context>
    <inkml:brush xml:id="br0">
      <inkml:brushProperty name="width" value="0.05" units="cm"/>
      <inkml:brushProperty name="height" value="0.05" units="cm"/>
      <inkml:brushProperty name="color" value="#66CC00"/>
    </inkml:brush>
  </inkml:definitions>
  <inkml:trace contextRef="#ctx0" brushRef="#br0">0 238 13392 0 0,'0'0'298'0'0,"0"0"46"0"0,0 0 24 0 0,0 0-38 0 0,0 0-106 0 0,0 0 366 0 0,0 0 180 0 0,0 0 35 0 0,0 0-29 0 0,0 0-160 0 0,0 0-68 0 0,0 0-18 0 0,4-3 402 0 0,4-4-641 0 0,0 0 0 0 0,-1 0 0 0 0,0-1 0 0 0,0 0 0 0 0,10-17-1 0 0,9-10 15 0 0,37-46 21 0 0,-57 72-356 0 0,13-12-1 0 0,-8 9 32 0 0,-9 9-1 0 0,-1 2 0 0 0,0 0 0 0 0,0 0 0 0 0,0 0 0 0 0,0 0 0 0 0,0 0 0 0 0,0 1 0 0 0,0-1 0 0 0,0 0 0 0 0,0 0 0 0 0,0 1 0 0 0,0-1 0 0 0,0 1 0 0 0,1-1 0 0 0,1 1 0 0 0,1 0 0 0 0,-3 2-4 0 0,0-1 0 0 0,0 0-1 0 0,0 1 1 0 0,0-1-1 0 0,0 1 1 0 0,0-1 0 0 0,-1 1-1 0 0,1 0 1 0 0,-1-1 0 0 0,1 1-1 0 0,-1 0 1 0 0,0-1 0 0 0,1 1-1 0 0,-1 3 1 0 0,0 29-4 0 0,-1-17-1 0 0,4 91-45 0 0,-2-97-50 0 0,0-1 1 0 0,0 0-1 0 0,1 0 0 0 0,0-1 0 0 0,1 1 0 0 0,0 0 1 0 0,5 10-1 0 0,-7-19-144 0 0,-1 0 1 0 0,1 0 0 0 0,-1 0 0 0 0,1 0 0 0 0,-1 0-1 0 0,1-1 1 0 0,0 1 0 0 0,-1 0 0 0 0,1 0 0 0 0,0-1-1 0 0,1 2 1 0 0,4 1-6683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1"/>
    </inkml:context>
    <inkml:brush xml:id="br0">
      <inkml:brushProperty name="width" value="0.05" units="cm"/>
      <inkml:brushProperty name="height" value="0.05" units="cm"/>
      <inkml:brushProperty name="color" value="#66CC00"/>
    </inkml:brush>
  </inkml:definitions>
  <inkml:trace contextRef="#ctx0" brushRef="#br0">0 230 11344 0 0,'0'0'256'0'0,"0"0"34"0"0,0 0 21 0 0,0 0-35 0 0,0 0-61 0 0,0 0 410 0 0,0 0 198 0 0,0 0 38 0 0,0 0-36 0 0,6-3 362 0 0,31-38 1164 0 0,-11 12-1673 0 0,-15 16-407 0 0,12-17 1 0 0,-16 20-215 0 0,0 0 0 0 0,0 1 1 0 0,1 0-1 0 0,16-14 0 0 0,-5 8-19 0 0,-15 11-26 0 0,1 0 0 0 0,0-1 1 0 0,0 2-1 0 0,1-1 0 0 0,-1 1 0 0 0,1-1 1 0 0,-1 2-1 0 0,1-1 0 0 0,9-2 0 0 0,-14 5-5 0 0,0-1-1 0 0,1 1 0 0 0,-1 0 1 0 0,0 0-1 0 0,0 1 1 0 0,0-1-1 0 0,0 0 0 0 0,0 0 1 0 0,0 0-1 0 0,0 1 0 0 0,0-1 1 0 0,0 1-1 0 0,0-1 0 0 0,0 1 1 0 0,0-1-1 0 0,0 1 1 0 0,0-1-1 0 0,0 1 0 0 0,0 0 1 0 0,0 0-1 0 0,-1-1 0 0 0,1 1 1 0 0,0 0-1 0 0,-1 0 0 0 0,1 0 1 0 0,0 0-1 0 0,-1 0 0 0 0,1 0 1 0 0,-1 0-1 0 0,1 0 1 0 0,0 2-1 0 0,1 3 61 0 0,0 1 0 0 0,-1 0 0 0 0,1 0 0 0 0,0 7 0 0 0,-1-6-18 0 0,2 51 435 0 0,-1-18-284 0 0,-1-32-199 0 0,0 14-43 0 0,2-1-1 0 0,8 38 1 0 0,-10-54-257 0 0,3 9-685 0 0,0-5-4370 0 0,-1-2-1330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6"/>
    </inkml:context>
    <inkml:brush xml:id="br0">
      <inkml:brushProperty name="width" value="0.05" units="cm"/>
      <inkml:brushProperty name="height" value="0.05" units="cm"/>
      <inkml:brushProperty name="color" value="#E71224"/>
    </inkml:brush>
  </inkml:definitions>
  <inkml:trace contextRef="#ctx0" brushRef="#br0">11 145 7728 0 0,'0'0'225'0'0,"-2"7"38"0"0,2-7-84 0 0,0 1 0 0 0,0 0 0 0 0,0 0 0 0 0,0-1 0 0 0,-1 1 1 0 0,1 0-1 0 0,0-1 0 0 0,0 1 0 0 0,-1 1 0 0 0,-1 4 1612 0 0,-3 13 3306 0 0,5-18-4437 0 0,0-1-16 0 0,0 0-4 0 0,0 2 337 0 0,1-2 4142 0 0,7-27-3836 0 0,8-31-226 0 0,2-16-765 0 0,-9 49-292 0 0,-5 21-16 0 0,-4 4-20 0 0,1 0 1 0 0,-1 0-1 0 0,1 0 0 0 0,-1 0 1 0 0,1 0-1 0 0,-1 0 1 0 0,1 0-1 0 0,-1 0 0 0 0,1 0 1 0 0,-1 0-1 0 0,1 0 0 0 0,-1 1 1 0 0,1-1-1 0 0,-1 0 0 0 0,1 0 1 0 0,-1 0-1 0 0,1 1 0 0 0,-1-1 1 0 0,1 0-1 0 0,-1 0 0 0 0,0 1 1 0 0,1-1-1 0 0,0 1 0 0 0,10 10-1791 0 0,-6-5-1472 0 0,-2-2-775 0 0,4 3-3477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2"/>
    </inkml:context>
    <inkml:brush xml:id="br0">
      <inkml:brushProperty name="width" value="0.05" units="cm"/>
      <inkml:brushProperty name="height" value="0.05" units="cm"/>
      <inkml:brushProperty name="color" value="#004F8B"/>
    </inkml:brush>
  </inkml:definitions>
  <inkml:trace contextRef="#ctx0" brushRef="#br0">778 6507 9072 0 0,'0'0'200'0'0,"0"0"33"0"0,-6-8 270 0 0,4 5-473 0 0,1 1 23 0 0,0 1-1 0 0,0-1 0 0 0,1 1 0 0 0,-1-1 0 0 0,0 1 0 0 0,1-1 0 0 0,-1 1 0 0 0,1-1 1 0 0,-1-3-1 0 0,1 5 7 0 0,0-1 0 0 0,-1 1 0 0 0,1 0 0 0 0,0-1 0 0 0,0 1 0 0 0,-1-1 0 0 0,1 1 1 0 0,0 0-1 0 0,-1-1 0 0 0,1 1 0 0 0,0 0 0 0 0,-1-1 0 0 0,1 1 0 0 0,0 0 0 0 0,-1 0 0 0 0,1-1 0 0 0,0 1 1 0 0,-1 0-1 0 0,1 0 0 0 0,-1 0 0 0 0,0-1 0 0 0,-4-2 966 0 0,-13-14 519 0 0,12 10-834 0 0,-2 0 0 0 0,-8-6 1 0 0,4 1 87 0 0,10 11-689 0 0,0-1 1 0 0,1 0 0 0 0,-1 0-1 0 0,0 1 1 0 0,0-1 0 0 0,0 1-1 0 0,0 0 1 0 0,-1-1-1 0 0,-2 0 1 0 0,-13-7 550 0 0,15 8-554 0 0,1-1-1 0 0,-1 1 1 0 0,0 0 0 0 0,1 0 0 0 0,-1 0-1 0 0,0 0 1 0 0,0 0 0 0 0,0 1 0 0 0,-3-1-1 0 0,-25-3 407 0 0,22 2-113 0 0,-16-1 0 0 0,6 2 101 0 0,14 1-428 0 0,-1-1 1 0 0,1 1-1 0 0,0 0 1 0 0,-10 2-1 0 0,-32 1 264 0 0,34-1-217 0 0,-10 2 66 0 0,13-1-90 0 0,-18 2-1 0 0,19-3-89 0 0,0-1-1 0 0,-15 6 1 0 0,7-1 50 0 0,-3 1-3 0 0,4 0-21 0 0,10-5-7 0 0,1 0 0 0 0,0 1 0 0 0,0 0 0 0 0,-8 5 1 0 0,6-2 37 0 0,-37 27 460 0 0,35-27-512 0 0,0 1 0 0 0,0 0 0 0 0,1 1 0 0 0,-1 0 0 0 0,2 0 0 0 0,-1 0 0 0 0,1 1 0 0 0,-11 19 0 0 0,-1 0-9 0 0,15-21-5 0 0,-1-1 1 0 0,1 1 0 0 0,0 0 0 0 0,-5 12-1 0 0,-3 12-270 0 0,6-16 320 0 0,1-1 1 0 0,0 0 0 0 0,1 1 0 0 0,-3 19 0 0 0,0-10-43 0 0,5-19-36 0 0,0 0 0 0 0,1 1 0 0 0,-1 6 0 0 0,-3 27-40 0 0,1-7 6 0 0,0 35 0 0 0,3-45 66 0 0,1-13 0 0 0,0 0 0 0 0,0 9 0 0 0,2-4 0 0 0,1 15 0 0 0,11 49 0 0 0,-2-19 0 0 0,20 38 128 0 0,-30-91-116 0 0,1-1 0 0 0,5 10 0 0 0,4 8 16 0 0,20 52-28 0 0,-26-61 0 0 0,1 0 0 0 0,0 0 0 0 0,0-1 0 0 0,2 0 0 0 0,12 17 0 0 0,-14-21 0 0 0,13 13 0 0 0,2-1 0 0 0,25 20 0 0 0,-26-24 0 0 0,-7-7 0 0 0,27 18 0 0 0,-17-14 0 0 0,-16-8 0 0 0,1 0 0 0 0,1-1 0 0 0,10 4 0 0 0,-2-2 32 0 0,-11-4-2 0 0,0 0 1 0 0,0-1-1 0 0,0 0 1 0 0,13 2-1 0 0,7 0 113 0 0,-18-2-102 0 0,18 1-1 0 0,-9-2-154 0 0,26 4 0 0 0,-13 0 118 0 0,19 1 50 0 0,-29-3-51 0 0,0-1 1 0 0,38-1 0 0 0,-37-1-5 0 0,-2-1 23 0 0,24-4 0 0 0,-9 0 9 0 0,-22 4 12 0 0,64-10 170 0 0,68-23-136 0 0,-134 31-58 0 0,0 0 0 0 0,0-1-1 0 0,13-7 1 0 0,18-9 65 0 0,-26 13-21 0 0,19-12 1 0 0,37-19 3 0 0,-31 17-68 0 0,9-9 102 0 0,-31 19-74 0 0,88-62 91 0 0,-88 57-32 0 0,-1 0 0 0 0,-1-1 0 0 0,19-24 0 0 0,-8 11 61 0 0,-20 23-22 0 0,-1 0 0 0 0,10-13 0 0 0,22-25 3 0 0,-21 25-128 0 0,-13 16 0 0 0,-1 0 0 0 0,0-1 0 0 0,0 0 0 0 0,-1 0 0 0 0,4-5 0 0 0,7-13-6 0 0,22-28 1 0 0,-9 13 0 0 0,-8 13 5 0 0,5-8 0 0 0,-3 1 29 0 0,-12 20-7 0 0,8-18-1 0 0,-12 23-21 0 0,0-1 0 0 0,9-10-1 0 0,-9 12 4 0 0,-1 0 0 0 0,1 0 1 0 0,-1 0-1 0 0,5-12 0 0 0,37-86 302 0 0,-33 78-174 0 0,-10 21-99 0 0,0-1-1 0 0,0 0 0 0 0,0 0 1 0 0,1-6-1 0 0,0 0-6 0 0,8-18 1 0 0,-7 19-12 0 0,8-23 1 0 0,-4 7 31 0 0,-6 21-23 0 0,-1-1 1 0 0,0 1-1 0 0,2-13 0 0 0,-3 14-5 0 0,1-1-1 0 0,-1 1 1 0 0,1 0 0 0 0,4-9 0 0 0,3-10 21 0 0,-3 7 6 0 0,-4 11-18 0 0,1-1 0 0 0,2-12-1 0 0,-4 11-16 0 0,1 1 0 0 0,1 0 0 0 0,-1 0-1 0 0,1 0 1 0 0,0 0 0 0 0,1 0 0 0 0,6-9 0 0 0,-5 7 10 0 0,0 0 0 0 0,7-17 0 0 0,-10 21 7 0 0,-1 0 1 0 0,0 0-1 0 0,0-1 1 0 0,0-7 0 0 0,2-12 38 0 0,0 4 71 0 0,-3 17-108 0 0,1-1 1 0 0,-1 1-1 0 0,1-1 0 0 0,0 1 1 0 0,1-1-1 0 0,2-6 0 0 0,-3 8-14 0 0,0 0-1 0 0,0 0 0 0 0,0-1 0 0 0,0 1 0 0 0,0-7 0 0 0,5-13 40 0 0,-6 21-49 0 0,1 0-1 0 0,-1 0 0 0 0,1 0 1 0 0,-1 0-1 0 0,0 0 1 0 0,1-3-1 0 0,-1 3 0 0 0,0 0 0 0 0,0 0 1 0 0,0 0-1 0 0,0 0 0 0 0,1 0 0 0 0,-1 0 0 0 0,2-2 0 0 0,-1 1 1 0 0,0 0 0 0 0,0 0 0 0 0,-1 0-1 0 0,1-1 1 0 0,-1 1 0 0 0,1-5 0 0 0,-1 4 1 0 0,0 1 0 0 0,1-1 0 0 0,-1 0 0 0 0,3-7 0 0 0,6-24 21 0 0,-7 26-14 0 0,0 1-1 0 0,6-17 0 0 0,-4 12-12 0 0,-3 11 0 0 0,-1 1 0 0 0,1-1 0 0 0,-1 0 0 0 0,1 1 0 0 0,0-1 0 0 0,0 0 0 0 0,-1 1 0 0 0,3-2 0 0 0,-2 1 0 0 0,0 0 0 0 0,0-1-1 0 0,0 1 1 0 0,0 0 0 0 0,0 0 0 0 0,0 0-1 0 0,0-1 1 0 0,-1 1 0 0 0,2-5-1 0 0,-2 5 3 0 0,0-1-1 0 0,1 1 1 0 0,0 0-1 0 0,-1-1 1 0 0,1 1-1 0 0,0 0 1 0 0,0 0-1 0 0,2-4 1 0 0,-1 3 7 0 0,0 0 0 0 0,-1-1 0 0 0,0 1 0 0 0,1 0 0 0 0,0-6 0 0 0,3-8 1 0 0,-4 14 3 0 0,0-1 1 0 0,0 1 0 0 0,0-1-1 0 0,0 1 1 0 0,-1-5-1 0 0,3-8 23 0 0,-3 13-36 0 0,1-6 0 0 0,3-2 34 0 0,-3 5-4 0 0,3-14 17 0 0,-2 11-20 0 0,-1 0 0 0 0,2-11 0 0 0,-3 14-27 0 0,2-7 0 0 0,-1 12 0 0 0,-1 0 0 0 0,0-1 0 0 0,1 1 0 0 0,-1 0 0 0 0,0-1 0 0 0,1 1 0 0 0,-1 0 0 0 0,1 0 0 0 0,0 0 0 0 0,1-2 0 0 0,0-2 9 0 0,-1-1 0 0 0,1 1 1 0 0,-1 0-1 0 0,0-1 0 0 0,0 1 0 0 0,0-7 0 0 0,-1 10-6 0 0,0 1-1 0 0,0-1 0 0 0,0 1 1 0 0,0-1-1 0 0,0 1 1 0 0,0-1-1 0 0,1 1 1 0 0,-1-1-1 0 0,1 1 0 0 0,-1-1 1 0 0,1 1-1 0 0,0-2 1 0 0,0 2-1 0 0,0-1 1 0 0,-1 1-1 0 0,1-1 1 0 0,-1 1-1 0 0,1-1 1 0 0,-1 1-1 0 0,0-1 1 0 0,1 0-1 0 0,-1 1 1 0 0,0-1-1 0 0,0 1 1 0 0,0-3-1 0 0,0 3-2 0 0,0 0 0 0 0,0-1 0 0 0,0 1 0 0 0,0 0 0 0 0,0 0 0 0 0,0-1 0 0 0,1 1 0 0 0,-1 0 0 0 0,0 0 0 0 0,2-2 0 0 0,0-5 0 0 0,0-3 0 0 0,-2 10 0 0 0,0 0 0 0 0,0-1 0 0 0,0 1 0 0 0,0 0 0 0 0,0-1 0 0 0,0 1 0 0 0,1 0 0 0 0,0-2 0 0 0,0 0 4 0 0,0 0-1 0 0,0 0 1 0 0,-1 0-1 0 0,1 0 1 0 0,-1 0 0 0 0,1 0-1 0 0,-1-6 1 0 0,0 6-1 0 0,0 1 0 0 0,0-1 0 0 0,0 0 0 0 0,0 1 0 0 0,1-1-1 0 0,-1 0 1 0 0,1 1 0 0 0,0-1 0 0 0,-1 1 0 0 0,1-1 0 0 0,2-2 0 0 0,-2 4-3 0 0,-1 0 0 0 0,1-1 0 0 0,-1 1 0 0 0,1 0 0 0 0,-1-1 0 0 0,0 1 0 0 0,0 0 0 0 0,1-1 0 0 0,-1 1 0 0 0,0-2 0 0 0,2-9 0 0 0,0 8 0 0 0,0-1 0 0 0,-1 1 0 0 0,1 0 0 0 0,-1-1 0 0 0,0 1 0 0 0,0-1 0 0 0,0 0 0 0 0,0-4 0 0 0,-1 4 0 0 0,1 1 0 0 0,-1-1 0 0 0,3-8 0 0 0,-1 8 0 0 0,-1 0 0 0 0,0 0 0 0 0,-1 0 0 0 0,1-5 0 0 0,-1 5 0 0 0,1 1 0 0 0,0 0 0 0 0,0 0 0 0 0,0 0 0 0 0,2-6 0 0 0,-1 6 0 0 0,-1-1 0 0 0,0 1 0 0 0,0 0 0 0 0,0 0 0 0 0,0-8 0 0 0,-1 10 0 0 0,1-1 0 0 0,-1 0 0 0 0,1 0 0 0 0,0 0 0 0 0,-1 1 0 0 0,4-6 0 0 0,1-8 0 0 0,10-59 0 0 0,-12 56 12 0 0,-2 13-2 0 0,0-1 1 0 0,0 1-1 0 0,3-7 0 0 0,5-21 4 0 0,-7 23-16 0 0,7-19 1 0 0,-1 13 1 0 0,-2-1 0 0 0,7-28 0 0 0,-11 33 0 0 0,-2 11 0 0 0,0 0 0 0 0,0 1 0 0 0,0-1 0 0 0,0 0 0 0 0,1 1 0 0 0,-1-1 0 0 0,0 1 0 0 0,1-1 0 0 0,0 0 0 0 0,-1 1 0 0 0,1-1 0 0 0,0 1 0 0 0,-1 0 0 0 0,3-3 0 0 0,-2 2 0 0 0,1 0 0 0 0,-1-1 0 0 0,0 1 0 0 0,0 0 0 0 0,0 0 0 0 0,-1-1 0 0 0,1 1 0 0 0,0-1 0 0 0,-1 1 0 0 0,0 0 0 0 0,1-1 0 0 0,-1-2 0 0 0,4-18 0 0 0,2-3 0 0 0,-5 21 0 0 0,0 0 0 0 0,0 0 0 0 0,1 0 0 0 0,-1 1 0 0 0,1-1 0 0 0,2-4 0 0 0,11-27 0 0 0,-12 30 0 0 0,-1 0 0 0 0,1 0 0 0 0,-1 0 0 0 0,-1-1 0 0 0,1 1 0 0 0,-1-1 0 0 0,1-9 0 0 0,1-1 0 0 0,3-1 0 0 0,-5 16 0 0 0,0-1 0 0 0,0 1 0 0 0,0 0 0 0 0,0 0 0 0 0,-1-1 0 0 0,1 1 0 0 0,-1 0 0 0 0,1-4 0 0 0,-1 3 0 0 0,1 0 0 0 0,-1-1 0 0 0,1 1 0 0 0,0 0 0 0 0,0 0 0 0 0,0 0 0 0 0,3-4 0 0 0,4-17 0 0 0,9-46 0 0 0,-14 60 0 0 0,0 0 0 0 0,0 0 0 0 0,1 1 0 0 0,0-1 0 0 0,9-13 0 0 0,2-11 0 0 0,15-33 0 0 0,-27 60 0 0 0,0 0 0 0 0,3-10 0 0 0,-4 11 0 0 0,0 1 0 0 0,0-1 0 0 0,0 1 0 0 0,1 0 0 0 0,3-7 0 0 0,12-19 0 0 0,-8 11 0 0 0,4-8 0 0 0,-6 12 0 0 0,-8 13 0 0 0,1 0 0 0 0,0 1 0 0 0,0 0 0 0 0,0-1 0 0 0,0 1 0 0 0,3-3 0 0 0,-2 2 0 0 0,-1 0 0 0 0,1 0 0 0 0,-1 0 0 0 0,3-5 0 0 0,-3 5 0 0 0,0 0 0 0 0,1 0 0 0 0,-1 0 0 0 0,4-4 0 0 0,-2 2 0 0 0,-1 1 0 0 0,1 0 0 0 0,-1-1 0 0 0,3-7 0 0 0,4-8 0 0 0,-5 12 0 0 0,0 0 0 0 0,4-12 0 0 0,0 0 0 0 0,10-20 0 0 0,3-15 0 0 0,-12 37 0 0 0,-7 15 0 0 0,1-1 0 0 0,-2 1 0 0 0,1-1 0 0 0,2-7 0 0 0,-2 5 0 0 0,1-1 0 0 0,0 0 0 0 0,4-7 0 0 0,5-10 0 0 0,8-21 0 0 0,-16 35 0 0 0,10-18 0 0 0,2-7 0 0 0,-11 18 0 0 0,-3 12 0 0 0,-1-1 0 0 0,1 1 0 0 0,1-1 0 0 0,4-9 0 0 0,9-12 0 0 0,-13 20 0 0 0,0 1 0 0 0,5-12 0 0 0,1-5 0 0 0,24-41 0 0 0,-8 25 0 0 0,-21 33 0 0 0,7-12 0 0 0,4-8 0 0 0,17-30 0 0 0,-16 28 0 0 0,-12 22 0 0 0,0 0 0 0 0,5-11 0 0 0,-3 4 0 0 0,1 1 0 0 0,10-15 0 0 0,-13 21 0 0 0,3-3 0 0 0,3-5 0 0 0,5-11 0 0 0,3-14 0 0 0,3 7 0 0 0,-17 25 0 0 0,0 1 0 0 0,6-9 0 0 0,-3 4 0 0 0,19-35 0 0 0,-16 34 0 0 0,-9 11 0 0 0,1-1 0 0 0,-1 1 0 0 0,0-1 0 0 0,1 1 0 0 0,-1-1 0 0 0,2-3 0 0 0,-2 2 0 0 0,6-12 0 0 0,14-26 0 0 0,-19 39 0 0 0,5-9 32 0 0,1-1 0 0 0,-1 0 0 0 0,9-24 0 0 0,-13 31-32 0 0,-1 0 0 0 0,1 0 0 0 0,1 0 0 0 0,-1 0 0 0 0,5-5 0 0 0,5-7 0 0 0,12-17 0 0 0,-15 22 0 0 0,-2 1 0 0 0,10-17 0 0 0,14-19 0 0 0,-3-9 0 0 0,-23 44 0 0 0,10-15 0 0 0,0 0 0 0 0,45-70-72 0 0,-49 81 72 0 0,-3 2 0 0 0,1 0 0 0 0,22-23 0 0 0,-6 9 0 0 0,-21 23 0 0 0,-1 0 0 0 0,0 0 0 0 0,0-1 0 0 0,6-10 0 0 0,3-6 0 0 0,24-37 0 0 0,-14 21 0 0 0,-17 29 0 0 0,14-15 0 0 0,2-3 0 0 0,21-40 0 0 0,4-8 0 0 0,-17 32 0 0 0,2 0 0 0 0,-20 29 0 0 0,13-21 0 0 0,-13 18 0 0 0,-9 14 0 0 0,0-1 0 0 0,0 1 0 0 0,-1-1 0 0 0,0 0 0 0 0,3-5 0 0 0,-1 2 0 0 0,0 0 0 0 0,8-12 0 0 0,-2 4 0 0 0,-3 4 0 0 0,0-1 0 0 0,-1 0 0 0 0,9-25 0 0 0,-11 27 0 0 0,0 0 0 0 0,1 1 0 0 0,0 0 0 0 0,11-16 0 0 0,4-8 0 0 0,-13 21 0 0 0,15-19 0 0 0,4-5 0 0 0,4-5 0 0 0,-6 7 0 0 0,-12 19 0 0 0,-9 11 0 0 0,0 0 0 0 0,0 0 0 0 0,-1 0 0 0 0,1 0 0 0 0,3-9 0 0 0,-4 8 0 0 0,0 1 0 0 0,1-1 0 0 0,-1 1 0 0 0,4-5 0 0 0,6-8 0 0 0,-5 3 0 0 0,-5 8 0 0 0,1 0 0 0 0,0 1 0 0 0,1-1 0 0 0,4-6 0 0 0,13-21 0 0 0,10-17 0 0 0,-8 8 0 0 0,-9 21 13 0 0,-4 5 16 0 0,20-25 1 0 0,-9 15 82 0 0,-9 3-59 0 0,-10 18-42 0 0,1 0 1 0 0,6-10 0 0 0,9-18-12 0 0,0 8 0 0 0,-15 22 0 0 0,-1 0 0 0 0,0-1 0 0 0,0 1 0 0 0,2-6 0 0 0,6-9 0 0 0,27-49 0 0 0,-16 23 64 0 0,10-7-128 0 0,13-25 64 0 0,-36 62-12 0 0,-3 5-14 0 0,7-17 0 0 0,0-4 53 0 0,-1 1 681 0 0,-6 12-441 0 0,-4 15-265 0 0,-1 0 1 0 0,1 0 0 0 0,0 0 0 0 0,-1 0-1 0 0,1 0 1 0 0,0 0 0 0 0,0 0 0 0 0,0 0 0 0 0,2-3-1 0 0,-2 5-91 0 0,5-16-68 0 0,8 1 319 0 0,-12 13-185 0 0,0 0 1 0 0,0 0-1 0 0,-1 0 1 0 0,1 0-1 0 0,0 0 0 0 0,2-5 1 0 0,17-35 283 0 0,-12 21-261 0 0,-8 18 0 0 0,0-1 0 0 0,0 1 0 0 0,1-1 0 0 0,-1 1 0 0 0,1 0 0 0 0,0 0 0 0 0,0-1 0 0 0,5-4 0 0 0,-6 7 0 0 0,0 0 0 0 0,0-1 0 0 0,0 1 0 0 0,-1 0 0 0 0,1-1 0 0 0,0 1 0 0 0,-1-1 0 0 0,1 1 0 0 0,0-2 0 0 0,5-11 0 0 0,-5 12 0 0 0,0 0 0 0 0,0-1 0 0 0,0 1 0 0 0,-1 0 0 0 0,1-1 0 0 0,0-3 0 0 0,2-7 0 0 0,3-5 0 0 0,-4 9 0 0 0,1 0 0 0 0,5-9 0 0 0,1-6 0 0 0,1 1 0 0 0,-6 16 0 0 0,-4 6 0 0 0,1 1 0 0 0,-1-1 0 0 0,0 0 0 0 0,1 0 0 0 0,-1 0 0 0 0,1 1 0 0 0,-1-1 0 0 0,1 0 0 0 0,0 1 0 0 0,-1-1 0 0 0,1 0 0 0 0,0 1 0 0 0,0-2 0 0 0,2-2 0 0 0,-2 1 0 0 0,-1 0 0 0 0,9-5 0 0 0,-2 1 0 0 0,1-5 0 0 0,19-28 0 0 0,-14 14-80 0 0,-13 26 79 0 0,0-1 0 0 0,1 0 0 0 0,-1 1 0 0 0,0-1 0 0 0,1 0 0 0 0,-1 1 0 0 0,1-1 0 0 0,-1 1 0 0 0,1-1 0 0 0,-1 0 0 0 0,1 1 0 0 0,-1-1 0 0 0,1 1-1 0 0,-1-1 1 0 0,2 0 0 0 0,1-2 13 0 0,11-24 29 0 0,-13 25-42 0 0,0-1 0 0 0,0 1 0 0 0,0 0 0 0 0,0-1 0 0 0,-1 1-1 0 0,2-5 1 0 0,-2 4 3 0 0,1-1-1 0 0,0 1 1 0 0,-1 0-1 0 0,1 0 1 0 0,1 0-1 0 0,-1 0 1 0 0,2-3-1 0 0,-1 1-1 0 0,0-7 0 0 0,0 7 0 0 0,1 0 0 0 0,-1 0 0 0 0,-1 1 0 0 0,1-1 0 0 0,-1 1 0 0 0,2-9 0 0 0,-3 12 0 0 0,0 1 0 0 0,0-1 0 0 0,0 0 0 0 0,0 1 0 0 0,0-1 0 0 0,0 1 0 0 0,0-1 0 0 0,0 0 0 0 0,0 1 0 0 0,0-1 0 0 0,0 0 0 0 0,0 1 0 0 0,1-1 0 0 0,-1 1 0 0 0,0-1 0 0 0,1 0 0 0 0,0-3 0 0 0,1-11-4358 0 0,-1 8-1977 0 0,-1 7-2083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3"/>
    </inkml:context>
    <inkml:brush xml:id="br0">
      <inkml:brushProperty name="width" value="0.05" units="cm"/>
      <inkml:brushProperty name="height" value="0.05" units="cm"/>
      <inkml:brushProperty name="color" value="#004F8B"/>
    </inkml:brush>
  </inkml:definitions>
  <inkml:trace contextRef="#ctx0" brushRef="#br0">18 775 14624 0 0,'-6'5'1120'0'0,"2"4"-508"0"0,-2 7-751 0 0,4-4 4665 0 0,8-21-3007 0 0,102-306 4810 0 0,-61 172-4777 0 0,25-69-1208 0 0,-63 186-273 0 0,13-38 55 0 0,-19 57-123 0 0,-1 0 0 0 0,0 1-1 0 0,3-14 1 0 0,-5 14-18 0 0,0 4-57 0 0,0 2-9 0 0,0 0-26 0 0,0 0-111 0 0,0 0-50 0 0,0 0-11 0 0,-3 40-6489 0 0,3-30 4752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4"/>
    </inkml:context>
    <inkml:brush xml:id="br0">
      <inkml:brushProperty name="width" value="0.05" units="cm"/>
      <inkml:brushProperty name="height" value="0.05" units="cm"/>
      <inkml:brushProperty name="color" value="#004F8B"/>
    </inkml:brush>
  </inkml:definitions>
  <inkml:trace contextRef="#ctx0" brushRef="#br0">3 821 12928 0 0,'0'0'297'0'0,"0"0"39"0"0,0 0 16 0 0,-2 11 79 0 0,1-6-299 0 0,1-4 550 0 0,0-1 229 0 0,0 0 45 0 0,0 0-24 0 0,0 0-146 0 0,0 0-67 0 0,0 0-14 0 0,0 0-14 0 0,0 0-56 0 0,0 0-26 0 0,9-6 1143 0 0,-4-2-1261 0 0,0-1 0 0 0,-1 1 0 0 0,0-1 1 0 0,3-11-1 0 0,61-178 1966 0 0,-35 92-1794 0 0,-13 40-317 0 0,-4 12-80 0 0,36-124 246 0 0,-32 107-464 0 0,-14 51-24 0 0,-2 10-7 0 0,-1 0 0 0 0,-1 0 0 0 0,0-1-1 0 0,0 1 1 0 0,0-11 0 0 0,-2 19-14 0 0,0 1-4 0 0,0 1 0 0 0,0 0 0 0 0,0-1-1 0 0,0 1 1 0 0,0-1 0 0 0,0 1 0 0 0,0-1 0 0 0,0 1 0 0 0,0 0-1 0 0,0-1 1 0 0,0 1 0 0 0,0-1 0 0 0,1 1 0 0 0,-1 0 0 0 0,0-1-1 0 0,0 1 1 0 0,0-1 0 0 0,1 1 0 0 0,-1 0 0 0 0,0-1 0 0 0,1 0-1 0 0,-1 1-106 0 0,0 0 0 0 0,0 0-13 0 0,0 0-99 0 0,0 0-41 0 0,1 4-22 0 0,-1 1 0 0 0,1-1 0 0 0,0 1 0 0 0,0-1 0 0 0,1 5 0 0 0,0-4-371 0 0,-1 0 0 0 0,0-1 0 0 0,0 1 0 0 0,0 0-1 0 0,-1 5 1 0 0,0 5-2663 0 0,0-14 1530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5"/>
    </inkml:context>
    <inkml:brush xml:id="br0">
      <inkml:brushProperty name="width" value="0.05" units="cm"/>
      <inkml:brushProperty name="height" value="0.05" units="cm"/>
      <inkml:brushProperty name="color" value="#004F8B"/>
    </inkml:brush>
  </inkml:definitions>
  <inkml:trace contextRef="#ctx0" brushRef="#br0">52 626 10680 0 0,'0'0'241'0'0,"-5"2"328"0"0,-33 12 1218 0 0,37-14-992 0 0,-3 2-324 0 0,1 3 4855 0 0,4-1-778 0 0,5-3-3902 0 0,0-3-418 0 0,-1 0 0 0 0,0 0 1 0 0,0 0-1 0 0,0 0 0 0 0,0-1 0 0 0,8-6 0 0 0,27-23 392 0 0,-34 27-453 0 0,117-115 1198 0 0,-117 114-1315 0 0,77-80 383 0 0,125-133 396 0 0,-182 192-802 0 0,7-3-8 0 0,-23 23-5 0 0,-1-1 0 0 0,-1 0 0 0 0,16-19 0 0 0,-16 19 29 0 0,-5 6-26 0 0,-1-1 0 0 0,1 1 1 0 0,-1 0-1 0 0,4-6 0 0 0,-1 4 42 0 0,-3 0-21 0 0,2 3-15 0 0,6-4-19 0 0,7-3-4 0 0,-14 7 0 0 0,0 1 0 0 0,0-1 0 0 0,0 1 0 0 0,6 0 0 0 0,-3 0 0 0 0,-5 0 0 0 0,0 0 0 0 0,0 0 0 0 0,0 0 0 0 0,0 0 0 0 0,-1-1 0 0 0,1 1 0 0 0,0 0 0 0 0,0 0 0 0 0,0 0 0 0 0,0-1 0 0 0,0 1 0 0 0,0-1 0 0 0,1 0 0 0 0,2-1 0 0 0,-1 1 0 0 0,-1 1 0 0 0,1-1 0 0 0,-1 1 0 0 0,1 0 0 0 0,-1 0 0 0 0,1 0 0 0 0,2 1 0 0 0,-1-1 0 0 0,12 6 0 0 0,-9-2 0 0 0,-1-1 0 0 0,0 1 0 0 0,0 0 0 0 0,-1 0 0 0 0,1 1 0 0 0,-1 0 0 0 0,0 0 0 0 0,6 8 0 0 0,1 0 0 0 0,-7-8 0 0 0,-1 1 0 0 0,0 0 0 0 0,4 8 0 0 0,4 5 0 0 0,3 4 102 0 0,24 50 0 0 0,6 31 283 0 0,-4-7-159 0 0,48 106 263 0 0,-52-108-294 0 0,-35-89-171 0 0,3 11 70 0 0,0 0 0 0 0,3 29 0 0 0,-7-29-3 0 0,-1-16-14 0 0,1-2-69 0 0,-1 0 1 0 0,1-1-1 0 0,0 1 0 0 0,-1-1 0 0 0,1 1 0 0 0,-1-1 0 0 0,1-2 0 0 0,-1 1-6 0 0,4-15-175 0 0,-2 15-108 0 0,-1 0 0 0 0,1 0 0 0 0,-1 0 0 0 0,1 1 0 0 0,0-1 0 0 0,0 0 0 0 0,0 1 0 0 0,4-4 0 0 0,7-9-4010 0 0,-1 2-1010 0 0,-5 1 3058 0 0,-3 1-11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6"/>
    </inkml:context>
    <inkml:brush xml:id="br0">
      <inkml:brushProperty name="width" value="0.05" units="cm"/>
      <inkml:brushProperty name="height" value="0.05" units="cm"/>
    </inkml:brush>
  </inkml:definitions>
  <inkml:trace contextRef="#ctx0" brushRef="#br0">2 140 13448 0 0,'0'0'298'0'0,"0"0"46"0"0,0 0 24 0 0,0 0-37 0 0,0 0-83 0 0,0 0 443 0 0,0 0 216 0 0,0 0 43 0 0,0 0-9 0 0,0 0-72 0 0,0 0-33 0 0,0 0-4 0 0,0 0-76 0 0,0 0-320 0 0,0 0-144 0 0,0 0-32 0 0,0 0 18 0 0,0 0 90 0 0,0 0 42 0 0,0 0 6 0 0,0 0-9 0 0,0 0-39 0 0,-2-5 337 0 0,2 2-633 0 0,1 0 1 0 0,0 0-1 0 0,-1-1 0 0 0,1 1 0 0 0,0 0 0 0 0,0 0 1 0 0,1 0-1 0 0,-1 1 0 0 0,1-1 0 0 0,-1 0 1 0 0,1 0-1 0 0,0 1 0 0 0,0-1 0 0 0,2-2 0 0 0,10-14 165 0 0,-12 15-229 0 0,34-52 112 0 0,-27 47-120 0 0,-9 9 0 0 0,1 0 0 0 0,-1 0 0 0 0,0 0 0 0 0,0 0 0 0 0,0-1 0 0 0,0 1 0 0 0,1 0 0 0 0,-1 0 0 0 0,0 0 0 0 0,0 0 0 0 0,0 0 0 0 0,1 0 0 0 0,-1 0 0 0 0,0 0 0 0 0,0 0 0 0 0,0 0 0 0 0,1 1 0 0 0,-1-1 0 0 0,0 0 0 0 0,0 0 0 0 0,0 0 0 0 0,0 0 0 0 0,1 0 0 0 0,-1 0 0 0 0,0 0 0 0 0,0 0 0 0 0,0 0 0 0 0,0 1 0 0 0,0-1 0 0 0,1 0 0 0 0,-1 0 0 0 0,0 0 0 0 0,0 0 0 0 0,0 1 0 0 0,0-1 0 0 0,0 0 0 0 0,0 0 0 0 0,0 0 0 0 0,0 0 0 0 0,1 1 0 0 0,-1-1 0 0 0,0 0 0 0 0,0 0 0 0 0,0 0 0 0 0,0 1 0 0 0,0-1 0 0 0,0 0 0 0 0,2 10 0 0 0,1 19 251 0 0,-2 1 0 0 0,-2 45-1 0 0,-1-11-2 0 0,-1 21-52 0 0,2-80 175 0 0,1-2-1853 0 0,1-1-8747 0 0,-1-2 2854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7"/>
    </inkml:context>
    <inkml:brush xml:id="br0">
      <inkml:brushProperty name="width" value="0.05" units="cm"/>
      <inkml:brushProperty name="height" value="0.05" units="cm"/>
    </inkml:brush>
  </inkml:definitions>
  <inkml:trace contextRef="#ctx0" brushRef="#br0">320 47 12008 0 0,'0'0'266'0'0,"0"0"44"0"0,0 0 15 0 0,-4-5 75 0 0,-34-26 3844 0 0,36 30-4042 0 0,-1-1 1 0 0,1 1-1 0 0,-1 0 1 0 0,0-1 0 0 0,1 1-1 0 0,-1 1 1 0 0,0-1-1 0 0,0 0 1 0 0,1 1-1 0 0,-1-1 1 0 0,0 1-1 0 0,0 0 1 0 0,0 0-1 0 0,0 0 1 0 0,0 1-1 0 0,1-1 1 0 0,-5 2 0 0 0,-1 0 81 0 0,-1 1 1 0 0,1 0 0 0 0,0 0-1 0 0,-11 7 1 0 0,9-4-60 0 0,1 0 1 0 0,0 0-1 0 0,0 1 0 0 0,1 0 1 0 0,0 0-1 0 0,-14 16 0 0 0,8-5 9 0 0,1 0 0 0 0,0 0 0 0 0,-16 31 0 0 0,24-38-231 0 0,1 1-1 0 0,0-1 0 0 0,0 1 0 0 0,1 0 1 0 0,1 0-1 0 0,-2 16 0 0 0,3-19 44 0 0,0 1 0 0 0,0-1 0 0 0,1 0 0 0 0,2 11 0 0 0,0 16 578 0 0,-2-26-604 0 0,1 0 0 0 0,0-1-1 0 0,0 1 1 0 0,1-1 0 0 0,0 1 0 0 0,4 10-1 0 0,-1-4-19 0 0,-3-12 0 0 0,-1-1 0 0 0,1 1 0 0 0,-1 0 0 0 0,1 0 0 0 0,0-1 0 0 0,4 6 0 0 0,10 21 0 0 0,-9-21 3 0 0,1 0-1 0 0,0-1 1 0 0,15 13-1 0 0,-19-18 8 0 0,0 0 1 0 0,1 0-1 0 0,-1-1 1 0 0,1 0-1 0 0,-1 1 0 0 0,1-1 1 0 0,0-1-1 0 0,0 1 0 0 0,0-1 1 0 0,7 1-1 0 0,63 12 162 0 0,-69-14-161 0 0,1 0 0 0 0,-1 0 1 0 0,0 0-1 0 0,1-1 0 0 0,-1 0 0 0 0,0-1 0 0 0,0 1 0 0 0,0-1 0 0 0,0-1 0 0 0,0 1 0 0 0,0-1 1 0 0,0 0-1 0 0,-1 0 0 0 0,1-1 0 0 0,-1 1 0 0 0,0-1 0 0 0,7-8 0 0 0,-9 9-11 0 0,3-3 0 0 0,0-1 0 0 0,-1 1 0 0 0,0-1 0 0 0,0 0 0 0 0,-1 0 0 0 0,7-15 0 0 0,-7 13 5 0 0,0 0-1 0 0,-1-1 1 0 0,-1 1-1 0 0,1-1 1 0 0,-1 0 0 0 0,-1 0-1 0 0,0 0 1 0 0,0 0-1 0 0,-1 0 1 0 0,0 0-1 0 0,-1 0 1 0 0,0 0 0 0 0,-3-13-1 0 0,-4-5 18 0 0,0 0-1 0 0,-14-29 0 0 0,11 32-79 0 0,-17-36-292 0 0,28 59-22 0 0,0 1-7257 0 0,0 1-273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8"/>
    </inkml:context>
    <inkml:brush xml:id="br0">
      <inkml:brushProperty name="width" value="0.05" units="cm"/>
      <inkml:brushProperty name="height" value="0.05" units="cm"/>
    </inkml:brush>
  </inkml:definitions>
  <inkml:trace contextRef="#ctx0" brushRef="#br0">25 84 13072 0 0,'0'0'297'0'0,"0"0"39"0"0,0 0 19 0 0,0 0-34 0 0,-1 0-210 0 0,0 0-46 0 0,1 0 1 0 0,-1 0 0 0 0,1 0 0 0 0,-1 0 0 0 0,0 0-1 0 0,1 1 1 0 0,-1-1 0 0 0,1 0 0 0 0,-1 0-1 0 0,1 0 1 0 0,-1 1 0 0 0,1-1 0 0 0,-1 0 0 0 0,1 1-1 0 0,-1-1 1 0 0,0 1 0 0 0,1-1 105 0 0,0 0 1 0 0,0 1-1 0 0,0-1 0 0 0,0 0 1 0 0,-1 0-1 0 0,1 0 1 0 0,0 0-1 0 0,0 0 0 0 0,0 1 1 0 0,0-1-1 0 0,-1 0 0 0 0,1 0 1 0 0,0 0-1 0 0,0 0 0 0 0,0 0 1 0 0,-1 0-1 0 0,1 0 1 0 0,0 0-1 0 0,0 0 0 0 0,0 0 1 0 0,0 0-1 0 0,-1 0 0 0 0,1 0 1 0 0,0 0-1 0 0,0 0 0 0 0,0 0 1 0 0,-1 0-1 0 0,1 0 1 0 0,0 0-1 0 0,0 0 0 0 0,0 0 1 0 0,-1 0-1 0 0,1 0 0 0 0,0 0 1 0 0,0-1-1 0 0,0 1 0 0 0,0 0 1 0 0,-1 0-1 0 0,1 0 1 0 0,0 0-1 0 0,0-1 0 0 0,-1 1-116 0 0,1-1 0 0 0,-1 0 0 0 0,0 1 0 0 0,1-1 0 0 0,-1 0 0 0 0,1 0 0 0 0,0 1 0 0 0,-1-1 0 0 0,1 0 0 0 0,-1 0 0 0 0,1 0 0 0 0,0 0 0 0 0,0 0 0 0 0,0 1 0 0 0,-1-1 0 0 0,1 0 0 0 0,0 0 0 0 0,0 0 0 0 0,0 0 0 0 0,0 0 0 0 0,0 0 0 0 0,1 0 0 0 0,-1 0 0 0 0,0 0 0 0 0,0 1 0 0 0,0-1 0 0 0,1 0 0 0 0,-1 0 0 0 0,0 0 0 0 0,1 0 0 0 0,-1 1 0 0 0,1-1 0 0 0,0-1 0 0 0,3-4 117 0 0,1 0 0 0 0,-1 1 0 0 0,8-8 0 0 0,-5 5 94 0 0,-5 6-258 0 0,-1 0 1 0 0,1 1-1 0 0,0-1 0 0 0,0 0 0 0 0,0 1 1 0 0,0-1-1 0 0,0 1 0 0 0,0 0 0 0 0,0 0 0 0 0,1 0 1 0 0,-1 0-1 0 0,0 0 0 0 0,1 0 0 0 0,-1 1 0 0 0,0-1 1 0 0,1 1-1 0 0,-1 0 0 0 0,1 0 0 0 0,-1-1 1 0 0,1 2-1 0 0,-1-1 0 0 0,0 0 0 0 0,1 0 0 0 0,-1 1 1 0 0,1 0-1 0 0,-1-1 0 0 0,0 1 0 0 0,1 0 1 0 0,-1 0-1 0 0,0 0 0 0 0,0 1 0 0 0,0-1 0 0 0,0 0 1 0 0,0 1-1 0 0,0 0 0 0 0,3 2 0 0 0,1 2-8 0 0,0 1 0 0 0,-1-1 0 0 0,1 1 0 0 0,7 14 0 0 0,-10-17 0 0 0,-1 1 0 0 0,0-1 0 0 0,-1 1 0 0 0,1-1 0 0 0,-1 1 0 0 0,0 0 0 0 0,0 0 0 0 0,0 0 0 0 0,0 0 0 0 0,-1 5 0 0 0,0 1 21 0 0,0-1 0 0 0,-1 1 0 0 0,-1-1 0 0 0,1 1 0 0 0,-2-1 0 0 0,1 0-1 0 0,-1 0 1 0 0,-6 13 0 0 0,-2 6 63 0 0,7-18 4 0 0,0-1 0 0 0,-1 1 0 0 0,-6 10 0 0 0,-7 11 304 0 0,16-29-357 0 0,1 0 0 0 0,-1 0 0 0 0,1 0 0 0 0,0 0 1 0 0,0 1-1 0 0,1-1 0 0 0,-1 0 0 0 0,0 5 0 0 0,0-3 19 0 0,1-4-46 0 0,0-1 0 0 0,-1 0 0 0 0,1 1 0 0 0,0-1-1 0 0,0 0 1 0 0,0 1 0 0 0,0-1 0 0 0,-1 1-1 0 0,1-1 1 0 0,0 0 0 0 0,0 1 0 0 0,0-1 0 0 0,0 0-1 0 0,0 1 1 0 0,0-1 0 0 0,0 1 0 0 0,0-1-1 0 0,0 1 1 0 0,0-1 0 0 0,0 0 0 0 0,0 1-1 0 0,1 0 0 0 0,-1 0 0 0 0,0 0 0 0 0,0 0 0 0 0,1 0 0 0 0,-1 0 0 0 0,0 0-1 0 0,1 0 1 0 0,-1 0 0 0 0,1-1 0 0 0,-1 1 0 0 0,1 0 0 0 0,-1 0 0 0 0,1-1-1 0 0,0 1 1 0 0,-1 0 0 0 0,1-1 0 0 0,0 1 0 0 0,0 0 0 0 0,-1-1 0 0 0,1 1-1 0 0,0-1 1 0 0,1 1 0 0 0,17 7 81 0 0,-11-6-32 0 0,-1-1 0 0 0,1 0-1 0 0,0 0 1 0 0,10-1 0 0 0,6 1 142 0 0,-15-1-103 0 0,0 0-1 0 0,0 0 0 0 0,0-1 1 0 0,0 0-1 0 0,0-1 1 0 0,-1 0-1 0 0,1-1 0 0 0,0 0 1 0 0,15-7-1 0 0,0-3-426 0 0,-23 12-351 0 0,4-1 1140 0 0,-3 1-2855 0 0,-1 1-3540 0 0,-1 0-2783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79"/>
    </inkml:context>
    <inkml:brush xml:id="br0">
      <inkml:brushProperty name="width" value="0.05" units="cm"/>
      <inkml:brushProperty name="height" value="0.05" units="cm"/>
    </inkml:brush>
  </inkml:definitions>
  <inkml:trace contextRef="#ctx0" brushRef="#br0">420 62 11400 0 0,'0'0'256'0'0,"0"0"34"0"0,0 0 22 0 0,0-1-30 0 0,0 0-206 0 0,0-1-1 0 0,0 0 1 0 0,0 0 0 0 0,0 0 0 0 0,0 0 0 0 0,0 0 0 0 0,-1 1 0 0 0,0-3 0 0 0,1 2 74 0 0,-1 1 666 0 0,-9-12 2857 0 0,8 10-3452 0 0,0 1 0 0 0,-1 0 0 0 0,1 0 1 0 0,-1 0-1 0 0,0 1 0 0 0,1-1 0 0 0,-1 1 0 0 0,0-1 0 0 0,0 1 0 0 0,0 0 0 0 0,0 0 1 0 0,-6 0-1 0 0,-4-1 546 0 0,-19-1 792 0 0,19 3-1302 0 0,0 0 0 0 0,0 1-1 0 0,0 1 1 0 0,0 0 0 0 0,1 1 0 0 0,-1 0-1 0 0,1 1 1 0 0,0 1 0 0 0,0 0-1 0 0,-15 8 1 0 0,12-4-23 0 0,4-3-231 0 0,1 0-1 0 0,0 1 1 0 0,-10 9-1 0 0,11-9 77 0 0,1 1 0 0 0,0 1 0 0 0,0-1 0 0 0,1 1-1 0 0,0 1 1 0 0,-8 13 0 0 0,9-11-48 0 0,1-1 1 0 0,-1 1-1 0 0,2 0 0 0 0,0 0 1 0 0,0 0-1 0 0,1 1 0 0 0,1-1 0 0 0,0 1 1 0 0,0 0-1 0 0,1 19 0 0 0,1-14-18 0 0,0 0-1 0 0,1 1 0 0 0,1-1 1 0 0,1 0-1 0 0,1-1 1 0 0,0 1-1 0 0,1-1 0 0 0,1 1 1 0 0,14 29-1 0 0,-11-29-12 0 0,2 0 0 0 0,0 0 0 0 0,15 16 0 0 0,-9-13 0 0 0,-11-12 0 0 0,1 0 0 0 0,1-1 0 0 0,-1 0 0 0 0,1 0 0 0 0,17 12 0 0 0,2-2 20 0 0,-10-7 20 0 0,-1-1-1 0 0,34 15 1 0 0,-24-14-33 0 0,-16-6-12 0 0,1 0 1 0 0,0-1 0 0 0,12 2-1 0 0,-15-4 1 0 0,1-1 1 0 0,-1 0-1 0 0,0 0 0 0 0,0-1 0 0 0,0 0 0 0 0,1-1 0 0 0,-1 1 1 0 0,0-2-1 0 0,0 1 0 0 0,0-1 0 0 0,0-1 0 0 0,0 1 1 0 0,12-7-1 0 0,-2 0-5 0 0,-3 3 9 0 0,-1-2-1 0 0,0 1 1 0 0,0-2 0 0 0,12-10-1 0 0,-12 8 1 0 0,2-3-1 0 0,20-21-1 0 0,-32 30 4 0 0,1 0 0 0 0,-1-1-1 0 0,0 0 1 0 0,-1 0 0 0 0,1 0-1 0 0,-1 0 1 0 0,0 0 0 0 0,2-9-1 0 0,-1 2 13 0 0,0-1 0 0 0,-1 1-1 0 0,0-1 1 0 0,-2 0 0 0 0,1 0-1 0 0,-2-1 1 0 0,1 1 0 0 0,-2 0-1 0 0,0 0 1 0 0,-5-24 0 0 0,0 8 28 0 0,-2-1 1 0 0,-2 1 0 0 0,-16-37-1 0 0,21 55-15 0 0,-4-9-102 0 0,-2 0 0 0 0,0 0 0 0 0,-22-30 0 0 0,30 47 95 0 0,1 2-15 0 0,0-1-1 0 0,0 1 1 0 0,0-1 0 0 0,0 1 0 0 0,0 0-1 0 0,0 0 1 0 0,0 0 0 0 0,-1 0 0 0 0,1 0-1 0 0,-1 1 1 0 0,1-1 0 0 0,-1 1-1 0 0,0 0 1 0 0,-4-2 0 0 0,3 2-179 0 0,-1 0-1 0 0,1 0 1 0 0,-1 0 0 0 0,-7 0 0 0 0,10 1-115 0 0,0 0 0 0 0,0 0 0 0 0,1 1 0 0 0,-1-1-1 0 0,0 1 1 0 0,1-1 0 0 0,-3 2 0 0 0,3-2-228 0 0,0 1-1 0 0,0 0 1 0 0,0-1-1 0 0,0 1 1 0 0,0 0-1 0 0,0 0 1 0 0,0 0 0 0 0,0-1-1 0 0,0 1 1 0 0,1 0-1 0 0,-2 2 1 0 0,-3 6-1808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80"/>
    </inkml:context>
    <inkml:brush xml:id="br0">
      <inkml:brushProperty name="width" value="0.05" units="cm"/>
      <inkml:brushProperty name="height" value="0.05" units="cm"/>
    </inkml:brush>
  </inkml:definitions>
  <inkml:trace contextRef="#ctx0" brushRef="#br0">78 110 14688 0 0,'0'0'332'0'0,"0"0"50"0"0,0 0 24 0 0,0 0-53 0 0,-3-3-232 0 0,1 0 42 0 0,-13-13 7289 0 0,14 15-7238 0 0,1 0 1 0 0,-1-1 0 0 0,0 1 0 0 0,1 0 0 0 0,0 0 0 0 0,-1-1-1 0 0,1 1 1 0 0,0 0 0 0 0,-1-1 0 0 0,1 1 0 0 0,0 0 0 0 0,0-1 0 0 0,0 1-1 0 0,0 0 1 0 0,0-1 0 0 0,1-1 0 0 0,-1-2 307 0 0,0 3-470 0 0,0 0 1 0 0,1 0-1 0 0,-1 0 0 0 0,1 0 1 0 0,-1 0-1 0 0,1 0 0 0 0,0 0 1 0 0,-1 0-1 0 0,1 1 0 0 0,0-1 1 0 0,0 0-1 0 0,3-2 0 0 0,16-18 444 0 0,-19 21-496 0 0,1-1 0 0 0,0 1 0 0 0,0 0 0 0 0,0 0 0 0 0,0 1 0 0 0,0-1 0 0 0,0 0 0 0 0,0 1 0 0 0,0-1 0 0 0,0 1 0 0 0,0 0 0 0 0,0-1 0 0 0,0 1 0 0 0,0 0 0 0 0,1 0 0 0 0,-1 1 0 0 0,0-1 0 0 0,0 0 0 0 0,0 1 0 0 0,0 0 0 0 0,0-1 0 0 0,0 1 0 0 0,0 0 0 0 0,0 0 0 0 0,0 0 0 0 0,-1 0 0 0 0,1 0 0 0 0,0 1 0 0 0,-1-1 0 0 0,1 0 0 0 0,0 1 0 0 0,-1-1 0 0 0,1 1 0 0 0,1 3 0 0 0,2 4 0 0 0,-3-6 0 0 0,-1-1 0 0 0,1 1 0 0 0,-1 0 0 0 0,1 0 0 0 0,-1-1 0 0 0,0 1 0 0 0,0 0 0 0 0,0 5 0 0 0,0 1 0 0 0,-1-1 0 0 0,1 1 0 0 0,-2 0 0 0 0,1-1 0 0 0,-1 1 0 0 0,-1-1 0 0 0,1 0 0 0 0,-2 1 0 0 0,1-1 0 0 0,-1 0 0 0 0,0 0 0 0 0,0-1 0 0 0,-1 1 0 0 0,-7 11 0 0 0,6-12 0 0 0,5-1 0 0 0,1-5 0 0 0,0 1 0 0 0,0-1 0 0 0,0 0 0 0 0,0 0 0 0 0,0 0 0 0 0,0 0 0 0 0,1 0 0 0 0,-1 0 0 0 0,0 0 0 0 0,0 0 0 0 0,1 0 0 0 0,1 0 0 0 0,18 8 0 0 0,9 2 0 0 0,-26-9 0 0 0,0 0 0 0 0,1 0 0 0 0,-1 0 0 0 0,0 1 0 0 0,0 0 0 0 0,0 0 0 0 0,0 0 0 0 0,0 0 0 0 0,-1 1 0 0 0,1-1 0 0 0,3 6 0 0 0,-2-2 0 0 0,0 2 0 0 0,-6-6 0 0 0,0-1 0 0 0,1 1 32 0 0,0 0 0 0 0,-1 0 1 0 0,0-1-1 0 0,0 1 0 0 0,0 0 0 0 0,0 0 0 0 0,0-1 1 0 0,0 1-1 0 0,-1 0 0 0 0,1-1 0 0 0,-1 0 0 0 0,1 1 0 0 0,-1-1 1 0 0,-2 2-1 0 0,-1 1 51 0 0,1 0 0 0 0,-1-1 0 0 0,0 0 0 0 0,0 0 0 0 0,-8 5 0 0 0,3-5-81 0 0,1 0 0 0 0,-1 0 0 0 0,0-1 0 0 0,0 0-1 0 0,-13 1 1 0 0,13-4-2 0 0,0 0 0 0 0,-1 0 0 0 0,1-1 0 0 0,0 0 0 0 0,-17-5 0 0 0,23 5-104 0 0,0-1 0 0 0,0 1 0 0 0,0-1-1 0 0,0 0 1 0 0,0 0 0 0 0,0 0 0 0 0,0 0 0 0 0,-6-6 0 0 0,8 6-475 0 0,-5-5-806 0 0,4 1-3638 0 0,3 4-3196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81"/>
    </inkml:context>
    <inkml:brush xml:id="br0">
      <inkml:brushProperty name="width" value="0.05" units="cm"/>
      <inkml:brushProperty name="height" value="0.05" units="cm"/>
    </inkml:brush>
  </inkml:definitions>
  <inkml:trace contextRef="#ctx0" brushRef="#br0">439 59 10120 0 0,'0'0'298'0'0,"0"0"-4"0"0,-6-4 35 0 0,3 2 2247 0 0,-16-13 1492 0 0,10 9-2699 0 0,5 2-234 0 0,4 4-1096 0 0,0-1 0 0 0,0 1 0 0 0,0 0 0 0 0,0 0 0 0 0,-1-1 0 0 0,1 1 0 0 0,0 0 0 0 0,0 0 0 0 0,-1-1 1 0 0,1 1-1 0 0,0 0 0 0 0,0 0 0 0 0,-1 0 0 0 0,1-1 0 0 0,0 1 0 0 0,0 0 0 0 0,-1 0 0 0 0,1 0 0 0 0,0 0 1 0 0,-1 0-1 0 0,1 0 0 0 0,0 0 0 0 0,-1 0 0 0 0,1 0 0 0 0,-52-15 2452 0 0,41 12-2006 0 0,7 2-379 0 0,0-1 0 0 0,0 2 0 0 0,0-1-1 0 0,-7 0 1 0 0,-2 1 97 0 0,7-1-148 0 0,0 1 0 0 0,-1 0 1 0 0,1 1-1 0 0,0-1 0 0 0,0 1 0 0 0,0 0 0 0 0,0 1 0 0 0,-7 2 0 0 0,-4 4 538 0 0,5-2-634 0 0,-1 0-1 0 0,-14 10 1 0 0,19-11 48 0 0,3-1 8 0 0,0 0-1 0 0,0-1 0 0 0,-5 7 0 0 0,-17 15 8 0 0,17-16-8 0 0,1-1 0 0 0,-13 17 0 0 0,15-15 28 0 0,1 0 1 0 0,0 0-1 0 0,1 0 0 0 0,0 1 0 0 0,0 0 0 0 0,1 0 0 0 0,1 0 1 0 0,-1 1-1 0 0,2-1 0 0 0,-2 16 0 0 0,1-5-42 0 0,0 32 0 0 0,3-34 0 0 0,2 0 0 0 0,0 0 0 0 0,0 0 0 0 0,7 20 0 0 0,6-1 0 0 0,15 45 0 0 0,-27-78 0 0 0,0 0 0 0 0,0 0 0 0 0,7 9 0 0 0,-2-3 11 0 0,-4-8 18 0 0,0 1 0 0 0,0 0-1 0 0,0-1 1 0 0,1 0 0 0 0,-1 0 0 0 0,1 0 0 0 0,8 4-1 0 0,-3-1 78 0 0,-7-5-72 0 0,1 0 0 0 0,-1-1 0 0 0,0 0 0 0 0,1 1 0 0 0,-1-1 0 0 0,7 1 1 0 0,5 1 19 0 0,-10-2-34 0 0,-1-1-1 0 0,0 1 1 0 0,1-1 0 0 0,-1 0-1 0 0,1-1 1 0 0,-1 1-1 0 0,0-1 1 0 0,7-2-1 0 0,11 0 58 0 0,-6 1-74 0 0,0-1-1 0 0,-1-1 0 0 0,1 0 0 0 0,18-8 0 0 0,-17 4 43 0 0,0 0-1 0 0,0-2 1 0 0,-1 0 0 0 0,0-1-1 0 0,0-1 1 0 0,-2 0-1 0 0,1-1 1 0 0,16-20-1 0 0,-26 28-14 0 0,-1 0 0 0 0,0-1 0 0 0,0 1 0 0 0,0-1 0 0 0,-1 0 0 0 0,0 0 0 0 0,0 0 0 0 0,0-1 0 0 0,-1 1 0 0 0,0 0 0 0 0,0-1-1 0 0,0 0 1 0 0,-1 0 0 0 0,0 1 0 0 0,0-11 0 0 0,-2 1 33 0 0,0-1 1 0 0,-1 0-1 0 0,-1 0 0 0 0,-1 1 1 0 0,0 0-1 0 0,-1 0 0 0 0,-1 0 1 0 0,0 0-1 0 0,-1 1 0 0 0,-1 0 1 0 0,-9-14-1 0 0,-53-84 89 0 0,59 97-88 0 0,-23-25 0 0 0,21 27-62 0 0,6 5-7 0 0,-2 1 1 0 0,-10-9-1 0 0,13 14-59 0 0,1 1-115 0 0,4 1-362 0 0,-4 1-2539 0 0,4 0-6123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7"/>
    </inkml:context>
    <inkml:brush xml:id="br0">
      <inkml:brushProperty name="width" value="0.05" units="cm"/>
      <inkml:brushProperty name="height" value="0.05" units="cm"/>
      <inkml:brushProperty name="color" value="#E71224"/>
    </inkml:brush>
  </inkml:definitions>
  <inkml:trace contextRef="#ctx0" brushRef="#br0">0 93 8720 0 0,'0'0'197'0'0,"0"0"24"0"0,0 0 19 0 0,0 4 124 0 0,0 5 938 0 0,0-9-538 0 0,0 0 25 0 0,0 0 90 0 0,0 0 38 0 0,0 0 10 0 0,0 0-34 0 0,0 0-145 0 0,0 0-63 0 0,0 0-12 0 0,0 0-30 0 0,0 0-124 0 0,0 0-58 0 0,0 0-12 0 0,0 0-360 0 0,0 1-1 0 0,0-1 1 0 0,0 0 0 0 0,0 0-1 0 0,1 0 1 0 0,-1 1-1 0 0,0-1 1 0 0,0 0-1 0 0,0 0 1 0 0,0 0-1 0 0,0 0 1 0 0,0 1-1 0 0,1-1 1 0 0,-1 0-1 0 0,0 0 1 0 0,0 0-1 0 0,0 0 1 0 0,1 0-1 0 0,-1 0 1 0 0,2 0-50 0 0,0-1-1 0 0,-1 0 1 0 0,1 0-1 0 0,0 0 1 0 0,-1 0-1 0 0,1 0 1 0 0,-1 0-1 0 0,0-1 1 0 0,1 1-1 0 0,1-3 1 0 0,12-18 198 0 0,-10 14-201 0 0,23-27 169 0 0,-18 24-94 0 0,-9 9-95 0 0,1 0 0 0 0,0 0 0 0 0,0 0 0 0 0,0 1 0 0 0,0-1 0 0 0,0 1 0 0 0,0-1 0 0 0,0 1 0 0 0,1 0 0 0 0,3-2 0 0 0,-5 3 33 0 0,0 0-1 0 0,-1 1 0 0 0,1-1 1 0 0,0 0-1 0 0,-1 0 0 0 0,1 0 1 0 0,0 1-1 0 0,-1-1 1 0 0,1 0-1 0 0,0 1 0 0 0,-1-1 1 0 0,1 1-1 0 0,-1-1 0 0 0,1 1 1 0 0,0-1-1 0 0,-1 1 0 0 0,0-1 1 0 0,1 1-1 0 0,-1-1 1 0 0,1 1-1 0 0,0 0 0 0 0,10 27 654 0 0,-10-26-682 0 0,-1-1-15 0 0,0 1 1 0 0,1-1-1 0 0,-1 0 1 0 0,1 0 0 0 0,-1 1-1 0 0,1-1 1 0 0,0 0-1 0 0,0 0 1 0 0,-1 0 0 0 0,1 0-1 0 0,0 0 1 0 0,0 0-1 0 0,0 0 1 0 0,1 1 0 0 0,4 7-517 0 0,-1-6-315 0 0,-5-3 714 0 0,0 0-1 0 0,0 0 1 0 0,0 0-1 0 0,1 0 1 0 0,-1 0 0 0 0,0 0-1 0 0,0 0 1 0 0,0 0-1 0 0,1 0 1 0 0,-1 1-1 0 0,0-1 1 0 0,0 0 0 0 0,0 0-1 0 0,1 0 1 0 0,-1 0-1 0 0,0 0 1 0 0,0 0-1 0 0,0 0 1 0 0,1-1 0 0 0,-1 1-1 0 0,0 0 1 0 0,0 0-1 0 0,0 0 1 0 0,1 0-1 0 0,-1 0 1 0 0,0 0 0 0 0,0 0-1 0 0,0 0 1 0 0,1 0-1 0 0,-1 0 1 0 0,0-1-1 0 0,0 1 1 0 0,2-3-1415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09"/>
    </inkml:context>
    <inkml:brush xml:id="br0">
      <inkml:brushProperty name="width" value="0.1" units="cm"/>
      <inkml:brushProperty name="height" value="0.1" units="cm"/>
      <inkml:brushProperty name="color" value="#E71224"/>
    </inkml:brush>
  </inkml:definitions>
  <inkml:trace contextRef="#ctx0" brushRef="#br0">43118 17277 10239 0 0,'0'0'-10239'0'0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0"/>
    </inkml:context>
    <inkml:brush xml:id="br0">
      <inkml:brushProperty name="width" value="0.1" units="cm"/>
      <inkml:brushProperty name="height" value="0.1" units="cm"/>
      <inkml:brushProperty name="color" value="#E71224"/>
    </inkml:brush>
  </inkml:definitions>
  <inkml:trace contextRef="#ctx0" brushRef="#br0">42898 17066 15711 0 0,'13'26'768'0'0,"-13"-13"192"0"0,0 0-960 0 0,-13-13-5024 0 0,-14 0 3360 0 0,27 0-9087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1"/>
    </inkml:context>
    <inkml:brush xml:id="br0">
      <inkml:brushProperty name="width" value="0.1" units="cm"/>
      <inkml:brushProperty name="height" value="0.1" units="cm"/>
      <inkml:brushProperty name="color" value="#E71224"/>
    </inkml:brush>
  </inkml:definitions>
  <inkml:trace contextRef="#ctx0" brushRef="#br0">42571 16977 14399 0 0,'14'14'1120'0'0,"-1"-14"-640"0"0,-13 0-16479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2"/>
    </inkml:context>
    <inkml:brush xml:id="br0">
      <inkml:brushProperty name="width" value="0.1" units="cm"/>
      <inkml:brushProperty name="height" value="0.1" units="cm"/>
      <inkml:brushProperty name="color" value="#E71224"/>
    </inkml:brush>
  </inkml:definitions>
  <inkml:trace contextRef="#ctx0" brushRef="#br0">42448 16730 15231 0 0,'26'40'1152'0'0,"1"-27"-640"0"0,-14-26-4320 0 0,-13 13-9279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3"/>
    </inkml:context>
    <inkml:brush xml:id="br0">
      <inkml:brushProperty name="width" value="0.1" units="cm"/>
      <inkml:brushProperty name="height" value="0.1" units="cm"/>
      <inkml:brushProperty name="color" value="#E71224"/>
    </inkml:brush>
  </inkml:definitions>
  <inkml:trace contextRef="#ctx0" brushRef="#br0">42818 16413 15455 0 0,'27'13'736'0'0,"-1"0"224"0"0,-13-13-960 0 0,0 13-128 0 0,-13-13-16895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4"/>
    </inkml:context>
    <inkml:brush xml:id="br0">
      <inkml:brushProperty name="width" value="0.1" units="cm"/>
      <inkml:brushProperty name="height" value="0.1" units="cm"/>
      <inkml:brushProperty name="color" value="#E71224"/>
    </inkml:brush>
  </inkml:definitions>
  <inkml:trace contextRef="#ctx0" brushRef="#br0">43383 16501 17119 0 0,'0'13'1216'0'0,"0"-13"-19551"0"0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5"/>
    </inkml:context>
    <inkml:brush xml:id="br0">
      <inkml:brushProperty name="width" value="0.1" units="cm"/>
      <inkml:brushProperty name="height" value="0.1" units="cm"/>
      <inkml:brushProperty name="color" value="#E71224"/>
    </inkml:brush>
  </inkml:definitions>
  <inkml:trace contextRef="#ctx0" brushRef="#br0">42695 17524 6271 0 0,'0'13'5152'0'0,"0"1"-4832"0"0,13-1 352 0 0,0-13-320 0 0,0 13-32 0 0,1 0 32 0 0,-1-13-96 0 0,13 13 256 0 0,0 0-256 0 0,-13 0 0 0 0,40 14 256 0 0,-40-14-256 0 0,13 0-32 0 0,1 0-32 0 0,-14 13-32 0 0,13-26 32 0 0,-13 14-192 0 0,14-1 0 0 0,-1 0 0 0 0,-13 0 64 0 0,0 0-64 0 0,13 0 0 0 0,-12 0-64 0 0,-1 1 64 0 0,13 12-1376 0 0,-26-26-13503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6"/>
    </inkml:context>
    <inkml:brush xml:id="br0">
      <inkml:brushProperty name="width" value="0.1" units="cm"/>
      <inkml:brushProperty name="height" value="0.1" units="cm"/>
      <inkml:brushProperty name="color" value="#E71224"/>
    </inkml:brush>
  </inkml:definitions>
  <inkml:trace contextRef="#ctx0" brushRef="#br0">42818 17871 11711 0 0,'14'0'320'0'0,"12"-27"192"0"0,-13 14-512 0 0,0 13 384 0 0,13-26 544 0 0,-12 0-192 0 0,25-1-352 0 0,-13 1-192 0 0,-13 13-192 0 0,27-27 64 0 0,-14 14-64 0 0,-13 0 0 0 0,14 13-128 0 0,-14-14 32 0 0,13 1-3936 0 0,0 13-768 0 0,-26 13-1375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7"/>
    </inkml:context>
    <inkml:brush xml:id="br0">
      <inkml:brushProperty name="width" value="0.1" units="cm"/>
      <inkml:brushProperty name="height" value="0.1" units="cm"/>
      <inkml:brushProperty name="color" value="#E71224"/>
    </inkml:brush>
  </inkml:definitions>
  <inkml:trace contextRef="#ctx0" brushRef="#br0">43960 17736 10079 0 0,'-13'13'1536'0'0,"13"0"-512"0"0,0 0-512 0 0,0 0 832 0 0,13-13-544 0 0,1 27-160 0 0,12-14-160 0 0,-13 0-352 0 0,0-13-32 0 0,0 13 32 0 0,0 0-128 0 0,1 1 64 0 0,-1-14-64 0 0,0 13 64 0 0,0 0-64 0 0,0 0 0 0 0,14-13 0 0 0,-14 13 0 0 0,0 0-192 0 0,0 0 0 0 0,0 1-192 0 0,-13 12-1088 0 0,0-13 960 0 0,-13 13-2976 0 0,13-26-7167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8"/>
    </inkml:context>
    <inkml:brush xml:id="br0">
      <inkml:brushProperty name="width" value="0.1" units="cm"/>
      <inkml:brushProperty name="height" value="0.1" units="cm"/>
      <inkml:brushProperty name="color" value="#E71224"/>
    </inkml:brush>
  </inkml:definitions>
  <inkml:trace contextRef="#ctx0" brushRef="#br0">43983 18095 11519 0 0,'13'-13'1248'0'0,"-13"-14"-1248"0"0,13 14 480 0 0,-13-13 672 0 0,0 0-544 0 0,13 12-224 0 0,0-12 320 0 0,0-13-224 0 0,0 26-416 0 0,1-14 0 0 0,-14 14 0 0 0,13-13-64 0 0,-13-1 0 0 0,13 1 0 0 0,0 0 0 0 0,13-53-768 0 0,-26 53-5664 0 0,0 26-3135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8"/>
    </inkml:context>
    <inkml:brush xml:id="br0">
      <inkml:brushProperty name="width" value="0.05" units="cm"/>
      <inkml:brushProperty name="height" value="0.05" units="cm"/>
      <inkml:brushProperty name="color" value="#E71224"/>
    </inkml:brush>
  </inkml:definitions>
  <inkml:trace contextRef="#ctx0" brushRef="#br0">2899 0 8720 0 0,'0'0'197'0'0,"0"0"24"0"0,0 0 19 0 0,0 0 60 0 0,0 0 199 0 0,0 0 86 0 0,0 0 21 0 0,0 0-14 0 0,0 0-66 0 0,0 0-22 0 0,0 0-6 0 0,0 0-29 0 0,0 0-112 0 0,3 3 539 0 0,0 3-344 0 0,1 0-1 0 0,-2 0 1 0 0,1 1-1 0 0,2 10 0 0 0,1 13 345 0 0,-2 0 0 0 0,0 38 0 0 0,-6-29-568 0 0,0 2 432 0 0,1-31-574 0 0,-1 0-1 0 0,0 1 0 0 0,0-1 0 0 0,-1 0 1 0 0,-7 16-1 0 0,5-13-10 0 0,-1 3 161 0 0,-1-1 1 0 0,-14 23-1 0 0,17-29-375 0 0,2-7 13 0 0,1 1-1 0 0,-1 0 0 0 0,0-1 1 0 0,-2 3-1 0 0,-15 20 171 0 0,12-16-60 0 0,1-1 0 0 0,-9 9 0 0 0,-4-1 42 0 0,-28 20 1 0 0,-24 11 116 0 0,-71 37 224 0 0,98-64-347 0 0,17-9-53 0 0,-66 27 230 0 0,20-1 160 0 0,36-22-507 0 0,14-5-32 0 0,-54 17 108 0 0,20-8 32 0 0,4 0-177 0 0,-18 7-66 0 0,-64 19 185 0 0,102-35 0 0 0,18-6 5 0 0,-24 9 73 0 0,14-5 21 0 0,0-1 0 0 0,-27 4 0 0 0,-6 2-219 0 0,15-4-36 0 0,21-4 288 0 0,-34 11 0 0 0,-25 10-120 0 0,19-7-176 0 0,-6-1 20 0 0,-2 1 268 0 0,19-2 60 0 0,-24 8-348 0 0,49-17 110 0 0,-34 7 1 0 0,22-7 32 0 0,-14 5 129 0 0,-54 21 0 0 0,62-13-270 0 0,8-5 44 0 0,12-6 180 0 0,0 1 0 0 0,1 1 0 0 0,-25 17 0 0 0,36-22-9 0 0,-12 7-1 0 0,14-8-56 0 0,-20 12-1 0 0,-168 138-107 0 0,187-147 159 0 0,-11 14 1 0 0,9-9-39 0 0,-10 14-9 0 0,5-7 0 0 0,8-7-102 0 0,-11 15 0 0 0,0 3-46 0 0,8-14 140 0 0,-19 39 0 0 0,15-24 17 0 0,-3 4 18 0 0,-14 40 1 0 0,25-53-28 0 0,2-7 0 0 0,-8 34 0 0 0,8-27 0 0 0,5-19 0 0 0,0 1 0 0 0,0 0 0 0 0,0 8 0 0 0,-1 11 0 0 0,-1 20 0 0 0,4-43 1 0 0,-1 19 17 0 0,2 1-1 0 0,5 31 1 0 0,-2-35-8 0 0,-2-5-10 0 0,8 22 0 0 0,-4-17 1 0 0,2 4 4 0 0,15 31 0 0 0,-16-41 90 0 0,31 53-158 0 0,-26-47 120 0 0,-8-11-20 0 0,1 1 0 0 0,1-1 0 0 0,9 10 0 0 0,-1-2-37 0 0,6 4 0 0 0,-12-11 0 0 0,-4-5 0 0 0,-1 0 0 0 0,1 0 0 0 0,7 4 0 0 0,42 25 0 0 0,8 4 0 0 0,-11-14-13 0 0,-7-3 2 0 0,-25-12 11 0 0,0 0 0 0 0,0-1 0 0 0,1-1 0 0 0,21 4 0 0 0,-26-7 0 0 0,0-1 0 0 0,-1 0 0 0 0,24-2 0 0 0,-32 1 0 0 0,0 0 0 0 0,1 0 0 0 0,-1 1 0 0 0,0-1 0 0 0,0 1 0 0 0,0 0 0 0 0,7 2 0 0 0,5 2 0 0 0,-1-1 0 0 0,23 3 0 0 0,-15-3 0 0 0,1-1 0 0 0,47-1 0 0 0,-14-4 0 0 0,-26 0-49 0 0,-22 1 7 0 0,-1 0-1 0 0,18 1 1 0 0,-5 2 2 0 0,34-2 0 0 0,-12 0 119 0 0,12-2 48 0 0,-11-1-165 0 0,54-7-130 0 0,-72 9 188 0 0,4-2 44 0 0,31-3 74 0 0,14-3-98 0 0,-5 0-195 0 0,-8 2 48 0 0,16-8 119 0 0,43-6-10 0 0,-4 0 134 0 0,-28 5-30 0 0,69-15-249 0 0,-116 22 146 0 0,39-12 131 0 0,-19 5-136 0 0,78-24-112 0 0,-51 14 228 0 0,73-17-330 0 0,-114 31 191 0 0,129-26 114 0 0,-120 25-157 0 0,-3 1 72 0 0,2-1-5 0 0,1 0 18 0 0,158-15-33 0 0,-180 23 5 0 0,67-9 228 0 0,28 2-339 0 0,-27 0 254 0 0,-19 6-132 0 0,-49 5-14 0 0,130-2-137 0 0,-121 3 306 0 0,38 5-144 0 0,-22-1-12 0 0,-17-1 1 0 0,58 10 0 0 0,-6 6-60 0 0,-5 5 48 0 0,-38-9 12 0 0,-35-9 3 0 0,-7-3 20 0 0,0 1 0 0 0,11 5 0 0 0,-4 1 7 0 0,1 0 1 0 0,19 16-1 0 0,-26-18 52 0 0,6 5 23 0 0,-13-7-98 0 0,3 1-12 0 0,10 12 0 0 0,0 6-20 0 0,26 51 0 0 0,-36-61 24 0 0,-6-11 1 0 0,0 0 0 0 0,2 7 0 0 0,0 2 0 0 0,2 3 0 0 0,-1-1 0 0 0,3 19 0 0 0,-4-12 0 0 0,-2-1 0 0 0,-1 41 0 0 0,-1-41 0 0 0,-5 54 0 0 0,4-67 0 0 0,-11 65 0 0 0,2-21 21 0 0,-8 32 22 0 0,11-57-43 0 0,-20 63 0 0 0,27-90 0 0 0,-2 7 14 0 0,-1-1-1 0 0,1 1 0 0 0,-6 8 1 0 0,-30 47 60 0 0,14-19-74 0 0,6-14 11 0 0,13-19 1 0 0,-1 0 1 0 0,0-1-1 0 0,-12 15 0 0 0,-23 26-4 0 0,1-1 50 0 0,29-37-55 0 0,-4 5 24 0 0,-1 0 1 0 0,-21 16-1 0 0,10-11 24 0 0,18-13-18 0 0,-21 14 0 0 0,-24 15-33 0 0,-2 1 12 0 0,-83 43 208 0 0,85-57-220 0 0,3-1 0 0 0,-55 28 319 0 0,39-20-138 0 0,6-7-168 0 0,20-9 150 0 0,1 1-12 0 0,-40 17 110 0 0,-44 17-261 0 0,57-21 3 0 0,-10 3-17 0 0,-5 3-95 0 0,56-23 53 0 0,-40 13 0 0 0,13-5 53 0 0,25-10 22 0 0,-104 49 1 0 0,46-19-24 0 0,67-31 22 0 0,0 0 1 0 0,-20 16-1 0 0,7-5 12 0 0,-27 22 23 0 0,25-17-39 0 0,4-2-47 0 0,-7 5-14 0 0,-45 30 47 0 0,52-34 49 0 0,-22 18 43 0 0,38-29-95 0 0,2 0-1 0 0,-15 21 0 0 0,7-8-134 0 0,-10 14 97 0 0,16-21 30 0 0,-18 21-1 0 0,-41 44 12 0 0,38-44 216 0 0,12-16-216 0 0,20-22 0 0 0,-6 13 0 0 0,8-15 0 0 0,-1 3-37 0 0,2-4-157 0 0,0 0-64 0 0,0 0-13 0 0,0 0 27 0 0,0 0 118 0 0,0 0 50 0 0,0 0 10 0 0,0 0-12 0 0,0 0-61 0 0,0 0-21 0 0,0 0-7 0 0,0 0-34 0 0,0-2-27 0 0,0 0-253 0 0,0 0 1 0 0,0 1 0 0 0,0-1 0 0 0,1 0 0 0 0,-1 0 0 0 0,1 0 0 0 0,0 0 0 0 0,0-2 0 0 0,1-1-1138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9"/>
    </inkml:context>
    <inkml:brush xml:id="br0">
      <inkml:brushProperty name="width" value="0.1" units="cm"/>
      <inkml:brushProperty name="height" value="0.1" units="cm"/>
      <inkml:brushProperty name="color" value="#E71224"/>
    </inkml:brush>
  </inkml:definitions>
  <inkml:trace contextRef="#ctx0" brushRef="#br0">44741 17789 14271 0 0,'26'52'992'0'0,"-13"-38"-992"0"0,1-1 0 0 0,12 13 480 0 0,-13-13 96 0 0,13 0 0 0 0,-12 0 0 0 0,25 14-128 0 0,-26-27-256 0 0,0 13 0 0 0,0-13-192 0 0,1 13 0 0 0,12-13 0 0 0,0 13-224 0 0,0 13-224 0 0,-12-26 224 0 0,25 27-1408 0 0,-26-1-1632 0 0,-13-26-9247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0"/>
    </inkml:context>
    <inkml:brush xml:id="br0">
      <inkml:brushProperty name="width" value="0.1" units="cm"/>
      <inkml:brushProperty name="height" value="0.1" units="cm"/>
      <inkml:brushProperty name="color" value="#E71224"/>
    </inkml:brush>
  </inkml:definitions>
  <inkml:trace contextRef="#ctx0" brushRef="#br0">44847 18082 9759 0 0,'0'-13'672'0'0,"0"0"-672"0"0,13-1 0 0 0,-13 1 704 0 0,0 0 128 0 0,0-13 32 0 0,0-14 576 0 0,13 27-928 0 0,-13-13 0 0 0,0 0 0 0 0,13-1-512 0 0,-13 1 0 0 0,0 0-64 0 0,0 0 0 0 0,13-1 64 0 0,-13 1 96 0 0,0 0 0 0 0,0 26-15967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1"/>
    </inkml:context>
    <inkml:brush xml:id="br0">
      <inkml:brushProperty name="width" value="0.1" units="cm"/>
      <inkml:brushProperty name="height" value="0.1" units="cm"/>
      <inkml:brushProperty name="color" value="#E71224"/>
    </inkml:brush>
  </inkml:definitions>
  <inkml:trace contextRef="#ctx0" brushRef="#br0">36219 12873 5151 0 0,'-26'0'512'0'0,"12"0"-512"0"0,1 0 576 0 0,0 0-288 0 0,0 0 512 0 0,13-13-544 0 0,-13 13 256 0 0,0 0-288 0 0,0 0-224 0 0,-1 0 0 0 0,1 0 64 0 0,13-13-64 0 0,-13 13 224 0 0,0 0-128 0 0,0 0 416 0 0,0 0-256 0 0,0-13-64 0 0,-1 13-64 0 0,1 0-128 0 0,0 0 64 0 0,0-13 32 0 0,0 13 32 0 0,0 0-32 0 0,0-13 32 0 0,-1 13-32 0 0,1-14 0 0 0,0 14 0 0 0,0 0 0 0 0,0 0-32 0 0,0-13-64 0 0,0 13 64 0 0,-14-13-64 0 0,14 13 64 0 0,0 0-64 0 0,0-13 0 0 0,0 13 0 0 0,0 0 0 0 0,-1-13 0 0 0,1 13 0 0 0,-13 0 96 0 0,-14-13 0 0 0,27 13-96 0 0,0 0 0 0 0,0 0 0 0 0,0-13 0 0 0,0 13-64 0 0,-14 0-32 0 0,14 0 96 0 0,-13 0 0 0 0,13 0 0 0 0,0-14 96 0 0,0 14-32 0 0,-1 0-64 0 0,-12 0 0 0 0,13 0 0 0 0,0-13 0 0 0,0 13 0 0 0,0 0 0 0 0,-14 0 0 0 0,14-13 0 0 0,0 13 0 0 0,-13-13 0 0 0,13 13 0 0 0,-1 0 0 0 0,1 0 0 0 0,0 0 0 0 0,0 0 64 0 0,0 0 0 0 0,0-13-64 0 0,-1 13 0 0 0,1 0 0 0 0,0-13 0 0 0,0 13-128 0 0,0 0 0 0 0,0 0 32 0 0,0-14 224 0 0,-1 14 0 0 0,1 0-32 0 0,0 0-96 0 0,0-13 0 0 0,-13 13 0 0 0,13 0 0 0 0,-1 0 0 0 0,1-13 0 0 0,0 13 0 0 0,0 0 0 0 0,0 0 0 0 0,13-13 0 0 0,-13 13 0 0 0,0 0 0 0 0,-1 0 0 0 0,1 0 0 0 0,0 0 0 0 0,0-13 0 0 0,0 13 0 0 0,0 0 0 0 0,0 0 0 0 0,-1-13 0 0 0,1 13 0 0 0,-13 0 0 0 0,13 0 0 0 0,13-13 0 0 0,-13 13 0 0 0,-1 0 0 0 0,1 0 0 0 0,0 0 0 0 0,0-14 0 0 0,0 14 0 0 0,0 0 0 0 0,0 0 0 0 0,-1 0 0 0 0,1 0 0 0 0,0 0 0 0 0,0 0-256 0 0,0-13 160 0 0,0 13 96 0 0,0 0 0 0 0,-1-13 0 0 0,1 13 0 0 0,0 0 0 0 0,0 0 0 0 0,0-13 0 0 0,0 13 0 0 0,-14 0 0 0 0,14 0 256 0 0,0 0-160 0 0,13-13-96 0 0,-13 13 0 0 0,0 0 0 0 0,13-13 0 0 0,-13 13 0 0 0,0 0 64 0 0,-1 0 0 0 0,1 0 96 0 0,0 0-160 0 0,0 0 64 0 0,0-13 0 0 0,0 13-64 0 0,-1 0 64 0 0,1 0-64 0 0,13-14 0 0 0,-13 28 0 0 0,0-14 0 0 0,0 0 0 0 0,0 0 0 0 0,0 0 0 0 0,-1 0 64 0 0,1 0 32 0 0,0 0 96 0 0,0-14-128 0 0,0 14-64 0 0,0 0 64 0 0,0 0-64 0 0,-1 0 64 0 0,1 0 0 0 0,13 14 32 0 0,-13-14 128 0 0,0 0-160 0 0,13 13-64 0 0,-13-13 64 0 0,0 0-64 0 0,0 0 0 0 0,-14 0 0 0 0,14 0 0 0 0,0 0 0 0 0,0 0 96 0 0,0 0 64 0 0,0 0-256 0 0,-1 0 96 0 0,1 13 0 0 0,0-13 0 0 0,0 0 0 0 0,0 0 0 0 0,0 0 0 0 0,-1 0 0 0 0,1 0 0 0 0,13 13 0 0 0,-13-13 0 0 0,0 0 0 0 0,0 13 96 0 0,0-13-128 0 0,13 13 32 0 0,-13-13 0 0 0,13 13 96 0 0,-14-13 0 0 0,1 14 0 0 0,0-14-96 0 0,0 13 0 0 0,0 0 0 0 0,0-13 0 0 0,13 13 0 0 0,-13-13 0 0 0,-1 0 0 0 0,14 13 0 0 0,-13-13 0 0 0,0 13 0 0 0,0-13 0 0 0,0 13 0 0 0,0-13 0 0 0,0 14 0 0 0,-1-14 0 0 0,14 13 0 0 0,-13-13 0 0 0,0 0 0 0 0,13 13 0 0 0,-13-13 0 0 0,0 13 64 0 0,13 0 0 0 0,-13-13 96 0 0,0 13 32 0 0,-1-13-96 0 0,1 14-160 0 0,0-1-64 0 0,0-13 128 0 0,13 13 0 0 0,-13-13 64 0 0,13 13-64 0 0,-13-13 64 0 0,13 13-64 0 0,-14 0 0 0 0,14 0 64 0 0,-13 1 96 0 0,13-1 0 0 0,-13 0-160 0 0,13 0 0 0 0,0 0 0 0 0,-13-13 64 0 0,13 13 0 0 0,0 0 0 0 0,-13 1-64 0 0,13-1 160 0 0,0 0-96 0 0,-13 0 0 0 0,13 0 0 0 0,0 0 0 0 0,0 0-64 0 0,0 1 0 0 0,0-1 0 0 0,0 0 0 0 0,0 0 0 0 0,0 0 0 0 0,0 0 0 0 0,0 0 0 0 0,0 1 0 0 0,0-1 0 0 0,0 0 0 0 0,0 0 0 0 0,0 0 0 0 0,0 0 64 0 0,0 1 32 0 0,-13-1 0 0 0,13 0 0 0 0,0 0 0 0 0,0 0 64 0 0,0 0 192 0 0,0 0-160 0 0,0 1-192 0 0,0-1-64 0 0,0 0-96 0 0,0 0 160 0 0,0 0 96 0 0,0 13 32 0 0,0-12-128 0 0,0-1 0 0 0,0 0 0 0 0,0 0 0 0 0,0 0 0 0 0,0 0 0 0 0,0 0 0 0 0,0 14 0 0 0,0-14-96 0 0,0 0 96 0 0,0 0 0 0 0,13-13 0 0 0,-13 13 0 0 0,0 0 0 0 0,0 1 0 0 0,0-1 0 0 0,0 0 0 0 0,0 0 0 0 0,0 0 0 0 0,0 0 0 0 0,0 0 0 0 0,0 1 0 0 0,0 12 0 0 0,0-13 0 0 0,0 0 96 0 0,13 0 0 0 0,-13 1 0 0 0,0-1 0 0 0,0 0-96 0 0,0 0 0 0 0,0 0 0 0 0,13 0 0 0 0,-13 0 64 0 0,0 1 0 0 0,0-1-64 0 0,13 0 0 0 0,-13 0 64 0 0,0 0 32 0 0,0 0 0 0 0,13 0 0 0 0,-13 1 0 0 0,0-1-96 0 0,13 0 0 0 0,-13 0 64 0 0,0 0-64 0 0,14 0 256 0 0,-1 14 288 0 0,-13-1-288 0 0,13 0-256 0 0,0-13 0 0 0,-13 0 0 0 0,0 14 0 0 0,13-27-64 0 0,-13 26 64 0 0,13 0 64 0 0,-13-12 32 0 0,14-14-96 0 0,-14 13 0 0 0,0 0 0 0 0,13 0 0 0 0,-13 13 64 0 0,0-13-64 0 0,13 1 96 0 0,-13-1-32 0 0,0 13-64 0 0,13 0 0 0 0,0-13 0 0 0,-13 1 0 0 0,0-1 64 0 0,0 0-64 0 0,13 0 64 0 0,-13 0-64 0 0,0 0 0 0 0,13 0 0 0 0,-13 1 0 0 0,0-1 0 0 0,0 0 0 0 0,14-13 64 0 0,-14 13-64 0 0,0 0 0 0 0,0 0 0 0 0,0 0 0 0 0,13 1 0 0 0,-13-1 64 0 0,13 13-64 0 0,-13-13 64 0 0,0 0-64 0 0,0 1 0 0 0,13-14 0 0 0,-13 13 0 0 0,0 0 64 0 0,0 0-64 0 0,13-13 0 0 0,-13 13 0 0 0,0 0 64 0 0,13 0-64 0 0,-13 1 0 0 0,13-1 0 0 0,-13 0 0 0 0,14-13 64 0 0,-14 13-64 0 0,13 0 64 0 0,-13 13 32 0 0,13-12-96 0 0,-13-1 64 0 0,13 0-64 0 0,-13 0 64 0 0,0 0-64 0 0,13 0 0 0 0,-13 0 0 0 0,13 1 0 0 0,-13-1 0 0 0,13 13 64 0 0,-13-13-64 0 0,14 0 64 0 0,-1 0-64 0 0,-13 1 0 0 0,13-14 0 0 0,-13 13 0 0 0,0 0 64 0 0,13 0-64 0 0,-13 0 0 0 0,0 0 0 0 0,13-13 0 0 0,-13 14 0 0 0,0-1 0 0 0,13 0 0 0 0,0 0 0 0 0,-13 0 0 0 0,0 0 0 0 0,14 14 64 0 0,-14-14 0 0 0,13 0-64 0 0,-13 0 0 0 0,13 0 64 0 0,-13 0-64 0 0,0 0 0 0 0,13 14 0 0 0,0-27 64 0 0,0 26-64 0 0,-13-13 64 0 0,0 0-64 0 0,14 0 64 0 0,-1 1-64 0 0,-13-1 0 0 0,13 0 0 0 0,-13 0 0 0 0,13 0 0 0 0,-13 0 0 0 0,13 0 64 0 0,-13 1-64 0 0,13-1 0 0 0,-13 13 0 0 0,13-13 0 0 0,1 0 64 0 0,-14 1-64 0 0,13-1 0 0 0,-13 0 0 0 0,0 0 0 0 0,13 0 0 0 0,-13 0 0 0 0,0 0 64 0 0,13 1-64 0 0,0-1 0 0 0,-13 13 0 0 0,0-13 0 0 0,13 0 0 0 0,-13 0 0 0 0,0 14 64 0 0,0-14-64 0 0,13 0 0 0 0,-13 13 0 0 0,14-13 0 0 0,-14 1 0 0 0,13 12 0 0 0,-13-13 0 0 0,13 0 0 0 0,-13 0 0 0 0,13 14 64 0 0,-13-14-64 0 0,13 0 0 0 0,-13 0 0 0 0,13 27 0 0 0,0-27 64 0 0,-13 0-64 0 0,27 26 160 0 0,-27-26-32 0 0,13 1 0 0 0,-13 12 0 0 0,13-13-64 0 0,-13 0-64 0 0,13 0 64 0 0,-13 0-64 0 0,13 1 96 0 0,0 12-32 0 0,-13-13-64 0 0,14 13 64 0 0,-14-13-64 0 0,13 14 64 0 0,-13-14-64 0 0,0 0 0 0 0,13 0 0 0 0,-13 0 0 0 0,13 0 0 0 0,-13 1 0 0 0,0-1 0 0 0,13 0 64 0 0,-13 0-64 0 0,0 0 0 0 0,13 14 64 0 0,1-1-64 0 0,-14-13 0 0 0,0 0 0 0 0,0 0 64 0 0,13 0-64 0 0,-13 1 64 0 0,0-1-64 0 0,13 0 96 0 0,-13 0-96 0 0,0 0 0 0 0,0 0 64 0 0,13 0-64 0 0,-13 1 64 0 0,0-1-64 0 0,13 0 64 0 0,-13 0-64 0 0,0 0 64 0 0,0 0-64 0 0,0 0 0 0 0,0 1 128 0 0,13-14-64 0 0,-13 13 0 0 0,0 0 0 0 0,0 0-64 0 0,13 13 0 0 0,-13-13 64 0 0,0 1-64 0 0,0-1 64 0 0,0 0 0 0 0,14 0-64 0 0,-14 0 0 0 0,0 0 0 0 0,0 1 64 0 0,0-1-64 0 0,0 0 0 0 0,0 0 64 0 0,0 0-64 0 0,13 0 0 0 0,-13 0 0 0 0,0 1 64 0 0,0-1-64 0 0,0 0 0 0 0,0 13 64 0 0,0-13-64 0 0,0 0 0 0 0,0 1 0 0 0,0-1 64 0 0,0 0-64 0 0,0 0 96 0 0,0 0-96 0 0,0 0 0 0 0,-13-13 0 0 0,13 13 0 0 0,0 1 0 0 0,0-1 0 0 0,0 0-96 0 0,0 0 96 0 0,0 0 0 0 0,0 0 0 0 0,-14 0 0 0 0,14 1 0 0 0,0-1 0 0 0,0 0 0 0 0,0 0 0 0 0,-13 0 0 0 0,13 0 0 0 0,0 14 0 0 0,-13-14 0 0 0,13 0 0 0 0,0 0 0 0 0,0 0 0 0 0,0 0 0 0 0,0 1 0 0 0,0-1 0 0 0,-13 13 0 0 0,13-13 0 0 0,0 0 0 0 0,0 0 0 0 0,0 1 0 0 0,-13-1 0 0 0,13 0 0 0 0,0 0 0 0 0,0 0 0 0 0,-13 13 0 0 0,13-12 64 0 0,0-1-64 0 0,0 0 0 0 0,-13 0 0 0 0,13 0 0 0 0,0 0 0 0 0,0 0 0 0 0,0 1 0 0 0,0-1 0 0 0,-14 0 0 0 0,14 0 0 0 0,0 0 0 0 0,-13 0 0 0 0,13 1 0 0 0,0-1 0 0 0,0 0 0 0 0,-13 0 0 0 0,13 0 0 0 0,-13 13 0 0 0,13-12 0 0 0,-13 12 0 0 0,13-13 0 0 0,0 0 0 0 0,-13 0 0 0 0,13 14 0 0 0,0-14 0 0 0,-14 13 0 0 0,14-13 0 0 0,-13 0 0 0 0,13 0 0 0 0,-13 1 0 0 0,13-1 0 0 0,-13 0 64 0 0,0 0-64 0 0,13 0 0 0 0,0 0 0 0 0,-13 14 0 0 0,0-27 64 0 0,13 13-64 0 0,-14-13 0 0 0,14 13 0 0 0,-26 0 0 0 0,26 0 0 0 0,0 0 0 0 0,-13 1 64 0 0,0-14-64 0 0,0 26 96 0 0,0-26-96 0 0,13 26 0 0 0,-14-26 0 0 0,14 13 0 0 0,-13-13 0 0 0,13 13-96 0 0,-13 1 96 0 0,0-1 0 0 0,0 0 0 0 0,0 0 0 0 0,13 0 0 0 0,-13 0 0 0 0,-1 0 0 0 0,14 1 0 0 0,-13-14 0 0 0,0 13 96 0 0,13 0-96 0 0,-13-13 0 0 0,13 13 0 0 0,-13-13 0 0 0,13 13 0 0 0,-13-13 0 0 0,13 13 0 0 0,-13 0 0 0 0,-1 1 0 0 0,14-1 0 0 0,-13-13 0 0 0,13 13 0 0 0,-13 0 0 0 0,0 0 0 0 0,0 0 64 0 0,0-13-64 0 0,13 13 0 0 0,-14 1 0 0 0,1-1 0 0 0,0 0 0 0 0,0 0 0 0 0,13 0 0 0 0,-13-13 0 0 0,13 13 64 0 0,-13-13-64 0 0,13 14 64 0 0,-13-14-64 0 0,-1 13 0 0 0,14 0 0 0 0,-13-13 0 0 0,0 13 0 0 0,0-13 0 0 0,13 13 0 0 0,-13-13 0 0 0,0 13 0 0 0,0-13 96 0 0,-1 13 0 0 0,1 1-96 0 0,0-14 0 0 0,13 13 0 0 0,-13-13 0 0 0,0 13 0 0 0,0-13 0 0 0,13 13 0 0 0,-13-13 0 0 0,-1 13 0 0 0,14 0 0 0 0,-13-13 64 0 0,0 0-64 0 0,0 13 0 0 0,0 1 64 0 0,0-1-64 0 0,0-13 0 0 0,-1 0 0 0 0,1 13 0 0 0,0-13 64 0 0,13 13 0 0 0,-13-13 0 0 0,0 13 0 0 0,0-13-64 0 0,-1 13 0 0 0,1 0 0 0 0,0-13 0 0 0,13 14 0 0 0,-13-1 0 0 0,0-13 0 0 0,0 13 128 0 0,0 0 192 0 0,-1-13-160 0 0,1 13-160 0 0,0-13 0 0 0,13 13 0 0 0,-13 0 0 0 0,0-13 0 0 0,0 14-128 0 0,0-1-128 0 0,-1 0 320 0 0,1-13 64 0 0,13 13-32 0 0,-26 0 32 0 0,13 0-128 0 0,0-13 0 0 0,0 0 0 0 0,-1 14 0 0 0,14-1 0 0 0,-13-13 0 0 0,0 13 0 0 0,0 0 0 0 0,0-13 0 0 0,0 13 0 0 0,0-13 0 0 0,-1 13 0 0 0,1 0 0 0 0,0-13 0 0 0,0 14 0 0 0,0-14 0 0 0,0 0 0 0 0,-1 13 0 0 0,1-13 0 0 0,13 13 0 0 0,-13-13 0 0 0,0 0 0 0 0,0 13 0 0 0,-13-13 0 0 0,12 13 0 0 0,1-13 0 0 0,0 13 0 0 0,0-13 0 0 0,0 0 0 0 0,0 13 0 0 0,0-13 0 0 0,-14 14 0 0 0,14-1 0 0 0,0-13 0 0 0,0 13 0 0 0,0-13 0 0 0,0 0 0 0 0,-1 0 0 0 0,1 13 0 0 0,0-13 0 0 0,0 13 0 0 0,0-13 0 0 0,0 13 0 0 0,0-13 0 0 0,-1 0 0 0 0,1 13 0 0 0,-13-13 0 0 0,13 14 0 0 0,0-14 0 0 0,-1 13 0 0 0,1-13 0 0 0,-13 13 0 0 0,13-13 0 0 0,-13 13 0 0 0,12-13 0 0 0,1 0 0 0 0,0 13 0 0 0,-13-13 0 0 0,13 13 0 0 0,0-13 0 0 0,-1 0 0 0 0,-12 13 0 0 0,13-13 0 0 0,0 14 0 0 0,0-14 0 0 0,0 13 0 0 0,-14-13 0 0 0,27 13 0 0 0,-26-13 0 0 0,13 0 0 0 0,0 13 0 0 0,-14-13 0 0 0,27 13 0 0 0,-26-13 0 0 0,13 13 0 0 0,0-13 0 0 0,0 14 0 0 0,-14-14 0 0 0,14 13 0 0 0,0-13 0 0 0,0 13 0 0 0,0-13 0 0 0,-14 0 0 0 0,1 13 0 0 0,13-13 0 0 0,-13 0 0 0 0,13 0 0 0 0,-1 0 0 0 0,1 13 0 0 0,0-13 0 0 0,0 0 0 0 0,-13 0 0 0 0,-1 13 0 0 0,14-13 0 0 0,0 0 0 0 0,0 0 0 0 0,0 0 0 0 0,0 0 0 0 0,-14 0 0 0 0,14 0 0 0 0,0 0 0 0 0,0 0 0 0 0,0 0 0 0 0,0 0 0 0 0,-1 0 0 0 0,1 0 0 0 0,0 0 0 0 0,0 0 0 0 0,0 0 0 0 0,0 13 0 0 0,0-13 0 0 0,-1 0 0 0 0,1 0 0 0 0,0 0 0 0 0,0 0 0 0 0,0 0 0 0 0,0 0 0 0 0,0-13 0 0 0,-1 13 0 0 0,1 0 0 0 0,0 0 0 0 0,0 0 0 0 0,0 0 0 0 0,0 0 0 0 0,0 0 0 0 0,-1 0 0 0 0,1 0 0 0 0,0 0 0 0 0,0-13 0 0 0,0 13 0 0 0,0 0 0 0 0,0 0 0 0 0,-1 0 0 0 0,1 0 0 0 0,0-13 0 0 0,0 13 0 0 0,0 0 0 0 0,0 0 0 0 0,-1 0 0 0 0,1-13 0 0 0,0 13 0 0 0,-13 0 0 0 0,13 0 0 0 0,0 0 0 0 0,13-13 0 0 0,-27 13 0 0 0,14 0 0 0 0,0-13-128 0 0,0 13 0 0 0,0 0 32 0 0,-14 0 96 0 0,14 0 128 0 0,0 0 0 0 0,0 0-32 0 0,0-14-96 0 0,-13 14 0 0 0,-1 0 0 0 0,14-13 0 0 0,-13 13 0 0 0,13 0 0 0 0,0 0 0 0 0,-14-13 0 0 0,14 13 0 0 0,0-13 0 0 0,-13 13 0 0 0,12 0 0 0 0,-12-13 0 0 0,13 13 0 0 0,0-13 0 0 0,-13 13 0 0 0,12-14 0 0 0,-12 14 0 0 0,13 0 0 0 0,0-13 0 0 0,-13 13 0 0 0,12-13 0 0 0,-12 13 0 0 0,13-13 0 0 0,0 13 0 0 0,-13 0 0 0 0,12-13 0 0 0,1 13 0 0 0,-13 0 0 0 0,13-13 0 0 0,-13 13 0 0 0,12-13 0 0 0,1 13 0 0 0,-13 0 0 0 0,13-14 0 0 0,-14 14 0 0 0,14-13 0 0 0,-13 13 0 0 0,13 0 0 0 0,-13-13 0 0 0,12 13 0 0 0,1-13 0 0 0,-13 13 0 0 0,0-13 0 0 0,13 13 0 0 0,-14-13 0 0 0,14 13 0 0 0,0-13 0 0 0,-13 13 0 0 0,13-14 0 0 0,-14 14 0 0 0,14 0 0 0 0,-13-13 0 0 0,13 0 0 0 0,-14 13 0 0 0,14-13 0 0 0,-13 13 0 0 0,13 0 0 0 0,0-13 0 0 0,-14 13 0 0 0,1-13 0 0 0,13 0 0 0 0,0 13 0 0 0,-14-14 0 0 0,14 14 0 0 0,-13-13 0 0 0,13 0 0 0 0,-13 13-128 0 0,12-13 0 0 0,1 0-32 0 0,-13 0 0 0 0,13 13 160 0 0,0-13 0 0 0,0-1 0 0 0,-14 1 0 0 0,14 13 0 0 0,0-13 0 0 0,-13 0 0 0 0,13 13 0 0 0,-1-13 0 0 0,1 0 0 0 0,-13 13 0 0 0,13-14 0 0 0,0 1 0 0 0,0 13 0 0 0,-14-13 0 0 0,14 13 0 0 0,-13-13 0 0 0,13 0 0 0 0,-1 13 0 0 0,-12 0 0 0 0,13-13 0 0 0,0 0 0 0 0,-13 13 0 0 0,12-14 0 0 0,1 1 0 0 0,0 13 0 0 0,-13-13 0 0 0,13 0 0 0 0,0 13 0 0 0,-1-13 0 0 0,1 13 0 0 0,-13-13 0 0 0,13 13 0 0 0,0-13 0 0 0,0-1 0 0 0,-1 14 0 0 0,1-13-128 0 0,0 13 32 0 0,0-13 0 0 0,-26 0 0 0 0,25 0 96 0 0,1 0 0 0 0,0 0 0 0 0,0 13 0 0 0,0-14 0 0 0,0 14 0 0 0,-1-13 0 0 0,1 0 192 0 0,0 13-96 0 0,0-13-96 0 0,0 0 0 0 0,0 13 64 0 0,0-13-64 0 0,13 0 0 0 0,-14 13 0 0 0,1-14 0 0 0,0 1-160 0 0,0 0 96 0 0,0 0 64 0 0,0 0 0 0 0,0 13 0 0 0,13-13 0 0 0,-14 13 0 0 0,1-14-64 0 0,0-12 64 0 0,0 26 0 0 0,0-13 0 0 0,0 0 0 0 0,13 0 0 0 0,-13 13 0 0 0,13-13 0 0 0,-14-1 0 0 0,1 1-64 0 0,0 13 128 0 0,13-13-64 0 0,-13 0 0 0 0,13 0 0 0 0,-13 13 0 0 0,0-13 0 0 0,13 0 0 0 0,-13-1 0 0 0,13 1 0 0 0,-14 13 0 0 0,1-13 0 0 0,13 0 0 0 0,-13 0 0 0 0,0 0-64 0 0,0 0 64 0 0,0-1 64 0 0,13 1-64 0 0,-14 0 0 0 0,1-13 0 0 0,0 26-64 0 0,0-13 64 0 0,13 0 0 0 0,-13-1 0 0 0,13 1 0 0 0,-13 0 0 0 0,13 0 0 0 0,-13 0 0 0 0,-1 0 0 0 0,14-1 0 0 0,-13 1 0 0 0,0 0 0 0 0,0 0 0 0 0,13 0 0 0 0,-13 0 0 0 0,13 0 0 0 0,-13-1 0 0 0,13 1 0 0 0,-13 0-64 0 0,-1 0 64 0 0,14 0 0 0 0,-13 0 0 0 0,0 13 0 0 0,13-27 0 0 0,-13 14 0 0 0,0 0 0 0 0,0 0 0 0 0,13 0 0 0 0,-13 0 0 0 0,13 0 0 0 0,-14-1 0 0 0,14 1 0 0 0,-13 13 0 0 0,0-13 0 0 0,13 0 0 0 0,-13 0 0 0 0,13 0 0 0 0,-13 13 0 0 0,13-13 0 0 0,-13-1 0 0 0,13 1 0 0 0,-13 13 0 0 0,13-13 0 0 0,-14 0 0 0 0,14 0 0 0 0,-13 13 0 0 0,13-13 0 0 0,0-1 0 0 0,0 1 0 0 0,-13 0 0 0 0,13 0 0 0 0,-13 0 0 0 0,13 0 0 0 0,-13 0 0 0 0,13-1 0 0 0,-13 1 0 0 0,13 0 0 0 0,-14 13 0 0 0,14-13 0 0 0,0 0 0 0 0,0 0 0 0 0,-13 0 0 0 0,13-1-64 0 0,-13 1 64 0 0,13 0 0 0 0,-13 0-64 0 0,13 0 64 0 0,0 0 0 0 0,-13 0 0 0 0,13-1 0 0 0,0 1 0 0 0,-13 0 0 0 0,13 0-64 0 0,0 0 64 0 0,-13 13 0 0 0,13-13 0 0 0,0 0 0 0 0,0-1 0 0 0,-14 1 0 0 0,14 0 0 0 0,-13 0 0 0 0,13 0 0 0 0,-13 0 0 0 0,0-14 0 0 0,13 14 0 0 0,0 0 0 0 0,-13 13 0 0 0,13-13 0 0 0,0 0 0 0 0,-13 13 0 0 0,13-13 0 0 0,0-1 0 0 0,-13 1 0 0 0,13 0 0 0 0,0 0 0 0 0,-14 0 0 0 0,14 0 0 0 0,0 0 0 0 0,-13-1 0 0 0,13 1 0 0 0,0 0 0 0 0,-13 0 0 0 0,13 0 0 0 0,0 0 0 0 0,0 0 0 0 0,-13-1-64 0 0,13 1 64 0 0,0 0 0 0 0,0 0 0 0 0,0 0 0 0 0,0 0 0 0 0,-13 0 0 0 0,13-1 0 0 0,0 1 0 0 0,0 0 0 0 0,0 0 0 0 0,0 0 0 0 0,0 0 0 0 0,-13-1 0 0 0,13-12 0 0 0,0 13 0 0 0,0 0 0 0 0,0 0 0 0 0,-13 0 0 0 0,13-1 0 0 0,0 1 0 0 0,0 0 0 0 0,0 0 0 0 0,0 0 0 0 0,0 0 0 0 0,0 0 0 0 0,0-1 0 0 0,-14 14 0 0 0,14-13 0 0 0,0 0 0 0 0,0 0 0 0 0,0 0 0 0 0,0 0 0 0 0,0 0 0 0 0,0-1 0 0 0,0 1 0 0 0,0 0 0 0 0,0 0 0 0 0,0 0 0 0 0,0 0 0 0 0,0 0 0 0 0,0-1 0 0 0,0 1-64 0 0,0 0 64 0 0,0 0 0 0 0,0 0 0 0 0,-13 0-64 0 0,13-1 64 0 0,0 1 0 0 0,0 0-64 0 0,0 0 64 0 0,0 0 64 0 0,0 0-64 0 0,0 0 0 0 0,0-1-96 0 0,0 1 96 0 0,0 0 0 0 0,0 0 0 0 0,0 0 0 0 0,0 0 0 0 0,0 0 0 0 0,0-1 64 0 0,0 1-64 0 0,0 0 0 0 0,0 0 0 0 0,0 0-64 0 0,0 0 64 0 0,0 0 0 0 0,0-1 0 0 0,0 1 64 0 0,0 0-64 0 0,0 0 0 0 0,0 0-96 0 0,-13 13 96 0 0,13-13 96 0 0,0 0-96 0 0,0-1 0 0 0,0-12-96 0 0,0 13 96 0 0,0 0-64 0 0,0 0 64 0 0,0-1 0 0 0,0 1 0 0 0,0 0 0 0 0,0 0 0 0 0,0 0 0 0 0,0 0 0 0 0,0 0 0 0 0,0-1 0 0 0,0 1 0 0 0,0 0 0 0 0,0 0 0 0 0,0 0 0 0 0,0 0 0 0 0,0 0 0 0 0,0-1 0 0 0,0 1 0 0 0,-13 0 0 0 0,13 0 0 0 0,0 0 0 0 0,0 0 0 0 0,-13 0 0 0 0,13-1 0 0 0,0 1 0 0 0,0 0 0 0 0,0 0 0 0 0,0 0 0 0 0,0 0 0 0 0,0 0 0 0 0,0-1 0 0 0,0 1 0 0 0,-13 0 0 0 0,13 0 0 0 0,0-13 0 0 0,0 12 0 0 0,0 1 0 0 0,0 0 0 0 0,0-13 0 0 0,-13 13 0 0 0,13 0 0 0 0,0-1 0 0 0,0 1 0 0 0,0 0 0 0 0,0-26 0 0 0,0 26 0 0 0,0-1 0 0 0,0 1 0 0 0,0-26 0 0 0,0 26 0 0 0,0 0 0 0 0,0-1 0 0 0,0 1 0 0 0,0-13 0 0 0,0 13 0 0 0,13 0 0 0 0,-13 0 0 0 0,0-1 0 0 0,0 1 0 0 0,0 0 0 0 0,0 0 0 0 0,0 0 0 0 0,0 0 0 0 0,0-1 0 0 0,0 1 0 0 0,13 0 0 0 0,-13 0 0 0 0,0 0 0 0 0,0 0 0 0 0,0 0 0 0 0,0-1 0 0 0,0 1 0 0 0,0 0 0 0 0,13 0 0 0 0,-13 0 0 0 0,0 0 0 0 0,0 0 0 0 0,13-1 0 0 0,-13 1 0 0 0,0 0 0 0 0,0 0 0 0 0,0 0 0 0 0,13 13 0 0 0,-13-13 0 0 0,0 0 0 0 0,0-1 0 0 0,0 1 0 0 0,13 0 0 0 0,-13 0 0 0 0,0 0 0 0 0,0 0-64 0 0,0 0 64 0 0,0-1 0 0 0,0 1 0 0 0,14 13 0 0 0,-14-13 0 0 0,0 0 0 0 0,0 0 0 0 0,0 0 0 0 0,0-1 0 0 0,13 1-96 0 0,-13 0 96 0 0,13 0 0 0 0,-13 0-64 0 0,0 0 64 0 0,13 0 0 0 0,-13-1 0 0 0,0 1 0 0 0,0 0 0 0 0,13 0 0 0 0,-13 0 64 0 0,0 0-64 0 0,0-14 0 0 0,13 27 0 0 0,-13-13 0 0 0,0 0 0 0 0,0-13 0 0 0,13 13 0 0 0,-13 0 0 0 0,0-1 0 0 0,14-12 0 0 0,-14 13 0 0 0,13 0 0 0 0,-13 0 0 0 0,0 0-64 0 0,0-1 64 0 0,0 1-128 0 0,0 0 128 0 0,13 0 0 0 0,-13 0 0 0 0,0 0 96 0 0,13-1-96 0 0,-13 1 0 0 0,0 0-96 0 0,0 0 96 0 0,0 0 0 0 0,13 0 0 0 0,-13 0 0 0 0,0-1 64 0 0,13 1-64 0 0,-13 0 0 0 0,0 0 0 0 0,13 0 0 0 0,-13 0 0 0 0,14 0 0 0 0,-14-1 0 0 0,0 1 0 0 0,13 13 0 0 0,-13-13 0 0 0,13 0 0 0 0,-13 0 0 0 0,0 0 0 0 0,13 13 0 0 0,-13-13 0 0 0,13-1 0 0 0,-13 1 0 0 0,13 0 0 0 0,-13 0 0 0 0,13 0 0 0 0,-13 0 64 0 0,14 0-64 0 0,-14-1 0 0 0,13 1 0 0 0,-13 0 0 0 0,13 0 0 0 0,0 0-96 0 0,-13 0 96 0 0,13-1 0 0 0,-13 1 0 0 0,0 0 0 0 0,13 13 0 0 0,-13-13 0 0 0,14 0 0 0 0,-14 0 0 0 0,13 0 0 0 0,-13-1 160 0 0,13 1-224 0 0,-13 0 64 0 0,13 0-128 0 0,-13 0 128 0 0,13 13 0 0 0,-13-13 0 0 0,0 0 0 0 0,13 13 0 0 0,-13-14 0 0 0,13 1 0 0 0,-13 0 0 0 0,14 13 0 0 0,-14-13 0 0 0,13 0 64 0 0,-13 0 0 0 0,0 0-64 0 0,13-1 0 0 0,-13 1 0 0 0,13 13 0 0 0,-13-13-64 0 0,13 0 64 0 0,0 13 0 0 0,-13-13 0 0 0,13 13 0 0 0,-13-13 0 0 0,0 0 0 0 0,14 13 0 0 0,-14-14 0 0 0,13 14 0 0 0,-13-13 0 0 0,13 0 0 0 0,-13 0 64 0 0,13 13 0 0 0,0-13-64 0 0,-13 0-192 0 0,13 0 128 0 0,0-14 64 0 0,1 27 0 0 0,-14-13 0 0 0,13 0 0 0 0,-13 0 64 0 0,13 0 0 0 0,0-1 32 0 0,-13 1-96 0 0,13 0 0 0 0,-13 0-64 0 0,13 13-32 0 0,-13-13 32 0 0,13 0 64 0 0,-13 0 0 0 0,14 13 0 0 0,-14-14 0 0 0,13 1 0 0 0,-13 0 0 0 0,13 13 0 0 0,0-26 0 0 0,-13 13 0 0 0,13 0 0 0 0,-13-1 0 0 0,13 1 0 0 0,-13 0 0 0 0,14 0 0 0 0,-14 0 0 0 0,13 0 0 0 0,-13 0 0 0 0,13-1 0 0 0,0 1 0 0 0,-13 0 0 0 0,13 13 0 0 0,-13-13 0 0 0,13 0 0 0 0,0 0 0 0 0,1 0 0 0 0,-14-1 0 0 0,13 14 0 0 0,-13-13 0 0 0,13 0 0 0 0,0 0 0 0 0,0 0 64 0 0,0 0 0 0 0,-13-1-64 0 0,13 1 96 0 0,1 0-96 0 0,-14 0 0 0 0,13 0 0 0 0,0 13-64 0 0,-13-13 64 0 0,13 0-96 0 0,0-1 96 0 0,0 1-64 0 0,-13 0 64 0 0,13 0 0 0 0,-13 0 0 0 0,14 0 0 0 0,-1 0 0 0 0,-13-1 0 0 0,13 1 0 0 0,0 0 0 0 0,-13 0 0 0 0,13-13 0 0 0,-13 13 0 0 0,13-1 0 0 0,0 1 0 0 0,-13 0 0 0 0,14 0 0 0 0,-1 13 0 0 0,-13-13 0 0 0,13 0 0 0 0,-13 0 0 0 0,13-1 64 0 0,0 1-64 0 0,-13 0 0 0 0,13 13 0 0 0,-13-13 0 0 0,0 0 0 0 0,14 0 0 0 0,-1-1 0 0 0,0 1 0 0 0,-13 0 0 0 0,13 13 0 0 0,0-13 0 0 0,-13 0 0 0 0,13 0 0 0 0,0 0 96 0 0,1-1-96 0 0,-1 1 96 0 0,0 0-96 0 0,-13 0 0 0 0,13 0-96 0 0,0 0 96 0 0,0 0 64 0 0,0 13-64 0 0,-13-14 0 0 0,14 1 0 0 0,-1 13 0 0 0,-13-13 0 0 0,13 0 0 0 0,0 0-160 0 0,0 13 96 0 0,0-13 64 0 0,-13 0 0 0 0,0-1 0 0 0,13 14 0 0 0,1-13 0 0 0,-14 0 0 0 0,13 13 64 0 0,0-13-64 0 0,-13 0 0 0 0,13 0 0 0 0,0 0 0 0 0,0-1-64 0 0,-13 1 64 0 0,13 0 0 0 0,1 13 0 0 0,-1-13 0 0 0,-13 0 0 0 0,13 0 0 0 0,0-1 0 0 0,0 1 0 0 0,0 13 96 0 0,-13-13-96 0 0,14 0 64 0 0,-1 13-64 0 0,-13-13 64 0 0,13 0-64 0 0,0 0 0 0 0,0 13 0 0 0,0-14 0 0 0,0 1 0 0 0,1 0 0 0 0,-1 0 0 0 0,0 0 0 0 0,0 0 0 0 0,0 0 0 0 0,0-1 0 0 0,0 1 0 0 0,1 0 0 0 0,-14 0 0 0 0,13 0 0 0 0,0 13 0 0 0,-13-13 0 0 0,26-14 0 0 0,0 1 0 0 0,-12 26 0 0 0,-1-13 0 0 0,0 0 0 0 0,0 0 0 0 0,0 13 0 0 0,0-13 0 0 0,-13-1 0 0 0,13 1 0 0 0,1 0 0 0 0,-1 0 0 0 0,0 13 0 0 0,-13-13 0 0 0,13 0 0 0 0,0-1 0 0 0,0 1 0 0 0,0 13 0 0 0,1-13 0 0 0,-1 0 0 0 0,0 0 0 0 0,0 0 0 0 0,0 13 0 0 0,0-13 0 0 0,-13-1 0 0 0,14 1 0 0 0,12 0 0 0 0,-13 0 0 0 0,0 0 0 0 0,13 0 0 0 0,-26 0 0 0 0,14-1 0 0 0,-1 1 0 0 0,0 13 0 0 0,0-13 0 0 0,0 0 0 0 0,0 13 0 0 0,0-13 0 0 0,1 13 0 0 0,-1-13 0 0 0,-13 0 0 0 0,13 13 0 0 0,13-27 0 0 0,-13 27 0 0 0,0-13 0 0 0,1 13 0 0 0,-1-13 0 0 0,0 0 0 0 0,0 13 0 0 0,-13-13 0 0 0,13 0 0 0 0,13 13 0 0 0,-26-14 0 0 0,14 1 0 0 0,-1 0 0 0 0,0 13 0 0 0,0-13 0 0 0,0 0 0 0 0,0 13 0 0 0,-13-13 0 0 0,14-1 0 0 0,-1 1 0 0 0,0 0 0 0 0,0 13 0 0 0,0-13 0 0 0,0 0 0 0 0,0 13 0 0 0,-13-13 0 0 0,14 0 0 0 0,-1-1 0 0 0,0 1 0 0 0,0 0 0 0 0,-13 0 0 0 0,13 13 0 0 0,0-13 0 0 0,0 0 0 0 0,1 0 0 0 0,12-1 0 0 0,-26 1 0 0 0,13 0 0 0 0,0 13 0 0 0,0-13 0 0 0,0 0 0 0 0,1 13 0 0 0,-1-13 0 0 0,0 0 0 0 0,0-1 0 0 0,0 14 0 0 0,0-13 0 0 0,0 0 0 0 0,1 0 0 0 0,-1 0 0 0 0,0 13 0 0 0,0-13 0 0 0,0 13 0 0 0,0-13 0 0 0,14-1 0 0 0,-27 1 0 0 0,13 13 0 0 0,0-13 0 0 0,0 0 0 0 0,0 0 0 0 0,0 0 0 0 0,1 13 0 0 0,-1-14 0 0 0,0 1 0 0 0,0 0 0 0 0,0 13 0 0 0,-13-13 0 0 0,13 0 0 0 0,0 13 64 0 0,1-13-64 0 0,-1 0 64 0 0,0-1-64 0 0,0 1 0 0 0,-13 0 0 0 0,13 13 0 0 0,0-13 0 0 0,0 0 0 0 0,1 0 0 0 0,-1 0 0 0 0,0-1 0 0 0,0 1 0 0 0,0 0 0 0 0,13 0 0 0 0,-12 13 0 0 0,-14-13 0 0 0,13 0 0 0 0,0 0 0 0 0,0-1 0 0 0,0 14 0 0 0,0-13 0 0 0,1 0 0 0 0,-1 13 0 0 0,0-13 0 0 0,0 0 0 0 0,0 0 0 0 0,0 0 0 0 0,0-1 0 0 0,1 14 0 0 0,12-26 0 0 0,-13 26 0 0 0,0-13 0 0 0,0 0 0 0 0,0 0 0 0 0,1-1 0 0 0,-1 14 0 0 0,0-13 0 0 0,0 0 0 0 0,0 0 0 0 0,0 13 0 0 0,0-13 0 0 0,1 0 0 0 0,-1 0 0 0 0,0 13 0 0 0,0-14 0 0 0,0 1 0 0 0,0 0 0 0 0,14 0 0 0 0,-27 0 0 0 0,13 0 0 0 0,0 0 0 0 0,13 13 0 0 0,1-27 0 0 0,-14 14 0 0 0,0 0 0 0 0,0 0 0 0 0,0 0 0 0 0,0 0 0 0 0,0-1 0 0 0,14 1 0 0 0,-27 0 0 0 0,26 0 0 0 0,-13 0 0 0 0,27-27 0 0 0,-40 27 0 0 0,13 0 0 0 0,13 0 0 0 0,-13 0 0 0 0,13-14 0 0 0,-12 14 0 0 0,-1 0 0 0 0,0 0 0 0 0,0 0 0 0 0,0 0 0 0 0,0-14 0 0 0,0 14 0 0 0,1 0 0 0 0,-1-13 0 0 0,0 13 0 0 0,0-14 0 0 0,13 14 0 0 0,-26 0 0 0 0,14 0 0 0 0,-1 0 0 0 0,0 0 0 0 0,0 0 0 0 0,0-1 0 0 0,-13 1 0 0 0,13 0 0 0 0,0-13 0 0 0,1 13 0 0 0,-1 0 0 0 0,0-1 0 0 0,-13 1 0 0 0,13 13 0 0 0,0-13 0 0 0,-13 0 0 0 0,13 0 0 0 0,0 0 0 0 0,1-1 0 0 0,-1 1 0 0 0,-13 0 0 0 0,13 0 0 0 0,0 0 0 0 0,-13 0 0 0 0,13 0 0 0 0,0-1 0 0 0,-13 1 0 0 0,13 13 0 0 0,1-13 0 0 0,-1 0 0 0 0,0 0 0 0 0,13-13 0 0 0,-26 12 0 0 0,13 1 0 0 0,0 0 0 0 0,1 0 0 0 0,-14 0 0 0 0,13 0 0 0 0,0 0 0 0 0,0-1 0 0 0,0 1 0 0 0,0 13 0 0 0,-13-13 0 0 0,14-13 0 0 0,-1 13 0 0 0,0 0 0 0 0,0-1 0 0 0,0 1 128 0 0,0 0-32 0 0,-13 0-32 0 0,13 0-64 0 0,1 0 0 0 0,-1-14 0 0 0,0 14 0 0 0,-13 0 0 0 0,13 0 0 0 0,0 0 0 0 0,0 0 0 0 0,0-1 0 0 0,1 1 0 0 0,-14 0 0 0 0,13 0 64 0 0,0 0-64 0 0,0 0 0 0 0,-13 0 0 0 0,13-1 0 0 0,0 1 0 0 0,0 0 0 0 0,1 0 0 0 0,-1 0 0 0 0,0-13 0 0 0,0 12 64 0 0,0 14-64 0 0,-13-26 0 0 0,13 13 0 0 0,0 13 0 0 0,1-13 0 0 0,-1 0 0 0 0,0 0 0 0 0,0-1 0 0 0,0 1 64 0 0,0 0-64 0 0,1 0 0 0 0,-1 0 0 0 0,0 0 0 0 0,0-1 0 0 0,0 1 0 0 0,0 0 0 0 0,0 0 0 0 0,1 0 0 0 0,-1 0 0 0 0,13-14 0 0 0,-13 14 0 0 0,13-13 0 0 0,-12 13 0 0 0,-1 0 0 0 0,0 0 0 0 0,0-1 0 0 0,0 1 64 0 0,0 0-64 0 0,0 0 0 0 0,1 0 0 0 0,-1 0 0 0 0,-13 0 0 0 0,13-14 0 0 0,0 14 0 0 0,0 0 0 0 0,0 0 0 0 0,0 0 0 0 0,1 0 0 0 0,-1-1 0 0 0,0 1 0 0 0,0 0 0 0 0,0 0 0 0 0,0 0 0 0 0,1 0 0 0 0,12-14 0 0 0,-13 14 0 0 0,0 0 64 0 0,0 0-64 0 0,0 0 0 0 0,1-14 0 0 0,-1 14 0 0 0,0 0 0 0 0,0 0 0 0 0,0 0 0 0 0,0 0 0 0 0,0 0 64 0 0,-13-1-64 0 0,14 1 0 0 0,-1 0 0 0 0,13-13 0 0 0,-13 13 0 0 0,0 0 0 0 0,0-1 0 0 0,-13 1 0 0 0,14 0 0 0 0,-1 0 0 0 0,0-13 0 0 0,0 13 0 0 0,0-1 0 0 0,-13 1 0 0 0,26-13 0 0 0,-12 13 0 0 0,-14 0 0 0 0,13-1 0 0 0,0-12 0 0 0,13 0 0 0 0,-13 13 0 0 0,-13 0 0 0 0,14-1 0 0 0,-14 1 0 0 0,13 0 0 0 0,0 0 0 0 0,0 0 0 0 0,-13 0 64 0 0,13 0-64 0 0,0-1 0 0 0,0 1 0 0 0,1 0 0 0 0,-14 0 0 0 0,13 0 0 0 0,0 0 0 0 0,0 0 0 0 0,-13-1 64 0 0,13 1-64 0 0,0 0 0 0 0,-13 0-64 0 0,13 0 64 0 0,1-13 0 0 0,-1 12 0 0 0,0 1 0 0 0,-13 0 0 0 0,13 0 0 0 0,0 0 0 0 0,-13 0 64 0 0,13 0-64 0 0,0-14 64 0 0,-13 14-64 0 0,14 0 0 0 0,-1 0 0 0 0,0 0 96 0 0,-13-1-96 0 0,13-12 64 0 0,0 13-64 0 0,-13 0 0 0 0,26-27 0 0 0,-12 27 0 0 0,-14 0 0 0 0,13 0-128 0 0,0-13 32 0 0,-13 13 0 0 0,13-1 96 0 0,0 1 0 0 0,-13 0 0 0 0,13-13 0 0 0,1 13 192 0 0,-1-14 320 0 0,-13 1-256 0 0,13 13-256 0 0,0 0 0 0 0,-13-13 0 0 0,13 12 0 0 0,0 1 0 0 0,-13 0 0 0 0,13 0 0 0 0,1 0 0 0 0,-14-14 0 0 0,13 1-256 0 0,0 13 128 0 0,0 0 192 0 0,-13-13 64 0 0,0 12-32 0 0,13-25 32 0 0,0 26-256 0 0,-13 0 64 0 0,13-27-32 0 0,1 14 288 0 0,-14-13-96 0 0,13 12-192 0 0,-13 1 96 0 0,13 13 0 0 0,-13 0 0 0 0,0-14 0 0 0,13 14 96 0 0,-13-13-96 0 0,0 13 0 0 0,13 0 0 0 0,-13-14-96 0 0,0 14 160 0 0,0 0 32 0 0,13-13 0 0 0,-13 13 0 0 0,0-1-96 0 0,0 1 0 0 0,0-13 0 0 0,0 13 0 0 0,13 0 0 0 0,-13-14-128 0 0,0 14 64 0 0,0-26-32 0 0,0 26 96 0 0,0 0 0 0 0,0-14 0 0 0,0 14 0 0 0,14 0 0 0 0,-14 0 0 0 0,0-13 0 0 0,0 12 0 0 0,0-12 0 0 0,0 13 0 0 0,0 0 0 0 0,0 0 0 0 0,0-14 0 0 0,0 14 0 0 0,0 0 64 0 0,0 0-64 0 0,0-13 0 0 0,0 12 64 0 0,0 1-64 0 0,0-13 0 0 0,0 13 0 0 0,0 0 0 0 0,-14-14 0 0 0,14 14 0 0 0,0 0 64 0 0,0 0-64 0 0,0 0 96 0 0,0 0-96 0 0,0-14 0 0 0,0 14 0 0 0,-13-13 0 0 0,13 13 0 0 0,0 0 0 0 0,0-14 0 0 0,0 14 0 0 0,0 0 0 0 0,0 0 0 0 0,0-13 0 0 0,0 12 0 0 0,-13 1 0 0 0,13 0 0 0 0,0-13 0 0 0,0 13 0 0 0,0 0 0 0 0,-13-14 0 0 0,13 14 0 0 0,0 0 0 0 0,0-13 0 0 0,0 13 0 0 0,-13-1 0 0 0,13-12 0 0 0,0 13 0 0 0,-13-26 0 0 0,13 12 0 0 0,0 14 0 0 0,-13 0 0 0 0,13 0 0 0 0,0-13 0 0 0,0-1 0 0 0,-14 14 0 0 0,14 0 0 0 0,0-13 0 0 0,-13 12 0 0 0,13-12 0 0 0,-13 13 0 0 0,13-13 0 0 0,0 13 0 0 0,-13-27 0 0 0,13 14 0 0 0,0 13 0 0 0,-13 0 0 0 0,13-14-96 0 0,-13-12 96 0 0,0 26 0 0 0,13-14 0 0 0,-14 14 96 0 0,14-13-96 0 0,-13 0 0 0 0,13 13 0 0 0,-13-14 0 0 0,13 14 0 0 0,-13-13 0 0 0,13 13 0 0 0,-13-1 0 0 0,13-12 0 0 0,-13 0 0 0 0,0 13 0 0 0,13 0-96 0 0,0-14 96 0 0,-14 14 0 0 0,1-13 64 0 0,0 13-64 0 0,13-14 0 0 0,-13 14 0 0 0,0 0 0 0 0,0 0 0 0 0,13-13 0 0 0,-27-1 0 0 0,27 1 0 0 0,-13 13 0 0 0,0 0 0 0 0,0 0 0 0 0,13 0 0 0 0,-13-14 0 0 0,0 14 0 0 0,-1 0 0 0 0,1 0 0 0 0,0-14 0 0 0,13 14 0 0 0,-13 0 0 0 0,0 0 0 0 0,13-13 0 0 0,-13 13 0 0 0,0-1 0 0 0,-1 1 0 0 0,1 0 0 0 0,13 0 0 0 0,-13 0 0 0 0,0 0 0 0 0,0 0 0 0 0,0-14 0 0 0,13 14 0 0 0,-13 0 0 0 0,-1 0 0 0 0,1-13 0 0 0,0 12 0 0 0,13 1 0 0 0,-13 0 0 0 0,0 0 0 0 0,0-13 0 0 0,13 13 0 0 0,-13-1 0 0 0,-1 1 0 0 0,1 0 0 0 0,0 0 0 0 0,0 0 0 0 0,0 0 0 0 0,13-1 0 0 0,-13 1 0 0 0,-1-13 0 0 0,1 13 0 0 0,13 0 0 0 0,-13 0 0 0 0,0-1 0 0 0,0 1 0 0 0,13 0 0 0 0,-13 0 0 0 0,0 0 0 0 0,-1 0 0 0 0,1-14 0 0 0,0 27 0 0 0,0-13 0 0 0,13 0 0 0 0,-13 0 0 0 0,0 0 0 0 0,0 0 0 0 0,-1 0 0 0 0,1-1 0 0 0,0 1 0 0 0,0 0 0 0 0,0 0 0 0 0,0 0 0 0 0,0 0 0 0 0,-1 0 0 0 0,1-1 0 0 0,0 1 0 0 0,0 0-96 0 0,0 0 32 0 0,0 0 0 0 0,-40-14 64 0 0,53 14 0 0 0,-13 13 0 0 0,0-13 0 0 0,0 0 0 0 0,-14 0 0 0 0,14 0 0 0 0,0 0-64 0 0,0 13 64 0 0,0-14 0 0 0,0 14 0 0 0,-1-13 0 0 0,1 0 64 0 0,0 13-64 0 0,0-13 0 0 0,0 0 0 0 0,0 0 0 0 0,0 13 0 0 0,-1-13 0 0 0,1 13 0 0 0,0-14 0 0 0,0 1 0 0 0,-13 0 0 0 0,-1 0 0 0 0,14 0 0 0 0,0 13 0 0 0,0-13-64 0 0,0 0 64 0 0,-13-1 0 0 0,12 14 0 0 0,1-13 0 0 0,-13 0 64 0 0,13 13-64 0 0,0-13 0 0 0,-1 0 0 0 0,1 13 0 0 0,0-13 0 0 0,0 0 0 0 0,-13-1 0 0 0,13 14 0 0 0,-1-13 0 0 0,1 0 0 0 0,0 0 0 0 0,-13 13 0 0 0,13-13 0 0 0,0 0 0 0 0,-1-1 0 0 0,1 14 0 0 0,0-13 0 0 0,0 0 0 0 0,0 0 0 0 0,0 13 0 0 0,-14-13 0 0 0,14 13 0 0 0,0-13 0 0 0,0 0 0 0 0,0 13 0 0 0,0-14 0 0 0,0 14 0 0 0,-14-13 0 0 0,14 0 0 0 0,0 13 0 0 0,0-13 0 0 0,-14 13 0 0 0,14-13 0 0 0,0 13 0 0 0,0-13 0 0 0,-13 0 0 0 0,13 13 0 0 0,-1-14 0 0 0,1 14 0 0 0,-13-13 0 0 0,13 13 0 0 0,0-13 0 0 0,0 0 0 0 0,-1 13 0 0 0,-12 0 0 0 0,13-13 0 0 0,0 13 0 0 0,0-13 0 0 0,-14 13 0 0 0,14-13 0 0 0,0 13 0 0 0,0 0 0 0 0,0-14 0 0 0,-13 14 0 0 0,12 0 0 0 0,1 0 0 0 0,0-13 0 0 0,0 13 0 0 0,0 0 0 0 0,0 0 0 0 0,-1-13 0 0 0,-12 13 0 0 0,13 0 0 0 0,0 0 0 0 0,0 0 0 0 0,0 0 0 0 0,-1-13 0 0 0,1 13 0 0 0,0 0 0 0 0,0 0 0 0 0,-13 0 0 0 0,13 0 0 0 0,13-13 0 0 0,-27 13 0 0 0,14 0 0 0 0,0 0 0 0 0,0 0 0 0 0,0 0 0 0 0,0 0 0 0 0,-27-13 0 0 0,27 13 0 0 0,-13 0 0 0 0,13 0 0 0 0,-1 0 0 0 0,1-13 0 0 0,0 13 0 0 0,0 0 0 0 0,-13 0 0 0 0,12 0 0 0 0,1-14 0 0 0,0 14 0 0 0,0 0 0 0 0,-13 0 0 0 0,13 0 0 0 0,-1 0 0 0 0,1 0 0 0 0,0 0 0 0 0,0-13 0 0 0,0 13 0 0 0,-13 0 0 0 0,12 0 0 0 0,1 0 0 0 0,0-13 0 0 0,0 13 0 0 0,0 0 0 0 0,0 0 0 0 0,0 0 0 0 0,-1 0 0 0 0,1-13 0 0 0,0 13 0 0 0,0 0 0 0 0,0 0 0 0 0,0 0 0 0 0,0 0 0 0 0,-1 0 0 0 0,1 0 0 0 0,0 0 0 0 0,0 0 0 0 0,0-13 0 0 0,0 13 0 0 0,-1 0 0 0 0,1 0 0 0 0,0 0 0 0 0,0 0 0 0 0,0-13 0 0 0,0 13 0 0 0,0 0 0 0 0,-1 0 0 0 0,1 0 0 0 0,-13 0 0 0 0,13-14 0 0 0,0 14 0 0 0,0 0 0 0 0,-1 0 0 0 0,1 0 0 0 0,0 0 0 0 0,0 0 0 0 0,0 0 0 0 0,0 0 0 0 0,0 0 0 0 0,-1 0 0 0 0,1 0 0 0 0,0 0 0 0 0,0 0 0 0 0,0 0 64 0 0,0 0 0 0 0,0 0 0 0 0,-1-13 0 0 0,1 13-64 0 0,0 0 0 0 0,0 0 0 0 0,0 0 0 0 0,0 0 0 0 0,-1 0 0 0 0,1 0 0 0 0,0 13 0 0 0,0-13 0 0 0,0 0 0 0 0,0 0 0 0 0,0 0 0 0 0,-1 0 0 0 0,1 0 0 0 0,0 0 0 0 0,0 0 0 0 0,0 0 0 0 0,0 14 0 0 0,0-14 0 0 0,-1 13 0 0 0,1-13 0 0 0,-13 0 0 0 0,13 0 0 0 0,0 0 0 0 0,0 13 0 0 0,-1-13 0 0 0,1 13 0 0 0,-13-13 0 0 0,13 13 0 0 0,0-13 0 0 0,0 13 0 0 0,-1-13 0 0 0,1 0 0 0 0,0 14 0 0 0,0-14 0 0 0,0 13 0 0 0,0-13 0 0 0,-1 0 0 0 0,1 13 0 0 0,0-13 0 0 0,0 13 0 0 0,0-13 0 0 0,0 13 0 0 0,0-13 0 0 0,-1 0 0 0 0,1 13 0 0 0,0-13 0 0 0,-13 13 0 0 0,13-13 0 0 0,0 14 96 0 0,-1-14-96 0 0,1 13 0 0 0,0-13 0 0 0,0 13 0 0 0,0-13 0 0 0,0 13 0 0 0,0-13 0 0 0,-1 13 0 0 0,1-13 0 0 0,0 13 0 0 0,0-13 0 0 0,0 13 0 0 0,0-13 0 0 0,-14 14 0 0 0,1-1 0 0 0,13 0 0 0 0,0 0 0 0 0,0 0 0 0 0,-1-13 0 0 0,1 13 0 0 0,-13 0 0 0 0,13 1 0 0 0,0-1 0 0 0,0 0 0 0 0,-1-13 0 0 0,1 13 0 0 0,-13 0 0 0 0,0 13 0 0 0,13-12 0 0 0,-1-1 0 0 0,-12 0 0 0 0,13-13 0 0 0,0 13 0 0 0,0 0 0 0 0,0 0 0 0 0,-1-13 0 0 0,-12 14 0 0 0,26-1 0 0 0,-13 0 0 0 0,-13-13 0 0 0,13 13 0 0 0,13 0 0 0 0,-27 0 0 0 0,14 0 0 0 0,0 1 0 0 0,0-1 0 0 0,0 0 0 0 0,0-13 0 0 0,-1 13 0 0 0,1 0 0 0 0,13 0 0 0 0,-13-13 0 0 0,0 13 0 0 0,0 1 0 0 0,0-1 0 0 0,-1-13 0 0 0,1 13 0 0 0,0 0 0 0 0,13 0 0 0 0,-26 0 0 0 0,13-13 0 0 0,13 13 0 0 0,-27 14 64 0 0,14-27-64 0 0,0 13 96 0 0,13 0-96 0 0,-13 0 0 0 0,0-13 0 0 0,0 13 0 0 0,13 0 0 0 0,-13 1 64 0 0,-1-1-64 0 0,1-13 0 0 0,0 13 0 0 0,13 0 0 0 0,-13 0 0 0 0,0 0 0 0 0,13 1 0 0 0,-13-14 0 0 0,0 13 0 0 0,13 0 0 0 0,-14 0 64 0 0,1-13-64 0 0,13 13 0 0 0,-13 0 0 0 0,0 0 0 0 0,0 1 64 0 0,13-1-64 0 0,-13-13 64 0 0,0 13-64 0 0,13 0 0 0 0,-14-13 0 0 0,14 13 0 0 0,-13-13 0 0 0,13 13 0 0 0,-13 0 0 0 0,0 1 0 0 0,13-1 64 0 0,-13-13-64 0 0,13 13 64 0 0,-13 0-64 0 0,-14 0 0 0 0,27 0 0 0 0,-13 0 0 0 0,13 1-96 0 0,-13-14 96 0 0,13 13 0 0 0,-13-13 64 0 0,13 13-64 0 0,-13 0 0 0 0,0 0-96 0 0,-1 0 96 0 0,1 0 0 0 0,0 1 0 0 0,0-14 0 0 0,13 13 0 0 0,-13 0 64 0 0,0 0-64 0 0,0 0 0 0 0,13 0 0 0 0,-14-13 0 0 0,14 14 0 0 0,-13-1 0 0 0,0-13 0 0 0,13 13 0 0 0,-13 0 0 0 0,0 0 0 0 0,0 0 0 0 0,0 0 0 0 0,13 1 0 0 0,-14-14 0 0 0,14 13 0 0 0,-13 0 0 0 0,0-13 64 0 0,13 13-64 0 0,-13 0 0 0 0,13 0 0 0 0,-13 0 0 0 0,0 1 0 0 0,0-14 0 0 0,13 13 0 0 0,-14 0 0 0 0,1-13 0 0 0,13 13 0 0 0,-13 0-64 0 0,0 0 64 0 0,0-13 0 0 0,13 13 64 0 0,-13 1 0 0 0,-1-1 0 0 0,14 0-64 0 0,-13 0 0 0 0,0 0 0 0 0,13 0 0 0 0,-13 0 0 0 0,0 1 0 0 0,0-1 0 0 0,13 0 0 0 0,-13 0 0 0 0,-1-13 0 0 0,14 13 0 0 0,-13 0 0 0 0,13 1 0 0 0,-13-14 0 0 0,13 13 0 0 0,-13 0 0 0 0,13 0 0 0 0,-13 0 0 0 0,0 0 64 0 0,0 0-64 0 0,-1 1 0 0 0,14-1 0 0 0,0 0 0 0 0,-13 0 0 0 0,0-13 0 0 0,13 13 0 0 0,-13 0 0 0 0,13 0 64 0 0,-13-13-64 0 0,13 27 64 0 0,-13-14-64 0 0,13 0 64 0 0,-13 0-64 0 0,13 0 0 0 0,-14 0 0 0 0,14 1 64 0 0,-13-1-64 0 0,0 0-192 0 0,13 0 96 0 0,0 0 96 0 0,-13-13 0 0 0,13 13 0 0 0,0 0 0 0 0,0 1 128 0 0,-13-14 0 0 0,13 13 32 0 0,0 0 0 0 0,-13 0-160 0 0,13 0 0 0 0,0 0-64 0 0,-13 1 64 0 0,13-1 0 0 0,-14 13 0 0 0,14 0 0 0 0,-13-13 0 0 0,13 1 0 0 0,0-1 0 0 0,0 0 0 0 0,-13 0 0 0 0,13 0 0 0 0,0 0 0 0 0,-13 0 0 0 0,13 1 0 0 0,-13-1 0 0 0,13 0 0 0 0,0 0 64 0 0,-13 0-64 0 0,13 0 0 0 0,0 0 0 0 0,-14 14 64 0 0,14-14-64 0 0,0 0 0 0 0,-13 0 64 0 0,13 13-64 0 0,0-12 0 0 0,-13-1 0 0 0,13 0 0 0 0,-13 0 0 0 0,13 0 0 0 0,0 0 96 0 0,-13 1-32 0 0,13-1 0 0 0,-13 0 0 0 0,13 13-64 0 0,-13-13-64 0 0,13 0 64 0 0,0 1-128 0 0,-14-1 128 0 0,14 13 0 0 0,-13-13 0 0 0,13 13 0 0 0,-13-12 0 0 0,13-1 0 0 0,-13 0 0 0 0,13 0 0 0 0,-13 0 0 0 0,13 13 0 0 0,-13-12 0 0 0,13-1 0 0 0,-13 0 0 0 0,13 13 0 0 0,-14-13 0 0 0,14 0 0 0 0,-13 14 0 0 0,0-14 0 0 0,13 0 64 0 0,0 0-64 0 0,-13 14 0 0 0,13-14 0 0 0,-13 13 0 0 0,0-13 0 0 0,13 0 128 0 0,-13 14-32 0 0,13-14-32 0 0,-14 0 32 0 0,14 13-96 0 0,-13-13 0 0 0,0 0 0 0 0,13 14 0 0 0,-13-14 0 0 0,0 0-96 0 0,13 13 32 0 0,-13-13 0 0 0,0 14 64 0 0,-1-14 0 0 0,14 13 0 0 0,-26 14 0 0 0,13-27 0 0 0,13 13 0 0 0,-13-13 64 0 0,0 14-64 0 0,-1 12-64 0 0,1-13 64 0 0,13-13 0 0 0,-13 14 64 0 0,0-14 0 0 0,0 13 0 0 0,0 0-64 0 0,13 1 0 0 0,0-14 0 0 0,-13 0 0 0 0,-1 13 0 0 0,14-13-64 0 0,-13 14 0 0 0,0-1 0 0 0,13 0 64 0 0,-13-13 0 0 0,0 14 0 0 0,13-1 0 0 0,-13 0 0 0 0,13-12 0 0 0,-13 12 0 0 0,-1 0 0 0 0,14-13 0 0 0,-13 14 0 0 0,13-1 0 0 0,-13 0 0 0 0,13 0 0 0 0,-13-12 0 0 0,13 12 0 0 0,-13 0 0 0 0,13 0 0 0 0,-13 1 0 0 0,0-14 0 0 0,13 13 0 0 0,-14 0 64 0 0,14 1-64 0 0,-13-1 96 0 0,0 0-96 0 0,13 1 0 0 0,-13-1 0 0 0,13-13 0 0 0,-13 13-64 0 0,0 1 64 0 0,13-1 0 0 0,-13 0 0 0 0,13 1 0 0 0,-14-14 0 0 0,1 13 0 0 0,13 0 0 0 0,-13 1 0 0 0,0-1 0 0 0,13 0 0 0 0,0 0 0 0 0,-13 1 0 0 0,0-1 0 0 0,13 0 64 0 0,-14 1-64 0 0,1 38 0 0 0,0-38 0 0 0,0-1 0 0 0,0 27 0 0 0,13-14 0 0 0,-13-26 0 0 0,13 27 64 0 0,-13-14-64 0 0,13 0 64 0 0,0 0-64 0 0,-14 1 64 0 0,1-1-64 0 0,13 0 0 0 0,-13 1 64 0 0,0 25-64 0 0,0-25 0 0 0,13-1 0 0 0,-13 0 0 0 0,13 0 0 0 0,-13 1 0 0 0,-1-1 0 0 0,14 0 0 0 0,-13 1 0 0 0,0-1 0 0 0,13 0 0 0 0,-13 0 0 0 0,0 1 0 0 0,13-1 0 0 0,-13 0 0 0 0,0 1 0 0 0,-1-14 0 0 0,14 13 0 0 0,-13 0 0 0 0,13 1 0 0 0,-13-1 0 0 0,-13 27 0 0 0,13-40 0 0 0,13 13 64 0 0,-13 0-64 0 0,-1 1 64 0 0,1-14-64 0 0,0 13 0 0 0,13 0 0 0 0,-13-13 0 0 0,0 14-96 0 0,0-1 96 0 0,-1-13 0 0 0,1 13 0 0 0,0-12-64 0 0,0 12 64 0 0,0-13 0 0 0,0 13 0 0 0,-14 14 0 0 0,14-14 0 0 0,0-13 0 0 0,0 14 0 0 0,0-14 0 0 0,0 13 0 0 0,0 0 0 0 0,-1-13 0 0 0,-12 14 0 0 0,13-1 0 0 0,0-13 0 0 0,0 0 0 0 0,0 14 0 0 0,-1-1 0 0 0,1-13 0 0 0,0 13 0 0 0,0 1 0 0 0,0-14 0 0 0,-13 13 0 0 0,26-13 0 0 0,-27 0 0 0 0,14 14 0 0 0,0-14 0 0 0,0 13 0 0 0,0 0 0 0 0,-27 1 0 0 0,27-1 0 0 0,0-13 0 0 0,0 13 0 0 0,0-12 0 0 0,-14 12 64 0 0,14-13-64 0 0,0 0 0 0 0,0 13 0 0 0,0-12 64 0 0,0 12-64 0 0,-14-13 0 0 0,14 13 0 0 0,0-13 64 0 0,0 1-64 0 0,-27 12 0 0 0,1 13 64 0 0,26-25-64 0 0,0-1 0 0 0,-14 0 0 0 0,14 13 0 0 0,0-13 0 0 0,-13 0 0 0 0,13 1 0 0 0,-14-1 0 0 0,14 0 0 0 0,-13 0 0 0 0,13 13 64 0 0,0-13-64 0 0,-14 1 0 0 0,1-1 0 0 0,13 0 0 0 0,0 0 0 0 0,-14 0 0 0 0,14 0 0 0 0,-13 0 0 0 0,13 14 0 0 0,0-14 0 0 0,-14 0 0 0 0,14 0 0 0 0,-13 13 0 0 0,13-12 0 0 0,-13-1 0 0 0,-1 0 0 0 0,14 0 0 0 0,-13 13 0 0 0,13-12 0 0 0,-14-1 0 0 0,14 0 0 0 0,-26 13 0 0 0,12-13 0 0 0,14 0 0 0 0,-13 1 0 0 0,0-1 0 0 0,13 0 0 0 0,-14 0 0 0 0,14 0 0 0 0,-13 0 0 0 0,13 0 0 0 0,-14 1 0 0 0,14-14 0 0 0,-13 13 0 0 0,13 0 0 0 0,-13 0 0 0 0,-14 13 0 0 0,27-13 0 0 0,-13 1 0 0 0,12-14 0 0 0,1 13 0 0 0,-13 0 0 0 0,0 0 0 0 0,13 0 0 0 0,-14-13 0 0 0,14 13 0 0 0,-13 0 0 0 0,13-13 0 0 0,-14 14 0 0 0,1-1 0 0 0,13-13 0 0 0,-13 13 0 0 0,-1 0 0 0 0,14-13 0 0 0,-13 0 0 0 0,13 13 0 0 0,-13 0 0 0 0,12-13 0 0 0,-12 14 0 0 0,-13-1 0 0 0,25 0 0 0 0,-12-13 0 0 0,13 13 0 0 0,-13 0 0 0 0,-1 0 0 0 0,14-13 0 0 0,-13 13 0 0 0,13-13 0 0 0,-13 14 0 0 0,12-1 0 0 0,-12-13 0 0 0,0 13 0 0 0,13 0 0 0 0,-14-13 0 0 0,14 13 0 0 0,-13-13 0 0 0,13 13 0 0 0,-13-13 0 0 0,12 0 0 0 0,-12 13 0 0 0,13-13 0 0 0,0 14 0 0 0,-14-14 0 0 0,14 13 0 0 0,-13-13 0 0 0,13 0 0 0 0,0 13 0 0 0,-14-13 0 0 0,14 13 0 0 0,0-13 0 0 0,-13 13 0 0 0,13-13 0 0 0,-14 0 0 0 0,14 13 0 0 0,-13-13 0 0 0,13 13 0 0 0,-13-13 0 0 0,12 0 0 0 0,-12 14 0 0 0,13-14 0 0 0,0 13 0 0 0,-13-13 0 0 0,12 0 0 0 0,-12 0 0 0 0,13 13 0 0 0,-13-13 0 0 0,13 0 0 0 0,-14 13 0 0 0,14-13 0 0 0,-13 0 0 0 0,13 0 0 0 0,-14 13 0 0 0,14-13 0 0 0,0 0 0 0 0,0 0 0 0 0,-13 0 0 0 0,12 13 0 0 0,1-13 0 0 0,-13 0 0 0 0,13 13 0 0 0,0-13-64 0 0,-14 14 64 0 0,14-14 0 0 0,-13 0 0 0 0,13 0 0 0 0,0 13 0 0 0,-14-13 0 0 0,14 0 0 0 0,-13 13 0 0 0,13-13 0 0 0,-13 0 0 0 0,12 0 0 0 0,1 13 0 0 0,-13-13 0 0 0,13 0 64 0 0,-14 0-64 0 0,14 13 96 0 0,-13-13-96 0 0,13 0 0 0 0,0 0-96 0 0,-14 0 96 0 0,14 0 0 0 0,0 13 0 0 0,-13-13 0 0 0,13 0 0 0 0,0 0 0 0 0,-1 0 0 0 0,-12 14 0 0 0,13-14 0 0 0,0 13 0 0 0,0-13 0 0 0,-14 0 0 0 0,14 0 0 0 0,0 13 0 0 0,-13-13 0 0 0,13 0 0 0 0,0 13 0 0 0,-14-13 0 0 0,14 13 0 0 0,0-13 0 0 0,0 0 0 0 0,-14 13 0 0 0,14-13 0 0 0,0 13 0 0 0,-13-13 0 0 0,13 14 0 0 0,0-14 0 0 0,-1 13 0 0 0,-12-13 0 0 0,13 0 0 0 0,0 13 0 0 0,0-13 0 0 0,-14 13 0 0 0,14-13 0 0 0,0 13 0 0 0,0-13 0 0 0,0 0 0 0 0,-13 13 0 0 0,12-13 0 0 0,1 13 0 0 0,0-13 0 0 0,0 0 0 0 0,-13 14 0 0 0,13-14 0 0 0,-1 13 0 0 0,-12-13 0 0 0,13 13 0 0 0,0-13 0 0 0,-14 13 0 0 0,14-13 0 0 0,0 13 0 0 0,-13-13 0 0 0,13 13 0 0 0,0-13 0 0 0,-1 0 0 0 0,-12 13 0 0 0,13-13 0 0 0,0 14 0 0 0,0-14 0 0 0,-14 0 0 0 0,14 0 0 0 0,0 13 0 0 0,0-13 0 0 0,0 0 0 0 0,-13 0 0 0 0,12 13 0 0 0,-25-13 0 0 0,26 13 0 0 0,0-13 0 0 0,-14 0 0 0 0,14 13 0 0 0,-13-13 0 0 0,13 0 0 0 0,0 13 0 0 0,-14-13 0 0 0,14 0 0 0 0,0 13 0 0 0,-13-13 0 0 0,13 0 0 0 0,-1 14 0 0 0,-12-14 0 0 0,0 13 0 0 0,13-13 0 0 0,0 0 0 0 0,-14 13 0 0 0,14-13 0 0 0,-13 13 0 0 0,13-13 0 0 0,-14 0 0 0 0,14 13 0 0 0,0-13 0 0 0,-13 13 0 0 0,13-13 0 0 0,-14 0 0 0 0,1 14 0 0 0,13-14 0 0 0,-13 0 0 0 0,-14 13 0 0 0,27 0 0 0 0,-13-13 0 0 0,-1 0 0 0 0,14 13 0 0 0,-13-13 0 0 0,13 0 0 0 0,-27 13 0 0 0,14 0 0 0 0,0-13 0 0 0,0 0 0 0 0,12 13 0 0 0,-12-13 0 0 0,0 14 0 0 0,0-14 0 0 0,-1 13 0 0 0,1-13 0 0 0,13 0 0 0 0,-14 0 0 0 0,1 13 0 0 0,13-13 0 0 0,-13 13 0 0 0,-1-13 0 0 0,14 0 0 0 0,-13 13 0 0 0,13-13 0 0 0,-13 13 0 0 0,12-13 0 0 0,-12 0 0 0 0,13 0 0 0 0,-13 13 0 0 0,-1-13 0 0 0,14 0 0 0 0,-13 14 0 0 0,0-14 0 0 0,-1 13 0 0 0,14-13 0 0 0,-13 0 0 0 0,0 0 0 0 0,12 13 0 0 0,-12-13 0 0 0,0 13 0 0 0,13-13 0 0 0,-14 0 0 0 0,1 13 0 0 0,13-13 0 0 0,-13 0 0 0 0,-1 13 0 0 0,14-13 0 0 0,-13 0 0 0 0,13 0 0 0 0,-13 0 0 0 0,12 0 0 0 0,-12 13 0 0 0,0-13 0 0 0,0 0 0 0 0,12 0 0 0 0,1 0 0 0 0,-13 0 0 0 0,13 14-64 0 0,-14-14 64 0 0,14 0 0 0 0,0 0 0 0 0,-13 0 0 0 0,13 0 0 0 0,0 0 0 0 0,-1 0 0 0 0,1 0 0 0 0,0 0-64 0 0,0 0 64 0 0,0 0-64 0 0,0 0 64 0 0,0 0-256 0 0,-1-14 0 0 0,1 14-1440 0 0,0-13-992 0 0,0-13-256 0 0,13 26-15935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2"/>
    </inkml:context>
    <inkml:brush xml:id="br0">
      <inkml:brushProperty name="width" value="0.1" units="cm"/>
      <inkml:brushProperty name="height" value="0.1" units="cm"/>
      <inkml:brushProperty name="color" value="#E71224"/>
    </inkml:brush>
  </inkml:definitions>
  <inkml:trace contextRef="#ctx0" brushRef="#br0">19486 14993 10719 0 0,'0'39'1184'0'0,"-13"-26"-1184"0"0,-1 0 1152 0 0,1-13 128 0 0,0 13-832 0 0,0-13 384 0 0,-13 0-448 0 0,-1 14 32 0 0,14-14-224 0 0,0 0 0 0 0,-13 0 32 0 0,0 0 0 0 0,-1 0 0 0 0,1-14 32 0 0,0 14-32 0 0,-1 0-32 0 0,-12 0 32 0 0,13 0 0 0 0,-14-13-64 0 0,14 13-32 0 0,-14 0 0 0 0,1 0 0 0 0,0 0 32 0 0,-1-13-32 0 0,1 13 0 0 0,-14 0 0 0 0,1-13-32 0 0,-1 13-32 0 0,0 0 0 0 0,1-13 0 0 0,-1 13-64 0 0,1 0 0 0 0,-1-13 64 0 0,-13 13-64 0 0,14-13 0 0 0,-1 13 0 0 0,1-14 0 0 0,12 14 0 0 0,1-13 0 0 0,-1 13 0 0 0,1-13 0 0 0,12 13 0 0 0,1 0 0 0 0,13-13-64 0 0,-13 0 64 0 0,13 13-128 0 0,13-13-12096 0 0,0 13 4609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3"/>
    </inkml:context>
    <inkml:brush xml:id="br0">
      <inkml:brushProperty name="width" value="0.1" units="cm"/>
      <inkml:brushProperty name="height" value="0.1" units="cm"/>
      <inkml:brushProperty name="color" value="#E71224"/>
    </inkml:brush>
  </inkml:definitions>
  <inkml:trace contextRef="#ctx0" brushRef="#br0">19020 13996 14879 0 0,'0'14'1056'0'0,"0"-1"-1056"0"0,0 0 0 0 0,0 0 640 0 0,-13 0-416 0 0,0-13 256 0 0,13 13-320 0 0,-13-13 64 0 0,0 13-128 0 0,13 1 0 0 0,-13-14 64 0 0,-14 13 32 0 0,14-13 32 0 0,-13 13-32 0 0,0-13 0 0 0,-1 0 0 0 0,-12 13 0 0 0,13-13 0 0 0,-27 0-128 0 0,-26 0 32 0 0,27 0-96 0 0,12 0 96 0 0,-12 0-96 0 0,-1 0 0 0 0,14 0 64 0 0,-14 0-64 0 0,-39 0 0 0 0,39 0 64 0 0,14 0-64 0 0,-1 0 0 0 0,1 13 0 0 0,0-13 0 0 0,-1 0 64 0 0,14 13-64 0 0,0-13 96 0 0,-1 0-96 0 0,1 0 0 0 0,13 14-96 0 0,0-1 0 0 0,0-13 0 0 0,-14 13-992 0 0,14 0 704 0 0,13 0-2112 0 0,0-13-13183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4"/>
    </inkml:context>
    <inkml:brush xml:id="br0">
      <inkml:brushProperty name="width" value="0.1" units="cm"/>
      <inkml:brushProperty name="height" value="0.1" units="cm"/>
      <inkml:brushProperty name="color" value="#E71224"/>
    </inkml:brush>
  </inkml:definitions>
  <inkml:trace contextRef="#ctx0" brushRef="#br0">18423 14987 15103 0 0,'0'13'736'0'0,"-14"0"192"0"0,1-13-864 0 0,0 0 32 0 0,0 0-32 0 0,0-13 32 0 0,0 13-96 0 0,-40-26-160 0 0,27 13 96 0 0,0-1 64 0 0,-1-12 0 0 0,-12 13 0 0 0,-1-13-64 0 0,-12 13 64 0 0,12-14 0 0 0,1 14 0 0 0,-14-13 0 0 0,1 0 64 0 0,-1-1-64 0 0,1 14 64 0 0,-14-13-64 0 0,13-1 64 0 0,1 1-64 0 0,-1 13 96 0 0,-52-26 0 0 0,52 12-96 0 0,1 14 96 0 0,12-13-96 0 0,-12 13 0 0 0,-40-27 0 0 0,65 27 0 0 0,-12-13 0 0 0,-1 13 0 0 0,14-14 0 0 0,0 14 0 0 0,-14 0 0 0 0,14-13 0 0 0,13 13 0 0 0,0 0 0 0 0,-13-1 0 0 0,12-12 0 0 0,1 13 0 0 0,0 0 0 0 0,0 0 0 0 0,0-1-64 0 0,13-12-32 0 0,0 13 0 0 0,-13 0 96 0 0,26 0 0 0 0,-13 0-64 0 0,0-14 64 0 0,13 14 0 0 0,0-13 0 0 0,0 13 64 0 0,0-14-64 0 0,1 1 96 0 0,12 13-96 0 0,0-13 64 0 0,14-1-64 0 0,-1-12 256 0 0,0 13 32 0 0,14-1 0 0 0,-13 1-32 0 0,12 0-32 0 0,1-14-32 0 0,-1 14 32 0 0,-12-13-32 0 0,12-1-192 0 0,1 1 0 0 0,-14 12 64 0 0,14-12-64 0 0,-14 13 0 0 0,1-1 0 0 0,-14 1 64 0 0,14 0-64 0 0,-14 0 0 0 0,0-1 64 0 0,0 14-64 0 0,1-13 0 0 0,-1 13 0 0 0,-13-1 64 0 0,0 1-64 0 0,0 0 0 0 0,1 0 0 0 0,-1 13-96 0 0,0-13 32 0 0,0 13-32 0 0,0 0-704 0 0,-13 0-17503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5"/>
    </inkml:context>
    <inkml:brush xml:id="br0">
      <inkml:brushProperty name="width" value="0.1" units="cm"/>
      <inkml:brushProperty name="height" value="0.1" units="cm"/>
      <inkml:brushProperty name="color" value="#E71224"/>
    </inkml:brush>
  </inkml:definitions>
  <inkml:trace contextRef="#ctx0" brushRef="#br0">15315 16691 7487 0 0,'-13'14'3456'0'0,"0"-14"-2720"0"0,13 13-128 0 0,-13-13-352 0 0,0 0 256 0 0,0 13-256 0 0,-1-13 0 0 0,1 0 256 0 0,0 13-320 0 0,0-13-32 0 0,0 0 0 0 0,0 0-32 0 0,0 0 32 0 0,-1 0 32 0 0,-12 0-32 0 0,13 0 0 0 0,-13 0 64 0 0,-1 0 0 0 0,-12 0 0 0 0,13 13 0 0 0,-14-13-64 0 0,1 0 32 0 0,12 0-32 0 0,-12 0 0 0 0,0 0 64 0 0,-1 0 32 0 0,1 13-32 0 0,12-13 32 0 0,-25 0-160 0 0,26 0-32 0 0,-27 14 32 0 0,27-14-32 0 0,-14 0-64 0 0,-12 0 64 0 0,12 0-64 0 0,14 0 96 0 0,-14 0-96 0 0,1 0 0 0 0,0 0 64 0 0,12 0-64 0 0,-12 0 0 0 0,13 0 0 0 0,-1 0 0 0 0,1 0 0 0 0,13 0 0 0 0,-13 0 0 0 0,-1 0 64 0 0,14 0-64 0 0,0 0 0 0 0,0 0 64 0 0,0 0-64 0 0,-1-14 0 0 0,1 14 0 0 0,13-13 0 0 0,-13 13 0 0 0,13-13-96 0 0,0 0 96 0 0,13 0-64 0 0,-13 0 64 0 0,0-1 0 0 0,13 1 0 0 0,-13 0 0 0 0,14 0 0 0 0,-14 0-64 0 0,13-13 64 0 0,-13 12-64 0 0,26-25 64 0 0,-26 13-64 0 0,13-14 64 0 0,-13 14 0 0 0,13 0 0 0 0,1-40 0 0 0,-14 27 0 0 0,13-1 0 0 0,0 1 0 0 0,-13-1 0 0 0,13 1 0 0 0,-13-1 0 0 0,0 1 0 0 0,13-27 0 0 0,-13 14 0 0 0,13-1 0 0 0,-13-13 0 0 0,13 14 0 0 0,-13-14 0 0 0,14 0 0 0 0,-14 0 0 0 0,13 1 0 0 0,0-14 0 0 0,0 0 0 0 0,-13 0 0 0 0,13 13-64 0 0,0-13 64 0 0,-13 1 0 0 0,13-80 0 0 0,1 79 0 0 0,-14 0 0 0 0,13-13 0 0 0,-13 13 0 0 0,0 0 0 0 0,0-13 0 0 0,13 0 0 0 0,-13 13 0 0 0,0-26 0 0 0,0 13 0 0 0,0 0 0 0 0,0-13 0 0 0,0 13 64 0 0,0 0-64 0 0,-13 0 0 0 0,13-13 0 0 0,0 13 0 0 0,0 0 0 0 0,-13-14-64 0 0,13 14 64 0 0,0 0 0 0 0,0 0 0 0 0,-14-13 0 0 0,14 13 0 0 0,0 0 0 0 0,0 0 0 0 0,0 0 0 0 0,0 0 0 0 0,0 0 0 0 0,0 0 0 0 0,0 0 0 0 0,-13 0 0 0 0,13 0 0 0 0,0 0 0 0 0,0 0 0 0 0,0 0 0 0 0,0 0 0 0 0,0 0 0 0 0,0 0 0 0 0,0 0 0 0 0,0 0 0 0 0,0 0 0 0 0,0 13 0 0 0,0-13 0 0 0,0 0 0 0 0,0 13 0 0 0,0-13 0 0 0,0 13 0 0 0,0 0 64 0 0,-13 0-64 0 0,13-13 0 0 0,0 13 0 0 0,0 0 0 0 0,0 14 0 0 0,0-1 0 0 0,-13-13 0 0 0,13 13 0 0 0,0 0 0 0 0,0 1 0 0 0,-13 12 0 0 0,13 1 0 0 0,-13 12 0 0 0,13-12 0 0 0,-13 12 0 0 0,13 1 0 0 0,0 12 0 0 0,0-12 64 0 0,-14 13-64 0 0,14-1 64 0 0,0 14-64 0 0,-13-13 0 0 0,13 13 0 0 0,0 0 0 0 0,-13-14 0 0 0,13 14 64 0 0,-13-13-64 0 0,13 13 96 0 0,-13 0-96 0 0,13-1 64 0 0,0 1-64 0 0,-13 0 64 0 0,0 13-64 0 0,-1-13 64 0 0,1 13 0 0 0,26 0 928 0 0,1 0-864 0 0,12 0-32 0 0,-13 0 0 0 0,53-13 192 0 0,-27 13-128 0 0,14 0 32 0 0,-14 0-32 0 0,14-13-32 0 0,12 13 0 0 0,-12-13 0 0 0,0 13 0 0 0,-1-14-64 0 0,1 14-64 0 0,-1 0 64 0 0,-12-13-64 0 0,12 13 96 0 0,1-13-96 0 0,-14 13 0 0 0,1 0 64 0 0,-1 0 32 0 0,27-13 64 0 0,-26 13-64 0 0,-14 0-96 0 0,0 0-64 0 0,0 0 64 0 0,-12 0-128 0 0,-1 0 128 0 0,0 13 0 0 0,0-13 96 0 0,0 0-96 0 0,0 0 64 0 0,-39-13-6528 0 0,26 13-9087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6"/>
    </inkml:context>
    <inkml:brush xml:id="br0">
      <inkml:brushProperty name="width" value="0.1" units="cm"/>
      <inkml:brushProperty name="height" value="0.1" units="cm"/>
      <inkml:brushProperty name="color" value="#66CC00"/>
    </inkml:brush>
  </inkml:definitions>
  <inkml:trace contextRef="#ctx0" brushRef="#br0">41037 17277 11903 0 0,'0'27'320'0'0,"0"-14"192"0"0,0-13-13247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7"/>
    </inkml:context>
    <inkml:brush xml:id="br0">
      <inkml:brushProperty name="width" value="0.1" units="cm"/>
      <inkml:brushProperty name="height" value="0.1" units="cm"/>
      <inkml:brushProperty name="color" value="#66CC00"/>
    </inkml:brush>
  </inkml:definitions>
  <inkml:trace contextRef="#ctx0" brushRef="#br0">40516 17560 13311 0 0,'0'13'1472'0'0,"-13"-13"-1472"0"0,0 0-5920 0 0,13 0-2943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8"/>
    </inkml:context>
    <inkml:brush xml:id="br0">
      <inkml:brushProperty name="width" value="0.1" units="cm"/>
      <inkml:brushProperty name="height" value="0.1" units="cm"/>
      <inkml:brushProperty name="color" value="#66CC00"/>
    </inkml:brush>
  </inkml:definitions>
  <inkml:trace contextRef="#ctx0" brushRef="#br0">39625 17824 14879 0 0,'-13'40'928'0'0,"13"-14"-800"0"0,-13-13-128 0 0,0-13-704 0 0,0 0-8256 0 0,13 0 2689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9"/>
    </inkml:context>
    <inkml:brush xml:id="br0">
      <inkml:brushProperty name="width" value="0.05" units="cm"/>
      <inkml:brushProperty name="height" value="0.05" units="cm"/>
      <inkml:brushProperty name="color" value="#E71224"/>
    </inkml:brush>
  </inkml:definitions>
  <inkml:trace contextRef="#ctx0" brushRef="#br0">82 0 12264 0 0,'0'0'273'0'0,"0"0"40"0"0,0 0 23 0 0,0 0-33 0 0,-1 1-196 0 0,1-1-100 0 0,-1 0-1 0 0,1 0 1 0 0,-1 1 0 0 0,1-1 0 0 0,-1 0 0 0 0,1 1 0 0 0,0-1 0 0 0,-1 0 0 0 0,1 1 0 0 0,0-1 0 0 0,-1 1 0 0 0,1-1 0 0 0,0 0 0 0 0,-1 1 0 0 0,1-1 0 0 0,0 1-1 0 0,0-1 1 0 0,0 1 0 0 0,-1 0 0 0 0,0 2 236 0 0,-7 13 1820 0 0,7-15-1817 0 0,1-1-5 0 0,0 0-1 0 0,-2 9 531 0 0,0-2-85 0 0,-4 12-1 0 0,-1 1 141 0 0,1-1-227 0 0,3-14-308 0 0,1 1 0 0 0,-1 9 0 0 0,-10 42 903 0 0,13-56-1173 0 0,-1 6 345 0 0,-1 1 0 0 0,-2 9-1 0 0,1-10-365 0 0,1 1 0 0 0,0-1 0 0 0,1 1 0 0 0,-2 15 0 0 0,4-22 0 0 0,-2 3 0 0 0,0 0 0 0 0,0-1-160 0 0,1-2-674 0 0,0-1-308 0 0,0 0-1228 0 0,0 0-4659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9"/>
    </inkml:context>
    <inkml:brush xml:id="br0">
      <inkml:brushProperty name="width" value="0.1" units="cm"/>
      <inkml:brushProperty name="height" value="0.1" units="cm"/>
      <inkml:brushProperty name="color" value="#66CC00"/>
    </inkml:brush>
  </inkml:definitions>
  <inkml:trace contextRef="#ctx0" brushRef="#br0">38844 18159 14815 0 0,'0'40'320'0'0,"-26"25"992"0"0,13-51-1312 0 0,0-1 0 0 0,13 0 0 0 0,-14-13-128 0 0,1 0 64 0 0,-13 13-1408 0 0,13-13-160 0 0,-13 0-64 0 0,-1 0 0 0 0,27 0-8063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0"/>
    </inkml:context>
    <inkml:brush xml:id="br0">
      <inkml:brushProperty name="width" value="0.1" units="cm"/>
      <inkml:brushProperty name="height" value="0.1" units="cm"/>
      <inkml:brushProperty name="color" value="#66CC00"/>
    </inkml:brush>
  </inkml:definitions>
  <inkml:trace contextRef="#ctx0" brushRef="#br0">37605 18759 15583 0 0,'-26'39'416'0'0,"13"-25"256"0"0,-1-1-672 0 0,1 0 0 0 0,13 0 0 0 0,-13 0 0 0 0,-13 0 64 0 0,13 0-64 0 0,-27-13-2912 0 0,14 0 1824 0 0,26 0-11647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1"/>
    </inkml:context>
    <inkml:brush xml:id="br0">
      <inkml:brushProperty name="width" value="0.1" units="cm"/>
      <inkml:brushProperty name="height" value="0.1" units="cm"/>
      <inkml:brushProperty name="color" value="#66CC00"/>
    </inkml:brush>
  </inkml:definitions>
  <inkml:trace contextRef="#ctx0" brushRef="#br0">36635 19253 14367 0 0,'-39'66'1568'0'0,"26"-66"-1568"0"0,-1 13 0 0 0,-12-13-1024 0 0,0 0-1504 0 0,13 0 1248 0 0,13 0-9823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2"/>
    </inkml:context>
    <inkml:brush xml:id="br0">
      <inkml:brushProperty name="width" value="0.1" units="cm"/>
      <inkml:brushProperty name="height" value="0.1" units="cm"/>
      <inkml:brushProperty name="color" value="#66CC00"/>
    </inkml:brush>
  </inkml:definitions>
  <inkml:trace contextRef="#ctx0" brushRef="#br0">35687 19465 13759 0 0,'-13'26'672'0'0,"-40"26"160"0"0,27-25-512 0 0,13-14 32 0 0,-1-13 32 0 0,1 13 0 0 0,0-13-736 0 0,0 0-4032 0 0,0 0-832 0 0,13 0-1535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3"/>
    </inkml:context>
    <inkml:brush xml:id="br0">
      <inkml:brushProperty name="width" value="0.1" units="cm"/>
      <inkml:brushProperty name="height" value="0.1" units="cm"/>
      <inkml:brushProperty name="color" value="#66CC00"/>
    </inkml:brush>
  </inkml:definitions>
  <inkml:trace contextRef="#ctx0" brushRef="#br0">34721 19729 15039 0 0,'-26'40'928'0'0,"26"-27"-800"0"0,-13 0-128 0 0,0 0 0 0 0,13 13 0 0 0,-14-26 256 0 0,14 13 32 0 0,-13 1 32 0 0,0-1-32 0 0,0-13-384 0 0,0 0 32 0 0,-27 0-3104 0 0,40 0-10751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4"/>
    </inkml:context>
    <inkml:brush xml:id="br0">
      <inkml:brushProperty name="width" value="0.1" units="cm"/>
      <inkml:brushProperty name="height" value="0.1" units="cm"/>
      <inkml:brushProperty name="color" value="#66CC00"/>
    </inkml:brush>
  </inkml:definitions>
  <inkml:trace contextRef="#ctx0" brushRef="#br0">33769 20029 9183 0 0,'0'13'192'0'0,"-26"13"576"0"0,13-12-768 0 0,-1-1 0 0 0,1 0 256 0 0,0 0 256 0 0,0-13-256 0 0,0 0-512 0 0,13 0-10655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5"/>
    </inkml:context>
    <inkml:brush xml:id="br0">
      <inkml:brushProperty name="width" value="0.1" units="cm"/>
      <inkml:brushProperty name="height" value="0.1" units="cm"/>
      <inkml:brushProperty name="color" value="#66CC00"/>
    </inkml:brush>
  </inkml:definitions>
  <inkml:trace contextRef="#ctx0" brushRef="#br0">33244 20276 14079 0 0,'-13'26'672'0'0,"-13"53"192"0"0,13-66-864 0 0,0 0 864 0 0,-1 1-1664 0 0,1-14-5536 0 0,13 0-3007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6"/>
    </inkml:context>
    <inkml:brush xml:id="br0">
      <inkml:brushProperty name="width" value="0.1" units="cm"/>
      <inkml:brushProperty name="height" value="0.1" units="cm"/>
      <inkml:brushProperty name="color" value="#66CC00"/>
    </inkml:brush>
  </inkml:definitions>
  <inkml:trace contextRef="#ctx0" brushRef="#br0">32222 20752 12991 0 0,'-14'40'352'0'0,"1"-1"192"0"0,13-26-4256 0 0,-13-13-736 0 0,13 0-1279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7"/>
    </inkml:context>
    <inkml:brush xml:id="br0">
      <inkml:brushProperty name="width" value="0.1" units="cm"/>
      <inkml:brushProperty name="height" value="0.1" units="cm"/>
      <inkml:brushProperty name="color" value="#66CC00"/>
    </inkml:brush>
  </inkml:definitions>
  <inkml:trace contextRef="#ctx0" brushRef="#br0">31384 21193 13119 0 0,'-14'40'288'0'0,"-25"12"864"0"0,39-39-1152 0 0,-13 0 0 0 0,13 1 0 0 0,0-14-14559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8"/>
    </inkml:context>
    <inkml:brush xml:id="br0">
      <inkml:brushProperty name="width" value="0.1" units="cm"/>
      <inkml:brushProperty name="height" value="0.1" units="cm"/>
      <inkml:brushProperty name="color" value="#66CC00"/>
    </inkml:brush>
  </inkml:definitions>
  <inkml:trace contextRef="#ctx0" brushRef="#br0">31393 21318 8831 0 0,'-13'0'2592'0'0,"0"13"-2240"0"0,0-13-224 0 0,0 0-64 0 0,-13 13 640 0 0,12-13-512 0 0,1 0 224 0 0,0 0-192 0 0,0 0 0 0 0,0 0-32 0 0,0 0 0 0 0,0 0-32 0 0,-14 0 32 0 0,14 0-32 0 0,0 0-32 0 0,-13 0 0 0 0,13 0 0 0 0,-14-13-128 0 0,14 13 0 0 0,-13 0 0 0 0,-1-13-64 0 0,1 13 0 0 0,13-13 0 0 0,-13 0-32 0 0,-1 13 32 0 0,14-14 64 0 0,0 1 0 0 0,-13 13 0 0 0,0-13-64 0 0,12 0 64 0 0,1 13 64 0 0,-13-13-64 0 0,26 0 64 0 0,-13 13-64 0 0,13-14 0 0 0,-13 14 64 0 0,13-13 96 0 0,0 0-64 0 0,13 13-96 0 0,-13-13 64 0 0,13 0-64 0 0,0 13 96 0 0,0-13-96 0 0,0 0 128 0 0,1 13-64 0 0,12-27 32 0 0,-13 14-32 0 0,13 0-64 0 0,1 0 0 0 0,-1 0 0 0 0,0 0 64 0 0,0-14-64 0 0,1 14 0 0 0,-14 0 0 0 0,13 0 0 0 0,1 0 0 0 0,-1 0 0 0 0,0-14 0 0 0,-13 14 0 0 0,14 13 0 0 0,-1-26-96 0 0,-13 26 32 0 0,13-13 0 0 0,27-14-576 0 0,-40 14-3328 0 0,0 0-736 0 0,-13 13-1375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3"/>
    </inkml:context>
    <inkml:brush xml:id="br0">
      <inkml:brushProperty name="width" value="0.05" units="cm"/>
      <inkml:brushProperty name="height" value="0.05" units="cm"/>
      <inkml:brushProperty name="color" value="#E71224"/>
    </inkml:brush>
  </inkml:definitions>
  <inkml:trace contextRef="#ctx0" brushRef="#br0">0 78 8288 0 0,'3'-17'524'0'0,"-1"6"-223"0"0,-1 5-30 0 0,0 1 1 0 0,0 0-1 0 0,1 0 1 0 0,-1 0-1 0 0,1 0 1 0 0,5-8-1 0 0,-6 12 748 0 0,2-3 1840 0 0,-1 3 2473 0 0,-1 2-5152 0 0,0 1-1 0 0,0-1 1 0 0,0 1-1 0 0,0-1 1 0 0,-1 1-1 0 0,1-1 1 0 0,0 1-1 0 0,-1-1 1 0 0,1 1-1 0 0,-1 0 0 0 0,0-1 1 0 0,1 1-1 0 0,-1 2 1 0 0,1 25 860 0 0,-1-26-889 0 0,-9 154 3018 0 0,5-105-2650 0 0,3-1-1051 0 0,2-22-188 0 0,-1-28 448 0 0,1-1 1 0 0,-1 0-1 0 0,1 0 0 0 0,-1 1 0 0 0,1-1 1 0 0,-1 0-1 0 0,1 0 0 0 0,-1 0 0 0 0,1 0 1 0 0,-1 0-1 0 0,1 0 0 0 0,-1 0 0 0 0,1 0 1 0 0,-1 0-1 0 0,1 0 0 0 0,0 0 0 0 0,0 0-135 0 0,0-1-1 0 0,0 0 0 0 0,1 0 1 0 0,-1 1-1 0 0,0-1 1 0 0,0 0-1 0 0,0 0 0 0 0,0 0 1 0 0,0 0-1 0 0,-1 0 0 0 0,1 0 1 0 0,0 0-1 0 0,0 0 0 0 0,-1 0 1 0 0,1-1-1 0 0,0-1 1 0 0,0 1 47 0 0,6-13-2198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9"/>
    </inkml:context>
    <inkml:brush xml:id="br0">
      <inkml:brushProperty name="width" value="0.1" units="cm"/>
      <inkml:brushProperty name="height" value="0.1" units="cm"/>
      <inkml:brushProperty name="color" value="#66CC00"/>
    </inkml:brush>
  </inkml:definitions>
  <inkml:trace contextRef="#ctx0" brushRef="#br0">32711 15849 8255 0 0,'13'13'1280'0'0,"1"-13"-1216"0"0,-1 13 0 0 0,0-13 0 0 0,0 0-64 0 0,0 0 64 0 0,0 0-64 0 0,0 0 64 0 0,1 0-64 0 0,-1 0-2624 0 0,0 0-544 0 0,-13 0-895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0"/>
    </inkml:context>
    <inkml:brush xml:id="br0">
      <inkml:brushProperty name="width" value="0.1" units="cm"/>
      <inkml:brushProperty name="height" value="0.1" units="cm"/>
      <inkml:brushProperty name="color" value="#66CC00"/>
    </inkml:brush>
  </inkml:definitions>
  <inkml:trace contextRef="#ctx0" brushRef="#br0">33928 15813 10239 0 0,'0'13'704'0'0,"0"1"-704"0"0,0-1 0 0 0,14-13-192 0 0,-1 0 96 0 0,0 0-96 0 0,13 0-1600 0 0,-26 0-6879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1"/>
    </inkml:context>
    <inkml:brush xml:id="br0">
      <inkml:brushProperty name="width" value="0.1" units="cm"/>
      <inkml:brushProperty name="height" value="0.1" units="cm"/>
      <inkml:brushProperty name="color" value="#66CC00"/>
    </inkml:brush>
  </inkml:definitions>
  <inkml:trace contextRef="#ctx0" brushRef="#br0">34493 15866 9855 0 0,'13'0'1024'0'0,"-13"13"-1024"0"0,13-13 0 0 0,0 0 224 0 0,-13 13-32 0 0,13-13 0 0 0,1 0 0 0 0,12-13-1216 0 0,-13 13 640 0 0,-13 0-9887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2"/>
    </inkml:context>
    <inkml:brush xml:id="br0">
      <inkml:brushProperty name="width" value="0.1" units="cm"/>
      <inkml:brushProperty name="height" value="0.1" units="cm"/>
      <inkml:brushProperty name="color" value="#66CC00"/>
    </inkml:brush>
  </inkml:definitions>
  <inkml:trace contextRef="#ctx0" brushRef="#br0">35181 15813 10079 0 0,'0'27'768'0'0,"13"-14"-480"0"0,-13 0-288 0 0,13-13 0 0 0,-13 13 320 0 0,13-13-160 0 0,0 0-32 0 0,27 0-640 0 0,-27 0-2528 0 0,13 0-544 0 0,-26 0-1023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3"/>
    </inkml:context>
    <inkml:brush xml:id="br0">
      <inkml:brushProperty name="width" value="0.1" units="cm"/>
      <inkml:brushProperty name="height" value="0.1" units="cm"/>
      <inkml:brushProperty name="color" value="#66CC00"/>
    </inkml:brush>
  </inkml:definitions>
  <inkml:trace contextRef="#ctx0" brushRef="#br0">36045 15866 9407 0 0,'0'13'640'0'0,"13"0"-640"0"0,0-13 448 0 0,-13 14-288 0 0,14-28-448 0 0,-14 14-10079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4"/>
    </inkml:context>
    <inkml:brush xml:id="br0">
      <inkml:brushProperty name="width" value="0.1" units="cm"/>
      <inkml:brushProperty name="height" value="0.1" units="cm"/>
      <inkml:brushProperty name="color" value="#66CC00"/>
    </inkml:brush>
  </inkml:definitions>
  <inkml:trace contextRef="#ctx0" brushRef="#br0">36521 15901 13471 0 0,'0'27'864'0'0,"13"-14"-768"0"0,-13 0-96 0 0,14 0 320 0 0,-1 0 800 0 0,0-13-1056 0 0,0 0-64 0 0,0 0-256 0 0,13 0-480 0 0,-12 0 352 0 0,12 0-2752 0 0,0-13 1440 0 0,1 13 0 0 0,-27 0-6335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5"/>
    </inkml:context>
    <inkml:brush xml:id="br0">
      <inkml:brushProperty name="width" value="0.1" units="cm"/>
      <inkml:brushProperty name="height" value="0.1" units="cm"/>
      <inkml:brushProperty name="color" value="#66CC00"/>
    </inkml:brush>
  </inkml:definitions>
  <inkml:trace contextRef="#ctx0" brushRef="#br0">37156 16095 5983 0 0,'27'0'608'0'0,"-1"14"-608"0"0,-13-14-1728 0 0,0-14-384 0 0,-13 14-639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6"/>
    </inkml:context>
    <inkml:brush xml:id="br0">
      <inkml:brushProperty name="width" value="0.1" units="cm"/>
      <inkml:brushProperty name="height" value="0.1" units="cm"/>
      <inkml:brushProperty name="color" value="#66CC00"/>
    </inkml:brush>
  </inkml:definitions>
  <inkml:trace contextRef="#ctx0" brushRef="#br0">37580 16148 11519 0 0,'39'14'1280'0'0,"1"-14"-1280"0"0,12 0-1312 0 0,-39-14 832 0 0,-13 14-10527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7"/>
    </inkml:context>
    <inkml:brush xml:id="br0">
      <inkml:brushProperty name="width" value="0.1" units="cm"/>
      <inkml:brushProperty name="height" value="0.1" units="cm"/>
      <inkml:brushProperty name="color" value="#66CC00"/>
    </inkml:brush>
  </inkml:definitions>
  <inkml:trace contextRef="#ctx0" brushRef="#br0">37358 16188 9631 0 0,'39'-13'992'0'0,"-12"0"-992"0"0,-14 13 0 0 0,13-13 480 0 0,0-1 32 0 0,1 1 0 0 0,-1 13 0 0 0,0-13-192 0 0,1 0-32 0 0,12 0 0 0 0,27-13 128 0 0,-40 12-320 0 0,14 1-32 0 0,-14 0 32 0 0,13-13-96 0 0,-12 13 0 0 0,-1 0 0 0 0,0-1 64 0 0,0 1-64 0 0,-12 0 64 0 0,-1 13-64 0 0,13-13 64 0 0,-13 0 0 0 0,-13-13 160 0 0,-13 26-96 0 0,0-14 32 0 0,-13 1-32 0 0,-1 0 128 0 0,1 0 0 0 0,-13 0 32 0 0,-1 0-32 0 0,-12 0-128 0 0,-1-14-32 0 0,0 14 0 0 0,1 0 0 0 0,-1 0-96 0 0,1-14 0 0 0,-1 14 0 0 0,14-13 0 0 0,-1 13 0 0 0,14 0 0 0 0,0-14 0 0 0,-14 14 0 0 0,27 0-64 0 0,-13 0 64 0 0,13 0-96 0 0,-1 0 96 0 0,-12-14-896 0 0,26 14 608 0 0,-13 0-1248 0 0,26 13-96 0 0,-13 0-10431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8"/>
    </inkml:context>
    <inkml:brush xml:id="br0">
      <inkml:brushProperty name="width" value="0.1" units="cm"/>
      <inkml:brushProperty name="height" value="0.1" units="cm"/>
      <inkml:brushProperty name="color" value="#66CC00"/>
    </inkml:brush>
  </inkml:definitions>
  <inkml:trace contextRef="#ctx0" brushRef="#br0">38637 15790 6495 0 0,'0'-13'416'0'0,"-13"13"-416"0"0,0-13 0 0 0,0 0 288 0 0,-1 0 384 0 0,1-1-352 0 0,0 1-160 0 0,0 0-32 0 0,0 0 128 0 0,0 0-256 0 0,0-13 0 0 0,-1 12-2304 0 0,1 1-512 0 0,13 13-799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4"/>
    </inkml:context>
    <inkml:brush xml:id="br0">
      <inkml:brushProperty name="width" value="0.05" units="cm"/>
      <inkml:brushProperty name="height" value="0.05" units="cm"/>
      <inkml:brushProperty name="color" value="#E71224"/>
    </inkml:brush>
  </inkml:definitions>
  <inkml:trace contextRef="#ctx0" brushRef="#br0">33 0 17447 0 0,'0'0'396'0'0,"0"0"52"0"0,0 1 31 0 0,-3 4-138 0 0,2-4-314 0 0,0 0 1 0 0,1 0 0 0 0,-1 0-1 0 0,1-1 1 0 0,-1 1-1 0 0,1 0 1 0 0,-1 0 0 0 0,1 2-1 0 0,-10 96 3548 0 0,6-47-1998 0 0,-2 53 447 0 0,1 44-844 0 0,6-113-889 0 0,1-3-1084 0 0,-3-10-6167 0 0,1-23-565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9"/>
    </inkml:context>
    <inkml:brush xml:id="br0">
      <inkml:brushProperty name="width" value="0.1" units="cm"/>
      <inkml:brushProperty name="height" value="0.1" units="cm"/>
      <inkml:brushProperty name="color" value="#66CC00"/>
    </inkml:brush>
  </inkml:definitions>
  <inkml:trace contextRef="#ctx0" brushRef="#br0">37588 14966 16991 0 0,'-13'0'1888'0'0,"-1"-13"-2176"0"0,1 0 128 0 0,0 13 0 0 0,-13-27-2464 0 0,-27-25-288 0 0,53 52-9823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0"/>
    </inkml:context>
    <inkml:brush xml:id="br0">
      <inkml:brushProperty name="width" value="0.1" units="cm"/>
      <inkml:brushProperty name="height" value="0.1" units="cm"/>
      <inkml:brushProperty name="color" value="#66CC00"/>
    </inkml:brush>
  </inkml:definitions>
  <inkml:trace contextRef="#ctx0" brushRef="#br0">36834 14385 16959 0 0,'-13'0'352'0'0,"0"39"1152"0"0,0-39-1504 0 0,13-13 0 0 0,-14 13-928 0 0,1-26-1280 0 0,13 26-13471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1"/>
    </inkml:context>
    <inkml:brush xml:id="br0">
      <inkml:brushProperty name="width" value="0.1" units="cm"/>
      <inkml:brushProperty name="height" value="0.1" units="cm"/>
      <inkml:brushProperty name="color" value="#66CC00"/>
    </inkml:brush>
  </inkml:definitions>
  <inkml:trace contextRef="#ctx0" brushRef="#br0">36203 13926 16191 0 0,'-13'26'352'0'0,"-13"0"1088"0"0,13-26-1376 0 0,-1 0 32 0 0,1 0-32 0 0,-13-26-1440 0 0,26 26-15455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2"/>
    </inkml:context>
    <inkml:brush xml:id="br0">
      <inkml:brushProperty name="width" value="0.1" units="cm"/>
      <inkml:brushProperty name="height" value="0.1" units="cm"/>
      <inkml:brushProperty name="color" value="#66CC00"/>
    </inkml:brush>
  </inkml:definitions>
  <inkml:trace contextRef="#ctx0" brushRef="#br0">35264 13247 11295 0 0,'-13'0'800'0'0,"0"0"-800"0"0,0 0 0 0 0,13-14 0 0 0,-13 14 0 0 0,-1-13-7104 0 0,14 13 2113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3"/>
    </inkml:context>
    <inkml:brush xml:id="br0">
      <inkml:brushProperty name="width" value="0.1" units="cm"/>
      <inkml:brushProperty name="height" value="0.1" units="cm"/>
      <inkml:brushProperty name="color" value="#66CC00"/>
    </inkml:brush>
  </inkml:definitions>
  <inkml:trace contextRef="#ctx0" brushRef="#br0">34757 12779 14527 0 0,'-13'13'928'0'0,"-1"0"-832"0"0,1-26 64 0 0,0 13 0 0 0,13-13 32 0 0,-13 13-32 0 0,-26-53-1824 0 0,39 53-12895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4"/>
    </inkml:context>
    <inkml:brush xml:id="br0">
      <inkml:brushProperty name="width" value="0.1" units="cm"/>
      <inkml:brushProperty name="height" value="0.1" units="cm"/>
      <inkml:brushProperty name="color" value="#66CC00"/>
    </inkml:brush>
  </inkml:definitions>
  <inkml:trace contextRef="#ctx0" brushRef="#br0">33945 12228 15231 0 0,'-13'26'448'0'0,"0"-26"192"0"0,0 14-640 0 0,-1-14 0 0 0,1 0 352 0 0,0 0 96 0 0,0 0-32 0 0,13-14 32 0 0,-53-12-2528 0 0,40 13-4352 0 0,13 13-3039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5"/>
    </inkml:context>
    <inkml:brush xml:id="br0">
      <inkml:brushProperty name="width" value="0.1" units="cm"/>
      <inkml:brushProperty name="height" value="0.1" units="cm"/>
      <inkml:brushProperty name="color" value="#66CC00"/>
    </inkml:brush>
  </inkml:definitions>
  <inkml:trace contextRef="#ctx0" brushRef="#br0">33002 11677 16799 0 0,'-14'13'480'0'0,"1"0"224"0"0,0 0-704 0 0,0-13 608 0 0,0 0-288 0 0,0-13-96 0 0,-14 0-640 0 0,14 0 160 0 0,0-14-3296 0 0,13 27-11359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6"/>
    </inkml:context>
    <inkml:brush xml:id="br0">
      <inkml:brushProperty name="width" value="0.1" units="cm"/>
      <inkml:brushProperty name="height" value="0.1" units="cm"/>
      <inkml:brushProperty name="color" value="#66CC00"/>
    </inkml:brush>
  </inkml:definitions>
  <inkml:trace contextRef="#ctx0" brushRef="#br0">32446 11258 13471 0 0,'0'13'864'0'0,"-26"0"-768"0"0,13-13 352 0 0,-1 0 672 0 0,1 0-576 0 0,0-13-416 0 0,0 0-64 0 0,0 0-9888 0 0,13 13 2913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7"/>
    </inkml:context>
    <inkml:brush xml:id="br0">
      <inkml:brushProperty name="width" value="0.1" units="cm"/>
      <inkml:brushProperty name="height" value="0.1" units="cm"/>
      <inkml:brushProperty name="color" value="#66CC00"/>
    </inkml:brush>
  </inkml:definitions>
  <inkml:trace contextRef="#ctx0" brushRef="#br0">31732 10896 15615 0 0,'-14'0'1184'0'0,"-12"0"-640"0"0,13 0-544 0 0,0-13 128 0 0,0 13 192 0 0,0-27-352 0 0,-14 1-576 0 0,27 13-4000 0 0,-13 0-896 0 0,13 13-1535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8"/>
    </inkml:context>
    <inkml:brush xml:id="br0">
      <inkml:brushProperty name="width" value="0.1" units="cm"/>
      <inkml:brushProperty name="height" value="0.1" units="cm"/>
      <inkml:brushProperty name="color" value="#66CC00"/>
    </inkml:brush>
  </inkml:definitions>
  <inkml:trace contextRef="#ctx0" brushRef="#br0">30938 10433 13535 0 0,'-40'13'960'0'0,"27"0"-416"0"0,0-26 704 0 0,-13 13-416 0 0,13-13-672 0 0,-1-13-1088 0 0,1-1-224 0 0,13 27-14047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5"/>
    </inkml:context>
    <inkml:brush xml:id="br0">
      <inkml:brushProperty name="width" value="0.05" units="cm"/>
      <inkml:brushProperty name="height" value="0.05" units="cm"/>
      <inkml:brushProperty name="color" value="#E71224"/>
    </inkml:brush>
  </inkml:definitions>
  <inkml:trace contextRef="#ctx0" brushRef="#br0">0 0 15664 0 0,'0'0'356'0'0,"0"0"49"0"0,0 0 21 0 0,0 0-42 0 0,0 1-250 0 0,104 313 5920 0 0,-67-192-4314 0 0,-31-102-1432 0 0,19 52 892 0 0,-19-59-964 0 0,1 0 0 0 0,0 0 0 0 0,10 14 0 0 0,-15-23-236 0 0,1-1 0 0 0,-1 0 0 0 0,1 0 0 0 0,0 0 0 0 0,0-1 0 0 0,0 1 0 0 0,5 2 0 0 0,-6-4 0 0 0,0 1 0 0 0,0-1 0 0 0,0 0 0 0 0,1-1 0 0 0,-1 1 0 0 0,0 0 0 0 0,1-1 0 0 0,-1 1 0 0 0,1-1 0 0 0,-1 0 0 0 0,0 0 0 0 0,1 0 0 0 0,-1 0 0 0 0,3 0 0 0 0,4-1 0 0 0,-2-1 0 0 0,1 0 0 0 0,0-1 0 0 0,0 1 0 0 0,-1-1 0 0 0,1-1 0 0 0,10-6 0 0 0,1-2 0 0 0,26-22 0 0 0,-26 18 0 0 0,26-29 0 0 0,11-23 0 0 0,-31 36 0 0 0,55-53 0 0 0,48-18-133 0 0,-84 71-4028 0 0,-32 24-4368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9"/>
    </inkml:context>
    <inkml:brush xml:id="br0">
      <inkml:brushProperty name="width" value="0.1" units="cm"/>
      <inkml:brushProperty name="height" value="0.1" units="cm"/>
      <inkml:brushProperty name="color" value="#66CC00"/>
    </inkml:brush>
  </inkml:definitions>
  <inkml:trace contextRef="#ctx0" brushRef="#br0">30374 10081 14879 0 0,'-27'13'1056'0'0,"27"0"-1056"0"0,-26-13 800 0 0,13-13-2624 0 0,0 0-4224 0 0,13 13-2815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0"/>
    </inkml:context>
    <inkml:brush xml:id="br0">
      <inkml:brushProperty name="width" value="0.1" units="cm"/>
      <inkml:brushProperty name="height" value="0.1" units="cm"/>
      <inkml:brushProperty name="color" value="#66CC00"/>
    </inkml:brush>
  </inkml:definitions>
  <inkml:trace contextRef="#ctx0" brushRef="#br0">29986 9816 14591 0 0,'-13'26'1088'0'0,"0"-26"-576"0"0,13 0-16703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1"/>
    </inkml:context>
    <inkml:brush xml:id="br0">
      <inkml:brushProperty name="width" value="0.1" units="cm"/>
      <inkml:brushProperty name="height" value="0.1" units="cm"/>
      <inkml:brushProperty name="color" value="#66CC00"/>
    </inkml:brush>
  </inkml:definitions>
  <inkml:trace contextRef="#ctx0" brushRef="#br0">29954 10271 10175 0 0,'-13'0'2144'0'0,"13"-13"-2080"0"0,0-1-64 0 0,0 1-64 0 0,-13 0 64 0 0,13 0 0 0 0,0 0 64 0 0,-14-13 0 0 0,14 12-64 0 0,-13 1 0 0 0,13 0 0 0 0,-13-13 0 0 0,0 13 96 0 0,13-14 32 0 0,-13 1-32 0 0,0 13 32 0 0,0-13-64 0 0,-1 12 0 0 0,1-12-64 0 0,0 0 96 0 0,0 0 0 0 0,0 12 32 0 0,13-12-32 0 0,-13 13 32 0 0,-1 0 64 0 0,14 0 0 0 0,-13 0 32 0 0,13-1 0 0 0,0-12 32 0 0,0 13 320 0 0,13 0-320 0 0,-13 0-32 0 0,0 0-32 0 0,14 13-32 0 0,-1-14 32 0 0,0 1-64 0 0,0 0-32 0 0,0 13 0 0 0,0-13 0 0 0,1 13 0 0 0,12 0 32 0 0,-13-13 0 0 0,13 13 0 0 0,1 0 64 0 0,-1-13 0 0 0,0 13 0 0 0,0 0 32 0 0,1 0-224 0 0,-1 0 0 0 0,0 0 0 0 0,1 0 0 0 0,-1 0 0 0 0,-13 0 0 0 0,13 0 0 0 0,1 0 0 0 0,-14 0 0 0 0,0 0-128 0 0,13 0 0 0 0,-13 0 0 0 0,14 0-896 0 0,-14 0-3456 0 0,0 0-800 0 0,-13 0-1503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2"/>
    </inkml:context>
    <inkml:brush xml:id="br0">
      <inkml:brushProperty name="width" value="0.1" units="cm"/>
      <inkml:brushProperty name="height" value="0.1" units="cm"/>
      <inkml:brushProperty name="color" value="#66CC00"/>
    </inkml:brush>
  </inkml:definitions>
  <inkml:trace contextRef="#ctx0" brushRef="#br0">39273 18459 9119 0 0,'13'0'3552'0'0,"0"13"-2016"0"0,27-13-448 0 0,-27 13-576 0 0,13-13 0 0 0,0 0 0 0 0,1 0 0 0 0,25 0 448 0 0,-12 0-512 0 0,-1 0-32 0 0,27 14 384 0 0,-27-1-480 0 0,1-13 32 0 0,-14 13-32 0 0,14-13 32 0 0,-14 13 0 0 0,13-13 0 0 0,-12 0 32 0 0,-1 13-192 0 0,-13-13-32 0 0,13 13 0 0 0,1-13-32 0 0,-14 13-128 0 0,0-13 0 0 0,0 14 0 0 0,0-14-64 0 0,-26-14-3072 0 0,0 1-4896 0 0,13 13-3775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3"/>
    </inkml:context>
    <inkml:brush xml:id="br0">
      <inkml:brushProperty name="width" value="0.1" units="cm"/>
      <inkml:brushProperty name="height" value="0.1" units="cm"/>
      <inkml:brushProperty name="color" value="#66CC00"/>
    </inkml:brush>
  </inkml:definitions>
  <inkml:trace contextRef="#ctx0" brushRef="#br0">34478 16464 8095 0 0,'-13'0'1248'0'0,"0"13"192"0"0,13-26-1280 0 0,-13 13 0 0 0,0 0 192 0 0,0-14-96 0 0,0 14-32 0 0,-1-13 288 0 0,1 13-256 0 0,13-13 0 0 0,-13 0 0 0 0,0 0 128 0 0,0 0-160 0 0,13 0-32 0 0,-13-1-96 0 0,13 1-32 0 0,-14 0-64 0 0,1 0 96 0 0,13 0 0 0 0,-13 0-32 0 0,13 0 32 0 0,0-1 0 0 0,0 1 0 0 0,0 0 32 0 0,0 0-32 0 0,0 0 32 0 0,13 0 256 0 0,0 13-160 0 0,1-13 0 0 0,12 13-64 0 0,-13 0-96 0 0,40 13 0 0 0,-27-13-64 0 0,0 13 0 0 0,1 0 64 0 0,-1-13-64 0 0,0 26 96 0 0,0-26-96 0 0,1 27 96 0 0,-1-14-96 0 0,0 0 0 0 0,-13-13 64 0 0,1 13-64 0 0,12 0 128 0 0,-26 0 0 0 0,13-13-32 0 0,0 0 32 0 0,0 0 96 0 0,-13 13 0 0 0,13-26 288 0 0,-13 0-512 0 0,14 13 0 0 0,-14-13 128 0 0,0 0 0 0 0,0 0 0 0 0,-14 0 0 0 0,14-1-64 0 0,0 1 0 0 0,0 0 32 0 0,0-13-32 0 0,-13 13-64 0 0,13 0 0 0 0,0-1-96 0 0,-13 1 96 0 0,13-26-992 0 0,0 26-3776 0 0,0-1-864 0 0,0 14-1631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4"/>
    </inkml:context>
    <inkml:brush xml:id="br0">
      <inkml:brushProperty name="width" value="0.1" units="cm"/>
      <inkml:brushProperty name="height" value="0.1" units="cm"/>
      <inkml:brushProperty name="color" value="#66CC00"/>
    </inkml:brush>
  </inkml:definitions>
  <inkml:trace contextRef="#ctx0" brushRef="#br0">33274 11313 7327 0 0,'-13'0'928'0'0,"0"0"-768"0"0,0 0-64 0 0,0-13 384 0 0,0 13 96 0 0,0 0-32 0 0,13-13-320 0 0,-14 13 0 0 0,1 0 0 0 0,13-13 128 0 0,-13 13-160 0 0,13-13 96 0 0,-13 13-64 0 0,13-13 128 0 0,-13-1-224 0 0,0 1 160 0 0,13 0-96 0 0,0 0 32 0 0,-13 0 224 0 0,-1 0-192 0 0,14 0 256 0 0,-13-1-320 0 0,13 1 192 0 0,0 0-192 0 0,0 0-96 0 0,-13 13-32 0 0,13-13-64 0 0,0 0 96 0 0,0 0-96 0 0,0-1 0 0 0,13 14 0 0 0,-13-13 96 0 0,13 0 448 0 0,1 13-544 0 0,-1 0 0 0 0,0 13 0 0 0,0-13 0 0 0,0 13 96 0 0,0 1-96 0 0,14-14 96 0 0,-14 26-32 0 0,13-13-64 0 0,-13-13 96 0 0,0 26-32 0 0,14-13-64 0 0,-14 1 64 0 0,0-1-64 0 0,0 0 64 0 0,0 0-64 0 0,0-13 0 0 0,-13 13 0 0 0,13 0 64 0 0,1-13-64 0 0,-1 0 0 0 0,0 0 0 0 0,0 0 0 0 0,0-13 0 0 0,-13 0 0 0 0,13 13 0 0 0,-13-13 0 0 0,14 0 0 0 0,-1 0 0 0 0,-13-1 64 0 0,13 1-64 0 0,0 0 96 0 0,0 0-96 0 0,0-13 0 0 0,0 13 64 0 0,1-1-64 0 0,-14 1 64 0 0,13 0-64 0 0,0 13 64 0 0,0-13-64 0 0,0 0 64 0 0,0 13-64 0 0,0 0 96 0 0,1 0-96 0 0,-1 0 256 0 0,0 0-32 0 0,0 13 0 0 0,0 0 0 0 0,0-13-96 0 0,0 13-32 0 0,1 0 0 0 0,-1 1 0 0 0,0 12 32 0 0,-13-13 32 0 0,13 0 0 0 0,0 0 0 0 0,-13 0 32 0 0,13 14 0 0 0,-13-14 0 0 0,0 13 0 0 0,13-13-64 0 0,-13 0-32 0 0,0 1 0 0 0,0-1 0 0 0,0 0-96 0 0,0 13 0 0 0,0-13 0 0 0,-13 1 0 0 0,13 12-640 0 0,-13-13-3200 0 0,0-26-5440 0 0,13 13 2881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09"/>
    </inkml:context>
    <inkml:brush xml:id="br0">
      <inkml:brushProperty name="width" value="0.1" units="cm"/>
      <inkml:brushProperty name="height" value="0.1" units="cm"/>
      <inkml:brushProperty name="color" value="#E71224"/>
    </inkml:brush>
  </inkml:definitions>
  <inkml:trace contextRef="#ctx0" brushRef="#br0">43118 17277 10239 0 0,'0'0'-10239'0'0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0"/>
    </inkml:context>
    <inkml:brush xml:id="br0">
      <inkml:brushProperty name="width" value="0.1" units="cm"/>
      <inkml:brushProperty name="height" value="0.1" units="cm"/>
      <inkml:brushProperty name="color" value="#E71224"/>
    </inkml:brush>
  </inkml:definitions>
  <inkml:trace contextRef="#ctx0" brushRef="#br0">42898 17066 15711 0 0,'13'26'768'0'0,"-13"-13"192"0"0,0 0-960 0 0,-13-13-5024 0 0,-14 0 3360 0 0,27 0-9087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1"/>
    </inkml:context>
    <inkml:brush xml:id="br0">
      <inkml:brushProperty name="width" value="0.1" units="cm"/>
      <inkml:brushProperty name="height" value="0.1" units="cm"/>
      <inkml:brushProperty name="color" value="#E71224"/>
    </inkml:brush>
  </inkml:definitions>
  <inkml:trace contextRef="#ctx0" brushRef="#br0">42571 16977 14399 0 0,'14'14'1120'0'0,"-1"-14"-640"0"0,-13 0-16479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2"/>
    </inkml:context>
    <inkml:brush xml:id="br0">
      <inkml:brushProperty name="width" value="0.1" units="cm"/>
      <inkml:brushProperty name="height" value="0.1" units="cm"/>
      <inkml:brushProperty name="color" value="#E71224"/>
    </inkml:brush>
  </inkml:definitions>
  <inkml:trace contextRef="#ctx0" brushRef="#br0">42448 16730 15231 0 0,'26'40'1152'0'0,"1"-27"-640"0"0,-14-26-4320 0 0,-13 13-9279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8"/>
    </inkml:context>
    <inkml:brush xml:id="br0">
      <inkml:brushProperty name="width" value="0.05" units="cm"/>
      <inkml:brushProperty name="height" value="0.05" units="cm"/>
      <inkml:brushProperty name="color" value="#E71224"/>
    </inkml:brush>
  </inkml:definitions>
  <inkml:trace contextRef="#ctx0" brushRef="#br0">0 56 12320 0 0,'0'0'281'0'0,"0"0"40"0"0,0-2 318 0 0,0 0-463 0 0,0 1 228 0 0,0 1 120 0 0,0 0 20 0 0,0 0-429 0 0,0 0 0 0 0,0 0 0 0 0,0 0 0 0 0,0-1 0 0 0,0 1 0 0 0,0 0 0 0 0,0 0 0 0 0,0 0 0 0 0,0 0 0 0 0,0-1 0 0 0,0 1 0 0 0,0 0 0 0 0,0 0 0 0 0,0 0 0 0 0,0 0 0 0 0,0 0 0 0 0,0-1-1 0 0,0 1 1 0 0,1 0 0 0 0,-1 0 0 0 0,0 0 0 0 0,0 0 0 0 0,0 0 0 0 0,0-1 0 0 0,0 1 0 0 0,0 0 0 0 0,0 0 0 0 0,0 0 0 0 0,1 0 0 0 0,2 3 1029 0 0,3 10-291 0 0,-3-3-222 0 0,0 1-1 0 0,-2-1 0 0 0,2 16 0 0 0,-1-9-60 0 0,14 178 2385 0 0,-11-151-2497 0 0,-2-27-127 0 0,0 20-1 0 0,-3-35-312 0 0,0 0-1 0 0,0-1 0 0 0,0 1 0 0 0,1 0 0 0 0,-1-1 1 0 0,1 1-1 0 0,-1-1 0 0 0,2 4 0 0 0,0-2-4 0 0,-1-1-6 0 0,3 1-11 0 0,-4-2 4 0 0,0-1 0 0 0,0 0-1 0 0,0 0 1 0 0,0 0 0 0 0,0 0 0 0 0,0 0-1 0 0,0 0 1 0 0,0 0 0 0 0,0 0-1 0 0,0 0 1 0 0,0 0 0 0 0,0 0 0 0 0,0 0-1 0 0,0 0 1 0 0,0 0 0 0 0,1 0 0 0 0,-1 0-1 0 0,0 0 1 0 0,0 0 0 0 0,0 0-1 0 0,0 0 1 0 0,0 0 0 0 0,0 0 0 0 0,0 0-1 0 0,0 0 1 0 0,0 0 0 0 0,0 0 0 0 0,0 0-1 0 0,0 0 1 0 0,0 0 0 0 0,0 0-1 0 0,0 0 1 0 0,0 0 0 0 0,0 0 0 0 0,1 0-1 0 0,-1 0 1 0 0,0 0 0 0 0,0 0 0 0 0,0 0-1 0 0,0 0 1 0 0,0 0 0 0 0,0 0-1 0 0,0-1 1 0 0,4-2-41 0 0,-3 2 29 0 0,1 0 1 0 0,-1 0-1 0 0,0 0 0 0 0,1 0 1 0 0,-1 1-1 0 0,1-1 0 0 0,2-1 0 0 0,-1 1-2 0 0,0-1-1 0 0,-1 1 0 0 0,1-1 0 0 0,0 0 0 0 0,-1 0 0 0 0,1 0 0 0 0,3-3 0 0 0,4-4-36 0 0,2 1 32 0 0,0 0 1 0 0,0 0 0 0 0,1 1-1 0 0,-1 1 1 0 0,2 0 0 0 0,-1 0-1 0 0,25-6 1 0 0,-16 8-14 0 0,1 1 0 0 0,-1 1-1 0 0,38 1 1 0 0,-13 0-9 0 0,-6 0 75 0 0,37-2 174 0 0,-71 2-210 0 0,5-1-43 0 0,0 1 0 0 0,20 1 0 0 0,-11 1-20 0 0,-6 1 3 0 0,15-1 0 0 0,99 1 37 0 0,-87-1-28 0 0,18 0 3 0 0,17 1-29 0 0,-46-1 56 0 0,65 7 78 0 0,-23 0-188 0 0,101 1-1 0 0,-28-5 70 0 0,-10-10 54 0 0,-124 4-8 0 0,12-4 0 0 0,10-1 0 0 0,-2 4 27 0 0,41-7 49 0 0,-33 4-42 0 0,-7 3-19 0 0,-19 0 3 0 0,-4 2 0 0 0,0 0 0 0 0,-1-1 0 0 0,1-1 0 0 0,10-3 0 0 0,-12 3 0 0 0,1 0 0 0 0,-1 0 0 0 0,14-1 0 0 0,-8 1 0 0 0,-10 2 0 0 0,-1 0 0 0 0,1 0 0 0 0,-1 1 0 0 0,1-1 0 0 0,-1 1 0 0 0,6 0 0 0 0,1 1 55 0 0,-3-1 130 0 0,1 1-1 0 0,12 2 0 0 0,-4 1-68 0 0,-11-4-102 0 0,-1 1 0 0 0,0 0 0 0 0,0 0 0 0 0,0 0 0 0 0,6 3 0 0 0,-8-3-55 0 0,0 0 1 0 0,0-1-1 0 0,0 1 0 0 0,0-1 0 0 0,0 1 1 0 0,0-1-1 0 0,0 0 0 0 0,0 0 0 0 0,4 0 1 0 0,11 1-118 0 0,-9 1 293 0 0,-5-2-73 0 0,-1 0-1 0 0,0 1 0 0 0,1 0 1 0 0,-1-1-1 0 0,0 1 1 0 0,3 1-1 0 0,11 4-61 0 0,-15-6 0 0 0,1 0 0 0 0,-1 0 0 0 0,1 0 0 0 0,-1 0 0 0 0,1-1 0 0 0,-1 1 0 0 0,1 0 0 0 0,-1-1 0 0 0,1 1 0 0 0,1-2 0 0 0,1 0 0 0 0,1 4 0 0 0,-1-3 0 0 0,2-2 0 0 0,-4 4 0 0 0,-2-1 0 0 0,0 0 0 0 0,1 1 0 0 0,-1-1 0 0 0,1 0 0 0 0,-1 0 0 0 0,1 0 0 0 0,-1 0 0 0 0,0 1 0 0 0,1-1 0 0 0,-1 0 0 0 0,1 0 0 0 0,-1 0 0 0 0,1 0 0 0 0,0 0 0 0 0,1 0 0 0 0,3 0 0 0 0,0-1 0 0 0,10-1 0 0 0,-14 2 0 0 0,-1 0 0 0 0,0 0 0 0 0,0 0 0 0 0,1 0 0 0 0,-1 0 0 0 0,0 0 0 0 0,0 0 0 0 0,1 0 0 0 0,-1 0 0 0 0,0 0 0 0 0,0 0 0 0 0,1 0 0 0 0,-1 0 0 0 0,0 0 0 0 0,0 0 0 0 0,0-1 0 0 0,1 1 0 0 0,-1 0 0 0 0,0 0 0 0 0,0 0 0 0 0,0 0 0 0 0,1-1 0 0 0,-1 1 0 0 0,0 0 0 0 0,0 0 0 0 0,0 0 0 0 0,0-1 0 0 0,0 1 0 0 0,1 0 0 0 0,-1 0 0 0 0,0-1 0 0 0,0 1 0 0 0,0 0 0 0 0,1 0 0 0 0,-1 0 0 0 0,0-1 0 0 0,0 1 0 0 0,0 0 0 0 0,1 0 0 0 0,-1 0 0 0 0,0-1 0 0 0,0 1 0 0 0,0 0 0 0 0,0 0 0 0 0,0-1 0 0 0,0 1 0 0 0,0 0 0 0 0,0 0 0 0 0,0-1 0 0 0,0 1 0 0 0,0 0 0 0 0,0 0 0 0 0,0-1 0 0 0,0 1 0 0 0,0-1 0 0 0,1-5 0 0 0,0 1 0 0 0,-1-1 0 0 0,0 1 0 0 0,0-1 0 0 0,-2-8 0 0 0,0-3 0 0 0,-3-184-1952 0 0,5 188 1335 0 0,1 1 0 0 0,2-14-1 0 0,-2 21-1760 0 0,-1 4-5471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3"/>
    </inkml:context>
    <inkml:brush xml:id="br0">
      <inkml:brushProperty name="width" value="0.1" units="cm"/>
      <inkml:brushProperty name="height" value="0.1" units="cm"/>
      <inkml:brushProperty name="color" value="#E71224"/>
    </inkml:brush>
  </inkml:definitions>
  <inkml:trace contextRef="#ctx0" brushRef="#br0">42818 16413 15455 0 0,'27'13'736'0'0,"-1"0"224"0"0,-13-13-960 0 0,0 13-128 0 0,-13-13-16895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4"/>
    </inkml:context>
    <inkml:brush xml:id="br0">
      <inkml:brushProperty name="width" value="0.1" units="cm"/>
      <inkml:brushProperty name="height" value="0.1" units="cm"/>
      <inkml:brushProperty name="color" value="#E71224"/>
    </inkml:brush>
  </inkml:definitions>
  <inkml:trace contextRef="#ctx0" brushRef="#br0">43383 16501 17119 0 0,'0'13'1216'0'0,"0"-13"-19551"0"0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5"/>
    </inkml:context>
    <inkml:brush xml:id="br0">
      <inkml:brushProperty name="width" value="0.1" units="cm"/>
      <inkml:brushProperty name="height" value="0.1" units="cm"/>
      <inkml:brushProperty name="color" value="#E71224"/>
    </inkml:brush>
  </inkml:definitions>
  <inkml:trace contextRef="#ctx0" brushRef="#br0">42695 17524 6271 0 0,'0'13'5152'0'0,"0"1"-4832"0"0,13-1 352 0 0,0-13-320 0 0,0 13-32 0 0,1 0 32 0 0,-1-13-96 0 0,13 13 256 0 0,0 0-256 0 0,-13 0 0 0 0,40 14 256 0 0,-40-14-256 0 0,13 0-32 0 0,1 0-32 0 0,-14 13-32 0 0,13-26 32 0 0,-13 14-192 0 0,14-1 0 0 0,-1 0 0 0 0,-13 0 64 0 0,0 0-64 0 0,13 0 0 0 0,-12 0-64 0 0,-1 1 64 0 0,13 12-1376 0 0,-26-26-13503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6"/>
    </inkml:context>
    <inkml:brush xml:id="br0">
      <inkml:brushProperty name="width" value="0.1" units="cm"/>
      <inkml:brushProperty name="height" value="0.1" units="cm"/>
      <inkml:brushProperty name="color" value="#E71224"/>
    </inkml:brush>
  </inkml:definitions>
  <inkml:trace contextRef="#ctx0" brushRef="#br0">42818 17871 11711 0 0,'14'0'320'0'0,"12"-27"192"0"0,-13 14-512 0 0,0 13 384 0 0,13-26 544 0 0,-12 0-192 0 0,25-1-352 0 0,-13 1-192 0 0,-13 13-192 0 0,27-27 64 0 0,-14 14-64 0 0,-13 0 0 0 0,14 13-128 0 0,-14-14 32 0 0,13 1-3936 0 0,0 13-768 0 0,-26 13-1375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7"/>
    </inkml:context>
    <inkml:brush xml:id="br0">
      <inkml:brushProperty name="width" value="0.1" units="cm"/>
      <inkml:brushProperty name="height" value="0.1" units="cm"/>
      <inkml:brushProperty name="color" value="#E71224"/>
    </inkml:brush>
  </inkml:definitions>
  <inkml:trace contextRef="#ctx0" brushRef="#br0">43960 17736 10079 0 0,'-13'13'1536'0'0,"13"0"-512"0"0,0 0-512 0 0,0 0 832 0 0,13-13-544 0 0,1 27-160 0 0,12-14-160 0 0,-13 0-352 0 0,0-13-32 0 0,0 13 32 0 0,0 0-128 0 0,1 1 64 0 0,-1-14-64 0 0,0 13 64 0 0,0 0-64 0 0,0 0 0 0 0,14-13 0 0 0,-14 13 0 0 0,0 0-192 0 0,0 0 0 0 0,0 1-192 0 0,-13 12-1088 0 0,0-13 960 0 0,-13 13-2976 0 0,13-26-7167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8"/>
    </inkml:context>
    <inkml:brush xml:id="br0">
      <inkml:brushProperty name="width" value="0.1" units="cm"/>
      <inkml:brushProperty name="height" value="0.1" units="cm"/>
      <inkml:brushProperty name="color" value="#E71224"/>
    </inkml:brush>
  </inkml:definitions>
  <inkml:trace contextRef="#ctx0" brushRef="#br0">43983 18095 11519 0 0,'13'-13'1248'0'0,"-13"-14"-1248"0"0,13 14 480 0 0,-13-13 672 0 0,0 0-544 0 0,13 12-224 0 0,0-12 320 0 0,0-13-224 0 0,0 26-416 0 0,1-14 0 0 0,-14 14 0 0 0,13-13-64 0 0,-13-1 0 0 0,13 1 0 0 0,0 0 0 0 0,13-53-768 0 0,-26 53-5664 0 0,0 26-3135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19"/>
    </inkml:context>
    <inkml:brush xml:id="br0">
      <inkml:brushProperty name="width" value="0.1" units="cm"/>
      <inkml:brushProperty name="height" value="0.1" units="cm"/>
      <inkml:brushProperty name="color" value="#E71224"/>
    </inkml:brush>
  </inkml:definitions>
  <inkml:trace contextRef="#ctx0" brushRef="#br0">44741 17789 14271 0 0,'26'52'992'0'0,"-13"-38"-992"0"0,1-1 0 0 0,12 13 480 0 0,-13-13 96 0 0,13 0 0 0 0,-12 0 0 0 0,25 14-128 0 0,-26-27-256 0 0,0 13 0 0 0,0-13-192 0 0,1 13 0 0 0,12-13 0 0 0,0 13-224 0 0,0 13-224 0 0,-12-26 224 0 0,25 27-1408 0 0,-26-1-1632 0 0,-13-26-9247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0"/>
    </inkml:context>
    <inkml:brush xml:id="br0">
      <inkml:brushProperty name="width" value="0.1" units="cm"/>
      <inkml:brushProperty name="height" value="0.1" units="cm"/>
      <inkml:brushProperty name="color" value="#E71224"/>
    </inkml:brush>
  </inkml:definitions>
  <inkml:trace contextRef="#ctx0" brushRef="#br0">44847 18082 9759 0 0,'0'-13'672'0'0,"0"0"-672"0"0,13-1 0 0 0,-13 1 704 0 0,0 0 128 0 0,0-13 32 0 0,0-14 576 0 0,13 27-928 0 0,-13-13 0 0 0,0 0 0 0 0,13-1-512 0 0,-13 1 0 0 0,0 0-64 0 0,0 0 0 0 0,13-1 64 0 0,-13 1 96 0 0,0 0 0 0 0,0 26-15967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5"/>
    </inkml:context>
    <inkml:brush xml:id="br0">
      <inkml:brushProperty name="width" value="0.1" units="cm"/>
      <inkml:brushProperty name="height" value="0.1" units="cm"/>
      <inkml:brushProperty name="color" value="#E71224"/>
    </inkml:brush>
  </inkml:definitions>
  <inkml:trace contextRef="#ctx0" brushRef="#br0">15315 16691 7487 0 0,'-13'14'3456'0'0,"0"-14"-2720"0"0,13 13-128 0 0,-13-13-352 0 0,0 0 256 0 0,0 13-256 0 0,-1-13 0 0 0,1 0 256 0 0,0 13-320 0 0,0-13-32 0 0,0 0 0 0 0,0 0-32 0 0,0 0 32 0 0,-1 0 32 0 0,-12 0-32 0 0,13 0 0 0 0,-13 0 64 0 0,-1 0 0 0 0,-12 0 0 0 0,13 13 0 0 0,-14-13-64 0 0,1 0 32 0 0,12 0-32 0 0,-12 0 0 0 0,0 0 64 0 0,-1 0 32 0 0,1 13-32 0 0,12-13 32 0 0,-25 0-160 0 0,26 0-32 0 0,-27 14 32 0 0,27-14-32 0 0,-14 0-64 0 0,-12 0 64 0 0,12 0-64 0 0,14 0 96 0 0,-14 0-96 0 0,1 0 0 0 0,0 0 64 0 0,12 0-64 0 0,-12 0 0 0 0,13 0 0 0 0,-1 0 0 0 0,1 0 0 0 0,13 0 0 0 0,-13 0 0 0 0,-1 0 64 0 0,14 0-64 0 0,0 0 0 0 0,0 0 64 0 0,0 0-64 0 0,-1-14 0 0 0,1 14 0 0 0,13-13 0 0 0,-13 13 0 0 0,13-13-96 0 0,0 0 96 0 0,13 0-64 0 0,-13 0 64 0 0,0-1 0 0 0,13 1 0 0 0,-13 0 0 0 0,14 0 0 0 0,-14 0-64 0 0,13-13 64 0 0,-13 12-64 0 0,26-25 64 0 0,-26 13-64 0 0,13-14 64 0 0,-13 14 0 0 0,13 0 0 0 0,1-40 0 0 0,-14 27 0 0 0,13-1 0 0 0,0 1 0 0 0,-13-1 0 0 0,13 1 0 0 0,-13-1 0 0 0,0 1 0 0 0,13-27 0 0 0,-13 14 0 0 0,13-1 0 0 0,-13-13 0 0 0,13 14 0 0 0,-13-14 0 0 0,14 0 0 0 0,-14 0 0 0 0,13 1 0 0 0,0-14 0 0 0,0 0 0 0 0,-13 0 0 0 0,13 13-64 0 0,0-13 64 0 0,-13 1 0 0 0,13-80 0 0 0,1 79 0 0 0,-14 0 0 0 0,13-13 0 0 0,-13 13 0 0 0,0 0 0 0 0,0-13 0 0 0,13 0 0 0 0,-13 13 0 0 0,0-26 0 0 0,0 13 0 0 0,0 0 0 0 0,0-13 0 0 0,0 13 64 0 0,0 0-64 0 0,-13 0 0 0 0,13-13 0 0 0,0 13 0 0 0,0 0 0 0 0,-13-14-64 0 0,13 14 64 0 0,0 0 0 0 0,0 0 0 0 0,-14-13 0 0 0,14 13 0 0 0,0 0 0 0 0,0 0 0 0 0,0 0 0 0 0,0 0 0 0 0,0 0 0 0 0,0 0 0 0 0,0 0 0 0 0,-13 0 0 0 0,13 0 0 0 0,0 0 0 0 0,0 0 0 0 0,0 0 0 0 0,0 0 0 0 0,0 0 0 0 0,0 0 0 0 0,0 0 0 0 0,0 0 0 0 0,0 0 0 0 0,0 13 0 0 0,0-13 0 0 0,0 0 0 0 0,0 13 0 0 0,0-13 0 0 0,0 13 0 0 0,0 0 64 0 0,-13 0-64 0 0,13-13 0 0 0,0 13 0 0 0,0 0 0 0 0,0 14 0 0 0,0-1 0 0 0,-13-13 0 0 0,13 13 0 0 0,0 0 0 0 0,0 1 0 0 0,-13 12 0 0 0,13 1 0 0 0,-13 12 0 0 0,13-12 0 0 0,-13 12 0 0 0,13 1 0 0 0,0 12 0 0 0,0-12 64 0 0,-14 13-64 0 0,14-1 64 0 0,0 14-64 0 0,-13-13 0 0 0,13 13 0 0 0,0 0 0 0 0,-13-14 0 0 0,13 14 64 0 0,-13-13-64 0 0,13 13 96 0 0,-13 0-96 0 0,13-1 64 0 0,0 1-64 0 0,-13 0 64 0 0,0 13-64 0 0,-1-13 64 0 0,1 13 0 0 0,26 0 928 0 0,1 0-864 0 0,12 0-32 0 0,-13 0 0 0 0,53-13 192 0 0,-27 13-128 0 0,14 0 32 0 0,-14 0-32 0 0,14-13-32 0 0,12 13 0 0 0,-12-13 0 0 0,0 13 0 0 0,-1-14-64 0 0,1 14-64 0 0,-1 0 64 0 0,-12-13-64 0 0,12 13 96 0 0,1-13-96 0 0,-14 13 0 0 0,1 0 64 0 0,-1 0 32 0 0,27-13 64 0 0,-26 13-64 0 0,-14 0-96 0 0,0 0-64 0 0,0 0 64 0 0,-12 0-128 0 0,-1 0 128 0 0,0 13 0 0 0,0-13 96 0 0,0 0-96 0 0,0 0 64 0 0,-39-13-6528 0 0,26 13-9087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6"/>
    </inkml:context>
    <inkml:brush xml:id="br0">
      <inkml:brushProperty name="width" value="0.1" units="cm"/>
      <inkml:brushProperty name="height" value="0.1" units="cm"/>
      <inkml:brushProperty name="color" value="#66CC00"/>
    </inkml:brush>
  </inkml:definitions>
  <inkml:trace contextRef="#ctx0" brushRef="#br0">41037 17277 11903 0 0,'0'27'320'0'0,"0"-14"192"0"0,0-13-13247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9"/>
    </inkml:context>
    <inkml:brush xml:id="br0">
      <inkml:brushProperty name="width" value="0.05" units="cm"/>
      <inkml:brushProperty name="height" value="0.05" units="cm"/>
      <inkml:brushProperty name="color" value="#66CC00"/>
    </inkml:brush>
  </inkml:definitions>
  <inkml:trace contextRef="#ctx0" brushRef="#br0">5 0 6848 0 0,'0'0'152'0'0,"-3"6"32"0"0,1 0 8 0 0,2 1 0 0 0,0-2-192 0 0,0 3 0 0 0,0-1 0 0 0,2-1 0 0 0,1 2-96 0 0,-3-1-48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7"/>
    </inkml:context>
    <inkml:brush xml:id="br0">
      <inkml:brushProperty name="width" value="0.1" units="cm"/>
      <inkml:brushProperty name="height" value="0.1" units="cm"/>
      <inkml:brushProperty name="color" value="#66CC00"/>
    </inkml:brush>
  </inkml:definitions>
  <inkml:trace contextRef="#ctx0" brushRef="#br0">40516 17560 13311 0 0,'0'13'1472'0'0,"-13"-13"-1472"0"0,0 0-5920 0 0,13 0-2943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8"/>
    </inkml:context>
    <inkml:brush xml:id="br0">
      <inkml:brushProperty name="width" value="0.1" units="cm"/>
      <inkml:brushProperty name="height" value="0.1" units="cm"/>
      <inkml:brushProperty name="color" value="#66CC00"/>
    </inkml:brush>
  </inkml:definitions>
  <inkml:trace contextRef="#ctx0" brushRef="#br0">39625 17824 14879 0 0,'-13'40'928'0'0,"13"-14"-800"0"0,-13-13-128 0 0,0-13-704 0 0,0 0-8256 0 0,13 0 2689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29"/>
    </inkml:context>
    <inkml:brush xml:id="br0">
      <inkml:brushProperty name="width" value="0.1" units="cm"/>
      <inkml:brushProperty name="height" value="0.1" units="cm"/>
      <inkml:brushProperty name="color" value="#66CC00"/>
    </inkml:brush>
  </inkml:definitions>
  <inkml:trace contextRef="#ctx0" brushRef="#br0">38844 18159 14815 0 0,'0'40'320'0'0,"-26"25"992"0"0,13-51-1312 0 0,0-1 0 0 0,13 0 0 0 0,-14-13-128 0 0,1 0 64 0 0,-13 13-1408 0 0,13-13-160 0 0,-13 0-64 0 0,-1 0 0 0 0,27 0-8063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0"/>
    </inkml:context>
    <inkml:brush xml:id="br0">
      <inkml:brushProperty name="width" value="0.1" units="cm"/>
      <inkml:brushProperty name="height" value="0.1" units="cm"/>
      <inkml:brushProperty name="color" value="#66CC00"/>
    </inkml:brush>
  </inkml:definitions>
  <inkml:trace contextRef="#ctx0" brushRef="#br0">37605 18759 15583 0 0,'-26'39'416'0'0,"13"-25"256"0"0,-1-1-672 0 0,1 0 0 0 0,13 0 0 0 0,-13 0 0 0 0,-13 0 64 0 0,13 0-64 0 0,-27-13-2912 0 0,14 0 1824 0 0,26 0-11647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1"/>
    </inkml:context>
    <inkml:brush xml:id="br0">
      <inkml:brushProperty name="width" value="0.1" units="cm"/>
      <inkml:brushProperty name="height" value="0.1" units="cm"/>
      <inkml:brushProperty name="color" value="#66CC00"/>
    </inkml:brush>
  </inkml:definitions>
  <inkml:trace contextRef="#ctx0" brushRef="#br0">36635 19253 14367 0 0,'-39'66'1568'0'0,"26"-66"-1568"0"0,-1 13 0 0 0,-12-13-1024 0 0,0 0-1504 0 0,13 0 1248 0 0,13 0-9823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2"/>
    </inkml:context>
    <inkml:brush xml:id="br0">
      <inkml:brushProperty name="width" value="0.1" units="cm"/>
      <inkml:brushProperty name="height" value="0.1" units="cm"/>
      <inkml:brushProperty name="color" value="#66CC00"/>
    </inkml:brush>
  </inkml:definitions>
  <inkml:trace contextRef="#ctx0" brushRef="#br0">35687 19465 13759 0 0,'-13'26'672'0'0,"-40"26"160"0"0,27-25-512 0 0,13-14 32 0 0,-1-13 32 0 0,1 13 0 0 0,0-13-736 0 0,0 0-4032 0 0,0 0-832 0 0,13 0-1535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3"/>
    </inkml:context>
    <inkml:brush xml:id="br0">
      <inkml:brushProperty name="width" value="0.1" units="cm"/>
      <inkml:brushProperty name="height" value="0.1" units="cm"/>
      <inkml:brushProperty name="color" value="#66CC00"/>
    </inkml:brush>
  </inkml:definitions>
  <inkml:trace contextRef="#ctx0" brushRef="#br0">34721 19729 15039 0 0,'-26'40'928'0'0,"26"-27"-800"0"0,-13 0-128 0 0,0 0 0 0 0,13 13 0 0 0,-14-26 256 0 0,14 13 32 0 0,-13 1 32 0 0,0-1-32 0 0,0-13-384 0 0,0 0 32 0 0,-27 0-3104 0 0,40 0-10751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4"/>
    </inkml:context>
    <inkml:brush xml:id="br0">
      <inkml:brushProperty name="width" value="0.1" units="cm"/>
      <inkml:brushProperty name="height" value="0.1" units="cm"/>
      <inkml:brushProperty name="color" value="#66CC00"/>
    </inkml:brush>
  </inkml:definitions>
  <inkml:trace contextRef="#ctx0" brushRef="#br0">33769 20029 9183 0 0,'0'13'192'0'0,"-26"13"576"0"0,13-12-768 0 0,-1-1 0 0 0,1 0 256 0 0,0 0 256 0 0,0-13-256 0 0,0 0-512 0 0,13 0-10655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5"/>
    </inkml:context>
    <inkml:brush xml:id="br0">
      <inkml:brushProperty name="width" value="0.1" units="cm"/>
      <inkml:brushProperty name="height" value="0.1" units="cm"/>
      <inkml:brushProperty name="color" value="#66CC00"/>
    </inkml:brush>
  </inkml:definitions>
  <inkml:trace contextRef="#ctx0" brushRef="#br0">33244 20276 14079 0 0,'-13'26'672'0'0,"-13"53"192"0"0,13-66-864 0 0,0 0 864 0 0,-1 1-1664 0 0,1-14-5536 0 0,13 0-3007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6"/>
    </inkml:context>
    <inkml:brush xml:id="br0">
      <inkml:brushProperty name="width" value="0.1" units="cm"/>
      <inkml:brushProperty name="height" value="0.1" units="cm"/>
      <inkml:brushProperty name="color" value="#66CC00"/>
    </inkml:brush>
  </inkml:definitions>
  <inkml:trace contextRef="#ctx0" brushRef="#br0">32222 20752 12991 0 0,'-14'40'352'0'0,"1"-1"192"0"0,13-26-4256 0 0,-13-13-736 0 0,13 0-1279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84"/>
    </inkml:context>
    <inkml:brush xml:id="br0">
      <inkml:brushProperty name="width" value="0.05" units="cm"/>
      <inkml:brushProperty name="height" value="0.05" units="cm"/>
    </inkml:brush>
  </inkml:definitions>
  <inkml:trace contextRef="#ctx0" brushRef="#br0">219 0 11456 0 0,'-2'0'264'0'0,"-1"0"-153"0"0,-1 0 0 0 0,0 0 0 0 0,1 1 0 0 0,-1-1 0 0 0,0 1 0 0 0,1 0 0 0 0,-1 0 1 0 0,-5 3-1 0 0,-11 3 691 0 0,17-6-510 0 0,0 0 0 0 0,-1 0 0 0 0,1 0-1 0 0,0 0 1 0 0,0 1 0 0 0,0 0 0 0 0,0-1 0 0 0,-4 4 0 0 0,-25 25 1188 0 0,26-24-1284 0 0,-2 2 188 0 0,2-1 0 0 0,-1 1-1 0 0,1 0 1 0 0,-8 14-1 0 0,6-5 84 0 0,0 1 1 0 0,1-1-1 0 0,0 2 0 0 0,-4 23 0 0 0,9-26-247 0 0,0-1 0 0 0,0 0-1 0 0,1 1 1 0 0,1-1 0 0 0,4 28 0 0 0,-2-35-184 0 0,1 1 0 0 0,-1-1 0 0 0,1 1-1 0 0,1-1 1 0 0,0 0 0 0 0,0 0 0 0 0,1 0 0 0 0,0-1 0 0 0,9 12 0 0 0,-8-13-25 0 0,0-1 0 0 0,0 1 0 0 0,0-1 0 0 0,1 0 0 0 0,-1 0 1 0 0,1-1-1 0 0,0 0 0 0 0,9 4 0 0 0,-6-4-45 0 0,-1 0-1 0 0,1-1 1 0 0,-1-1-1 0 0,1 1 0 0 0,0-1 1 0 0,14 1-1 0 0,-16-3 26 0 0,0 0 0 0 0,0-1 0 0 0,-1 0 0 0 0,1 0 0 0 0,0 0 0 0 0,0-1 0 0 0,-1 0 0 0 0,1 0 0 0 0,-1-1 0 0 0,0 0 0 0 0,0-1 0 0 0,12-7 0 0 0,-6 3-115 0 0,-2 0-1 0 0,1-1 1 0 0,-2 0-1 0 0,1-1 1 0 0,17-22-1 0 0,-23 25 40 0 0,0 1 1 0 0,0-1-1 0 0,-1-1 0 0 0,0 1 0 0 0,-1 0 0 0 0,0-1 0 0 0,0 0 0 0 0,0 1 0 0 0,-1-1 0 0 0,0 0 1 0 0,-1 0-1 0 0,0 0 0 0 0,0-1 0 0 0,-1 1 0 0 0,0 0 0 0 0,-1 0 0 0 0,-2-13 0 0 0,-1 4-22 0 0,-1 1-1 0 0,-1 0 1 0 0,0 0-1 0 0,-1 1 0 0 0,-1 0 1 0 0,0 0-1 0 0,-1 1 1 0 0,-1 0-1 0 0,-1 0 0 0 0,0 1 1 0 0,0 0-1 0 0,-20-15 1 0 0,21 19 183 0 0,-35-25-1426 0 0,41 32-75 0 0,3 2-4741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60"/>
    </inkml:context>
    <inkml:brush xml:id="br0">
      <inkml:brushProperty name="width" value="0.05" units="cm"/>
      <inkml:brushProperty name="height" value="0.05" units="cm"/>
      <inkml:brushProperty name="color" value="#66CC00"/>
    </inkml:brush>
  </inkml:definitions>
  <inkml:trace contextRef="#ctx0" brushRef="#br0">14 0 10720 0 0,'0'0'304'0'0,"0"0"64"0"0,-5 5-296 0 0,3-2-72 0 0,2-3 0 0 0,-2 4 0 0 0,-1 1 904 0 0,1-1 168 0 0,2 0 32 0 0,0 2 8 0 0,0-1-680 0 0,0 1-136 0 0,2-1-25 0 0,1 1-7 0 0,1 2-264 0 0,1-1-96 0 0,1 3 0 0 0,1-3-6607 0 0</inkml:trace>
  <inkml:trace contextRef="#ctx0" brushRef="#br0" timeOffset="1">87 501 15408 0 0,'-11'5'336'0'0,"4"-3"72"0"0,2 2 7 0 0,1-1 25 0 0,-3 1-352 0 0,5 2-88 0 0,0 1 0 0 0,-1-1 0 0 0,6 1-376 0 0,-3 1-87 0 0,2-1-17 0 0,2 1-3792 0 0,-1-1-752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7"/>
    </inkml:context>
    <inkml:brush xml:id="br0">
      <inkml:brushProperty name="width" value="0.1" units="cm"/>
      <inkml:brushProperty name="height" value="0.1" units="cm"/>
      <inkml:brushProperty name="color" value="#66CC00"/>
    </inkml:brush>
  </inkml:definitions>
  <inkml:trace contextRef="#ctx0" brushRef="#br0">31384 21193 13119 0 0,'-14'40'288'0'0,"-25"12"864"0"0,39-39-1152 0 0,-13 0 0 0 0,13 1 0 0 0,0-14-14559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8"/>
    </inkml:context>
    <inkml:brush xml:id="br0">
      <inkml:brushProperty name="width" value="0.1" units="cm"/>
      <inkml:brushProperty name="height" value="0.1" units="cm"/>
      <inkml:brushProperty name="color" value="#66CC00"/>
    </inkml:brush>
  </inkml:definitions>
  <inkml:trace contextRef="#ctx0" brushRef="#br0">31393 21318 8831 0 0,'-13'0'2592'0'0,"0"13"-2240"0"0,0-13-224 0 0,0 0-64 0 0,-13 13 640 0 0,12-13-512 0 0,1 0 224 0 0,0 0-192 0 0,0 0 0 0 0,0 0-32 0 0,0 0 0 0 0,0 0-32 0 0,-14 0 32 0 0,14 0-32 0 0,0 0-32 0 0,-13 0 0 0 0,13 0 0 0 0,-14-13-128 0 0,14 13 0 0 0,-13 0 0 0 0,-1-13-64 0 0,1 13 0 0 0,13-13 0 0 0,-13 0-32 0 0,-1 13 32 0 0,14-14 64 0 0,0 1 0 0 0,-13 13 0 0 0,0-13-64 0 0,12 0 64 0 0,1 13 64 0 0,-13-13-64 0 0,26 0 64 0 0,-13 13-64 0 0,13-14 0 0 0,-13 14 64 0 0,13-13 96 0 0,0 0-64 0 0,13 13-96 0 0,-13-13 64 0 0,13 0-64 0 0,0 13 96 0 0,0-13-96 0 0,0 0 128 0 0,1 13-64 0 0,12-27 32 0 0,-13 14-32 0 0,13 0-64 0 0,1 0 0 0 0,-1 0 0 0 0,0 0 64 0 0,0-14-64 0 0,1 14 0 0 0,-14 0 0 0 0,13 0 0 0 0,1 0 0 0 0,-1 0 0 0 0,0-14 0 0 0,-13 14 0 0 0,14 13 0 0 0,-1-26-96 0 0,-13 26 32 0 0,13-13 0 0 0,27-14-576 0 0,-40 14-3328 0 0,0 0-736 0 0,-13 13-1375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39"/>
    </inkml:context>
    <inkml:brush xml:id="br0">
      <inkml:brushProperty name="width" value="0.1" units="cm"/>
      <inkml:brushProperty name="height" value="0.1" units="cm"/>
      <inkml:brushProperty name="color" value="#66CC00"/>
    </inkml:brush>
  </inkml:definitions>
  <inkml:trace contextRef="#ctx0" brushRef="#br0">32711 15849 8255 0 0,'13'13'1280'0'0,"1"-13"-1216"0"0,-1 13 0 0 0,0-13 0 0 0,0 0-64 0 0,0 0 64 0 0,0 0-64 0 0,0 0 64 0 0,1 0-64 0 0,-1 0-2624 0 0,0 0-544 0 0,-13 0-895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0"/>
    </inkml:context>
    <inkml:brush xml:id="br0">
      <inkml:brushProperty name="width" value="0.1" units="cm"/>
      <inkml:brushProperty name="height" value="0.1" units="cm"/>
      <inkml:brushProperty name="color" value="#66CC00"/>
    </inkml:brush>
  </inkml:definitions>
  <inkml:trace contextRef="#ctx0" brushRef="#br0">33928 15813 10239 0 0,'0'13'704'0'0,"0"1"-704"0"0,0-1 0 0 0,14-13-192 0 0,-1 0 96 0 0,0 0-96 0 0,13 0-1600 0 0,-26 0-6879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1"/>
    </inkml:context>
    <inkml:brush xml:id="br0">
      <inkml:brushProperty name="width" value="0.1" units="cm"/>
      <inkml:brushProperty name="height" value="0.1" units="cm"/>
      <inkml:brushProperty name="color" value="#66CC00"/>
    </inkml:brush>
  </inkml:definitions>
  <inkml:trace contextRef="#ctx0" brushRef="#br0">34493 15866 9855 0 0,'13'0'1024'0'0,"-13"13"-1024"0"0,13-13 0 0 0,0 0 224 0 0,-13 13-32 0 0,13-13 0 0 0,1 0 0 0 0,12-13-1216 0 0,-13 13 640 0 0,-13 0-9887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2"/>
    </inkml:context>
    <inkml:brush xml:id="br0">
      <inkml:brushProperty name="width" value="0.1" units="cm"/>
      <inkml:brushProperty name="height" value="0.1" units="cm"/>
      <inkml:brushProperty name="color" value="#66CC00"/>
    </inkml:brush>
  </inkml:definitions>
  <inkml:trace contextRef="#ctx0" brushRef="#br0">35181 15813 10079 0 0,'0'27'768'0'0,"13"-14"-480"0"0,-13 0-288 0 0,13-13 0 0 0,-13 13 320 0 0,13-13-160 0 0,0 0-32 0 0,27 0-640 0 0,-27 0-2528 0 0,13 0-544 0 0,-26 0-1023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3"/>
    </inkml:context>
    <inkml:brush xml:id="br0">
      <inkml:brushProperty name="width" value="0.1" units="cm"/>
      <inkml:brushProperty name="height" value="0.1" units="cm"/>
      <inkml:brushProperty name="color" value="#66CC00"/>
    </inkml:brush>
  </inkml:definitions>
  <inkml:trace contextRef="#ctx0" brushRef="#br0">36045 15866 9407 0 0,'0'13'640'0'0,"13"0"-640"0"0,0-13 448 0 0,-13 14-288 0 0,14-28-448 0 0,-14 14-10079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4"/>
    </inkml:context>
    <inkml:brush xml:id="br0">
      <inkml:brushProperty name="width" value="0.1" units="cm"/>
      <inkml:brushProperty name="height" value="0.1" units="cm"/>
      <inkml:brushProperty name="color" value="#66CC00"/>
    </inkml:brush>
  </inkml:definitions>
  <inkml:trace contextRef="#ctx0" brushRef="#br0">36521 15901 13471 0 0,'0'27'864'0'0,"13"-14"-768"0"0,-13 0-96 0 0,14 0 320 0 0,-1 0 800 0 0,0-13-1056 0 0,0 0-64 0 0,0 0-256 0 0,13 0-480 0 0,-12 0 352 0 0,12 0-2752 0 0,0-13 1440 0 0,1 13 0 0 0,-27 0-6335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5"/>
    </inkml:context>
    <inkml:brush xml:id="br0">
      <inkml:brushProperty name="width" value="0.1" units="cm"/>
      <inkml:brushProperty name="height" value="0.1" units="cm"/>
      <inkml:brushProperty name="color" value="#66CC00"/>
    </inkml:brush>
  </inkml:definitions>
  <inkml:trace contextRef="#ctx0" brushRef="#br0">37156 16095 5983 0 0,'27'0'608'0'0,"-1"14"-608"0"0,-13-14-1728 0 0,0-14-384 0 0,-13 14-639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6"/>
    </inkml:context>
    <inkml:brush xml:id="br0">
      <inkml:brushProperty name="width" value="0.1" units="cm"/>
      <inkml:brushProperty name="height" value="0.1" units="cm"/>
      <inkml:brushProperty name="color" value="#66CC00"/>
    </inkml:brush>
  </inkml:definitions>
  <inkml:trace contextRef="#ctx0" brushRef="#br0">37580 16148 11519 0 0,'39'14'1280'0'0,"1"-14"-1280"0"0,12 0-1312 0 0,-39-14 832 0 0,-13 14-10527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62"/>
    </inkml:context>
    <inkml:brush xml:id="br0">
      <inkml:brushProperty name="width" value="0.05" units="cm"/>
      <inkml:brushProperty name="height" value="0.05" units="cm"/>
      <inkml:brushProperty name="color" value="#66CC00"/>
    </inkml:brush>
  </inkml:definitions>
  <inkml:trace contextRef="#ctx0" brushRef="#br0">34 0 14912 0 0,'-5'2'328'0'0,"-1"4"72"0"0,1 2 16 0 0,1-2-1 0 0,-3 1-335 0 0,5 2-80 0 0,-3 1 0 0 0,5 0 0 0 0,0 2 0 0 0,0-3 0 0 0,2 1 0 0 0,3-1 64 0 0,-1 2-1079 0 0,1 1-217 0 0,6 10-48 0 0,-7-5 0 0 0</inkml:trace>
  <inkml:trace contextRef="#ctx0" brushRef="#br0" timeOffset="1">69 528 17135 0 0,'-6'2'376'0'0,"-1"2"72"0"0,0 1 24 0 0,1 3 8 0 0,-1 1-384 0 0,2 1-96 0 0,1 1 0 0 0,0-2 0 0 0,4 3 112 0 0,0-1 0 0 0,0 2 0 0 0,2 0 0 0 0,2 0-384 0 0,1-2-80 0 0,1 1-8 0 0,1-1-8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7"/>
    </inkml:context>
    <inkml:brush xml:id="br0">
      <inkml:brushProperty name="width" value="0.1" units="cm"/>
      <inkml:brushProperty name="height" value="0.1" units="cm"/>
      <inkml:brushProperty name="color" value="#66CC00"/>
    </inkml:brush>
  </inkml:definitions>
  <inkml:trace contextRef="#ctx0" brushRef="#br0">37358 16188 9631 0 0,'39'-13'992'0'0,"-12"0"-992"0"0,-14 13 0 0 0,13-13 480 0 0,0-1 32 0 0,1 1 0 0 0,-1 13 0 0 0,0-13-192 0 0,1 0-32 0 0,12 0 0 0 0,27-13 128 0 0,-40 12-320 0 0,14 1-32 0 0,-14 0 32 0 0,13-13-96 0 0,-12 13 0 0 0,-1 0 0 0 0,0-1 64 0 0,0 1-64 0 0,-12 0 64 0 0,-1 13-64 0 0,13-13 64 0 0,-13 0 0 0 0,-13-13 160 0 0,-13 26-96 0 0,0-14 32 0 0,-13 1-32 0 0,-1 0 128 0 0,1 0 0 0 0,-13 0 32 0 0,-1 0-32 0 0,-12 0-128 0 0,-1-14-32 0 0,0 14 0 0 0,1 0 0 0 0,-1 0-96 0 0,1-14 0 0 0,-1 14 0 0 0,14-13 0 0 0,-1 13 0 0 0,14 0 0 0 0,0-14 0 0 0,-14 14 0 0 0,27 0-64 0 0,-13 0 64 0 0,13 0-96 0 0,-1 0 96 0 0,-12-14-896 0 0,26 14 608 0 0,-13 0-1248 0 0,26 13-96 0 0,-13 0-10431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8"/>
    </inkml:context>
    <inkml:brush xml:id="br0">
      <inkml:brushProperty name="width" value="0.1" units="cm"/>
      <inkml:brushProperty name="height" value="0.1" units="cm"/>
      <inkml:brushProperty name="color" value="#66CC00"/>
    </inkml:brush>
  </inkml:definitions>
  <inkml:trace contextRef="#ctx0" brushRef="#br0">38637 15790 6495 0 0,'0'-13'416'0'0,"-13"13"-416"0"0,0-13 0 0 0,0 0 288 0 0,-1 0 384 0 0,1-1-352 0 0,0 1-160 0 0,0 0-32 0 0,0 0 128 0 0,0 0-256 0 0,0-13 0 0 0,-1 12-2304 0 0,1 1-512 0 0,13 13-799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49"/>
    </inkml:context>
    <inkml:brush xml:id="br0">
      <inkml:brushProperty name="width" value="0.1" units="cm"/>
      <inkml:brushProperty name="height" value="0.1" units="cm"/>
      <inkml:brushProperty name="color" value="#66CC00"/>
    </inkml:brush>
  </inkml:definitions>
  <inkml:trace contextRef="#ctx0" brushRef="#br0">37588 14966 16991 0 0,'-13'0'1888'0'0,"-1"-13"-2176"0"0,1 0 128 0 0,0 13 0 0 0,-13-27-2464 0 0,-27-25-288 0 0,53 52-9823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0"/>
    </inkml:context>
    <inkml:brush xml:id="br0">
      <inkml:brushProperty name="width" value="0.1" units="cm"/>
      <inkml:brushProperty name="height" value="0.1" units="cm"/>
      <inkml:brushProperty name="color" value="#66CC00"/>
    </inkml:brush>
  </inkml:definitions>
  <inkml:trace contextRef="#ctx0" brushRef="#br0">36834 14385 16959 0 0,'-13'0'352'0'0,"0"39"1152"0"0,0-39-1504 0 0,13-13 0 0 0,-14 13-928 0 0,1-26-1280 0 0,13 26-13471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1"/>
    </inkml:context>
    <inkml:brush xml:id="br0">
      <inkml:brushProperty name="width" value="0.1" units="cm"/>
      <inkml:brushProperty name="height" value="0.1" units="cm"/>
      <inkml:brushProperty name="color" value="#66CC00"/>
    </inkml:brush>
  </inkml:definitions>
  <inkml:trace contextRef="#ctx0" brushRef="#br0">36203 13926 16191 0 0,'-13'26'352'0'0,"-13"0"1088"0"0,13-26-1376 0 0,-1 0 32 0 0,1 0-32 0 0,-13-26-1440 0 0,26 26-15455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2"/>
    </inkml:context>
    <inkml:brush xml:id="br0">
      <inkml:brushProperty name="width" value="0.1" units="cm"/>
      <inkml:brushProperty name="height" value="0.1" units="cm"/>
      <inkml:brushProperty name="color" value="#66CC00"/>
    </inkml:brush>
  </inkml:definitions>
  <inkml:trace contextRef="#ctx0" brushRef="#br0">35264 13247 11295 0 0,'-13'0'800'0'0,"0"0"-800"0"0,0 0 0 0 0,13-14 0 0 0,-13 14 0 0 0,-1-13-7104 0 0,14 13 2113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3"/>
    </inkml:context>
    <inkml:brush xml:id="br0">
      <inkml:brushProperty name="width" value="0.1" units="cm"/>
      <inkml:brushProperty name="height" value="0.1" units="cm"/>
      <inkml:brushProperty name="color" value="#66CC00"/>
    </inkml:brush>
  </inkml:definitions>
  <inkml:trace contextRef="#ctx0" brushRef="#br0">34757 12779 14527 0 0,'-13'13'928'0'0,"-1"0"-832"0"0,1-26 64 0 0,0 13 0 0 0,13-13 32 0 0,-13 13-32 0 0,-26-53-1824 0 0,39 53-12895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4"/>
    </inkml:context>
    <inkml:brush xml:id="br0">
      <inkml:brushProperty name="width" value="0.1" units="cm"/>
      <inkml:brushProperty name="height" value="0.1" units="cm"/>
      <inkml:brushProperty name="color" value="#66CC00"/>
    </inkml:brush>
  </inkml:definitions>
  <inkml:trace contextRef="#ctx0" brushRef="#br0">33945 12228 15231 0 0,'-13'26'448'0'0,"0"-26"192"0"0,0 14-640 0 0,-1-14 0 0 0,1 0 352 0 0,0 0 96 0 0,0 0-32 0 0,13-14 32 0 0,-53-12-2528 0 0,40 13-4352 0 0,13 13-3039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5"/>
    </inkml:context>
    <inkml:brush xml:id="br0">
      <inkml:brushProperty name="width" value="0.1" units="cm"/>
      <inkml:brushProperty name="height" value="0.1" units="cm"/>
      <inkml:brushProperty name="color" value="#66CC00"/>
    </inkml:brush>
  </inkml:definitions>
  <inkml:trace contextRef="#ctx0" brushRef="#br0">33002 11677 16799 0 0,'-14'13'480'0'0,"1"0"224"0"0,0 0-704 0 0,0-13 608 0 0,0 0-288 0 0,0-13-96 0 0,-14 0-640 0 0,14 0 160 0 0,0-14-3296 0 0,13 27-11359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6"/>
    </inkml:context>
    <inkml:brush xml:id="br0">
      <inkml:brushProperty name="width" value="0.1" units="cm"/>
      <inkml:brushProperty name="height" value="0.1" units="cm"/>
      <inkml:brushProperty name="color" value="#66CC00"/>
    </inkml:brush>
  </inkml:definitions>
  <inkml:trace contextRef="#ctx0" brushRef="#br0">32446 11258 13471 0 0,'0'13'864'0'0,"-26"0"-768"0"0,13-13 352 0 0,-1 0 672 0 0,1 0-576 0 0,0-13-416 0 0,0 0-64 0 0,0 0-9888 0 0,13 13 2913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64"/>
    </inkml:context>
    <inkml:brush xml:id="br0">
      <inkml:brushProperty name="width" value="0.05" units="cm"/>
      <inkml:brushProperty name="height" value="0.05" units="cm"/>
      <inkml:brushProperty name="color" value="#66CC00"/>
    </inkml:brush>
  </inkml:definitions>
  <inkml:trace contextRef="#ctx0" brushRef="#br0">36 0 16328 0 0,'-11'13'351'0'0,"6"-5"81"0"0,1-3 16 0 0,-1 5 16 0 0,1-1-368 0 0,-1 4-96 0 0,3 0 0 0 0,2 1 0 0 0,0-2-112 0 0,2 0-40 0 0,1-3-8 0 0,1 2 0 0 0,0 1-944 0 0,3-1-191 0 0,7 7-41 0 0,-5-3-8 0 0</inkml:trace>
  <inkml:trace contextRef="#ctx0" brushRef="#br0" timeOffset="1">105 481 16783 0 0,'0'0'368'0'0,"-7"5"80"0"0,2 3 8 0 0,1 1 24 0 0,-1 3-384 0 0,1-1-96 0 0,-1 0 0 0 0,5 2 0 0 0,0 1-112 0 0,3-2-40 0 0,-1 2-8 0 0,2-1-4711 0 0,1-2-953 0 0</inkml:trace>
  <inkml:trace contextRef="#ctx0" brushRef="#br0" timeOffset="2">82 1072 16847 0 0,'0'0'368'0'0,"-4"6"80"0"0,1 2 8 0 0,-1 3 24 0 0,2 2-384 0 0,2 0-96 0 0,0 0 0 0 0,2 0 0 0 0,0 0-336 0 0,0-1-80 0 0,3-1-24 0 0,2 0-6607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7"/>
    </inkml:context>
    <inkml:brush xml:id="br0">
      <inkml:brushProperty name="width" value="0.1" units="cm"/>
      <inkml:brushProperty name="height" value="0.1" units="cm"/>
      <inkml:brushProperty name="color" value="#66CC00"/>
    </inkml:brush>
  </inkml:definitions>
  <inkml:trace contextRef="#ctx0" brushRef="#br0">31732 10896 15615 0 0,'-14'0'1184'0'0,"-12"0"-640"0"0,13 0-544 0 0,0-13 128 0 0,0 13 192 0 0,0-27-352 0 0,-14 1-576 0 0,27 13-4000 0 0,-13 0-896 0 0,13 13-1535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8"/>
    </inkml:context>
    <inkml:brush xml:id="br0">
      <inkml:brushProperty name="width" value="0.1" units="cm"/>
      <inkml:brushProperty name="height" value="0.1" units="cm"/>
      <inkml:brushProperty name="color" value="#66CC00"/>
    </inkml:brush>
  </inkml:definitions>
  <inkml:trace contextRef="#ctx0" brushRef="#br0">30938 10433 13535 0 0,'-40'13'960'0'0,"27"0"-416"0"0,0-26 704 0 0,-13 13-416 0 0,13-13-672 0 0,-1-13-1088 0 0,1-1-224 0 0,13 27-14047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59"/>
    </inkml:context>
    <inkml:brush xml:id="br0">
      <inkml:brushProperty name="width" value="0.1" units="cm"/>
      <inkml:brushProperty name="height" value="0.1" units="cm"/>
      <inkml:brushProperty name="color" value="#66CC00"/>
    </inkml:brush>
  </inkml:definitions>
  <inkml:trace contextRef="#ctx0" brushRef="#br0">30374 10081 14879 0 0,'-27'13'1056'0'0,"27"0"-1056"0"0,-26-13 800 0 0,13-13-2624 0 0,0 0-4224 0 0,13 13-2815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0"/>
    </inkml:context>
    <inkml:brush xml:id="br0">
      <inkml:brushProperty name="width" value="0.1" units="cm"/>
      <inkml:brushProperty name="height" value="0.1" units="cm"/>
      <inkml:brushProperty name="color" value="#66CC00"/>
    </inkml:brush>
  </inkml:definitions>
  <inkml:trace contextRef="#ctx0" brushRef="#br0">29986 9816 14591 0 0,'-13'26'1088'0'0,"0"-26"-576"0"0,13 0-16703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1"/>
    </inkml:context>
    <inkml:brush xml:id="br0">
      <inkml:brushProperty name="width" value="0.1" units="cm"/>
      <inkml:brushProperty name="height" value="0.1" units="cm"/>
      <inkml:brushProperty name="color" value="#66CC00"/>
    </inkml:brush>
  </inkml:definitions>
  <inkml:trace contextRef="#ctx0" brushRef="#br0">29954 10271 10175 0 0,'-13'0'2144'0'0,"13"-13"-2080"0"0,0-1-64 0 0,0 1-64 0 0,-13 0 64 0 0,13 0 0 0 0,0 0 64 0 0,-14-13 0 0 0,14 12-64 0 0,-13 1 0 0 0,13 0 0 0 0,-13-13 0 0 0,0 13 96 0 0,13-14 32 0 0,-13 1-32 0 0,0 13 32 0 0,0-13-64 0 0,-1 12 0 0 0,1-12-64 0 0,0 0 96 0 0,0 0 0 0 0,0 12 32 0 0,13-12-32 0 0,-13 13 32 0 0,-1 0 64 0 0,14 0 0 0 0,-13 0 32 0 0,13-1 0 0 0,0-12 32 0 0,0 13 320 0 0,13 0-320 0 0,-13 0-32 0 0,0 0-32 0 0,14 13-32 0 0,-1-14 32 0 0,0 1-64 0 0,0 0-32 0 0,0 13 0 0 0,0-13 0 0 0,1 13 0 0 0,12 0 32 0 0,-13-13 0 0 0,13 13 0 0 0,1 0 64 0 0,-1-13 0 0 0,0 13 0 0 0,0 0 32 0 0,1 0-224 0 0,-1 0 0 0 0,0 0 0 0 0,1 0 0 0 0,-1 0 0 0 0,-13 0 0 0 0,13 0 0 0 0,1 0 0 0 0,-14 0 0 0 0,0 0-128 0 0,13 0 0 0 0,-13 0 0 0 0,14 0-896 0 0,-14 0-3456 0 0,0 0-800 0 0,-13 0-1503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2"/>
    </inkml:context>
    <inkml:brush xml:id="br0">
      <inkml:brushProperty name="width" value="0.1" units="cm"/>
      <inkml:brushProperty name="height" value="0.1" units="cm"/>
      <inkml:brushProperty name="color" value="#66CC00"/>
    </inkml:brush>
  </inkml:definitions>
  <inkml:trace contextRef="#ctx0" brushRef="#br0">39273 18459 9119 0 0,'13'0'3552'0'0,"0"13"-2016"0"0,27-13-448 0 0,-27 13-576 0 0,13-13 0 0 0,0 0 0 0 0,1 0 0 0 0,25 0 448 0 0,-12 0-512 0 0,-1 0-32 0 0,27 14 384 0 0,-27-1-480 0 0,1-13 32 0 0,-14 13-32 0 0,14-13 32 0 0,-14 13 0 0 0,13-13 0 0 0,-12 0 32 0 0,-1 13-192 0 0,-13-13-32 0 0,13 13 0 0 0,1-13-32 0 0,-14 13-128 0 0,0-13 0 0 0,0 14 0 0 0,0-14-64 0 0,-26-14-3072 0 0,0 1-4896 0 0,13 13-3775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3"/>
    </inkml:context>
    <inkml:brush xml:id="br0">
      <inkml:brushProperty name="width" value="0.1" units="cm"/>
      <inkml:brushProperty name="height" value="0.1" units="cm"/>
      <inkml:brushProperty name="color" value="#66CC00"/>
    </inkml:brush>
  </inkml:definitions>
  <inkml:trace contextRef="#ctx0" brushRef="#br0">34478 16464 8095 0 0,'-13'0'1248'0'0,"0"13"192"0"0,13-26-1280 0 0,-13 13 0 0 0,0 0 192 0 0,0-14-96 0 0,0 14-32 0 0,-1-13 288 0 0,1 13-256 0 0,13-13 0 0 0,-13 0 0 0 0,0 0 128 0 0,0 0-160 0 0,13 0-32 0 0,-13-1-96 0 0,13 1-32 0 0,-14 0-64 0 0,1 0 96 0 0,13 0 0 0 0,-13 0-32 0 0,13 0 32 0 0,0-1 0 0 0,0 1 0 0 0,0 0 32 0 0,0 0-32 0 0,0 0 32 0 0,13 0 256 0 0,0 13-160 0 0,1-13 0 0 0,12 13-64 0 0,-13 0-96 0 0,40 13 0 0 0,-27-13-64 0 0,0 13 0 0 0,1 0 64 0 0,-1-13-64 0 0,0 26 96 0 0,0-26-96 0 0,1 27 96 0 0,-1-14-96 0 0,0 0 0 0 0,-13-13 64 0 0,1 13-64 0 0,12 0 128 0 0,-26 0 0 0 0,13-13-32 0 0,0 0 32 0 0,0 0 96 0 0,-13 13 0 0 0,13-26 288 0 0,-13 0-512 0 0,14 13 0 0 0,-14-13 128 0 0,0 0 0 0 0,0 0 0 0 0,-14 0 0 0 0,14-1-64 0 0,0 1 0 0 0,0 0 32 0 0,0-13-32 0 0,-13 13-64 0 0,13 0 0 0 0,0-1-96 0 0,-13 1 96 0 0,13-26-992 0 0,0 26-3776 0 0,0-1-864 0 0,0 14-1631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164"/>
    </inkml:context>
    <inkml:brush xml:id="br0">
      <inkml:brushProperty name="width" value="0.1" units="cm"/>
      <inkml:brushProperty name="height" value="0.1" units="cm"/>
      <inkml:brushProperty name="color" value="#66CC00"/>
    </inkml:brush>
  </inkml:definitions>
  <inkml:trace contextRef="#ctx0" brushRef="#br0">33274 11313 7327 0 0,'-13'0'928'0'0,"0"0"-768"0"0,0 0-64 0 0,0-13 384 0 0,0 13 96 0 0,0 0-32 0 0,13-13-320 0 0,-14 13 0 0 0,1 0 0 0 0,13-13 128 0 0,-13 13-160 0 0,13-13 96 0 0,-13 13-64 0 0,13-13 128 0 0,-13-1-224 0 0,0 1 160 0 0,13 0-96 0 0,0 0 32 0 0,-13 0 224 0 0,-1 0-192 0 0,14 0 256 0 0,-13-1-320 0 0,13 1 192 0 0,0 0-192 0 0,0 0-96 0 0,-13 13-32 0 0,13-13-64 0 0,0 0 96 0 0,0 0-96 0 0,0-1 0 0 0,13 14 0 0 0,-13-13 96 0 0,13 0 448 0 0,1 13-544 0 0,-1 0 0 0 0,0 13 0 0 0,0-13 0 0 0,0 13 96 0 0,0 1-96 0 0,14-14 96 0 0,-14 26-32 0 0,13-13-64 0 0,-13-13 96 0 0,0 26-32 0 0,14-13-64 0 0,-14 1 64 0 0,0-1-64 0 0,0 0 64 0 0,0 0-64 0 0,0-13 0 0 0,-13 13 0 0 0,13 0 64 0 0,1-13-64 0 0,-1 0 0 0 0,0 0 0 0 0,0 0 0 0 0,0-13 0 0 0,-13 0 0 0 0,13 13 0 0 0,-13-13 0 0 0,14 0 0 0 0,-1 0 0 0 0,-13-1 64 0 0,13 1-64 0 0,0 0 96 0 0,0 0-96 0 0,0-13 0 0 0,0 13 64 0 0,1-1-64 0 0,-14 1 64 0 0,13 0-64 0 0,0 13 64 0 0,0-13-64 0 0,0 0 64 0 0,0 13-64 0 0,0 0 96 0 0,1 0-96 0 0,-1 0 256 0 0,0 0-32 0 0,0 13 0 0 0,0 0 0 0 0,0-13-96 0 0,0 13-32 0 0,1 0 0 0 0,-1 1 0 0 0,0 12 32 0 0,-13-13 32 0 0,13 0 0 0 0,0 0 0 0 0,-13 0 32 0 0,13 14 0 0 0,-13-14 0 0 0,0 13 0 0 0,13-13-64 0 0,-13 0-32 0 0,0 1 0 0 0,0-1 0 0 0,0 0-96 0 0,0 13 0 0 0,0-13 0 0 0,-13 1 0 0 0,13 12-640 0 0,-13-13-3200 0 0,0-26-5440 0 0,13 13 2881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8:40.313"/>
    </inkml:context>
    <inkml:brush xml:id="br0">
      <inkml:brushProperty name="width" value="0.05" units="cm"/>
      <inkml:brushProperty name="height" value="0.05" units="cm"/>
      <inkml:brushProperty name="color" value="#E71224"/>
    </inkml:brush>
  </inkml:definitions>
  <inkml:trace contextRef="#ctx0" brushRef="#br0">19882 10881 8872 0 0,'0'0'190'0'0,"0"0"18"0"0,0 0-32 0 0,0 0-16 0 0,0 0-6 0 0,0 0 50 0 0,0 0 218 0 0,0 0 98 0 0,0 0 22 0 0,0 0-12 0 0,0-15 519 0 0,2 10 3098 0 0,1 2-4020 0 0,-2 3-72 0 0,-1-1 1 0 0,1 1 0 0 0,-1-1-1 0 0,1 0 1 0 0,0 1 0 0 0,-1 0-1 0 0,1-1 1 0 0,0 1 0 0 0,-1-1-1 0 0,1 1 1 0 0,0 0 0 0 0,0 0-1 0 0,-1-1 1 0 0,1 1 0 0 0,0 0-1 0 0,0 0 1 0 0,0 0 0 0 0,-1 0-1 0 0,1 0 1 0 0,0 0 0 0 0,0 0-1 0 0,0 0 1 0 0,-1 0 0 0 0,1 0-1 0 0,0 0 1 0 0,0 1 0 0 0,-1-1-1 0 0,1 0 1 0 0,0 0 0 0 0,0 1-1 0 0,-1-1 1 0 0,1 1 0 0 0,0-1-1 0 0,-1 0 1 0 0,1 1 0 0 0,-1-1-1 0 0,1 1 1 0 0,0 0 0 0 0,-1-1-1 0 0,1 1 1 0 0,-1-1 0 0 0,0 1-1 0 0,1 0 1 0 0,-1-1 0 0 0,1 1-1 0 0,-1 0 1 0 0,1 1 0 0 0,0 0 21 0 0,-1-2-37 0 0,0 0-1 0 0,0 0 1 0 0,0 0 0 0 0,0 1-1 0 0,0-1 1 0 0,0 0 0 0 0,0 0 0 0 0,0 0-1 0 0,1 1 1 0 0,-1-1 0 0 0,0 0-1 0 0,0 0 1 0 0,0 0 0 0 0,0 0-1 0 0,0 0 1 0 0,1 1 0 0 0,-1-1-1 0 0,0 0 1 0 0,0 0 0 0 0,0 0-1 0 0,1 0 1 0 0,-1 0 0 0 0,0 0-1 0 0,0 0 1 0 0,0 0 0 0 0,1 0-1 0 0,-1 0 1 0 0,0 0 0 0 0,0 0-1 0 0,1 0 1 0 0,-1 0 0 0 0,0 0 0 0 0,0 0-1 0 0,0 0 1 0 0,1 0 0 0 0,-1 0-1 0 0,0 0 1 0 0,0 0 0 0 0,0 0-1 0 0,1 0 1 0 0,-1 0 0 0 0,0 0-1 0 0,0 0 1 0 0,0 0 0 0 0,1-1-1 0 0,-1 1 1 0 0,0 0 0 0 0,0 0-1 0 0,0 0 1 0 0,0 0 0 0 0,0 0-1 0 0,1-1 1 0 0,-1 1 0 0 0,0 0-1 0 0,0 0 1 0 0,0 0 0 0 0,0-1 0 0 0,0 1-1 0 0,0 0 1 0 0,0 0 0 0 0,0 0-1 0 0,0-1 1 0 0,1 0-25 0 0,-1 0 0 0 0,0-1 1 0 0,1 1-1 0 0,-1 0 0 0 0,0 0 0 0 0,0 0 0 0 0,0 0 1 0 0,0-1-1 0 0,0 1 0 0 0,0 0 0 0 0,-1 0 0 0 0,1 0 1 0 0,0-1-1 0 0,-1-1 0 0 0,-8 1 12 0 0,0 1 42 0 0,7 1 22 0 0,-20-4 55 0 0,12 3-146 0 0,1 1 11 0 0,7 0 42 0 0,2 0 11 0 0,0 0 0 0 0,0 0 0 0 0,0 0 0 0 0,0 0 14 0 0,0 0 55 0 0,-3 3 68 0 0,-5 13 475 0 0,4-6-676 0 0,3 2 15 0 0,1-10 54 0 0,0-2 5 0 0,-1 1 0 0 0,-3 1-46 0 0,3-2 31 0 0,0 1-4 0 0,-8 3-45 0 0,-2-4-10 0 0,0-4 0 0 0,0 1 0 0 0,10 3 7 0 0,0 0 0 0 0,-1-1 0 0 0,1 1-1 0 0,0 0 1 0 0,-1 0 0 0 0,1 0 0 0 0,0-1-1 0 0,-1 1 1 0 0,1-1 0 0 0,0 1 0 0 0,0-1 0 0 0,-1 1-1 0 0,1-1 1 0 0,0 0 0 0 0,0 0 0 0 0,0 1-1 0 0,0-1 1 0 0,-1-1 0 0 0,0 0 3 0 0,1 1-1 0 0,-1-1 1 0 0,1 1 0 0 0,-1 0 0 0 0,1-1-1 0 0,-1 1 1 0 0,0 0 0 0 0,0 0-1 0 0,0 0 1 0 0,1 1 0 0 0,-3-2 0 0 0,-6-3 0 0 0,-13-9-10 0 0,13 9 0 0 0,6 3 0 0 0,1 1 0 0 0,0-1 0 0 0,0 1 0 0 0,0-1 0 0 0,0 0 0 0 0,0 0 0 0 0,0-1 0 0 0,0 1 0 0 0,-2-4 0 0 0,5 6 0 0 0,-8-6 29 0 0,-1 1-1 0 0,1 0 1 0 0,-16-7-1 0 0,4 2-14 0 0,-52-13-27 0 0,67 21 59 0 0,4 2-39 0 0,-21 1 57 0 0,10-2 0 0 0,-19-5 99 0 0,25 5-158 0 0,1 0 0 0 0,-1-1 0 0 0,1 1 0 0 0,-1-1-1 0 0,-5-3 1 0 0,0 2 7 0 0,4 2 21 0 0,0 0-1 0 0,0 0 0 0 0,-12 2 0 0 0,12-1-37 0 0,-7-4 5 0 0,12 4 3 0 0,1-1 0 0 0,-1 1 0 0 0,0 0-1 0 0,1-1 1 0 0,-1 1 0 0 0,0 0 0 0 0,1 0-1 0 0,-1 0 1 0 0,0 0 0 0 0,1 0 0 0 0,-1 1-1 0 0,0-1 1 0 0,-2 1 0 0 0,3-1 4 0 0,-1 1-1 0 0,1-1 1 0 0,0 0-1 0 0,-1 0 1 0 0,1 1-1 0 0,-1-1 1 0 0,1 0 0 0 0,0 0-1 0 0,-1-1 1 0 0,1 1-1 0 0,-1 0 1 0 0,1 0-1 0 0,0-1 1 0 0,-1 1 0 0 0,0-1-1 0 0,-9-2 0 0 0,0 1 0 0 0,0 0 0 0 0,0 1 0 0 0,0 0 0 0 0,-16 2 0 0 0,17-3 37 0 0,-15-6 122 0 0,7 6-152 0 0,16 2-18 0 0,0 0-1 0 0,0 0 0 0 0,0 0 1 0 0,0 0-1 0 0,0 0 0 0 0,0-1 1 0 0,0 1-1 0 0,0-1 0 0 0,0 0 1 0 0,1 1-1 0 0,-1-1 0 0 0,0 0 1 0 0,0 0-1 0 0,-2-2 0 0 0,2 1 2 0 0,-1 1 0 0 0,1-1 0 0 0,0 1 0 0 0,-1-1 0 0 0,1 1 0 0 0,-1-1 0 0 0,1 1 0 0 0,-1 0 0 0 0,0 0 0 0 0,-5 0 0 0 0,-28-11 132 0 0,29 9-141 0 0,-1 1 0 0 0,1 1-1 0 0,0-1 1 0 0,-1 1 0 0 0,-7 0-1 0 0,9 1 14 0 0,-4 1 0 0 0,8 0 8 0 0,1-1 0 0 0,-1 1 0 0 0,0-1-1 0 0,1 0 1 0 0,-1 1 0 0 0,0-1 0 0 0,1 0-1 0 0,-1 0 1 0 0,0 0 0 0 0,1 0 0 0 0,-1 0 0 0 0,0-1-1 0 0,1 1 1 0 0,-1 0 0 0 0,1-1 0 0 0,-1 1-1 0 0,-1-2 1 0 0,0 1 9 0 0,1 0 0 0 0,0 1 0 0 0,-1-1 0 0 0,1 0 0 0 0,-1 1 0 0 0,0-1 0 0 0,1 1 0 0 0,-1 0 0 0 0,-2 0 0 0 0,0 0-22 0 0,-2 0-25 0 0,0 0-1 0 0,0-1 0 0 0,-1 0 0 0 0,1 0 0 0 0,-12-4 0 0 0,18 4 31 0 0,-1 1 0 0 0,1-1 0 0 0,-1 1 0 0 0,0-1 0 0 0,1 1 0 0 0,-1 0 0 0 0,0 0 0 0 0,0 0 0 0 0,1 0 0 0 0,-1 0 0 0 0,0 0 0 0 0,-2 1 0 0 0,-4-1 0 0 0,-22-5 0 0 0,26 4 0 0 0,-14-1 0 0 0,-79 6 216 0 0,71-7-216 0 0,15 0 20 0 0,9 2-15 0 0,-1 0 1 0 0,0 1 0 0 0,0-1-1 0 0,1 1 1 0 0,-1-1-1 0 0,0 1 1 0 0,-5 1-1 0 0,2-2 4 0 0,-25 6 46 0 0,17-5-55 0 0,-36-12 72 0 0,6 1-8 0 0,40 9-64 0 0,3 1 0 0 0,0 1 0 0 0,-1-1 0 0 0,1 1 0 0 0,0 0 0 0 0,-1-1 0 0 0,1 1 0 0 0,0 0 0 0 0,-1 0 0 0 0,1-1 0 0 0,0 1 0 0 0,-1 1 0 0 0,1-1 0 0 0,-1 0 0 0 0,0 0 0 0 0,-34 0 0 0 0,25-1 0 0 0,0-2 0 0 0,2 2 11 0 0,6 1 32 0 0,-6 0-22 0 0,3 0-14 0 0,1 0 0 0 0,-1 0 0 0 0,1-1 0 0 0,-1 1 0 0 0,1-1 0 0 0,-7-3 0 0 0,3 2-3 0 0,-1 0-4 0 0,4 0 2 0 0,0 0 0 0 0,1 1 0 0 0,-1 0-1 0 0,0 0 1 0 0,-7 0 0 0 0,6 0 51 0 0,-8-4 14 0 0,-44-12-54 0 0,-16-2-13 0 0,72 17 0 0 0,-4 4 0 0 0,-8 1 0 0 0,9-1 15 0 0,1-1 0 0 0,-1-1 0 0 0,0 1 0 0 0,0-1 0 0 0,1 0 0 0 0,-11-1 0 0 0,-4-1 16 0 0,-3 6 70 0 0,17-3-73 0 0,1 1 0 0 0,-1-1 0 0 0,1 0 0 0 0,-1-1-1 0 0,-8 0 1 0 0,-7 1-53 0 0,17-1 8 0 0,0 0-1 0 0,0 0 1 0 0,0 0 0 0 0,-1-1-1 0 0,1 0 1 0 0,0 1 0 0 0,-5-3-1 0 0,-41 2 502 0 0,29 1-347 0 0,18-1-30 0 0,-29 6 77 0 0,20-2-203 0 0,4-2-1 0 0,1 0 0 0 0,0 1 0 0 0,-1 0 0 0 0,-7 4 0 0 0,12-5 115 0 0,-6 2-15 0 0,-2-3-64 0 0,0 1-16 0 0,10-1 0 0 0,-1 1 0 0 0,1-1 0 0 0,0 0 0 0 0,-1 1 0 0 0,1-1 0 0 0,-1 1 0 0 0,1-1 0 0 0,0 1 0 0 0,-1 0 0 0 0,1-1 0 0 0,0 1 0 0 0,-2 2 0 0 0,2-2 0 0 0,-1 0 0 0 0,1 0 0 0 0,0 0 0 0 0,-1 0 0 0 0,1-1 0 0 0,-1 1 0 0 0,1 0 0 0 0,-1-1 0 0 0,1 1 0 0 0,-1-1 0 0 0,1 0 0 0 0,-1 1 0 0 0,-1-1 0 0 0,-19 5 0 0 0,1-4 0 0 0,17-1 0 0 0,0-1 0 0 0,0 1 0 0 0,0 0 0 0 0,0 1 0 0 0,0-1 0 0 0,0 1 0 0 0,0 0 0 0 0,0 0 0 0 0,0 0 0 0 0,0 0 0 0 0,-6 3 0 0 0,-48 20 0 0 0,55-22 0 0 0,-16 2 0 0 0,15-5 0 0 0,2 2 0 0 0,1-1 0 0 0,-1 0 0 0 0,0 0 0 0 0,1 1 0 0 0,-1-1 0 0 0,1 1 0 0 0,-1 0 0 0 0,1-1 0 0 0,-1 1 0 0 0,1 0 0 0 0,-1 0 0 0 0,-1 1 0 0 0,1 0 0 0 0,1-1 0 0 0,0 0 0 0 0,0-1 0 0 0,0 1 0 0 0,0-1 0 0 0,0 1 0 0 0,0-1 0 0 0,0 1 0 0 0,0-1 0 0 0,0 0 0 0 0,0 1 0 0 0,0-1 0 0 0,0 0 0 0 0,0 0 0 0 0,0 0 0 0 0,0 0 0 0 0,-2 0 0 0 0,-8 0 0 0 0,9-1 0 0 0,0 1 0 0 0,0 0 0 0 0,0 0 0 0 0,0 0 0 0 0,0 0 0 0 0,0 0 0 0 0,0 0 0 0 0,0 0 0 0 0,0 1 0 0 0,0-1 0 0 0,-3 2 0 0 0,2-2 0 0 0,-15 10 0 0 0,-4 5 0 0 0,21-14 0 0 0,0 0 0 0 0,-1 0 0 0 0,1 0 0 0 0,0 0 0 0 0,-1-1 0 0 0,1 1 0 0 0,0 0 0 0 0,-1 0 0 0 0,1-1 0 0 0,-1 1 0 0 0,0-1 0 0 0,1 0 0 0 0,-1 1 0 0 0,1-1 0 0 0,-1 0 0 0 0,-2 0 0 0 0,-6 2 0 0 0,-26 12 0 0 0,23-8 0 0 0,1 0 0 0 0,-12 8 0 0 0,14-7 0 0 0,3 0 0 0 0,-29 20-84 0 0,-16 20-48 0 0,45-43 132 0 0,-3 2 15 0 0,-4 5 96 0 0,13-7-90 0 0,-1 0 0 0 0,-7 4-5 0 0,7-7-11 0 0,0 1 0 0 0,0 0 0 0 0,-1 0 0 0 0,1 0-1 0 0,1 0 1 0 0,-1 0 0 0 0,0 0 0 0 0,0 0 0 0 0,1 0 0 0 0,-2 4-1 0 0,-2 3 7 0 0,-2 1-11 0 0,-2 0 0 0 0,3 3 0 0 0,1-3 0 0 0,-1-1 16 0 0,0 2 64 0 0,-11 11 17 0 0,13-14-45 0 0,0 3-41 0 0,2-1-11 0 0,-2 0 0 0 0,3-8 0 0 0,-1-1 0 0 0,1 1 0 0 0,0 0 0 0 0,1 0 0 0 0,-1 0 0 0 0,0 0 0 0 0,1 0 0 0 0,-1 0 0 0 0,1 0 0 0 0,-1 3 0 0 0,-2 18 0 0 0,-1-13 0 0 0,3-10 2 0 0,0 1 0 0 0,0 0 1 0 0,1 0-1 0 0,-1 0 0 0 0,0 0 0 0 0,1 0 0 0 0,-1 0 0 0 0,1 0 0 0 0,0 0 0 0 0,-1 0 1 0 0,1 0-1 0 0,0 0 0 0 0,-1 0 0 0 0,1 0 0 0 0,0 1 0 0 0,0-1 0 0 0,0 2 0 0 0,0-1 3 0 0,1 0-1 0 0,-1 0 1 0 0,0 0-1 0 0,-1 0 1 0 0,1 0-1 0 0,0 0 0 0 0,0 0 1 0 0,-1 0-1 0 0,0 2 1 0 0,-10 28 125 0 0,4 13-34 0 0,5-33-112 0 0,-4 3 19 0 0,2-9-3 0 0,1 3 0 0 0,3-7 0 0 0,0 0 0 0 0,0 0 0 0 0,0 1 0 0 0,0-1 0 0 0,-1 0 0 0 0,1 0 0 0 0,-1 0 0 0 0,1 0 0 0 0,-1 0 0 0 0,-1 4 0 0 0,-5 16 0 0 0,6-19 0 0 0,0 0 0 0 0,1 0 0 0 0,-1 0 0 0 0,1 0 0 0 0,-1 1 0 0 0,1-1 0 0 0,0 0 0 0 0,1 6 0 0 0,-1 36 64 0 0,0-13-64 0 0,0 11 0 0 0,0 24 0 0 0,0-55 0 0 0,0-2 0 0 0,0 38 117 0 0,5-23-106 0 0,-4-13-11 0 0,-1-2 0 0 0,-6 48 280 0 0,11-15-280 0 0,-5-38 0 0 0,1 14 0 0 0,8 23 0 0 0,-7-33 0 0 0,0-1 0 0 0,-1 1 0 0 0,0-1 0 0 0,0 10 0 0 0,-1-14 0 0 0,0 6 0 0 0,0 0 0 0 0,0 0 15 0 0,0 0 0 0 0,1-1 0 0 0,3 13 1 0 0,-3-18-2 0 0,1 17-19 0 0,3 1-25 0 0,-5-18 30 0 0,2 12 0 0 0,12 26 0 0 0,-7-13 64 0 0,4 13 0 0 0,-6-32-64 0 0,0-2 11 0 0,1 0 27 0 0,-1 2-27 0 0,1 20 68 0 0,-1-17-28 0 0,-2-11-50 0 0,-1 4 53 0 0,13 28-38 0 0,-15-34-10 0 0,2 3 36 0 0,2 5-31 0 0,-1-4-9 0 0,-1 0 1 0 0,0 0-1 0 0,0 0 0 0 0,0 0 1 0 0,-1 0-1 0 0,1 0 0 0 0,1 8 1 0 0,-3-9 93 0 0,4 6 157 0 0,4 13-233 0 0,17 37 0 0 0,-7-33 26 0 0,-16-24-47 0 0,-1 0 0 0 0,1 0 0 0 0,-1 0 0 0 0,1 0 0 0 0,-1 0 0 0 0,0 1 0 0 0,0-1 0 0 0,0 1 0 0 0,0-1 0 0 0,-1 0 0 0 0,1 1 0 0 0,-1 0 0 0 0,1 3 0 0 0,1 0 1 0 0,-1 1 0 0 0,1-1 0 0 0,1 0 0 0 0,-1 0 0 0 0,1 0 0 0 0,6 9 0 0 0,-6-11 0 0 0,13 22 244 0 0,-9-12-206 0 0,-8-9-23 0 0,1-2-3 0 0,2 0 1 0 0,-1-2-13 0 0,-1-1 0 0 0,1 1 0 0 0,-1-1 0 0 0,1 1 0 0 0,-1 0-1 0 0,1-1 1 0 0,-1 1 0 0 0,1 0 0 0 0,-1-1 0 0 0,0 1 0 0 0,1 0 0 0 0,-1 0 0 0 0,0 0 0 0 0,0-1 0 0 0,1 1-1 0 0,-1 0 1 0 0,0 0 0 0 0,0 0 0 0 0,0 0 0 0 0,13 42 0 0 0,-8-33 4 0 0,0 4-23 0 0,-4-13 16 0 0,4 11-56 0 0,4 3 48 0 0,-6-13 11 0 0,0 1 0 0 0,1 12 0 0 0,-3-11 3 0 0,-1-1 0 0 0,1 0 0 0 0,-1 1 0 0 0,1-1 0 0 0,0 0-1 0 0,0 0 1 0 0,1 0 0 0 0,-1 0 0 0 0,1 0 0 0 0,-1 0 0 0 0,1 0 0 0 0,3 3 0 0 0,1 2 6 0 0,-1-1 0 0 0,0 1 0 0 0,5 9 1 0 0,6 12 43 0 0,6 9 11 0 0,-22-35-57 0 0,1 0 0 0 0,0 0-1 0 0,0 0 0 0 0,0 0 1 0 0,0 0-1 0 0,0 0 0 0 0,1 0 0 0 0,-1 0 1 0 0,4 4-1 0 0,-3-5-6 0 0,-1 0 0 0 0,1 0 0 0 0,-1 0 0 0 0,0 0 0 0 0,0 0 0 0 0,0 0 0 0 0,0 0 0 0 0,2 5 0 0 0,0 2 0 0 0,-1-7 0 0 0,-1 1 0 0 0,0 0 0 0 0,0 0 0 0 0,0 0 0 0 0,-1 0 0 0 0,1 0 0 0 0,0 4 0 0 0,-1-4 0 0 0,0-1 0 0 0,0 1 0 0 0,1-1 0 0 0,0 1 0 0 0,-1 0 0 0 0,1-1 0 0 0,0 0 0 0 0,0 1 0 0 0,3 3 0 0 0,6 23 0 0 0,28 28 0 0 0,-22-15 0 0 0,-13-37 0 0 0,6 19 0 0 0,-7-21 0 0 0,-2-2 0 0 0,1-1 0 0 0,0 1 0 0 0,-1 0 0 0 0,1-1 0 0 0,-1 1 0 0 0,1 0 0 0 0,-1 0 0 0 0,1-1 0 0 0,-1 1 0 0 0,0 0 0 0 0,1 0 0 0 0,-1 0 0 0 0,0 0 0 0 0,0-1 0 0 0,0 1 0 0 0,1 0 0 0 0,-1 0 0 0 0,0 1 0 0 0,11 36 0 0 0,-8-30 16 0 0,0 1 0 0 0,-1-1 0 0 0,1 11 0 0 0,-3-17-16 0 0,0-1 0 0 0,0 1 0 0 0,0 0 0 0 0,0 0 0 0 0,0 0 0 0 0,0-1 0 0 0,0 1 0 0 0,1 0 0 0 0,-1 0 0 0 0,1 0 0 0 0,-1-1 0 0 0,1 1 0 0 0,0 0 0 0 0,0-1 0 0 0,-1 1 0 0 0,3 1 0 0 0,0 2 0 0 0,1 7 0 0 0,-3-9 0 0 0,0 0 0 0 0,0 0 0 0 0,0 0 0 0 0,0 0 0 0 0,1 0 0 0 0,-1 0 0 0 0,3 3 0 0 0,0-2 0 0 0,-3-2 0 0 0,-1-1 0 0 0,1 1 0 0 0,0-1 0 0 0,0 1 0 0 0,0-1 0 0 0,-1 1 0 0 0,1 0 0 0 0,-1-1 0 0 0,1 1 0 0 0,-1 0 0 0 0,0 0 0 0 0,0 2 0 0 0,8 19 0 0 0,-7-13 0 0 0,0-1 0 0 0,8 22 0 0 0,-8-29 0 0 0,0 1 0 0 0,0-1 0 0 0,0 1 0 0 0,0-1 0 0 0,-1 1 0 0 0,0 0 0 0 0,1 4 0 0 0,0 3 0 0 0,9 33 0 0 0,-4-23 0 0 0,5 10 0 0 0,-7-20 0 0 0,1 1 0 0 0,-2-1 0 0 0,1 1 0 0 0,1 11 0 0 0,-2-16 0 0 0,-2-6 0 0 0,0 1 0 0 0,0 0 0 0 0,-1 0 0 0 0,1 0 0 0 0,-1 0 0 0 0,1 0 0 0 0,-1 0 0 0 0,1 0 0 0 0,-1 0 0 0 0,1 0 0 0 0,-1 1 0 0 0,0-1 0 0 0,0 0 0 0 0,1 0 0 0 0,-1 3 0 0 0,5 10 0 0 0,-2-7 0 0 0,0 1 0 0 0,0-1 0 0 0,-1 0 0 0 0,2 11 0 0 0,8 24 75 0 0,-10-36-77 0 0,0 0 0 0 0,1 0 1 0 0,-1 0-1 0 0,1 0 0 0 0,7 9 1 0 0,-6-8 0 0 0,6 8 1 0 0,-5-2 0 0 0,-3-3 0 0 0,7 13 0 0 0,-9-19 0 0 0,6 12 0 0 0,-2-11 0 0 0,-3-4 0 0 0,0 0 0 0 0,-1 1 0 0 0,1-1 0 0 0,0 0 0 0 0,0 1 0 0 0,-1-1 0 0 0,1 0 0 0 0,-1 1 0 0 0,1-1 0 0 0,-1 1 0 0 0,0-1 0 0 0,0 1 0 0 0,1-1 0 0 0,-1 1 0 0 0,0 1 0 0 0,0 0-1 0 0,0-1 1 0 0,0-1 1 0 0,0 0 0 0 0,0 0 0 0 0,1 0 0 0 0,-1 0-1 0 0,0 0 1 0 0,1 1 0 0 0,-1-1 0 0 0,1 0 0 0 0,-1 0 0 0 0,1 0-1 0 0,0 0 1 0 0,-1 0 0 0 0,2 1 0 0 0,4 12 56 0 0,-5-11-50 0 0,-1-1 0 0 0,1 1-1 0 0,0-1 1 0 0,0 1 0 0 0,0-1-1 0 0,0 0 1 0 0,0 1-1 0 0,3 2 1 0 0,-2-1-8 0 0,3 6-34 0 0,-2 5 7 0 0,9 17 28 0 0,-2-10 0 0 0,-8-16 0 0 0,1-1 0 0 0,-1 1 0 0 0,0 0 0 0 0,1 7 0 0 0,-1 2-12 0 0,-1-10 7 0 0,-1-1 1 0 0,1 0-1 0 0,0 1 0 0 0,1-1 1 0 0,-1 0-1 0 0,1 0 0 0 0,-1 0 0 0 0,1 1 1 0 0,0-2-1 0 0,4 6 0 0 0,10 19 5 0 0,-12-19 0 0 0,5 13 0 0 0,-6-19 0 0 0,-1 1 0 0 0,0 0 0 0 0,-1-1 0 0 0,1 1 0 0 0,-1 0 0 0 0,1 0 0 0 0,0 6 0 0 0,8 18 0 0 0,5 33 0 0 0,-14-51 0 0 0,0 1 0 0 0,4 8 0 0 0,0-7 0 0 0,1 9 0 0 0,30 125 0 0 0,-20-85 0 0 0,-12-52 0 0 0,-3-7 0 0 0,0-1 0 0 0,0 1 0 0 0,0 0 0 0 0,0-1 0 0 0,0 1 0 0 0,0 0 0 0 0,-1 0 0 0 0,1 0 0 0 0,-1 0 0 0 0,1 0 0 0 0,-1-1 0 0 0,0 1 0 0 0,1 2 0 0 0,-1 2 0 0 0,11 23 0 0 0,-9-21 0 0 0,-1 0 0 0 0,0 0 0 0 0,1 10 0 0 0,-1-8 0 0 0,3 1 0 0 0,-4 1 0 0 0,0-2 0 0 0,0-7 0 0 0,0 0 0 0 0,0 1 0 0 0,0-1 0 0 0,1 0 0 0 0,-1 0 0 0 0,1 0 0 0 0,0 0 0 0 0,1 4 0 0 0,5 19 0 0 0,-2-8 0 0 0,-5-17 0 0 0,0 16 0 0 0,-1-1 0 0 0,0-12 0 0 0,1 1 0 0 0,0 0 0 0 0,1 0 0 0 0,-1 0 0 0 0,1 0 0 0 0,0-1 0 0 0,2 9 0 0 0,-2-3 0 0 0,-1-5 0 0 0,0-1 0 0 0,1 0 0 0 0,0 0 0 0 0,0 0 0 0 0,0 0 0 0 0,0 0 0 0 0,3 7 0 0 0,-3-10 0 0 0,4 24 0 0 0,1-5 64 0 0,-5 1-64 0 0,-2 4 0 0 0,7 22 0 0 0,-4-34 0 0 0,-1-10 0 0 0,0-1 0 0 0,-1 1 0 0 0,1 0 0 0 0,-1 0 0 0 0,0 0 0 0 0,0 0 0 0 0,0 3 0 0 0,2 8 12 0 0,-1-9-5 0 0,0 0 0 0 0,0 1 0 0 0,-1-1 0 0 0,1 0 0 0 0,-1 7-1 0 0,10 40 5 0 0,-10-50-11 0 0,0 0 0 0 0,0 0 0 0 0,1 0 0 0 0,-1 1 0 0 0,0-1 0 0 0,1 0 0 0 0,0 0 0 0 0,0 3 0 0 0,1 1 0 0 0,0 0 0 0 0,-1 0 0 0 0,0 0 0 0 0,0 0 0 0 0,-1 0 0 0 0,1 1 0 0 0,-2 8 0 0 0,1 20 11 0 0,1 10 42 0 0,2-32-53 0 0,-1-9 0 0 0,-1 0 0 0 0,0 1 0 0 0,0-1 0 0 0,0 0 0 0 0,-1 0 0 0 0,1 1 0 0 0,-1-1 0 0 0,0 0 0 0 0,-1 7 0 0 0,-3 0 0 0 0,3-6 0 0 0,0 0 0 0 0,1 1 0 0 0,-1-1 1 0 0,1 0-1 0 0,0 0 0 0 0,0 0 0 0 0,2 9 0 0 0,-2-10 10 0 0,-4 18 43 0 0,-9 43-53 0 0,11-60 0 0 0,1-3 0 0 0,1 0 0 0 0,-1 0 0 0 0,1 1 0 0 0,-1-1 0 0 0,1 0 0 0 0,0 0 0 0 0,0 0 0 0 0,0 0 0 0 0,0 0 0 0 0,1 4 0 0 0,-1-4 0 0 0,0 0 0 0 0,0 0 0 0 0,0 1 0 0 0,0-1 0 0 0,0 0 0 0 0,-1 0 0 0 0,1 0 0 0 0,-1 1 0 0 0,-1 2 0 0 0,1 4 0 0 0,1 21 0 0 0,0-28 0 0 0,0 1 0 0 0,0-1 0 0 0,0 1 0 0 0,0-1 0 0 0,0 1 0 0 0,-1-1 0 0 0,1 1 0 0 0,-1-1 0 0 0,1 0 0 0 0,-2 3 0 0 0,-1 3 0 0 0,-2 16 0 0 0,5-22 0 0 0,0-1 0 0 0,-1 1 0 0 0,1 0 0 0 0,0-1 0 0 0,-1 1 0 0 0,1 0 0 0 0,-1-1 0 0 0,1 1 0 0 0,-1 0 0 0 0,0-1 0 0 0,0 1 0 0 0,0-1 0 0 0,0 0 0 0 0,0 1 0 0 0,-1 0 0 0 0,-2 4 0 0 0,1-1 0 0 0,0 0 0 0 0,0 1 0 0 0,1-1 0 0 0,0 1 0 0 0,0 0 0 0 0,1-1 0 0 0,-2 9 0 0 0,-6 29 0 0 0,-13 33 0 0 0,21-71 0 0 0,-1 1 0 0 0,-1 0 0 0 0,1 0 0 0 0,-5 6 0 0 0,4-7 0 0 0,0 1 0 0 0,1 0 0 0 0,-1-1 0 0 0,-1 9 0 0 0,4-9 0 0 0,-12 24 0 0 0,12-27 0 0 0,-1 1 0 0 0,0-1 0 0 0,0 0 0 0 0,0 0 0 0 0,0 0 0 0 0,0 1 0 0 0,-1-1 0 0 0,1 0 0 0 0,0 0 0 0 0,-1-1 0 0 0,0 1 0 0 0,-1 2 0 0 0,-5 4 0 0 0,-1 6 0 0 0,2-4 0 0 0,2-1 0 0 0,-1 1 0 0 0,-4 14 0 0 0,-17 27 0 0 0,24-44 0 0 0,-1-1 0 0 0,1 0 0 0 0,-1 0 0 0 0,-5 7 0 0 0,-11 19 0 0 0,6-14-36 0 0,1-2 8 0 0,-45 88 81 0 0,54-97-48 0 0,-2 0-1 0 0,-11 13 1 0 0,-4 4-8 0 0,15-16 3 0 0,-2-1 2 0 0,6-5 4 0 0,-1-1 1 0 0,1 1-1 0 0,0 0 0 0 0,0 0 0 0 0,0 1 0 0 0,0-1 0 0 0,0 0 0 0 0,0 1 1 0 0,-2 3-1 0 0,3-4-6 0 0,0 1 0 0 0,-1-1 0 0 0,0 0 0 0 0,0 0 0 0 0,0 0 0 0 0,0 0 0 0 0,0 0 0 0 0,0 0 0 0 0,-3 2 0 0 0,-6 4 0 0 0,5 1 0 0 0,1 2 0 0 0,3-8 0 0 0,1 0 0 0 0,0 0 0 0 0,-1 0 0 0 0,0-1 0 0 0,1 1 0 0 0,-1 0 0 0 0,0-1 0 0 0,-1 1 0 0 0,1-1 0 0 0,-3 3 0 0 0,2-3 4 0 0,1 1 1 0 0,0 0-1 0 0,0 0 0 0 0,0 0 1 0 0,0 0-1 0 0,-1 4 0 0 0,1-3 1 0 0,0 0 0 0 0,0-1 0 0 0,0 1-1 0 0,-1-1 1 0 0,1 0 0 0 0,-5 5 0 0 0,-13 7 22 0 0,9-3 21 0 0,8-8-32 0 0,2-2-11 0 0,-1 0-1 0 0,1 0 0 0 0,0 1 1 0 0,0-1-1 0 0,1 0 0 0 0,-1 1 1 0 0,0-1-1 0 0,1 0 0 0 0,-1 1 0 0 0,1 2 1 0 0,-1-2-2 0 0,0 0 1 0 0,0 1 0 0 0,0-1-1 0 0,0-1 1 0 0,-1 1-1 0 0,1 0 1 0 0,-1 0 0 0 0,0-1-1 0 0,0 1 1 0 0,-2 2-1 0 0,-20 29 11 0 0,17-21-14 0 0,1-5 0 0 0,1 1 0 0 0,-1-1 0 0 0,-9 11 0 0 0,-6 8 0 0 0,17-22 8 0 0,-1-1 1 0 0,1 1-1 0 0,-10 6 1 0 0,12-9-7 0 0,-1-1 0 0 0,1 1 0 0 0,0 0 0 0 0,0 0 0 0 0,0 1 0 0 0,0-1 0 0 0,0 0 0 0 0,0 1 0 0 0,0-1 0 0 0,-1 5 0 0 0,2-3-22 0 0,-13 16-100 0 0,13-20 120 0 0,0 2-2 0 0,-1 1 1 0 0,1-1-1 0 0,-1 0 0 0 0,0 0 1 0 0,0 0-1 0 0,0 0 0 0 0,0 0 1 0 0,-3 1-1 0 0,-30 23 5 0 0,-39 25 169 0 0,37-29-344 0 0,33-20 172 0 0,-13 10 0 0 0,13-8 0 0 0,0-1 0 0 0,0 1 0 0 0,-1-1 0 0 0,1 0 0 0 0,-1 0 0 0 0,-10 4 0 0 0,6-2 0 0 0,-9 4 0 0 0,1 1 0 0 0,0 1 0 0 0,0 0 0 0 0,-14 13 0 0 0,29-22 26 0 0,0 0 1 0 0,0-1-1 0 0,0 1 0 0 0,-1-1 0 0 0,1 1 1 0 0,0-1-1 0 0,-1 0 0 0 0,-2 1 1 0 0,-10 4 55 0 0,-38 18-337 0 0,41-21 255 0 0,-4 3 0 0 0,13-4 0 0 0,-1-1 0 0 0,1 0 0 0 0,-1 1 0 0 0,1-1 0 0 0,-1-1 0 0 0,0 1 0 0 0,1 0 0 0 0,-1-1 0 0 0,-6 0 0 0 0,5 0 0 0 0,1 0 0 0 0,-1 1 0 0 0,0 0 0 0 0,-7 1 0 0 0,-5 3 0 0 0,14-4 0 0 0,0 0 0 0 0,0 0 0 0 0,0-1 0 0 0,0 2 0 0 0,1-1 0 0 0,-1 0 0 0 0,-3 3 0 0 0,-36 19 0 0 0,-1-9 21 0 0,38-12 3 0 0,1-1 0 0 0,0 1 0 0 0,-1-1 0 0 0,1 0 0 0 0,-1-1 0 0 0,0 1 0 0 0,1-1-1 0 0,-8 0 1 0 0,7-1-42 0 0,1 1-1 0 0,-1 0 0 0 0,1 1 1 0 0,-1-1-1 0 0,1 1 0 0 0,-1 0 0 0 0,1 0 1 0 0,-7 3-1 0 0,5-2 79 0 0,0 0 1 0 0,0 0-1 0 0,-11 3 0 0 0,-13 3-13 0 0,-49 15 13 0 0,31-3-60 0 0,34-17 0 0 0,0 2 0 0 0,-22 10 0 0 0,34-14 0 0 0,0 0 0 0 0,0-1 0 0 0,-1 1 0 0 0,1 0 0 0 0,0-1 0 0 0,-1 1 0 0 0,-3 0 0 0 0,-10 2 0 0 0,-17 10 0 0 0,31-12 0 0 0,0 0 0 0 0,0-1 0 0 0,0 1 0 0 0,0-1 0 0 0,0 1 0 0 0,0-1 0 0 0,0 0 0 0 0,-5 0 0 0 0,4 0 0 0 0,1 0 0 0 0,-1 0 0 0 0,0 0 0 0 0,1 1 0 0 0,-1-1 0 0 0,0 1 0 0 0,-2 0 0 0 0,-66 21 45 0 0,20-7-18 0 0,39-11-27 0 0,0-1 0 0 0,-19 2 0 0 0,1 1 0 0 0,-29 8 0 0 0,22-8 0 0 0,25-5 0 0 0,0 1 0 0 0,1 0 0 0 0,-1 1 0 0 0,-11 4 0 0 0,-15 2 0 0 0,24-5 0 0 0,-20 2-13 0 0,-1-2-1 0 0,0-1 1 0 0,-59-4-1 0 0,29-1 4 0 0,31 5 10 0 0,28-1 0 0 0,-1-2 0 0 0,1 1 0 0 0,-1-1 0 0 0,1 0 0 0 0,-11-1 0 0 0,9 0 0 0 0,-1 0 0 0 0,1 1 0 0 0,-14 0 0 0 0,5 1 0 0 0,14-1 0 0 0,1 0 0 0 0,-1 1 0 0 0,1-1 0 0 0,-1 1 0 0 0,1 0 0 0 0,-1 0 0 0 0,1 0 0 0 0,-3 1 0 0 0,3-1 0 0 0,-1 0 0 0 0,1 0 0 0 0,0 0 0 0 0,-1 0 0 0 0,1 0 0 0 0,0-1 0 0 0,-1 1 0 0 0,-3-1 0 0 0,-5 1 0 0 0,-1-1 0 0 0,0 2 0 0 0,0 0 0 0 0,-21 6 0 0 0,24-5 0 0 0,-9 2 0 0 0,14-3 0 0 0,-1-1 0 0 0,1 0 0 0 0,-1 1 0 0 0,1-2 0 0 0,-1 1 0 0 0,-4 0 0 0 0,-2 1 0 0 0,8-1 0 0 0,1 0 0 0 0,-1-1 0 0 0,0 1 0 0 0,1-1 0 0 0,-1 0 0 0 0,0 1 0 0 0,1-1 0 0 0,-4-1 0 0 0,-14 3 0 0 0,10 0 0 0 0,0-1 0 0 0,-19 0 0 0 0,26-2 0 0 0,0 1 0 0 0,0 0 0 0 0,0 0 0 0 0,0 1 0 0 0,0-1 0 0 0,0 1 0 0 0,0-1 0 0 0,0 1 0 0 0,0 0 0 0 0,0 0 0 0 0,-4 3 0 0 0,6-4 0 0 0,-1 1 0 0 0,1-1 0 0 0,0 1 0 0 0,0-1 0 0 0,0 1 0 0 0,-1-1 0 0 0,1 1 0 0 0,0-1 0 0 0,-1 0 0 0 0,1 0 0 0 0,0 0 0 0 0,-2 0 0 0 0,-29 0 0 0 0,29 0 0 0 0,0 0 0 0 0,0 0 0 0 0,1 0 0 0 0,-1 0 0 0 0,0 1 0 0 0,1-1 0 0 0,-1 1 0 0 0,-4 1 0 0 0,-28 6 0 0 0,8-5 0 0 0,15 2 0 0 0,7-4 0 0 0,1 1 0 0 0,-1-1 0 0 0,0 1 0 0 0,1-1 0 0 0,-9 0 0 0 0,-72 20 0 0 0,61-14 0 0 0,20-6 0 0 0,-1 1 0 0 0,0-1 0 0 0,0 0 0 0 0,-10 1 0 0 0,-64 7 0 0 0,-51-18 0 0 0,119 8 0 0 0,0 0 0 0 0,0 0 0 0 0,-19-6 0 0 0,4 3 0 0 0,-1 4 0 0 0,18 0 0 0 0,7 1 0 0 0,0-1 0 0 0,0 0 0 0 0,-1-1 0 0 0,1 1 0 0 0,0 0 0 0 0,0-1 0 0 0,0 1 0 0 0,-1-1 0 0 0,1 1 0 0 0,0-1 0 0 0,-3-1 0 0 0,1-1 0 0 0,-23 2 0 0 0,17 1 0 0 0,5 0 0 0 0,0 0 0 0 0,0 0 0 0 0,0-1 0 0 0,-8-1 0 0 0,1-2 0 0 0,1 0 0 0 0,-14-9 0 0 0,7 9 0 0 0,16 4 0 0 0,1 0 0 0 0,-1 0 0 0 0,0-1 0 0 0,1 1 0 0 0,-1 0 0 0 0,0-1 0 0 0,1 1 0 0 0,-1-1 0 0 0,1 0 0 0 0,-1 0 0 0 0,-1 0 0 0 0,3 0 0 0 0,-1 0 0 0 0,1 1 0 0 0,-1-1 0 0 0,1 1 0 0 0,-1-1 0 0 0,1 1 0 0 0,-1-1 0 0 0,0 1 0 0 0,1-1 0 0 0,-1 1 0 0 0,0 0 0 0 0,1-1 0 0 0,-1 1 0 0 0,0 0 0 0 0,1 0 0 0 0,-1 0 0 0 0,0-1 0 0 0,0 1 0 0 0,-1 0 0 0 0,-14-1 0 0 0,-80-22 0 0 0,47 9 0 0 0,43 12-9 0 0,-1 0 0 0 0,0 0 0 0 0,-10-5 0 0 0,-14-5-19 0 0,10 6 28 0 0,-33-12 0 0 0,48 15 0 0 0,-2 0 0 0 0,1 1 0 0 0,-1-1 0 0 0,-11-1 0 0 0,12 1 1 0 0,0 0-1 0 0,0-1 1 0 0,-8-4-1 0 0,-12-6-13 0 0,0-4-40 0 0,-49-21-207 0 0,-19-13 464 0 0,67 38-224 0 0,23 12 15 0 0,0 0 0 0 0,0-1 0 0 0,1 1 0 0 0,-1-1 1 0 0,1 0-1 0 0,-1 0 0 0 0,1 0 0 0 0,-5-5 0 0 0,1 0 5 0 0,0 0 0 0 0,0 1 0 0 0,-1 0 0 0 0,0 0 0 0 0,-1 1 0 0 0,1 0 0 0 0,-15-6 0 0 0,-23-7 0 0 0,17 5 0 0 0,-38-19-64 0 0,27 9 44 0 0,28 17 9 0 0,0 0 0 0 0,1-1 0 0 0,-16-14 0 0 0,25 20 11 0 0,0 0 0 0 0,0 0 0 0 0,0 0 0 0 0,-1 1 0 0 0,1-1 0 0 0,0 1 0 0 0,-1-1 0 0 0,-4 0 0 0 0,-11-5 0 0 0,18 7 0 0 0,-1 0 0 0 0,1-1 0 0 0,0 1 0 0 0,-1-1 0 0 0,1 1 0 0 0,0-1 0 0 0,0 0 0 0 0,-1 0 0 0 0,1 0 0 0 0,0 1 0 0 0,0-1 0 0 0,0 0 0 0 0,0 0 0 0 0,0-1 0 0 0,-1 0 0 0 0,-5-4 0 0 0,-3 2 0 0 0,1-1 0 0 0,-1-1 0 0 0,1 0 0 0 0,0 0 0 0 0,0-1 0 0 0,-12-11 0 0 0,19 15 0 0 0,-35-21 0 0 0,8 7 0 0 0,-37-18 0 0 0,59 30 0 0 0,-1 1 0 0 0,1 0 0 0 0,-13-4 0 0 0,-18-10 0 0 0,31 13 0 0 0,-3 0 0 0 0,-35-26 0 0 0,38 26 0 0 0,0 0 0 0 0,1 1 0 0 0,-2-1 0 0 0,-14-5 0 0 0,-25-19 0 0 0,25 14 0 0 0,18 12 0 0 0,-1-1 0 0 0,1 1 0 0 0,-1 0 0 0 0,-6-3 0 0 0,5 4 0 0 0,1-1 0 0 0,1 0 0 0 0,-1-1 0 0 0,0 1 0 0 0,-3-5 0 0 0,-23-16 0 0 0,-30-24 0 0 0,45 35 0 0 0,-24-14 0 0 0,28 18 0 0 0,10 8 0 0 0,0 0 0 0 0,1 0 0 0 0,-1 0 0 0 0,1 0 0 0 0,-1 0 0 0 0,1-1 0 0 0,-1 1 0 0 0,1 0 0 0 0,0-1 0 0 0,-1 1 0 0 0,0-3 0 0 0,-3-4 0 0 0,-1-1 0 0 0,-1 1 0 0 0,-13-14 0 0 0,10 13 0 0 0,-7-4 0 0 0,-24-16 0 0 0,35 25 0 0 0,0 0 0 0 0,0 0 0 0 0,0-1 0 0 0,1 1 0 0 0,0-1 0 0 0,0-1 0 0 0,0 1 0 0 0,-5-7 0 0 0,8 8 0 0 0,-2 0 0 0 0,1 0 0 0 0,0 1 0 0 0,-1-1 0 0 0,0 1 0 0 0,1-1 0 0 0,-1 1 0 0 0,-8-4 0 0 0,-9-8 0 0 0,16 10-7 0 0,-19-18-58 0 0,22 19 55 0 0,-1 1 1 0 0,1-1-1 0 0,-1 1 0 0 0,0 0 0 0 0,-1 0 1 0 0,-3-2-1 0 0,-8-9-47 0 0,1 2 46 0 0,12 11 6 0 0,1 0 0 0 0,-1 0-1 0 0,0 0 1 0 0,1-1 0 0 0,-1 1-1 0 0,1-1 1 0 0,-1 1-1 0 0,1-1 1 0 0,-2-2 0 0 0,-4-6-7 0 0,5 7 12 0 0,0 1 0 0 0,0-1 0 0 0,0 0 0 0 0,1 0 0 0 0,-1 0 1 0 0,1 0-1 0 0,0-1 0 0 0,-1-4 0 0 0,2 7 0 0 0,0 0 0 0 0,0 1 0 0 0,0-1 0 0 0,-1 1 0 0 0,1-1 0 0 0,0 0 0 0 0,0 1 0 0 0,0-1 0 0 0,0 1 0 0 0,-1-1 0 0 0,1 0 0 0 0,0 1 0 0 0,0-1 0 0 0,-1 1 0 0 0,1-1 0 0 0,0 1 0 0 0,-1-1 0 0 0,1 1 0 0 0,-1-1 0 0 0,1 1 0 0 0,-1 0 0 0 0,1-1 0 0 0,-1 1 0 0 0,1 0 0 0 0,-1-1 0 0 0,-1 0 0 0 0,-19-27 0 0 0,-11-14 0 0 0,28 38 0 0 0,0 0 0 0 0,0 1 0 0 0,0-2 0 0 0,-4-6 0 0 0,4 6 0 0 0,0 0 0 0 0,0 0 0 0 0,0 0 0 0 0,-8-6 0 0 0,9 8 0 0 0,1 0 0 0 0,-1 0 0 0 0,1 0 0 0 0,0 0 0 0 0,0-1 0 0 0,1 1 0 0 0,-1-1 0 0 0,0 1 0 0 0,1-1 0 0 0,-1-3 0 0 0,0 1 0 0 0,1 1 0 0 0,-1 0 0 0 0,-1 0 0 0 0,1 0 0 0 0,-5-6 0 0 0,1 3 0 0 0,1-2 0 0 0,-7-13 0 0 0,7 13 0 0 0,0 0 0 0 0,-10-13 0 0 0,14 21 0 0 0,0 1 0 0 0,1 0 0 0 0,-1-1 0 0 0,1 1 0 0 0,-1-1 0 0 0,1 1 0 0 0,-1-1 0 0 0,1 1 0 0 0,0 0 0 0 0,-1-3 0 0 0,1 2 0 0 0,0 0 0 0 0,0 0 0 0 0,-1 0 0 0 0,1 0 0 0 0,-1 0 0 0 0,1 0 0 0 0,-1 0 0 0 0,0 0 0 0 0,0 0 0 0 0,0 0 0 0 0,0 0 0 0 0,0 1 0 0 0,0-1 0 0 0,-1 0 0 0 0,1 1 0 0 0,0-1 0 0 0,-3 0 0 0 0,1-1 0 0 0,1 1 0 0 0,0-1 0 0 0,0 1 0 0 0,0-1 0 0 0,0 0 0 0 0,0 1 0 0 0,0-1 0 0 0,-1-4 0 0 0,-38-69 0 0 0,39 74-4 0 0,1-1-1 0 0,0 1 1 0 0,-1-1-1 0 0,0 1 1 0 0,1 0 0 0 0,-1-1-1 0 0,0 1 1 0 0,-4-3-1 0 0,-2-4-30 0 0,-18-31-47 0 0,13 21 59 0 0,-18-36 0 0 0,4 8-30 0 0,-11-21 0 0 0,18 32-18 0 0,-1 4 59 0 0,12 13 12 0 0,6 15 0 0 0,1 0 0 0 0,0 0 0 0 0,0-1 0 0 0,1 1 0 0 0,-2-6 0 0 0,0 1-9 0 0,-1 0 1 0 0,1 0-1 0 0,-6-9 0 0 0,2 4-9 0 0,-9-21 8 0 0,10 21 10 0 0,0 0 0 0 0,-1 0 0 0 0,-1 0-1 0 0,-18-24 1 0 0,24 35 0 0 0,0 1 0 0 0,1-1 0 0 0,-1 0 0 0 0,1 0 0 0 0,0-1 0 0 0,-1 1 0 0 0,2 0 0 0 0,-1 0 0 0 0,0 0 0 0 0,0-6 0 0 0,1 5 0 0 0,-1 0 0 0 0,1 1 0 0 0,-1-1 0 0 0,0 1 0 0 0,0-1 0 0 0,-4-6 0 0 0,4 7 0 0 0,-1 0 0 0 0,1-1 0 0 0,0 1 0 0 0,0 0 0 0 0,0-1 0 0 0,0-5 0 0 0,0 5 0 0 0,1 0 0 0 0,-1 1 0 0 0,0-1 0 0 0,0 1 0 0 0,-3-7 0 0 0,2 5 0 0 0,0 0 0 0 0,1 0 0 0 0,-1 0 0 0 0,1 0 0 0 0,0 0 0 0 0,0-1 0 0 0,1-8 0 0 0,-5-21 0 0 0,0 16 0 0 0,1 0 0 0 0,1-1 0 0 0,0-36 0 0 0,1 27 0 0 0,1 23 0 0 0,0-1 0 0 0,1 1 0 0 0,0 0 0 0 0,0 0 0 0 0,1-1 0 0 0,1-7 0 0 0,0 1 0 0 0,-1 0 0 0 0,-1 0 0 0 0,1 1 0 0 0,-3-16 0 0 0,1-6 0 0 0,-5-61 0 0 0,1 42 0 0 0,2 31 0 0 0,2 18 0 0 0,0 0 0 0 0,1 1 0 0 0,-1-1 0 0 0,1 0 0 0 0,0 0 0 0 0,0 0 0 0 0,0 1 0 0 0,1-6 0 0 0,1-2 0 0 0,0 0 0 0 0,-2 0 0 0 0,1 0 0 0 0,-1-1 0 0 0,-1 1 0 0 0,0 0 0 0 0,-3-14 0 0 0,3 17 0 0 0,0 0 0 0 0,1 0 0 0 0,0 0 0 0 0,2-10 0 0 0,-1 8 0 0 0,-1 1 0 0 0,0-1 0 0 0,-1-16 0 0 0,-14-83 0 0 0,11 67 0 0 0,2-77 0 0 0,2 73 0 0 0,5-31 128 0 0,-2 44-128 0 0,-1 26 0 0 0,-2-1 0 0 0,1 0 0 0 0,-1 1 0 0 0,-1-15 0 0 0,-1 9 0 0 0,1 0 0 0 0,1 0 0 0 0,0 0 0 0 0,3-20 0 0 0,-3 25 0 0 0,0 1 0 0 0,0-1 0 0 0,-1 0 0 0 0,1 1 0 0 0,-4-10 0 0 0,-1-22 0 0 0,5 0 0 0 0,1 10 0 0 0,-1 0 0 0 0,-5-32 0 0 0,2 40 0 0 0,2 0 0 0 0,2-34 0 0 0,1 11 0 0 0,3-52 0 0 0,6 31 64 0 0,-6 9 0 0 0,6-25-64 0 0,-6 15 64 0 0,-4 59-64 0 0,0-1 0 0 0,0 1 0 0 0,1 0 0 0 0,0 0 0 0 0,3-9 0 0 0,4-13 0 0 0,-9 25 0 0 0,-1 3 0 0 0,1 0 0 0 0,0 0 0 0 0,0 0 0 0 0,0 1 0 0 0,0-1 0 0 0,0 0 0 0 0,1 0 0 0 0,-1 0 0 0 0,0 0 0 0 0,0 0 0 0 0,0 1 0 0 0,1-1 0 0 0,-1 0 0 0 0,1 0 0 0 0,-1 1 0 0 0,0-1 0 0 0,1 0 0 0 0,-1 0 0 0 0,1 1 0 0 0,-1-1 0 0 0,2 0 0 0 0,0-3 0 0 0,0 0 0 0 0,-1-1 0 0 0,1 1 0 0 0,-1 0 0 0 0,0-1 0 0 0,0 1 0 0 0,0 0 0 0 0,-1-6 0 0 0,1 4 0 0 0,0 1 0 0 0,-1 0 0 0 0,2-1 0 0 0,-1 1 0 0 0,3-6 0 0 0,12-41 0 0 0,-10 32 0 0 0,-5 16 0 0 0,0 0 0 0 0,0 0 0 0 0,1 0 0 0 0,-1 0 0 0 0,3-4 0 0 0,3-5 0 0 0,-1-1 0 0 0,0 0 0 0 0,-1 0 0 0 0,-1 0 0 0 0,4-21 0 0 0,-5 22 0 0 0,1-2 11 0 0,1 1 0 0 0,10-21 0 0 0,-9 22-1 0 0,-1 0 1 0 0,6-21-1 0 0,0-7-10 0 0,17-41 0 0 0,-20 48 0 0 0,-8 29 0 0 0,1-1 0 0 0,0 1 0 0 0,1 0 0 0 0,-1-1 0 0 0,5-8 0 0 0,9-18 0 0 0,-11 22 0 0 0,1-1 0 0 0,8-12 0 0 0,9-17 0 0 0,-18 34 0 0 0,-1-1 0 0 0,0 0 0 0 0,0 0 0 0 0,4-14 0 0 0,6-15 0 0 0,0-1 0 0 0,-10 27 0 0 0,0 1 0 0 0,0-1 0 0 0,6-9 0 0 0,-1 4 0 0 0,-1-1 0 0 0,6-22 0 0 0,-8 24 0 0 0,0 0 0 0 0,0 0 0 0 0,10-16 0 0 0,56-100 0 0 0,-56 93 0 0 0,7-15 0 0 0,0 0 0 0 0,-15 38 0 0 0,-4 7 0 0 0,1 1 0 0 0,0-1 0 0 0,0 1 0 0 0,5-6 0 0 0,0 1 0 0 0,-1 0 0 0 0,0 0 0 0 0,-1-1 0 0 0,9-18 0 0 0,5 2 0 0 0,-12 8 0 0 0,41-80 0 0 0,-46 93 0 0 0,-1-1 0 0 0,0 1 0 0 0,4-15 0 0 0,3-8 0 0 0,-1 10 0 0 0,20-28 0 0 0,1-3 0 0 0,-3-1 0 0 0,-19 36 0 0 0,1 0 0 0 0,0 1 0 0 0,16-21 0 0 0,-5 9 0 0 0,34-58-64 0 0,-28 47 64 0 0,-22 31 0 0 0,1 1 0 0 0,-1-1 0 0 0,7-6 0 0 0,10-15 0 0 0,-11 12 0 0 0,1 1 0 0 0,0 1 0 0 0,16-18 0 0 0,1 0 0 0 0,-1-1 0 0 0,-15 22 0 0 0,-2-1 0 0 0,14-18 0 0 0,48-74-72 0 0,-67 97 72 0 0,0-1 0 0 0,1 2 0 0 0,7-8 0 0 0,10-12 0 0 0,-9 6 0 0 0,-12 15 0 0 0,1 1 0 0 0,0-1 0 0 0,0 1 0 0 0,0 0 0 0 0,0 0 0 0 0,1 1 0 0 0,-1-1 0 0 0,1 1 0 0 0,0 0 0 0 0,0 0 0 0 0,0 0 0 0 0,5-3 0 0 0,-1 2 0 0 0,0-1 0 0 0,-1 0 0 0 0,1-1 0 0 0,-1 0 0 0 0,-1 0 0 0 0,1-1 0 0 0,-1 1 0 0 0,9-14 0 0 0,21-20 0 0 0,10-8 2 0 0,-33 33-5 0 0,1 1 0 0 0,0 1 0 0 0,26-20-1 0 0,-34 28-5 0 0,0 0-1 0 0,0 0 0 0 0,8-12 0 0 0,9-6-4 0 0,70-68 14 0 0,-76 69 0 0 0,-13 17 0 0 0,1-1 0 0 0,-1 1 0 0 0,10-9 0 0 0,11-9 0 0 0,-18 15 0 0 0,1 0 0 0 0,16-11 0 0 0,19-17 0 0 0,-33 28 0 0 0,0 0 0 0 0,-1 0 0 0 0,14-16 0 0 0,-15 14 0 0 0,1 1 0 0 0,16-13 0 0 0,1 9 0 0 0,-23 12 0 0 0,0 0 0 0 0,0-1 0 0 0,0 1 0 0 0,-1-1 0 0 0,1 1 0 0 0,0-1 0 0 0,-1 0 0 0 0,4-3 0 0 0,62-62 0 0 0,-51 46 0 0 0,-15 18 0 0 0,0 0 0 0 0,0 0 0 0 0,1 0 0 0 0,-1 0 0 0 0,1 0 0 0 0,5-3 0 0 0,7-6 0 0 0,0-1 0 0 0,23-24 0 0 0,1-2 0 0 0,-38 38 0 0 0,7-6 0 0 0,0 0 0 0 0,-1 0 0 0 0,0 0 0 0 0,-1-1 0 0 0,9-13 0 0 0,12-11 0 0 0,-24 28 0 0 0,0 0 0 0 0,1 0 0 0 0,-1 1 0 0 0,0-1 0 0 0,7-3 0 0 0,13-16 0 0 0,52-61 0 0 0,-74 82 0 0 0,0 0 0 0 0,1 1 0 0 0,-1-1 0 0 0,0 1 0 0 0,1-1 0 0 0,0 1 0 0 0,-1 0 0 0 0,1 0 0 0 0,3-2 0 0 0,14-9 0 0 0,17-12 0 0 0,-28 19 0 0 0,0 0 0 0 0,-1 0 0 0 0,0-1 0 0 0,6-7 0 0 0,14-11 0 0 0,-18 18 0 0 0,0-1 0 0 0,14-16 0 0 0,-15 14 0 0 0,1 1 0 0 0,18-14 0 0 0,32-29 0 0 0,-56 49 0 0 0,0 0 0 0 0,0 0 0 0 0,0-1 0 0 0,-1 1 0 0 0,1-1 0 0 0,0 0 0 0 0,-1 0 0 0 0,4-5 0 0 0,-3 4 0 0 0,0 1 0 0 0,0 0 0 0 0,0 0 0 0 0,1 0 0 0 0,-1 0 0 0 0,5-2 0 0 0,17-15 0 0 0,-17 12-5 0 0,1 0 0 0 0,0 0 0 0 0,0 1-1 0 0,1 0 1 0 0,0 0 0 0 0,0 1 0 0 0,17-7 0 0 0,-7 2-7 0 0,-11 7 6 0 0,7-5 5 0 0,0 0-1 0 0,29-21 0 0 0,-32 20 2 0 0,1 0 0 0 0,22-10 0 0 0,-23 13 0 0 0,0-1 0 0 0,0 0 0 0 0,17-15 0 0 0,4-2 0 0 0,-26 20 0 0 0,0-1 0 0 0,12-10 0 0 0,-14 11 0 0 0,-1 1-1 0 0,2-1 1 0 0,-1 2-1 0 0,0-1 0 0 0,11-4 1 0 0,15-9 18 0 0,54-31 55 0 0,-35 21-73 0 0,-22 12 0 0 0,-10 10 3 0 0,-16 4-5 0 0,0 1 0 0 0,0-1 0 0 0,0 1-1 0 0,-1-1 1 0 0,1 0 0 0 0,4-2 0 0 0,7-4-8 0 0,-1 0 0 0 0,0-1 0 0 0,0-1 0 0 0,-1 0 0 0 0,17-16 0 0 0,-4 1 10 0 0,1 2 0 0 0,48-31 0 0 0,-17 10 0 0 0,-29 21 0 0 0,-12 10 0 0 0,25-15 0 0 0,-31 20 0 0 0,-1 0 0 0 0,1 0 0 0 0,-1-1 0 0 0,11-12 0 0 0,13-12 0 0 0,25-18 0 0 0,-40 38 0 0 0,-16 11 0 0 0,1-1 0 0 0,-1 1 0 0 0,0 0 0 0 0,0-1 0 0 0,1 0 0 0 0,-1 1 0 0 0,1-3 0 0 0,-2 3 0 0 0,11-12 0 0 0,0 1 0 0 0,1 0 0 0 0,19-15 0 0 0,-24 22 0 0 0,-2-1-1 0 0,1 0 1 0 0,0-1 0 0 0,-1 1-1 0 0,-1-1 1 0 0,7-9-1 0 0,26-46 15 0 0,-30 48 15 0 0,1 0 0 0 0,0 1 1 0 0,19-21-1 0 0,-14 19-55 0 0,0 0 1 0 0,-2-1-1 0 0,1-1 1 0 0,16-30-1 0 0,-25 41 26 0 0,0 0 0 0 0,0 0 0 0 0,1 0 0 0 0,10-10 0 0 0,-8 9 0 0 0,0-1 0 0 0,9-13 0 0 0,21-28 0 0 0,-24 33 0 0 0,19-31 0 0 0,-29 42 0 0 0,1-1 0 0 0,1 1 0 0 0,7-8 0 0 0,9-10 0 0 0,-11 10-11 0 0,0 1 1 0 0,1 0-1 0 0,0 1 0 0 0,1 1 1 0 0,25-18-1 0 0,-32 24 11 0 0,0 0 0 0 0,-1 0 0 0 0,1-1 0 0 0,-1 0 0 0 0,0 1 0 0 0,6-11 0 0 0,8-10 0 0 0,20-27 0 0 0,-31 42 0 0 0,1 0 0 0 0,-2 0 0 0 0,0-1 0 0 0,7-15 0 0 0,-9 19 0 0 0,-1 0 0 0 0,1 1 0 0 0,8-12 0 0 0,8-14 0 0 0,-18 29 0 0 0,-1 1 0 0 0,0 0 0 0 0,1 0 0 0 0,-1 0 0 0 0,1 1 0 0 0,-1-1 0 0 0,1 0 0 0 0,3-2 0 0 0,-4 3 0 0 0,1-1 0 0 0,0 1 0 0 0,-1-1 0 0 0,1 0 0 0 0,-1 1 0 0 0,1-1 0 0 0,-1 0 0 0 0,0 0 0 0 0,2-3 0 0 0,1-1 4 0 0,0-1-1 0 0,0 1 0 0 0,1 0 1 0 0,-1 0-1 0 0,2 0 1 0 0,6-6-1 0 0,18-22 26 0 0,-23 25-4 0 0,1 0 0 0 0,12-12 0 0 0,-12 13-9 0 0,1 0 0 0 0,9-15 0 0 0,30-33-224 0 0,-43 50 208 0 0,0-1 0 0 0,0 1 0 0 0,0-1 0 0 0,12-8 0 0 0,-12 10 0 0 0,0 1 0 0 0,0-1 0 0 0,-1 0 0 0 0,1 0 0 0 0,-1-1 0 0 0,-1 1 0 0 0,5-7 0 0 0,16-22 0 0 0,-6 13 0 0 0,-12 13 0 0 0,0 1 0 0 0,1 0 0 0 0,0 0 0 0 0,8-5 0 0 0,3-2 0 0 0,0-1 0 0 0,-1 0 0 0 0,0-1 0 0 0,19-24 0 0 0,-6 8 39 0 0,-23 27-25 0 0,-1-1 0 0 0,-1 0 0 0 0,1 0 0 0 0,-1 0 0 0 0,0-1 0 0 0,5-8 0 0 0,0-4 11 0 0,1 1 0 0 0,20-23-1 0 0,-18 23-19 0 0,7-5-5 0 0,7-12 0 0 0,-14 17 0 0 0,1 1 0 0 0,0 1 0 0 0,1 0 0 0 0,34-27 0 0 0,-37 32 0 0 0,1-1 0 0 0,18-23 0 0 0,-1 2 0 0 0,62-67 0 0 0,-72 81 0 0 0,-16 16 0 0 0,0-1 0 0 0,0 1 0 0 0,0-1 0 0 0,4-6 0 0 0,17-23 0 0 0,-14 20 0 0 0,16-27 0 0 0,-19 28 0 0 0,0 1 0 0 0,2 0 0 0 0,18-19 0 0 0,-8 9 0 0 0,-2 3 0 0 0,28-34 0 0 0,-41 45 0 0 0,0 1 0 0 0,0-1 0 0 0,-1 0 0 0 0,0 0 0 0 0,-1-1 0 0 0,4-8 0 0 0,-3 5 0 0 0,0 1 0 0 0,10-17 0 0 0,5-11 0 0 0,-16 32 0 0 0,0 1 0 0 0,0-1 0 0 0,1 1 0 0 0,4-7 0 0 0,-4 7 0 0 0,0 0 0 0 0,-1 0 0 0 0,1-1 0 0 0,3-9 0 0 0,-3 7 0 0 0,0 0 0 0 0,0 1 0 0 0,10-14 0 0 0,4-7 0 0 0,10-14 0 0 0,-19 30 0 0 0,-2 1 0 0 0,1-1 0 0 0,8-19 0 0 0,-14 27 0 0 0,0-1 0 0 0,1 1 0 0 0,-1 0 0 0 0,1 0 0 0 0,1 0 0 0 0,-1 0 0 0 0,6-5 0 0 0,-5 6 0 0 0,-1-1 0 0 0,1 0 0 0 0,-1 0 0 0 0,0 0 0 0 0,5-9 0 0 0,19-35 0 0 0,-23 40 0 0 0,0 1 0 0 0,1 0 0 0 0,6-7 0 0 0,3-6 0 0 0,10-20 0 0 0,23-55 0 0 0,-40 78 0 0 0,11-18 0 0 0,-10 20 0 0 0,-1 0 0 0 0,10-30 0 0 0,-6 13 0 0 0,-10 27 0 0 0,1 0 0 0 0,0 0 0 0 0,0 0 0 0 0,0 1 0 0 0,1-1 0 0 0,-1 0 0 0 0,1 1 0 0 0,0 0 0 0 0,1-1 0 0 0,-1 2 0 0 0,5-6 0 0 0,14-18 0 0 0,-18 23 0 0 0,0-1 0 0 0,0 0 0 0 0,0-1 0 0 0,-1 1 0 0 0,0-1 0 0 0,0 1 0 0 0,2-8 0 0 0,9-14 0 0 0,-14 27 0 0 0,3-6 0 0 0,1 1 0 0 0,-1 0 0 0 0,1 0 0 0 0,0 1 0 0 0,8-9 0 0 0,5-5 0 0 0,25-38 0 0 0,-20 26 0 0 0,-18 25 0 0 0,-1-1 0 0 0,0 1 0 0 0,0-1 0 0 0,-1 0 0 0 0,1 0 0 0 0,1-8 0 0 0,2 6 0 0 0,-3 5 7 0 0,1 0 0 0 0,0 0 0 0 0,-1-1 0 0 0,0 1 1 0 0,0-1-1 0 0,0 0 0 0 0,0 0 0 0 0,2-5 0 0 0,3-5 7 0 0,-5 10-4 0 0,-1 0 0 0 0,1-1 0 0 0,-1 1 0 0 0,2-9 0 0 0,0 2-10 0 0,0 1 0 0 0,1-1 0 0 0,6-11 0 0 0,-5 12 0 0 0,-1-1 0 0 0,7-19 0 0 0,2-5 25 0 0,-8 22-12 0 0,0-2 0 0 0,4-16 0 0 0,-6 17-13 0 0,1 1 0 0 0,1 0 0 0 0,0 0 0 0 0,11-19 0 0 0,-8 14 0 0 0,-7 13 0 0 0,0 0 0 0 0,1-1 0 0 0,0 1 0 0 0,0 0 0 0 0,6-8 0 0 0,-6 9 0 0 0,-1 0 0 0 0,1-1 0 0 0,-1 1 0 0 0,0-1 0 0 0,0 1 0 0 0,1-7 0 0 0,9-19 0 0 0,-9 24 0 0 0,0-1 0 0 0,0 0 0 0 0,-1 0 0 0 0,3-13 0 0 0,-4 14 0 0 0,0 0 0 0 0,1 0 0 0 0,0 0 0 0 0,0 0 0 0 0,0 1 0 0 0,1-1 0 0 0,3-5 0 0 0,-4 7 0 0 0,0 0 0 0 0,0 1 0 0 0,-1-1 0 0 0,0 0 0 0 0,0 0 0 0 0,0 0 0 0 0,0 0 0 0 0,-1 0 0 0 0,1 0 0 0 0,-1 0 0 0 0,0-4 0 0 0,4-26 0 0 0,1-19 0 0 0,-1 27 0 0 0,-4 19 0 0 0,1 0 0 0 0,0 0 0 0 0,4-11 0 0 0,-4 14 0 0 0,0 0 0 0 0,-1 0 0 0 0,1 0 0 0 0,-1 0 0 0 0,0 0 0 0 0,0 0 0 0 0,0 0 0 0 0,-2-7 0 0 0,2 7 0 0 0,-1 0 0 0 0,1 0 0 0 0,0-1 0 0 0,0 1 0 0 0,0 0 0 0 0,0 0 0 0 0,2-5 0 0 0,0-5 0 0 0,1 0 0 0 0,-2 0 0 0 0,0 0 0 0 0,-1-1 0 0 0,-2-19 0 0 0,1-9 0 0 0,1-89-64 0 0,-5 63 4 0 0,-1 35 48 0 0,6 30 12 0 0,-1 1 1 0 0,1-1-1 0 0,-1 0 0 0 0,0 0 1 0 0,-3-6-1 0 0,0-4-13 0 0,-2-13-48 0 0,4 14 34 0 0,-2-1 0 0 0,1 1-1 0 0,-8-18 1 0 0,9 27 24 0 0,1 0 1 0 0,0 1 0 0 0,0-1 0 0 0,0 0 0 0 0,0-7-1 0 0,1 7 4 0 0,0 1-1 0 0,-1-1 0 0 0,1 1 1 0 0,-1-1-1 0 0,0 1 0 0 0,0 0 1 0 0,-3-6-1 0 0,2 4 0 0 0,0-1 0 0 0,1 1 0 0 0,-1-1 0 0 0,1 0 0 0 0,0 1 0 0 0,0-9 0 0 0,-4-15 0 0 0,0 8-6 0 0,4 14-2 0 0,-1 0 0 0 0,0-1 0 0 0,-1 1 0 0 0,0 0 1 0 0,-3-7-1 0 0,-10-29-3 0 0,-11-32 11 0 0,11 23-11 0 0,0 1-53 0 0,11 17 11 0 0,-2 3 25 0 0,6 25 21 0 0,0 0 0 0 0,-1 0-1 0 0,1 0 1 0 0,-4-7 0 0 0,2 7-3 0 0,1-1 1 0 0,0 0-1 0 0,0 0 1 0 0,1 1-1 0 0,0-1 0 0 0,-1-11 1 0 0,3-45-102 0 0,0 24 81 0 0,2 16-4 0 0,-2 19 25 0 0,0 0 0 0 0,-1 0 0 0 0,1 1-1 0 0,-1-1 1 0 0,0 0 0 0 0,0 0-1 0 0,0 0 1 0 0,-1-4 0 0 0,-26-77-119 0 0,12 6-11 0 0,14 74 131 0 0,1 0 0 0 0,-1 0 0 0 0,1 0 0 0 0,-1 0 0 0 0,2 0 0 0 0,0-8 0 0 0,0 6-3 0 0,-1 0-1 0 0,0 0 1 0 0,0 0-1 0 0,0 1 1 0 0,-1-1-1 0 0,0 0 1 0 0,-2-7-1 0 0,-1 3-36 0 0,-1-1 25 0 0,5 9 8 0 0,-1 1 0 0 0,0 0-1 0 0,0-1 1 0 0,0 1-1 0 0,0 0 1 0 0,0 0 0 0 0,0-1-1 0 0,-1 1 1 0 0,1 0-1 0 0,-1 0 1 0 0,-3-3 0 0 0,5 5 13 0 0,-5-9-21 0 0,-17-28-37 0 0,18 27 60 0 0,2 0 0 0 0,-3 1 0 0 0,1 1-11 0 0,2 6-31 0 0,2 0 41 0 0,-1 1 0 0 0,0 0 0 0 0,0 0 0 0 0,1-1 0 0 0,-1 1 0 0 0,0 0 0 0 0,0 0 0 0 0,0 0 0 0 0,0 0 0 0 0,0 0 0 0 0,0 0 0 0 0,-3-1 0 0 0,-2-5 3 0 0,-4-11-14 0 0,8 17-36 0 0,1 1 47 0 0,1 0 1 0 0,-1 0-1 0 0,0 0 1 0 0,1 0-1 0 0,-1 0 0 0 0,0 0 1 0 0,1-1-1 0 0,-1 1 1 0 0,0 0-1 0 0,1 0 0 0 0,-1 0 1 0 0,1-1-1 0 0,-1 1 1 0 0,1 0-1 0 0,-1-1 0 0 0,1 1 1 0 0,-1-1-1 0 0,1 1 0 0 0,-1-1 1 0 0,1 1-1 0 0,-1-1 1 0 0,-1-1 1 0 0,-10-7-47 0 0,11 7-60 0 0,-20-12-78 0 0,-4-4 184 0 0,-1-2-20 0 0,20 15 9 0 0,0 0 0 0 0,-1 1 0 0 0,-10-6 0 0 0,16 10 11 0 0,0 0 0 0 0,1 0 0 0 0,-1-1 0 0 0,0 1 0 0 0,1 0 0 0 0,-1-1 0 0 0,0 1 0 0 0,1 0 0 0 0,-1-1 0 0 0,1 1 0 0 0,-1-1 0 0 0,1 1 0 0 0,-1-1 0 0 0,1 1 0 0 0,-1-1 0 0 0,1 1 0 0 0,0-1 0 0 0,-1-1 0 0 0,-5-8 0 0 0,5 7 0 0 0,0-1 0 0 0,-14-8 0 0 0,-2 3 0 0 0,2-1 0 0 0,14 8 0 0 0,-1-1 0 0 0,1 1 0 0 0,-1 0 0 0 0,0 0 0 0 0,1 0 0 0 0,-1 0 0 0 0,0 0 0 0 0,-1 0 0 0 0,-1-1 0 0 0,-4-6 0 0 0,-12-17 0 0 0,-11-15 0 0 0,27 34 0 0 0,3 4 0 0 0,0-1 0 0 0,-1 1 0 0 0,1 0 0 0 0,-1 0 0 0 0,1-1 0 0 0,-1 1 0 0 0,0 0 0 0 0,-4-4 0 0 0,-9-12 0 0 0,-3-3 0 0 0,-2-7 0 0 0,14 20 0 0 0,0 5 0 0 0,1-1 0 0 0,0-1 0 0 0,0 1 0 0 0,-8-12 0 0 0,5 6 0 0 0,-30-35-75 0 0,30 38 41 0 0,-9-28 15 0 0,12 27 19 0 0,4 0 0 0 0,0 7 0 0 0,1 0 0 0 0,-1 0 0 0 0,1 0 0 0 0,-1 0 0 0 0,0 0 0 0 0,0 0 0 0 0,0 0 0 0 0,0 1 0 0 0,0-1 0 0 0,-2-2 0 0 0,-2-2 0 0 0,-1-3 0 0 0,1 3 0 0 0,0 0 0 0 0,1 0-1 0 0,0-1 1 0 0,0 1 0 0 0,-6-14 0 0 0,1 1 12 0 0,-35-54 41 0 0,39 65-53 0 0,1 4 4 0 0,1 1-1 0 0,0-1 1 0 0,-1 1 0 0 0,0 0-1 0 0,-7-4 1 0 0,8 5-2 0 0,1 1 0 0 0,0 0 0 0 0,0-1 0 0 0,0 1 0 0 0,0-1 1 0 0,0 0-1 0 0,0 0 0 0 0,1 0 0 0 0,-1 0 0 0 0,1 0 0 0 0,-1 0 0 0 0,1 0 0 0 0,0 0 0 0 0,0 0 1 0 0,0-1-1 0 0,0 1 0 0 0,0-1 0 0 0,0 1 0 0 0,0-4 0 0 0,-19-32 62 0 0,19 37-64 0 0,0-1 0 0 0,0 1 0 0 0,0-1 0 0 0,0 1 0 0 0,-1-1 0 0 0,1 1 0 0 0,0-1 0 0 0,-1 1 0 0 0,-1-1 0 0 0,-9-12 0 0 0,8 9 8 0 0,1 0-1 0 0,-1 0 1 0 0,0 0 0 0 0,-1 0-1 0 0,1 1 1 0 0,-1 0 0 0 0,-5-4-1 0 0,4 3 7 0 0,0 0 0 0 0,0 0 0 0 0,-7-10 0 0 0,0 1-6 0 0,10 10 16 0 0,0 1 1 0 0,0 0-1 0 0,0-1 0 0 0,0 0 1 0 0,1 1-1 0 0,0-1 0 0 0,-1 0 1 0 0,-1-5-1 0 0,-14-20 27 0 0,1 2-38 0 0,13 21-32 0 0,0 0 1 0 0,0 0-1 0 0,0 0 0 0 0,-1 1 1 0 0,0 0-1 0 0,-8-7 0 0 0,-8-8-26 0 0,-3-2 42 0 0,18 18 7 0 0,0-1-1 0 0,0-1 0 0 0,-5-6 1 0 0,-9-8 24 0 0,14 15-21 0 0,1 0-1 0 0,0 0 0 0 0,-8-12 0 0 0,5 3 7 0 0,-1 1 0 0 0,-1 0 0 0 0,0 0-1 0 0,-20-18 1 0 0,14 12-15 0 0,14 16 3 0 0,0 0 1 0 0,0 0-1 0 0,-1 0 1 0 0,1 1 0 0 0,0-1-1 0 0,-1 1 1 0 0,-3-3 0 0 0,-21-14 61 0 0,2-1 0 0 0,-39-40 0 0 0,59 56-33 0 0,0 1-1 0 0,1-1 1 0 0,-1 1 0 0 0,0 0-1 0 0,-11-4 1 0 0,9 4 16 0 0,0-1 0 0 0,1 1 0 0 0,-1-1 0 0 0,-8-7 0 0 0,-11-14 173 0 0,15 15-199 0 0,1-1 0 0 0,-1 2 0 0 0,-15-10 0 0 0,12 10-90 0 0,2 0 1 0 0,-21-20-1 0 0,23 20 87 0 0,-1 0-1 0 0,0 0 1 0 0,-20-12-1 0 0,-20-11-97 0 0,35 21 55 0 0,-23-13 1 0 0,28 19 25 0 0,2-1 0 0 0,-1 0 0 0 0,-15-14 0 0 0,23 18 0 0 0,-10-1 0 0 0,5 2 0 0 0,1-1-7 0 0,0 1 0 0 0,0-1 1 0 0,0 0-1 0 0,-9-6 0 0 0,-26-8-23 0 0,16 10 125 0 0,-24-8 178 0 0,-16-10-569 0 0,60 23 284 0 0,1 0 0 0 0,-1 0 0 0 0,0 0-1 0 0,0 1 1 0 0,-5-1 0 0 0,5 1 8 0 0,0 0-1 0 0,0-1 0 0 0,-1 1 1 0 0,-6-3-1 0 0,-9-3-8 0 0,-1 0 0 0 0,-32-3-1 0 0,-17-4-10 0 0,23 7 24 0 0,13 2 0 0 0,-77-8 0 0 0,82 9 10 0 0,24 3 3 0 0,-1 0 0 0 0,0-1-1 0 0,1 0 1 0 0,-1 0 0 0 0,-10-4 0 0 0,11 4 36 0 0,1-1 1 0 0,-1 1 0 0 0,0 0 0 0 0,0 0-1 0 0,-9 0 1 0 0,9 1-96 0 0,0 0 1 0 0,1-1-1 0 0,-1 0 0 0 0,0 0 0 0 0,-6-3 1 0 0,3 2 26 0 0,1 0 1 0 0,-1 0-1 0 0,1 0 0 0 0,-1 1 1 0 0,-18 0-1 0 0,-22-4-4 0 0,8 1 252 0 0,-65 0 1 0 0,14-7-689 0 0,-52 8 735 0 0,17 6-72 0 0,100-1-204 0 0,21-1 0 0 0,1 0 0 0 0,-1-1 0 0 0,1 0 0 0 0,-1 0 0 0 0,1 0 0 0 0,-10-3 0 0 0,13 3 0 0 0,0 0 0 0 0,0 0 0 0 0,0 0 0 0 0,1 0 0 0 0,-1 0 0 0 0,0 0 0 0 0,0 1 0 0 0,0-1 0 0 0,0 1 0 0 0,0-1 0 0 0,1 1 0 0 0,-3 1 0 0 0,-18 3 0 0 0,9-5 0 0 0,1 1 0 0 0,-1 0 0 0 0,-23 5 0 0 0,27-4 0 0 0,-1-1 0 0 0,1-1 0 0 0,-1 1 0 0 0,-15-3 0 0 0,-4 1 0 0 0,4-1-79 0 0,19 2 40 0 0,0-1 0 0 0,0 1 0 0 0,0 0 1 0 0,0 0-1 0 0,-12 2 0 0 0,4 1 74 0 0,0-1 0 0 0,0-1 0 0 0,0 0 0 0 0,-14-1 0 0 0,9-1 34 0 0,-29 4-1 0 0,25-3-68 0 0,17-1 0 0 0,-1 1 0 0 0,1 0 0 0 0,-1 0 0 0 0,1 0 0 0 0,-7 1 0 0 0,-2 1 0 0 0,-88 16 0 0 0,99-17-28 0 0,-1-1 0 0 0,1 0 0 0 0,0 0-1 0 0,-1 0 1 0 0,1 0 0 0 0,-1-1 0 0 0,-4 0 0 0 0,-20-3-155 0 0,5 5 66 0 0,-6-1 116 0 0,-32-4-1 0 0,51 4 100 0 0,0-1 1 0 0,0 1-1 0 0,-13 2 1 0 0,-9 0-517 0 0,26-1 413 0 0,0 0-1 0 0,0 0 0 0 0,0 0 1 0 0,-11 5-1 0 0,-1 0 10 0 0,-72 12-4 0 0,71-15 0 0 0,3-1-107 0 0,13-2 62 0 0,1 0 0 0 0,-1 1 0 0 0,0-1 1 0 0,0 1-1 0 0,-4 1 0 0 0,-72 27 357 0 0,74-27-312 0 0,0 0 0 0 0,0 0 0 0 0,0-1 0 0 0,-7 1 0 0 0,-24 7 0 0 0,10 1-17 0 0,13-5-2 0 0,-1 0 0 0 0,-15 9-1 0 0,28-12-1 0 0,1-1 19 0 0,0 0 0 0 0,0-1 0 0 0,0 1 0 0 0,0 0 0 0 0,0-1 0 0 0,0 1 0 0 0,0-1 0 0 0,0 0 0 0 0,0 1 0 0 0,0-1 0 0 0,0 0 0 0 0,0 0 0 0 0,0 0 0 0 0,-1 0 0 0 0,-1 0 0 0 0,-8 3-10 0 0,1 1-1 0 0,-1 0 1 0 0,-16 8 0 0 0,2 0-3 0 0,12-5 3 0 0,11-6 8 0 0,1 0 0 0 0,-1 0 0 0 0,0 0 0 0 0,1 0 0 0 0,-1-1-1 0 0,0 1 1 0 0,0 0 0 0 0,1-1 0 0 0,-5 1 0 0 0,4 0 3 0 0,-1-1 0 0 0,1 1 0 0 0,-1 0 0 0 0,1 0 0 0 0,-1 0 0 0 0,1 0 0 0 0,0 1 0 0 0,-1-1 0 0 0,-2 4 0 0 0,-8 3-11 0 0,-1-3-14 0 0,11-4 24 0 0,0 0-1 0 0,0 0 0 0 0,1 0 0 0 0,-1 0 1 0 0,0 0-1 0 0,1 1 0 0 0,-1-1 1 0 0,1 1-1 0 0,-3 2 0 0 0,-6 3 3 0 0,0 0 0 0 0,-22 9 0 0 0,7-4 0 0 0,22-9 0 0 0,-1 0 0 0 0,0 0 0 0 0,1 1 0 0 0,-7 6 0 0 0,-13 10 0 0 0,21-18-7 0 0,1 0-1 0 0,0-1 1 0 0,0 1-1 0 0,0 0 1 0 0,0 0-1 0 0,0 0 1 0 0,1 1-1 0 0,-3 2 1 0 0,-15 21-43 0 0,-17 7-14 0 0,28-23 55 0 0,-1-1-1 0 0,-1-1 1 0 0,0 1 0 0 0,0-1 0 0 0,0-1 0 0 0,-17 9 0 0 0,22-12-1 0 0,0 0 0 0 0,0 0 0 0 0,0 0 0 0 0,1 0 0 0 0,0 1 1 0 0,-1 0-1 0 0,2 0 0 0 0,-1 0 0 0 0,0 0 0 0 0,-3 8 0 0 0,-13 18-20 0 0,6-14 18 0 0,6-6-5 0 0,0 0 0 0 0,-14 12-1 0 0,-20 20 18 0 0,-1-5 0 0 0,36-30 0 0 0,-18 25 0 0 0,24-31 0 0 0,0-1 0 0 0,0 1 0 0 0,0 0 0 0 0,0-1 0 0 0,-1 1 0 0 0,1-1 0 0 0,0 0 0 0 0,-1 1 0 0 0,1-1 0 0 0,-1 0 0 0 0,1 0 0 0 0,-3 2 0 0 0,-3 1 0 0 0,-14 12 0 0 0,-17 11 0 0 0,7-8 0 0 0,27-16 0 0 0,-1-1 0 0 0,0 1 0 0 0,1 0 0 0 0,-1 0 0 0 0,1 0 0 0 0,-7 8 0 0 0,3-3 0 0 0,1-1 0 0 0,-1 1 0 0 0,-16 9 0 0 0,-9 9 0 0 0,11-10 0 0 0,11-8 0 0 0,0 0 0 0 0,-14 15 0 0 0,-3 3 0 0 0,24-22-7 0 0,1 0 0 0 0,-1 0 0 0 0,1 0 0 0 0,0 0 0 0 0,0 0 0 0 0,-3 6 0 0 0,-12 19-8 0 0,8-13 15 0 0,-1 0 0 0 0,-1-1 0 0 0,0 0 0 0 0,-1-1 0 0 0,-1 0 0 0 0,0-1 0 0 0,-16 11 0 0 0,11-13 0 0 0,14-8 0 0 0,1-1 0 0 0,0 1 0 0 0,-1 0 0 0 0,1 0 0 0 0,0 0 0 0 0,0 1 0 0 0,1-1 0 0 0,-1 1 0 0 0,1 0 0 0 0,-1 0 0 0 0,-2 6 0 0 0,-3 4 1 0 0,-17 22 1 0 0,-1 2-16 0 0,26-35-28 0 0,1-1 41 0 0,0-1 0 0 0,0 0 1 0 0,0 0-1 0 0,0 1 0 0 0,0-1 0 0 0,-1 0 1 0 0,1 0-1 0 0,0 1 0 0 0,-1-1 1 0 0,1 0-1 0 0,0 0 0 0 0,-1 0 0 0 0,0 1 1 0 0,1-1-1 0 0,-1 0 0 0 0,-1 1 0 0 0,-2 4 3 0 0,-23 45-2 0 0,12-32 0 0 0,10-6 0 0 0,3-3 0 0 0,-9 19 0 0 0,9-25 2 0 0,2-3-3 0 0,-1 0 0 0 0,1 0 0 0 0,0 0 1 0 0,-1 0-1 0 0,1 1 0 0 0,0-1 0 0 0,-1 0 0 0 0,1 0 0 0 0,0 0 1 0 0,0 0-1 0 0,0 1 0 0 0,0-1 0 0 0,0 0 0 0 0,1 2 0 0 0,-2 0-41 0 0,-9 13 31 0 0,5-7 9 0 0,-12 29 4 0 0,13-28-2 0 0,2 1 0 0 0,-7 26 0 0 0,5-20 0 0 0,1-13 0 0 0,-1-2 0 0 0,-1 9 0 0 0,5-9 0 0 0,0-1 0 0 0,0 1 0 0 0,-1-1 0 0 0,1 1 0 0 0,0-1 0 0 0,-1 1 0 0 0,1-1 0 0 0,-1 1 0 0 0,1-1 0 0 0,-1 1 0 0 0,0-1 0 0 0,0 0 0 0 0,0 1 0 0 0,1-1 0 0 0,-3 2 0 0 0,-2 4 0 0 0,4-7 0 0 0,1 1 0 0 0,0 0 0 0 0,0 0 0 0 0,0-1 0 0 0,-1 1 0 0 0,1 0 0 0 0,0-1 0 0 0,-1 1 0 0 0,1 0 0 0 0,-1-1 0 0 0,1 1 0 0 0,0-1 0 0 0,-1 1 0 0 0,1 0 0 0 0,-1-1 0 0 0,0 1 0 0 0,1-1 0 0 0,-1 0 0 0 0,1 1 0 0 0,-1-1 0 0 0,0 1 0 0 0,-1-1 0 0 0,-1 3 0 0 0,-15 30 0 0 0,-7 6 15 0 0,17-29 63 0 0,-7 16-143 0 0,-16 33 53 0 0,23-45 12 0 0,9-11 0 0 0,-2 2 0 0 0,-18 17 0 0 0,14-16 0 0 0,1 0 0 0 0,0 0 0 0 0,1 1 0 0 0,-4 7 0 0 0,-8 13 0 0 0,2-4-25 0 0,11-18 17 0 0,-1 0 1 0 0,0-1-1 0 0,0 1 0 0 0,-5 6 0 0 0,2-4 8 0 0,1 1 0 0 0,0 0 0 0 0,1 0 0 0 0,-5 11 0 0 0,-4 6 0 0 0,7-14 0 0 0,0-1 0 0 0,0 0 0 0 0,-13 15 0 0 0,14-19 0 0 0,3-4 0 0 0,1 1 0 0 0,-1-1 0 0 0,1 0 0 0 0,0 1 0 0 0,0-1 0 0 0,0 1 0 0 0,-1 3 0 0 0,1-3 0 0 0,0-1 0 0 0,0 1 0 0 0,0 0 0 0 0,0 0 0 0 0,-1 0 0 0 0,1-1 0 0 0,-4 5 0 0 0,-8 11 0 0 0,-21 38 0 0 0,29-46 0 0 0,1 0 0 0 0,-4 15 0 0 0,0 1 0 0 0,-34 69 0 0 0,4-10 0 0 0,11-25-22 0 0,16-36 1 0 0,-16 48 0 0 0,1-3 21 0 0,5-16 0 0 0,-17 48 0 0 0,20-63 0 0 0,4-10 0 0 0,6-7 0 0 0,-2 3 0 0 0,1 0 0 0 0,-6 27 0 0 0,12-35 2 0 0,1-6 13 0 0,0-1-1 0 0,-1 1 1 0 0,1-1-1 0 0,-8 16 1 0 0,-17 41 38 0 0,25-61-48 0 0,0 1-1 0 0,0-1 0 0 0,1 1 1 0 0,-2 10-1 0 0,-6 26 27 0 0,9-38-23 0 0,-2 13 6 0 0,-19 85 103 0 0,4-49-53 0 0,15-48-64 0 0,2-4 0 0 0,-1 0 0 0 0,0 0 0 0 0,0 0 0 0 0,1 1 0 0 0,-1-1 0 0 0,1 0 0 0 0,-1 0 0 0 0,1 1 0 0 0,-1-1 0 0 0,1 0 0 0 0,0 1 0 0 0,0 2 0 0 0,-6 20 80 0 0,3-11-81 0 0,3-8 3 0 0,-2 1 0 0 0,1-1 1 0 0,-1 1-1 0 0,0-1 0 0 0,-4 9 0 0 0,4-8 30 0 0,3-3-12 0 0,-6 13-12 0 0,1-9 2 0 0,1 1 1 0 0,0 1-1 0 0,1-1 0 0 0,-1 0 1 0 0,0 11-1 0 0,1-10 6 0 0,1 1 1 0 0,-2-1-1 0 0,1 0 0 0 0,-2 0 1 0 0,-4 10-1 0 0,-8 41 112 0 0,8-43-128 0 0,4-11 0 0 0,1 1 0 0 0,0 0 0 0 0,0 0 0 0 0,1 0 0 0 0,-3 10 0 0 0,1-9 0 0 0,3-6 0 0 0,-1 0 0 0 0,1 0 0 0 0,0 0 0 0 0,0 0 0 0 0,0 0 0 0 0,0 1 0 0 0,1-1 0 0 0,-1 0 0 0 0,0 5 0 0 0,-10 57 0 0 0,7-57 7 0 0,3-6-4 0 0,1 0 0 0 0,-1 0 0 0 0,0 0 1 0 0,1 0-1 0 0,-1 0 0 0 0,1 0 0 0 0,-1 0 0 0 0,1 0 0 0 0,0 0 0 0 0,-1 0 0 0 0,1 0 0 0 0,0 1 1 0 0,0-1-1 0 0,0 0 0 0 0,-1 0 0 0 0,1 0 0 0 0,1 0 0 0 0,-1 1 0 0 0,0 1 0 0 0,0-2 1 0 0,0-1 0 0 0,0 1-1 0 0,0-1 1 0 0,0 0 0 0 0,0 1-1 0 0,0-1 1 0 0,0 1 0 0 0,0-1-1 0 0,0 1 1 0 0,0-1 0 0 0,0 1-1 0 0,-1-1 1 0 0,1 1 0 0 0,0-1-1 0 0,0 1 1 0 0,-1-1 0 0 0,1 0-1 0 0,0 1 1 0 0,0-1 0 0 0,-1 1 0 0 0,1-1-1 0 0,-1 1 1 0 0,0 0-1 0 0,1-1 0 0 0,-1 1 0 0 0,0 0 1 0 0,1 0-1 0 0,-1-1 0 0 0,1 1 0 0 0,-1 0 0 0 0,1 0 1 0 0,-1 0-1 0 0,1 0 0 0 0,0 0 0 0 0,0 0 0 0 0,-1 0 1 0 0,1 0-1 0 0,0-1 0 0 0,0 1 0 0 0,0 0 0 0 0,0 0 1 0 0,0 0-1 0 0,0 0 0 0 0,0 2 0 0 0,1 2-3 0 0,-1-2 0 0 0,0-1 0 0 0,-1 0 0 0 0,1 0 0 0 0,0 0 0 0 0,-1 0 0 0 0,1 0 0 0 0,-1 0 0 0 0,0 0 0 0 0,1 0 0 0 0,-1 0 0 0 0,0 0 0 0 0,0 0 0 0 0,-1-1 0 0 0,0 3 0 0 0,-2 4 0 0 0,1 0 0 0 0,0 1 0 0 0,0-1 0 0 0,1 0 0 0 0,-1 12 0 0 0,1-11 0 0 0,0 1 0 0 0,0-1 0 0 0,-7 16 0 0 0,-7 31 0 0 0,-20 17 0 0 0,19-14 168 0 0,14-53-153 0 0,1 1 0 0 0,0-1 0 0 0,1 0 0 0 0,-2 11-1 0 0,2-7-8 0 0,-3 11-6 0 0,1-17 0 0 0,0 0 0 0 0,-6 23 0 0 0,0 1 0 0 0,-4 32 0 0 0,3-31 0 0 0,8-25 0 0 0,0 1 0 0 0,1-1 0 0 0,-1 1 0 0 0,1-1 0 0 0,0 1 0 0 0,0-1 0 0 0,0 6 0 0 0,1 0 0 0 0,-1-1 0 0 0,-1 1 0 0 0,0-1 0 0 0,0 1 0 0 0,0-1 0 0 0,-1 0 0 0 0,-8 16 0 0 0,-4 13 0 0 0,-1 23 0 0 0,14-53 0 0 0,-1 1 0 0 0,2 0 0 0 0,-1-1 0 0 0,0 11 0 0 0,-3 17 0 0 0,0 3 0 0 0,4-32 0 0 0,1 0 0 0 0,-1 0 0 0 0,0-1 0 0 0,-1 1 0 0 0,0 0 0 0 0,-3 8 0 0 0,-11 32 0 0 0,0 10 0 0 0,0 1 64 0 0,8-31-29 0 0,4-3 5 0 0,2-20-15 0 0,0-2-5 0 0,-3 15-12 0 0,-4 23 56 0 0,-4 7-53 0 0,-3 5 42 0 0,2 7-42 0 0,3-28 42 0 0,5-10-38 0 0,-3 12 33 0 0,6-20-47 0 0,1-6-1 0 0,-2-1 0 0 0,-6 33 0 0 0,10-37 2 0 0,-5 10 44 0 0,-5 10-30 0 0,2-1 16 0 0,0 6 0 0 0,3-14-32 0 0,4-2 11 0 0,-4-2 31 0 0,0 1-31 0 0,-1 3-11 0 0,-6 10 0 0 0,10-19 0 0 0,-1 1 0 0 0,1 0 0 0 0,1 0 0 0 0,-1 0 0 0 0,1 0 0 0 0,-2 6 0 0 0,3-7 0 0 0,1-1 0 0 0,-3 13 0 0 0,-3-6 0 0 0,1 0 0 0 0,2 2 0 0 0,2-11 0 0 0,0 0 0 0 0,0 0 0 0 0,0-1 0 0 0,0 1 0 0 0,0 0 0 0 0,-1 0 0 0 0,1-1 0 0 0,0 1 0 0 0,0 0 0 0 0,0 0 0 0 0,-1-1 0 0 0,1 1 0 0 0,0 0 0 0 0,-1 0 0 0 0,1-1 0 0 0,-1 1 0 0 0,1-1 0 0 0,-1 1 0 0 0,0 1 0 0 0,-4 13 0 0 0,2-3 0 0 0,-1-2 0 0 0,2 0 0 0 0,-2 1 0 0 0,3 1 0 0 0,1-11 0 0 0,0 0 0 0 0,0 0 0 0 0,0 0 0 0 0,-1 0 0 0 0,1-1 0 0 0,0 1 0 0 0,0 0 0 0 0,0 0 0 0 0,-1 0 0 0 0,1 0 0 0 0,0-1 0 0 0,-1 1 0 0 0,1 0 0 0 0,-1 0 0 0 0,1-1 0 0 0,-1 1 0 0 0,1 0 0 0 0,-1-1 0 0 0,0 2 0 0 0,-2 1 0 0 0,-1 8 18 0 0,2-6-9 0 0,1 0 0 0 0,-1-1 0 0 0,0 1 1 0 0,-5 7-1 0 0,-5 6-9 0 0,7-6 0 0 0,1 1 0 0 0,0-2 0 0 0,-8 31 0 0 0,9-31 11 0 0,1-2 44 0 0,-4 9-46 0 0,-3-6 33 0 0,3-2-31 0 0,1 0-11 0 0,-1 0 0 0 0,-10 22 0 0 0,0 1 64 0 0,10-19-41 0 0,6-14 6 0 0,-3 1 22 0 0,-14 18-26 0 0,12-9-25 0 0,3 0 0 0 0,-3 2 0 0 0,-4 2 0 0 0,8-15 0 0 0,-24 45 0 0 0,19-34 0 0 0,0 0 0 0 0,-3-1 0 0 0,3 1 0 0 0,0-1 0 0 0,0 0 0 0 0,-3-3 0 0 0,-4 9 53 0 0,4-9-42 0 0,-2-3-11 0 0,1 4 0 0 0,2 0 0 0 0,-4 1 0 0 0,3-2 0 0 0,0-1 0 0 0,-2-1 0 0 0,1 2 0 0 0,4 1 0 0 0,-3-1 0 0 0,-2-2 0 0 0,0 1 0 0 0,1 1 0 0 0,3 2 0 0 0,-3-2 0 0 0,0-2 0 0 0,0 1 0 0 0,3 0 0 0 0,-3-1 0 0 0,-1 1 0 0 0,0-1 0 0 0,-1 1 10 0 0,10-4 13 0 0,-11 13 8 0 0,9-10-30 0 0,3-4 0 0 0,1 0 0 0 0,0 1 0 0 0,0-1 0 0 0,-1 1 0 0 0,1-1 0 0 0,0 1 0 0 0,-1-1 0 0 0,1 0 0 0 0,-1 1 0 0 0,1-1 0 0 0,0 0 0 0 0,-1 1 0 0 0,1-1 0 0 0,-1 0 0 0 0,1 0 0 0 0,-1 1 1 0 0,1-1-1 0 0,-1 0 0 0 0,1 0 0 0 0,-1 0 0 0 0,1 0 0 0 0,-1 0 0 0 0,1 0 0 0 0,-1 0 0 0 0,1 0 0 0 0,-1 0 0 0 0,0 0 0 0 0,0 0 0 0 0,-13-1 39 0 0,4 1 14 0 0,0 5-58 0 0,0-1-54 0 0,-1-3 43 0 0,0-1 15 0 0,0 0 0 0 0,-4 0 0 0 0,14 0 0 0 0,-15 3 0 0 0,-5 2 0 0 0,10-4 0 0 0,-32-1 0 0 0,32 1 0 0 0,1 2 0 0 0,3 0 0 0 0,0 0 0 0 0,4-4 0 0 0,-22 6 0 0 0,14-4 0 0 0,6 0 0 0 0,1 0 0 0 0,-1-1 0 0 0,0 0 0 0 0,0 0 0 0 0,-9-1 0 0 0,9 0 0 0 0,-1 3 0 0 0,-20-1 0 0 0,-38-1 0 0 0,44 5 0 0 0,16-5 0 0 0,-14 6 0 0 0,17-6 0 0 0,0 1 0 0 0,0 0 0 0 0,0-1 0 0 0,0 1 0 0 0,0-1 0 0 0,0 0 0 0 0,0 1 0 0 0,0-1 0 0 0,0 0 0 0 0,0 1 0 0 0,0-1 0 0 0,0 0 0 0 0,0 0 0 0 0,0 0 0 0 0,-1 0 0 0 0,1 0 0 0 0,0 0 0 0 0,-2-1 0 0 0,-1 0 0 0 0,-18-1 0 0 0,11 2 0 0 0,8 0 0 0 0,0 0 0 0 0,1 1 0 0 0,-1-1 0 0 0,0 1 0 0 0,0 0 0 0 0,1 0 0 0 0,-1 0 0 0 0,0 1 0 0 0,-2 1 0 0 0,3-2 0 0 0,0 0 0 0 0,0 0 0 0 0,0 0 0 0 0,0 0 0 0 0,0-1 0 0 0,0 1 0 0 0,0-1 0 0 0,0 1 0 0 0,-1-1 0 0 0,1 0 0 0 0,0 0 0 0 0,0 0 0 0 0,0 0 0 0 0,-3 0 0 0 0,1-1 0 0 0,-19 6 0 0 0,20-4 0 0 0,-14 4 0 0 0,9-2 0 0 0,0 0 0 0 0,0-1 0 0 0,0 0 0 0 0,-9 1 0 0 0,12-2 0 0 0,2 1 0 0 0,2-2 0 0 0,0 1 0 0 0,0-1 0 0 0,1 1 0 0 0,-1-1 0 0 0,0 0 0 0 0,0 1 0 0 0,0-1 0 0 0,0 0 0 0 0,0 0 0 0 0,0 0 0 0 0,0 0 0 0 0,0 0 0 0 0,0 0 0 0 0,0 0 0 0 0,0 0 0 0 0,0 0 0 0 0,-1 0 0 0 0,0-1 0 0 0,0 1 0 0 0,1 0 0 0 0,-1 0 0 0 0,1 0 0 0 0,-1 0 0 0 0,0 0 0 0 0,1 1 0 0 0,-1-1 0 0 0,1 0 0 0 0,-1 1 0 0 0,-1 0 0 0 0,1 0 0 0 0,0-1 0 0 0,1 1 0 0 0,-1-1 0 0 0,0 1 0 0 0,0-1 0 0 0,0 0 0 0 0,1 0 0 0 0,-1 0 0 0 0,0 0 0 0 0,-3 0 0 0 0,-32 0 0 0 0,33 0 0 0 0,-1 0 0 0 0,1 0 0 0 0,0 1 0 0 0,-1 0 0 0 0,1 0 0 0 0,0 0 0 0 0,-6 3 0 0 0,9-4 0 0 0,-10 2 0 0 0,-17 8 0 0 0,27-10 0 0 0,0 1 0 0 0,0-1 0 0 0,0 1 0 0 0,0-1 0 0 0,0 0 0 0 0,0 1 0 0 0,0-1 0 0 0,0 0 0 0 0,0 0 0 0 0,0 0 0 0 0,0 0 0 0 0,-2 0 0 0 0,-8 1 0 0 0,10-1 0 0 0,1 0 0 0 0,-1 0 0 0 0,0 0 0 0 0,0 0 0 0 0,0 0 0 0 0,1 0 0 0 0,-1 1 0 0 0,0-1 0 0 0,0 0 0 0 0,1 0 0 0 0,-1 1 0 0 0,0-1 0 0 0,0 0 0 0 0,1 1 0 0 0,-1-1 0 0 0,0 1 0 0 0,1-1 0 0 0,-1 1 0 0 0,1-1 0 0 0,-2 2 0 0 0,0 0 0 0 0,-13 2 0 0 0,1-3 0 0 0,11-2 0 0 0,1 1 0 0 0,-1 0 0 0 0,0 0 0 0 0,1 0 0 0 0,-1 1 0 0 0,1-1 0 0 0,-1 0 0 0 0,-3 2 0 0 0,-15 4 0 0 0,-11 3 0 0 0,28-9 0 0 0,1 1 0 0 0,-1-1 0 0 0,0 1 0 0 0,1 0 0 0 0,-1 0 0 0 0,1 0 0 0 0,-1 1 0 0 0,1-1 0 0 0,-1 1 0 0 0,1 0 0 0 0,0 0 0 0 0,-4 4 0 0 0,-3-1 0 0 0,-12-4 0 0 0,12-1 0 0 0,-39 9 0 0 0,13 4 0 0 0,29-12 0 0 0,5-1 0 0 0,0 0 0 0 0,0 1 0 0 0,0-1 0 0 0,0 1 0 0 0,0-1 0 0 0,0 1 0 0 0,0 0 0 0 0,0 0 0 0 0,0 0 0 0 0,-3 2 0 0 0,2-1 0 0 0,-15 2 0 0 0,18-4 0 0 0,-7 1 0 0 0,0 1 0 0 0,1-1 0 0 0,0 2 0 0 0,-8 2 0 0 0,-26 11 0 0 0,28-13 0 0 0,-34 4 0 0 0,32-4 0 0 0,11 0 0 0 0,3-3 0 0 0,-1 1 0 0 0,1-1 0 0 0,-1 1 0 0 0,0-1 0 0 0,1 1 0 0 0,-1-1 0 0 0,0 1 0 0 0,1-1 0 0 0,-1 1 0 0 0,0-1 0 0 0,0 0 0 0 0,1 0 0 0 0,-1 1 0 0 0,0-1 0 0 0,0 0 0 0 0,1 0 0 0 0,-1 0 0 0 0,0 0 0 0 0,0 0 0 0 0,-1 0 0 0 0,-63 11 0 0 0,22-1 0 0 0,24-5 0 0 0,0-1 0 0 0,0 0 0 0 0,-30 1 0 0 0,36-4 0 0 0,-1 0 0 0 0,1 1 0 0 0,-17 5 0 0 0,17-3 0 0 0,-1-1 0 0 0,0-1 0 0 0,-18 1 0 0 0,22-2 0 0 0,0 0 0 0 0,0 1 0 0 0,1 0 0 0 0,-13 4 0 0 0,13-3 0 0 0,-1-1 0 0 0,0 0 0 0 0,1 0 0 0 0,-14 0 0 0 0,15-1 0 0 0,1 0 0 0 0,-1 0 0 0 0,1 0 0 0 0,-14 5 0 0 0,14-3 0 0 0,0-1 0 0 0,-1-1 0 0 0,1 1 0 0 0,-14 0 0 0 0,-55-2 0 0 0,54 0 0 0 0,7-1 0 0 0,-1 1 0 0 0,1 0 0 0 0,-1 2 0 0 0,1 0 0 0 0,-1 0 0 0 0,-22 7 0 0 0,30-6 7 0 0,1-2 0 0 0,-1 1 0 0 0,0-1 0 0 0,0 0 0 0 0,1-1 0 0 0,-17 0-1 0 0,-19 1 18 0 0,37-1-24 0 0,1 0 0 0 0,-1 0 0 0 0,0 0 0 0 0,0-1 0 0 0,-8-2 0 0 0,9 2 0 0 0,-1 0 0 0 0,0 0 0 0 0,1 0 0 0 0,-1 1 0 0 0,0 0 0 0 0,-7 0 0 0 0,-36 4 0 0 0,12-3 0 0 0,-13 7 0 0 0,31-4 0 0 0,1-1 0 0 0,-24 0 0 0 0,-12 0 0 0 0,37-1 0 0 0,0-1 0 0 0,-26-1 0 0 0,34-1 0 0 0,-1 2 0 0 0,0-1 0 0 0,0 1 0 0 0,0 1 0 0 0,0 0 0 0 0,-13 4 0 0 0,-24 5 0 0 0,41-11 0 0 0,-1 0 0 0 0,1-1 0 0 0,-1 1 0 0 0,0-1 0 0 0,1 0 0 0 0,-1-1 0 0 0,-8-2 0 0 0,7 1 0 0 0,0 1 0 0 0,0 0 0 0 0,0 1 0 0 0,-11-1 0 0 0,9 2 1 0 0,-73 0 151 0 0,-111-14-1 0 0,77 5-151 0 0,59 5-73 0 0,40 1 64 0 0,-30-1 0 0 0,5 1 12 0 0,32 2-3 0 0,0 1 0 0 0,-23 3 0 0 0,23-2 0 0 0,-1 0 0 0 0,1 0 0 0 0,-20-2 0 0 0,-52-12 0 0 0,78 13 0 0 0,1-1 0 0 0,0 1 0 0 0,0 1 0 0 0,0-1 0 0 0,0 0 0 0 0,-4 2 0 0 0,5-1 0 0 0,0-1 0 0 0,-1 1 0 0 0,1-1 0 0 0,0 0 0 0 0,0 0 0 0 0,-4 0 0 0 0,-54-6 0 0 0,41 5 0 0 0,0 0 0 0 0,0-2 0 0 0,-20-5 0 0 0,32 6 5 0 0,0 1 0 0 0,0 0 0 0 0,-14 0-1 0 0,12 1 8 0 0,1-1-1 0 0,-18-2 0 0 0,-77-12 0 0 0,85 12-11 0 0,-1 0 0 0 0,0 1 0 0 0,-24 1 0 0 0,18 1 0 0 0,-28-4 0 0 0,-1 2-28 0 0,42 2 19 0 0,-1 0 0 0 0,1-1 0 0 0,-14-2 0 0 0,11 1 9 0 0,-30-1 0 0 0,2 0 0 0 0,-70-5 60 0 0,-13 0 27 0 0,63 0-48 0 0,-64-12 39 0 0,44 6-78 0 0,-61-15 0 0 0,77 23 0 0 0,19 2 0 0 0,-17-3 10 0 0,-135-18 44 0 0,160 20-54 0 0,-44-9 0 0 0,66 10 0 0 0,0 1 0 0 0,-23 0 0 0 0,-6-1 0 0 0,-11-5 87 0 0,-1-2 0 0 0,-88-30 0 0 0,112 31-102 0 0,-37-6 0 0 0,36 9-9 0 0,-35-12 1 0 0,49 13 23 0 0,-28-5 0 0 0,-22-6 0 0 0,71 16 0 0 0,-152-59 0 0 0,83 33 0 0 0,-17-4 0 0 0,76 26 0 0 0,-1 0 0 0 0,1 0 0 0 0,-17-12 0 0 0,-7-3 0 0 0,-56-33 0 0 0,23 12 0 0 0,32 20 14 0 0,8 5 11 0 0,-31-14 0 0 0,-37-12-25 0 0,-44-19 0 0 0,79 32 0 0 0,10 3 0 0 0,-51-35 0 0 0,3 2 0 0 0,41 21-14 0 0,43 27 1 0 0,-1 0 0 0 0,-29-15 0 0 0,36 21 8 0 0,0-1 1 0 0,-16-11-1 0 0,-8-6 8 0 0,-37-20-3 0 0,25 13 0 0 0,24 15 0 0 0,1-1 0 0 0,1-1 0 0 0,-21-23 0 0 0,-5-4 0 0 0,11 11 0 0 0,17 15 0 0 0,-30-22 0 0 0,15 13 0 0 0,0-2 0 0 0,2-2 0 0 0,-37-46 0 0 0,29 28 0 0 0,-13-16 0 0 0,38 49 15 0 0,-15-22 0 0 0,18 22 2 0 0,-25-27 0 0 0,-5-1-17 0 0,-19-17 0 0 0,-12-14 0 0 0,22 22 0 0 0,13 13 0 0 0,18 19 0 0 0,-28-23 0 0 0,41 38 0 0 0,0-1 0 0 0,0 0 0 0 0,1 0 0 0 0,-1-1 0 0 0,2 1 0 0 0,-1-1 0 0 0,-3-9 0 0 0,-9-13 0 0 0,-16-30 0 0 0,19 35 0 0 0,-25-37 0 0 0,-39-55 0 0 0,51 76 0 0 0,-96-176-11 0 0,64 97-42 0 0,20 44 53 0 0,-29-60 0 0 0,36 74 0 0 0,20 42 0 0 0,2-1 0 0 0,-14-37 0 0 0,6 5-18 0 0,-13-50-28 0 0,5 12-161 0 0,-2-8-26 0 0,-14-171 537 0 0,38 240-304 0 0,-2-52 0 0 0,0-79-60 0 0,5 89-62 0 0,0 23 30 0 0,4-54 1 0 0,22-75 232 0 0,-21 134-141 0 0,-4 27 0 0 0,2 0 0 0 0,0-1 0 0 0,6-19 0 0 0,13-65-12 0 0,-5 44-25 0 0,-6 17-7 0 0,22-57 1 0 0,-10 45-21 0 0,0-3 64 0 0,16-15 0 0 0,-23 38-27 0 0,6-8-10 0 0,9-8 4 0 0,-18 28 1 0 0,1 1 1 0 0,28-34-1 0 0,-38 50 32 0 0,0 0 0 0 0,0 0 0 0 0,0 0 0 0 0,-1 0 0 0 0,3-6 0 0 0,8-13 0 0 0,36-46-64 0 0,62-64 0 0 0,-15 19 0 0 0,-81 101 64 0 0,-1 0 0 0 0,29-17 0 0 0,-9 5 0 0 0,-11 7-5 0 0,6-4-25 0 0,53-32 1 0 0,-47 30 2 0 0,-26 17 15 0 0,1 1-1 0 0,16-10 1 0 0,31-12 12 0 0,-52 26 0 0 0,1-1 0 0 0,-1 0 0 0 0,9-7 0 0 0,10-5 0 0 0,72-28-64 0 0,48-5 20 0 0,-59 21 24 0 0,-68 23 35 0 0,0 0 0 0 0,33-3 0 0 0,10-1 12 0 0,-7 1-74 0 0,-39 6 23 0 0,26-6-1 0 0,44-6-11 0 0,-14 3 8 0 0,47-9 17 0 0,-102 18-2 0 0,1 1-1 0 0,26 3 0 0 0,2 0 2 0 0,22-7 12 0 0,-48 2 0 0 0,0 1 0 0 0,0 1 0 0 0,-1 0 0 0 0,1 1 0 0 0,19 4 0 0 0,29 6 0 0 0,-10-3 0 0 0,52 11 0 0 0,-24-4-53 0 0,-61-11 46 0 0,23 3 0 0 0,-23-5 9 0 0,29 8-1 0 0,-13-1-1 0 0,-1 3 0 0 0,-1 0 0 0 0,52 26 0 0 0,-72-30 0 0 0,0-1 0 0 0,35 8 0 0 0,-29-9 0 0 0,24 10 0 0 0,10 10-18 0 0,-14-7-17 0 0,53 17 0 0 0,-80-30 35 0 0,-1 0 0 0 0,24 13 0 0 0,-9-3 0 0 0,-4 0 0 0 0,2 1 0 0 0,23 4 0 0 0,47 15 0 0 0,-89-33 0 0 0,-1 1 0 0 0,1 1 0 0 0,-1-1 0 0 0,0 2 0 0 0,-1-1 0 0 0,1 1 0 0 0,-1 0 0 0 0,9 9 0 0 0,15 12 0 0 0,-12-9 32 0 0,0 1 0 0 0,-1 1 0 0 0,25 35-1 0 0,-39-50-30 0 0,33 33-98 0 0,-1 6 58 0 0,-19-23 23 0 0,0 1 0 0 0,14 24 0 0 0,-8-11-5 0 0,-16-25 10 0 0,0 0 1 0 0,-1 0-1 0 0,10 20 0 0 0,-13-24 11 0 0,0 1 0 0 0,1-1 0 0 0,5 8 0 0 0,9 18 0 0 0,-3-7 0 0 0,-13-21-8 0 0,0 0-1 0 0,1 0 1 0 0,0 0 0 0 0,0 0 0 0 0,4 4-1 0 0,-1-1-24 0 0,12 11-125 0 0,-14-14-6719 0 0,-4-4 4987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09.797"/>
    </inkml:context>
    <inkml:brush xml:id="br0">
      <inkml:brushProperty name="width" value="0.05" units="cm"/>
      <inkml:brushProperty name="height" value="0.05" units="cm"/>
      <inkml:brushProperty name="color" value="#004F8B"/>
    </inkml:brush>
  </inkml:definitions>
  <inkml:trace contextRef="#ctx0" brushRef="#br0">2440 441 7016 0 0,'0'0'150'0'0,"0"0"-16"0"0,0 0-136 0 0,0 0 108 0 0,-1-3 410 0 0,-2-5-332 0 0,0 4 7693 0 0,0 2-7385 0 0,0 0 0 0 0,0 0 1 0 0,1-1-1 0 0,-1 1 0 0 0,1-1 1 0 0,-1 1-1 0 0,-3-7 0 0 0,5 8-372 0 0,1 1 2 0 0,0 0 6 0 0,0 0 6 0 0,0 0 2 0 0,0 0-5 0 0,0 0-23 0 0,0 0-11 0 0,0 0-1 0 0,0 0-5 0 0,-1-1-22 0 0,-6-3 1 0 0,5 3 20 0 0,-5-5 366 0 0,-23-10 632 0 0,29 15-992 0 0,-1 0 0 0 0,-22-12 32 0 0,23 13 42 0 0,1-1-139 0 0,-1 0 0 0 0,0 1 0 0 0,1-1 1 0 0,-1 1-1 0 0,0-1 0 0 0,0 1 1 0 0,0-1-1 0 0,1 1 0 0 0,-1 0 0 0 0,0-1 1 0 0,0 1-1 0 0,0 0 0 0 0,0 0 0 0 0,1 0 1 0 0,-1-1-1 0 0,0 1 0 0 0,0 0 1 0 0,0 0-1 0 0,0 0 0 0 0,0 0 0 0 0,0 1 1 0 0,0-1-1 0 0,0 0 0 0 0,-1 0-12 0 0,1 0-1 0 0,0 0 0 0 0,0 0 1 0 0,0 0-1 0 0,0 0 0 0 0,0-1 1 0 0,-1 1-1 0 0,1 0 0 0 0,0-1 1 0 0,0 1-1 0 0,0-1 0 0 0,0 1 0 0 0,0-1 1 0 0,0 0-1 0 0,0 1 0 0 0,-1-2 1 0 0,1 1 2 0 0,-1-1 1 0 0,1 1 0 0 0,-1 0-1 0 0,0 0 1 0 0,0 0 0 0 0,1 1-1 0 0,-1-1 1 0 0,0 0 0 0 0,0 1 0 0 0,0-1-1 0 0,1 1 1 0 0,-1 0 0 0 0,0-1-1 0 0,0 1 1 0 0,0 0 0 0 0,-3 0-1 0 0,3 0-16 0 0,0 0 0 0 0,0 0 0 0 0,1 0 0 0 0,-1 0 0 0 0,0-1 0 0 0,1 1 0 0 0,-1-1 0 0 0,0 1 0 0 0,1-1 0 0 0,-1 0 0 0 0,1 1 0 0 0,-3-2 0 0 0,-1-1 8 0 0,1 0-1 0 0,-2 1 1 0 0,1 0 0 0 0,-10-2-1 0 0,-4-1 4 0 0,17 4-2 0 0,-1 0 1 0 0,0 1-1 0 0,1-1 1 0 0,-1 1-1 0 0,0 0 0 0 0,-5 0 1 0 0,8 0-14 0 0,-9-1-15 0 0,1 0 1 0 0,-1 0-1 0 0,-8-3 1 0 0,-5-1-11 0 0,-30-6 88 0 0,31 10-64 0 0,-1-3 0 0 0,-10-2 0 0 0,10 3 15 0 0,-23-3 261 0 0,26 11-169 0 0,5-6-60 0 0,-8-4-12 0 0,11 2-20 0 0,6 1-8 0 0,1 1 0 0 0,-1 0 0 0 0,1 1 0 0 0,-1-1 0 0 0,1 1 0 0 0,-7 0 0 0 0,6 0-7 0 0,-7-2 0 0 0,3-1 0 0 0,-3 3 0 0 0,9 0 0 0 0,1 0 0 0 0,-1 0 0 0 0,1 0 0 0 0,-1 0 0 0 0,1 0 0 0 0,0-1 0 0 0,-1 1 0 0 0,1-1 0 0 0,0 0 0 0 0,-1 1 0 0 0,-2-3 0 0 0,0 2 8 0 0,-1 0 0 0 0,0 0 0 0 0,1 0 0 0 0,-1 1 0 0 0,1 0 0 0 0,-10 1 0 0 0,10-1 1 0 0,1 1 0 0 0,-1-1 0 0 0,1 0 0 0 0,-1 0 0 0 0,1-1 0 0 0,-1 0 1 0 0,1 1-1 0 0,-1-1 0 0 0,-4-2 0 0 0,7 2 24 0 0,0 1 0 0 0,0-1 0 0 0,0 1 0 0 0,0-1 0 0 0,0 1 0 0 0,0 0 0 0 0,0 0 0 0 0,0 0 0 0 0,0 0 0 0 0,0 0 0 0 0,-2 1 0 0 0,-15-1 27 0 0,6-6-211 0 0,12 5 143 0 0,0 0 0 0 0,-1 1 0 0 0,1-1 0 0 0,0 0 1 0 0,-1 1-1 0 0,1-1 0 0 0,0 1 0 0 0,-1-1 0 0 0,1 1 0 0 0,0 0 0 0 0,-1-1 0 0 0,1 1 0 0 0,-1 0 0 0 0,1 0 0 0 0,-1 0 0 0 0,0 0 1 0 0,-5 2 15 0 0,0 0 0 0 0,1-1 1 0 0,-1 0-1 0 0,0 0 1 0 0,0-1-1 0 0,0 0 1 0 0,1 0-1 0 0,-9-1 1 0 0,11 0-44 0 0,-1 0 29 0 0,-1 0 0 0 0,1 0-1 0 0,0 0 1 0 0,-1 1 0 0 0,1 0-1 0 0,-1 0 1 0 0,1 0 0 0 0,0 1 0 0 0,-6 1-1 0 0,8-1 7 0 0,1-1 0 0 0,0 1 0 0 0,-1 0 0 0 0,1-1 0 0 0,-1 0 0 0 0,1 0 0 0 0,-1 0 0 0 0,1 0 0 0 0,-1 0 0 0 0,1 0 0 0 0,-1-1 0 0 0,1 1 0 0 0,0-1 0 0 0,-1 0 0 0 0,1 1 0 0 0,0-1 0 0 0,-4-2 0 0 0,-7-2 0 0 0,-1 0 0 0 0,-20-4 0 0 0,27 7 0 0 0,4 1 0 0 0,-1 0 0 0 0,1 1 0 0 0,-1-1 0 0 0,1 1 0 0 0,-1 0 0 0 0,-5 0 0 0 0,-43 0 64 0 0,20 0-53 0 0,28-1 32 0 0,-9-3-33 0 0,2 1-10 0 0,0 2 0 0 0,-3 1 0 0 0,12 1 5 0 0,0-1-1 0 0,0 0 0 0 0,0 0 1 0 0,0-1-1 0 0,0 1 1 0 0,0 0-1 0 0,0-1 1 0 0,0 1-1 0 0,0-1 0 0 0,-2 0 1 0 0,-3-1 37 0 0,2 1 1 0 0,-12-7-34 0 0,14 8-3 0 0,-16 0 53 0 0,3 0-59 0 0,15 0 0 0 0,-15-5 0 0 0,5 5 0 0 0,2 0 12 0 0,-25-9 48 0 0,32 7-56 0 0,-1 0 0 0 0,0 0 0 0 0,-1 0 0 0 0,1 1 0 0 0,0 0-1 0 0,0 0 1 0 0,-1 0 0 0 0,1 0 0 0 0,0 0 0 0 0,-1 0 0 0 0,1 1 0 0 0,-1 0 0 0 0,1 0-1 0 0,-1 0 1 0 0,-3 0 0 0 0,-5 0-2 0 0,-20-6-2 0 0,2 0 0 0 0,23 3 0 0 0,-4-3 0 0 0,-6 4 0 0 0,14 2 0 0 0,-5 0 0 0 0,0 0 0 0 0,0 0 0 0 0,0 0 0 0 0,0-1 0 0 0,0-1 0 0 0,0 0 0 0 0,-12-3 0 0 0,-2 0 0 0 0,-15-3 0 0 0,25 5 8 0 0,12 1 11 0 0,-35 1 18 0 0,-2-4 27 0 0,26 4-64 0 0,0-1 0 0 0,-4-3 0 0 0,-2 4 0 0 0,6 1 4 0 0,7 0 15 0 0,2-4 9 0 0,-29-5-15 0 0,20 7-2 0 0,2-2 42 0 0,-3 0 9 0 0,7 4-43 0 0,1 0 1 0 0,0 0 0 0 0,-1 0 0 0 0,1-1 0 0 0,0 0-1 0 0,-9-2 1 0 0,10 2-4 0 0,0 0-1 0 0,-1 1 0 0 0,1-1 1 0 0,-1 1-1 0 0,1-1 1 0 0,-1 1-1 0 0,1 0 1 0 0,-7 1-1 0 0,-13 1 73 0 0,19-2-45 0 0,3 1-41 0 0,0-1 1 0 0,0 0 0 0 0,0 0 0 0 0,0 0-1 0 0,1 0 1 0 0,-1 0 0 0 0,0 0 0 0 0,0 0 0 0 0,0 0-1 0 0,0 0 1 0 0,0-1 0 0 0,0 1 0 0 0,0 0-1 0 0,0 0 1 0 0,0-1 0 0 0,0 1 0 0 0,0-1 0 0 0,0 1-1 0 0,-1-2 1 0 0,-19-10 24 0 0,10 10-27 0 0,-1 2 0 0 0,6 1 2 0 0,0-1 0 0 0,1 0 0 0 0,-1-1 0 0 0,0 1 0 0 0,0-1 1 0 0,-6-2-1 0 0,2 1 52 0 0,8 2-47 0 0,1 0 1 0 0,0 0-1 0 0,0 0 0 0 0,0 0 0 0 0,-1 0 0 0 0,1-1 0 0 0,0 1 0 0 0,0 0 0 0 0,0-1 1 0 0,0 1-1 0 0,-2-2 0 0 0,1 0 6 0 0,-1 1-10 0 0,-12 0-6 0 0,-40 1 3 0 0,47 0 0 0 0,0-1 0 0 0,0 0 0 0 0,0 0 0 0 0,-8-3 0 0 0,-11-3 0 0 0,24 5-40 0 0,-30 14 0 0 0,23-8 40 0 0,1-1 11 0 0,7-2 9 0 0,2-1-129 0 0,0 0-62 0 0,0 0-12 0 0,0 0-43 0 0,0 0-180 0 0,0 0-76 0 0,0 0-20 0 0,0 0-136 0 0,0 9-2017 0 0,0-8 1156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67"/>
    </inkml:context>
    <inkml:brush xml:id="br0">
      <inkml:brushProperty name="width" value="0.05" units="cm"/>
      <inkml:brushProperty name="height" value="0.05" units="cm"/>
      <inkml:brushProperty name="color" value="#66CC00"/>
    </inkml:brush>
  </inkml:definitions>
  <inkml:trace contextRef="#ctx0" brushRef="#br0">3 0 13648 0 0,'0'4'296'0'0,"0"4"64"0"0,-3-1 16 0 0,3 4 8 0 0,0 0-304 0 0,0 2-80 0 0,3 1 0 0 0,-1-2 0 0 0,2 0-144 0 0,1 1-48 0 0,-4-2 0 0 0,4 2-3736 0 0,-1-1-744 0 0</inkml:trace>
  <inkml:trace contextRef="#ctx0" brushRef="#br0" timeOffset="1">51 401 11024 0 0,'-4'9'240'0'0,"1"-4"48"0"0,1 3 16 0 0,-2 4 16 0 0,2-2-256 0 0,-1 4-64 0 0,3-2 0 0 0,0 4 0 0 0,0-1-64 0 0,3-2-32 0 0,-3 0 0 0 0,2 2-4704 0 0</inkml:trace>
  <inkml:trace contextRef="#ctx0" brushRef="#br0" timeOffset="2">20 996 9936 0 0,'0'5'216'0'0,"-2"3"40"0"0,2 5 16 0 0,0-2 16 0 0,2 1-288 0 0,-2-1 0 0 0,2 2 0 0 0,0 0 0 0 0,1 0-472 0 0,1 0-144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16.363"/>
    </inkml:context>
    <inkml:brush xml:id="br0">
      <inkml:brushProperty name="width" value="0.05" units="cm"/>
      <inkml:brushProperty name="height" value="0.05" units="cm"/>
      <inkml:brushProperty name="color" value="#004F8B"/>
    </inkml:brush>
  </inkml:definitions>
  <inkml:trace contextRef="#ctx0" brushRef="#br0">0 1 5104 0 0,'0'0'108'0'0,"0"0"-23"0"0,0 0-143 0 0,0 0-13 0 0,0 0 7 0 0,0 0 0 0 0,0 0 0 0 0,0 0 0 0 0,0 0 0 0 0,0 0-8 0 0,0 0-33 0 0,0 0-14 0 0,0 0-1 0 0,0 0 31 0 0,0 0 122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20.512"/>
    </inkml:context>
    <inkml:brush xml:id="br0">
      <inkml:brushProperty name="width" value="0.05" units="cm"/>
      <inkml:brushProperty name="height" value="0.05" units="cm"/>
      <inkml:brushProperty name="color" value="#004F8B"/>
    </inkml:brush>
  </inkml:definitions>
  <inkml:trace contextRef="#ctx0" brushRef="#br0">14413 2795 5776 0 0,'0'0'124'0'0,"0"0"18"0"0,0 0 16 0 0,0 0 2 0 0,0 0 0 0 0,0 0-11 0 0,0 0-42 0 0,0 0-13 0 0,0 0-4 0 0,0 0-6 0 0,0 0-38 0 0,0 0-94 0 0,0 0-44 0 0,0 0-10 0 0,0 0 4 0 0,0 0 21 0 0,0 0-14 0 0,0 0 42 0 0,0 0 94 0 0,0 0 46 0 0,0 0 52 0 0,0 0-3 0 0,0 0-4 0 0,0 0 20 0 0,0 0 85 0 0,0 0 42 0 0,0 0 5 0 0,0 0 8 0 0,0 0 34 0 0,0 0 20 0 0,0 0 2 0 0,0 0-35 0 0,0 0-145 0 0,0 0-63 0 0,0 0-11 0 0,0 0-48 0 0,1-11-575 0 0,-2 7 7286 0 0,-26-23-2901 0 0,19 22-3796 0 0,6 4 48 0 0,2 1-12 0 0,0 0-11 0 0,0 0-2 0 0,0 0-6 0 0,-1 0-35 0 0,1 0-4 0 0,1-2-8 0 0,-10-4 103 0 0,7 5-46 0 0,2 1 6 0 0,0 0-8 0 0,0 0 7 0 0,-3-7 258 0 0,-9-8-430 0 0,11 13 140 0 0,1 2 4 0 0,0 0 9 0 0,0 0 26 0 0,0 0-5 0 0,0 0-2 0 0,0 0-32 0 0,-6-6-249 0 0,-24-10 446 0 0,26 13-188 0 0,3 0-83 0 0,-9-2-49 0 0,-2 3 53 0 0,12 2 11 0 0,-1 0 1 0 0,1 0 0 0 0,-1 0-1 0 0,1 0 1 0 0,-1 0-1 0 0,1 0 1 0 0,-1-1 0 0 0,1 1-1 0 0,0 0 1 0 0,-1 0-1 0 0,1 0 1 0 0,-1-1 0 0 0,1 1-1 0 0,-1 0 1 0 0,1-1-1 0 0,0 1 1 0 0,-1 0-1 0 0,1-1 1 0 0,0 1 0 0 0,-1-1-1 0 0,1 1 1 0 0,0 0-1 0 0,0-1 1 0 0,-1 0 0 0 0,0 0 83 0 0,-16-8 460 0 0,9 5-489 0 0,4 2 12 0 0,4 4-73 0 0,0-2 1 0 0,0 0 0 0 0,0 0 0 0 0,0 0 0 0 0,0 0 0 0 0,0 0 0 0 0,0 0 0 0 0,0 0 0 0 0,0 0 0 0 0,0 0 0 0 0,0 0-1 0 0,0 0 1 0 0,0 0 0 0 0,0 0 0 0 0,0 0 0 0 0,0 0 0 0 0,-1 0 0 0 0,1 0 0 0 0,0 0 0 0 0,0 0 0 0 0,0 0 0 0 0,0 0 0 0 0,0 0 0 0 0,0 0 0 0 0,0 0 0 0 0,0 0 0 0 0,0 0 0 0 0,0 0 0 0 0,0 0 0 0 0,0 0 0 0 0,0 0 0 0 0,0 0 0 0 0,0 0 0 0 0,0 0 0 0 0,0 0 0 0 0,0 0 0 0 0,0 0 0 0 0,0 0 0 0 0,0 0-1 0 0,0 0 1 0 0,0 0 0 0 0,0 1 0 0 0,0-1 0 0 0,0 0 0 0 0,0 0 0 0 0,0 0 0 0 0,0 0 0 0 0,0 0 0 0 0,0 0 0 0 0,0 0 0 0 0,0 0 0 0 0,0 0 0 0 0,-22-11 233 0 0,14 6-223 0 0,-1 0-10 0 0,-2 0 0 0 0,6 4 2 0 0,1-1-1 0 0,0 0 1 0 0,-1-1-1 0 0,1 1 1 0 0,0-1-1 0 0,-7-6 1 0 0,-2-5 63 0 0,4 9-6 0 0,0 4 6 0 0,6 0-54 0 0,0 1 1 0 0,0 0-1 0 0,0-1 0 0 0,1 0 0 0 0,-1 1 1 0 0,0-1-1 0 0,1 0 0 0 0,-1 0 0 0 0,1-1 0 0 0,-1 1 1 0 0,1-1-1 0 0,-1 1 0 0 0,1-1 0 0 0,0 0 0 0 0,-4-3 1 0 0,-8-6 12 0 0,13 10-13 0 0,-1 0 0 0 0,1 1 0 0 0,-1-1 0 0 0,1 1 0 0 0,-1-1 0 0 0,0 1 0 0 0,1 0 0 0 0,-1-1 0 0 0,-3 1 0 0 0,4 0-9 0 0,0 0 1 0 0,-1 0-1 0 0,1 0 0 0 0,0 0 0 0 0,0 0 1 0 0,0-1-1 0 0,0 1 0 0 0,-1 0 1 0 0,1-1-1 0 0,0 1 0 0 0,0-1 0 0 0,0 1 1 0 0,0-1-1 0 0,-1 0 0 0 0,-2-1 46 0 0,-24-6 50 0 0,-5-2 128 0 0,17 0-226 0 0,-10-3 124 0 0,22 12-113 0 0,0-1 0 0 0,1 1 0 0 0,-1-1-1 0 0,1 0 1 0 0,0 0 0 0 0,-1-1 0 0 0,1 1-1 0 0,0-1 1 0 0,0 1 0 0 0,0-1 0 0 0,1 0-1 0 0,-1 0 1 0 0,-3-7 0 0 0,0 3 40 0 0,-1 0-1 0 0,1 0 1 0 0,-1 0 0 0 0,0 0-1 0 0,-1 1 1 0 0,1 1 0 0 0,-13-8 0 0 0,17 11-20 0 0,-6-3 46 0 0,7 4-19 0 0,0 0-1 0 0,0-1 1 0 0,0 1-1 0 0,0-1 1 0 0,0 1-1 0 0,0-1 1 0 0,-2-2 0 0 0,1 1 27 0 0,-1 0 0 0 0,1 0 0 0 0,-1 0 0 0 0,1 1 0 0 0,-1 0 0 0 0,-5-3 0 0 0,-11-7 62 0 0,7 2-103 0 0,-28-18 104 0 0,34 22-148 0 0,7 5 0 0 0,-1 0 0 0 0,0 0 0 0 0,0 0 0 0 0,1 0 0 0 0,-1 0 0 0 0,0 0 0 0 0,0 0 0 0 0,0 1 0 0 0,0-1 0 0 0,0 0 0 0 0,0 1 0 0 0,-1-1 0 0 0,1 1 0 0 0,0-1 0 0 0,-2 0 0 0 0,-8-4 17 0 0,1-1 0 0 0,0 0 1 0 0,-13-11-1 0 0,12 8 5 0 0,0 1 1 0 0,-23-11-1 0 0,29 15-11 0 0,0 1 0 0 0,0-1-1 0 0,1 1 1 0 0,-1-1 0 0 0,1-1 0 0 0,0 1-1 0 0,-6-8 1 0 0,5 6 4 0 0,0 1 1 0 0,0-1-1 0 0,-1 1 0 0 0,-6-5 1 0 0,-7-3 46 0 0,1 0 0 0 0,0-2-1 0 0,1 1 1 0 0,-22-26 0 0 0,11 7 21 0 0,23 26-54 0 0,-1 0 0 0 0,0 1 0 0 0,0-1 1 0 0,-13-10-1 0 0,11 11 4 0 0,0-1-1 0 0,1 0 1 0 0,-7-10 0 0 0,-8-10 110 0 0,-1 1-1 0 0,0 1 1 0 0,-31-26 0 0 0,49 48-120 0 0,-14-13 108 0 0,0 0 1 0 0,1-1 0 0 0,-24-30-1 0 0,30 32 10 0 0,-26-24-1 0 0,-2-2 75 0 0,5 8-72 0 0,25 25-92 0 0,0 0 0 0 0,-15-19 0 0 0,-19-24 184 0 0,-62-56-1 0 0,22 24 1 0 0,-39-28 13 0 0,44 43-144 0 0,-3 5-75 0 0,-2-2 17 0 0,48 34-12 0 0,-2 1 0 0 0,-1 2 1 0 0,-81-44-1 0 0,-100-65 122 0 0,202 126-156 0 0,-28-14 0 0 0,14 9 0 0 0,-62-31 0 0 0,74 36 0 0 0,-34-12 0 0 0,35 15 0 0 0,-15-5 0 0 0,-70-32 0 0 0,40 21 0 0 0,54 20 0 0 0,1 1 0 0 0,-21-6 0 0 0,21 7 0 0 0,-1-1 0 0 0,0 0 0 0 0,-13-7 0 0 0,3 1 0 0 0,-40-13 0 0 0,13 6 0 0 0,11 2 0 0 0,16 5 0 0 0,-1 1 0 0 0,-30-7 0 0 0,-28-10 0 0 0,-81-17 0 0 0,100 27 0 0 0,51 13 7 0 0,0 0 1 0 0,-16-6-1 0 0,16 4 8 0 0,-1 1 0 0 0,-19-5 0 0 0,-135-25 278 0 0,95 17-221 0 0,58 14-76 0 0,-128-22-208 0 0,130 23 212 0 0,0-1 0 0 0,0 0 0 0 0,-18-7 0 0 0,18 5 0 0 0,0 1 0 0 0,0 1 0 0 0,0 0 0 0 0,-13-2 0 0 0,-119-16 0 0 0,103 14 0 0 0,1 2 0 0 0,-48 0 0 0 0,-3-5 152 0 0,60 7-172 0 0,-1-1 0 0 0,-46-11 0 0 0,47 8-11 0 0,0 0 1 0 0,-49-1-1 0 0,64 6 31 0 0,-1 0 0 0 0,-18-4 0 0 0,18 2 0 0 0,1 1 0 0 0,-19 0 0 0 0,-111-9 0 0 0,122 8 0 0 0,-134-7 15 0 0,-4 0 186 0 0,-65 6-417 0 0,189 1 216 0 0,25 2 0 0 0,1 0 0 0 0,-1 1 0 0 0,-13 1 0 0 0,-125 3 56 0 0,110-4-28 0 0,-11 5 45 0 0,39-3-61 0 0,-1 0-1 0 0,1-1 1 0 0,0-1 0 0 0,-16 0 0 0 0,21 0-12 0 0,0-1 0 0 0,0 2 0 0 0,0-1 0 0 0,-7 2 0 0 0,6-2 0 0 0,1 1 0 0 0,0 0 0 0 0,-1-1 0 0 0,-6-1 0 0 0,-3 1-31 0 0,-31 1-1 0 0,-14 0-57 0 0,19 0 46 0 0,32-1 39 0 0,0 1 0 0 0,0-1-1 0 0,1-1 1 0 0,-13-1 0 0 0,7 0 34 0 0,0 2 0 0 0,0-1-1 0 0,-1 1 1 0 0,-17 4 0 0 0,-22-1 37 0 0,-105 2-67 0 0,139-4 0 0 0,-30 6 0 0 0,31-4 0 0 0,-29 1 0 0 0,19-4 0 0 0,-119-5 0 0 0,129 4 0 0 0,0 1 0 0 0,-37 5 0 0 0,-15 1 0 0 0,22-5 0 0 0,-77 12 0 0 0,49-7 0 0 0,-2 1 0 0 0,-36 6 0 0 0,49-7 0 0 0,-57-1 0 0 0,107-3 0 0 0,-90 6 0 0 0,55-11 0 0 0,36 2 0 0 0,0 0 0 0 0,0 1 0 0 0,0 0 0 0 0,-28 5 0 0 0,-79 14 0 0 0,-18-9 0 0 0,79-6 0 0 0,14-2 0 0 0,-53 10 0 0 0,-42 12 0 0 0,-14 0 0 0 0,33-2 0 0 0,68-16 0 0 0,30-5 0 0 0,-31 8 0 0 0,-32 4 0 0 0,20-3 0 0 0,55-8 0 0 0,-5 1 0 0 0,-1 1 0 0 0,-16 6 0 0 0,3 0 0 0 0,0-2 0 0 0,-63 7 0 0 0,35-6 0 0 0,16-3 0 0 0,-34 8 0 0 0,64-12 0 0 0,1 0 0 0 0,-16 1 0 0 0,13-2 0 0 0,-24 5 0 0 0,-78 12 0 0 0,-1 0 0 0 0,-59 12 0 0 0,17 5 0 0 0,103-23 0 0 0,31-8 13 0 0,-30 2 0 0 0,36-5-3 0 0,-1 1-1 0 0,0 1 1 0 0,-21 7-1 0 0,3-1-42 0 0,-75 8 1 0 0,79-13 25 0 0,-3 0 7 0 0,-34 6 0 0 0,22-1 0 0 0,-67 2 0 0 0,15-2 0 0 0,27-3-44 0 0,43-4-6 0 0,-33 5 0 0 0,-163 31-14 0 0,209-35 64 0 0,5 0 0 0 0,0 0 0 0 0,0 0 0 0 0,0 2 0 0 0,-17 7 0 0 0,23-9 11 0 0,1-1 1 0 0,-1 1-1 0 0,0-1 1 0 0,0-1-1 0 0,-17 2 0 0 0,16-3 10 0 0,-1 2 0 0 0,0-1 0 0 0,-16 6 0 0 0,-20 8 11 0 0,-77 16 0 0 0,20-2-237 0 0,48-15 199 0 0,-53 23 1 0 0,87-30 5 0 0,0-1 0 0 0,-1-1 0 0 0,-40 4 0 0 0,43-6 0 0 0,7-1 8 0 0,1 2-1 0 0,0-1 1 0 0,-13 6-1 0 0,-20 6 47 0 0,-51 3 78 0 0,11-4-132 0 0,-6 1-152 0 0,43-6 110 0 0,-21 4 20 0 0,-11 4 22 0 0,56-13 0 0 0,-36 11 0 0 0,30-7 25 0 0,0-1 0 0 0,-46 4 0 0 0,67-10-16 0 0,-40 2 62 0 0,32-3-51 0 0,1 2 1 0 0,-20 2-1 0 0,-86 15-143 0 0,21-5 30 0 0,42-2 93 0 0,-69 11 0 0 0,74-13 0 0 0,40-6 0 0 0,1-1 0 0 0,-1-1 0 0 0,-19 1 0 0 0,21-2 21 0 0,-1 1 0 0 0,1 0 0 0 0,-1 1 0 0 0,1 0 0 0 0,-16 7 0 0 0,-31 8 58 0 0,40-15-66 0 0,-33 0-1 0 0,33-2-95 0 0,-33 4 0 0 0,9 1 19 0 0,42-6 64 0 0,-1 1 0 0 0,1-1 0 0 0,-1 1 0 0 0,1-1 0 0 0,-1 0 0 0 0,1 0 0 0 0,-1 0 0 0 0,1 0 0 0 0,-1 0 0 0 0,-2 0 0 0 0,-21-1 0 0 0,9-1-59 0 0,2 4-10 0 0,9 1 53 0 0,4-3-64 0 0,1 0-16 0 0,0 0 0 0 0,0 0-32 0 0,0 0-133 0 0,0 0-57 0 0,0 0-15 0 0,0 0-47 0 0,0 0-184 0 0,0 0-79 0 0,0 0-18 0 0,0 0-53 0 0,7-4-1238 0 0,6-1 906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29.645"/>
    </inkml:context>
    <inkml:brush xml:id="br0">
      <inkml:brushProperty name="width" value="0.05" units="cm"/>
      <inkml:brushProperty name="height" value="0.05" units="cm"/>
      <inkml:brushProperty name="color" value="#E71224"/>
    </inkml:brush>
  </inkml:definitions>
  <inkml:trace contextRef="#ctx0" brushRef="#br0">0 422 2056 0 0,'0'0'119'0'0,"0"0"-6"0"0,0 0-1 0 0,0 0 0 0 0,0 0 15 0 0,0 0 62 0 0,0 0 31 0 0,0 0 4 0 0,0 0 13 0 0,0 0 57 0 0,0 0 24 0 0,0 0 9 0 0,0 0 36 0 0,0 0 145 0 0,0 0 61 0 0,0 0 8 0 0,0 0 20 0 0,0 0 62 0 0,0 0 21 0 0,0 0 7 0 0,0 0-13 0 0,0 0-56 0 0,0 0-30 0 0,0 0-4 0 0,0 0-34 0 0,0 0-138 0 0,0 0-57 0 0,0 0-16 0 0,0 0-18 0 0,0 0-62 0 0,0 0-31 0 0,0 0-4 0 0,0 0 9 0 0,0 0 39 0 0,0 0 15 0 0,0 0 1 0 0,0 0-7 0 0,0 0-28 0 0,0 0-11 0 0,0 0-2 0 0,0 0-7 0 0,0 0-28 0 0,0 0-12 0 0,0 0-1 0 0,0 0 6 0 0,0 0 20 0 0,0 0 6 0 0,0 0 0 0 0,0 0-1 0 0,0 0-6 0 0,0 0-1 0 0,0 0 0 0 0,0 0-4 0 0,13 0 368 0 0,-10 0-497 0 0,0 0-16 0 0,-1 0 1 0 0,0 0-1 0 0,1 0 0 0 0,-1 0 1 0 0,1 0-1 0 0,-1-1 0 0 0,1 1 1 0 0,-1-1-1 0 0,0 0 0 0 0,1 0 1 0 0,-1 0-1 0 0,0 0 0 0 0,4-2 1 0 0,19-11 578 0 0,14-10 146 0 0,-20 8-444 0 0,1 1 0 0 0,22-12 0 0 0,-15 10-137 0 0,35-17 94 0 0,5-4-177 0 0,-48 29-112 0 0,0-2 0 0 0,29-21 0 0 0,-27 16 33 0 0,0 1 0 0 0,1 1 0 0 0,0 1 0 0 0,1 0 0 0 0,30-11 0 0 0,-11 5 49 0 0,-40 18-102 0 0,1 0 0 0 0,0 0 0 0 0,0 0 0 0 0,-1 0 0 0 0,1-1 0 0 0,-1 1 0 0 0,1-1 0 0 0,-1 0 0 0 0,0 0-1 0 0,0 0 1 0 0,1 0 0 0 0,-1 0 0 0 0,2-3 0 0 0,0 1-6 0 0,1-1 1 0 0,-1 0-1 0 0,1 1 0 0 0,1 0 0 0 0,-1 0 1 0 0,9-5-1 0 0,-8 8 10 0 0,-5 2 14 0 0,0 0 1 0 0,0 1-1 0 0,0-1 0 0 0,0 1 0 0 0,0-1 1 0 0,0 1-1 0 0,0-1 0 0 0,-1 1 1 0 0,1-1-1 0 0,0 4 0 0 0,1 4-4 0 0,-1-1 1 0 0,0 1-1 0 0,-1-1 0 0 0,1 1 0 0 0,-2-1 0 0 0,1 1 0 0 0,-4 12 1 0 0,0 26 41 0 0,-7 100 22 0 0,6 55 161 0 0,15-13 53 0 0,-9-112-138 0 0,-1-44-87 0 0,-2-7 33 0 0,-2 25 48 0 0,4-29-80 0 0,1-12-64 0 0,4 12-238 0 0,-5-18 182 0 0,0-2-18 0 0,0-2 2 0 0,15 24-400 0 0,-14-23 339 0 0,-1-1-90 0 0,0 0-38 0 0,4 0 48 0 0,-1 1 0 0 0,1-1 0 0 0,0 0 0 0 0,0 0-1 0 0,0 0 1 0 0,0 0 0 0 0,0-1 0 0 0,-1 0 0 0 0,1 0 0 0 0,5-1 0 0 0,-8 1 129 0 0,14-5-2452 0 0,-5 2 1093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3.588"/>
    </inkml:context>
    <inkml:brush xml:id="br0">
      <inkml:brushProperty name="width" value="0.05" units="cm"/>
      <inkml:brushProperty name="height" value="0.05" units="cm"/>
      <inkml:brushProperty name="color" value="#66CC00"/>
    </inkml:brush>
  </inkml:definitions>
  <inkml:trace contextRef="#ctx0" brushRef="#br0">1 16 6320 0 0,'0'0'300'0'0,"0"0"152"0"0,0 0 69 0 0,0 0 14 0 0,0 0-15 0 0,0 0-68 0 0,12-10 3080 0 0,10 4 850 0 0,-18 6-4217 0 0,0 0 0 0 0,1 1-1 0 0,-1-1 1 0 0,0 1 0 0 0,0-1 0 0 0,0 1 0 0 0,0 1-1 0 0,0-1 1 0 0,0 0 0 0 0,0 1 0 0 0,7 4-1 0 0,-6-2-23 0 0,0 0-1 0 0,0 1 1 0 0,0 0 0 0 0,-1 0-1 0 0,0 0 1 0 0,0 0-1 0 0,6 11 1 0 0,13 16 262 0 0,7 15-283 0 0,-26-42-104 0 0,-1 0-1 0 0,0 0 0 0 0,0 1 1 0 0,4 10-1 0 0,-5-10-2 0 0,1 0 0 0 0,0 0 0 0 0,8 11-1 0 0,10 20 52 0 0,-16-26-53 0 0,-4-2 32 0 0,0-7-43 0 0,-1 0 1 0 0,1 0 0 0 0,-1 0 0 0 0,1 0 0 0 0,0-1-1 0 0,0 1 1 0 0,0 0 0 0 0,0 0 0 0 0,0-1 0 0 0,3 4-1 0 0,0 0-22 0 0,22 47-2975 0 0,-20-42 1754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4.994"/>
    </inkml:context>
    <inkml:brush xml:id="br0">
      <inkml:brushProperty name="width" value="0.05" units="cm"/>
      <inkml:brushProperty name="height" value="0.05" units="cm"/>
      <inkml:brushProperty name="color" value="#66CC00"/>
    </inkml:brush>
  </inkml:definitions>
  <inkml:trace contextRef="#ctx0" brushRef="#br0">0 0 18063 0 0,'0'0'531'0'0,"0"0"-8"0"0,1 2-334 0 0,3 5-185 0 0,1 0-1 0 0,-1 0 1 0 0,9 8 0 0 0,37 29-24 0 0,-15-19 86 0 0,-27-21-384 0 0,0 1 0 0 0,-1 1 1 0 0,1-1-1 0 0,-1 2 0 0 0,-1-1 0 0 0,1 0 1 0 0,7 10-1 0 0,-5-2-867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5.406"/>
    </inkml:context>
    <inkml:brush xml:id="br0">
      <inkml:brushProperty name="width" value="0.05" units="cm"/>
      <inkml:brushProperty name="height" value="0.05" units="cm"/>
      <inkml:brushProperty name="color" value="#66CC00"/>
    </inkml:brush>
  </inkml:definitions>
  <inkml:trace contextRef="#ctx0" brushRef="#br0">0 1 14600 0 0,'0'0'330'0'0,"0"0"45"0"0,0 0 20 0 0,0 0-38 0 0,0 0-214 0 0,0 0-55 0 0,0 0 0 0 0,0 0-1 0 0,7 11 427 0 0,34 26 463 0 0,-17-15-955 0 0,-21-19-118 0 0,0 1 0 0 0,0-1-1 0 0,0-1 1 0 0,1 1 0 0 0,-1 0 0 0 0,1-1-1 0 0,4 3 1 0 0,-6-4-107 0 0,0 0-1 0 0,0 1 1 0 0,0-1-1 0 0,0 1 1 0 0,0-1 0 0 0,0 1-1 0 0,0 0 1 0 0,-1 0-1 0 0,1 0 1 0 0,-1 0-1 0 0,3 4 1 0 0,2 7-1642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5.788"/>
    </inkml:context>
    <inkml:brush xml:id="br0">
      <inkml:brushProperty name="width" value="0.05" units="cm"/>
      <inkml:brushProperty name="height" value="0.05" units="cm"/>
      <inkml:brushProperty name="color" value="#66CC00"/>
    </inkml:brush>
  </inkml:definitions>
  <inkml:trace contextRef="#ctx0" brushRef="#br0">0 1 19263 0 0,'0'0'439'0'0,"0"0"62"0"0,0 0 31 0 0,0 0-68 0 0,0 0-321 0 0,0 0-211 0 0,0 0-57 0 0,7 6-369 0 0,2-3 425 0 0,18 11-774 0 0,10 1-3107 0 0,-31-10 2189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6.361"/>
    </inkml:context>
    <inkml:brush xml:id="br0">
      <inkml:brushProperty name="width" value="0.05" units="cm"/>
      <inkml:brushProperty name="height" value="0.05" units="cm"/>
      <inkml:brushProperty name="color" value="#66CC00"/>
    </inkml:brush>
  </inkml:definitions>
  <inkml:trace contextRef="#ctx0" brushRef="#br0">31 101 12240 0 0,'-12'-6'629'0'0,"12"5"-624"0"0,-1 1 1 0 0,1-1-1 0 0,-1 0 1 0 0,1 1-1 0 0,-1-1 1 0 0,1 0-1 0 0,0 1 1 0 0,-1-1-1 0 0,1 0 1 0 0,0 0-1 0 0,-1 1 1 0 0,1-1-1 0 0,0 0 1 0 0,0 0-1 0 0,0 0 1 0 0,0 1-1 0 0,0-1 1 0 0,0 0-1 0 0,0 0 1 0 0,0 0-1 0 0,0 1 1 0 0,0-1-1 0 0,0 0 1 0 0,0-1-1 0 0,1-1 37 0 0,-1-4-42 0 0,0 5 54 0 0,0 1 0 0 0,0-1 0 0 0,0 1 1 0 0,0-1-1 0 0,0 1 0 0 0,1-1 0 0 0,-1 1 1 0 0,0 0-1 0 0,1-1 0 0 0,-1 1 0 0 0,1 0 1 0 0,0-2-1 0 0,0 1 254 0 0,-1 2-9 0 0,0 0-3 0 0,0 0 0 0 0,0 0-18 0 0,0 0-74 0 0,2-3-447 0 0,-1 3 183 0 0,-1 0 0 0 0,0-1 1 0 0,0 1-1 0 0,1 0 0 0 0,-1-1 0 0 0,0 1 0 0 0,1 0 0 0 0,-1-1 1 0 0,0 1-1 0 0,0 0 0 0 0,0-1 0 0 0,0 1 0 0 0,1 0 0 0 0,-1-1 1 0 0,0 1-1 0 0,0 0 0 0 0,0-1 0 0 0,0 1 0 0 0,0-1 1 0 0,0 1-1 0 0,0 0 0 0 0,0-1 0 0 0,0 1 0 0 0,0-1 0 0 0,0 1 1 0 0,0-1-1 0 0,0 1 0 0 0,0 0 0 0 0,0-1 0 0 0,-1 1 0 0 0,1 0 1 0 0,0-1-1 0 0,0 1 0 0 0,-16-22-2667 0 0,8 16 1017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6.967"/>
    </inkml:context>
    <inkml:brush xml:id="br0">
      <inkml:brushProperty name="width" value="0.05" units="cm"/>
      <inkml:brushProperty name="height" value="0.05" units="cm"/>
      <inkml:brushProperty name="color" value="#66CC00"/>
    </inkml:brush>
  </inkml:definitions>
  <inkml:trace contextRef="#ctx0" brushRef="#br0">60 114 9696 0 0,'-28'11'438'0'0,"13"-3"-428"0"0,6-5 87 0 0,7-2 402 0 0,2-1 147 0 0,0 0 24 0 0,0 0 14 0 0,0 0 52 0 0,0 0 28 0 0,0 0 4 0 0,-4 4 301 0 0,3-1 2933 0 0,1-2-3960 0 0,0 0 0 0 0,0 0 0 0 0,0 0 0 0 0,1 0 0 0 0,-1 0 0 0 0,0 1 0 0 0,1-1 0 0 0,-1 0 0 0 0,1 0 0 0 0,-1 0 0 0 0,1-1 0 0 0,0 1 0 0 0,-1 0 0 0 0,1 0 0 0 0,0 0 0 0 0,0 0 0 0 0,0-1 0 0 0,1 2 0 0 0,7 8 408 0 0,10 7 542 0 0,35 15 272 0 0,-36-17-629 0 0,-11-11-584 0 0,0 0 0 0 0,0 1 0 0 0,-1 0 0 0 0,1 0 0 0 0,-1 1 0 0 0,0-1 0 0 0,-1 1 0 0 0,1 0 0 0 0,5 9 0 0 0,12 13 60 0 0,-11-14-59 0 0,-1 1-1 0 0,-1 0 1 0 0,0 0-1 0 0,8 18 0 0 0,17 27 76 0 0,22 26-54 0 0,45 65-98 0 0,-92-139 128 0 0,0 0 0 0 0,1 0-1 0 0,1-1 1 0 0,0 0 0 0 0,25 16-1 0 0,-36-26-73 0 0,0-1-1 0 0,0 1 0 0 0,0-1 1 0 0,0 1-1 0 0,0-1 0 0 0,0 0 0 0 0,0 0 1 0 0,0 1-1 0 0,0-1 0 0 0,0 0 1 0 0,0 0-1 0 0,0 0 0 0 0,0 0 1 0 0,0 0-1 0 0,0 0 0 0 0,0 0 1 0 0,0 0-1 0 0,0-1 0 0 0,0 1 1 0 0,0 0-1 0 0,0-1 0 0 0,0 1 1 0 0,0 0-1 0 0,0-1 0 0 0,-1 1 1 0 0,1-1-1 0 0,0 0 0 0 0,0 1 1 0 0,1-2-1 0 0,0 1 5 0 0,-1-1-1 0 0,1 0 1 0 0,0 0 0 0 0,0 0 0 0 0,-1 0-1 0 0,0-1 1 0 0,1 1 0 0 0,-1 0 0 0 0,0 0-1 0 0,0-1 1 0 0,1-3 0 0 0,9-29-22 0 0,-6 22 18 0 0,-1 0-1 0 0,0-1 1 0 0,1-17-1 0 0,0 0-29 0 0,1 1 1 0 0,18-54-1 0 0,-10 36-5 0 0,19-50 6 0 0,-22 60 14 0 0,18-39 0 0 0,-4 12 12 0 0,6-6-16 0 0,-26 59-80 0 0,0 1-1 0 0,13-22 0 0 0,5-11-153 0 0,-11 27-1218 0 0,-6 15-3974 0 0,-6 2 3734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4.080"/>
    </inkml:context>
    <inkml:brush xml:id="br0">
      <inkml:brushProperty name="width" value="0.05" units="cm"/>
      <inkml:brushProperty name="height" value="0.05" units="cm"/>
      <inkml:brushProperty name="color" value="#66CC00"/>
    </inkml:brush>
  </inkml:definitions>
  <inkml:trace contextRef="#ctx0" brushRef="#br0">0 1 15952 0 0,'0'0'342'0'0,"0"0"3"0"0,0 9-197 0 0,1-5-123 0 0,-1 0 0 0 0,1-1-1 0 0,0 1 1 0 0,0-1-1 0 0,0 0 1 0 0,0 1 0 0 0,1-1-1 0 0,-1 0 1 0 0,1 0-1 0 0,0 1 1 0 0,3 3 0 0 0,29 34 382 0 0,-26-32-263 0 0,8 5 173 0 0,-14-11-215 0 0,1-1-1 0 0,0 0 0 0 0,-1 1 0 0 0,1-1 0 0 0,-1 1 0 0 0,0 0 0 0 0,0 0 0 0 0,0 0 0 0 0,0 0 1 0 0,-1 0-1 0 0,2 5 0 0 0,0-3 4 0 0,-1 1 0 0 0,1 0 1 0 0,-1 0-1 0 0,2-1 0 0 0,-1 0 1 0 0,1 1-1 0 0,7 7 0 0 0,0 16-339 0 0,-4-20-287 0 0,-1 0 0 0 0,-1 1 0 0 0,1-1 0 0 0,6 20-1 0 0,-7-16-1104 0 0,0-3-379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70"/>
    </inkml:context>
    <inkml:brush xml:id="br0">
      <inkml:brushProperty name="width" value="0.05" units="cm"/>
      <inkml:brushProperty name="height" value="0.05" units="cm"/>
      <inkml:brushProperty name="color" value="#66CC00"/>
    </inkml:brush>
  </inkml:definitions>
  <inkml:trace contextRef="#ctx0" brushRef="#br0">4 0 12608 0 0,'0'0'280'0'0,"0"6"56"0"0,-1 1 16 0 0,-2 1 0 0 0,3 1-288 0 0,0 3-64 0 0,0-1 0 0 0,3 0 0 0 0,-2 2 96 0 0,1 0 8 0 0,3 0 0 0 0,-1 1 0 0 0</inkml:trace>
  <inkml:trace contextRef="#ctx0" brushRef="#br0" timeOffset="1">71 479 20095 0 0,'-4'4'448'0'0,"-5"2"88"0"0,0 1 16 0 0,0 6 8 0 0,2 1-448 0 0,0 1-112 0 0,3-1 0 0 0,-1 0 0 0 0,5 2 0 0 0,0 1-104 0 0,0 0 16 0 0,3 0 8 0 0,1-1-1152 0 0,1 1-232 0 0,1 0-40 0 0,3-2-15 0 0</inkml:trace>
  <inkml:trace contextRef="#ctx0" brushRef="#br0" timeOffset="2">171 1093 19031 0 0,'-12'2'416'0'0,"9"2"96"0"0,-2 1 8 0 0,1 3 16 0 0,-1 1-432 0 0,3 3-104 0 0,2 0 0 0 0,0 0 0 0 0,4-1-504 0 0,1 3-120 0 0,2-2-24 0 0,1 2-4599 0 0,1-1-913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44.531"/>
    </inkml:context>
    <inkml:brush xml:id="br0">
      <inkml:brushProperty name="width" value="0.05" units="cm"/>
      <inkml:brushProperty name="height" value="0.05" units="cm"/>
      <inkml:brushProperty name="color" value="#66CC00"/>
    </inkml:brush>
  </inkml:definitions>
  <inkml:trace contextRef="#ctx0" brushRef="#br0">0 0 16112 0 0,'0'0'347'0'0,"0"0"-5"0"0,1 9-208 0 0,4 5-167 0 0,-1-1-1 0 0,2 0 1 0 0,0 0-1 0 0,15 24 0 0 0,-15-29 34 0 0,-3-2-3 0 0,1-1-1 0 0,-1 0 1 0 0,0 1-1 0 0,4 10 1 0 0,-6-13-1 0 0,0 0 0 0 0,1 0 0 0 0,-1 0 0 0 0,1 0 0 0 0,0 0 0 0 0,0 0 0 0 0,0 0 0 0 0,3 3 0 0 0,-1 0-137 0 0,0-1-1 0 0,-1 1 1 0 0,0 0 0 0 0,0-1-1 0 0,0 1 1 0 0,-1 1-1 0 0,2 6 1 0 0,5 10-665 0 0,-4-10 243 0 0,-4 0-11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09:59.788"/>
    </inkml:context>
    <inkml:brush xml:id="br0">
      <inkml:brushProperty name="width" value="0.05" units="cm"/>
      <inkml:brushProperty name="height" value="0.05" units="cm"/>
      <inkml:brushProperty name="color" value="#66CC00"/>
    </inkml:brush>
  </inkml:definitions>
  <inkml:trace contextRef="#ctx0" brushRef="#br0">0 73 10360 0 0,'0'0'381'0'0,"0"0"-180"0"0,1-6 642 0 0,3-19 610 0 0,-4 23-987 0 0,0 2-2 0 0,0 0 6 0 0,1-9 939 0 0,0-21 4127 0 0,1 30-5443 0 0,1 1-1 0 0,-1 0 1 0 0,0-1-1 0 0,0 1 1 0 0,1 0-1 0 0,-1 0 0 0 0,0 1 1 0 0,0-1-1 0 0,0 0 1 0 0,0 1-1 0 0,3 2 1 0 0,0 6-29 0 0,0-3 2 0 0,6 22 214 0 0,-11-27-235 0 0,1 0 0 0 0,-1 1 0 0 0,1-1 1 0 0,-1 0-1 0 0,0 1 0 0 0,0-1 0 0 0,0 0 0 0 0,0 1 0 0 0,0-1 0 0 0,-1 0 0 0 0,1 1 0 0 0,-1-1 0 0 0,1 0 0 0 0,-1 0 0 0 0,-1 3 0 0 0,-1 5 196 0 0,-3 9 114 0 0,4-13-283 0 0,0-1 0 0 0,1 1 0 0 0,0 0 0 0 0,-1 0 0 0 0,1 6 1 0 0,-1-1-55 0 0,1-8 0 0 0,0 1-1 0 0,1-1 1 0 0,-1 1 0 0 0,0-1-1 0 0,1 1 1 0 0,0-1 0 0 0,1 8 0 0 0,-1 36 56 0 0,0-46-63 0 0,0 0 0 0 0,0 0 1 0 0,1 1-1 0 0,-1-1 0 0 0,1 0 0 0 0,-1 0 0 0 0,1 0 0 0 0,0 0 0 0 0,-1 1 0 0 0,1-1 0 0 0,0 0 0 0 0,0 0 1 0 0,-1 0-1 0 0,1-1 0 0 0,0 1 0 0 0,0 0 0 0 0,0 0 0 0 0,0 0 0 0 0,0-1 0 0 0,1 1 0 0 0,-1 0 0 0 0,0-1 1 0 0,0 1-1 0 0,3 0 0 0 0,-1 0-3 0 0,1 1 1 0 0,0-1-1 0 0,0 0 0 0 0,0-1 1 0 0,8 2-1 0 0,26-2-2 0 0,46-1 63 0 0,-65-3-24 0 0,-16 3-46 0 0,-1 0-1 0 0,1 1 0 0 0,0-1 1 0 0,-1 1-1 0 0,1 0 1 0 0,0-1-1 0 0,0 1 0 0 0,4 1 1 0 0,-2-1-20 0 0,0 0 0 0 0,0 0 0 0 0,0 0 0 0 0,0-1 0 0 0,-1 0 0 0 0,1 1 0 0 0,0-2-1 0 0,0 1 1 0 0,0-1 0 0 0,4-2 0 0 0,3 0 170 0 0,4 2-45 0 0,-15 2-104 0 0,0 0-1 0 0,0 0 1 0 0,0 0 0 0 0,0 0-1 0 0,0 0 1 0 0,0-1 0 0 0,0 1-1 0 0,0 0 1 0 0,-1 0 0 0 0,1-1-1 0 0,0 1 1 0 0,0-1-1 0 0,0 1 1 0 0,0-1 0 0 0,0 1-1 0 0,-1-1 1 0 0,1 1 0 0 0,1-2-1 0 0,0 0-1 0 0,1 0-1 0 0,0 0 0 0 0,-1 1 1 0 0,1-1-1 0 0,0 1 0 0 0,0 0 1 0 0,6-2-1 0 0,-8 2-100 0 0,2-1 92 0 0,-1 0-1 0 0,0 0 1 0 0,0-1-1 0 0,0 1 1 0 0,0 0-1 0 0,-1-1 1 0 0,1 0-1 0 0,0 1 1 0 0,0-4-1 0 0,-1 4 47 0 0,-1-1-14 0 0,1 0 0 0 0,-1 0 0 0 0,0 0 0 0 0,0 0-1 0 0,0 0 1 0 0,0 0 0 0 0,0 0 0 0 0,-1 0 0 0 0,-1-4 0 0 0,-1-16-42 0 0,2 8-136 0 0,1 11 142 0 0,0 0 1 0 0,0 0-1 0 0,0 0 1 0 0,1 0 0 0 0,-1 0-1 0 0,1 0 1 0 0,0 0-1 0 0,0 0 1 0 0,0 0-1 0 0,1 0 1 0 0,2-6 0 0 0,20-54-104 0 0,-21 57 134 0 0,-2 6 60 0 0,-1 1 0 0 0,0 0-4 0 0,0 0 8 0 0,0 0 34 0 0,0 2 12 0 0,3 57 356 0 0,-1-33-280 0 0,-1 0 1 0 0,-2 26 0 0 0,-19 216 923 0 0,16-211-1006 0 0,4-35-74 0 0,-2 0 0 0 0,0 0 0 0 0,-7 26 0 0 0,-8 6 49 0 0,9-33 47 0 0,8-19-96 0 0,0-2-186 0 0,0 0-86 0 0,0 0-19 0 0,0 0-14 0 0,0 0-43 0 0,0 0-18 0 0,4-9-589 0 0,6-1-745 0 0,1 0-462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10:08.713"/>
    </inkml:context>
    <inkml:brush xml:id="br0">
      <inkml:brushProperty name="width" value="0.05" units="cm"/>
      <inkml:brushProperty name="height" value="0.05" units="cm"/>
      <inkml:brushProperty name="color" value="#004F8B"/>
    </inkml:brush>
  </inkml:definitions>
  <inkml:trace contextRef="#ctx0" brushRef="#br0">1311 129 9696 0 0,'0'0'208'0'0,"-5"-15"32"0"0,5-78 6447 0 0,0 92-6583 0 0,0 0-1 0 0,0 0 0 0 0,-1 0 0 0 0,1 1 0 0 0,0-1 0 0 0,0 0 1 0 0,-1 0-1 0 0,1 0 0 0 0,-1 0 0 0 0,1 1 0 0 0,-1-1 0 0 0,1 0 1 0 0,-1 0-1 0 0,1 1 0 0 0,-1-1 0 0 0,1 1 0 0 0,-1-1 0 0 0,0 0 1 0 0,1 1-1 0 0,-1-1 0 0 0,0 1 0 0 0,0-1 0 0 0,1 1 0 0 0,-1 0 1 0 0,0-1-1 0 0,0 1 0 0 0,0 0 0 0 0,0-1 0 0 0,1 1 0 0 0,-1 0 1 0 0,-2 0-1 0 0,1 0 15 0 0,0-1-1 0 0,0 1 1 0 0,0 0 0 0 0,0 0-1 0 0,0 0 1 0 0,-1 0 0 0 0,1 1 0 0 0,0-1-1 0 0,0 0 1 0 0,0 1 0 0 0,0 0 0 0 0,-2 0-1 0 0,-35 16 893 0 0,28-13-611 0 0,0 1 1 0 0,-14 7-1 0 0,12-3-182 0 0,-1-1 0 0 0,0 0 0 0 0,-1-1-1 0 0,0-1 1 0 0,0 0 0 0 0,0-1 0 0 0,-1-1 0 0 0,0 0-1 0 0,-22 2 1 0 0,9-3 77 0 0,-38 9 1 0 0,37-5-122 0 0,-41 2 1 0 0,49-8-126 0 0,-179 8 1239 0 0,188-9-1234 0 0,-26 6 0 0 0,1-1-14 0 0,-47 9-39 0 0,32-3 0 0 0,16-3 0 0 0,-6 4 0 0 0,28-9-14 0 0,0 0 1 0 0,-26 9-1 0 0,25-7-7 0 0,1 0 0 0 0,-22 3 0 0 0,18-4-512 0 0,-24 8 1 0 0,37-9 92 0 0,1-1 1 0 0,-1 1-1 0 0,1 0 1 0 0,0 1-1 0 0,0-1 1 0 0,0 1-1 0 0,-7 7 1 0 0,11-9-17 0 0,-1 0 0 0 0,1 0 0 0 0,-1 1 0 0 0,1-1-1 0 0,-1 0 1 0 0,1 0 0 0 0,0 1 0 0 0,0-1 0 0 0,0 1 0 0 0,0 4 0 0 0,-2 2-1015 0 0,-1 1-507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10:09.346"/>
    </inkml:context>
    <inkml:brush xml:id="br0">
      <inkml:brushProperty name="width" value="0.05" units="cm"/>
      <inkml:brushProperty name="height" value="0.05" units="cm"/>
      <inkml:brushProperty name="color" value="#004F8B"/>
    </inkml:brush>
  </inkml:definitions>
  <inkml:trace contextRef="#ctx0" brushRef="#br0">1791 1 13464 0 0,'-2'0'492'0'0,"-27"13"514"0"0,27-12-560 0 0,2-1-50 0 0,-2 1-359 0 0,-1-1 0 0 0,1 1 1 0 0,-1-1-1 0 0,0 1 0 0 0,1 0 1 0 0,-1 0-1 0 0,-2 2 0 0 0,2-2-3 0 0,-4 2 80 0 0,-1-1 0 0 0,0 0 0 0 0,0-1 0 0 0,0 0 0 0 0,0 0 0 0 0,-8 0 0 0 0,-19 2 921 0 0,-64 7 1507 0 0,-446 71 3042 0 0,246-30-4504 0 0,170-28-574 0 0,-82 11 51 0 0,36-20-404 0 0,64-12-409 0 0,65-3 113 0 0,43 1-42 0 0,3 0-38 0 0,-6 0 402 0 0,5 0-665 0 0,1 0 0 0 0,-1 0 0 0 0,1 1 0 0 0,-1-1 0 0 0,1 0 0 0 0,-1 0 0 0 0,1 1 0 0 0,-1-1-1 0 0,1 0 1 0 0,-1 1 0 0 0,1-1 0 0 0,-1 1 0 0 0,1-1 0 0 0,0 1 0 0 0,-1-1 0 0 0,1 0 0 0 0,0 1 0 0 0,-1 0-1 0 0,0 1-1457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10:10.259"/>
    </inkml:context>
    <inkml:brush xml:id="br0">
      <inkml:brushProperty name="width" value="0.05" units="cm"/>
      <inkml:brushProperty name="height" value="0.05" units="cm"/>
      <inkml:brushProperty name="color" value="#004F8B"/>
    </inkml:brush>
  </inkml:definitions>
  <inkml:trace contextRef="#ctx0" brushRef="#br0">1355 249 11936 0 0,'-22'-32'608'0'0,"17"26"-453"0"0,0 0 1 0 0,1-1-1 0 0,-1 1 1 0 0,2-1-1 0 0,-1 0 1 0 0,1 0-1 0 0,-4-14 1 0 0,4 3 221 0 0,3 13-285 0 0,-1 1 0 0 0,1 0 0 0 0,-1-1 0 0 0,0 1-1 0 0,0 0 1 0 0,-1 0 0 0 0,-1-4 0 0 0,-13-36 546 0 0,-1 26 517 0 0,3 5-95 0 0,13 11-970 0 0,0 1 0 0 0,0-1 1 0 0,-1 1-1 0 0,1 0 0 0 0,-1 0 0 0 0,1-1 1 0 0,-1 1-1 0 0,1 0 0 0 0,-1 0 1 0 0,0 0-1 0 0,1 1 0 0 0,-1-1 0 0 0,0 0 1 0 0,0 1-1 0 0,0-1 0 0 0,1 1 1 0 0,-1-1-1 0 0,0 1 0 0 0,0 0 0 0 0,0 0 1 0 0,0 0-1 0 0,0 0 0 0 0,0 0 1 0 0,0 0-1 0 0,1 1 0 0 0,-1-1 0 0 0,0 1 1 0 0,0-1-1 0 0,-3 2 0 0 0,1 0 61 0 0,-1 0 0 0 0,1 0-1 0 0,0 1 1 0 0,0-1 0 0 0,0 1 0 0 0,0 0-1 0 0,0 1 1 0 0,0-1 0 0 0,1 0 0 0 0,-5 7-1 0 0,-8 14 125 0 0,1 2 0 0 0,1 0-1 0 0,1 1 1 0 0,-16 47-1 0 0,-6 14 129 0 0,-12 19-83 0 0,-98 192 55 0 0,96-215-150 0 0,-105 135-1 0 0,-106 76 1308 0 0,176-207-1102 0 0,28-31 149 0 0,-64 85 0 0 0,110-127-594 0 0,-2 2-38 0 0,0-1 0 0 0,-1 0 0 0 0,-20 18 0 0 0,32-32 64 0 0,-3 1 134 0 0,-3 13-10 0 0,2-6-135 0 0,5-10 0 0 0,0 1 0 0 0,0-1 0 0 0,0 1 0 0 0,-1-1 0 0 0,1 1 0 0 0,0-1 0 0 0,0 1 0 0 0,0-1 0 0 0,0 1 0 0 0,0-1 0 0 0,0 1 0 0 0,0-1 0 0 0,0 1 0 0 0,0 0 0 0 0,0-1 0 0 0,0 1 0 0 0,1-1 0 0 0,-1 1 0 0 0,0-1 0 0 0,0 1 0 0 0,0-1 0 0 0,1 1 0 0 0,-1-1 0 0 0,1 1 0 0 0,3 0 0 0 0,149 69 0 0 0,-3-1 0 0 0,196 114 0 0 0,-216-123 0 0 0,-84-40 0 0 0,101 37 0 0 0,-80-33 0 0 0,12 5 0 0 0,105 42 0 0 0,-167-63 0 0 0,27 19 0 0 0,-2-1 0 0 0,-6-6-341 0 0,-18-10-96 0 0,24 12 0 0 0,-31-16 112 0 0,-10-5 133 0 0,1 1 0 0 0,0-1-1 0 0,-1 0 1 0 0,1 0 0 0 0,0 0 0 0 0,0 0 0 0 0,0 0 0 0 0,0-1 0 0 0,-1 1-1 0 0,1 0 1 0 0,0-1 0 0 0,0 0 0 0 0,0 1 0 0 0,0-1 0 0 0,4 0 0 0 0,4-4-1266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27"/>
    </inkml:context>
    <inkml:brush xml:id="br0">
      <inkml:brushProperty name="width" value="0.1" units="cm"/>
      <inkml:brushProperty name="height" value="0.1" units="cm"/>
      <inkml:brushProperty name="color" value="#66CC00"/>
    </inkml:brush>
  </inkml:definitions>
  <inkml:trace contextRef="#ctx0" brushRef="#br0">43383 15972 8255 0 0,'0'13'6400'0'0,"13"-13"-5920"0"0,-13 13 0 0 0,13 0 0 0 0,0-13-32 0 0,0 0 0 0 0,1 14-32 0 0,-1-14 32 0 0,0 13-288 0 0,13-13-32 0 0,-13 13-32 0 0,14-13 32 0 0,12 0 0 0 0,-13 13 32 0 0,1-13 0 0 0,12 13 0 0 0,-13-13 64 0 0,14 13-32 0 0,-14 0 32 0 0,0-13 0 0 0,14 14-160 0 0,-14-14-64 0 0,0 13 96 0 0,-12-13-96 0 0,12 13 0 0 0,0-13 0 0 0,-13 13 0 0 0,-52 0-8832 0 0,39-13-2335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28"/>
    </inkml:context>
    <inkml:brush xml:id="br0">
      <inkml:brushProperty name="width" value="0.1" units="cm"/>
      <inkml:brushProperty name="height" value="0.1" units="cm"/>
      <inkml:brushProperty name="color" value="#66CC00"/>
    </inkml:brush>
  </inkml:definitions>
  <inkml:trace contextRef="#ctx0" brushRef="#br0">43559 16212 9407 0 0,'13'-13'1760'0'0,"1"0"-864"0"0,-14 0 32 0 0,26 0 704 0 0,-13 0-960 0 0,0 0 0 0 0,13-14 480 0 0,-12 14-672 0 0,-1 0-32 0 0,0 0 32 0 0,39-27 160 0 0,-38 14-448 0 0,-1 13-192 0 0,0 0 0 0 0,0 0 0 0 0,-13 0 0 0 0,26-1 0 0 0,-26 1 0 0 0,13 13 0 0 0,-13-13 0 0 0,14-13-1088 0 0,-1 26 704 0 0,-13 0-17503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29"/>
    </inkml:context>
    <inkml:brush xml:id="br0">
      <inkml:brushProperty name="width" value="0.1" units="cm"/>
      <inkml:brushProperty name="height" value="0.1" units="cm"/>
      <inkml:brushProperty name="color" value="#66CC00"/>
    </inkml:brush>
  </inkml:definitions>
  <inkml:trace contextRef="#ctx0" brushRef="#br0">44494 15919 9631 0 0,'13'13'6304'0'0,"0"-13"-5504"0"0,14 13 1152 0 0,-14 1-1312 0 0,0-14-160 0 0,0 13-32 0 0,0-13-32 0 0,27 26 256 0 0,-14-13-320 0 0,0 0-192 0 0,-13 0-160 0 0,14 1 64 0 0,-1-1-64 0 0,-13-13 0 0 0,0 13-160 0 0,0-13 0 0 0,1 13-448 0 0,-1 0-512 0 0,0 0-2272 0 0,-13-13-13087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0"/>
    </inkml:context>
    <inkml:brush xml:id="br0">
      <inkml:brushProperty name="width" value="0.1" units="cm"/>
      <inkml:brushProperty name="height" value="0.1" units="cm"/>
      <inkml:brushProperty name="color" value="#66CC00"/>
    </inkml:brush>
  </inkml:definitions>
  <inkml:trace contextRef="#ctx0" brushRef="#br0">44547 16243 11039 0 0,'0'-13'1216'0'0,"13"13"-1216"0"0,0-26 608 0 0,0-14 864 0 0,14 14-128 0 0,-1-14-224 0 0,-13 27-576 0 0,0-13-160 0 0,0 0-64 0 0,1 12 0 0 0,-1-12 0 0 0,0 13-192 0 0,0 0-64 0 0,0-13 0 0 0,0 12 0 0 0,14 1-64 0 0,-14 0 0 0 0,0 0-96 0 0,-13 0 96 0 0,39-13-2720 0 0,-39 26-13471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1"/>
    </inkml:context>
    <inkml:brush xml:id="br0">
      <inkml:brushProperty name="width" value="0.05" units="cm"/>
      <inkml:brushProperty name="height" value="0.05" units="cm"/>
      <inkml:brushProperty name="color" value="#E71224"/>
    </inkml:brush>
  </inkml:definitions>
  <inkml:trace contextRef="#ctx0" brushRef="#br0">28844 16542 9119 0 0,'0'14'416'0'0,"13"-14"96"0"0,-13 13-256 0 0,-13-13 8128 0 0,0-13-8192 0 0,0 13-192 0 0,0-14 64 0 0,0 14-64 0 0,-1-13 192 0 0,-25 0 96 0 0,13 0-160 0 0,-1 0 64 0 0,14-13 32 0 0,-26 12-32 0 0,12 1 32 0 0,-12-13-128 0 0,13 13-32 0 0,-1 0 32 0 0,-12-14-32 0 0,13 14-64 0 0,-1 0 96 0 0,-12-13-96 0 0,13 13 96 0 0,-1-14-96 0 0,1 14 0 0 0,0-13 0 0 0,13 13 0 0 0,-14-13 64 0 0,14 12-64 0 0,0 14 0 0 0,0-13 64 0 0,0 0-64 0 0,0 0 0 0 0,-1 0 64 0 0,28 0 192 0 0,-1 13-192 0 0,0 0 32 0 0,0 0-96 0 0,0 0 160 0 0,27 0 96 0 0,-14 0-128 0 0,0 0-32 0 0,1 0-32 0 0,-1 0 0 0 0,13 0 0 0 0,-12 0-64 0 0,12 0 0 0 0,-13 0 0 0 0,14 0 0 0 0,-14 0 0 0 0,13 0 64 0 0,-12 0-64 0 0,-1 0 64 0 0,0-14-64 0 0,-12 14 0 0 0,12 0-96 0 0,-13 0 96 0 0,0 0-64 0 0,13 0 64 0 0,-12 0 0 0 0,-1 0-64 0 0,13 0-512 0 0,-13 0-576 0 0,-13 0-19359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77"/>
    </inkml:context>
    <inkml:brush xml:id="br0">
      <inkml:brushProperty name="width" value="0.1" units="cm"/>
      <inkml:brushProperty name="height" value="0.1" units="cm"/>
      <inkml:brushProperty name="color" value="#E71224"/>
    </inkml:brush>
  </inkml:definitions>
  <inkml:trace contextRef="#ctx0" brushRef="#br0">43118 17277 10239 0 0,'0'0'-10239'0'0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2"/>
    </inkml:context>
    <inkml:brush xml:id="br0">
      <inkml:brushProperty name="width" value="0.05" units="cm"/>
      <inkml:brushProperty name="height" value="0.05" units="cm"/>
      <inkml:brushProperty name="color" value="#E71224"/>
    </inkml:brush>
  </inkml:definitions>
  <inkml:trace contextRef="#ctx0" brushRef="#br0">35495 23792 7103 0 0,'13'13'448'0'0,"-26"-26"5888"0"0,-14 13-6048 0 0,14 0 0 0 0,0-13-32 0 0,-13 13 32 0 0,13-14 0 0 0,-14 1 0 0 0,-38 0 128 0 0,25-13-320 0 0,14 13 0 0 0,-14 0 32 0 0,14-1-128 0 0,-13 1 0 0 0,12-13 0 0 0,1 13 0 0 0,0 0 0 0 0,-14 0 64 0 0,27-1-64 0 0,-13 1 64 0 0,13 0-64 0 0,0 0 0 0 0,-1 13 0 0 0,1-13 64 0 0,0 0 96 0 0,13 0 320 0 0,13 13-320 0 0,0 0 32 0 0,1 0 32 0 0,-1 0-32 0 0,13-14 0 0 0,0 14 0 0 0,1 0-32 0 0,-1 0 32 0 0,0 0-32 0 0,1-13-32 0 0,-1 13 32 0 0,13-13-32 0 0,-12 13-32 0 0,-1-13 0 0 0,0 13-32 0 0,0-13 32 0 0,1 0 0 0 0,-14 13 32 0 0,13-14-32 0 0,-13 14 32 0 0,14-13-128 0 0,-14 13-128 0 0,0-13 64 0 0,0 13-32 0 0,0-13 96 0 0,0 0 0 0 0,1 13 0 0 0,-1-26-736 0 0,0-1-1376 0 0,-26 27-2496 0 0,13-13-768 0 0,0 13-1535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3"/>
    </inkml:context>
    <inkml:brush xml:id="br0">
      <inkml:brushProperty name="width" value="0.05" units="cm"/>
      <inkml:brushProperty name="height" value="0.05" units="cm"/>
      <inkml:brushProperty name="color" value="#E71224"/>
    </inkml:brush>
  </inkml:definitions>
  <inkml:trace contextRef="#ctx0" brushRef="#br0">34750 9002 7167 0 0,'-13'0'8544'0'0,"0"0"-8352"0"0,0-13-32 0 0,-1 13-32 0 0,1-13 32 0 0,0 0-32 0 0,0 13-32 0 0,-13-27-32 0 0,-1 14 0 0 0,1 0 0 0 0,0 0-64 0 0,-27-27 0 0 0,27 27 64 0 0,0-13-64 0 0,-1 13 0 0 0,1-13 0 0 0,0 12 0 0 0,13 1 0 0 0,-1 0 0 0 0,-12 0 0 0 0,26 0 0 0 0,-13 0 0 0 0,0-1 0 0 0,0 1 64 0 0,13 0-64 0 0,-13 0 192 0 0,26 13-96 0 0,-13-13 0 0 0,13 0 224 0 0,0 0-128 0 0,0 13-32 0 0,13 0 64 0 0,-12 0 32 0 0,12-14-32 0 0,0 14 32 0 0,0-13-64 0 0,14 13 32 0 0,-14 0-32 0 0,0 0 32 0 0,14 0-128 0 0,-14 0 0 0 0,1 0 0 0 0,12 0 0 0 0,-13 0-96 0 0,1 0 0 0 0,-1 0 64 0 0,13 0-64 0 0,-26 0 0 0 0,14 0 64 0 0,-14 0-64 0 0,13 0 0 0 0,0 0 0 0 0,-12 0 0 0 0,-1 0 0 0 0,0 0-64 0 0,0 0-2432 0 0,-13 0-15199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4"/>
    </inkml:context>
    <inkml:brush xml:id="br0">
      <inkml:brushProperty name="width" value="0.05" units="cm"/>
      <inkml:brushProperty name="height" value="0.05" units="cm"/>
      <inkml:brushProperty name="color" value="#E71224"/>
    </inkml:brush>
  </inkml:definitions>
  <inkml:trace contextRef="#ctx0" brushRef="#br0">43535 15499 6655 0 0,'0'13'1568'0'0,"0"0"256"0"0,13-13-1280 0 0,-13 13 576 0 0,-13-26 3200 0 0,0 13-4224 0 0,0 0-32 0 0,-1-13-64 0 0,-12 0 0 0 0,0 13 0 0 0,-1-14 0 0 0,14 1 0 0 0,-13 0 0 0 0,-13 0 64 0 0,25 0-64 0 0,-12 0 0 0 0,0 0 0 0 0,0-14 64 0 0,-1 14-64 0 0,14 0 0 0 0,0 0 0 0 0,0 0 0 0 0,0 13 0 0 0,0-13 0 0 0,13-1 0 0 0,13 14 480 0 0,0 0-320 0 0,0 0 192 0 0,13-13 32 0 0,1 13 0 0 0,-1 0 0 0 0,13 0-128 0 0,-12 0-64 0 0,12 13 32 0 0,-13-13-32 0 0,1 0-32 0 0,-1 0-32 0 0,0 0 0 0 0,1 14 0 0 0,-1-14-128 0 0,0 0 0 0 0,0 0 64 0 0,1-14-64 0 0,-14 14 0 0 0,0 0 0 0 0,0 0 0 0 0,0-26-992 0 0,-26 0-2432 0 0,13 26-12095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5"/>
    </inkml:context>
    <inkml:brush xml:id="br0">
      <inkml:brushProperty name="width" value="0.05" units="cm"/>
      <inkml:brushProperty name="height" value="0.05" units="cm"/>
      <inkml:brushProperty name="color" value="#E71224"/>
    </inkml:brush>
  </inkml:definitions>
  <inkml:trace contextRef="#ctx0" brushRef="#br0">38570 15696 5727 0 0,'-13'0'6432'0'0,"0"0"-5920"0"0,0 0 128 0 0,0-13 0 0 0,0 13-448 0 0,0 0 128 0 0,-1 0-160 0 0,1 0 128 0 0,0 0-160 0 0,0-13 96 0 0,0 13-128 0 0,0 0 32 0 0,-1 0-32 0 0,1 0 64 0 0,0 0-64 0 0,0 0 0 0 0,0 0 32 0 0,0 0 0 0 0,0 0 0 0 0,-1 0-32 0 0,-12 0 128 0 0,13 0-96 0 0,0 0-32 0 0,0 0 0 0 0,0 0 0 0 0,-1 0 0 0 0,1 0-32 0 0,0 0 32 0 0,-13 0-32 0 0,13 0 32 0 0,0 0 0 0 0,-14 0 32 0 0,14 0-32 0 0,0 0 32 0 0,0 0-64 0 0,-13 0 32 0 0,12 0-32 0 0,1 0 32 0 0,0 0-96 0 0,-13 0 64 0 0,13 13-64 0 0,-14-13 96 0 0,14 0-96 0 0,0 0 64 0 0,-13 0-64 0 0,13 0 96 0 0,-1 13-96 0 0,1-13 64 0 0,-13 0-64 0 0,13 0 64 0 0,0 14-64 0 0,0-14 0 0 0,-14 0 0 0 0,14 0 64 0 0,0 0 0 0 0,-13 13 32 0 0,13-13-32 0 0,-14 0 32 0 0,14 13-96 0 0,-13-13 64 0 0,13 0-64 0 0,-14 0 64 0 0,1 13-64 0 0,13-13 96 0 0,-13 0-96 0 0,-1 0 96 0 0,1 13-96 0 0,0-13 0 0 0,13 0 0 0 0,-14 0 0 0 0,1 0 0 0 0,0 0 0 0 0,-1 13 0 0 0,1-13 0 0 0,13 0 64 0 0,-13 0-64 0 0,-1 13 96 0 0,14-13-96 0 0,-13 14 128 0 0,-13-14 96 0 0,12 13-96 0 0,1-13-128 0 0,13 0 0 0 0,-14 13 0 0 0,1-13 0 0 0,0 13 96 0 0,0-13 0 0 0,12 13 0 0 0,-12-13 0 0 0,0 13-96 0 0,0 0 64 0 0,-1-13-64 0 0,1 0 0 0 0,0 14 96 0 0,-1-1 0 0 0,1-13-32 0 0,13 13 32 0 0,-13 0-32 0 0,-27-13 96 0 0,27 13-96 0 0,-1 0 0 0 0,1-13 0 0 0,0 0 0 0 0,0 13 0 0 0,-1-13 0 0 0,1 14 0 0 0,-13-14 32 0 0,-14 13-32 0 0,27 0 0 0 0,-1-13-64 0 0,1 13 96 0 0,0-13-96 0 0,-14 13 0 0 0,14-13 0 0 0,0 13 64 0 0,-1 0 32 0 0,1-13-32 0 0,0 14 32 0 0,0-1 0 0 0,-14-13-96 0 0,14 13-64 0 0,0 0 64 0 0,-1 0-128 0 0,-12-13 128 0 0,13 13 0 0 0,-1 1 0 0 0,-12-1 0 0 0,13-13 0 0 0,-1 26 96 0 0,1-26-96 0 0,-14 13 96 0 0,27 0-32 0 0,-52 14 96 0 0,38-14-64 0 0,1-13-32 0 0,0 13 0 0 0,-14 0 0 0 0,14 0 0 0 0,0-13 0 0 0,-1 13 0 0 0,1 0 0 0 0,0 1 0 0 0,0-1-64 0 0,-14-13 0 0 0,27 13 0 0 0,-27 0 0 0 0,14 0 256 0 0,0 0 0 0 0,0 0 0 0 0,-1 1 0 0 0,1-14-256 0 0,0 13-96 0 0,-1 0 32 0 0,1 0-32 0 0,0 0 96 0 0,0 0 64 0 0,-1-13 0 0 0,1 13-64 0 0,0 1 96 0 0,-27-1-32 0 0,27 0-64 0 0,-1 0 0 0 0,1 0 64 0 0,-13-13-64 0 0,12 13 0 0 0,1 1 64 0 0,0-1-64 0 0,0 0 64 0 0,-1-13-64 0 0,1 13 64 0 0,0 0-64 0 0,-1 0 64 0 0,1 0-64 0 0,0 1 96 0 0,0-14-32 0 0,12 13 0 0 0,-12 0 0 0 0,-13 0-64 0 0,25 0 0 0 0,-25 0 0 0 0,13 0 0 0 0,-1 1 0 0 0,1-1 0 0 0,0 0 0 0 0,0 0 0 0 0,-1-13 64 0 0,-12 13-64 0 0,26 0 0 0 0,-27 0 64 0 0,14 1-64 0 0,0-1 0 0 0,-1 0 0 0 0,1 0 0 0 0,0 0 0 0 0,13 0 0 0 0,-14 0 0 0 0,-12 1 0 0 0,26-1 0 0 0,-40 13 64 0 0,1 0-64 0 0,38-12 0 0 0,-12-1 0 0 0,0 0 0 0 0,0-13 0 0 0,-27 26 64 0 0,40-13-64 0 0,-13-13 64 0 0,-1 13-64 0 0,1 1 64 0 0,13-1-64 0 0,-13 0 0 0 0,-27 13 64 0 0,13-13-64 0 0,27 0 0 0 0,-13-13 0 0 0,13 14 0 0 0,-13-1 0 0 0,-1 0 64 0 0,14-13 0 0 0,-13 13-64 0 0,13 0 64 0 0,-14-13-64 0 0,14 13 0 0 0,-13 0 0 0 0,13 1 0 0 0,-13-14 96 0 0,-1 13-96 0 0,14 0 64 0 0,-13-13-64 0 0,13 13 0 0 0,-14 0 0 0 0,14-13 0 0 0,-13 13 0 0 0,13-13 0 0 0,-14 13 0 0 0,1-13 0 0 0,13 14 0 0 0,-13-14 0 0 0,13 13 0 0 0,-14-13 0 0 0,1 13 0 0 0,13 0 0 0 0,-13-13 0 0 0,12 13 0 0 0,-12 0 128 0 0,13-13 0 0 0,-13 14 32 0 0,13-1-32 0 0,-14-13-128 0 0,-12 13-256 0 0,13 0 128 0 0,-1-13 224 0 0,14 13 32 0 0,0-13 0 0 0,-13 13 0 0 0,12 0-224 0 0,-12-13-32 0 0,13 14 0 0 0,-13-14 0 0 0,13 13 128 0 0,-14 0 0 0 0,14-13 0 0 0,-13 13-64 0 0,13-13 64 0 0,0 13 0 0 0,-14 0 0 0 0,14 0 0 0 0,-13-13 0 0 0,13 14 0 0 0,-14-14 0 0 0,14 13 0 0 0,0-13 0 0 0,-13 13 0 0 0,13-13 0 0 0,0 13 64 0 0,-14-13-64 0 0,1 13 0 0 0,13 0 0 0 0,0-13 0 0 0,-14 13 0 0 0,14-13 0 0 0,-13 0 0 0 0,0 14 0 0 0,12-1 0 0 0,-12-13 0 0 0,13 0 0 0 0,0 13 0 0 0,-13-13 0 0 0,12 13 0 0 0,-12-13 0 0 0,13 0 0 0 0,-13 13 0 0 0,13 0 0 0 0,-14-13 0 0 0,14 0 0 0 0,-13 13 0 0 0,13-13 0 0 0,-14 14 0 0 0,1-1 0 0 0,13-13 0 0 0,-13 0 64 0 0,12 13-64 0 0,-12 0 0 0 0,0-13 64 0 0,13 13-64 0 0,-14-13 96 0 0,14 13-96 0 0,-13-13 64 0 0,13 14-64 0 0,-13-14 0 0 0,12 13 0 0 0,-12-13 64 0 0,0 13-64 0 0,13-13 64 0 0,-14 0-64 0 0,1 13 96 0 0,13-13-32 0 0,-13 13 32 0 0,-1 0-32 0 0,14-13-64 0 0,-13 0 0 0 0,0 0-96 0 0,12 13 96 0 0,-12-13 0 0 0,0 14 0 0 0,0-14 0 0 0,-1 13 0 0 0,1-13 0 0 0,0 0 0 0 0,-1 13 0 0 0,1-13 0 0 0,0 13 0 0 0,0-13 0 0 0,-1 13 0 0 0,1 0 0 0 0,0-13 0 0 0,-1 0 0 0 0,1 13 0 0 0,-27 1 96 0 0,27-14-96 0 0,0 13-96 0 0,0-13 96 0 0,-1 0-64 0 0,1 13 64 0 0,0 0 0 0 0,-1-13 0 0 0,1 0 0 0 0,-13 13 0 0 0,12-13 0 0 0,1 13 0 0 0,-53 0 0 0 0,27 14 0 0 0,25-27 0 0 0,1 0 0 0 0,0 13 0 0 0,-1-13 0 0 0,14 13 0 0 0,-13-13 0 0 0,0 13 0 0 0,13-13 0 0 0,-14 13 0 0 0,1-13 0 0 0,13 13 0 0 0,-53 1 0 0 0,40-1 0 0 0,13-13 0 0 0,-14 13 0 0 0,1-13 0 0 0,0 0 0 0 0,13 13 0 0 0,-14-13 0 0 0,1 13 0 0 0,0-13 64 0 0,13 13-64 0 0,-14-13 0 0 0,14 0 0 0 0,-13 14 0 0 0,0-14 0 0 0,12 13 0 0 0,-12-13 0 0 0,13 0 0 0 0,-13 0 0 0 0,13 13 0 0 0,-1-13 0 0 0,-12 0 0 0 0,0 13 0 0 0,13-13 0 0 0,0 0 0 0 0,-14 13 0 0 0,14-13 0 0 0,-13 0 0 0 0,13 13 0 0 0,-14-13 0 0 0,14 0 0 0 0,-13 0 0 0 0,13 0 0 0 0,-14 0 0 0 0,14 0 0 0 0,-13 13 0 0 0,0-13 0 0 0,13 0 0 0 0,-14 0 0 0 0,14 0 0 0 0,-13 0 0 0 0,0 0 0 0 0,12 0 0 0 0,-38 0 0 0 0,39 0 0 0 0,-14 0 0 0 0,-12-13 0 0 0,26 13 0 0 0,-14 0-64 0 0,1 0 64 0 0,13-13 0 0 0,-13 13 0 0 0,-27 0 0 0 0,27-13 0 0 0,13 13 0 0 0,-14 0 0 0 0,14 0 0 0 0,-13 0 0 0 0,0-13 0 0 0,13 13 0 0 0,-14 0 0 0 0,1 0 0 0 0,0-13 0 0 0,13 13 0 0 0,-14 0 0 0 0,14-13 0 0 0,-13 13 0 0 0,13 0 0 0 0,-14-14 0 0 0,14 14 0 0 0,0 0 0 0 0,-13-13 0 0 0,-1 13 0 0 0,14 0 0 0 0,-39-13 0 0 0,25 13 0 0 0,14-13 0 0 0,0 13 0 0 0,0 0 0 0 0,-13-13 0 0 0,13 13 0 0 0,-14-13 0 0 0,14 13 0 0 0,-13 0 0 0 0,13-14 0 0 0,0 14 0 0 0,-14 0 0 0 0,14-13 0 0 0,0 13 0 0 0,0 0 0 0 0,-14-13 0 0 0,14 13 0 0 0,0-13 0 0 0,0 13 0 0 0,-13 0 0 0 0,13-13 0 0 0,-1 13 0 0 0,1-13 0 0 0,-13 13 0 0 0,13 0 0 0 0,0-13 0 0 0,0-1 0 0 0,-1 14 0 0 0,1 0 0 0 0,-13-13 0 0 0,13 0 0 0 0,0 13 0 0 0,-14-13 0 0 0,14 13 0 0 0,0-13 0 0 0,0 0 0 0 0,-13 13 0 0 0,13-13 0 0 0,-14-1 0 0 0,14 14 0 0 0,0-13 0 0 0,-13 0 0 0 0,12 0 0 0 0,1 0 0 0 0,0 13 0 0 0,0-13-64 0 0,0 0 64 0 0,-13 13 0 0 0,12-14 0 0 0,-12 1 0 0 0,13 0 0 0 0,0 0 0 0 0,0 0 0 0 0,0 13 0 0 0,-1-13 0 0 0,1 0 0 0 0,0-1 0 0 0,0 1 0 0 0,0 0 0 0 0,-13 0 0 0 0,12 0 0 0 0,1 0 0 0 0,0-1 0 0 0,0 1 64 0 0,0 0 0 0 0,0-13 32 0 0,0 13-224 0 0,-1 13 64 0 0,1-13-32 0 0,0-1 96 0 0,0 1 0 0 0,0 13 0 0 0,0-13 0 0 0,0 0 0 0 0,-1 0 0 0 0,1 13 0 0 0,0-13 0 0 0,0 0 0 0 0,13-1 0 0 0,-13 1 0 0 0,0 0 0 0 0,-1 0 0 0 0,1 0 0 0 0,0 13 0 0 0,13-13 0 0 0,-13 0 0 0 0,0-1 0 0 0,0 1 0 0 0,13 0 0 0 0,-13 0 0 0 0,-1 0 0 0 0,1 0-64 0 0,0 0 64 0 0,13-1 0 0 0,-13 1 64 0 0,0 0-64 0 0,0 0 0 0 0,0-13 0 0 0,-1 12 0 0 0,14 1-96 0 0,-13 0 96 0 0,0-13 0 0 0,0 13 0 0 0,0 0 0 0 0,13-1 0 0 0,-13 1 0 0 0,0 0 0 0 0,-1-13 0 0 0,14 13 0 0 0,-13 13 0 0 0,0-27 0 0 0,0 1 0 0 0,0 13 0 0 0,13 0 0 0 0,-13 0 0 0 0,0 0 0 0 0,13-1 0 0 0,-14 1 0 0 0,14 0 0 0 0,-13 0 0 0 0,13 0 0 0 0,0 0 0 0 0,-13 0 0 0 0,13-1 64 0 0,-13 1-64 0 0,0 0 64 0 0,13 0-64 0 0,-13 0-96 0 0,13 0 96 0 0,-14-1 0 0 0,1 1 0 0 0,13 0 0 0 0,0 0 96 0 0,-13 0-96 0 0,13 0 0 0 0,0 0 0 0 0,-13-14 0 0 0,0 27 0 0 0,13-26-96 0 0,-13 26 96 0 0,13-13 0 0 0,0 0 0 0 0,0 0 0 0 0,-13-1 0 0 0,13 1 0 0 0,-14 0 0 0 0,14 0 0 0 0,-13 0 0 0 0,13-13 0 0 0,-13 12 0 0 0,13-12 0 0 0,-13 26 0 0 0,13-13 0 0 0,0 0 0 0 0,0 0 0 0 0,-13 0 0 0 0,13-1 0 0 0,0 1 0 0 0,0 0 0 0 0,0 0 0 0 0,-13 0 0 0 0,13 0 0 0 0,0-1 0 0 0,-13 1 0 0 0,13 0 0 0 0,0 0 0 0 0,-14 0 0 0 0,14 0 0 0 0,0 0 0 0 0,-13-1 0 0 0,13 1 0 0 0,0 0 0 0 0,0 0 0 0 0,0 0 0 0 0,0 0 0 0 0,0 0 0 0 0,0-1 0 0 0,-13-12 0 0 0,13 13 0 0 0,0 0 0 0 0,0-13 0 0 0,0 12 0 0 0,-13 1 0 0 0,13 0 0 0 0,0 0 0 0 0,0 0 0 0 0,0 0 0 0 0,0 0 0 0 0,-13-1 0 0 0,13-12 0 0 0,0 13 0 0 0,0 0 0 0 0,0 0 0 0 0,0-1 0 0 0,0-12 0 0 0,0 13 0 0 0,0 0 96 0 0,-13 0-96 0 0,13 0 0 0 0,0-1 0 0 0,0 1-96 0 0,0 0 96 0 0,0 0 0 0 0,0 0 64 0 0,0 0-64 0 0,0 0 0 0 0,0-1 0 0 0,0 1 0 0 0,0 0 0 0 0,13 0 0 0 0,-13 0 96 0 0,0 0-32 0 0,0 0 0 0 0,13 13-64 0 0,-13-14 0 0 0,0 1 0 0 0,13 13 0 0 0,-13-13-64 0 0,0 0 64 0 0,13 0-128 0 0,-13 0 128 0 0,0 0 0 0 0,0-1 0 0 0,0 1 0 0 0,13 13 0 0 0,-13-13 0 0 0,0 0 0 0 0,14 0 0 0 0,-14 0 0 0 0,0-1 0 0 0,0 1 0 0 0,13 0 0 0 0,-13 0 0 0 0,0 0 0 0 0,13 0 0 0 0,-13 0 0 0 0,0-1 0 0 0,13 1 0 0 0,-13 0 0 0 0,13 0 0 0 0,0 0 192 0 0,-13-13-128 0 0,13 26-64 0 0,-13-14 0 0 0,0 1 0 0 0,14 0 0 0 0,-1 0 0 0 0,-13 0 0 0 0,0 0 0 0 0,13 0 0 0 0,-13-1 0 0 0,0 1 0 0 0,13 13 0 0 0,-13-13 0 0 0,0 0 0 0 0,13 0 0 0 0,-13 0 0 0 0,13 0 0 0 0,-13-1 0 0 0,0 1 0 0 0,13 0 0 0 0,-13 0 0 0 0,14 0 0 0 0,-1 0 0 0 0,-13-1 0 0 0,13 1-64 0 0,-13 0 64 0 0,13 0-128 0 0,-13 0 128 0 0,13 13 0 0 0,-13-26 0 0 0,13 26 0 0 0,-13-14 0 0 0,14-12 0 0 0,-1 13 0 0 0,0 0 0 0 0,-13 0 0 0 0,0 0 0 0 0,13-1 0 0 0,-13 1 0 0 0,13 0 0 0 0,0 13 0 0 0,-13-13 0 0 0,13 0 0 0 0,-13 0 0 0 0,14 13 0 0 0,-14-13 0 0 0,13-1 0 0 0,-13 1 0 0 0,13 13 96 0 0,0-13-96 0 0,-13 0 0 0 0,13 0 0 0 0,0 13 0 0 0,-13-13-96 0 0,13 0 96 0 0,1-1 0 0 0,-1 1 0 0 0,0 13 0 0 0,-13-13 64 0 0,13 0 0 0 0,0 0-64 0 0,0 0 0 0 0,0 13 0 0 0,1-14-96 0 0,-1 1 96 0 0,0 13 0 0 0,-13-13 96 0 0,13 13-96 0 0,0 0 0 0 0,0-13 64 0 0,0 13-64 0 0,1-13 0 0 0,-1 13 64 0 0,0-13 0 0 0,0 13-64 0 0,0 0 0 0 0,0-13 0 0 0,1 13 0 0 0,-1 0 0 0 0,0 0 0 0 0,-13-14 0 0 0,13 14 0 0 0,0 0-96 0 0,0 0 96 0 0,0 0 0 0 0,1 0 0 0 0,-14 14-128 0 0,0-28-13760 0 0,0 14 1441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3"/>
    </inkml:context>
    <inkml:brush xml:id="br0">
      <inkml:brushProperty name="width" value="0.05" units="cm"/>
      <inkml:brushProperty name="height" value="0.05" units="cm"/>
      <inkml:brushProperty name="color" value="#E71224"/>
    </inkml:brush>
  </inkml:definitions>
  <inkml:trace contextRef="#ctx0" brushRef="#br0">27565 14529 4191 0 0,'-13'-13'256'0'0,"-14"13"96"0"0,27-13 7264 0 0,14 13-7360 0 0,-1 0 320 0 0,0-13-128 0 0,0 13-64 0 0,0-13-224 0 0,0 13-32 0 0,1 0 64 0 0,-1 0-64 0 0,0 0-32 0 0,0-13 96 0 0,0 13-96 0 0,0 0 32 0 0,0 0 32 0 0,1 0 0 0 0,-1 0 0 0 0,0-13 32 0 0,0 13 160 0 0,0 0-160 0 0,0 0 0 0 0,0 0 0 0 0,1 0 32 0 0,-1 0-32 0 0,0 0-128 0 0,0 0-64 0 0,0 0 96 0 0,0 0-96 0 0,0 0 128 0 0,1 0-32 0 0,12 0-32 0 0,-13 0 32 0 0,0 0-32 0 0,0 0 32 0 0,0 0-32 0 0,1 0 32 0 0,12 0-96 0 0,0 0 96 0 0,-13 0 0 0 0,1 0-32 0 0,-1 0 32 0 0,0-14-32 0 0,13 14 32 0 0,-13 0-32 0 0,0 14 0 0 0,1-14 0 0 0,-1 0 0 0 0,0 0 0 0 0,0 0 0 0 0,13 0 32 0 0,-13 0-32 0 0,14 0 0 0 0,-14 13 0 0 0,0-13 0 0 0,0 0 0 0 0,0 0-64 0 0,0 0 96 0 0,1 0-96 0 0,12 0 96 0 0,-13 0-96 0 0,0 13 0 0 0,0-13 64 0 0,14 0-64 0 0,-14 0 0 0 0,0 0 0 0 0,0 0 0 0 0,0 0 64 0 0,0 0-64 0 0,14 0 64 0 0,-27 13-64 0 0,13-13 96 0 0,0 0-32 0 0,0 13 0 0 0,0-13 0 0 0,0 0 0 0 0,1 0-64 0 0,-1 0 96 0 0,0 0-96 0 0,0 13 96 0 0,0-13-32 0 0,0 0-64 0 0,0 13 160 0 0,1-13-160 0 0,-1 0 64 0 0,0 0-64 0 0,0 0 96 0 0,0 0-96 0 0,0 14 64 0 0,0-14-64 0 0,1 0 0 0 0,-1 0 0 0 0,0 0 0 0 0,0 13 0 0 0,0-13 0 0 0,0 0 64 0 0,0 0-64 0 0,1 0 64 0 0,-1 13-64 0 0,13-13 0 0 0,0 0 0 0 0,-12 0 0 0 0,-1 0 0 0 0,0 0 0 0 0,0 13 0 0 0,0-13 0 0 0,0 0 0 0 0,0 0 0 0 0,1 0 0 0 0,-1 13 0 0 0,0-13 0 0 0,0 0 0 0 0,0 0 0 0 0,0 13 0 0 0,0-13 64 0 0,1 0-64 0 0,-1 0 0 0 0,0 0 0 0 0,-13 13 0 0 0,13-13 0 0 0,0 0 64 0 0,0 14-64 0 0,0-14 0 0 0,1 0 0 0 0,-1 0 64 0 0,0 13-64 0 0,0-13 0 0 0,0 0 0 0 0,0 0 0 0 0,0 0 0 0 0,1 13 0 0 0,-1-13 0 0 0,0 0 0 0 0,13 0 64 0 0,-26 13-64 0 0,13-13 0 0 0,1 0 0 0 0,-1 0 0 0 0,0 0 0 0 0,0 0 0 0 0,0 0 0 0 0,0 13-64 0 0,0-13 64 0 0,1 0 128 0 0,-1 0-64 0 0,0 13 32 0 0,0-13-96 0 0,0 0 64 0 0,0 0-64 0 0,0 14 0 0 0,1-14 0 0 0,-1 0 128 0 0,0 13 32 0 0,0-13 160 0 0,0 0-320 0 0,-13 13 0 0 0,13-13 0 0 0,0 0 0 0 0,14 13 0 0 0,-14-13 0 0 0,0 13 0 0 0,0-13-64 0 0,0 13-64 0 0,0-13-128 0 0,1 13 256 0 0,-1-13 0 0 0,0 14 0 0 0,0-14 64 0 0,0 0-64 0 0,-13 13 0 0 0,13-13 0 0 0,1 13 128 0 0,-1-13 64 0 0,0 0-96 0 0,0 13-96 0 0,0-13 0 0 0,0 13 0 0 0,0-13-128 0 0,1 13-64 0 0,-1-13 192 0 0,0 0 0 0 0,0 13 64 0 0,0-13-64 0 0,0 14 64 0 0,0-14-64 0 0,1 0 0 0 0,-1 13 0 0 0,0-13 0 0 0,0 13 0 0 0,0-13 0 0 0,0 13 0 0 0,0-13 0 0 0,1 13 0 0 0,-1-13 0 0 0,-13 13 0 0 0,13-13 0 0 0,0 13 0 0 0,0-13 0 0 0,-13 14 64 0 0,13-14-64 0 0,-13 13 0 0 0,13-13 0 0 0,1 13 64 0 0,-1-13-64 0 0,-13 13 0 0 0,13-13 0 0 0,0 13 0 0 0,0 0 0 0 0,0 0 0 0 0,1-13 0 0 0,-14 14 0 0 0,13-14 0 0 0,0 13 0 0 0,0 0 0 0 0,0 0 64 0 0,-13 0-64 0 0,13-13 64 0 0,-13 13-64 0 0,13 1 0 0 0,1-14 0 0 0,-1 13 0 0 0,-13 0 0 0 0,13-13 0 0 0,0 13 128 0 0,0 0-128 0 0,0-13 0 0 0,-13 13 0 0 0,13-13 0 0 0,1 13 0 0 0,-1-13 0 0 0,-13 14 0 0 0,13-14 0 0 0,-13 13 0 0 0,13-13 0 0 0,0 13 0 0 0,0 0 0 0 0,0-13 0 0 0,-13 13 0 0 0,14-13 0 0 0,-14 13 0 0 0,13-13 0 0 0,0 13 0 0 0,0-13 0 0 0,0 14 0 0 0,0-1 0 0 0,0-13 0 0 0,-13 13 0 0 0,14-13 0 0 0,-14 13 0 0 0,13-13 0 0 0,-13 13 0 0 0,13-13 0 0 0,-13 13 0 0 0,13-13 0 0 0,-13 13 0 0 0,13-13 0 0 0,0 14 0 0 0,1-14 0 0 0,-14 13 0 0 0,13-13 0 0 0,-13 13 0 0 0,13-13 0 0 0,0 13 0 0 0,0-13 0 0 0,-13 13 0 0 0,13-13 0 0 0,-13 13 0 0 0,13-13 64 0 0,-13 13 32 0 0,14-13-96 0 0,-14 14 0 0 0,13-14 0 0 0,13 39 0 0 0,-26-26 0 0 0,13-13 0 0 0,0 13 0 0 0,-13 1 0 0 0,13-14 0 0 0,-13 13 0 0 0,14 0 0 0 0,-14 0 0 0 0,13-13 0 0 0,-13 13 0 0 0,13-13 0 0 0,-13 13 0 0 0,13-13 0 0 0,-13 13 0 0 0,13-13 0 0 0,-13 14 0 0 0,13-1 0 0 0,0-13 0 0 0,1 13 0 0 0,-14 0 0 0 0,13-13 0 0 0,-13 13 0 0 0,13-13 0 0 0,0 13 0 0 0,-13 0 0 0 0,13-13 0 0 0,-13 14 0 0 0,13-1 0 0 0,0 0 0 0 0,1 0 0 0 0,-1 0 0 0 0,0 0 0 0 0,0 0 0 0 0,-13 1 0 0 0,13-1 0 0 0,-13 0 0 0 0,13 0 0 0 0,1 0 0 0 0,-14 0 64 0 0,13-13 32 0 0,-13 13-96 0 0,13 1 0 0 0,-13-1 0 0 0,0 0 0 0 0,13-13 0 0 0,-13 13 0 0 0,13 0 0 0 0,0 0 0 0 0,-13 1 0 0 0,13-14 0 0 0,-13 13 0 0 0,14-13 0 0 0,-14 13 0 0 0,0 0 0 0 0,13-13 0 0 0,-13 13 0 0 0,13-13 0 0 0,-13 13 0 0 0,13-13 0 0 0,-13 13 0 0 0,13-13 0 0 0,-13 14 0 0 0,13-1 0 0 0,0 0 0 0 0,1 0 0 0 0,-1 0 0 0 0,-13 0 0 0 0,13-13 64 0 0,0 0-64 0 0,-13 13 96 0 0,13-13-96 0 0,0 14 64 0 0,0-1-64 0 0,1 0 0 0 0,-1 0 0 0 0,0 0 64 0 0,0 0-64 0 0,0 0 0 0 0,-13 1 0 0 0,13-14 0 0 0,-13 13 0 0 0,13-13 64 0 0,-13 13-64 0 0,0 0 64 0 0,14-13-64 0 0,-14 13 0 0 0,13-13 64 0 0,-13 13-64 0 0,13 0 0 0 0,0 1 0 0 0,0-1 0 0 0,0 0 0 0 0,-13 0 0 0 0,13-13 0 0 0,-13 13 0 0 0,14-13 0 0 0,-14 13 0 0 0,13 1 0 0 0,0-1 64 0 0,-13 0 0 0 0,13-13-64 0 0,-13 13 0 0 0,13 0 0 0 0,0 0 0 0 0,-13 0 0 0 0,14-13 0 0 0,-14 14 0 0 0,13-14 0 0 0,-13 13 0 0 0,0 0 0 0 0,13 0 0 0 0,0-13 0 0 0,0 13 0 0 0,0 0 0 0 0,-13 0 0 0 0,13 1 0 0 0,1-14-64 0 0,-14 13 64 0 0,13 0 0 0 0,0 0 0 0 0,0 0 0 0 0,0 0 0 0 0,-13 0-128 0 0,13-13 128 0 0,-13 14 0 0 0,13-14 0 0 0,-13 13-64 0 0,14-13 64 0 0,-14 13 0 0 0,13-13 0 0 0,-13 13 0 0 0,13-13 0 0 0,0 13 0 0 0,0 0 0 0 0,0-13 0 0 0,-13 13 0 0 0,13-13 0 0 0,-13 14 0 0 0,14-14 0 0 0,-14 13 0 0 0,13 0 0 0 0,0 0 0 0 0,0-13 0 0 0,-13 13 64 0 0,13-13-64 0 0,-13 13 96 0 0,13-13-96 0 0,-13 14 0 0 0,13-14 0 0 0,-13 13 0 0 0,14-13 0 0 0,-14 13 0 0 0,13-13 0 0 0,-13 13 0 0 0,13-13 0 0 0,-13 13 0 0 0,13-13 0 0 0,-13 13 0 0 0,13-13 0 0 0,-13 13 0 0 0,13-13 0 0 0,-13 14 0 0 0,14-14 0 0 0,-1 13 0 0 0,-13 0 0 0 0,13-13 0 0 0,-13 13 0 0 0,13 0 0 0 0,0 0 0 0 0,0 0 0 0 0,-13 1 0 0 0,13-14 0 0 0,1 13 64 0 0,-1 0-64 0 0,0 0 64 0 0,0-13-64 0 0,-13 13 0 0 0,13 0 0 0 0,0 0 0 0 0,0 1 0 0 0,1-1 0 0 0,-1 0 64 0 0,0 0-64 0 0,-13 0 0 0 0,13 0 0 0 0,0 0 0 0 0,0 1 0 0 0,0-1 0 0 0,14 0 64 0 0,-27 0-64 0 0,13 0 64 0 0,0 0 0 0 0,0 1 0 0 0,0-1 0 0 0,0 0 0 0 0,1 0-64 0 0,-1 13 0 0 0,0-26 0 0 0,0 13 64 0 0,0 1-64 0 0,14 12 64 0 0,-14-13 32 0 0,0 0-32 0 0,0 0-64 0 0,0 0 96 0 0,0-13-32 0 0,0 14-64 0 0,1-1 0 0 0,-1 0 0 0 0,0 0 0 0 0,0 0 0 0 0,0 0 0 0 0,0 0 0 0 0,0 1 0 0 0,1-1 0 0 0,-1 0 0 0 0,0 0 64 0 0,0-13-64 0 0,-13 13 0 0 0,13 0 0 0 0,0 0 0 0 0,0 1 0 0 0,1-1 64 0 0,-1 0-64 0 0,0 0 0 0 0,0 0 64 0 0,0-13-64 0 0,0 13 0 0 0,0 1 0 0 0,14 12 64 0 0,-14-26-64 0 0,0 26 64 0 0,0-26-64 0 0,-13 13 0 0 0,13 0 64 0 0,1 1-64 0 0,-1-1 0 0 0,0-13 96 0 0,0 13-32 0 0,-13 0-64 0 0,13 0 96 0 0,13 0-96 0 0,-12-13 0 0 0,-1 27 0 0 0,0-27 0 0 0,-13 13 0 0 0,13 0 64 0 0,0 0-64 0 0,0 0 64 0 0,0 0-64 0 0,1-13 0 0 0,-1 27 0 0 0,0-27 0 0 0,0 13 0 0 0,0 0 0 0 0,0 0 0 0 0,0 0 0 0 0,1 0 0 0 0,-1 0 0 0 0,0 1 0 0 0,0-1 0 0 0,0 0 0 0 0,0 0 0 0 0,0-13 0 0 0,1 13 0 0 0,-1 0 0 0 0,0 1 0 0 0,0-14 0 0 0,0 13 0 0 0,-13 0 0 0 0,13-13 0 0 0,1 13 0 0 0,-14 0 0 0 0,13-13 0 0 0,-13 13 0 0 0,13 0 0 0 0,0 1 0 0 0,0-1 0 0 0,0 13 0 0 0,0-26 0 0 0,-13 13 0 0 0,14-13 0 0 0,-14 13 64 0 0,13-13-64 0 0,0 13 0 0 0,-13 1 0 0 0,13-1 0 0 0,0 0 0 0 0,-13 0 0 0 0,13-13 0 0 0,0 13 0 0 0,-13 0 0 0 0,14 0 0 0 0,12 14 0 0 0,-26-14 0 0 0,13-13 0 0 0,0 13 0 0 0,-13 0 0 0 0,13 0 0 0 0,0 0 0 0 0,1 1 0 0 0,-1-1 0 0 0,0-13 0 0 0,-13 13 0 0 0,13 0 0 0 0,0 0 0 0 0,-13 0 0 0 0,13-13 0 0 0,0 14 0 0 0,1-1 0 0 0,-14 0 0 0 0,13 0 0 0 0,0-13 0 0 0,0 13 0 0 0,0 0 0 0 0,-13 0 0 0 0,13 1 0 0 0,1-1 0 0 0,-1-13 0 0 0,0 13 0 0 0,-13 0 0 0 0,13 0 0 0 0,0-13 0 0 0,0 13 0 0 0,0 0 0 0 0,-13 1 0 0 0,14-1 0 0 0,-1 0 0 0 0,0 0 0 0 0,0 0 0 0 0,-13 0 64 0 0,13 0-64 0 0,0 1 0 0 0,0-1 0 0 0,-13 0 0 0 0,14 0 0 0 0,-1 0 0 0 0,0 0 64 0 0,0 0-64 0 0,0 1 64 0 0,0-1-64 0 0,-13 13 0 0 0,13-13 0 0 0,1 0 0 0 0,-1 0 0 0 0,0-13 0 0 0,0 27 0 0 0,0-1 0 0 0,13 0 0 0 0,-12-12 0 0 0,-1-1 0 0 0,0 0 0 0 0,0 0 0 0 0,0 13 0 0 0,0-13 0 0 0,1 1 0 0 0,-1-1 0 0 0,-13 13 0 0 0,13-13 0 0 0,0 0 0 0 0,0 0 0 0 0,0 14 0 0 0,0-14 0 0 0,1 0 0 0 0,-1 13 0 0 0,0-13 0 0 0,0 1 0 0 0,0 12 0 0 0,-13-13 0 0 0,13 0 0 0 0,0 13 0 0 0,1-12 0 0 0,-1 12 0 0 0,0-13 0 0 0,0 13 0 0 0,-13-12 0 0 0,13-1 0 0 0,0 13 0 0 0,0-13 0 0 0,1 0 0 0 0,-1 14 0 0 0,-13-14 0 0 0,13 0 0 0 0,0 13 0 0 0,0-13 0 0 0,0 0 0 0 0,-13 1 0 0 0,13 12 0 0 0,1-13 64 0 0,-1 0-64 0 0,-13 0 0 0 0,13 14 0 0 0,0-14 64 0 0,-13 0-64 0 0,13 0 0 0 0,0 13 0 0 0,-13-13 0 0 0,14 1 64 0 0,-14 12-64 0 0,13-13 0 0 0,0 0 64 0 0,-13 14-64 0 0,13-14-96 0 0,-13 0 32 0 0,13 0 0 0 0,0 13 64 0 0,-13-13 0 0 0,13 1 0 0 0,1 12-64 0 0,-14-13 64 0 0,13 0 0 0 0,-13 0 0 0 0,13 14 0 0 0,-13-14 96 0 0,13 0 0 0 0,-13 0-32 0 0,13 0 32 0 0,-13 0-96 0 0,13 0 0 0 0,-13 1 0 0 0,13 12 0 0 0,-13-13 0 0 0,14 0 0 0 0,-14 0 0 0 0,13 0 0 0 0,-13 14 0 0 0,26-1 0 0 0,-26-13 0 0 0,0 0 0 0 0,13 1 0 0 0,-13-1 0 0 0,0 13 0 0 0,13-13 0 0 0,-13 0-128 0 0,13 0 64 0 0,-13 1-32 0 0,14-1 96 0 0,-14 0 0 0 0,13 13 0 0 0,-13-13 0 0 0,0 0 0 0 0,13 1 0 0 0,-13-1 0 0 0,13 0 0 0 0,-13 0 128 0 0,0 0-64 0 0,13 13 32 0 0,-13-12-96 0 0,0 12 0 0 0,13-26 0 0 0,-13 13 0 0 0,0 13 0 0 0,0-13 0 0 0,0 1 0 0 0,0-1 0 0 0,13 0 0 0 0,-13 0 0 0 0,0 0 0 0 0,0 0 0 0 0,0 1 0 0 0,14-1 0 0 0,-14 0 0 0 0,0 0 0 0 0,0 0-128 0 0,0 0 64 0 0,0 0-32 0 0,0 14 96 0 0,0-14 128 0 0,0 0-64 0 0,0 0 32 0 0,13 0-96 0 0,-13 14-128 0 0,0-14 0 0 0,0 0 32 0 0,0 0 96 0 0,0 13 0 0 0,0-13 0 0 0,0 1 0 0 0,0 12 0 0 0,0-13 0 0 0,0 13 0 0 0,0-13 0 0 0,0 1 128 0 0,0-1-32 0 0,0 0 0 0 0,0 13 0 0 0,0-13-96 0 0,0 1 0 0 0,0-1 0 0 0,0 13 0 0 0,0-13 0 0 0,0 0 0 0 0,0 0 0 0 0,0 1 0 0 0,0-1 0 0 0,0 13 0 0 0,0-13 0 0 0,-13 0 0 0 0,13 14 0 0 0,0-14 0 0 0,0 0-64 0 0,0 0 64 0 0,0 0 0 0 0,0 0 0 0 0,0 0-64 0 0,-14-13 64 0 0,14 14 0 0 0,0-1 0 0 0,-13 0 0 0 0,13 0 0 0 0,0 0 0 0 0,-13 0 0 0 0,13 0-160 0 0,-13 1 96 0 0,0-1 64 0 0,13 0 0 0 0,-13-13 0 0 0,13 13 0 0 0,-13 0-64 0 0,13 0 64 0 0,-14-13 0 0 0,14 14 64 0 0,-13-1-64 0 0,0 0 0 0 0,13 0 0 0 0,-13-13 0 0 0,13 13 0 0 0,-13-13 0 0 0,13 13 0 0 0,-13 0 0 0 0,0-13 0 0 0,13 14 0 0 0,-14-14 0 0 0,14 13 0 0 0,-13 0 0 0 0,13 0 64 0 0,-13-13-64 0 0,13 13 0 0 0,-13 0 0 0 0,0 0 0 0 0,0 1 0 0 0,13-1 0 0 0,-13 0 0 0 0,-1-13 0 0 0,14 13 0 0 0,-13-13 0 0 0,13 13 0 0 0,-13-13 0 0 0,13 13 0 0 0,-13-13-64 0 0,13 13 64 0 0,-13-13 0 0 0,13 14 0 0 0,-13-1 0 0 0,0 0 0 0 0,-1 0 0 0 0,1 0 0 0 0,0 0 0 0 0,0 0 0 0 0,13 1 0 0 0,-13-14 0 0 0,13 13 64 0 0,-13 0-64 0 0,-1 0 0 0 0,1 0-64 0 0,0 0 64 0 0,13 1 0 0 0,-13-14 0 0 0,0 13 0 0 0,13 0 0 0 0,-13 0 64 0 0,0-13-64 0 0,13 13 0 0 0,-14 0 0 0 0,1-13-64 0 0,13 13 64 0 0,-13-13 0 0 0,13 14 0 0 0,-13-14 0 0 0,0 13 0 0 0,0 0 0 0 0,0-13 0 0 0,13 13 0 0 0,-14-13 0 0 0,1 13 64 0 0,0 0-64 0 0,0-13-64 0 0,13 13 64 0 0,-13-13 64 0 0,13 14-64 0 0,-13-14-224 0 0,0 0 128 0 0,-1 13 96 0 0,1-13 0 0 0,0 0 96 0 0,-26 13-2752 0 0,26-13-6400 0 0,13 0-4255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4"/>
    </inkml:context>
    <inkml:brush xml:id="br0">
      <inkml:brushProperty name="width" value="0.05" units="cm"/>
      <inkml:brushProperty name="height" value="0.05" units="cm"/>
      <inkml:brushProperty name="color" value="#E71224"/>
    </inkml:brush>
  </inkml:definitions>
  <inkml:trace contextRef="#ctx0" brushRef="#br0">35560 24549 5087 0 0,'-14'13'736'0'0,"1"0"3680"0"0,13 0-2272 0 0,-13-13-1856 0 0,13 13 0 0 0,-13 0 832 0 0,13 1-928 0 0,-13-1 192 0 0,0 0 64 0 0,-1 0 320 0 0,1 0-384 0 0,13 0-128 0 0,0 0-160 0 0,-13-13 32 0 0,0 14 128 0 0,13-1 256 0 0,-13-13 96 0 0,13 13 32 0 0,0 0 0 0 0,-26 0-1184 0 0,12 13-224 0 0,1-26 960 0 0,0 14-96 0 0,13-1-96 0 0,-13-13 0 0 0,0 13 0 0 0,0 0-96 0 0,-14 0 96 0 0,14 0 64 0 0,0-13 0 0 0,0 14 0 0 0,0-1 32 0 0,0-13-32 0 0,0 13-64 0 0,-1 0 0 0 0,1-13 0 0 0,0 13 0 0 0,0 0 64 0 0,-13-13-64 0 0,13 13 96 0 0,-1-13-96 0 0,1 14 64 0 0,-13-1-64 0 0,13-13 64 0 0,0 13-64 0 0,-1 0 64 0 0,-12-13-64 0 0,13 13 96 0 0,0-13-96 0 0,0 13 128 0 0,-14-13-64 0 0,14 13 0 0 0,0 1 0 0 0,0-14 64 0 0,-13 0 0 0 0,13 13 32 0 0,-1-13-32 0 0,1 13-128 0 0,-13 0 0 0 0,13-13 0 0 0,0 0 0 0 0,0 13 64 0 0,-1-13-64 0 0,1 13 0 0 0,0-13 0 0 0,0 13 0 0 0,0-13 0 0 0,-13 0 0 0 0,12 14 0 0 0,-12-1 0 0 0,13-13 0 0 0,0 0 0 0 0,0 13 0 0 0,-1-13 0 0 0,-12 13 0 0 0,13-13 0 0 0,0 0 0 0 0,0 13 0 0 0,0-13 0 0 0,-14 13 0 0 0,14-13 96 0 0,0 0-32 0 0,0 13 0 0 0,0-13 0 0 0,0 0-64 0 0,-1 0 0 0 0,1 14 0 0 0,0-14 0 0 0,0 0 0 0 0,0 0 0 0 0,0 0 0 0 0,0 0 0 0 0,-1 0 0 0 0,1 13 0 0 0,0-13 0 0 0,0 0 0 0 0,0 0 0 0 0,0 0 0 0 0,0 0 0 0 0,-14 0 0 0 0,14 13 0 0 0,0-13 0 0 0,0 0 0 0 0,0 0 0 0 0,-1 0 0 0 0,1 0 0 0 0,0 0 0 0 0,0 0 0 0 0,0 0 0 0 0,0 0 0 0 0,0 0 0 0 0,-1 0 0 0 0,1 0 64 0 0,0 0-64 0 0,0 0 64 0 0,0 0-64 0 0,0 0 0 0 0,0 0 0 0 0,-1 0 0 0 0,1-13 0 0 0,-13 13 0 0 0,-79-13-96 0 0,79 13 160 0 0,-1 0-64 0 0,14 0 0 0 0,0 0 0 0 0,-13 0 0 0 0,12 0-64 0 0,-12-14 64 0 0,13 14 0 0 0,0 0 64 0 0,-13 0-64 0 0,12 0 0 0 0,1 0 0 0 0,-13 0 0 0 0,13 0 0 0 0,0-13 0 0 0,-14 13 0 0 0,14 0 0 0 0,0 0 0 0 0,0-13 0 0 0,0 13 0 0 0,-13 0 0 0 0,26-13 0 0 0,-27 13 0 0 0,14 0 0 0 0,-13 0 0 0 0,13-13 0 0 0,0 13 0 0 0,-27-13 0 0 0,27 13-64 0 0,-13 0 64 0 0,12-13 0 0 0,1 13 64 0 0,0-14-64 0 0,0 14 0 0 0,-13-13 0 0 0,13 13 0 0 0,-1-13 0 0 0,1 13 0 0 0,-13-13 0 0 0,13 13 0 0 0,0 0 0 0 0,0-13 0 0 0,-1 13 0 0 0,-12-13 0 0 0,13 13 0 0 0,0-13 0 0 0,0 13 0 0 0,-14-14 0 0 0,14 14 0 0 0,0-13 0 0 0,-13 13 0 0 0,13-13 0 0 0,-14 0 0 0 0,1 13 0 0 0,13-13 0 0 0,0 13 0 0 0,0-13 0 0 0,-14 13 0 0 0,14-13 0 0 0,0 13 0 0 0,13-14 0 0 0,-13 14 0 0 0,0 0 0 0 0,0-13 0 0 0,-1 13 0 0 0,-12-13 64 0 0,13 0-64 0 0,0 13 0 0 0,0-13 0 0 0,0 13 0 0 0,13-13 64 0 0,-14 13-64 0 0,1-13 0 0 0,0 13 0 0 0,0-14 0 0 0,0 1 0 0 0,0 13 0 0 0,0-13 0 0 0,-1 13 0 0 0,1-13 0 0 0,0 13 0 0 0,0-13 0 0 0,0 13 0 0 0,0-13 0 0 0,0-1 0 0 0,-14 1 0 0 0,14 13 0 0 0,0-13 0 0 0,0 0 0 0 0,0 13 0 0 0,-1 0 0 0 0,1-13 0 0 0,0 0 64 0 0,0 13-64 0 0,0-13 0 0 0,13-1 0 0 0,-13 14 0 0 0,0 0 0 0 0,-1-13 0 0 0,1 13 0 0 0,0 0 0 0 0,0-13 0 0 0,0 0 0 0 0,0 0 0 0 0,0 13 0 0 0,-1-13 0 0 0,1 13 0 0 0,0-13 0 0 0,0 13 0 0 0,0-14 0 0 0,0 14 0 0 0,0-13 0 0 0,-1 0 0 0 0,1 13 0 0 0,0 0 0 0 0,13-13 0 0 0,-13 0 64 0 0,0 13-64 0 0,0 0 0 0 0,13-13 0 0 0,-13 13 64 0 0,-1-13-64 0 0,14-1 0 0 0,-13 14 0 0 0,0-13 0 0 0,0 0 64 0 0,0 0-64 0 0,0 13 0 0 0,-1 0 0 0 0,14-13 0 0 0,-13 0 0 0 0,13 0 0 0 0,-13 13 0 0 0,0-14 0 0 0,0 1 0 0 0,13 0 0 0 0,-13 13 0 0 0,-14-13 64 0 0,27 0-64 0 0,-13 0 0 0 0,0 13 0 0 0,13-14 0 0 0,-13 14 0 0 0,0-13 0 0 0,0 13 64 0 0,13-13-64 0 0,-13 13 0 0 0,-1-13 0 0 0,1 0 0 0 0,0 13 0 0 0,13-13 0 0 0,-13 13 0 0 0,13-13 64 0 0,-13 13-64 0 0,13-14 0 0 0,-13 14 96 0 0,13-13-96 0 0,-13 0 96 0 0,-1 13-96 0 0,14-13 0 0 0,-13 0 0 0 0,0 0 64 0 0,0 0-64 0 0,0 13 64 0 0,13-14-64 0 0,-13 14 64 0 0,13-13-64 0 0,-13 13 96 0 0,13-13-96 0 0,-14 13 0 0 0,1-13 0 0 0,0 0 0 0 0,0 13 0 0 0,0-13 0 0 0,13 0 0 0 0,-13 13 0 0 0,-1-14 0 0 0,1 1 0 0 0,13 0 128 0 0,-13 0 32 0 0,0 0 160 0 0,0 0-320 0 0,13 0 0 0 0,-13-1 0 0 0,13 1 0 0 0,-13 0-128 0 0,13 0-96 0 0,-14 13 224 0 0,14-13 0 0 0,-13 0 0 0 0,13-1 64 0 0,-13 14-64 0 0,13-13 0 0 0,-13 0 64 0 0,13 0 0 0 0,0 0-64 0 0,-13 13 0 0 0,13-13 0 0 0,0 0 0 0 0,0-1 0 0 0,-13 1 0 0 0,13 0 64 0 0,0 0-64 0 0,-13 0 0 0 0,13 0 0 0 0,0 0 64 0 0,0-1-64 0 0,0 1 0 0 0,0 0 0 0 0,0 0 96 0 0,0 0 128 0 0,0 0-416 0 0,0 0 128 0 0,0-1 160 0 0,-14 14 64 0 0,14-13-160 0 0,0 0 0 0 0,0 0-64 0 0,0 0-64 0 0,0-13 128 0 0,0 12 0 0 0,0 1 0 0 0,0 0 0 0 0,0 0 96 0 0,0 0-96 0 0,0 0 96 0 0,0-1-96 0 0,0 1 0 0 0,0 0 0 0 0,0 0 0 0 0,0 0 0 0 0,0 0 0 0 0,-13 0 0 0 0,13-1 0 0 0,0 1-96 0 0,0 0 96 0 0,0 0 0 0 0,0 0 0 0 0,0 0 0 0 0,0 0 0 0 0,0-1 0 0 0,0 1 0 0 0,0 0 0 0 0,0 0 0 0 0,0 0 0 0 0,0 0 0 0 0,0 0 0 0 0,0-1 0 0 0,13 1 0 0 0,-13 0 0 0 0,0 0 0 0 0,0 0 0 0 0,0 0 0 0 0,0 0 0 0 0,0-1 0 0 0,0 1 0 0 0,0 0 0 0 0,0 0 0 0 0,0 0 0 0 0,0 0 0 0 0,0-1 0 0 0,14 1 0 0 0,-14 0 0 0 0,0 0 96 0 0,0 0-32 0 0,0 0 0 0 0,0 0-64 0 0,0-1 0 0 0,13 14 0 0 0,-13-13 0 0 0,0 0 0 0 0,0 0 0 0 0,0 0-96 0 0,13 0 96 0 0,-13 0 64 0 0,0-1-64 0 0,0 1 0 0 0,0 0 0 0 0,13 13 0 0 0,-13-13 0 0 0,0 0 0 0 0,0 0-96 0 0,13 0 96 0 0,-13-1 0 0 0,0 1 0 0 0,0 0 0 0 0,13 0 0 0 0,-13 0 0 0 0,0 0 0 0 0,0 0 0 0 0,13-1 0 0 0,-13 1 0 0 0,0 0 0 0 0,14 13 0 0 0,-14-13 0 0 0,0 0 0 0 0,0 0 0 0 0,13 13 64 0 0,-13-14-64 0 0,0 1 0 0 0,13 0 64 0 0,-13 0-64 0 0,13 13 0 0 0,-13-13 0 0 0,0 0 160 0 0,13 0-64 0 0,-13-1-192 0 0,13 14 96 0 0,-13-13 0 0 0,13 0 64 0 0,1 13-64 0 0,-14-13-128 0 0,13 0-544 0 0,-13 0 320 0 0,0 0-12320 0 0,0 13 3809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5"/>
    </inkml:context>
    <inkml:brush xml:id="br0">
      <inkml:brushProperty name="width" value="0.05" units="cm"/>
      <inkml:brushProperty name="height" value="0.05" units="cm"/>
      <inkml:brushProperty name="color" value="#E71224"/>
    </inkml:brush>
  </inkml:definitions>
  <inkml:trace contextRef="#ctx0" brushRef="#br0">31507 21575 7551 0 0,'0'-13'960'0'0,"-13"13"-288"0"0,13-14-416 0 0,0 1 320 0 0,0 0 0 0 0,0 0-128 0 0,13 0 192 0 0,1 0 64 0 0,-1 0 0 0 0,0-27 160 0 0,0 40-768 0 0,-13-13 0 0 0,13 0 32 0 0,0-13 256 0 0,0 12-256 0 0,1 14-64 0 0,-14-13 0 0 0,13 0 0 0 0,-13 0 0 0 0,0 0 0 0 0,13 0 32 0 0,-13-1-32 0 0,13 1 32 0 0,-13 0 32 0 0,13 0 0 0 0,-13 0 32 0 0,0 0-32 0 0,13 0-32 0 0,-13-1-32 0 0,0 1 0 0 0,13 0 0 0 0,-13 0-64 0 0,14 0 64 0 0,-14 0 0 0 0,0 0 0 0 0,13-1-64 0 0,-13 1 96 0 0,13 0 64 0 0,0 0-64 0 0,0 0 96 0 0,-13 0-96 0 0,13 13 32 0 0,-13-13-32 0 0,0-1 32 0 0,13 1 0 0 0,1 0 192 0 0,-14 0-192 0 0,13 13-32 0 0,0-26 32 0 0,0 13-64 0 0,-13-1-64 0 0,13 1 0 0 0,0 0 0 0 0,-13 0 0 0 0,14 0 64 0 0,-14 0-64 0 0,13-14 64 0 0,0 14-64 0 0,-13 0 0 0 0,13 13 0 0 0,-13-13 0 0 0,0 0 0 0 0,13 0 0 0 0,0-1 0 0 0,-13 1 0 0 0,13 13 0 0 0,-13-13 0 0 0,14-13-96 0 0,-1 26 96 0 0,-13-13 96 0 0,13 0-96 0 0,-13-1 64 0 0,13 1-64 0 0,0 0 96 0 0,-13 0-96 0 0,13 0 96 0 0,-13 0 0 0 0,0 0-96 0 0,13 13 64 0 0,-13-14-64 0 0,14 1 64 0 0,-14 0 0 0 0,13 0-64 0 0,-13 0 64 0 0,13 13 0 0 0,-13-13-64 0 0,0 0 64 0 0,13 13-64 0 0,-13-14 224 0 0,13 1 224 0 0,-13 0-224 0 0,13 13-224 0 0,-13-13 0 0 0,13 13 0 0 0,-13-13 0 0 0,14 0 0 0 0,-1-1 64 0 0,-13 1 32 0 0,13 0-32 0 0,-13 0-64 0 0,13 0 64 0 0,0 0-64 0 0,-13 0 0 0 0,13-1 0 0 0,-13 1 192 0 0,0 0-128 0 0,13 13 32 0 0,-13-13 96 0 0,14 0-96 0 0,-14 0 64 0 0,13 0-32 0 0,0-1-64 0 0,0 1 0 0 0,0 0-64 0 0,-13 0 0 0 0,13 0 0 0 0,0 0 0 0 0,-13 0 0 0 0,14-1 0 0 0,-1 1 0 0 0,-13 0 0 0 0,0 0 0 0 0,13 13 0 0 0,-13-13 0 0 0,13 0 0 0 0,-13 0 0 0 0,13-1 0 0 0,-13 1 192 0 0,13 0 160 0 0,1 0-192 0 0,-1 0-160 0 0,-13 0 0 0 0,0-1 0 0 0,13 1 0 0 0,-13 0 0 0 0,13 0 0 0 0,0 0 0 0 0,-13 0 0 0 0,13 0 0 0 0,-13-1 0 0 0,13 1 0 0 0,-13-13 0 0 0,14 13 0 0 0,-14-27 0 0 0,13 27 0 0 0,-13 0 0 0 0,13 0 0 0 0,-13 0 0 0 0,13-13 0 0 0,-13 12 0 0 0,13 1 0 0 0,-13-13 0 0 0,0 13 0 0 0,13 0 0 0 0,-13 0 0 0 0,13-1 64 0 0,-13 1-64 0 0,14 0 96 0 0,-14-13 0 0 0,13 13-32 0 0,-13-1 32 0 0,0 1-96 0 0,13 0 0 0 0,-13 0 0 0 0,13 0 0 0 0,-13 0 0 0 0,13 0 0 0 0,-13-1 0 0 0,0 1 64 0 0,13 0-64 0 0,-13 0 64 0 0,0 0-64 0 0,13 13 64 0 0,-13-13-64 0 0,14 0 64 0 0,-14-1-64 0 0,13-12 64 0 0,0 13 0 0 0,-13 0 0 0 0,13 0 32 0 0,0 0 0 0 0,-13-1-96 0 0,13 1 0 0 0,-13 0 128 0 0,0 0 128 0 0,13 13-128 0 0,-13-13-128 0 0,14 13 64 0 0,-14-13-64 0 0,13 13 64 0 0,-13-13-64 0 0,13 13 64 0 0,-13-14-192 0 0,13 14-3520 0 0,-13 0-16383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6"/>
    </inkml:context>
    <inkml:brush xml:id="br0">
      <inkml:brushProperty name="width" value="0.05" units="cm"/>
      <inkml:brushProperty name="height" value="0.05" units="cm"/>
      <inkml:brushProperty name="color" value="#E71224"/>
    </inkml:brush>
  </inkml:definitions>
  <inkml:trace contextRef="#ctx0" brushRef="#br0">30479 15452 4319 0 0,'0'14'1472'0'0,"0"-1"1472"0"0,0 0-1856 0 0,13-13 992 0 0,-13-13-1824 0 0,13 13-64 0 0,0-13 64 0 0,-13-1 352 0 0,14 14-384 0 0,-14-13-32 0 0,0-13 416 0 0,13 13-288 0 0,-13 0 0 0 0,0-1-160 0 0,13 14 128 0 0,-13-13-160 0 0,13-13 128 0 0,-13 13-128 0 0,0 0-32 0 0,13 0 0 0 0,-13-1 0 0 0,13 14 0 0 0,-13-13 0 0 0,13 0-32 0 0,-13 0 32 0 0,14 0 0 0 0,-14 0-32 0 0,13 0-64 0 0,0-1 192 0 0,-13 1-96 0 0,13 0 0 0 0,-13 0 224 0 0,13 0-128 0 0,-13 0 0 0 0,0 0 32 0 0,13 13-128 0 0,-13-14-32 0 0,13 1 0 0 0,-13 0 0 0 0,14 13-64 0 0,-14-13 64 0 0,13 0-64 0 0,0-13 64 0 0,-13 12-64 0 0,13 14 0 0 0,0-26 64 0 0,-13 13-64 0 0,13 0 0 0 0,0 0 64 0 0,-13-14-64 0 0,14 14 0 0 0,-14 0 64 0 0,0 0-64 0 0,13 13 64 0 0,0-26-64 0 0,0 12 96 0 0,0 1-32 0 0,-13 0 32 0 0,13 0 0 0 0,-13 0 0 0 0,14 0 0 0 0,-14 0 160 0 0,13-1-64 0 0,-13 1 0 0 0,13 0 0 0 0,0 0-192 0 0,-13 0 0 0 0,13 13 0 0 0,-13-13 0 0 0,0 0 0 0 0,13-1 0 0 0,-13 1 0 0 0,13 0 0 0 0,1-13 0 0 0,-1 13 0 0 0,0 0 0 0 0,-13-1 0 0 0,13 1 0 0 0,0 13 0 0 0,-13-13 0 0 0,13 0 0 0 0,-13 0 0 0 0,13 0 0 0 0,1 13 0 0 0,-14-13 0 0 0,13-1 64 0 0,0 1 32 0 0,0-13 0 0 0,0 13-32 0 0,-13 0 32 0 0,0-1-96 0 0,13 1 0 0 0,0 0 64 0 0,1 0 32 0 0,-14 0-96 0 0,13 0 64 0 0,-13 0-64 0 0,13 13 0 0 0,-13-14 64 0 0,13 1-64 0 0,-13 0 0 0 0,13 13 0 0 0,-13-13 0 0 0,13 0 0 0 0,-13 0 0 0 0,13 13 0 0 0,-13-13 0 0 0,14-1 0 0 0,-1 1 64 0 0,0 0-64 0 0,-13 0 0 0 0,13 13 0 0 0,-13-13 0 0 0,13 0 64 0 0,0 13-64 0 0,-13-13 64 0 0,14 13-64 0 0,-14-14 0 0 0,0 1 64 0 0,13 0-64 0 0,0 0 0 0 0,-13 0 64 0 0,13 0-64 0 0,0 0 0 0 0,-13-1 0 0 0,13 14 64 0 0,-13-13-64 0 0,13 13 0 0 0,-13-13 0 0 0,14 13 0 0 0,-14-13 0 0 0,13 0 64 0 0,0 0-64 0 0,-13-1 96 0 0,13 14-32 0 0,-13-13 0 0 0,13 0 0 0 0,0 0-64 0 0,0 0-96 0 0,1 0 96 0 0,-14 0 0 0 0,13 13 0 0 0,-13-14 0 0 0,0 1 0 0 0,13 13 0 0 0,-13-13 0 0 0,13 13 0 0 0,-13-13 160 0 0,13 0 0 0 0,0 0 160 0 0,-13 0-320 0 0,0-1 0 0 0,13 14 64 0 0,1-13-64 0 0,-14 0 0 0 0,13 13 0 0 0,-13-13 0 0 0,13 13 0 0 0,0-13 0 0 0,-13 0 0 0 0,13 0 64 0 0,-13-1-64 0 0,13 1 64 0 0,0 13 32 0 0,-13-13-96 0 0,14 0 96 0 0,-1 13-96 0 0,-13-13 0 0 0,13 0 64 0 0,0 0-64 0 0,0 13 64 0 0,-13-14-64 0 0,13 1 0 0 0,-13 0 0 0 0,14 13 0 0 0,-1-26 64 0 0,-13 13-64 0 0,13 13 64 0 0,-13-14-64 0 0,13 14 0 0 0,-13-13 64 0 0,13 0-64 0 0,0 0 64 0 0,-13 0-64 0 0,13 0 0 0 0,1 0 96 0 0,-1-1-32 0 0,0 1-64 0 0,0 0 0 0 0,0 0 64 0 0,0 0 32 0 0,0 0-96 0 0,-13 0 0 0 0,14 13 0 0 0,-1-14 0 0 0,-13 1 64 0 0,13 0 32 0 0,0 13-96 0 0,-13-13 64 0 0,13 0-64 0 0,0 0 0 0 0,0 13 64 0 0,-13-13-64 0 0,14-1 64 0 0,-1 14-64 0 0,0-26 192 0 0,0 13-32 0 0,0 0 160 0 0,0 0-320 0 0,0 0 0 0 0,1 13 0 0 0,-14-14-64 0 0,13 14-32 0 0,0-13 32 0 0,0 0-32 0 0,-13 0 96 0 0,13 0 64 0 0,0 0 32 0 0,1-1-96 0 0,-1 1 0 0 0,0 0 0 0 0,-13 0 0 0 0,13 0 0 0 0,0 0 0 0 0,0 0 96 0 0,-13-1-32 0 0,13 1-64 0 0,1 0 96 0 0,-1 0-96 0 0,0 13 0 0 0,-13-13 0 0 0,13 0 0 0 0,-13 0 64 0 0,13 13-64 0 0,0-14 64 0 0,-13 1-64 0 0,13 0 0 0 0,1 13 0 0 0,-14-13 0 0 0,13 0 0 0 0,0 0 64 0 0,0 0-64 0 0,0-1 64 0 0,0 1-64 0 0,0 0 0 0 0,1 0 0 0 0,-1 0 0 0 0,-13 0 0 0 0,13 0 64 0 0,0-1-64 0 0,0 1 0 0 0,-13 0 0 0 0,13 13 64 0 0,0-13-64 0 0,-13 0 64 0 0,14 0-64 0 0,-1 13 0 0 0,0-14 0 0 0,0 1 0 0 0,-13 0 0 0 0,13 13 0 0 0,-13-13 0 0 0,13 0 0 0 0,1 13 0 0 0,-14-13 0 0 0,13 0 0 0 0,0-1 0 0 0,0 1 0 0 0,-13 0 64 0 0,13 13-64 0 0,-13-13 0 0 0,13 13 0 0 0,-13-13 0 0 0,0 0 64 0 0,13 13-64 0 0,-13-13 0 0 0,14 13 0 0 0,-1-14 0 0 0,0 1 64 0 0,0 0-64 0 0,-13 0 0 0 0,13 13 0 0 0,-13-13 0 0 0,13 13 64 0 0,-13-13-64 0 0,13 0 64 0 0,1-1-64 0 0,-1 1 0 0 0,0 0 64 0 0,0 0-64 0 0,0 0 0 0 0,0 13 0 0 0,-13-13 0 0 0,13 0 0 0 0,1-1 0 0 0,-1 1 0 0 0,0 0 0 0 0,-13 0 0 0 0,13 13 0 0 0,-13-13 0 0 0,13 13 0 0 0,-13-13 0 0 0,13-1 0 0 0,0 1 0 0 0,1 0 64 0 0,-14 0-64 0 0,26 0 64 0 0,-26 0-64 0 0,13 0 0 0 0,0 13 0 0 0,0-27 0 0 0,1 14 0 0 0,-14 0 0 0 0,13 13 0 0 0,-13-13 0 0 0,13 13 0 0 0,0-13 0 0 0,-13 0 64 0 0,13-1 0 0 0,0 1-64 0 0,-13 0 0 0 0,13 13 0 0 0,-13-13 0 0 0,14 13 0 0 0,-14-13 0 0 0,13 0 0 0 0,0 0 0 0 0,-13-1 0 0 0,13 1 0 0 0,-13 0 0 0 0,13 13 0 0 0,0-13 0 0 0,-13 0 64 0 0,13 13 0 0 0,-13-13-64 0 0,14 13 0 0 0,-14-13 0 0 0,13-1 0 0 0,0 1 0 0 0,-13 0 0 0 0,13 13 0 0 0,-13-13 0 0 0,13 13 0 0 0,-13-13 0 0 0,13 13 0 0 0,0-13 64 0 0,-13-1-64 0 0,14 1 0 0 0,-1 13 0 0 0,-13-13 0 0 0,13 13 0 0 0,-13-13 0 0 0,0 0 64 0 0,13 13-64 0 0,-13-13 0 0 0,13 13-64 0 0,0-13 64 0 0,-13-1 0 0 0,13 14 0 0 0,1-13 0 0 0,-14 0 0 0 0,13 0 0 0 0,0 0 0 0 0,0 0 0 0 0,0-14 0 0 0,0 27 64 0 0,-13-13-128 0 0,14 13-32 0 0,-14-13 0 0 0,13 0 0 0 0,-13 0 96 0 0,13 13 0 0 0,0-13 0 0 0,0 0 0 0 0,0-1 192 0 0,0 1-96 0 0,1 0-96 0 0,-1 0 0 0 0,0 0 0 0 0,0 13 0 0 0,-13-13 0 0 0,13 0 0 0 0,0 13 0 0 0,-13-14 0 0 0,13 1 64 0 0,1 13-64 0 0,-14-13 0 0 0,13 0 0 0 0,0 13 0 0 0,-13-13 0 0 0,13 13 0 0 0,0-13 0 0 0,0-1 64 0 0,0 14-64 0 0,-13-13 0 0 0,27 0 0 0 0,-27 0 0 0 0,13 13 0 0 0,0-13 0 0 0,-13 0 0 0 0,13 13 64 0 0,0-13-64 0 0,-13-1 0 0 0,13 14 0 0 0,1-13 0 0 0,-1 0 0 0 0,0 0 0 0 0,0 0 0 0 0,-13 0 0 0 0,13 13 0 0 0,0-13 0 0 0,1 13 0 0 0,-14-14 0 0 0,13 1 0 0 0,0 0 0 0 0,-13 0 0 0 0,13 13 0 0 0,0-13 0 0 0,-13 0 0 0 0,13 13 0 0 0,0-13 64 0 0,-13-1-64 0 0,14 1 0 0 0,-1 0 0 0 0,0 0 64 0 0,-13 0 32 0 0,13 0 0 0 0,0 0 96 0 0,0-1-256 0 0,0 1-64 0 0,1 0-96 0 0,-1 0 224 0 0,-13 0 0 0 0,13 0 0 0 0,0-1 0 0 0,0 1 0 0 0,0 0 0 0 0,0 0 0 0 0,-13 0 0 0 0,14 0 0 0 0,-1 0 0 0 0,0-1 0 0 0,-13 1 0 0 0,13 0 0 0 0,0 13 0 0 0,-13-13 0 0 0,13-13 0 0 0,0 26 0 0 0,-13-13 0 0 0,14-1 0 0 0,-1 1 0 0 0,0 0 0 0 0,0 0 0 0 0,-13 0 64 0 0,13 0-64 0 0,0 0 0 0 0,1-1 0 0 0,-14 1 0 0 0,13 0 64 0 0,0 0-64 0 0,0-13 0 0 0,0 13 64 0 0,0-1-64 0 0,-13 1 0 0 0,13 13 0 0 0,-13-13 0 0 0,14 0 0 0 0,-1-13 0 0 0,0 12 64 0 0,-13 1-64 0 0,13 0 96 0 0,0 0-96 0 0,-13 0 0 0 0,13 13 0 0 0,-13-13-64 0 0,13 0 64 0 0,-13-1 0 0 0,14 1 0 0 0,-14 0 0 0 0,13 13 0 0 0,-13-13 0 0 0,0 0 0 0 0,13 0 0 0 0,0 13 0 0 0,-13-13 0 0 0,0-1 0 0 0,13-12 0 0 0,0 13 0 0 0,0 0 0 0 0,-13 0 0 0 0,14 0 0 0 0,-14-1 0 0 0,13 1 0 0 0,-13 0 0 0 0,13 0 0 0 0,-13 0 0 0 0,13 13 0 0 0,-13-13 0 0 0,13 0 0 0 0,0-1 0 0 0,-13 1 0 0 0,0 0 0 0 0,13 0 0 0 0,-13 0 0 0 0,14 0 0 0 0,-1-1 0 0 0,-13 1 0 0 0,13 0 0 0 0,-13 0 0 0 0,13 0 0 0 0,-13 0 0 0 0,13 0 0 0 0,-13-1 64 0 0,0 1-64 0 0,13 13 0 0 0,-13-13 0 0 0,0 0 0 0 0,13 0 0 0 0,-13 0 0 0 0,14 0 0 0 0,-14-1 0 0 0,13 1 0 0 0,-13 0 0 0 0,0 0 0 0 0,13 0-64 0 0,-13 0 64 0 0,13 0 0 0 0,-13-1 0 0 0,13-12 0 0 0,-13 13 0 0 0,0 0 0 0 0,13 13 0 0 0,-13-26 0 0 0,0 12 0 0 0,14 1 0 0 0,-14 0 0 0 0,0 0 0 0 0,13 0 0 0 0,-13 0 0 0 0,13-1 0 0 0,-13 1 0 0 0,0 0 0 0 0,13 0 0 0 0,-13 0 0 0 0,0 0 0 0 0,13 0 0 0 0,-13-14 0 0 0,0 14 0 0 0,13 0 0 0 0,-13 0 0 0 0,0 0 64 0 0,0 0-64 0 0,13-1 0 0 0,-13-12 0 0 0,0 13 0 0 0,0 0-64 0 0,14 0 64 0 0,-14 0 0 0 0,0-1 64 0 0,0 1-64 0 0,13 0 0 0 0,-13 0 0 0 0,0 0 0 0 0,13 0-64 0 0,-13 0 64 0 0,0-14 0 0 0,0 14 0 0 0,0 0 0 0 0,13 0 0 0 0,-13-14 0 0 0,0 14 0 0 0,0 0 0 0 0,0 0 0 0 0,0 0 0 0 0,13 0 0 0 0,-13-14 0 0 0,0 14 0 0 0,0 0 0 0 0,0 0 0 0 0,0 0 0 0 0,0 0 0 0 0,0 0 0 0 0,0-1 0 0 0,0-12 0 0 0,0 13 0 0 0,0 0 0 0 0,0 0 0 0 0,0 0 0 0 0,0-1 0 0 0,0-12 0 0 0,0 13 0 0 0,0 0 0 0 0,0-13 0 0 0,0 12 0 0 0,0 1 96 0 0,0-13-96 0 0,0 0 0 0 0,0 12 0 0 0,0-25 0 0 0,0 26 0 0 0,-13 0 0 0 0,13-14-96 0 0,0 14 96 0 0,0 0 0 0 0,-13-13 0 0 0,13 13 0 0 0,0 0 0 0 0,0-1 0 0 0,0-12 0 0 0,-13-13 0 0 0,13 26 0 0 0,-13-1 0 0 0,13-25 0 0 0,0 13 0 0 0,-14 13 0 0 0,14-14 0 0 0,0 14 0 0 0,-13 0 0 0 0,13-13 0 0 0,0 13 0 0 0,-13-14 0 0 0,13 1 0 0 0,0 13 0 0 0,-13-14 0 0 0,13 14 0 0 0,-13-13 0 0 0,13 13 0 0 0,-13-13 0 0 0,13 12 0 0 0,-13-12 0 0 0,13 0 0 0 0,0 13 0 0 0,-14-14 0 0 0,1 1 0 0 0,13 13 0 0 0,-13 0 0 0 0,13-13 0 0 0,-13 12 0 0 0,0-12 0 0 0,13 0 0 0 0,-13 13 0 0 0,13-14 0 0 0,-14 1 0 0 0,14 13 0 0 0,-13-13 0 0 0,13 12 0 0 0,-13-12 96 0 0,13 0-96 0 0,-13 13 0 0 0,0-14 0 0 0,13 14 0 0 0,-13-13 0 0 0,13 13 0 0 0,-13-13 0 0 0,13 12 0 0 0,-14-12-96 0 0,1 0 96 0 0,0-14 96 0 0,0 1-96 0 0,0 13 0 0 0,13-1 0 0 0,-13 14 0 0 0,0-13 0 0 0,13 13 0 0 0,-14-14 0 0 0,1 1 0 0 0,13 0 0 0 0,-13 13 0 0 0,0-14-64 0 0,13 14 64 0 0,-13-13 0 0 0,0 0 0 0 0,0 13 64 0 0,-1-27-64 0 0,1 14 0 0 0,0 13 0 0 0,13-14 0 0 0,-13 14 0 0 0,0-13 0 0 0,13 13-64 0 0,-13-13 64 0 0,0-1 0 0 0,13 14 0 0 0,-14-13 0 0 0,1 13 0 0 0,0-14 0 0 0,0 1 0 0 0,0 0 0 0 0,0 13 0 0 0,0-27 0 0 0,-1 27 0 0 0,1-13 0 0 0,13 13 64 0 0,-13-14-64 0 0,0 14 0 0 0,13 0 0 0 0,-13-13 0 0 0,0 13 0 0 0,-1-1 0 0 0,1-12 0 0 0,13 13 0 0 0,-13 0 0 0 0,0 0 0 0 0,0-14 0 0 0,0 14 0 0 0,0 0 0 0 0,-1 0 0 0 0,14-13 0 0 0,-13 12 0 0 0,0 1 0 0 0,-13-26 0 0 0,13 26 0 0 0,13 0 0 0 0,-13-1 0 0 0,-1 1 0 0 0,1 0 0 0 0,13 0 0 0 0,-13-13 0 0 0,0 26 0 0 0,0-27 0 0 0,13 14 0 0 0,-13 0 0 0 0,0 0 0 0 0,13 0 0 0 0,-14 0 0 0 0,1 0 0 0 0,13-1 0 0 0,-26-12 0 0 0,13 13 0 0 0,13 0 0 0 0,-13 0 0 0 0,0 0 0 0 0,13-1 0 0 0,-14 1 0 0 0,1 13 0 0 0,0-13 0 0 0,0 0 0 0 0,13 0 0 0 0,0 0 0 0 0,-13-1 0 0 0,0 1 0 0 0,-1 0 0 0 0,1 0 0 0 0,0-13 0 0 0,0 26 0 0 0,13-13-96 0 0,-13-1 32 0 0,0 1 0 0 0,13 0 64 0 0,-13 0 0 0 0,-1 0 0 0 0,14 0 0 0 0,-13 0 0 0 0,0 13 0 0 0,0-14 0 0 0,0 1 0 0 0,0 0 0 0 0,13 0 0 0 0,-13 13 0 0 0,-1-13 0 0 0,14 0 0 0 0,-13 13 0 0 0,0-13 0 0 0,0-1 0 0 0,13 1 0 0 0,-26 0 0 0 0,26 0 0 0 0,-13 0 0 0 0,-1 0 96 0 0,1 0 0 0 0,0-1-32 0 0,0 1-64 0 0,13 0 0 0 0,-13 0 0 0 0,0 0 0 0 0,0 0 0 0 0,-1-1 0 0 0,14 1 0 0 0,-13 0 0 0 0,0 0 0 0 0,0 0 0 0 0,0 0 0 0 0,0 0 0 0 0,-1-1 0 0 0,1 14 0 0 0,0-13 0 0 0,13 0-128 0 0,-13 0 64 0 0,0 0-32 0 0,0 0 96 0 0,0 0 0 0 0,-1-1 0 0 0,1 1 0 0 0,13 0 0 0 0,-13 0 0 0 0,0 13 0 0 0,0-13-64 0 0,0 0 128 0 0,0 0 32 0 0,-1-1 0 0 0,1 1 0 0 0,0 0-96 0 0,-13-13-256 0 0,26 13 160 0 0,-13 0 96 0 0,0 13 128 0 0,-14-14 0 0 0,14 1-32 0 0,0 0-96 0 0,0 13 0 0 0,0-13 0 0 0,0 0 0 0 0,-1 0 0 0 0,1-1 0 0 0,0 14 0 0 0,-13-13 0 0 0,13 0 0 0 0,-1 0 0 0 0,1 13 0 0 0,0-13 0 0 0,0 0 0 0 0,0 0 0 0 0,0 13 0 0 0,0-14 0 0 0,-1 1 0 0 0,1 0 0 0 0,-13 0 0 0 0,13 0-128 0 0,0 13 0 0 0,0-13-32 0 0,-1 0 0 0 0,1 13 160 0 0,0-14 0 0 0,0 14 0 0 0,0-13 0 0 0,0 0 0 0 0,0 13 0 0 0,-1-13 0 0 0,1 13 0 0 0,0-13-128 0 0,-13 13 32 0 0,26-13 0 0 0,-40 0 0 0 0,27 13 96 0 0,13-14 0 0 0,-26 14 0 0 0,13-13 0 0 0,0 13 128 0 0,-1-13 0 0 0,1 0-32 0 0,0 13-96 0 0,0-13 0 0 0,0 13 0 0 0,0-13 0 0 0,13 0 0 0 0,-13 13 0 0 0,-1-14 0 0 0,1 14 0 0 0,0-13 0 0 0,0 13 0 0 0,0-13 0 0 0,-13 13 0 0 0,12-13-128 0 0,1 13 0 0 0,0-13 32 0 0,0 13 96 0 0,0-13 128 0 0,0 13 0 0 0,0 0-32 0 0,-1-14-96 0 0,1 14-128 0 0,0-13 0 0 0,0 13 32 0 0,0-13 96 0 0,-13 0 256 0 0,12 13-160 0 0,1-13-96 0 0,0 13 0 0 0,-13 0 0 0 0,13 0 0 0 0,-1-13 160 0 0,1 13 0 0 0,0-13 0 0 0,0 13-32 0 0,0 0-224 0 0,0-14-32 0 0,0 14-32 0 0,-14 0 32 0 0,14 0 224 0 0,0 0 32 0 0,0 0 32 0 0,0-13-32 0 0,0 13-192 0 0,-14 0-64 0 0,14 0-32 0 0,13-13 32 0 0,-26 13 128 0 0,13 0 0 0 0,0 0 0 0 0,-1 0 0 0 0,1-13 0 0 0,0 13 0 0 0,0 0 0 0 0,0 0 0 0 0,0 0 0 0 0,0 0 0 0 0,-1-13 0 0 0,-12 13 0 0 0,13 0 128 0 0,0 0 0 0 0,0 0 0 0 0,-1 0 0 0 0,1-13-224 0 0,0 13-32 0 0,-13 0 0 0 0,13-13 0 0 0,0 13 224 0 0,-1 0 32 0 0,1 0 0 0 0,0 0 0 0 0,0 0-128 0 0,-13 0 0 0 0,13 0 0 0 0,-1 0 0 0 0,1 0 0 0 0,0 0 0 0 0,0-14 0 0 0,-13 14 0 0 0,13 14 0 0 0,-1-14 0 0 0,-12 0 0 0 0,13 0 0 0 0,0-14 0 0 0,0 14 0 0 0,0 0 0 0 0,-14 0 0 0 0,14 0 0 0 0,-26 0 0 0 0,25 0 0 0 0,1 0 0 0 0,0 0 0 0 0,0 0 0 0 0,0 0 0 0 0,-13 0 0 0 0,12 0 0 0 0,1 0 0 0 0,0 0 0 0 0,-13 0 0 0 0,13 0 0 0 0,0 0 0 0 0,-1 0 0 0 0,-12 0 0 0 0,13 14 0 0 0,0-14 0 0 0,0 0 0 0 0,0 0 0 0 0,-27 0 0 0 0,27 0 0 0 0,0 0 0 0 0,0 0 0 0 0,0 0 0 0 0,-1 0 0 0 0,-12 13 0 0 0,13-13 0 0 0,0 0 0 0 0,0 0 0 0 0,-1 0 0 0 0,-12 13 0 0 0,13-13 0 0 0,0 0 0 0 0,0 0 0 0 0,-14 0 0 0 0,14 0 0 0 0,0 0 0 0 0,0 0 0 0 0,0 0 0 0 0,0 0 0 0 0,0 0 0 0 0,-1 13 0 0 0,-12-13 0 0 0,13 0 0 0 0,0 0 0 0 0,0 0 0 0 0,0 0 0 0 0,-1 0 0 0 0,-12 13 0 0 0,13-13 0 0 0,0 0 0 0 0,0 0 0 0 0,-14 0-96 0 0,14 0-32 0 0,0 13 0 0 0,0-13 0 0 0,-13 0 128 0 0,12 0 0 0 0,1 13 0 0 0,0-13 0 0 0,0 0 0 0 0,0 0 0 0 0,0 0 0 0 0,0 14 0 0 0,-1-14 96 0 0,1 0 32 0 0,0 0 0 0 0,0 13 0 0 0,0-13-128 0 0,0 13 0 0 0,0-13 0 0 0,-1 0 0 0 0,1 13-192 0 0,0-13 64 0 0,0 0 0 0 0,0 13 128 0 0,0-13 0 0 0,0 13 0 0 0,-1-13 0 0 0,1 13 0 0 0,0-13 0 0 0,0 0 0 0 0,13 14 0 0 0,-13-1 96 0 0,0-13 0 0 0,0 0 0 0 0,-1 13 32 0 0,1 0-128 0 0,0-13-256 0 0,0 26 224 0 0,0-26 128 0 0,0 14 0 0 0,-1-14 32 0 0,1 13-128 0 0,13 0-128 0 0,-13-13 0 0 0,0 13 32 0 0,0-13 96 0 0,0 13 128 0 0,0 0 0 0 0,-1 0-32 0 0,1-13-96 0 0,0 14 0 0 0,13-1 0 0 0,-13 0 0 0 0,0-13 0 0 0,-13 13 0 0 0,12 0 0 0 0,1 0 0 0 0,0 0 0 0 0,0 1 0 0 0,0-1 0 0 0,0 0-96 0 0,0 0 32 0 0,-1 13 0 0 0,1-26 64 0 0,0 27 0 0 0,0-14 0 0 0,0-13 0 0 0,0 26 0 0 0,0-13 0 0 0,-1 0 0 0 0,-25 14 128 0 0,39-14-64 0 0,-13 0-64 0 0,0 0 0 0 0,-1 0 0 0 0,1 0 0 0 0,0 1 0 0 0,0-1-96 0 0,0 0 0 0 0,0 0 32 0 0,0 13 64 0 0,-1-13 0 0 0,1 14 0 0 0,0-14-64 0 0,0 13 128 0 0,0-13 32 0 0,0 0 0 0 0,-14 27 0 0 0,14-27-96 0 0,0 0 0 0 0,0 0 0 0 0,0 0 0 0 0,13 14-128 0 0,-13-14 64 0 0,0 0-32 0 0,-1 13 96 0 0,1-13 0 0 0,13 1 0 0 0,-13-1 0 0 0,0 0 0 0 0,0 0 0 0 0,0 13 0 0 0,0 1 0 0 0,-1-14 0 0 0,1 0 0 0 0,0 26 0 0 0,0-25 0 0 0,0-1 0 0 0,13 0 0 0 0,-13 0 0 0 0,-1 0 0 0 0,1 13 0 0 0,0 1 0 0 0,0-14 0 0 0,0 13 0 0 0,13-13 0 0 0,-13 14 64 0 0,0-14 0 0 0,-1 0 32 0 0,14 0-32 0 0,-13 0-64 0 0,0 13-96 0 0,0 1 96 0 0,0-14-64 0 0,0 26 0 0 0,0-25 64 0 0,-1-1 0 0 0,1 0 0 0 0,13 0 0 0 0,-13 13 0 0 0,0-13 0 0 0,0 1 0 0 0,13-1 0 0 0,-13 13 0 0 0,0-13 0 0 0,-1 0 0 0 0,1 0 0 0 0,0 27 0 0 0,0-27 0 0 0,0 0 0 0 0,0 0 0 0 0,0 0 0 0 0,13 1 0 0 0,-14 12 0 0 0,-12 0 0 0 0,13 0 0 0 0,0-12 0 0 0,0 12 0 0 0,13-13 0 0 0,-14 0 96 0 0,1 0-32 0 0,0 1 0 0 0,0 12-64 0 0,0-13 0 0 0,13 0-96 0 0,-13 0 96 0 0,0 0 0 0 0,-1 14 0 0 0,1-14 0 0 0,0 13 96 0 0,0 0-96 0 0,0-12 0 0 0,0-1 0 0 0,0 0 0 0 0,-1 13 0 0 0,1-13 0 0 0,0 0 0 0 0,0 14 0 0 0,0-14 0 0 0,13 0 0 0 0,-26 13 0 0 0,12 1 0 0 0,1-14 0 0 0,0 0 0 0 0,0 0 0 0 0,0 0 0 0 0,0 14 0 0 0,0-14 0 0 0,-1 0 0 0 0,1 13 0 0 0,0-13 0 0 0,0 0 0 0 0,0 14 0 0 0,0-14 96 0 0,0 0-32 0 0,-1 0 0 0 0,1 0-64 0 0,0 0 0 0 0,0 14 0 0 0,0-14 0 0 0,0 0 0 0 0,-1 13 0 0 0,1-13 0 0 0,0 1 0 0 0,0-1 0 0 0,-13 26 0 0 0,13-26 0 0 0,-1 0 0 0 0,1 1 0 0 0,13-1-96 0 0,-13 0 96 0 0,0 0 0 0 0,0 0 0 0 0,13 0 0 0 0,-13 1 0 0 0,0-1 0 0 0,-1 0 0 0 0,14 0 0 0 0,-13 13 0 0 0,0-26 0 0 0,0 13 0 0 0,0 14 0 0 0,0-14 0 0 0,13 0 0 0 0,-13 0 0 0 0,-1 13 0 0 0,1-26 0 0 0,13 27 64 0 0,-13-14-64 0 0,0 0 0 0 0,0 0 0 0 0,0 0 0 0 0,0 0 0 0 0,-1 1 0 0 0,14-1 0 0 0,-13 0 0 0 0,0 0 0 0 0,0 0 0 0 0,0 0 0 0 0,13 0 0 0 0,-13 1 0 0 0,-1-1 0 0 0,14 0 0 0 0,-13-13 0 0 0,0 13 0 0 0,0 0 0 0 0,13 0 0 0 0,-13 1 96 0 0,0-1-32 0 0,0 0-64 0 0,13 0 0 0 0,-14 0 0 0 0,1 0-96 0 0,13 0 96 0 0,-13 1 0 0 0,0-1 0 0 0,13 0 0 0 0,-13-13 0 0 0,13 13 0 0 0,-13 13 0 0 0,0-26 0 0 0,-1 13 0 0 0,14 14 0 0 0,-13-14 0 0 0,0 0 0 0 0,0-13 0 0 0,13 13 0 0 0,-13 0 0 0 0,0 0 0 0 0,13 1 0 0 0,0-1 0 0 0,-13 0 0 0 0,-1 0 64 0 0,1-13-64 0 0,13 13 0 0 0,-13 0 0 0 0,13 0 0 0 0,-13-13 0 0 0,13 14 0 0 0,-13-1 0 0 0,0 0 0 0 0,0 0 0 0 0,13 0 0 0 0,-14 0 0 0 0,14 1 0 0 0,-13-14 0 0 0,0 13 0 0 0,13 0 0 0 0,-13 0 0 0 0,0 0 0 0 0,0 0 0 0 0,-1 0 0 0 0,14 1 0 0 0,-13-1 0 0 0,0 0 0 0 0,0 0 0 0 0,13 0 0 0 0,-13 0 0 0 0,0 0 0 0 0,0 1 0 0 0,13-1 0 0 0,-14 0 0 0 0,1 0 0 0 0,0 0 0 0 0,0 0 0 0 0,13 0 0 0 0,-13 1 0 0 0,0-14 0 0 0,13 13 0 0 0,-13 0 0 0 0,13 0 0 0 0,-14 0 0 0 0,1-13 0 0 0,13 13 0 0 0,-13 0 0 0 0,13 1 0 0 0,-13-1 0 0 0,0 0 0 0 0,0 0 0 0 0,13 0 0 0 0,-13 0 0 0 0,-1 0 0 0 0,14 1 0 0 0,-13-1 0 0 0,13 0 0 0 0,-13-13 0 0 0,13 13 0 0 0,-13-13 0 0 0,13 13 0 0 0,-13 0 0 0 0,13 1 0 0 0,-13-14 0 0 0,0 13 0 0 0,13 0 0 0 0,-14-13 0 0 0,14 13 0 0 0,-13 0 0 0 0,13 0 0 0 0,-13 0 0 0 0,0-13 0 0 0,13 14 0 0 0,-13-1 0 0 0,0 0 0 0 0,-1 0 0 0 0,14 0 0 0 0,-13-13 0 0 0,13 13 0 0 0,-13-13 0 0 0,13 13 0 0 0,-13 1 0 0 0,0-14 0 0 0,13 13 0 0 0,-13-13 0 0 0,13 13 0 0 0,-13 0 0 0 0,-1 0 0 0 0,14 0 0 0 0,-13 0 0 0 0,0-13 0 0 0,13 14 0 0 0,-13-14 0 0 0,0 13 0 0 0,13 0 0 0 0,-13-13 0 0 0,0 13 0 0 0,-1 0 0 0 0,1 0 0 0 0,13 0 0 0 0,-13-13 0 0 0,13 14 0 0 0,-13-1 0 0 0,0 0 0 0 0,0 0 0 0 0,0 0 0 0 0,-1 0 0 0 0,1 1 0 0 0,13-1 0 0 0,-13-13 0 0 0,0 13 0 0 0,13 0 0 0 0,-13-13 0 0 0,0 13 0 0 0,13 0 0 0 0,-13 14 0 0 0,-1-27 64 0 0,1 0-64 0 0,13 13 0 0 0,-13-13 0 0 0,13 13 0 0 0,-13-13 0 0 0,0 13 0 0 0,13 0 0 0 0,-13 0 0 0 0,-1-13 0 0 0,14 13 0 0 0,-13 1 0 0 0,-13-1 0 0 0,13 0 0 0 0,13 0 0 0 0,-13-13 0 0 0,0 13 0 0 0,-1 0 0 0 0,1 0 0 0 0,0 1 0 0 0,0-1 0 0 0,0-13 0 0 0,0 13 0 0 0,13 0 0 0 0,-13-13 0 0 0,-1 13 0 0 0,1-13 0 0 0,0 13 0 0 0,0-13 0 0 0,0 13 0 0 0,0 1 0 0 0,0-1 0 0 0,-1 0 0 0 0,1-13 0 0 0,0 13 0 0 0,0-13 0 0 0,0 13 0 0 0,0 0 0 0 0,0-13 0 0 0,-1 14 0 0 0,1-14 0 0 0,0 13 0 0 0,0 0 0 0 0,0 0 0 0 0,0-13 0 0 0,13 13 0 0 0,-14 0 0 0 0,-12 0 0 0 0,13 1 0 0 0,0-14 0 0 0,0 0 0 0 0,0 13 0 0 0,-1 0 0 0 0,1 0 0 0 0,0-13 0 0 0,-13 26 0 0 0,13-26 0 0 0,0 13 0 0 0,13 1 0 0 0,-14-14 0 0 0,1 13 0 0 0,0 0 0 0 0,0-13 0 0 0,13 13 0 0 0,-13-13 0 0 0,0 13 0 0 0,0-13 0 0 0,-1 13 0 0 0,1-13 0 0 0,0 13 0 0 0,0-13 0 0 0,0 14 0 0 0,0-14 0 0 0,0 13 0 0 0,13 0 0 0 0,-14 0 0 0 0,-12-13 0 0 0,13 13 0 0 0,0-13 0 0 0,0 13 0 0 0,13 0 0 0 0,-14-13 0 0 0,-12 14 0 0 0,13-14 0 0 0,13 13 0 0 0,-13-13 0 0 0,0 13 0 0 0,0-13 0 0 0,-1 13 0 0 0,1-13 0 0 0,0 13 0 0 0,0 0 0 0 0,0-13 0 0 0,13 14 0 0 0,-13-14 0 0 0,0 13 0 0 0,-1-13 0 0 0,14 13 0 0 0,-13-13 0 0 0,0 13 0 0 0,0-13 0 0 0,0 13 0 0 0,0-13 0 0 0,0 0 0 0 0,-1 13 0 0 0,1 0 0 0 0,0-13 0 0 0,0 0 0 0 0,13 14 0 0 0,-13-1 0 0 0,0-13 0 0 0,0 13 0 0 0,-1 0 0 0 0,1 0 0 0 0,0-13 0 0 0,0 13 0 0 0,0-13 0 0 0,13 13 0 0 0,-13-13 0 0 0,-1 0 0 0 0,1 14 0 0 0,0-1 0 0 0,0-13 0 0 0,0 13 0 0 0,13 0 0 0 0,-13-13 0 0 0,0 0 0 0 0,-1 13 0 0 0,1-13 0 0 0,0 0 0 0 0,0 13 0 0 0,0 0 0 0 0,0-13 0 0 0,0 0 0 0 0,-1 0 0 0 0,14 14 0 0 0,-13-14 0 0 0,0 13 0 0 0,0-13 0 0 0,0 0 0 0 0,0 13 0 0 0,0-13 0 0 0,-1 13 0 0 0,1-13 0 0 0,13 13 0 0 0,-26-13 0 0 0,13 13 0 0 0,0 0 0 0 0,0 1 0 0 0,-1-14 0 0 0,1 0 0 0 0,0 13 0 0 0,0-13 0 0 0,0 13 0 0 0,0-13 0 0 0,-1 13 0 0 0,1-13 0 0 0,0 0 0 0 0,0 13 0 0 0,0-13 0 0 0,-13 13 0 0 0,12-13 0 0 0,1 14 0 0 0,-13-14 0 0 0,13 13 0 0 0,-13 0 0 0 0,12-13 0 0 0,1 0 0 0 0,0 13 0 0 0,0-13 0 0 0,0 0 0 0 0,0 13 0 0 0,0-13 0 0 0,-1 0 0 0 0,-12 13 0 0 0,13-13 0 0 0,0 0 0 0 0,0 13 0 0 0,0-13 0 0 0,-1 0 0 0 0,1 0 0 0 0,0 14 0 0 0,0-14 0 0 0,0 0 0 0 0,0 13 0 0 0,-1-13 0 0 0,1 0 0 0 0,0 0 0 0 0,-13 13-64 0 0,0-13 64 0 0,-1 13 0 0 0,14 0 0 0 0,-13-13 0 0 0,0 13 0 0 0,12-13 0 0 0,1 13 0 0 0,0-13 0 0 0,0 0 0 0 0,0 0 0 0 0,0 14 0 0 0,0-14 64 0 0,-14 0-64 0 0,27 13 0 0 0,-13-13 0 0 0,0 0 0 0 0,0 0 0 0 0,0 13 0 0 0,0-13 0 0 0,-1 0 0 0 0,1 0 0 0 0,0 13 0 0 0,0-13 0 0 0,0 13 0 0 0,0-13 0 0 0,-1 0 0 0 0,1 13 0 0 0,0-13 0 0 0,0 0 0 0 0,0 0 0 0 0,0 13 0 0 0,0-13 0 0 0,-1 14 0 0 0,1-14 0 0 0,0 0 0 0 0,0 13 0 0 0,0-13 0 0 0,0 0 0 0 0,0 13 0 0 0,-1-13-64 0 0,1 0 64 0 0,0 13 0 0 0,0-13 0 0 0,0 0 0 0 0,0 13 0 0 0,0-13 0 0 0,-1 0 0 0 0,1 0 0 0 0,0 13 0 0 0,0-13 0 0 0,0 0 0 0 0,0 0 0 0 0,0 0 0 0 0,13 13 0 0 0,-14-13 0 0 0,1 0 0 0 0,0 0 0 0 0,0 0 0 0 0,0 0 0 0 0,0 14 0 0 0,-1-14 64 0 0,1 0-128 0 0,0 0 64 0 0,0 13 0 0 0,0-13 0 0 0,0 0 0 0 0,0 0 0 0 0,-1 0 0 0 0,1 0 0 0 0,0 13-64 0 0,0-13 64 0 0,0 13 0 0 0,0-13 0 0 0,0 0 0 0 0,-1 13 96 0 0,1-13-96 0 0,0 0-64 0 0,0 0 64 0 0,0 0 0 0 0,0 13 0 0 0,0-13 0 0 0,-1 0 0 0 0,1 0-64 0 0,0 0 64 0 0,0 14 0 0 0,0-14 0 0 0,0 0 0 0 0,0 0-64 0 0,-1 0 64 0 0,1 13 64 0 0,0-13-576 0 0,0 13 448 0 0,0-13 320 0 0,0 13-160 0 0,13 0-224 0 0,-14-13 0 0 0,1 13-32 0 0,0-13 96 0 0,0 13 64 0 0,13 1-64 0 0,-13-14 64 0 0,0 0 0 0 0,0 0 0 0 0,-1 13-4768 0 0,1-13 736 0 0,13 0-12799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7"/>
    </inkml:context>
    <inkml:brush xml:id="br0">
      <inkml:brushProperty name="width" value="0.05" units="cm"/>
      <inkml:brushProperty name="height" value="0.05" units="cm"/>
      <inkml:brushProperty name="color" value="#E71224"/>
    </inkml:brush>
  </inkml:definitions>
  <inkml:trace contextRef="#ctx0" brushRef="#br0">22339 13802 9855 0 0,'-13'0'3008'0'0,"0"0"-2848"0"0,0 0 96 0 0,0 0 0 0 0,-1 0 0 0 0,1 0 0 0 0,0-13 32 0 0,0 13 32 0 0,0 0-32 0 0,-13 0 32 0 0,12 0 0 0 0,-12 0 0 0 0,13 13 0 0 0,-13-13 0 0 0,-1 0 0 0 0,1 0 0 0 0,0 0 32 0 0,0 13-32 0 0,-1-13-64 0 0,1 13 0 0 0,-13-13 0 0 0,12 0 0 0 0,-12 0-96 0 0,12 0-32 0 0,-12 0-32 0 0,13 0 32 0 0,-14 0-128 0 0,27 0 0 0 0,-13 0 0 0 0,0 0-96 0 0,12 0 96 0 0,1 0 0 0 0,0 0 0 0 0,0-13 0 0 0,0 13 0 0 0,0-13-128 0 0,0 0-928 0 0,13 0 672 0 0,0-13-3872 0 0,0 26-9215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8"/>
    </inkml:context>
    <inkml:brush xml:id="br0">
      <inkml:brushProperty name="width" value="0.05" units="cm"/>
      <inkml:brushProperty name="height" value="0.05" units="cm"/>
      <inkml:brushProperty name="color" value="#E71224"/>
    </inkml:brush>
  </inkml:definitions>
  <inkml:trace contextRef="#ctx0" brushRef="#br0">21885 13136 9503 0 0,'13'0'672'0'0,"0"13"-672"0"0,0-13 64 0 0,0 0 256 0 0,1-13-64 0 0,-14 0-128 0 0,13 13-128 0 0,-13-13-96 0 0,0 0 768 0 0,-13 13 3328 0 0,-14 0-3232 0 0,14 0 0 0 0,0 13 0 0 0,-13-13-224 0 0,-1 0-32 0 0,1 0 0 0 0,0 0 0 0 0,-1 13-128 0 0,1-13-64 0 0,-13 0 0 0 0,12 0 0 0 0,-12 0-64 0 0,-40 0 256 0 0,40 13-256 0 0,-1-13-160 0 0,1 0-96 0 0,12 0 64 0 0,-12 13-64 0 0,0-13 64 0 0,12 0-64 0 0,1 0 96 0 0,-13 0-96 0 0,12 0 64 0 0,1 0-64 0 0,13 0 0 0 0,-13 0 0 0 0,12-13 0 0 0,-12 13 0 0 0,13 0-64 0 0,13 13 64 0 0,-13-13 0 0 0,0 0-64 0 0,52-13-6752 0 0,-39 13-8895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78"/>
    </inkml:context>
    <inkml:brush xml:id="br0">
      <inkml:brushProperty name="width" value="0.1" units="cm"/>
      <inkml:brushProperty name="height" value="0.1" units="cm"/>
      <inkml:brushProperty name="color" value="#E71224"/>
    </inkml:brush>
  </inkml:definitions>
  <inkml:trace contextRef="#ctx0" brushRef="#br0">42887 17066 15711 0 0,'8'18'768'0'0,"-8"-8"192"0"0,0-1-960 0 0,-8-9-5024 0 0,-8 0 3360 0 0,16 0-9087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9"/>
    </inkml:context>
    <inkml:brush xml:id="br0">
      <inkml:brushProperty name="width" value="0.05" units="cm"/>
      <inkml:brushProperty name="height" value="0.05" units="cm"/>
      <inkml:brushProperty name="color" value="#E71224"/>
    </inkml:brush>
  </inkml:definitions>
  <inkml:trace contextRef="#ctx0" brushRef="#br0">21295 13866 15295 0 0,'0'27'1088'0'0,"-13"-40"-160"0"0,-1 13-864 0 0,1-14-64 0 0,0 1 0 0 0,0 13 0 0 0,-13-13 0 0 0,13 0 0 0 0,-14 0 96 0 0,14 0-32 0 0,-13 0 0 0 0,-1-1 32 0 0,1 1-32 0 0,0 0 32 0 0,0 0-32 0 0,-14-13 0 0 0,14 13 0 0 0,0-14 0 0 0,-1 1-64 0 0,1 13 0 0 0,0 0 0 0 0,-14-14 0 0 0,27 14 0 0 0,-13-13 0 0 0,0 13 0 0 0,12-14 0 0 0,1 14 0 0 0,-13-13 0 0 0,13 13 0 0 0,0-13 0 0 0,-1 12 64 0 0,1-12-64 0 0,0 0 128 0 0,13 13-64 0 0,0 0 0 0 0,-13-14 96 0 0,13 14-96 0 0,0 0 32 0 0,0 0 0 0 0,13 0-32 0 0,-13-14-64 0 0,0 14 96 0 0,0 0-32 0 0,0-13-64 0 0,13 13 0 0 0,-13-1 0 0 0,0 1 64 0 0,13-13-64 0 0,1 13 0 0 0,-14 0-96 0 0,13 0 96 0 0,0-14 0 0 0,13 14 128 0 0,-13 0 0 0 0,1 0 0 0 0,12 0 0 0 0,0 0 0 0 0,-13-1 0 0 0,14-12 0 0 0,-1 13 0 0 0,0 0-32 0 0,0 13 0 0 0,1-13 0 0 0,-1 0-96 0 0,0-1 64 0 0,-13 14-64 0 0,14-13 0 0 0,-1 0 0 0 0,-13 13 0 0 0,0-13-96 0 0,0 13 96 0 0,14-13-672 0 0,-14 13 352 0 0,-13-13-32 0 0,13 13-3360 0 0,-13 0-11551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2"/>
    </inkml:context>
    <inkml:brush xml:id="br0">
      <inkml:brushProperty name="width" value="0.05" units="cm"/>
      <inkml:brushProperty name="height" value="0.05" units="cm"/>
      <inkml:brushProperty name="color" value="#008C3A"/>
    </inkml:brush>
  </inkml:definitions>
  <inkml:trace contextRef="#ctx0" brushRef="#br0">41591 15672 10335 0 0,'-13'13'4192'0'0,"-1"-13"-3968"0"0,1 0-64 0 0,0 13-96 0 0,0-13 32 0 0,0 0-32 0 0,0 0-64 0 0,0 0 0 0 0,-1-13 0 0 0,1 13 0 0 0,-13 0-128 0 0,13 0 32 0 0,0 0 0 0 0,-1 0 0 0 0,-38 0-896 0 0,26 0-2720 0 0,12 0-672 0 0,14 0-1247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3"/>
    </inkml:context>
    <inkml:brush xml:id="br0">
      <inkml:brushProperty name="width" value="0.05" units="cm"/>
      <inkml:brushProperty name="height" value="0.05" units="cm"/>
      <inkml:brushProperty name="color" value="#008C3A"/>
    </inkml:brush>
  </inkml:definitions>
  <inkml:trace contextRef="#ctx0" brushRef="#br0">40472 15584 12927 0 0,'0'13'896'0'0,"-27"-13"-224"0"0,14 13-672 0 0,-13-26-288 0 0,13 13-544 0 0,-13 0 416 0 0,26 0-12543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4"/>
    </inkml:context>
    <inkml:brush xml:id="br0">
      <inkml:brushProperty name="width" value="0.05" units="cm"/>
      <inkml:brushProperty name="height" value="0.05" units="cm"/>
      <inkml:brushProperty name="color" value="#008C3A"/>
    </inkml:brush>
  </inkml:definitions>
  <inkml:trace contextRef="#ctx0" brushRef="#br0">39678 15549 11359 0 0,'0'13'1248'0'0,"-13"-13"-1248"0"0,0 13 0 0 0,0-26-128 0 0,0 13 0 0 0,13 0-12223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5"/>
    </inkml:context>
    <inkml:brush xml:id="br0">
      <inkml:brushProperty name="width" value="0.05" units="cm"/>
      <inkml:brushProperty name="height" value="0.05" units="cm"/>
      <inkml:brushProperty name="color" value="#008C3A"/>
    </inkml:brush>
  </inkml:definitions>
  <inkml:trace contextRef="#ctx0" brushRef="#br0">38646 15562 16447 0 0,'0'13'1152'0'0,"0"0"-1152"0"0,-13-13 0 0 0,-1 0-128 0 0,-12-13-128 0 0,-13 13-1152 0 0,12-13-96 0 0,1 13-64 0 0,-13-13 0 0 0,39 13-9599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6"/>
    </inkml:context>
    <inkml:brush xml:id="br0">
      <inkml:brushProperty name="width" value="0.05" units="cm"/>
      <inkml:brushProperty name="height" value="0.05" units="cm"/>
      <inkml:brushProperty name="color" value="#008C3A"/>
    </inkml:brush>
  </inkml:definitions>
  <inkml:trace contextRef="#ctx0" brushRef="#br0">37244 15496 15135 0 0,'-13'13'928'0'0,"13"0"-800"0"0,-27-13-288 0 0,14-13-96 0 0,-26 13-192 0 0,26-13-5696 0 0,13 13-3039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7"/>
    </inkml:context>
    <inkml:brush xml:id="br0">
      <inkml:brushProperty name="width" value="0.05" units="cm"/>
      <inkml:brushProperty name="height" value="0.05" units="cm"/>
      <inkml:brushProperty name="color" value="#008C3A"/>
    </inkml:brush>
  </inkml:definitions>
  <inkml:trace contextRef="#ctx0" brushRef="#br0">35582 15456 15391 0 0,'-14'0'1696'0'0,"1"0"-1696"0"0,-26-13-2016 0 0,39 13-13055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8"/>
    </inkml:context>
    <inkml:brush xml:id="br0">
      <inkml:brushProperty name="width" value="0.05" units="cm"/>
      <inkml:brushProperty name="height" value="0.05" units="cm"/>
      <inkml:brushProperty name="color" value="#008C3A"/>
    </inkml:brush>
  </inkml:definitions>
  <inkml:trace contextRef="#ctx0" brushRef="#br0">34179 15249 16319 0 0,'-13'26'1152'0'0,"0"-26"-1152"0"0,0 13 0 0 0,-14-26-736 0 0,1 13-800 0 0,26 0-13663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59"/>
    </inkml:context>
    <inkml:brush xml:id="br0">
      <inkml:brushProperty name="width" value="0.05" units="cm"/>
      <inkml:brushProperty name="height" value="0.05" units="cm"/>
      <inkml:brushProperty name="color" value="#008C3A"/>
    </inkml:brush>
  </inkml:definitions>
  <inkml:trace contextRef="#ctx0" brushRef="#br0">33156 15196 13727 0 0,'-13'26'864'0'0,"0"-26"-768"0"0,0 13 64 0 0,0-13-64 0 0,-1 0 0 0 0,1 0-640 0 0,0 0-5280 0 0,13 0-2847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0"/>
    </inkml:context>
    <inkml:brush xml:id="br0">
      <inkml:brushProperty name="width" value="0.05" units="cm"/>
      <inkml:brushProperty name="height" value="0.05" units="cm"/>
      <inkml:brushProperty name="color" value="#008C3A"/>
    </inkml:brush>
  </inkml:definitions>
  <inkml:trace contextRef="#ctx0" brushRef="#br0">32085 15108 14335 0 0,'-14'13'1024'0'0,"14"0"-1024"0"0,-13-13 128 0 0,13 13 0 0 0,-13-13 32 0 0,-26 0-640 0 0,39 0-14815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79"/>
    </inkml:context>
    <inkml:brush xml:id="br0">
      <inkml:brushProperty name="width" value="0.1" units="cm"/>
      <inkml:brushProperty name="height" value="0.1" units="cm"/>
      <inkml:brushProperty name="color" value="#E71224"/>
    </inkml:brush>
  </inkml:definitions>
  <inkml:trace contextRef="#ctx0" brushRef="#br0">42571 16977 14399 0 0,'8'10'1120'0'0,"0"-10"-640"0"0,-8 0-16479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1"/>
    </inkml:context>
    <inkml:brush xml:id="br0">
      <inkml:brushProperty name="width" value="0.05" units="cm"/>
      <inkml:brushProperty name="height" value="0.05" units="cm"/>
      <inkml:brushProperty name="color" value="#008C3A"/>
    </inkml:brush>
  </inkml:definitions>
  <inkml:trace contextRef="#ctx0" brushRef="#br0">31155 15055 14399 0 0,'0'13'416'0'0,"0"0"192"0"0,-14-13-608 0 0,14 0-15423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2"/>
    </inkml:context>
    <inkml:brush xml:id="br0">
      <inkml:brushProperty name="width" value="0.05" units="cm"/>
      <inkml:brushProperty name="height" value="0.05" units="cm"/>
      <inkml:brushProperty name="color" value="#008C3A"/>
    </inkml:brush>
  </inkml:definitions>
  <inkml:trace contextRef="#ctx0" brushRef="#br0">31659 15149 9791 0 0,'-40'0'1024'0'0,"27"-13"-1024"0"0,0 13 384 0 0,0-13 32 0 0,-13 0 0 0 0,-1 0 256 0 0,14 13-448 0 0,-13-13 0 0 0,13 13 32 0 0,-14-14-96 0 0,14 14 0 0 0,-13-13 0 0 0,13 0 0 0 0,-14 0 32 0 0,14 0 0 0 0,-13 0 0 0 0,13 0 0 0 0,-13 13-32 0 0,12-14-32 0 0,1 14 32 0 0,0-13-32 0 0,0 0-32 0 0,0 13 0 0 0,0-13 0 0 0,0 0 96 0 0,-1 13-64 0 0,14-13-32 0 0,-13 13 32 0 0,13-13-32 0 0,-13 13 32 0 0,13-14 160 0 0,13 14-32 0 0,-13-13-128 0 0,13 0 32 0 0,1 13 160 0 0,-1-13-128 0 0,0 13-32 0 0,13 0 32 0 0,-13-13-32 0 0,0 13-64 0 0,14-13-32 0 0,-1 13 0 0 0,-13 0 0 0 0,0 0-64 0 0,14-13 64 0 0,-14 13-64 0 0,0-14 96 0 0,13 14-96 0 0,-13 0 0 0 0,14 0 0 0 0,-14 0 0 0 0,0-13 0 0 0,0 13 0 0 0,13 0 0 0 0,-12 0-96 0 0,-1 0-32 0 0,0 0 0 0 0,0-13 0 0 0,13 0-1312 0 0,-13 13-5344 0 0,-13 0-3263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3"/>
    </inkml:context>
    <inkml:brush xml:id="br0">
      <inkml:brushProperty name="width" value="0.05" units="cm"/>
      <inkml:brushProperty name="height" value="0.05" units="cm"/>
      <inkml:brushProperty name="color" value="#008C3A"/>
    </inkml:brush>
  </inkml:definitions>
  <inkml:trace contextRef="#ctx0" brushRef="#br0">34616 18185 8703 0 0,'40'0'928'0'0,"-27"0"-928"0"0,0 0 128 0 0,0-13 128 0 0,0 13-128 0 0,0-13 32 0 0,1 13-96 0 0,-1-13 0 0 0,0 13-192 0 0,-13-13 0 0 0,13 13 32 0 0,0-14-544 0 0,0 14 384 0 0,-13-13-576 0 0,0 13-7519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4"/>
    </inkml:context>
    <inkml:brush xml:id="br0">
      <inkml:brushProperty name="width" value="0.05" units="cm"/>
      <inkml:brushProperty name="height" value="0.05" units="cm"/>
      <inkml:brushProperty name="color" value="#008C3A"/>
    </inkml:brush>
  </inkml:definitions>
  <inkml:trace contextRef="#ctx0" brushRef="#br0">34899 17908 12319 0 0,'26'13'1344'0'0,"0"-13"-1344"0"0,-13 0 192 0 0,0 0 192 0 0,1 0-160 0 0,-1-13-384 0 0,0 13 96 0 0,0 0-2144 0 0,0-13 992 0 0,-13 13-9599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5"/>
    </inkml:context>
    <inkml:brush xml:id="br0">
      <inkml:brushProperty name="width" value="0.05" units="cm"/>
      <inkml:brushProperty name="height" value="0.05" units="cm"/>
      <inkml:brushProperty name="color" value="#008C3A"/>
    </inkml:brush>
  </inkml:definitions>
  <inkml:trace contextRef="#ctx0" brushRef="#br0">35410 17626 10111 0 0,'13'0'288'0'0,"0"0"128"0"0,14 13 0 0 0,-14-13 64 0 0,13 0 736 0 0,-13-13-928 0 0,0 13-160 0 0,1-14-672 0 0,-1 14-4608 0 0,-13 0-2495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6"/>
    </inkml:context>
    <inkml:brush xml:id="br0">
      <inkml:brushProperty name="width" value="0.05" units="cm"/>
      <inkml:brushProperty name="height" value="0.05" units="cm"/>
      <inkml:brushProperty name="color" value="#008C3A"/>
    </inkml:brush>
  </inkml:definitions>
  <inkml:trace contextRef="#ctx0" brushRef="#br0">35833 17334 11071 0 0,'27'0'768'0'0,"-14"0"-768"0"0,0 0 1696 0 0,0 0-1088 0 0,0-13 0 0 0,0 13-96 0 0,1-13-704 0 0,-1 0-2304 0 0,-13 13-10079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7"/>
    </inkml:context>
    <inkml:brush xml:id="br0">
      <inkml:brushProperty name="width" value="0.05" units="cm"/>
      <inkml:brushProperty name="height" value="0.05" units="cm"/>
      <inkml:brushProperty name="color" value="#008C3A"/>
    </inkml:brush>
  </inkml:definitions>
  <inkml:trace contextRef="#ctx0" brushRef="#br0">36380 17136 8895 0 0,'27'13'928'0'0,"-14"-13"-928"0"0,0-13 1536 0 0,0 13-1536 0 0,0 0-64 0 0,-13 0-11231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8"/>
    </inkml:context>
    <inkml:brush xml:id="br0">
      <inkml:brushProperty name="width" value="0.05" units="cm"/>
      <inkml:brushProperty name="height" value="0.05" units="cm"/>
      <inkml:brushProperty name="color" value="#008C3A"/>
    </inkml:brush>
  </inkml:definitions>
  <inkml:trace contextRef="#ctx0" brushRef="#br0">36892 16973 12511 0 0,'26'13'960'0'0,"0"-13"-544"0"0,-13 13-416 0 0,1-26 256 0 0,-1 13 64 0 0,-13-13-32 0 0,13 13 128 0 0,0 0-352 0 0,0-13-1216 0 0,-13 13-12927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69"/>
    </inkml:context>
    <inkml:brush xml:id="br0">
      <inkml:brushProperty name="width" value="0.05" units="cm"/>
      <inkml:brushProperty name="height" value="0.05" units="cm"/>
      <inkml:brushProperty name="color" value="#008C3A"/>
    </inkml:brush>
  </inkml:definitions>
  <inkml:trace contextRef="#ctx0" brushRef="#br0">37227 16849 8703 0 0,'26'0'928'0'0,"0"0"-928"0"0,-12-13 256 0 0,-14 13-10143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0"/>
    </inkml:context>
    <inkml:brush xml:id="br0">
      <inkml:brushProperty name="width" value="0.05" units="cm"/>
      <inkml:brushProperty name="height" value="0.05" units="cm"/>
      <inkml:brushProperty name="color" value="#008C3A"/>
    </inkml:brush>
  </inkml:definitions>
  <inkml:trace contextRef="#ctx0" brushRef="#br0">37738 16660 10623 0 0,'14'13'512'0'0,"38"0"128"0"0,-39-13-640 0 0,0-13-448 0 0,-13 13-10879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0"/>
    </inkml:context>
    <inkml:brush xml:id="br0">
      <inkml:brushProperty name="width" value="0.1" units="cm"/>
      <inkml:brushProperty name="height" value="0.1" units="cm"/>
      <inkml:brushProperty name="color" value="#E71224"/>
    </inkml:brush>
  </inkml:definitions>
  <inkml:trace contextRef="#ctx0" brushRef="#br0">42448 16730 15231 0 0,'15'28'1152'0'0,"1"-19"-640"0"0,-8-18-4320 0 0,-8 9-9279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1"/>
    </inkml:context>
    <inkml:brush xml:id="br0">
      <inkml:brushProperty name="width" value="0.05" units="cm"/>
      <inkml:brushProperty name="height" value="0.05" units="cm"/>
      <inkml:brushProperty name="color" value="#008C3A"/>
    </inkml:brush>
  </inkml:definitions>
  <inkml:trace contextRef="#ctx0" brushRef="#br0">38021 16567 11231 0 0,'52'13'1248'0'0,"-39"-13"-1248"0"0,1-13 0 0 0,-14 0-1152 0 0,0 13-10175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2"/>
    </inkml:context>
    <inkml:brush xml:id="br0">
      <inkml:brushProperty name="width" value="0.05" units="cm"/>
      <inkml:brushProperty name="height" value="0.05" units="cm"/>
      <inkml:brushProperty name="color" value="#008C3A"/>
    </inkml:brush>
  </inkml:definitions>
  <inkml:trace contextRef="#ctx0" brushRef="#br0">38462 16333 9503 0 0,'13'0'256'0'0,"0"0"160"0"0,0 0-416 0 0,0-13 0 0 0,0 13 320 0 0,0 0 64 0 0,1-13 0 0 0,-1 0 128 0 0,13 0-288 0 0,-13 13-128 0 0,0-14-736 0 0,1 1-2464 0 0,-14 13-5247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3"/>
    </inkml:context>
    <inkml:brush xml:id="br0">
      <inkml:brushProperty name="width" value="0.05" units="cm"/>
      <inkml:brushProperty name="height" value="0.05" units="cm"/>
      <inkml:brushProperty name="color" value="#008C3A"/>
    </inkml:brush>
  </inkml:definitions>
  <inkml:trace contextRef="#ctx0" brushRef="#br0">38726 16148 8639 0 0,'13'0'672'0'0,"27"14"-416"0"0,-27-28-352 0 0,-13 14-9375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4"/>
    </inkml:context>
    <inkml:brush xml:id="br0">
      <inkml:brushProperty name="width" value="0.05" units="cm"/>
      <inkml:brushProperty name="height" value="0.05" units="cm"/>
      <inkml:brushProperty name="color" value="#008C3A"/>
    </inkml:brush>
  </inkml:definitions>
  <inkml:trace contextRef="#ctx0" brushRef="#br0">38373 16369 6623 0 0,'14'0'896'0'0,"-1"0"-96"0"0,0 0-352 0 0,0 0 352 0 0,0 0-256 0 0,0 0-256 0 0,0 0-32 0 0,1 0-64 0 0,-14-13-32 0 0,13 13 32 0 0,0 0-32 0 0,0 0 96 0 0,0 0-160 0 0,0 0 32 0 0,0 0-64 0 0,1-14 0 0 0,-1 14 0 0 0,0 0 0 0 0,0 0-1088 0 0,-13 0-10047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5"/>
    </inkml:context>
    <inkml:brush xml:id="br0">
      <inkml:brushProperty name="width" value="0.05" units="cm"/>
      <inkml:brushProperty name="height" value="0.05" units="cm"/>
      <inkml:brushProperty name="color" value="#008C3A"/>
    </inkml:brush>
  </inkml:definitions>
  <inkml:trace contextRef="#ctx0" brushRef="#br0">38973 16219 9215 0 0,'13'0'960'0'0,"0"0"-896"0"0,-13 0-10303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6"/>
    </inkml:context>
    <inkml:brush xml:id="br0">
      <inkml:brushProperty name="width" value="0.05" units="cm"/>
      <inkml:brushProperty name="height" value="0.05" units="cm"/>
      <inkml:brushProperty name="color" value="#008C3A"/>
    </inkml:brush>
  </inkml:definitions>
  <inkml:trace contextRef="#ctx0" brushRef="#br0">39238 16095 8895 0 0,'13'14'672'0'0,"13"-1"-416"0"0,-13-13 448 0 0,-13 0-11231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7"/>
    </inkml:context>
    <inkml:brush xml:id="br0">
      <inkml:brushProperty name="width" value="0.05" units="cm"/>
      <inkml:brushProperty name="height" value="0.05" units="cm"/>
      <inkml:brushProperty name="color" value="#008C3A"/>
    </inkml:brush>
  </inkml:definitions>
  <inkml:trace contextRef="#ctx0" brushRef="#br0">39107 16291 9023 0 0,'0'-13'4960'0'0,"0"0"-4064"0"0,0 0 128 0 0,13 13-512 0 0,-13-13-64 0 0,13 0 32 0 0,0-1-32 0 0,0 1 32 0 0,1 0-64 0 0,-1 0-32 0 0,0 0 32 0 0,26-13 96 0 0,-26 12-448 0 0,14 1-64 0 0,-14 0 96 0 0,13 0-32 0 0,-13 0 0 0 0,0 0 0 0 0,14 0 0 0 0,-14-1 0 0 0,0 1 32 0 0,0 0-32 0 0,0 0 32 0 0,0 0 0 0 0,1 0-96 0 0,-14 0 96 0 0,0-1 0 0 0,0 1-96 0 0,-14 0 224 0 0,1 13-160 0 0,0-13 0 0 0,-13 13 96 0 0,13 0 0 0 0,-14 0 32 0 0,1-13-32 0 0,0 13-160 0 0,0 0 0 0 0,-14 0 0 0 0,1 0 0 0 0,-1 0 0 0 0,-12 13 0 0 0,12-13 0 0 0,-12 0 0 0 0,-1 0 0 0 0,0 13 0 0 0,14-13 0 0 0,13 0-64 0 0,-14 0 64 0 0,14 0-96 0 0,-13 0 32 0 0,-1-13-64 0 0,27 13 32 0 0,0 0 0 0 0,0 0 0 0 0,-1 0-64 0 0,1-13-32 0 0,13 13-20863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8"/>
    </inkml:context>
    <inkml:brush xml:id="br0">
      <inkml:brushProperty name="width" value="0.05" units="cm"/>
      <inkml:brushProperty name="height" value="0.05" units="cm"/>
      <inkml:brushProperty name="color" value="#008C3A"/>
    </inkml:brush>
  </inkml:definitions>
  <inkml:trace contextRef="#ctx0" brushRef="#br0">39326 16960 9023 0 0,'0'13'640'0'0,"-14"-13"-640"0"0,14 13 608 0 0,0 13 4032 0 0,0-12-3232 0 0,0 12-320 0 0,0-13-288 0 0,-13-13-608 0 0,13 13-32 0 0,0 0-256 0 0,-13-13-3936 0 0,0 13 2560 0 0,13-13-11487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9"/>
    </inkml:context>
    <inkml:brush xml:id="br0">
      <inkml:brushProperty name="width" value="0.05" units="cm"/>
      <inkml:brushProperty name="height" value="0.05" units="cm"/>
      <inkml:brushProperty name="color" value="#008C3A"/>
    </inkml:brush>
  </inkml:definitions>
  <inkml:trace contextRef="#ctx0" brushRef="#br0">38624 17560 16543 0 0,'13'39'1824'0'0,"-13"-13"-1824"0"0,0 1 352 0 0,0-14 32 0 0,0 0 448 0 0,-26 13-1696 0 0,13-26 512 0 0,-13 13-2720 0 0,-1 0 1408 0 0,14 1-32 0 0,13-14-10591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0"/>
    </inkml:context>
    <inkml:brush xml:id="br0">
      <inkml:brushProperty name="width" value="0.05" units="cm"/>
      <inkml:brushProperty name="height" value="0.05" units="cm"/>
      <inkml:brushProperty name="color" value="#008C3A"/>
    </inkml:brush>
  </inkml:definitions>
  <inkml:trace contextRef="#ctx0" brushRef="#br0">38095 18106 14175 0 0,'0'40'1568'0'0,"-13"-40"-1568"0"0,0 13-320 0 0,0-13-5856 0 0,13 0-3071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1"/>
    </inkml:context>
    <inkml:brush xml:id="br0">
      <inkml:brushProperty name="width" value="0.1" units="cm"/>
      <inkml:brushProperty name="height" value="0.1" units="cm"/>
      <inkml:brushProperty name="color" value="#E71224"/>
    </inkml:brush>
  </inkml:definitions>
  <inkml:trace contextRef="#ctx0" brushRef="#br0">42818 16413 15455 0 0,'16'9'736'0'0,"-1"0"224"0"0,-7-9-960 0 0,0 10-128 0 0,-8-10-16895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1"/>
    </inkml:context>
    <inkml:brush xml:id="br0">
      <inkml:brushProperty name="width" value="0.05" units="cm"/>
      <inkml:brushProperty name="height" value="0.05" units="cm"/>
      <inkml:brushProperty name="color" value="#008C3A"/>
    </inkml:brush>
  </inkml:definitions>
  <inkml:trace contextRef="#ctx0" brushRef="#br0">37694 18441 15711 0 0,'0'40'448'0'0,"13"12"224"0"0,-13-38-672 0 0,0-1 0 0 0,-13-13 0 0 0,13 13 0 0 0,-26 0-2336 0 0,26-13-12159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2"/>
    </inkml:context>
    <inkml:brush xml:id="br0">
      <inkml:brushProperty name="width" value="0.05" units="cm"/>
      <inkml:brushProperty name="height" value="0.05" units="cm"/>
      <inkml:brushProperty name="color" value="#008C3A"/>
    </inkml:brush>
  </inkml:definitions>
  <inkml:trace contextRef="#ctx0" brushRef="#br0">37042 18900 14751 0 0,'0'26'416'0'0,"13"1"192"0"0,-26-27-608 0 0,-1 13-928 0 0,1-13-5056 0 0,13 0-2879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3"/>
    </inkml:context>
    <inkml:brush xml:id="br0">
      <inkml:brushProperty name="width" value="0.05" units="cm"/>
      <inkml:brushProperty name="height" value="0.05" units="cm"/>
      <inkml:brushProperty name="color" value="#008C3A"/>
    </inkml:brush>
  </inkml:definitions>
  <inkml:trace contextRef="#ctx0" brushRef="#br0">36490 19200 16191 0 0,'0'13'352'0'0,"0"13"544"0"0,0 27-352 0 0,0-27-480 0 0,-13-13 0 0 0,0-13 64 0 0,-27 14-3232 0 0,14-14-3072 0 0,26 0-2783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4"/>
    </inkml:context>
    <inkml:brush xml:id="br0">
      <inkml:brushProperty name="width" value="0.05" units="cm"/>
      <inkml:brushProperty name="height" value="0.05" units="cm"/>
      <inkml:brushProperty name="color" value="#008C3A"/>
    </inkml:brush>
  </inkml:definitions>
  <inkml:trace contextRef="#ctx0" brushRef="#br0">35612 19729 15103 0 0,'0'13'736'0'0,"0"14"192"0"0,0-14-928 0 0,-13 0 0 0 0,0 0 320 0 0,0 0-192 0 0,-14 0-2528 0 0,-12-13 1024 0 0,13 13 0 0 0,26-13-10687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5"/>
    </inkml:context>
    <inkml:brush xml:id="br0">
      <inkml:brushProperty name="width" value="0.05" units="cm"/>
      <inkml:brushProperty name="height" value="0.05" units="cm"/>
      <inkml:brushProperty name="color" value="#008C3A"/>
    </inkml:brush>
  </inkml:definitions>
  <inkml:trace contextRef="#ctx0" brushRef="#br0">35030 20152 15231 0 0,'0'53'1088'0'0,"0"-40"-1088"0"0,0 0 0 0 0,0 0 0 0 0,0 1 352 0 0,-13-1 512 0 0,13 0-416 0 0,-13 0-384 0 0,0-13-64 0 0,-27 13-4352 0 0,40-13-9343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6"/>
    </inkml:context>
    <inkml:brush xml:id="br0">
      <inkml:brushProperty name="width" value="0.05" units="cm"/>
      <inkml:brushProperty name="height" value="0.05" units="cm"/>
      <inkml:brushProperty name="color" value="#008C3A"/>
    </inkml:brush>
  </inkml:definitions>
  <inkml:trace contextRef="#ctx0" brushRef="#br0">34492 20682 13695 0 0,'0'13'864'0'0,"0"13"-768"0"0,-13-13-96 0 0,13 0 384 0 0,-13 0 1056 0 0,-13 1-1280 0 0,-14-1-3424 0 0,27-13 2048 0 0,13 0-10943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7"/>
    </inkml:context>
    <inkml:brush xml:id="br0">
      <inkml:brushProperty name="width" value="0.05" units="cm"/>
      <inkml:brushProperty name="height" value="0.05" units="cm"/>
      <inkml:brushProperty name="color" value="#008C3A"/>
    </inkml:brush>
  </inkml:definitions>
  <inkml:trace contextRef="#ctx0" brushRef="#br0">33782 21228 15519 0 0,'-13'14'736'0'0,"0"38"224"0"0,-13-39-960 0 0,12 0 0 0 0,-12 1-1216 0 0,0-14-224 0 0,26 0-13119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8"/>
    </inkml:context>
    <inkml:brush xml:id="br0">
      <inkml:brushProperty name="width" value="0.05" units="cm"/>
      <inkml:brushProperty name="height" value="0.05" units="cm"/>
      <inkml:brushProperty name="color" value="#008C3A"/>
    </inkml:brush>
  </inkml:definitions>
  <inkml:trace contextRef="#ctx0" brushRef="#br0">32980 21793 15231 0 0,'0'39'960'0'0,"0"-26"-832"0"0,0 14-128 0 0,0-14 320 0 0,0 13 480 0 0,-13-26-576 0 0,0 13-800 0 0,0 0-9472 0 0,13-13 3009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9"/>
    </inkml:context>
    <inkml:brush xml:id="br0">
      <inkml:brushProperty name="width" value="0.05" units="cm"/>
      <inkml:brushProperty name="height" value="0.05" units="cm"/>
      <inkml:brushProperty name="color" value="#008C3A"/>
    </inkml:brush>
  </inkml:definitions>
  <inkml:trace contextRef="#ctx0" brushRef="#br0">32521 22181 14591 0 0,'0'52'1504'0'0,"0"-38"-1408"0"0,0-1-96 0 0,0 0 0 0 0,0 0 448 0 0,-13-13-544 0 0,0 13-576 0 0,0 0-5728 0 0,13-13-3071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0"/>
    </inkml:context>
    <inkml:brush xml:id="br0">
      <inkml:brushProperty name="width" value="0.05" units="cm"/>
      <inkml:brushProperty name="height" value="0.05" units="cm"/>
      <inkml:brushProperty name="color" value="#008C3A"/>
    </inkml:brush>
  </inkml:definitions>
  <inkml:trace contextRef="#ctx0" brushRef="#br0">32151 22587 11935 0 0,'0'13'832'0'0,"-13"-13"-192"0"0,0 13-512 0 0,0-13-480 0 0,13 0-12831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3"/>
    </inkml:context>
    <inkml:brush xml:id="br0">
      <inkml:brushProperty name="width" value="0.05" units="cm"/>
      <inkml:brushProperty name="height" value="0.05" units="cm"/>
    </inkml:brush>
  </inkml:definitions>
  <inkml:trace contextRef="#ctx0" brushRef="#br0">2 105 7792 0 0,'0'0'230'0'0,"0"0"74"0"0,0 0 202 0 0,0 0 80 0 0,0 0 20 0 0,0 0-4 0 0,0 0-22 0 0,0 0-10 0 0,0 0-2 0 0,0 0-23 0 0,0 0-94 0 0,0 0-41 0 0,0 0-8 0 0,0 0-17 0 0,0 0-62 0 0,0 0-31 0 0,0 0-4 0 0,0 0 6 0 0,0 0 29 0 0,0 0 12 0 0,0 0 0 0 0,0 0-5 0 0,0 0-29 0 0,0 0-12 0 0,0 0-1 0 0,-2-4 187 0 0,3 2-405 0 0,-1 0 1 0 0,1 0-1 0 0,-1 0 0 0 0,1 0 0 0 0,0 0 0 0 0,-1 0 1 0 0,1 0-1 0 0,0 1 0 0 0,2-4 0 0 0,3-7 128 0 0,3-2-124 0 0,-8 12-70 0 0,1 0-1 0 0,0-1 1 0 0,-1 0 0 0 0,2-2-1 0 0,-2 2 25 0 0,0 0 1 0 0,1 0-1 0 0,0 0 0 0 0,0 1 1 0 0,2-4-1 0 0,4-4 279 0 0,-3 6-177 0 0,-1 0-530 0 0,2 11 662 0 0,-4-3-158 0 0,0 0-1 0 0,-1 0 1 0 0,0 0-1 0 0,0 0 1 0 0,0 0-1 0 0,0 0 1 0 0,0 1-1 0 0,-1-1 1 0 0,0 5-1 0 0,1 7 366 0 0,0-6-181 0 0,-1-1-1 0 0,0 0 0 0 0,-1 1 1 0 0,-3 15-1 0 0,-12 37 723 0 0,14-58-949 0 0,-6 30 23 0 0,5-19-1061 0 0,3-15 504 0 0,0 0-21 0 0,0 0-154 0 0,0 0-637 0 0,0 0-276 0 0,0 0-57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2"/>
    </inkml:context>
    <inkml:brush xml:id="br0">
      <inkml:brushProperty name="width" value="0.1" units="cm"/>
      <inkml:brushProperty name="height" value="0.1" units="cm"/>
      <inkml:brushProperty name="color" value="#E71224"/>
    </inkml:brush>
  </inkml:definitions>
  <inkml:trace contextRef="#ctx0" brushRef="#br0">43383 16501 17119 0 0,'0'9'1216'0'0,"0"-9"-19551"0"0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1"/>
    </inkml:context>
    <inkml:brush xml:id="br0">
      <inkml:brushProperty name="width" value="0.05" units="cm"/>
      <inkml:brushProperty name="height" value="0.05" units="cm"/>
      <inkml:brushProperty name="color" value="#008C3A"/>
    </inkml:brush>
  </inkml:definitions>
  <inkml:trace contextRef="#ctx0" brushRef="#br0">32041 22692 2591 0 0,'0'0'-2591'0'0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2"/>
    </inkml:context>
    <inkml:brush xml:id="br0">
      <inkml:brushProperty name="width" value="0.05" units="cm"/>
      <inkml:brushProperty name="height" value="0.05" units="cm"/>
      <inkml:brushProperty name="color" value="#008C3A"/>
    </inkml:brush>
  </inkml:definitions>
  <inkml:trace contextRef="#ctx0" brushRef="#br0">32156 22741 11199 0 0,'-26'-13'1504'0'0,"-1"0"-1408"0"0,1 13-96 0 0,0-13 64 0 0,13 13 32 0 0,0-13 32 0 0,-14 13-32 0 0,1 0 32 0 0,13-13-32 0 0,-13 13 32 0 0,-1 0 0 0 0,1-13 0 0 0,13-1 64 0 0,-13 14 32 0 0,-1-13 0 0 0,1 13 0 0 0,13 0-32 0 0,-13-13 0 0 0,-1 0 32 0 0,1 13-32 0 0,0-13-32 0 0,12 0-32 0 0,-12 13 32 0 0,13-14-32 0 0,0 1 0 0 0,0 0-32 0 0,0 0 0 0 0,-14 0 0 0 0,14 0-96 0 0,0 0 64 0 0,13-1-64 0 0,-13 1 64 0 0,26 0-64 0 0,-13 0 96 0 0,13 0 64 0 0,0 0 160 0 0,27-14 64 0 0,-14 14-160 0 0,-13 13 0 0 0,13-13 0 0 0,1 0-64 0 0,-1 0 0 0 0,14 0 0 0 0,-14 0 0 0 0,0-1-160 0 0,0 1 64 0 0,1 0-64 0 0,-1 0 0 0 0,0 0 0 0 0,1 0 0 0 0,-14 0 0 0 0,13-14 0 0 0,27 1-928 0 0,-40 13 576 0 0,0-27-3616 0 0,-13 40-9695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3"/>
    </inkml:context>
    <inkml:brush xml:id="br0">
      <inkml:brushProperty name="width" value="0.05" units="cm"/>
      <inkml:brushProperty name="height" value="0.05" units="cm"/>
      <inkml:brushProperty name="color" value="#008C3A"/>
    </inkml:brush>
  </inkml:definitions>
  <inkml:trace contextRef="#ctx0" brushRef="#br0">36945 14526 11519 0 0,'0'13'1280'0'0,"13"0"-1280"0"0,0-13 672 0 0,0 0 2240 0 0,0 13-2496 0 0,0-13 0 0 0,1 0 96 0 0,-1 13-416 0 0,0-13-96 0 0,0 13-128 0 0,0-13 32 0 0,13 27-768 0 0,-12-27 96 0 0,12 0-960 0 0,-26 0-12511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4"/>
    </inkml:context>
    <inkml:brush xml:id="br0">
      <inkml:brushProperty name="width" value="0.05" units="cm"/>
      <inkml:brushProperty name="height" value="0.05" units="cm"/>
      <inkml:brushProperty name="color" value="#008C3A"/>
    </inkml:brush>
  </inkml:definitions>
  <inkml:trace contextRef="#ctx0" brushRef="#br0">37474 14702 13343 0 0,'0'13'352'0'0,"13"0"224"0"0,0 0-576 0 0,0-13 0 0 0,0 0 128 0 0,1 14 128 0 0,-1-14-288 0 0,-13 13-416 0 0,13-13 224 0 0,-13 0-13727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5"/>
    </inkml:context>
    <inkml:brush xml:id="br0">
      <inkml:brushProperty name="width" value="0.05" units="cm"/>
      <inkml:brushProperty name="height" value="0.05" units="cm"/>
      <inkml:brushProperty name="color" value="#008C3A"/>
    </inkml:brush>
  </inkml:definitions>
  <inkml:trace contextRef="#ctx0" brushRef="#br0">38021 14896 13023 0 0,'39'26'1440'0'0,"-26"-26"-1440"0"0,0 0 0 0 0,14 0-96 0 0,-1 0-2368 0 0,-26 0-9439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6"/>
    </inkml:context>
    <inkml:brush xml:id="br0">
      <inkml:brushProperty name="width" value="0.05" units="cm"/>
      <inkml:brushProperty name="height" value="0.05" units="cm"/>
      <inkml:brushProperty name="color" value="#008C3A"/>
    </inkml:brush>
  </inkml:definitions>
  <inkml:trace contextRef="#ctx0" brushRef="#br0">38497 15037 9983 0 0,'13'13'704'0'0,"0"-13"-704"0"0,0 0 0 0 0,0 13 448 0 0,1-13-480 0 0,-14 0-11071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7"/>
    </inkml:context>
    <inkml:brush xml:id="br0">
      <inkml:brushProperty name="width" value="0.05" units="cm"/>
      <inkml:brushProperty name="height" value="0.05" units="cm"/>
      <inkml:brushProperty name="color" value="#008C3A"/>
    </inkml:brush>
  </inkml:definitions>
  <inkml:trace contextRef="#ctx0" brushRef="#br0">38726 15143 4351 0 0,'0'0'-4351'0'0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8"/>
    </inkml:context>
    <inkml:brush xml:id="br0">
      <inkml:brushProperty name="width" value="0.05" units="cm"/>
      <inkml:brushProperty name="height" value="0.05" units="cm"/>
      <inkml:brushProperty name="color" value="#008C3A"/>
    </inkml:brush>
  </inkml:definitions>
  <inkml:trace contextRef="#ctx0" brushRef="#br0">38232 15056 8703 0 0,'40'0'928'0'0,"-1"0"-928"0"0,-26 0 0 0 0,14 0 512 0 0,25-13 704 0 0,1 13-256 0 0,-14 0-672 0 0,-12 0 0 0 0,-1 0 0 0 0,13-14-32 0 0,-12 14 0 0 0,12 0 0 0 0,-13 0 0 0 0,14 0-64 0 0,-14 14 0 0 0,0-14 0 0 0,1 0-32 0 0,-1 0 64 0 0,0 0 32 0 0,0 0-32 0 0,-12 0 32 0 0,-1 0-128 0 0,0-14 0 0 0,0 14-32 0 0,0 0 32 0 0,-13-13-64 0 0,13 13 0 0 0,-13-13 32 0 0,0 0 64 0 0,-13-27 64 0 0,13 27-96 0 0,-39-39 0 0 0,12 25-128 0 0,1 1 128 0 0,-13-26 96 0 0,26 25-128 0 0,-14 1-96 0 0,1 13 64 0 0,0-13-64 0 0,13-1 96 0 0,-14 1-96 0 0,14 13 0 0 0,-13-13 0 0 0,13 12 0 0 0,-27-38-704 0 0,27 39 448 0 0,0-14-2560 0 0,13 27-11263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9"/>
    </inkml:context>
    <inkml:brush xml:id="br0">
      <inkml:brushProperty name="width" value="0.05" units="cm"/>
      <inkml:brushProperty name="height" value="0.05" units="cm"/>
      <inkml:brushProperty name="color" value="#008C3A"/>
    </inkml:brush>
  </inkml:definitions>
  <inkml:trace contextRef="#ctx0" brushRef="#br0">33561 14969 9151 0 0,'-13'0'1792'0'0,"0"-13"-1056"0"0,-1 13-448 0 0,1 0 576 0 0,0 0-576 0 0,0 0 32 0 0,0-13 288 0 0,0 13-288 0 0,0 0-32 0 0,13-13 32 0 0,-14 13-32 0 0,1 0 0 0 0,0-13 0 0 0,0 13-32 0 0,13-14 0 0 0,-13 14 0 0 0,0-13-32 0 0,-1 13 32 0 0,14-13-32 0 0,-13 0-32 0 0,0 13 256 0 0,13-13-320 0 0,-13 0 128 0 0,13 0 0 0 0,0-1 128 0 0,13 1 384 0 0,0 0-512 0 0,0 0-64 0 0,-13 0 32 0 0,27 13-32 0 0,-14 0 32 0 0,0 0 64 0 0,13-13 0 0 0,-12 13 32 0 0,12-14-32 0 0,0 14-160 0 0,0 0-64 0 0,1 0 0 0 0,-1-13 0 0 0,0 13-64 0 0,14-13 64 0 0,-27 13 0 0 0,13 0-64 0 0,-13-13 0 0 0,0 13 0 0 0,1 0 0 0 0,-1 0 0 0 0,0 0 96 0 0,0 0 0 0 0,0 0-96 0 0,0-13-1888 0 0,-26 13-2144 0 0,0-13 2144 0 0,0 13 0 0 0,13 0-11071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0"/>
    </inkml:context>
    <inkml:brush xml:id="br0">
      <inkml:brushProperty name="width" value="0.05" units="cm"/>
      <inkml:brushProperty name="height" value="0.05" units="cm"/>
      <inkml:brushProperty name="color" value="#008C3A"/>
    </inkml:brush>
  </inkml:definitions>
  <inkml:trace contextRef="#ctx0" brushRef="#br0">36238 16810 10271 0 0,'-13'13'1120'0'0,"-1"-13"-256"0"0,1 0-288 0 0,0-13-384 0 0,0-1-64 0 0,0 1 128 0 0,0 0-64 0 0,0 13 32 0 0,-1-13-32 0 0,1 0 32 0 0,0 0-96 0 0,0 0 0 0 0,13-14 0 0 0,-13 14 0 0 0,0 0-32 0 0,13 0-32 0 0,-13 0 0 0 0,13 0 0 0 0,-14-14-64 0 0,14 14 0 0 0,0 0 64 0 0,14 0-64 0 0,-14-13 64 0 0,13 26 0 0 0,-13-14-64 0 0,13 1 96 0 0,0 13 0 0 0,0 0 0 0 0,13 0 0 0 0,-12-13 32 0 0,12 13 0 0 0,0 0 32 0 0,0 0-32 0 0,1 0-128 0 0,-1 0 0 0 0,-13 0 0 0 0,14 13 0 0 0,-1-13 0 0 0,-13 0 0 0 0,13 13 0 0 0,1-13-64 0 0,-14 0 128 0 0,0 14 64 0 0,0-14-32 0 0,0 0 32 0 0,0 0 32 0 0,-13-14 0 0 0,13 1 192 0 0,-13 0-224 0 0,14-13 128 0 0,-28-14 32 0 0,14 27-128 0 0,0-13 0 0 0,-13 13 0 0 0,13-14-64 0 0,0 1-32 0 0,-13 0 0 0 0,13 0 0 0 0,-13-1-64 0 0,0 14 64 0 0,13-13-64 0 0,-13 0 64 0 0,13 12-64 0 0,-13-25 0 0 0,13 26 64 0 0,-27-27-640 0 0,14 27-10144 0 0,13 13 3201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3"/>
    </inkml:context>
    <inkml:brush xml:id="br0">
      <inkml:brushProperty name="width" value="0.1" units="cm"/>
      <inkml:brushProperty name="height" value="0.1" units="cm"/>
      <inkml:brushProperty name="color" value="#E71224"/>
    </inkml:brush>
  </inkml:definitions>
  <inkml:trace contextRef="#ctx0" brushRef="#br0">42695 17524 6271 0 0,'0'9'5152'0'0,"0"1"-4832"0"0,8-1 352 0 0,-1-9-320 0 0,1 9-32 0 0,0 1 32 0 0,0-10-96 0 0,7 9 256 0 0,1 0-256 0 0,-9 0 0 0 0,24 10 256 0 0,-23-10-256 0 0,7 0-32 0 0,1 1-32 0 0,-8 8-32 0 0,7-18 32 0 0,-7 10-192 0 0,8-1 0 0 0,-1 0 0 0 0,-7 0 64 0 0,0 1-64 0 0,7-1 0 0 0,-7 0-64 0 0,0 1 64 0 0,7 8-1376 0 0,-15-18-13503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1"/>
    </inkml:context>
    <inkml:brush xml:id="br0">
      <inkml:brushProperty name="width" value="0.05" units="cm"/>
      <inkml:brushProperty name="height" value="0.05" units="cm"/>
      <inkml:brushProperty name="color" value="#008C3A"/>
    </inkml:brush>
  </inkml:definitions>
  <inkml:trace contextRef="#ctx0" brushRef="#br0">36983 19158 8223 0 0,'-13'0'3328'0'0,"13"13"-2048"0"0,-13-13 416 0 0,0 0-1472 0 0,0 0 320 0 0,-1-13-256 0 0,1-1 128 0 0,-13 14-288 0 0,13-13-64 0 0,13 0-64 0 0,-13 0 0 0 0,-1 0 0 0 0,1 0 64 0 0,13 0-64 0 0,-13 13 0 0 0,13-14 0 0 0,-13 1 64 0 0,13 0-64 0 0,-13 13 0 0 0,13-13 0 0 0,0 0 0 0 0,0 0 0 0 0,13 13 64 0 0,0 0 96 0 0,-13-14-96 0 0,13 14 64 0 0,0 14 0 0 0,1-14 0 0 0,-14 13 0 0 0,13-13-64 0 0,0 0 32 0 0,0 13-32 0 0,13-13 160 0 0,-26 13-96 0 0,14-13 0 0 0,-1 0 0 0 0,0 0-64 0 0,0 0 0 0 0,0 0 32 0 0,-13-13-96 0 0,13 13 0 0 0,-13-26-96 0 0,0 12 96 0 0,13 1 0 0 0,-13 0 0 0 0,0 0 96 0 0,14-13-32 0 0,-14 13-64 0 0,0-14-96 0 0,0 14 32 0 0,13-13 0 0 0,-13 0 64 0 0,13-1 0 0 0,-13 14 0 0 0,13 0 0 0 0,-13 0 96 0 0,13 13-32 0 0,0-13 0 0 0,0 13 416 0 0,1 0-224 0 0,-1 0 0 0 0,0 0 64 0 0,26 26 384 0 0,-26-13-320 0 0,1 0-128 0 0,-1 0 0 0 0,13 1 0 0 0,-13 12 0 0 0,0-13-32 0 0,0 13-32 0 0,14 1-32 0 0,-14-1 32 0 0,-13-13-96 0 0,13 13 0 0 0,-13-13-32 0 0,13 27 32 0 0,-13-14-32 0 0,0-13-64 0 0,0 1 64 0 0,0 12-64 0 0,-13-13 0 0 0,13 0 0 0 0,-13 0-96 0 0,0 14-544 0 0,0-14 416 0 0,-27-13-1152 0 0,27-13 896 0 0,-13-1-3200 0 0,-1 1 1664 0 0,14 0-3968 0 0,13 13-2431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2"/>
    </inkml:context>
    <inkml:brush xml:id="br0">
      <inkml:brushProperty name="width" value="0.05" units="cm"/>
      <inkml:brushProperty name="height" value="0.05" units="cm"/>
      <inkml:brushProperty name="color" value="#008C3A"/>
    </inkml:brush>
  </inkml:definitions>
  <inkml:trace contextRef="#ctx0" brushRef="#br0">37650 14625 8127 0 0,'13'0'5696'0'0,"1"0"-5440"0"0,-1 0 256 0 0,0 0-256 0 0,0 0 480 0 0,0 0-352 0 0,0 0 0 0 0,0 0-128 0 0,1 13 0 0 0,-1-13-32 0 0,0 0 0 0 0,0 0 0 0 0,0 0 0 0 0,0 14 0 0 0,0-14 0 0 0,1 0-96 0 0,-1 0 96 0 0,0 13-96 0 0,0-13-32 0 0,0 0 0 0 0,0 0 96 0 0,0 0-64 0 0,-13-13-64 0 0,14 13-64 0 0,-14-14 64 0 0,0 1-64 0 0,0 0 0 0 0,0-13 64 0 0,0 13-64 0 0,0 0 0 0 0,-14-14 0 0 0,14 14 0 0 0,0 0 0 0 0,0 0 0 0 0,0 0 0 0 0,0 0 0 0 0,0-1 0 0 0,-13 1 64 0 0,0 0-1216 0 0,0 0 896 0 0,-13 13-1056 0 0,13 0 864 0 0,-14-13-960 0 0,14 13 928 0 0,-26-13-288 0 0,26 0 448 0 0,-1 13 256 0 0,28 0 4000 0 0,-1 0-3584 0 0,13 0-32 0 0,0 0 288 0 0,-13 0-384 0 0,14 0 0 0 0,-14 0 32 0 0,13 0 0 0 0,-13 0 0 0 0,14-14 0 0 0,-1 14 0 0 0,-13-13-96 0 0,26 13 192 0 0,-12 0-192 0 0,-14 0-64 0 0,0 0 0 0 0,13 0-32 0 0,1 0 32 0 0,-14 0-32 0 0,0 0 32 0 0,0 0-96 0 0,0 0 0 0 0,-26 0-5312 0 0,0 0 3840 0 0,13 0-13119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3"/>
    </inkml:context>
    <inkml:brush xml:id="br0">
      <inkml:brushProperty name="width" value="0.05" units="cm"/>
      <inkml:brushProperty name="height" value="0.05" units="cm"/>
      <inkml:brushProperty name="color" value="#008C3A"/>
    </inkml:brush>
  </inkml:definitions>
  <inkml:trace contextRef="#ctx0" brushRef="#br0">37424 16319 15039 0 0,'-13'0'2560'0'0,"-13"-13"-1440"0"0,12 0-1120 0 0,1 13 0 0 0,0-13 0 0 0,13 0 0 0 0,-13 13 0 0 0,0-13 0 0 0,-13-27-768 0 0,12 27 512 0 0,-12-13-1568 0 0,13 13-2496 0 0,0-1-736 0 0,13 14-1439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4"/>
    </inkml:context>
    <inkml:brush xml:id="br0">
      <inkml:brushProperty name="width" value="0.05" units="cm"/>
      <inkml:brushProperty name="height" value="0.05" units="cm"/>
      <inkml:brushProperty name="color" value="#008C3A"/>
    </inkml:brush>
  </inkml:definitions>
  <inkml:trace contextRef="#ctx0" brushRef="#br0">36520 15503 17407 0 0,'-27'-13'1920'0'0,"14"-1"-1920"0"0,13 1 64 0 0,-13 0 0 0 0,0 13 0 0 0,-13-26 0 0 0,13 0-160 0 0,-1 12 32 0 0,1-12 0 0 0,-26-13-1472 0 0,26 12 992 0 0,-27-12-2080 0 0,27 26 1728 0 0,-13-13-1920 0 0,26 26-8127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5"/>
    </inkml:context>
    <inkml:brush xml:id="br0">
      <inkml:brushProperty name="width" value="0.05" units="cm"/>
      <inkml:brushProperty name="height" value="0.05" units="cm"/>
      <inkml:brushProperty name="color" value="#008C3A"/>
    </inkml:brush>
  </inkml:definitions>
  <inkml:trace contextRef="#ctx0" brushRef="#br0">35639 14732 16415 0 0,'-13'27'800'0'0,"-1"-27"224"0"0,1-13-960 0 0,0-1 64 0 0,-13-12-160 0 0,13 0-224 0 0,0 13-4608 0 0,13 13-8415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6"/>
    </inkml:context>
    <inkml:brush xml:id="br0">
      <inkml:brushProperty name="width" value="0.05" units="cm"/>
      <inkml:brushProperty name="height" value="0.05" units="cm"/>
      <inkml:brushProperty name="color" value="#008C3A"/>
    </inkml:brush>
  </inkml:definitions>
  <inkml:trace contextRef="#ctx0" brushRef="#br0">35030 14221 17663 0 0,'0'-14'1952'0'0,"-13"14"-1952"0"0,0 0 0 0 0,-14-26 64 0 0,14 13 64 0 0,0 0-64 0 0,-13-13-1600 0 0,13 12 640 0 0,0 1-6176 0 0,13 13-3295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7"/>
    </inkml:context>
    <inkml:brush xml:id="br0">
      <inkml:brushProperty name="width" value="0.05" units="cm"/>
      <inkml:brushProperty name="height" value="0.05" units="cm"/>
      <inkml:brushProperty name="color" value="#008C3A"/>
    </inkml:brush>
  </inkml:definitions>
  <inkml:trace contextRef="#ctx0" brushRef="#br0">34223 13603 16991 0 0,'-26'-13'1888'0'0,"26"0"-1888"0"0,-13 13 0 0 0,0-13 96 0 0,-1 0 128 0 0,-12-14-608 0 0,13 14-896 0 0,0 0-3488 0 0,13 0-832 0 0,0 13-1567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8"/>
    </inkml:context>
    <inkml:brush xml:id="br0">
      <inkml:brushProperty name="width" value="0.05" units="cm"/>
      <inkml:brushProperty name="height" value="0.05" units="cm"/>
      <inkml:brushProperty name="color" value="#008C3A"/>
    </inkml:brush>
  </inkml:definitions>
  <inkml:trace contextRef="#ctx0" brushRef="#br0">33623 13118 16607 0 0,'-26'13'1824'0'0,"13"-13"-1824"0"0,-1-13 0 0 0,1 13 512 0 0,0 0 64 0 0,13-13 32 0 0,-26 13 160 0 0,13-26-704 0 0,0 26-64 0 0,-1-26-1024 0 0,1 12-1216 0 0,0 1 96 0 0,13 13-13407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9"/>
    </inkml:context>
    <inkml:brush xml:id="br0">
      <inkml:brushProperty name="width" value="0.05" units="cm"/>
      <inkml:brushProperty name="height" value="0.05" units="cm"/>
      <inkml:brushProperty name="color" value="#008C3A"/>
    </inkml:brush>
  </inkml:definitions>
  <inkml:trace contextRef="#ctx0" brushRef="#br0">32953 12664 17023 0 0,'-13'0'1216'0'0,"-14"0"-1216"0"0,14-13 608 0 0,0 13 896 0 0,-13-13-480 0 0,13-1-896 0 0,-1 1 128 0 0,1-26-1088 0 0,0 39 512 0 0,0-26-3872 0 0,0 12 1856 0 0,13 14-11743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0"/>
    </inkml:context>
    <inkml:brush xml:id="br0">
      <inkml:brushProperty name="width" value="0.05" units="cm"/>
      <inkml:brushProperty name="height" value="0.05" units="cm"/>
      <inkml:brushProperty name="color" value="#008C3A"/>
    </inkml:brush>
  </inkml:definitions>
  <inkml:trace contextRef="#ctx0" brushRef="#br0">32155 12016 16767 0 0,'-14'0'832'0'0,"-25"-13"192"0"0,13-1-1024 0 0,13 1 0 0 0,-14-13 1280 0 0,1 13-1312 0 0,13-13-1312 0 0,0 26-3680 0 0,-1-14-896 0 0,14 14-1663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4"/>
    </inkml:context>
    <inkml:brush xml:id="br0">
      <inkml:brushProperty name="width" value="0.1" units="cm"/>
      <inkml:brushProperty name="height" value="0.1" units="cm"/>
      <inkml:brushProperty name="color" value="#E71224"/>
    </inkml:brush>
  </inkml:definitions>
  <inkml:trace contextRef="#ctx0" brushRef="#br0">42818 17774 11711 0 0,'8'0'320'0'0,"8"-19"192"0"0,-9 10-512 0 0,1 9 384 0 0,7-18 544 0 0,-6-1-192 0 0,14 0-352 0 0,-8 1-192 0 0,-7 9-192 0 0,15-20 64 0 0,-8 11-64 0 0,-7 0 0 0 0,8 9-128 0 0,-8-10 32 0 0,7 0-3936 0 0,0 10-768 0 0,-15 9-1375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1"/>
    </inkml:context>
    <inkml:brush xml:id="br0">
      <inkml:brushProperty name="width" value="0.05" units="cm"/>
      <inkml:brushProperty name="height" value="0.05" units="cm"/>
      <inkml:brushProperty name="color" value="#008C3A"/>
    </inkml:brush>
  </inkml:definitions>
  <inkml:trace contextRef="#ctx0" brushRef="#br0">31516 11633 12799 0 0,'-13'0'608'0'0,"-27"-27"192"0"0,27 14-800 0 0,-13 0-256 0 0,26 13-13695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2"/>
    </inkml:context>
    <inkml:brush xml:id="br0">
      <inkml:brushProperty name="width" value="0.05" units="cm"/>
      <inkml:brushProperty name="height" value="0.05" units="cm"/>
      <inkml:brushProperty name="color" value="#008C3A"/>
    </inkml:brush>
  </inkml:definitions>
  <inkml:trace contextRef="#ctx0" brushRef="#br0">31084 11350 15711 0 0,'-13'-13'1728'0'0,"-1"13"-1728"0"0,1-13 0 0 0,-13-13-2464 0 0,26 26-12511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3"/>
    </inkml:context>
    <inkml:brush xml:id="br0">
      <inkml:brushProperty name="width" value="0.05" units="cm"/>
      <inkml:brushProperty name="height" value="0.05" units="cm"/>
      <inkml:brushProperty name="color" value="#008C3A"/>
    </inkml:brush>
  </inkml:definitions>
  <inkml:trace contextRef="#ctx0" brushRef="#br0">30545 11116 18335 0 0,'-13'14'1152'0'0,"0"-14"-1024"0"0,0 0 192 0 0,0 0 32 0 0,0-14 416 0 0,-14 1-1440 0 0,14 0 416 0 0,-13-13-5280 0 0,13 13-512 0 0,13 13-2495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4"/>
    </inkml:context>
    <inkml:brush xml:id="br0">
      <inkml:brushProperty name="width" value="0.05" units="cm"/>
      <inkml:brushProperty name="height" value="0.05" units="cm"/>
      <inkml:brushProperty name="color" value="#008C3A"/>
    </inkml:brush>
  </inkml:definitions>
  <inkml:trace contextRef="#ctx0" brushRef="#br0">29907 10945 6047 0 0,'0'0'-6047'0'0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5"/>
    </inkml:context>
    <inkml:brush xml:id="br0">
      <inkml:brushProperty name="width" value="0.05" units="cm"/>
      <inkml:brushProperty name="height" value="0.05" units="cm"/>
      <inkml:brushProperty name="color" value="#008C3A"/>
    </inkml:brush>
  </inkml:definitions>
  <inkml:trace contextRef="#ctx0" brushRef="#br0">29659 10728 11807 0 0,'-53'-13'1312'0'0,"40"13"-704"0"0,0 0 96 0 0,-13-13 1024 0 0,12 0-1504 0 0,1 0-96 0 0,-13 0-2688 0 0,26 13-11391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6"/>
    </inkml:context>
    <inkml:brush xml:id="br0">
      <inkml:brushProperty name="width" value="0.05" units="cm"/>
      <inkml:brushProperty name="height" value="0.05" units="cm"/>
      <inkml:brushProperty name="color" value="#008C3A"/>
    </inkml:brush>
  </inkml:definitions>
  <inkml:trace contextRef="#ctx0" brushRef="#br0">29244 10530 16639 0 0,'-26'0'1824'0'0,"13"0"-1824"0"0,0-13 0 0 0,0 0 1056 0 0,-14 13-672 0 0,14-14-608 0 0,13 1 96 0 0,-13 0-2816 0 0,0 0 1888 0 0,13 13-14495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7"/>
    </inkml:context>
    <inkml:brush xml:id="br0">
      <inkml:brushProperty name="width" value="0.05" units="cm"/>
      <inkml:brushProperty name="height" value="0.05" units="cm"/>
      <inkml:brushProperty name="color" value="#008C3A"/>
    </inkml:brush>
  </inkml:definitions>
  <inkml:trace contextRef="#ctx0" brushRef="#br0">28874 10301 12895 0 0,'-13'0'896'0'0,"0"13"-256"0"0,0-26 3456 0 0,0 13-3968 0 0,0-13-512 0 0,13 0-6656 0 0,-14 13 2112 0 0,14 0-1375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8"/>
    </inkml:context>
    <inkml:brush xml:id="br0">
      <inkml:brushProperty name="width" value="0.05" units="cm"/>
      <inkml:brushProperty name="height" value="0.05" units="cm"/>
      <inkml:brushProperty name="color" value="#008C3A"/>
    </inkml:brush>
  </inkml:definitions>
  <inkml:trace contextRef="#ctx0" brushRef="#br0">28838 10457 10239 0 0,'-13'-13'2400'0'0,"0"13"-2208"0"0,0-13-96 0 0,0 0 96 0 0,13 0-64 0 0,-14 0-128 0 0,1 13 0 0 0,0-13 0 0 0,0-1 0 0 0,0 1 96 0 0,13 0 96 0 0,-13-13-32 0 0,-1 13 32 0 0,1-1 64 0 0,0 1 32 0 0,0 0 0 0 0,13 0-32 0 0,-13 0 32 0 0,0 0 0 0 0,13 0 0 0 0,-13-1-32 0 0,-1 1 64 0 0,14 0 0 0 0,0 0 0 0 0,0 0 0 0 0,0 0-32 0 0,0 0 224 0 0,0-1-256 0 0,14 1 224 0 0,-1 13-256 0 0,0 0 0 0 0,0 0-32 0 0,0 0 0 0 0,0 0-32 0 0,14 0 32 0 0,-1 0-64 0 0,0 0 0 0 0,1 0 0 0 0,-1-13 0 0 0,0 13-64 0 0,0 0-64 0 0,14 0 96 0 0,-14 13-96 0 0,0-13 0 0 0,27 0 0 0 0,-27 0 0 0 0,53 0-576 0 0,-66-13 320 0 0,40 13-1120 0 0,-40-13-3648 0 0,-13 13-8511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9"/>
    </inkml:context>
    <inkml:brush xml:id="br0">
      <inkml:brushProperty name="width" value="0.05" units="cm"/>
      <inkml:brushProperty name="height" value="0.05" units="cm"/>
      <inkml:brushProperty name="color" value="#008C3A"/>
    </inkml:brush>
  </inkml:definitions>
  <inkml:trace contextRef="#ctx0" brushRef="#br0">33183 12148 8351 0 0,'-13'0'576'0'0,"13"13"6432"0"0,13 1-6656 0 0,-13-1 288 0 0,13 0-320 0 0,0 0-32 0 0,1 0 32 0 0,-1 0-32 0 0,0 0 0 0 0,13 1-96 0 0,-13-1 0 0 0,14-13 0 0 0,-14 13-32 0 0,0 0 32 0 0,13 13 192 0 0,-13-13-192 0 0,0-13-32 0 0,1 0-32 0 0,-1 0 160 0 0,0 0-288 0 0,0-13-64 0 0,-13 0-32 0 0,0 0 96 0 0,0 0-64 0 0,0 0 64 0 0,0 0 0 0 0,13 13-64 0 0,-13-14 64 0 0,0 1 0 0 0,0 0 0 0 0,0-13 0 0 0,13 13 0 0 0,-13 0 0 0 0,13-1 0 0 0,-13-12 0 0 0,14 26 0 0 0,-1-13 0 0 0,-13-13 0 0 0,13 26 0 0 0,0-14 64 0 0,0 1-64 0 0,0 0 160 0 0,0 13-32 0 0,1 0 0 0 0,-1 13 0 0 0,13-26 32 0 0,0 26 128 0 0,-12-13-160 0 0,-1 13 32 0 0,0-13-32 0 0,0 14 32 0 0,0-1-32 0 0,0 0-32 0 0,0 0-32 0 0,1-13 32 0 0,-1 13-32 0 0,-13 0-64 0 0,13 1 0 0 0,-13-1 0 0 0,13 0 64 0 0,-13 0-128 0 0,0 0-64 0 0,0 13-96 0 0,0-12-960 0 0,-13-1 768 0 0,-13 0-3264 0 0,-66 13-384 0 0,92-26-8543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20"/>
    </inkml:context>
    <inkml:brush xml:id="br0">
      <inkml:brushProperty name="width" value="0.05" units="cm"/>
      <inkml:brushProperty name="height" value="0.05" units="cm"/>
      <inkml:brushProperty name="color" value="#008C3A"/>
    </inkml:brush>
  </inkml:definitions>
  <inkml:trace contextRef="#ctx0" brushRef="#br0">33064 12102 12543 0 0,'0'-13'4000'0'0,"0"-1"-3264"0"0,0 1-384 0 0,0 0-64 0 0,0 0 32 0 0,13 0-32 0 0,-13-14 0 0 0,0 14 0 0 0,0-13 0 0 0,0 0 0 0 0,0-1-32 0 0,0 14-128 0 0,-13-13-64 0 0,13 0 32 0 0,0-1-32 0 0,0 1-64 0 0,-13 0 0 0 0,13 13 0 0 0,-14-14 0 0 0,-12-38-992 0 0,26 52-4224 0 0,0-14-928 0 0,0 27-1791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5"/>
    </inkml:context>
    <inkml:brush xml:id="br0">
      <inkml:brushProperty name="width" value="0.1" units="cm"/>
      <inkml:brushProperty name="height" value="0.1" units="cm"/>
      <inkml:brushProperty name="color" value="#E71224"/>
    </inkml:brush>
  </inkml:definitions>
  <inkml:trace contextRef="#ctx0" brushRef="#br0">43955 17736 10079 0 0,'-8'9'1536'0'0,"8"0"-512"0"0,0 1-512 0 0,0-1 832 0 0,8-9-544 0 0,0 19-160 0 0,7-10-160 0 0,-7 0-352 0 0,0-9-32 0 0,-1 9 32 0 0,1 0-128 0 0,0 1 64 0 0,0-10-64 0 0,-1 9 64 0 0,1 1-64 0 0,0-1 0 0 0,8-9 0 0 0,-9 9 0 0 0,1 0-192 0 0,0 0 0 0 0,-1 1-192 0 0,-7 9-1088 0 0,0-10 960 0 0,-7 9-2976 0 0,7-18-7167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10:47.086"/>
    </inkml:context>
    <inkml:brush xml:id="br0">
      <inkml:brushProperty name="width" value="0.1" units="cm"/>
      <inkml:brushProperty name="height" value="0.1" units="cm"/>
      <inkml:brushProperty name="color" value="#E71224"/>
    </inkml:brush>
  </inkml:definitions>
  <inkml:trace contextRef="#ctx0" brushRef="#br0">15315 16691 7487 0 0,'-13'14'3456'0'0,"0"-14"-2720"0"0,13 13-128 0 0,-13-13-352 0 0,0 0 256 0 0,0 13-256 0 0,-1-13 0 0 0,1 0 256 0 0,0 13-320 0 0,0-13-32 0 0,0 0 0 0 0,0 0-32 0 0,0 0 32 0 0,-1 0 32 0 0,-12 0-32 0 0,13 0 0 0 0,-13 0 64 0 0,-1 0 0 0 0,-12 0 0 0 0,13 13 0 0 0,-14-13-64 0 0,1 0 32 0 0,12 0-32 0 0,-12 0 0 0 0,0 0 64 0 0,-1 0 32 0 0,1 13-32 0 0,12-13 32 0 0,-25 0-160 0 0,26 0-32 0 0,-27 14 32 0 0,27-14-32 0 0,-14 0-64 0 0,-12 0 64 0 0,12 0-64 0 0,14 0 96 0 0,-14 0-96 0 0,1 0 0 0 0,0 0 64 0 0,12 0-64 0 0,-12 0 0 0 0,13 0 0 0 0,-1 0 0 0 0,1 0 0 0 0,13 0 0 0 0,-13 0 0 0 0,-1 0 64 0 0,14 0-64 0 0,0 0 0 0 0,0 0 64 0 0,0 0-64 0 0,-1-14 0 0 0,1 14 0 0 0,13-13 0 0 0,-13 13 0 0 0,13-13-96 0 0,0 0 96 0 0,13 0-64 0 0,-13 0 64 0 0,0-1 0 0 0,13 1 0 0 0,-13 0 0 0 0,14 0 0 0 0,-14 0-64 0 0,13-13 64 0 0,-13 12-64 0 0,26-25 64 0 0,-26 13-64 0 0,13-14 64 0 0,-13 14 0 0 0,13 0 0 0 0,1-40 0 0 0,-14 27 0 0 0,13-1 0 0 0,0 1 0 0 0,-13-1 0 0 0,13 1 0 0 0,-13-1 0 0 0,0 1 0 0 0,13-27 0 0 0,-13 14 0 0 0,13-1 0 0 0,-13-13 0 0 0,13 14 0 0 0,-13-14 0 0 0,14 0 0 0 0,-14 0 0 0 0,13 1 0 0 0,0-14 0 0 0,0 0 0 0 0,-13 0 0 0 0,13 13-64 0 0,0-13 64 0 0,-13 1 0 0 0,13-80 0 0 0,1 79 0 0 0,-14 0 0 0 0,13-13 0 0 0,-13 13 0 0 0,0 0 0 0 0,0-13 0 0 0,13 0 0 0 0,-13 13 0 0 0,0-26 0 0 0,0 13 0 0 0,0 0 0 0 0,0-13 0 0 0,0 13 64 0 0,0 0-64 0 0,-13 0 0 0 0,13-13 0 0 0,0 13 0 0 0,0 0 0 0 0,-13-14-64 0 0,13 14 64 0 0,0 0 0 0 0,0 0 0 0 0,-14-13 0 0 0,14 13 0 0 0,0 0 0 0 0,0 0 0 0 0,0 0 0 0 0,0 0 0 0 0,0 0 0 0 0,0 0 0 0 0,0 0 0 0 0,-13 0 0 0 0,13 0 0 0 0,0 0 0 0 0,0 0 0 0 0,0 0 0 0 0,0 0 0 0 0,0 0 0 0 0,0 0 0 0 0,0 0 0 0 0,0 0 0 0 0,0 0 0 0 0,0 13 0 0 0,0-13 0 0 0,0 0 0 0 0,0 13 0 0 0,0-13 0 0 0,0 13 0 0 0,0 0 64 0 0,-13 0-64 0 0,13-13 0 0 0,0 13 0 0 0,0 0 0 0 0,0 14 0 0 0,0-1 0 0 0,-13-13 0 0 0,13 13 0 0 0,0 0 0 0 0,0 1 0 0 0,-13 12 0 0 0,13 1 0 0 0,-13 12 0 0 0,13-12 0 0 0,-13 12 0 0 0,13 1 0 0 0,0 12 0 0 0,0-12 64 0 0,-14 13-64 0 0,14-1 64 0 0,0 14-64 0 0,-13-13 0 0 0,13 13 0 0 0,0 0 0 0 0,-13-14 0 0 0,13 14 64 0 0,-13-13-64 0 0,13 13 96 0 0,-13 0-96 0 0,13-1 64 0 0,0 1-64 0 0,-13 0 64 0 0,0 13-64 0 0,-1-13 64 0 0,1 13 0 0 0,26 0 928 0 0,1 0-864 0 0,12 0-32 0 0,-13 0 0 0 0,53-13 192 0 0,-27 13-128 0 0,14 0 32 0 0,-14 0-32 0 0,14-13-32 0 0,12 13 0 0 0,-12-13 0 0 0,0 13 0 0 0,-1-14-64 0 0,1 14-64 0 0,-1 0 64 0 0,-12-13-64 0 0,12 13 96 0 0,1-13-96 0 0,-14 13 0 0 0,1 0 64 0 0,-1 0 32 0 0,27-13 64 0 0,-26 13-64 0 0,-14 0-96 0 0,0 0-64 0 0,0 0 64 0 0,-12 0-128 0 0,-1 0 128 0 0,0 13 0 0 0,0-13 96 0 0,0 0-96 0 0,0 0 64 0 0,-39-13-6528 0 0,26 13-9087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27"/>
    </inkml:context>
    <inkml:brush xml:id="br0">
      <inkml:brushProperty name="width" value="0.1" units="cm"/>
      <inkml:brushProperty name="height" value="0.1" units="cm"/>
      <inkml:brushProperty name="color" value="#66CC00"/>
    </inkml:brush>
  </inkml:definitions>
  <inkml:trace contextRef="#ctx0" brushRef="#br0">43383 15972 8255 0 0,'0'13'6400'0'0,"13"-13"-5920"0"0,-13 13 0 0 0,13 0 0 0 0,0-13-32 0 0,0 0 0 0 0,1 14-32 0 0,-1-14 32 0 0,0 13-288 0 0,13-13-32 0 0,-13 13-32 0 0,14-13 32 0 0,12 0 0 0 0,-13 13 32 0 0,1-13 0 0 0,12 13 0 0 0,-13-13 64 0 0,14 13-32 0 0,-14 0 32 0 0,0-13 0 0 0,14 14-160 0 0,-14-14-64 0 0,0 13 96 0 0,-12-13-96 0 0,12 13 0 0 0,0-13 0 0 0,-13 13 0 0 0,-52 0-8832 0 0,39-13-2335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28"/>
    </inkml:context>
    <inkml:brush xml:id="br0">
      <inkml:brushProperty name="width" value="0.1" units="cm"/>
      <inkml:brushProperty name="height" value="0.1" units="cm"/>
      <inkml:brushProperty name="color" value="#66CC00"/>
    </inkml:brush>
  </inkml:definitions>
  <inkml:trace contextRef="#ctx0" brushRef="#br0">43559 16212 9407 0 0,'13'-13'1760'0'0,"1"0"-864"0"0,-14 0 32 0 0,26 0 704 0 0,-13 0-960 0 0,0 0 0 0 0,13-14 480 0 0,-12 14-672 0 0,-1 0-32 0 0,0 0 32 0 0,39-27 160 0 0,-38 14-448 0 0,-1 13-192 0 0,0 0 0 0 0,0 0 0 0 0,-13 0 0 0 0,26-1 0 0 0,-26 1 0 0 0,13 13 0 0 0,-13-13 0 0 0,14-13-1088 0 0,-1 26 704 0 0,-13 0-17503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29"/>
    </inkml:context>
    <inkml:brush xml:id="br0">
      <inkml:brushProperty name="width" value="0.1" units="cm"/>
      <inkml:brushProperty name="height" value="0.1" units="cm"/>
      <inkml:brushProperty name="color" value="#66CC00"/>
    </inkml:brush>
  </inkml:definitions>
  <inkml:trace contextRef="#ctx0" brushRef="#br0">44494 15919 9631 0 0,'13'13'6304'0'0,"0"-13"-5504"0"0,14 13 1152 0 0,-14 1-1312 0 0,0-14-160 0 0,0 13-32 0 0,0-13-32 0 0,27 26 256 0 0,-14-13-320 0 0,0 0-192 0 0,-13 0-160 0 0,14 1 64 0 0,-1-1-64 0 0,-13-13 0 0 0,0 13-160 0 0,0-13 0 0 0,1 13-448 0 0,-1 0-512 0 0,0 0-2272 0 0,-13-13-13087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0"/>
    </inkml:context>
    <inkml:brush xml:id="br0">
      <inkml:brushProperty name="width" value="0.1" units="cm"/>
      <inkml:brushProperty name="height" value="0.1" units="cm"/>
      <inkml:brushProperty name="color" value="#66CC00"/>
    </inkml:brush>
  </inkml:definitions>
  <inkml:trace contextRef="#ctx0" brushRef="#br0">44547 16243 11039 0 0,'0'-13'1216'0'0,"13"13"-1216"0"0,0-26 608 0 0,0-14 864 0 0,14 14-128 0 0,-1-14-224 0 0,-13 27-576 0 0,0-13-160 0 0,0 0-64 0 0,1 12 0 0 0,-1-12 0 0 0,0 13-192 0 0,0 0-64 0 0,0-13 0 0 0,0 12 0 0 0,14 1-64 0 0,-14 0 0 0 0,0 0-96 0 0,-13 0 96 0 0,39-13-2720 0 0,-39 26-13471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35"/>
    </inkml:context>
    <inkml:brush xml:id="br0">
      <inkml:brushProperty name="width" value="0.05" units="cm"/>
      <inkml:brushProperty name="height" value="0.05" units="cm"/>
      <inkml:brushProperty name="color" value="#E71224"/>
    </inkml:brush>
  </inkml:definitions>
  <inkml:trace contextRef="#ctx0" brushRef="#br0">38570 15696 5727 0 0,'-13'0'6432'0'0,"0"0"-5920"0"0,0 0 128 0 0,0-13 0 0 0,0 13-448 0 0,0 0 128 0 0,-1 0-160 0 0,1 0 128 0 0,0 0-160 0 0,0-13 96 0 0,0 13-128 0 0,0 0 32 0 0,-1 0-32 0 0,1 0 64 0 0,0 0-64 0 0,0 0 0 0 0,0 0 32 0 0,0 0 0 0 0,0 0 0 0 0,-1 0-32 0 0,-12 0 128 0 0,13 0-96 0 0,0 0-32 0 0,0 0 0 0 0,0 0 0 0 0,-1 0 0 0 0,1 0-32 0 0,0 0 32 0 0,-13 0-32 0 0,13 0 32 0 0,0 0 0 0 0,-14 0 32 0 0,14 0-32 0 0,0 0 32 0 0,0 0-64 0 0,-13 0 32 0 0,12 0-32 0 0,1 0 32 0 0,0 0-96 0 0,-13 0 64 0 0,13 13-64 0 0,-14-13 96 0 0,14 0-96 0 0,0 0 64 0 0,-13 0-64 0 0,13 0 96 0 0,-1 13-96 0 0,1-13 64 0 0,-13 0-64 0 0,13 0 64 0 0,0 14-64 0 0,0-14 0 0 0,-14 0 0 0 0,14 0 64 0 0,0 0 0 0 0,-13 13 32 0 0,13-13-32 0 0,-14 0 32 0 0,14 13-96 0 0,-13-13 64 0 0,13 0-64 0 0,-14 0 64 0 0,1 13-64 0 0,13-13 96 0 0,-13 0-96 0 0,-1 0 96 0 0,1 13-96 0 0,0-13 0 0 0,13 0 0 0 0,-14 0 0 0 0,1 0 0 0 0,0 0 0 0 0,-1 13 0 0 0,1-13 0 0 0,13 0 64 0 0,-13 0-64 0 0,-1 13 96 0 0,14-13-96 0 0,-13 14 128 0 0,-13-14 96 0 0,12 13-96 0 0,1-13-128 0 0,13 0 0 0 0,-14 13 0 0 0,1-13 0 0 0,0 13 96 0 0,0-13 0 0 0,12 13 0 0 0,-12-13 0 0 0,0 13-96 0 0,0 0 64 0 0,-1-13-64 0 0,1 0 0 0 0,0 14 96 0 0,-1-1 0 0 0,1-13-32 0 0,13 13 32 0 0,-13 0-32 0 0,-27-13 96 0 0,27 13-96 0 0,-1 0 0 0 0,1-13 0 0 0,0 0 0 0 0,0 13 0 0 0,-1-13 0 0 0,1 14 0 0 0,-13-14 32 0 0,-14 13-32 0 0,27 0 0 0 0,-1-13-64 0 0,1 13 96 0 0,0-13-96 0 0,-14 13 0 0 0,14-13 0 0 0,0 13 64 0 0,-1 0 32 0 0,1-13-32 0 0,0 14 32 0 0,0-1 0 0 0,-14-13-96 0 0,14 13-64 0 0,0 0 64 0 0,-1 0-128 0 0,-12-13 128 0 0,13 13 0 0 0,-1 1 0 0 0,-12-1 0 0 0,13-13 0 0 0,-1 26 96 0 0,1-26-96 0 0,-14 13 96 0 0,27 0-32 0 0,-52 14 96 0 0,38-14-64 0 0,1-13-32 0 0,0 13 0 0 0,-14 0 0 0 0,14 0 0 0 0,0-13 0 0 0,-1 13 0 0 0,1 0 0 0 0,0 1 0 0 0,0-1-64 0 0,-14-13 0 0 0,27 13 0 0 0,-27 0 0 0 0,14 0 256 0 0,0 0 0 0 0,0 0 0 0 0,-1 1 0 0 0,1-14-256 0 0,0 13-96 0 0,-1 0 32 0 0,1 0-32 0 0,0 0 96 0 0,0 0 64 0 0,-1-13 0 0 0,1 13-64 0 0,0 1 96 0 0,-27-1-32 0 0,27 0-64 0 0,-1 0 0 0 0,1 0 64 0 0,-13-13-64 0 0,12 13 0 0 0,1 1 64 0 0,0-1-64 0 0,0 0 64 0 0,-1-13-64 0 0,1 13 64 0 0,0 0-64 0 0,-1 0 64 0 0,1 0-64 0 0,0 1 96 0 0,0-14-32 0 0,12 13 0 0 0,-12 0 0 0 0,-13 0-64 0 0,25 0 0 0 0,-25 0 0 0 0,13 0 0 0 0,-1 1 0 0 0,1-1 0 0 0,0 0 0 0 0,0 0 0 0 0,-1-13 64 0 0,-12 13-64 0 0,26 0 0 0 0,-27 0 64 0 0,14 1-64 0 0,0-1 0 0 0,-1 0 0 0 0,1 0 0 0 0,0 0 0 0 0,13 0 0 0 0,-14 0 0 0 0,-12 1 0 0 0,26-1 0 0 0,-40 13 64 0 0,1 0-64 0 0,38-12 0 0 0,-12-1 0 0 0,0 0 0 0 0,0-13 0 0 0,-27 26 64 0 0,40-13-64 0 0,-13-13 64 0 0,-1 13-64 0 0,1 1 64 0 0,13-1-64 0 0,-13 0 0 0 0,-27 13 64 0 0,13-13-64 0 0,27 0 0 0 0,-13-13 0 0 0,13 14 0 0 0,-13-1 0 0 0,-1 0 64 0 0,14-13 0 0 0,-13 13-64 0 0,13 0 64 0 0,-14-13-64 0 0,14 13 0 0 0,-13 0 0 0 0,13 1 0 0 0,-13-14 96 0 0,-1 13-96 0 0,14 0 64 0 0,-13-13-64 0 0,13 13 0 0 0,-14 0 0 0 0,14-13 0 0 0,-13 13 0 0 0,13-13 0 0 0,-14 13 0 0 0,1-13 0 0 0,13 14 0 0 0,-13-14 0 0 0,13 13 0 0 0,-14-13 0 0 0,1 13 0 0 0,13 0 0 0 0,-13-13 0 0 0,12 13 0 0 0,-12 0 128 0 0,13-13 0 0 0,-13 14 32 0 0,13-1-32 0 0,-14-13-128 0 0,-12 13-256 0 0,13 0 128 0 0,-1-13 224 0 0,14 13 32 0 0,0-13 0 0 0,-13 13 0 0 0,12 0-224 0 0,-12-13-32 0 0,13 14 0 0 0,-13-14 0 0 0,13 13 128 0 0,-14 0 0 0 0,14-13 0 0 0,-13 13-64 0 0,13-13 64 0 0,0 13 0 0 0,-14 0 0 0 0,14 0 0 0 0,-13-13 0 0 0,13 14 0 0 0,-14-14 0 0 0,14 13 0 0 0,0-13 0 0 0,-13 13 0 0 0,13-13 0 0 0,0 13 64 0 0,-14-13-64 0 0,1 13 0 0 0,13 0 0 0 0,0-13 0 0 0,-14 13 0 0 0,14-13 0 0 0,-13 0 0 0 0,0 14 0 0 0,12-1 0 0 0,-12-13 0 0 0,13 0 0 0 0,0 13 0 0 0,-13-13 0 0 0,12 13 0 0 0,-12-13 0 0 0,13 0 0 0 0,-13 13 0 0 0,13 0 0 0 0,-14-13 0 0 0,14 0 0 0 0,-13 13 0 0 0,13-13 0 0 0,-14 14 0 0 0,1-1 0 0 0,13-13 0 0 0,-13 0 64 0 0,12 13-64 0 0,-12 0 0 0 0,0-13 64 0 0,13 13-64 0 0,-14-13 96 0 0,14 13-96 0 0,-13-13 64 0 0,13 14-64 0 0,-13-14 0 0 0,12 13 0 0 0,-12-13 64 0 0,0 13-64 0 0,13-13 64 0 0,-14 0-64 0 0,1 13 96 0 0,13-13-32 0 0,-13 13 32 0 0,-1 0-32 0 0,14-13-64 0 0,-13 0 0 0 0,0 0-96 0 0,12 13 96 0 0,-12-13 0 0 0,0 14 0 0 0,0-14 0 0 0,-1 13 0 0 0,1-13 0 0 0,0 0 0 0 0,-1 13 0 0 0,1-13 0 0 0,0 13 0 0 0,0-13 0 0 0,-1 13 0 0 0,1 0 0 0 0,0-13 0 0 0,-1 0 0 0 0,1 13 0 0 0,-27 1 96 0 0,27-14-96 0 0,0 13-96 0 0,0-13 96 0 0,-1 0-64 0 0,1 13 64 0 0,0 0 0 0 0,-1-13 0 0 0,1 0 0 0 0,-13 13 0 0 0,12-13 0 0 0,1 13 0 0 0,-53 0 0 0 0,27 14 0 0 0,25-27 0 0 0,1 0 0 0 0,0 13 0 0 0,-1-13 0 0 0,14 13 0 0 0,-13-13 0 0 0,0 13 0 0 0,13-13 0 0 0,-14 13 0 0 0,1-13 0 0 0,13 13 0 0 0,-53 1 0 0 0,40-1 0 0 0,13-13 0 0 0,-14 13 0 0 0,1-13 0 0 0,0 0 0 0 0,13 13 0 0 0,-14-13 0 0 0,1 13 0 0 0,0-13 64 0 0,13 13-64 0 0,-14-13 0 0 0,14 0 0 0 0,-13 14 0 0 0,0-14 0 0 0,12 13 0 0 0,-12-13 0 0 0,13 0 0 0 0,-13 0 0 0 0,13 13 0 0 0,-1-13 0 0 0,-12 0 0 0 0,0 13 0 0 0,13-13 0 0 0,0 0 0 0 0,-14 13 0 0 0,14-13 0 0 0,-13 0 0 0 0,13 13 0 0 0,-14-13 0 0 0,14 0 0 0 0,-13 0 0 0 0,13 0 0 0 0,-14 0 0 0 0,14 0 0 0 0,-13 13 0 0 0,0-13 0 0 0,13 0 0 0 0,-14 0 0 0 0,14 0 0 0 0,-13 0 0 0 0,0 0 0 0 0,12 0 0 0 0,-38 0 0 0 0,39 0 0 0 0,-14 0 0 0 0,-12-13 0 0 0,26 13 0 0 0,-14 0-64 0 0,1 0 64 0 0,13-13 0 0 0,-13 13 0 0 0,-27 0 0 0 0,27-13 0 0 0,13 13 0 0 0,-14 0 0 0 0,14 0 0 0 0,-13 0 0 0 0,0-13 0 0 0,13 13 0 0 0,-14 0 0 0 0,1 0 0 0 0,0-13 0 0 0,13 13 0 0 0,-14 0 0 0 0,14-13 0 0 0,-13 13 0 0 0,13 0 0 0 0,-14-14 0 0 0,14 14 0 0 0,0 0 0 0 0,-13-13 0 0 0,-1 13 0 0 0,14 0 0 0 0,-39-13 0 0 0,25 13 0 0 0,14-13 0 0 0,0 13 0 0 0,0 0 0 0 0,-13-13 0 0 0,13 13 0 0 0,-14-13 0 0 0,14 13 0 0 0,-13 0 0 0 0,13-14 0 0 0,0 14 0 0 0,-14 0 0 0 0,14-13 0 0 0,0 13 0 0 0,0 0 0 0 0,-14-13 0 0 0,14 13 0 0 0,0-13 0 0 0,0 13 0 0 0,-13 0 0 0 0,13-13 0 0 0,-1 13 0 0 0,1-13 0 0 0,-13 13 0 0 0,13 0 0 0 0,0-13 0 0 0,0-1 0 0 0,-1 14 0 0 0,1 0 0 0 0,-13-13 0 0 0,13 0 0 0 0,0 13 0 0 0,-14-13 0 0 0,14 13 0 0 0,0-13 0 0 0,0 0 0 0 0,-13 13 0 0 0,13-13 0 0 0,-14-1 0 0 0,14 14 0 0 0,0-13 0 0 0,-13 0 0 0 0,12 0 0 0 0,1 0 0 0 0,0 13 0 0 0,0-13-64 0 0,0 0 64 0 0,-13 13 0 0 0,12-14 0 0 0,-12 1 0 0 0,13 0 0 0 0,0 0 0 0 0,0 0 0 0 0,0 13 0 0 0,-1-13 0 0 0,1 0 0 0 0,0-1 0 0 0,0 1 0 0 0,0 0 0 0 0,-13 0 0 0 0,12 0 0 0 0,1 0 0 0 0,0-1 0 0 0,0 1 64 0 0,0 0 0 0 0,0-13 32 0 0,0 13-224 0 0,-1 13 64 0 0,1-13-32 0 0,0-1 96 0 0,0 1 0 0 0,0 13 0 0 0,0-13 0 0 0,0 0 0 0 0,-1 0 0 0 0,1 13 0 0 0,0-13 0 0 0,0 0 0 0 0,13-1 0 0 0,-13 1 0 0 0,0 0 0 0 0,-1 0 0 0 0,1 0 0 0 0,0 13 0 0 0,13-13 0 0 0,-13 0 0 0 0,0-1 0 0 0,0 1 0 0 0,13 0 0 0 0,-13 0 0 0 0,-1 0 0 0 0,1 0-64 0 0,0 0 64 0 0,13-1 0 0 0,-13 1 64 0 0,0 0-64 0 0,0 0 0 0 0,0-13 0 0 0,-1 12 0 0 0,14 1-96 0 0,-13 0 96 0 0,0-13 0 0 0,0 13 0 0 0,0 0 0 0 0,13-1 0 0 0,-13 1 0 0 0,0 0 0 0 0,-1-13 0 0 0,14 13 0 0 0,-13 13 0 0 0,0-27 0 0 0,0 1 0 0 0,0 13 0 0 0,13 0 0 0 0,-13 0 0 0 0,0 0 0 0 0,13-1 0 0 0,-14 1 0 0 0,14 0 0 0 0,-13 0 0 0 0,13 0 0 0 0,0 0 0 0 0,-13 0 0 0 0,13-1 64 0 0,-13 1-64 0 0,0 0 64 0 0,13 0-64 0 0,-13 0-96 0 0,13 0 96 0 0,-14-1 0 0 0,1 1 0 0 0,13 0 0 0 0,0 0 96 0 0,-13 0-96 0 0,13 0 0 0 0,0 0 0 0 0,-13-14 0 0 0,0 27 0 0 0,13-26-96 0 0,-13 26 96 0 0,13-13 0 0 0,0 0 0 0 0,0 0 0 0 0,-13-1 0 0 0,13 1 0 0 0,-14 0 0 0 0,14 0 0 0 0,-13 0 0 0 0,13-13 0 0 0,-13 12 0 0 0,13-12 0 0 0,-13 26 0 0 0,13-13 0 0 0,0 0 0 0 0,0 0 0 0 0,-13 0 0 0 0,13-1 0 0 0,0 1 0 0 0,0 0 0 0 0,0 0 0 0 0,-13 0 0 0 0,13 0 0 0 0,0-1 0 0 0,-13 1 0 0 0,13 0 0 0 0,0 0 0 0 0,-14 0 0 0 0,14 0 0 0 0,0 0 0 0 0,-13-1 0 0 0,13 1 0 0 0,0 0 0 0 0,0 0 0 0 0,0 0 0 0 0,0 0 0 0 0,0 0 0 0 0,0-1 0 0 0,-13-12 0 0 0,13 13 0 0 0,0 0 0 0 0,0-13 0 0 0,0 12 0 0 0,-13 1 0 0 0,13 0 0 0 0,0 0 0 0 0,0 0 0 0 0,0 0 0 0 0,0 0 0 0 0,-13-1 0 0 0,13-12 0 0 0,0 13 0 0 0,0 0 0 0 0,0 0 0 0 0,0-1 0 0 0,0-12 0 0 0,0 13 0 0 0,0 0 96 0 0,-13 0-96 0 0,13 0 0 0 0,0-1 0 0 0,0 1-96 0 0,0 0 96 0 0,0 0 0 0 0,0 0 64 0 0,0 0-64 0 0,0 0 0 0 0,0-1 0 0 0,0 1 0 0 0,0 0 0 0 0,13 0 0 0 0,-13 0 96 0 0,0 0-32 0 0,0 0 0 0 0,13 13-64 0 0,-13-14 0 0 0,0 1 0 0 0,13 13 0 0 0,-13-13-64 0 0,0 0 64 0 0,13 0-128 0 0,-13 0 128 0 0,0 0 0 0 0,0-1 0 0 0,0 1 0 0 0,13 13 0 0 0,-13-13 0 0 0,0 0 0 0 0,14 0 0 0 0,-14 0 0 0 0,0-1 0 0 0,0 1 0 0 0,13 0 0 0 0,-13 0 0 0 0,0 0 0 0 0,13 0 0 0 0,-13 0 0 0 0,0-1 0 0 0,13 1 0 0 0,-13 0 0 0 0,13 0 0 0 0,0 0 192 0 0,-13-13-128 0 0,13 26-64 0 0,-13-14 0 0 0,0 1 0 0 0,14 0 0 0 0,-1 0 0 0 0,-13 0 0 0 0,0 0 0 0 0,13 0 0 0 0,-13-1 0 0 0,0 1 0 0 0,13 13 0 0 0,-13-13 0 0 0,0 0 0 0 0,13 0 0 0 0,-13 0 0 0 0,13 0 0 0 0,-13-1 0 0 0,0 1 0 0 0,13 0 0 0 0,-13 0 0 0 0,14 0 0 0 0,-1 0 0 0 0,-13-1 0 0 0,13 1-64 0 0,-13 0 64 0 0,13 0-128 0 0,-13 0 128 0 0,13 13 0 0 0,-13-26 0 0 0,13 26 0 0 0,-13-14 0 0 0,14-12 0 0 0,-1 13 0 0 0,0 0 0 0 0,-13 0 0 0 0,0 0 0 0 0,13-1 0 0 0,-13 1 0 0 0,13 0 0 0 0,0 13 0 0 0,-13-13 0 0 0,13 0 0 0 0,-13 0 0 0 0,14 13 0 0 0,-14-13 0 0 0,13-1 0 0 0,-13 1 0 0 0,13 13 96 0 0,0-13-96 0 0,-13 0 0 0 0,13 0 0 0 0,0 13 0 0 0,-13-13-96 0 0,13 0 96 0 0,1-1 0 0 0,-1 1 0 0 0,0 13 0 0 0,-13-13 64 0 0,13 0 0 0 0,0 0-64 0 0,0 0 0 0 0,0 13 0 0 0,1-14-96 0 0,-1 1 96 0 0,0 13 0 0 0,-13-13 96 0 0,13 13-96 0 0,0 0 0 0 0,0-13 64 0 0,0 13-64 0 0,1-13 0 0 0,-1 13 64 0 0,0-13 0 0 0,0 13-64 0 0,0 0 0 0 0,0-13 0 0 0,1 13 0 0 0,-1 0 0 0 0,0 0 0 0 0,-13-14 0 0 0,13 14 0 0 0,0 0-96 0 0,0 0 96 0 0,0 0 0 0 0,1 0 0 0 0,-14 14-128 0 0,0-28-13760 0 0,0 14 1441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4"/>
    </inkml:context>
    <inkml:brush xml:id="br0">
      <inkml:brushProperty name="width" value="0.05" units="cm"/>
      <inkml:brushProperty name="height" value="0.05" units="cm"/>
      <inkml:brushProperty name="color" value="#E71224"/>
    </inkml:brush>
  </inkml:definitions>
  <inkml:trace contextRef="#ctx0" brushRef="#br0">35560 24549 5087 0 0,'-14'13'736'0'0,"1"0"3680"0"0,13 0-2272 0 0,-13-13-1856 0 0,13 13 0 0 0,-13 0 832 0 0,13 1-928 0 0,-13-1 192 0 0,0 0 64 0 0,-1 0 320 0 0,1 0-384 0 0,13 0-128 0 0,0 0-160 0 0,-13-13 32 0 0,0 14 128 0 0,13-1 256 0 0,-13-13 96 0 0,13 13 32 0 0,0 0 0 0 0,-26 0-1184 0 0,12 13-224 0 0,1-26 960 0 0,0 14-96 0 0,13-1-96 0 0,-13-13 0 0 0,0 13 0 0 0,0 0-96 0 0,-14 0 96 0 0,14 0 64 0 0,0-13 0 0 0,0 14 0 0 0,0-1 32 0 0,0-13-32 0 0,0 13-64 0 0,-1 0 0 0 0,1-13 0 0 0,0 13 0 0 0,0 0 64 0 0,-13-13-64 0 0,13 13 96 0 0,-1-13-96 0 0,1 14 64 0 0,-13-1-64 0 0,13-13 64 0 0,0 13-64 0 0,-1 0 64 0 0,-12-13-64 0 0,13 13 96 0 0,0-13-96 0 0,0 13 128 0 0,-14-13-64 0 0,14 13 0 0 0,0 1 0 0 0,0-14 64 0 0,-13 0 0 0 0,13 13 32 0 0,-1-13-32 0 0,1 13-128 0 0,-13 0 0 0 0,13-13 0 0 0,0 0 0 0 0,0 13 64 0 0,-1-13-64 0 0,1 13 0 0 0,0-13 0 0 0,0 13 0 0 0,0-13 0 0 0,-13 0 0 0 0,12 14 0 0 0,-12-1 0 0 0,13-13 0 0 0,0 0 0 0 0,0 13 0 0 0,-1-13 0 0 0,-12 13 0 0 0,13-13 0 0 0,0 0 0 0 0,0 13 0 0 0,0-13 0 0 0,-14 13 0 0 0,14-13 96 0 0,0 0-32 0 0,0 13 0 0 0,0-13 0 0 0,0 0-64 0 0,-1 0 0 0 0,1 14 0 0 0,0-14 0 0 0,0 0 0 0 0,0 0 0 0 0,0 0 0 0 0,0 0 0 0 0,-1 0 0 0 0,1 13 0 0 0,0-13 0 0 0,0 0 0 0 0,0 0 0 0 0,0 0 0 0 0,0 0 0 0 0,-14 0 0 0 0,14 13 0 0 0,0-13 0 0 0,0 0 0 0 0,0 0 0 0 0,-1 0 0 0 0,1 0 0 0 0,0 0 0 0 0,0 0 0 0 0,0 0 0 0 0,0 0 0 0 0,0 0 0 0 0,-1 0 0 0 0,1 0 64 0 0,0 0-64 0 0,0 0 64 0 0,0 0-64 0 0,0 0 0 0 0,0 0 0 0 0,-1 0 0 0 0,1-13 0 0 0,-13 13 0 0 0,-79-13-96 0 0,79 13 160 0 0,-1 0-64 0 0,14 0 0 0 0,0 0 0 0 0,-13 0 0 0 0,12 0-64 0 0,-12-14 64 0 0,13 14 0 0 0,0 0 64 0 0,-13 0-64 0 0,12 0 0 0 0,1 0 0 0 0,-13 0 0 0 0,13 0 0 0 0,0-13 0 0 0,-14 13 0 0 0,14 0 0 0 0,0 0 0 0 0,0-13 0 0 0,0 13 0 0 0,-13 0 0 0 0,26-13 0 0 0,-27 13 0 0 0,14 0 0 0 0,-13 0 0 0 0,13-13 0 0 0,0 13 0 0 0,-27-13 0 0 0,27 13-64 0 0,-13 0 64 0 0,12-13 0 0 0,1 13 64 0 0,0-14-64 0 0,0 14 0 0 0,-13-13 0 0 0,13 13 0 0 0,-1-13 0 0 0,1 13 0 0 0,-13-13 0 0 0,13 13 0 0 0,0 0 0 0 0,0-13 0 0 0,-1 13 0 0 0,-12-13 0 0 0,13 13 0 0 0,0-13 0 0 0,0 13 0 0 0,-14-14 0 0 0,14 14 0 0 0,0-13 0 0 0,-13 13 0 0 0,13-13 0 0 0,-14 0 0 0 0,1 13 0 0 0,13-13 0 0 0,0 13 0 0 0,0-13 0 0 0,-14 13 0 0 0,14-13 0 0 0,0 13 0 0 0,13-14 0 0 0,-13 14 0 0 0,0 0 0 0 0,0-13 0 0 0,-1 13 0 0 0,-12-13 64 0 0,13 0-64 0 0,0 13 0 0 0,0-13 0 0 0,0 13 0 0 0,13-13 64 0 0,-14 13-64 0 0,1-13 0 0 0,0 13 0 0 0,0-14 0 0 0,0 1 0 0 0,0 13 0 0 0,0-13 0 0 0,-1 13 0 0 0,1-13 0 0 0,0 13 0 0 0,0-13 0 0 0,0 13 0 0 0,0-13 0 0 0,0-1 0 0 0,-14 1 0 0 0,14 13 0 0 0,0-13 0 0 0,0 0 0 0 0,0 13 0 0 0,-1 0 0 0 0,1-13 0 0 0,0 0 64 0 0,0 13-64 0 0,0-13 0 0 0,13-1 0 0 0,-13 14 0 0 0,0 0 0 0 0,-1-13 0 0 0,1 13 0 0 0,0 0 0 0 0,0-13 0 0 0,0 0 0 0 0,0 0 0 0 0,0 13 0 0 0,-1-13 0 0 0,1 13 0 0 0,0-13 0 0 0,0 13 0 0 0,0-14 0 0 0,0 14 0 0 0,0-13 0 0 0,-1 0 0 0 0,1 13 0 0 0,0 0 0 0 0,13-13 0 0 0,-13 0 64 0 0,0 13-64 0 0,0 0 0 0 0,13-13 0 0 0,-13 13 64 0 0,-1-13-64 0 0,14-1 0 0 0,-13 14 0 0 0,0-13 0 0 0,0 0 64 0 0,0 0-64 0 0,0 13 0 0 0,-1 0 0 0 0,14-13 0 0 0,-13 0 0 0 0,13 0 0 0 0,-13 13 0 0 0,0-14 0 0 0,0 1 0 0 0,13 0 0 0 0,-13 13 0 0 0,-14-13 64 0 0,27 0-64 0 0,-13 0 0 0 0,0 13 0 0 0,13-14 0 0 0,-13 14 0 0 0,0-13 0 0 0,0 13 64 0 0,13-13-64 0 0,-13 13 0 0 0,-1-13 0 0 0,1 0 0 0 0,0 13 0 0 0,13-13 0 0 0,-13 13 0 0 0,13-13 64 0 0,-13 13-64 0 0,13-14 0 0 0,-13 14 96 0 0,13-13-96 0 0,-13 0 96 0 0,-1 13-96 0 0,14-13 0 0 0,-13 0 0 0 0,0 0 64 0 0,0 0-64 0 0,0 13 64 0 0,13-14-64 0 0,-13 14 64 0 0,13-13-64 0 0,-13 13 96 0 0,13-13-96 0 0,-14 13 0 0 0,1-13 0 0 0,0 0 0 0 0,0 13 0 0 0,0-13 0 0 0,13 0 0 0 0,-13 13 0 0 0,-1-14 0 0 0,1 1 0 0 0,13 0 128 0 0,-13 0 32 0 0,0 0 160 0 0,0 0-320 0 0,13 0 0 0 0,-13-1 0 0 0,13 1 0 0 0,-13 0-128 0 0,13 0-96 0 0,-14 13 224 0 0,14-13 0 0 0,-13 0 0 0 0,13-1 64 0 0,-13 14-64 0 0,13-13 0 0 0,-13 0 64 0 0,13 0 0 0 0,0 0-64 0 0,-13 13 0 0 0,13-13 0 0 0,0 0 0 0 0,0-1 0 0 0,-13 1 0 0 0,13 0 64 0 0,0 0-64 0 0,-13 0 0 0 0,13 0 0 0 0,0 0 64 0 0,0-1-64 0 0,0 1 0 0 0,0 0 0 0 0,0 0 96 0 0,0 0 128 0 0,0 0-416 0 0,0 0 128 0 0,0-1 160 0 0,-14 14 64 0 0,14-13-160 0 0,0 0 0 0 0,0 0-64 0 0,0 0-64 0 0,0-13 128 0 0,0 12 0 0 0,0 1 0 0 0,0 0 0 0 0,0 0 96 0 0,0 0-96 0 0,0 0 96 0 0,0-1-96 0 0,0 1 0 0 0,0 0 0 0 0,0 0 0 0 0,0 0 0 0 0,0 0 0 0 0,-13 0 0 0 0,13-1 0 0 0,0 1-96 0 0,0 0 96 0 0,0 0 0 0 0,0 0 0 0 0,0 0 0 0 0,0 0 0 0 0,0-1 0 0 0,0 1 0 0 0,0 0 0 0 0,0 0 0 0 0,0 0 0 0 0,0 0 0 0 0,0 0 0 0 0,0-1 0 0 0,13 1 0 0 0,-13 0 0 0 0,0 0 0 0 0,0 0 0 0 0,0 0 0 0 0,0 0 0 0 0,0-1 0 0 0,0 1 0 0 0,0 0 0 0 0,0 0 0 0 0,0 0 0 0 0,0 0 0 0 0,0-1 0 0 0,14 1 0 0 0,-14 0 0 0 0,0 0 96 0 0,0 0-32 0 0,0 0 0 0 0,0 0-64 0 0,0-1 0 0 0,13 14 0 0 0,-13-13 0 0 0,0 0 0 0 0,0 0 0 0 0,0 0-96 0 0,13 0 96 0 0,-13 0 64 0 0,0-1-64 0 0,0 1 0 0 0,0 0 0 0 0,13 13 0 0 0,-13-13 0 0 0,0 0 0 0 0,0 0-96 0 0,13 0 96 0 0,-13-1 0 0 0,0 1 0 0 0,0 0 0 0 0,13 0 0 0 0,-13 0 0 0 0,0 0 0 0 0,0 0 0 0 0,13-1 0 0 0,-13 1 0 0 0,0 0 0 0 0,14 13 0 0 0,-14-13 0 0 0,0 0 0 0 0,0 0 0 0 0,13 13 64 0 0,-13-14-64 0 0,0 1 0 0 0,13 0 64 0 0,-13 0-64 0 0,13 13 0 0 0,-13-13 0 0 0,0 0 160 0 0,13 0-64 0 0,-13-1-192 0 0,13 14 96 0 0,-13-13 0 0 0,13 0 64 0 0,1 13-64 0 0,-14-13-128 0 0,13 0-544 0 0,-13 0 320 0 0,0 0-12320 0 0,0 13 3809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5"/>
    </inkml:context>
    <inkml:brush xml:id="br0">
      <inkml:brushProperty name="width" value="0.05" units="cm"/>
      <inkml:brushProperty name="height" value="0.05" units="cm"/>
      <inkml:brushProperty name="color" value="#E71224"/>
    </inkml:brush>
  </inkml:definitions>
  <inkml:trace contextRef="#ctx0" brushRef="#br0">31507 21575 7551 0 0,'0'-13'960'0'0,"-13"13"-288"0"0,13-14-416 0 0,0 1 320 0 0,0 0 0 0 0,0 0-128 0 0,13 0 192 0 0,1 0 64 0 0,-1 0 0 0 0,0-27 160 0 0,0 40-768 0 0,-13-13 0 0 0,13 0 32 0 0,0-13 256 0 0,0 12-256 0 0,1 14-64 0 0,-14-13 0 0 0,13 0 0 0 0,-13 0 0 0 0,0 0 0 0 0,13 0 32 0 0,-13-1-32 0 0,13 1 32 0 0,-13 0 32 0 0,13 0 0 0 0,-13 0 32 0 0,0 0-32 0 0,13 0-32 0 0,-13-1-32 0 0,0 1 0 0 0,13 0 0 0 0,-13 0-64 0 0,14 0 64 0 0,-14 0 0 0 0,0 0 0 0 0,13-1-64 0 0,-13 1 96 0 0,13 0 64 0 0,0 0-64 0 0,0 0 96 0 0,-13 0-96 0 0,13 13 32 0 0,-13-13-32 0 0,0-1 32 0 0,13 1 0 0 0,1 0 192 0 0,-14 0-192 0 0,13 13-32 0 0,0-26 32 0 0,0 13-64 0 0,-13-1-64 0 0,13 1 0 0 0,0 0 0 0 0,-13 0 0 0 0,14 0 64 0 0,-14 0-64 0 0,13-14 64 0 0,0 14-64 0 0,-13 0 0 0 0,13 13 0 0 0,-13-13 0 0 0,0 0 0 0 0,13 0 0 0 0,0-1 0 0 0,-13 1 0 0 0,13 13 0 0 0,-13-13 0 0 0,14-13-96 0 0,-1 26 96 0 0,-13-13 96 0 0,13 0-96 0 0,-13-1 64 0 0,13 1-64 0 0,0 0 96 0 0,-13 0-96 0 0,13 0 96 0 0,-13 0 0 0 0,0 0-96 0 0,13 13 64 0 0,-13-14-64 0 0,14 1 64 0 0,-14 0 0 0 0,13 0-64 0 0,-13 0 64 0 0,13 13 0 0 0,-13-13-64 0 0,0 0 64 0 0,13 13-64 0 0,-13-14 224 0 0,13 1 224 0 0,-13 0-224 0 0,13 13-224 0 0,-13-13 0 0 0,13 13 0 0 0,-13-13 0 0 0,14 0 0 0 0,-1-1 64 0 0,-13 1 32 0 0,13 0-32 0 0,-13 0-64 0 0,13 0 64 0 0,0 0-64 0 0,-13 0 0 0 0,13-1 0 0 0,-13 1 192 0 0,0 0-128 0 0,13 13 32 0 0,-13-13 96 0 0,14 0-96 0 0,-14 0 64 0 0,13 0-32 0 0,0-1-64 0 0,0 1 0 0 0,0 0-64 0 0,-13 0 0 0 0,13 0 0 0 0,0 0 0 0 0,-13 0 0 0 0,14-1 0 0 0,-1 1 0 0 0,-13 0 0 0 0,0 0 0 0 0,13 13 0 0 0,-13-13 0 0 0,13 0 0 0 0,-13 0 0 0 0,13-1 0 0 0,-13 1 192 0 0,13 0 160 0 0,1 0-192 0 0,-1 0-160 0 0,-13 0 0 0 0,0-1 0 0 0,13 1 0 0 0,-13 0 0 0 0,13 0 0 0 0,0 0 0 0 0,-13 0 0 0 0,13 0 0 0 0,-13-1 0 0 0,13 1 0 0 0,-13-13 0 0 0,14 13 0 0 0,-14-27 0 0 0,13 27 0 0 0,-13 0 0 0 0,13 0 0 0 0,-13 0 0 0 0,13-13 0 0 0,-13 12 0 0 0,13 1 0 0 0,-13-13 0 0 0,0 13 0 0 0,13 0 0 0 0,-13 0 0 0 0,13-1 64 0 0,-13 1-64 0 0,14 0 96 0 0,-14-13 0 0 0,13 13-32 0 0,-13-1 32 0 0,0 1-96 0 0,13 0 0 0 0,-13 0 0 0 0,13 0 0 0 0,-13 0 0 0 0,13 0 0 0 0,-13-1 0 0 0,0 1 64 0 0,13 0-64 0 0,-13 0 64 0 0,0 0-64 0 0,13 13 64 0 0,-13-13-64 0 0,14 0 64 0 0,-14-1-64 0 0,13-12 64 0 0,0 13 0 0 0,-13 0 0 0 0,13 0 32 0 0,0 0 0 0 0,-13-1-96 0 0,13 1 0 0 0,-13 0 128 0 0,0 0 128 0 0,13 13-128 0 0,-13-13-128 0 0,14 13 64 0 0,-14-13-64 0 0,13 13 64 0 0,-13-13-64 0 0,13 13 64 0 0,-13-14-192 0 0,13 14-3520 0 0,-13 0-16383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6"/>
    </inkml:context>
    <inkml:brush xml:id="br0">
      <inkml:brushProperty name="width" value="0.05" units="cm"/>
      <inkml:brushProperty name="height" value="0.05" units="cm"/>
      <inkml:brushProperty name="color" value="#E71224"/>
    </inkml:brush>
  </inkml:definitions>
  <inkml:trace contextRef="#ctx0" brushRef="#br0">30479 15452 4319 0 0,'0'14'1472'0'0,"0"-1"1472"0"0,0 0-1856 0 0,13-13 992 0 0,-13-13-1824 0 0,13 13-64 0 0,0-13 64 0 0,-13-1 352 0 0,14 14-384 0 0,-14-13-32 0 0,0-13 416 0 0,13 13-288 0 0,-13 0 0 0 0,0-1-160 0 0,13 14 128 0 0,-13-13-160 0 0,13-13 128 0 0,-13 13-128 0 0,0 0-32 0 0,13 0 0 0 0,-13-1 0 0 0,13 14 0 0 0,-13-13 0 0 0,13 0-32 0 0,-13 0 32 0 0,14 0 0 0 0,-14 0-32 0 0,13 0-64 0 0,0-1 192 0 0,-13 1-96 0 0,13 0 0 0 0,-13 0 224 0 0,13 0-128 0 0,-13 0 0 0 0,0 0 32 0 0,13 13-128 0 0,-13-14-32 0 0,13 1 0 0 0,-13 0 0 0 0,14 13-64 0 0,-14-13 64 0 0,13 0-64 0 0,0-13 64 0 0,-13 12-64 0 0,13 14 0 0 0,0-26 64 0 0,-13 13-64 0 0,13 0 0 0 0,0 0 64 0 0,-13-14-64 0 0,14 14 0 0 0,-14 0 64 0 0,0 0-64 0 0,13 13 64 0 0,0-26-64 0 0,0 12 96 0 0,0 1-32 0 0,-13 0 32 0 0,13 0 0 0 0,-13 0 0 0 0,14 0 0 0 0,-14 0 160 0 0,13-1-64 0 0,-13 1 0 0 0,13 0 0 0 0,0 0-192 0 0,-13 0 0 0 0,13 13 0 0 0,-13-13 0 0 0,0 0 0 0 0,13-1 0 0 0,-13 1 0 0 0,13 0 0 0 0,1-13 0 0 0,-1 13 0 0 0,0 0 0 0 0,-13-1 0 0 0,13 1 0 0 0,0 13 0 0 0,-13-13 0 0 0,13 0 0 0 0,-13 0 0 0 0,13 0 0 0 0,1 13 0 0 0,-14-13 0 0 0,13-1 64 0 0,0 1 32 0 0,0-13 0 0 0,0 13-32 0 0,-13 0 32 0 0,0-1-96 0 0,13 1 0 0 0,0 0 64 0 0,1 0 32 0 0,-14 0-96 0 0,13 0 64 0 0,-13 0-64 0 0,13 13 0 0 0,-13-14 64 0 0,13 1-64 0 0,-13 0 0 0 0,13 13 0 0 0,-13-13 0 0 0,13 0 0 0 0,-13 0 0 0 0,13 13 0 0 0,-13-13 0 0 0,14-1 0 0 0,-1 1 64 0 0,0 0-64 0 0,-13 0 0 0 0,13 13 0 0 0,-13-13 0 0 0,13 0 64 0 0,0 13-64 0 0,-13-13 64 0 0,14 13-64 0 0,-14-14 0 0 0,0 1 64 0 0,13 0-64 0 0,0 0 0 0 0,-13 0 64 0 0,13 0-64 0 0,0 0 0 0 0,-13-1 0 0 0,13 14 64 0 0,-13-13-64 0 0,13 13 0 0 0,-13-13 0 0 0,14 13 0 0 0,-14-13 0 0 0,13 0 64 0 0,0 0-64 0 0,-13-1 96 0 0,13 14-32 0 0,-13-13 0 0 0,13 0 0 0 0,0 0-64 0 0,0 0-96 0 0,1 0 96 0 0,-14 0 0 0 0,13 13 0 0 0,-13-14 0 0 0,0 1 0 0 0,13 13 0 0 0,-13-13 0 0 0,13 13 0 0 0,-13-13 160 0 0,13 0 0 0 0,0 0 160 0 0,-13 0-320 0 0,0-1 0 0 0,13 14 64 0 0,1-13-64 0 0,-14 0 0 0 0,13 13 0 0 0,-13-13 0 0 0,13 13 0 0 0,0-13 0 0 0,-13 0 0 0 0,13 0 64 0 0,-13-1-64 0 0,13 1 64 0 0,0 13 32 0 0,-13-13-96 0 0,14 0 96 0 0,-1 13-96 0 0,-13-13 0 0 0,13 0 64 0 0,0 0-64 0 0,0 13 64 0 0,-13-14-64 0 0,13 1 0 0 0,-13 0 0 0 0,14 13 0 0 0,-1-26 64 0 0,-13 13-64 0 0,13 13 64 0 0,-13-14-64 0 0,13 14 0 0 0,-13-13 64 0 0,13 0-64 0 0,0 0 64 0 0,-13 0-64 0 0,13 0 0 0 0,1 0 96 0 0,-1-1-32 0 0,0 1-64 0 0,0 0 0 0 0,0 0 64 0 0,0 0 32 0 0,0 0-96 0 0,-13 0 0 0 0,14 13 0 0 0,-1-14 0 0 0,-13 1 64 0 0,13 0 32 0 0,0 13-96 0 0,-13-13 64 0 0,13 0-64 0 0,0 0 0 0 0,0 13 64 0 0,-13-13-64 0 0,14-1 64 0 0,-1 14-64 0 0,0-26 192 0 0,0 13-32 0 0,0 0 160 0 0,0 0-320 0 0,0 0 0 0 0,1 13 0 0 0,-14-14-64 0 0,13 14-32 0 0,0-13 32 0 0,0 0-32 0 0,-13 0 96 0 0,13 0 64 0 0,0 0 32 0 0,1-1-96 0 0,-1 1 0 0 0,0 0 0 0 0,-13 0 0 0 0,13 0 0 0 0,0 0 0 0 0,0 0 96 0 0,-13-1-32 0 0,13 1-64 0 0,1 0 96 0 0,-1 0-96 0 0,0 13 0 0 0,-13-13 0 0 0,13 0 0 0 0,-13 0 64 0 0,13 13-64 0 0,0-14 64 0 0,-13 1-64 0 0,13 0 0 0 0,1 13 0 0 0,-14-13 0 0 0,13 0 0 0 0,0 0 64 0 0,0 0-64 0 0,0-1 64 0 0,0 1-64 0 0,0 0 0 0 0,1 0 0 0 0,-1 0 0 0 0,-13 0 0 0 0,13 0 64 0 0,0-1-64 0 0,0 1 0 0 0,-13 0 0 0 0,13 13 64 0 0,0-13-64 0 0,-13 0 64 0 0,14 0-64 0 0,-1 13 0 0 0,0-14 0 0 0,0 1 0 0 0,-13 0 0 0 0,13 13 0 0 0,-13-13 0 0 0,13 0 0 0 0,1 13 0 0 0,-14-13 0 0 0,13 0 0 0 0,0-1 0 0 0,0 1 0 0 0,-13 0 64 0 0,13 13-64 0 0,-13-13 0 0 0,13 13 0 0 0,-13-13 0 0 0,0 0 64 0 0,13 13-64 0 0,-13-13 0 0 0,14 13 0 0 0,-1-14 0 0 0,0 1 64 0 0,0 0-64 0 0,-13 0 0 0 0,13 13 0 0 0,-13-13 0 0 0,13 13 64 0 0,-13-13-64 0 0,13 0 64 0 0,1-1-64 0 0,-1 1 0 0 0,0 0 64 0 0,0 0-64 0 0,0 0 0 0 0,0 13 0 0 0,-13-13 0 0 0,13 0 0 0 0,1-1 0 0 0,-1 1 0 0 0,0 0 0 0 0,-13 0 0 0 0,13 13 0 0 0,-13-13 0 0 0,13 13 0 0 0,-13-13 0 0 0,13-1 0 0 0,0 1 0 0 0,1 0 64 0 0,-14 0-64 0 0,26 0 64 0 0,-26 0-64 0 0,13 0 0 0 0,0 13 0 0 0,0-27 0 0 0,1 14 0 0 0,-14 0 0 0 0,13 13 0 0 0,-13-13 0 0 0,13 13 0 0 0,0-13 0 0 0,-13 0 64 0 0,13-1 0 0 0,0 1-64 0 0,-13 0 0 0 0,13 13 0 0 0,-13-13 0 0 0,14 13 0 0 0,-14-13 0 0 0,13 0 0 0 0,0 0 0 0 0,-13-1 0 0 0,13 1 0 0 0,-13 0 0 0 0,13 13 0 0 0,0-13 0 0 0,-13 0 64 0 0,13 13 0 0 0,-13-13-64 0 0,14 13 0 0 0,-14-13 0 0 0,13-1 0 0 0,0 1 0 0 0,-13 0 0 0 0,13 13 0 0 0,-13-13 0 0 0,13 13 0 0 0,-13-13 0 0 0,13 13 0 0 0,0-13 64 0 0,-13-1-64 0 0,14 1 0 0 0,-1 13 0 0 0,-13-13 0 0 0,13 13 0 0 0,-13-13 0 0 0,0 0 64 0 0,13 13-64 0 0,-13-13 0 0 0,13 13-64 0 0,0-13 64 0 0,-13-1 0 0 0,13 14 0 0 0,1-13 0 0 0,-14 0 0 0 0,13 0 0 0 0,0 0 0 0 0,0 0 0 0 0,0-14 0 0 0,0 27 64 0 0,-13-13-128 0 0,14 13-32 0 0,-14-13 0 0 0,13 0 0 0 0,-13 0 96 0 0,13 13 0 0 0,0-13 0 0 0,0 0 0 0 0,0-1 192 0 0,0 1-96 0 0,1 0-96 0 0,-1 0 0 0 0,0 0 0 0 0,0 13 0 0 0,-13-13 0 0 0,13 0 0 0 0,0 13 0 0 0,-13-14 0 0 0,13 1 64 0 0,1 13-64 0 0,-14-13 0 0 0,13 0 0 0 0,0 13 0 0 0,-13-13 0 0 0,13 13 0 0 0,0-13 0 0 0,0-1 64 0 0,0 14-64 0 0,-13-13 0 0 0,27 0 0 0 0,-27 0 0 0 0,13 13 0 0 0,0-13 0 0 0,-13 0 0 0 0,13 13 64 0 0,0-13-64 0 0,-13-1 0 0 0,13 14 0 0 0,1-13 0 0 0,-1 0 0 0 0,0 0 0 0 0,0 0 0 0 0,-13 0 0 0 0,13 13 0 0 0,0-13 0 0 0,1 13 0 0 0,-14-14 0 0 0,13 1 0 0 0,0 0 0 0 0,-13 0 0 0 0,13 13 0 0 0,0-13 0 0 0,-13 0 0 0 0,13 13 0 0 0,0-13 64 0 0,-13-1-64 0 0,14 1 0 0 0,-1 0 0 0 0,0 0 64 0 0,-13 0 32 0 0,13 0 0 0 0,0 0 96 0 0,0-1-256 0 0,0 1-64 0 0,1 0-96 0 0,-1 0 224 0 0,-13 0 0 0 0,13 0 0 0 0,0-1 0 0 0,0 1 0 0 0,0 0 0 0 0,0 0 0 0 0,-13 0 0 0 0,14 0 0 0 0,-1 0 0 0 0,0-1 0 0 0,-13 1 0 0 0,13 0 0 0 0,0 13 0 0 0,-13-13 0 0 0,13-13 0 0 0,0 26 0 0 0,-13-13 0 0 0,14-1 0 0 0,-1 1 0 0 0,0 0 0 0 0,0 0 0 0 0,-13 0 64 0 0,13 0-64 0 0,0 0 0 0 0,1-1 0 0 0,-14 1 0 0 0,13 0 64 0 0,0 0-64 0 0,0-13 0 0 0,0 13 64 0 0,0-1-64 0 0,-13 1 0 0 0,13 13 0 0 0,-13-13 0 0 0,14 0 0 0 0,-1-13 0 0 0,0 12 64 0 0,-13 1-64 0 0,13 0 96 0 0,0 0-96 0 0,-13 0 0 0 0,13 13 0 0 0,-13-13-64 0 0,13 0 64 0 0,-13-1 0 0 0,14 1 0 0 0,-14 0 0 0 0,13 13 0 0 0,-13-13 0 0 0,0 0 0 0 0,13 0 0 0 0,0 13 0 0 0,-13-13 0 0 0,0-1 0 0 0,13-12 0 0 0,0 13 0 0 0,0 0 0 0 0,-13 0 0 0 0,14 0 0 0 0,-14-1 0 0 0,13 1 0 0 0,-13 0 0 0 0,13 0 0 0 0,-13 0 0 0 0,13 13 0 0 0,-13-13 0 0 0,13 0 0 0 0,0-1 0 0 0,-13 1 0 0 0,0 0 0 0 0,13 0 0 0 0,-13 0 0 0 0,14 0 0 0 0,-1-1 0 0 0,-13 1 0 0 0,13 0 0 0 0,-13 0 0 0 0,13 0 0 0 0,-13 0 0 0 0,13 0 0 0 0,-13-1 64 0 0,0 1-64 0 0,13 13 0 0 0,-13-13 0 0 0,0 0 0 0 0,13 0 0 0 0,-13 0 0 0 0,14 0 0 0 0,-14-1 0 0 0,13 1 0 0 0,-13 0 0 0 0,0 0 0 0 0,13 0-64 0 0,-13 0 64 0 0,13 0 0 0 0,-13-1 0 0 0,13-12 0 0 0,-13 13 0 0 0,0 0 0 0 0,13 13 0 0 0,-13-26 0 0 0,0 12 0 0 0,14 1 0 0 0,-14 0 0 0 0,0 0 0 0 0,13 0 0 0 0,-13 0 0 0 0,13-1 0 0 0,-13 1 0 0 0,0 0 0 0 0,13 0 0 0 0,-13 0 0 0 0,0 0 0 0 0,13 0 0 0 0,-13-14 0 0 0,0 14 0 0 0,13 0 0 0 0,-13 0 0 0 0,0 0 64 0 0,0 0-64 0 0,13-1 0 0 0,-13-12 0 0 0,0 13 0 0 0,0 0-64 0 0,14 0 64 0 0,-14 0 0 0 0,0-1 64 0 0,0 1-64 0 0,13 0 0 0 0,-13 0 0 0 0,0 0 0 0 0,13 0-64 0 0,-13 0 64 0 0,0-14 0 0 0,0 14 0 0 0,0 0 0 0 0,13 0 0 0 0,-13-14 0 0 0,0 14 0 0 0,0 0 0 0 0,0 0 0 0 0,0 0 0 0 0,13 0 0 0 0,-13-14 0 0 0,0 14 0 0 0,0 0 0 0 0,0 0 0 0 0,0 0 0 0 0,0 0 0 0 0,0 0 0 0 0,0-1 0 0 0,0-12 0 0 0,0 13 0 0 0,0 0 0 0 0,0 0 0 0 0,0 0 0 0 0,0-1 0 0 0,0-12 0 0 0,0 13 0 0 0,0 0 0 0 0,0-13 0 0 0,0 12 0 0 0,0 1 96 0 0,0-13-96 0 0,0 0 0 0 0,0 12 0 0 0,0-25 0 0 0,0 26 0 0 0,-13 0 0 0 0,13-14-96 0 0,0 14 96 0 0,0 0 0 0 0,-13-13 0 0 0,13 13 0 0 0,0 0 0 0 0,0-1 0 0 0,0-12 0 0 0,-13-13 0 0 0,13 26 0 0 0,-13-1 0 0 0,13-25 0 0 0,0 13 0 0 0,-14 13 0 0 0,14-14 0 0 0,0 14 0 0 0,-13 0 0 0 0,13-13 0 0 0,0 13 0 0 0,-13-14 0 0 0,13 1 0 0 0,0 13 0 0 0,-13-14 0 0 0,13 14 0 0 0,-13-13 0 0 0,13 13 0 0 0,-13-13 0 0 0,13 12 0 0 0,-13-12 0 0 0,13 0 0 0 0,0 13 0 0 0,-14-14 0 0 0,1 1 0 0 0,13 13 0 0 0,-13 0 0 0 0,13-13 0 0 0,-13 12 0 0 0,0-12 0 0 0,13 0 0 0 0,-13 13 0 0 0,13-14 0 0 0,-14 1 0 0 0,14 13 0 0 0,-13-13 0 0 0,13 12 0 0 0,-13-12 96 0 0,13 0-96 0 0,-13 13 0 0 0,0-14 0 0 0,13 14 0 0 0,-13-13 0 0 0,13 13 0 0 0,-13-13 0 0 0,13 12 0 0 0,-14-12-96 0 0,1 0 96 0 0,0-14 96 0 0,0 1-96 0 0,0 13 0 0 0,13-1 0 0 0,-13 14 0 0 0,0-13 0 0 0,13 13 0 0 0,-14-14 0 0 0,1 1 0 0 0,13 0 0 0 0,-13 13 0 0 0,0-14-64 0 0,13 14 64 0 0,-13-13 0 0 0,0 0 0 0 0,0 13 64 0 0,-1-27-64 0 0,1 14 0 0 0,0 13 0 0 0,13-14 0 0 0,-13 14 0 0 0,0-13 0 0 0,13 13-64 0 0,-13-13 64 0 0,0-1 0 0 0,13 14 0 0 0,-14-13 0 0 0,1 13 0 0 0,0-14 0 0 0,0 1 0 0 0,0 0 0 0 0,0 13 0 0 0,0-27 0 0 0,-1 27 0 0 0,1-13 0 0 0,13 13 64 0 0,-13-14-64 0 0,0 14 0 0 0,13 0 0 0 0,-13-13 0 0 0,0 13 0 0 0,-1-1 0 0 0,1-12 0 0 0,13 13 0 0 0,-13 0 0 0 0,0 0 0 0 0,0-14 0 0 0,0 14 0 0 0,0 0 0 0 0,-1 0 0 0 0,14-13 0 0 0,-13 12 0 0 0,0 1 0 0 0,-13-26 0 0 0,13 26 0 0 0,13 0 0 0 0,-13-1 0 0 0,-1 1 0 0 0,1 0 0 0 0,13 0 0 0 0,-13-13 0 0 0,0 26 0 0 0,0-27 0 0 0,13 14 0 0 0,-13 0 0 0 0,0 0 0 0 0,13 0 0 0 0,-14 0 0 0 0,1 0 0 0 0,13-1 0 0 0,-26-12 0 0 0,13 13 0 0 0,13 0 0 0 0,-13 0 0 0 0,0 0 0 0 0,13-1 0 0 0,-14 1 0 0 0,1 13 0 0 0,0-13 0 0 0,0 0 0 0 0,13 0 0 0 0,0 0 0 0 0,-13-1 0 0 0,0 1 0 0 0,-1 0 0 0 0,1 0 0 0 0,0-13 0 0 0,0 26 0 0 0,13-13-96 0 0,-13-1 32 0 0,0 1 0 0 0,13 0 64 0 0,-13 0 0 0 0,-1 0 0 0 0,14 0 0 0 0,-13 0 0 0 0,0 13 0 0 0,0-14 0 0 0,0 1 0 0 0,0 0 0 0 0,13 0 0 0 0,-13 13 0 0 0,-1-13 0 0 0,14 0 0 0 0,-13 13 0 0 0,0-13 0 0 0,0-1 0 0 0,13 1 0 0 0,-26 0 0 0 0,26 0 0 0 0,-13 0 0 0 0,-1 0 96 0 0,1 0 0 0 0,0-1-32 0 0,0 1-64 0 0,13 0 0 0 0,-13 0 0 0 0,0 0 0 0 0,0 0 0 0 0,-1-1 0 0 0,14 1 0 0 0,-13 0 0 0 0,0 0 0 0 0,0 0 0 0 0,0 0 0 0 0,0 0 0 0 0,-1-1 0 0 0,1 14 0 0 0,0-13 0 0 0,13 0-128 0 0,-13 0 64 0 0,0 0-32 0 0,0 0 96 0 0,0 0 0 0 0,-1-1 0 0 0,1 1 0 0 0,13 0 0 0 0,-13 0 0 0 0,0 13 0 0 0,0-13-64 0 0,0 0 128 0 0,0 0 32 0 0,-1-1 0 0 0,1 1 0 0 0,0 0-96 0 0,-13-13-256 0 0,26 13 160 0 0,-13 0 96 0 0,0 13 128 0 0,-14-14 0 0 0,14 1-32 0 0,0 0-96 0 0,0 13 0 0 0,0-13 0 0 0,0 0 0 0 0,-1 0 0 0 0,1-1 0 0 0,0 14 0 0 0,-13-13 0 0 0,13 0 0 0 0,-1 0 0 0 0,1 13 0 0 0,0-13 0 0 0,0 0 0 0 0,0 0 0 0 0,0 13 0 0 0,0-14 0 0 0,-1 1 0 0 0,1 0 0 0 0,-13 0 0 0 0,13 0-128 0 0,0 13 0 0 0,0-13-32 0 0,-1 0 0 0 0,1 13 160 0 0,0-14 0 0 0,0 14 0 0 0,0-13 0 0 0,0 0 0 0 0,0 13 0 0 0,-1-13 0 0 0,1 13 0 0 0,0-13-128 0 0,-13 13 32 0 0,26-13 0 0 0,-40 0 0 0 0,27 13 96 0 0,13-14 0 0 0,-26 14 0 0 0,13-13 0 0 0,0 13 128 0 0,-1-13 0 0 0,1 0-32 0 0,0 13-96 0 0,0-13 0 0 0,0 13 0 0 0,0-13 0 0 0,13 0 0 0 0,-13 13 0 0 0,-1-14 0 0 0,1 14 0 0 0,0-13 0 0 0,0 13 0 0 0,0-13 0 0 0,-13 13 0 0 0,12-13-128 0 0,1 13 0 0 0,0-13 32 0 0,0 13 96 0 0,0-13 128 0 0,0 13 0 0 0,0 0-32 0 0,-1-14-96 0 0,1 14-128 0 0,0-13 0 0 0,0 13 32 0 0,0-13 96 0 0,-13 0 256 0 0,12 13-160 0 0,1-13-96 0 0,0 13 0 0 0,-13 0 0 0 0,13 0 0 0 0,-1-13 160 0 0,1 13 0 0 0,0-13 0 0 0,0 13-32 0 0,0 0-224 0 0,0-14-32 0 0,0 14-32 0 0,-14 0 32 0 0,14 0 224 0 0,0 0 32 0 0,0 0 32 0 0,0-13-32 0 0,0 13-192 0 0,-14 0-64 0 0,14 0-32 0 0,13-13 32 0 0,-26 13 128 0 0,13 0 0 0 0,0 0 0 0 0,-1 0 0 0 0,1-13 0 0 0,0 13 0 0 0,0 0 0 0 0,0 0 0 0 0,0 0 0 0 0,0 0 0 0 0,-1-13 0 0 0,-12 13 0 0 0,13 0 128 0 0,0 0 0 0 0,0 0 0 0 0,-1 0 0 0 0,1-13-224 0 0,0 13-32 0 0,-13 0 0 0 0,13-13 0 0 0,0 13 224 0 0,-1 0 32 0 0,1 0 0 0 0,0 0 0 0 0,0 0-128 0 0,-13 0 0 0 0,13 0 0 0 0,-1 0 0 0 0,1 0 0 0 0,0 0 0 0 0,0-14 0 0 0,-13 14 0 0 0,13 14 0 0 0,-1-14 0 0 0,-12 0 0 0 0,13 0 0 0 0,0-14 0 0 0,0 14 0 0 0,0 0 0 0 0,-14 0 0 0 0,14 0 0 0 0,-26 0 0 0 0,25 0 0 0 0,1 0 0 0 0,0 0 0 0 0,0 0 0 0 0,0 0 0 0 0,-13 0 0 0 0,12 0 0 0 0,1 0 0 0 0,0 0 0 0 0,-13 0 0 0 0,13 0 0 0 0,0 0 0 0 0,-1 0 0 0 0,-12 0 0 0 0,13 14 0 0 0,0-14 0 0 0,0 0 0 0 0,0 0 0 0 0,-27 0 0 0 0,27 0 0 0 0,0 0 0 0 0,0 0 0 0 0,0 0 0 0 0,-1 0 0 0 0,-12 13 0 0 0,13-13 0 0 0,0 0 0 0 0,0 0 0 0 0,-1 0 0 0 0,-12 13 0 0 0,13-13 0 0 0,0 0 0 0 0,0 0 0 0 0,-14 0 0 0 0,14 0 0 0 0,0 0 0 0 0,0 0 0 0 0,0 0 0 0 0,0 0 0 0 0,0 0 0 0 0,-1 13 0 0 0,-12-13 0 0 0,13 0 0 0 0,0 0 0 0 0,0 0 0 0 0,0 0 0 0 0,-1 0 0 0 0,-12 13 0 0 0,13-13 0 0 0,0 0 0 0 0,0 0 0 0 0,-14 0-96 0 0,14 0-32 0 0,0 13 0 0 0,0-13 0 0 0,-13 0 128 0 0,12 0 0 0 0,1 13 0 0 0,0-13 0 0 0,0 0 0 0 0,0 0 0 0 0,0 0 0 0 0,0 14 0 0 0,-1-14 96 0 0,1 0 32 0 0,0 0 0 0 0,0 13 0 0 0,0-13-128 0 0,0 13 0 0 0,0-13 0 0 0,-1 0 0 0 0,1 13-192 0 0,0-13 64 0 0,0 0 0 0 0,0 13 128 0 0,0-13 0 0 0,0 13 0 0 0,-1-13 0 0 0,1 13 0 0 0,0-13 0 0 0,0 0 0 0 0,13 14 0 0 0,-13-1 96 0 0,0-13 0 0 0,0 0 0 0 0,-1 13 32 0 0,1 0-128 0 0,0-13-256 0 0,0 26 224 0 0,0-26 128 0 0,0 14 0 0 0,-1-14 32 0 0,1 13-128 0 0,13 0-128 0 0,-13-13 0 0 0,0 13 32 0 0,0-13 96 0 0,0 13 128 0 0,0 0 0 0 0,-1 0-32 0 0,1-13-96 0 0,0 14 0 0 0,13-1 0 0 0,-13 0 0 0 0,0-13 0 0 0,-13 13 0 0 0,12 0 0 0 0,1 0 0 0 0,0 0 0 0 0,0 1 0 0 0,0-1 0 0 0,0 0-96 0 0,0 0 32 0 0,-1 13 0 0 0,1-26 64 0 0,0 27 0 0 0,0-14 0 0 0,0-13 0 0 0,0 26 0 0 0,0-13 0 0 0,-1 0 0 0 0,-25 14 128 0 0,39-14-64 0 0,-13 0-64 0 0,0 0 0 0 0,-1 0 0 0 0,1 0 0 0 0,0 1 0 0 0,0-1-96 0 0,0 0 0 0 0,0 0 32 0 0,0 13 64 0 0,-1-13 0 0 0,1 14 0 0 0,0-14-64 0 0,0 13 128 0 0,0-13 32 0 0,0 0 0 0 0,-14 27 0 0 0,14-27-96 0 0,0 0 0 0 0,0 0 0 0 0,0 0 0 0 0,13 14-128 0 0,-13-14 64 0 0,0 0-32 0 0,-1 13 96 0 0,1-13 0 0 0,13 1 0 0 0,-13-1 0 0 0,0 0 0 0 0,0 0 0 0 0,0 13 0 0 0,0 1 0 0 0,-1-14 0 0 0,1 0 0 0 0,0 26 0 0 0,0-25 0 0 0,0-1 0 0 0,13 0 0 0 0,-13 0 0 0 0,-1 0 0 0 0,1 13 0 0 0,0 1 0 0 0,0-14 0 0 0,0 13 0 0 0,13-13 0 0 0,-13 14 64 0 0,0-14 0 0 0,-1 0 32 0 0,14 0-32 0 0,-13 0-64 0 0,0 13-96 0 0,0 1 96 0 0,0-14-64 0 0,0 26 0 0 0,0-25 64 0 0,-1-1 0 0 0,1 0 0 0 0,13 0 0 0 0,-13 13 0 0 0,0-13 0 0 0,0 1 0 0 0,13-1 0 0 0,-13 13 0 0 0,0-13 0 0 0,-1 0 0 0 0,1 0 0 0 0,0 27 0 0 0,0-27 0 0 0,0 0 0 0 0,0 0 0 0 0,0 0 0 0 0,13 1 0 0 0,-14 12 0 0 0,-12 0 0 0 0,13 0 0 0 0,0-12 0 0 0,0 12 0 0 0,13-13 0 0 0,-14 0 96 0 0,1 0-32 0 0,0 1 0 0 0,0 12-64 0 0,0-13 0 0 0,13 0-96 0 0,-13 0 96 0 0,0 0 0 0 0,-1 14 0 0 0,1-14 0 0 0,0 13 96 0 0,0 0-96 0 0,0-12 0 0 0,0-1 0 0 0,0 0 0 0 0,-1 13 0 0 0,1-13 0 0 0,0 0 0 0 0,0 14 0 0 0,0-14 0 0 0,13 0 0 0 0,-26 13 0 0 0,12 1 0 0 0,1-14 0 0 0,0 0 0 0 0,0 0 0 0 0,0 0 0 0 0,0 14 0 0 0,0-14 0 0 0,-1 0 0 0 0,1 13 0 0 0,0-13 0 0 0,0 0 0 0 0,0 14 0 0 0,0-14 96 0 0,0 0-32 0 0,-1 0 0 0 0,1 0-64 0 0,0 0 0 0 0,0 14 0 0 0,0-14 0 0 0,0 0 0 0 0,-1 13 0 0 0,1-13 0 0 0,0 1 0 0 0,0-1 0 0 0,-13 26 0 0 0,13-26 0 0 0,-1 0 0 0 0,1 1 0 0 0,13-1-96 0 0,-13 0 96 0 0,0 0 0 0 0,0 0 0 0 0,13 0 0 0 0,-13 1 0 0 0,0-1 0 0 0,-1 0 0 0 0,14 0 0 0 0,-13 13 0 0 0,0-26 0 0 0,0 13 0 0 0,0 14 0 0 0,0-14 0 0 0,13 0 0 0 0,-13 0 0 0 0,-1 13 0 0 0,1-26 0 0 0,13 27 64 0 0,-13-14-64 0 0,0 0 0 0 0,0 0 0 0 0,0 0 0 0 0,0 0 0 0 0,-1 1 0 0 0,14-1 0 0 0,-13 0 0 0 0,0 0 0 0 0,0 0 0 0 0,0 0 0 0 0,13 0 0 0 0,-13 1 0 0 0,-1-1 0 0 0,14 0 0 0 0,-13-13 0 0 0,0 13 0 0 0,0 0 0 0 0,13 0 0 0 0,-13 1 96 0 0,0-1-32 0 0,0 0-64 0 0,13 0 0 0 0,-14 0 0 0 0,1 0-96 0 0,13 0 96 0 0,-13 1 0 0 0,0-1 0 0 0,13 0 0 0 0,-13-13 0 0 0,13 13 0 0 0,-13 13 0 0 0,0-26 0 0 0,-1 13 0 0 0,14 14 0 0 0,-13-14 0 0 0,0 0 0 0 0,0-13 0 0 0,13 13 0 0 0,-13 0 0 0 0,0 0 0 0 0,13 1 0 0 0,0-1 0 0 0,-13 0 0 0 0,-1 0 64 0 0,1-13-64 0 0,13 13 0 0 0,-13 0 0 0 0,13 0 0 0 0,-13-13 0 0 0,13 14 0 0 0,-13-1 0 0 0,0 0 0 0 0,0 0 0 0 0,13 0 0 0 0,-14 0 0 0 0,14 1 0 0 0,-13-14 0 0 0,0 13 0 0 0,13 0 0 0 0,-13 0 0 0 0,0 0 0 0 0,0 0 0 0 0,-1 0 0 0 0,14 1 0 0 0,-13-1 0 0 0,0 0 0 0 0,0 0 0 0 0,13 0 0 0 0,-13 0 0 0 0,0 0 0 0 0,0 1 0 0 0,13-1 0 0 0,-14 0 0 0 0,1 0 0 0 0,0 0 0 0 0,0 0 0 0 0,13 0 0 0 0,-13 1 0 0 0,0-14 0 0 0,13 13 0 0 0,-13 0 0 0 0,13 0 0 0 0,-14 0 0 0 0,1-13 0 0 0,13 13 0 0 0,-13 0 0 0 0,13 1 0 0 0,-13-1 0 0 0,0 0 0 0 0,0 0 0 0 0,13 0 0 0 0,-13 0 0 0 0,-1 0 0 0 0,14 1 0 0 0,-13-1 0 0 0,13 0 0 0 0,-13-13 0 0 0,13 13 0 0 0,-13-13 0 0 0,13 13 0 0 0,-13 0 0 0 0,13 1 0 0 0,-13-14 0 0 0,0 13 0 0 0,13 0 0 0 0,-14-13 0 0 0,14 13 0 0 0,-13 0 0 0 0,13 0 0 0 0,-13 0 0 0 0,0-13 0 0 0,13 14 0 0 0,-13-1 0 0 0,0 0 0 0 0,-1 0 0 0 0,14 0 0 0 0,-13-13 0 0 0,13 13 0 0 0,-13-13 0 0 0,13 13 0 0 0,-13 1 0 0 0,0-14 0 0 0,13 13 0 0 0,-13-13 0 0 0,13 13 0 0 0,-13 0 0 0 0,-1 0 0 0 0,14 0 0 0 0,-13 0 0 0 0,0-13 0 0 0,13 14 0 0 0,-13-14 0 0 0,0 13 0 0 0,13 0 0 0 0,-13-13 0 0 0,0 13 0 0 0,-1 0 0 0 0,1 0 0 0 0,13 0 0 0 0,-13-13 0 0 0,13 14 0 0 0,-13-1 0 0 0,0 0 0 0 0,0 0 0 0 0,0 0 0 0 0,-1 0 0 0 0,1 1 0 0 0,13-1 0 0 0,-13-13 0 0 0,0 13 0 0 0,13 0 0 0 0,-13-13 0 0 0,0 13 0 0 0,13 0 0 0 0,-13 14 0 0 0,-1-27 64 0 0,1 0-64 0 0,13 13 0 0 0,-13-13 0 0 0,13 13 0 0 0,-13-13 0 0 0,0 13 0 0 0,13 0 0 0 0,-13 0 0 0 0,-1-13 0 0 0,14 13 0 0 0,-13 1 0 0 0,-13-1 0 0 0,13 0 0 0 0,13 0 0 0 0,-13-13 0 0 0,0 13 0 0 0,-1 0 0 0 0,1 0 0 0 0,0 1 0 0 0,0-1 0 0 0,0-13 0 0 0,0 13 0 0 0,13 0 0 0 0,-13-13 0 0 0,-1 13 0 0 0,1-13 0 0 0,0 13 0 0 0,0-13 0 0 0,0 13 0 0 0,0 1 0 0 0,0-1 0 0 0,-1 0 0 0 0,1-13 0 0 0,0 13 0 0 0,0-13 0 0 0,0 13 0 0 0,0 0 0 0 0,0-13 0 0 0,-1 14 0 0 0,1-14 0 0 0,0 13 0 0 0,0 0 0 0 0,0 0 0 0 0,0-13 0 0 0,13 13 0 0 0,-14 0 0 0 0,-12 0 0 0 0,13 1 0 0 0,0-14 0 0 0,0 0 0 0 0,0 13 0 0 0,-1 0 0 0 0,1 0 0 0 0,0-13 0 0 0,-13 26 0 0 0,13-26 0 0 0,0 13 0 0 0,13 1 0 0 0,-14-14 0 0 0,1 13 0 0 0,0 0 0 0 0,0-13 0 0 0,13 13 0 0 0,-13-13 0 0 0,0 13 0 0 0,0-13 0 0 0,-1 13 0 0 0,1-13 0 0 0,0 13 0 0 0,0-13 0 0 0,0 14 0 0 0,0-14 0 0 0,0 13 0 0 0,13 0 0 0 0,-14 0 0 0 0,-12-13 0 0 0,13 13 0 0 0,0-13 0 0 0,0 13 0 0 0,13 0 0 0 0,-14-13 0 0 0,-12 14 0 0 0,13-14 0 0 0,13 13 0 0 0,-13-13 0 0 0,0 13 0 0 0,0-13 0 0 0,-1 13 0 0 0,1-13 0 0 0,0 13 0 0 0,0 0 0 0 0,0-13 0 0 0,13 14 0 0 0,-13-14 0 0 0,0 13 0 0 0,-1-13 0 0 0,14 13 0 0 0,-13-13 0 0 0,0 13 0 0 0,0-13 0 0 0,0 13 0 0 0,0-13 0 0 0,0 0 0 0 0,-1 13 0 0 0,1 0 0 0 0,0-13 0 0 0,0 0 0 0 0,13 14 0 0 0,-13-1 0 0 0,0-13 0 0 0,0 13 0 0 0,-1 0 0 0 0,1 0 0 0 0,0-13 0 0 0,0 13 0 0 0,0-13 0 0 0,13 13 0 0 0,-13-13 0 0 0,-1 0 0 0 0,1 14 0 0 0,0-1 0 0 0,0-13 0 0 0,0 13 0 0 0,13 0 0 0 0,-13-13 0 0 0,0 0 0 0 0,-1 13 0 0 0,1-13 0 0 0,0 0 0 0 0,0 13 0 0 0,0 0 0 0 0,0-13 0 0 0,0 0 0 0 0,-1 0 0 0 0,14 14 0 0 0,-13-14 0 0 0,0 13 0 0 0,0-13 0 0 0,0 0 0 0 0,0 13 0 0 0,0-13 0 0 0,-1 13 0 0 0,1-13 0 0 0,13 13 0 0 0,-26-13 0 0 0,13 13 0 0 0,0 0 0 0 0,0 1 0 0 0,-1-14 0 0 0,1 0 0 0 0,0 13 0 0 0,0-13 0 0 0,0 13 0 0 0,0-13 0 0 0,-1 13 0 0 0,1-13 0 0 0,0 0 0 0 0,0 13 0 0 0,0-13 0 0 0,-13 13 0 0 0,12-13 0 0 0,1 14 0 0 0,-13-14 0 0 0,13 13 0 0 0,-13 0 0 0 0,12-13 0 0 0,1 0 0 0 0,0 13 0 0 0,0-13 0 0 0,0 0 0 0 0,0 13 0 0 0,0-13 0 0 0,-1 0 0 0 0,-12 13 0 0 0,13-13 0 0 0,0 0 0 0 0,0 13 0 0 0,0-13 0 0 0,-1 0 0 0 0,1 0 0 0 0,0 14 0 0 0,0-14 0 0 0,0 0 0 0 0,0 13 0 0 0,-1-13 0 0 0,1 0 0 0 0,0 0 0 0 0,-13 13-64 0 0,0-13 64 0 0,-1 13 0 0 0,14 0 0 0 0,-13-13 0 0 0,0 13 0 0 0,12-13 0 0 0,1 13 0 0 0,0-13 0 0 0,0 0 0 0 0,0 0 0 0 0,0 14 0 0 0,0-14 64 0 0,-14 0-64 0 0,27 13 0 0 0,-13-13 0 0 0,0 0 0 0 0,0 0 0 0 0,0 13 0 0 0,0-13 0 0 0,-1 0 0 0 0,1 0 0 0 0,0 13 0 0 0,0-13 0 0 0,0 13 0 0 0,0-13 0 0 0,-1 0 0 0 0,1 13 0 0 0,0-13 0 0 0,0 0 0 0 0,0 0 0 0 0,0 13 0 0 0,0-13 0 0 0,-1 14 0 0 0,1-14 0 0 0,0 0 0 0 0,0 13 0 0 0,0-13 0 0 0,0 0 0 0 0,0 13 0 0 0,-1-13-64 0 0,1 0 64 0 0,0 13 0 0 0,0-13 0 0 0,0 0 0 0 0,0 13 0 0 0,0-13 0 0 0,-1 0 0 0 0,1 0 0 0 0,0 13 0 0 0,0-13 0 0 0,0 0 0 0 0,0 0 0 0 0,0 0 0 0 0,13 13 0 0 0,-14-13 0 0 0,1 0 0 0 0,0 0 0 0 0,0 0 0 0 0,0 0 0 0 0,0 14 0 0 0,-1-14 64 0 0,1 0-128 0 0,0 0 64 0 0,0 13 0 0 0,0-13 0 0 0,0 0 0 0 0,0 0 0 0 0,-1 0 0 0 0,1 0 0 0 0,0 13-64 0 0,0-13 64 0 0,0 13 0 0 0,0-13 0 0 0,0 0 0 0 0,-1 13 96 0 0,1-13-96 0 0,0 0-64 0 0,0 0 64 0 0,0 0 0 0 0,0 13 0 0 0,0-13 0 0 0,-1 0 0 0 0,1 0-64 0 0,0 0 64 0 0,0 14 0 0 0,0-14 0 0 0,0 0 0 0 0,0 0-64 0 0,-1 0 64 0 0,1 13 64 0 0,0-13-576 0 0,0 13 448 0 0,0-13 320 0 0,0 13-160 0 0,13 0-224 0 0,-14-13 0 0 0,1 13-32 0 0,0-13 96 0 0,0 13 64 0 0,13 1-64 0 0,-13-14 64 0 0,0 0 0 0 0,0 0 0 0 0,-1 13-4768 0 0,1-13 736 0 0,13 0-12799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7"/>
    </inkml:context>
    <inkml:brush xml:id="br0">
      <inkml:brushProperty name="width" value="0.05" units="cm"/>
      <inkml:brushProperty name="height" value="0.05" units="cm"/>
      <inkml:brushProperty name="color" value="#E71224"/>
    </inkml:brush>
  </inkml:definitions>
  <inkml:trace contextRef="#ctx0" brushRef="#br0">22339 13802 9855 0 0,'-13'0'3008'0'0,"0"0"-2848"0"0,0 0 96 0 0,0 0 0 0 0,-1 0 0 0 0,1 0 0 0 0,0-13 32 0 0,0 13 32 0 0,0 0-32 0 0,-13 0 32 0 0,12 0 0 0 0,-12 0 0 0 0,13 13 0 0 0,-13-13 0 0 0,-1 0 0 0 0,1 0 0 0 0,0 0 32 0 0,0 13-32 0 0,-1-13-64 0 0,1 13 0 0 0,-13-13 0 0 0,12 0 0 0 0,-12 0-96 0 0,12 0-32 0 0,-12 0-32 0 0,13 0 32 0 0,-14 0-128 0 0,27 0 0 0 0,-13 0 0 0 0,0 0-96 0 0,12 0 96 0 0,1 0 0 0 0,0 0 0 0 0,0-13 0 0 0,0 13 0 0 0,0-13-128 0 0,0 0-928 0 0,13 0 672 0 0,0-13-3872 0 0,0 26-9215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6"/>
    </inkml:context>
    <inkml:brush xml:id="br0">
      <inkml:brushProperty name="width" value="0.1" units="cm"/>
      <inkml:brushProperty name="height" value="0.1" units="cm"/>
      <inkml:brushProperty name="color" value="#E71224"/>
    </inkml:brush>
  </inkml:definitions>
  <inkml:trace contextRef="#ctx0" brushRef="#br0">43983 17963 11519 0 0,'8'-9'1248'0'0,"-8"-10"-1248"0"0,7 10 480 0 0,-7-9 672 0 0,0-1-544 0 0,8 9-224 0 0,0-8 320 0 0,-1-9-224 0 0,1 17-416 0 0,0-9 0 0 0,-8 10 0 0 0,8-9-64 0 0,-8-1 0 0 0,8 0 0 0 0,-1 1 0 0 0,9-38-768 0 0,-16 38-5664 0 0,0 18-3135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8"/>
    </inkml:context>
    <inkml:brush xml:id="br0">
      <inkml:brushProperty name="width" value="0.05" units="cm"/>
      <inkml:brushProperty name="height" value="0.05" units="cm"/>
      <inkml:brushProperty name="color" value="#E71224"/>
    </inkml:brush>
  </inkml:definitions>
  <inkml:trace contextRef="#ctx0" brushRef="#br0">21885 13136 9503 0 0,'13'0'672'0'0,"0"13"-672"0"0,0-13 64 0 0,0 0 256 0 0,1-13-64 0 0,-14 0-128 0 0,13 13-128 0 0,-13-13-96 0 0,0 0 768 0 0,-13 13 3328 0 0,-14 0-3232 0 0,14 0 0 0 0,0 13 0 0 0,-13-13-224 0 0,-1 0-32 0 0,1 0 0 0 0,0 0 0 0 0,-1 13-128 0 0,1-13-64 0 0,-13 0 0 0 0,12 0 0 0 0,-12 0-64 0 0,-40 0 256 0 0,40 13-256 0 0,-1-13-160 0 0,1 0-96 0 0,12 0 64 0 0,-12 13-64 0 0,0-13 64 0 0,12 0-64 0 0,1 0 96 0 0,-13 0-96 0 0,12 0 64 0 0,1 0-64 0 0,13 0 0 0 0,-13 0 0 0 0,12-13 0 0 0,-12 13 0 0 0,13 0-64 0 0,13 13 64 0 0,-13-13 0 0 0,0 0-64 0 0,52-13-6752 0 0,-39 13-8895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49"/>
    </inkml:context>
    <inkml:brush xml:id="br0">
      <inkml:brushProperty name="width" value="0.05" units="cm"/>
      <inkml:brushProperty name="height" value="0.05" units="cm"/>
      <inkml:brushProperty name="color" value="#E71224"/>
    </inkml:brush>
  </inkml:definitions>
  <inkml:trace contextRef="#ctx0" brushRef="#br0">21295 13866 15295 0 0,'0'27'1088'0'0,"-13"-40"-160"0"0,-1 13-864 0 0,1-14-64 0 0,0 1 0 0 0,0 13 0 0 0,-13-13 0 0 0,13 0 0 0 0,-14 0 96 0 0,14 0-32 0 0,-13 0 0 0 0,-1-1 32 0 0,1 1-32 0 0,0 0 32 0 0,0 0-32 0 0,-14-13 0 0 0,14 13 0 0 0,0-14 0 0 0,-1 1-64 0 0,1 13 0 0 0,0 0 0 0 0,-14-14 0 0 0,27 14 0 0 0,-13-13 0 0 0,0 13 0 0 0,12-14 0 0 0,1 14 0 0 0,-13-13 0 0 0,13 13 0 0 0,0-13 0 0 0,-1 12 64 0 0,1-12-64 0 0,0 0 128 0 0,13 13-64 0 0,0 0 0 0 0,-13-14 96 0 0,13 14-96 0 0,0 0 32 0 0,0 0 0 0 0,13 0-32 0 0,-13-14-64 0 0,0 14 96 0 0,0 0-32 0 0,0-13-64 0 0,13 13 0 0 0,-13-1 0 0 0,0 1 64 0 0,13-13-64 0 0,1 13 0 0 0,-14 0-96 0 0,13 0 96 0 0,0-14 0 0 0,13 14 128 0 0,-13 0 0 0 0,1 0 0 0 0,12 0 0 0 0,0 0 0 0 0,-13-1 0 0 0,14-12 0 0 0,-1 13 0 0 0,0 0-32 0 0,0 13 0 0 0,1-13 0 0 0,-1 0-96 0 0,0-1 64 0 0,-13 14-64 0 0,14-13 0 0 0,-1 0 0 0 0,-13 13 0 0 0,0-13-96 0 0,0 13 96 0 0,14-13-672 0 0,-14 13 352 0 0,-13-13-32 0 0,13 13-3360 0 0,-13 0-11551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8"/>
    </inkml:context>
    <inkml:brush xml:id="br0">
      <inkml:brushProperty name="width" value="0.05" units="cm"/>
      <inkml:brushProperty name="height" value="0.05" units="cm"/>
      <inkml:brushProperty name="color" value="#008C3A"/>
    </inkml:brush>
  </inkml:definitions>
  <inkml:trace contextRef="#ctx0" brushRef="#br0">39326 16960 9023 0 0,'0'13'640'0'0,"-14"-13"-640"0"0,14 13 608 0 0,0 13 4032 0 0,0-12-3232 0 0,0 12-320 0 0,0-13-288 0 0,-13-13-608 0 0,13 13-32 0 0,0 0-256 0 0,-13-13-3936 0 0,0 13 2560 0 0,13-13-11487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79"/>
    </inkml:context>
    <inkml:brush xml:id="br0">
      <inkml:brushProperty name="width" value="0.05" units="cm"/>
      <inkml:brushProperty name="height" value="0.05" units="cm"/>
      <inkml:brushProperty name="color" value="#008C3A"/>
    </inkml:brush>
  </inkml:definitions>
  <inkml:trace contextRef="#ctx0" brushRef="#br0">38624 17560 16543 0 0,'13'39'1824'0'0,"-13"-13"-1824"0"0,0 1 352 0 0,0-14 32 0 0,0 0 448 0 0,-26 13-1696 0 0,13-26 512 0 0,-13 13-2720 0 0,-1 0 1408 0 0,14 1-32 0 0,13-14-10591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0"/>
    </inkml:context>
    <inkml:brush xml:id="br0">
      <inkml:brushProperty name="width" value="0.05" units="cm"/>
      <inkml:brushProperty name="height" value="0.05" units="cm"/>
      <inkml:brushProperty name="color" value="#008C3A"/>
    </inkml:brush>
  </inkml:definitions>
  <inkml:trace contextRef="#ctx0" brushRef="#br0">38095 18106 14175 0 0,'0'40'1568'0'0,"-13"-40"-1568"0"0,0 13-320 0 0,0-13-5856 0 0,13 0-3071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1"/>
    </inkml:context>
    <inkml:brush xml:id="br0">
      <inkml:brushProperty name="width" value="0.05" units="cm"/>
      <inkml:brushProperty name="height" value="0.05" units="cm"/>
      <inkml:brushProperty name="color" value="#008C3A"/>
    </inkml:brush>
  </inkml:definitions>
  <inkml:trace contextRef="#ctx0" brushRef="#br0">37694 18441 15711 0 0,'0'40'448'0'0,"13"12"224"0"0,-13-38-672 0 0,0-1 0 0 0,-13-13 0 0 0,13 13 0 0 0,-26 0-2336 0 0,26-13-12159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2"/>
    </inkml:context>
    <inkml:brush xml:id="br0">
      <inkml:brushProperty name="width" value="0.05" units="cm"/>
      <inkml:brushProperty name="height" value="0.05" units="cm"/>
      <inkml:brushProperty name="color" value="#008C3A"/>
    </inkml:brush>
  </inkml:definitions>
  <inkml:trace contextRef="#ctx0" brushRef="#br0">37042 18900 14751 0 0,'0'26'416'0'0,"13"1"192"0"0,-26-27-608 0 0,-1 13-928 0 0,1-13-5056 0 0,13 0-2879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3"/>
    </inkml:context>
    <inkml:brush xml:id="br0">
      <inkml:brushProperty name="width" value="0.05" units="cm"/>
      <inkml:brushProperty name="height" value="0.05" units="cm"/>
      <inkml:brushProperty name="color" value="#008C3A"/>
    </inkml:brush>
  </inkml:definitions>
  <inkml:trace contextRef="#ctx0" brushRef="#br0">36490 19200 16191 0 0,'0'13'352'0'0,"0"13"544"0"0,0 27-352 0 0,0-27-480 0 0,-13-13 0 0 0,0-13 64 0 0,-27 14-3232 0 0,14-14-3072 0 0,26 0-2783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4"/>
    </inkml:context>
    <inkml:brush xml:id="br0">
      <inkml:brushProperty name="width" value="0.05" units="cm"/>
      <inkml:brushProperty name="height" value="0.05" units="cm"/>
      <inkml:brushProperty name="color" value="#008C3A"/>
    </inkml:brush>
  </inkml:definitions>
  <inkml:trace contextRef="#ctx0" brushRef="#br0">35612 19729 15103 0 0,'0'13'736'0'0,"0"14"192"0"0,0-14-928 0 0,-13 0 0 0 0,0 0 320 0 0,0 0-192 0 0,-14 0-2528 0 0,-12-13 1024 0 0,13 13 0 0 0,26-13-10687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5"/>
    </inkml:context>
    <inkml:brush xml:id="br0">
      <inkml:brushProperty name="width" value="0.05" units="cm"/>
      <inkml:brushProperty name="height" value="0.05" units="cm"/>
      <inkml:brushProperty name="color" value="#008C3A"/>
    </inkml:brush>
  </inkml:definitions>
  <inkml:trace contextRef="#ctx0" brushRef="#br0">35030 20152 15231 0 0,'0'53'1088'0'0,"0"-40"-1088"0"0,0 0 0 0 0,0 0 0 0 0,0 1 352 0 0,-13-1 512 0 0,13 0-416 0 0,-13 0-384 0 0,0-13-64 0 0,-27 13-4352 0 0,40-13-9343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7"/>
    </inkml:context>
    <inkml:brush xml:id="br0">
      <inkml:brushProperty name="width" value="0.1" units="cm"/>
      <inkml:brushProperty name="height" value="0.1" units="cm"/>
      <inkml:brushProperty name="color" value="#E71224"/>
    </inkml:brush>
  </inkml:definitions>
  <inkml:trace contextRef="#ctx0" brushRef="#br0">44741 17789 14271 0 0,'15'37'992'0'0,"-7"-27"-992"0"0,0-1 0 0 0,8 9 480 0 0,-9-9 96 0 0,9 0 0 0 0,-8 1 0 0 0,15 9-128 0 0,-16-19-256 0 0,1 9 0 0 0,0-9-192 0 0,0 9 0 0 0,7-9 0 0 0,1 9-224 0 0,-1 9-224 0 0,-7-18 224 0 0,15 20-1408 0 0,-15-2-1632 0 0,-8-18-9247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6"/>
    </inkml:context>
    <inkml:brush xml:id="br0">
      <inkml:brushProperty name="width" value="0.05" units="cm"/>
      <inkml:brushProperty name="height" value="0.05" units="cm"/>
      <inkml:brushProperty name="color" value="#008C3A"/>
    </inkml:brush>
  </inkml:definitions>
  <inkml:trace contextRef="#ctx0" brushRef="#br0">34492 20682 13695 0 0,'0'13'864'0'0,"0"13"-768"0"0,-13-13-96 0 0,13 0 384 0 0,-13 0 1056 0 0,-13 1-1280 0 0,-14-1-3424 0 0,27-13 2048 0 0,13 0-10943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7"/>
    </inkml:context>
    <inkml:brush xml:id="br0">
      <inkml:brushProperty name="width" value="0.05" units="cm"/>
      <inkml:brushProperty name="height" value="0.05" units="cm"/>
      <inkml:brushProperty name="color" value="#008C3A"/>
    </inkml:brush>
  </inkml:definitions>
  <inkml:trace contextRef="#ctx0" brushRef="#br0">33782 21228 15519 0 0,'-13'14'736'0'0,"0"38"224"0"0,-13-39-960 0 0,12 0 0 0 0,-12 1-1216 0 0,0-14-224 0 0,26 0-13119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8"/>
    </inkml:context>
    <inkml:brush xml:id="br0">
      <inkml:brushProperty name="width" value="0.05" units="cm"/>
      <inkml:brushProperty name="height" value="0.05" units="cm"/>
      <inkml:brushProperty name="color" value="#008C3A"/>
    </inkml:brush>
  </inkml:definitions>
  <inkml:trace contextRef="#ctx0" brushRef="#br0">32980 21793 15231 0 0,'0'39'960'0'0,"0"-26"-832"0"0,0 14-128 0 0,0-14 320 0 0,0 13 480 0 0,-13-26-576 0 0,0 13-800 0 0,0 0-9472 0 0,13-13 3009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89"/>
    </inkml:context>
    <inkml:brush xml:id="br0">
      <inkml:brushProperty name="width" value="0.05" units="cm"/>
      <inkml:brushProperty name="height" value="0.05" units="cm"/>
      <inkml:brushProperty name="color" value="#008C3A"/>
    </inkml:brush>
  </inkml:definitions>
  <inkml:trace contextRef="#ctx0" brushRef="#br0">32521 22181 14591 0 0,'0'52'1504'0'0,"0"-38"-1408"0"0,0-1-96 0 0,0 0 0 0 0,0 0 448 0 0,-13-13-544 0 0,0 13-576 0 0,0 0-5728 0 0,13-13-3071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0"/>
    </inkml:context>
    <inkml:brush xml:id="br0">
      <inkml:brushProperty name="width" value="0.05" units="cm"/>
      <inkml:brushProperty name="height" value="0.05" units="cm"/>
      <inkml:brushProperty name="color" value="#008C3A"/>
    </inkml:brush>
  </inkml:definitions>
  <inkml:trace contextRef="#ctx0" brushRef="#br0">32151 22587 11935 0 0,'0'13'832'0'0,"-13"-13"-192"0"0,0 13-512 0 0,0-13-480 0 0,13 0-12831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1"/>
    </inkml:context>
    <inkml:brush xml:id="br0">
      <inkml:brushProperty name="width" value="0.05" units="cm"/>
      <inkml:brushProperty name="height" value="0.05" units="cm"/>
      <inkml:brushProperty name="color" value="#008C3A"/>
    </inkml:brush>
  </inkml:definitions>
  <inkml:trace contextRef="#ctx0" brushRef="#br0">32041 22692 2591 0 0,'0'0'-2591'0'0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2"/>
    </inkml:context>
    <inkml:brush xml:id="br0">
      <inkml:brushProperty name="width" value="0.05" units="cm"/>
      <inkml:brushProperty name="height" value="0.05" units="cm"/>
      <inkml:brushProperty name="color" value="#008C3A"/>
    </inkml:brush>
  </inkml:definitions>
  <inkml:trace contextRef="#ctx0" brushRef="#br0">32156 22741 11199 0 0,'-26'-13'1504'0'0,"-1"0"-1408"0"0,1 13-96 0 0,0-13 64 0 0,13 13 32 0 0,0-13 32 0 0,-14 13-32 0 0,1 0 32 0 0,13-13-32 0 0,-13 13 32 0 0,-1 0 0 0 0,1-13 0 0 0,13-1 64 0 0,-13 14 32 0 0,-1-13 0 0 0,1 13 0 0 0,13 0-32 0 0,-13-13 0 0 0,-1 0 32 0 0,1 13-32 0 0,0-13-32 0 0,12 0-32 0 0,-12 13 32 0 0,13-14-32 0 0,0 1 0 0 0,0 0-32 0 0,0 0 0 0 0,-14 0 0 0 0,14 0-96 0 0,0 0 64 0 0,13-1-64 0 0,-13 1 64 0 0,26 0-64 0 0,-13 0 96 0 0,13 0 64 0 0,0 0 160 0 0,27-14 64 0 0,-14 14-160 0 0,-13 13 0 0 0,13-13 0 0 0,1 0-64 0 0,-1 0 0 0 0,14 0 0 0 0,-14 0 0 0 0,0-1-160 0 0,0 1 64 0 0,1 0-64 0 0,-1 0 0 0 0,0 0 0 0 0,1 0 0 0 0,-14 0 0 0 0,13-14 0 0 0,27 1-928 0 0,-40 13 576 0 0,0-27-3616 0 0,-13 40-9695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3"/>
    </inkml:context>
    <inkml:brush xml:id="br0">
      <inkml:brushProperty name="width" value="0.05" units="cm"/>
      <inkml:brushProperty name="height" value="0.05" units="cm"/>
      <inkml:brushProperty name="color" value="#008C3A"/>
    </inkml:brush>
  </inkml:definitions>
  <inkml:trace contextRef="#ctx0" brushRef="#br0">36945 14526 11519 0 0,'0'13'1280'0'0,"13"0"-1280"0"0,0-13 672 0 0,0 0 2240 0 0,0 13-2496 0 0,0-13 0 0 0,1 0 96 0 0,-1 13-416 0 0,0-13-96 0 0,0 13-128 0 0,0-13 32 0 0,13 27-768 0 0,-12-27 96 0 0,12 0-960 0 0,-26 0-12511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4"/>
    </inkml:context>
    <inkml:brush xml:id="br0">
      <inkml:brushProperty name="width" value="0.05" units="cm"/>
      <inkml:brushProperty name="height" value="0.05" units="cm"/>
      <inkml:brushProperty name="color" value="#008C3A"/>
    </inkml:brush>
  </inkml:definitions>
  <inkml:trace contextRef="#ctx0" brushRef="#br0">37474 14702 13343 0 0,'0'13'352'0'0,"13"0"224"0"0,0 0-576 0 0,0-13 0 0 0,0 0 128 0 0,1 14 128 0 0,-1-14-288 0 0,-13 13-416 0 0,13-13 224 0 0,-13 0-13727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5"/>
    </inkml:context>
    <inkml:brush xml:id="br0">
      <inkml:brushProperty name="width" value="0.05" units="cm"/>
      <inkml:brushProperty name="height" value="0.05" units="cm"/>
      <inkml:brushProperty name="color" value="#008C3A"/>
    </inkml:brush>
  </inkml:definitions>
  <inkml:trace contextRef="#ctx0" brushRef="#br0">38021 14896 13023 0 0,'39'26'1440'0'0,"-26"-26"-1440"0"0,0 0 0 0 0,14 0-96 0 0,-1 0-2368 0 0,-26 0-9439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8"/>
    </inkml:context>
    <inkml:brush xml:id="br0">
      <inkml:brushProperty name="width" value="0.1" units="cm"/>
      <inkml:brushProperty name="height" value="0.1" units="cm"/>
      <inkml:brushProperty name="color" value="#E71224"/>
    </inkml:brush>
  </inkml:definitions>
  <inkml:trace contextRef="#ctx0" brushRef="#br0">44847 17970 9759 0 0,'0'-9'672'0'0,"0"-1"-672"0"0,8 1 0 0 0,-8-1 704 0 0,0 1 128 0 0,0-9 32 0 0,0-10 576 0 0,7 18-928 0 0,-7-8 0 0 0,0 0 0 0 0,8-1-512 0 0,-8 0 0 0 0,0 1-64 0 0,0 0 0 0 0,8-1 64 0 0,-8 0 96 0 0,0 1 0 0 0,0 18-15967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6"/>
    </inkml:context>
    <inkml:brush xml:id="br0">
      <inkml:brushProperty name="width" value="0.05" units="cm"/>
      <inkml:brushProperty name="height" value="0.05" units="cm"/>
      <inkml:brushProperty name="color" value="#008C3A"/>
    </inkml:brush>
  </inkml:definitions>
  <inkml:trace contextRef="#ctx0" brushRef="#br0">38497 15037 9983 0 0,'13'13'704'0'0,"0"-13"-704"0"0,0 0 0 0 0,0 13 448 0 0,1-13-480 0 0,-14 0-11071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7"/>
    </inkml:context>
    <inkml:brush xml:id="br0">
      <inkml:brushProperty name="width" value="0.05" units="cm"/>
      <inkml:brushProperty name="height" value="0.05" units="cm"/>
      <inkml:brushProperty name="color" value="#008C3A"/>
    </inkml:brush>
  </inkml:definitions>
  <inkml:trace contextRef="#ctx0" brushRef="#br0">38726 15143 4351 0 0,'0'0'-4351'0'0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398"/>
    </inkml:context>
    <inkml:brush xml:id="br0">
      <inkml:brushProperty name="width" value="0.05" units="cm"/>
      <inkml:brushProperty name="height" value="0.05" units="cm"/>
      <inkml:brushProperty name="color" value="#008C3A"/>
    </inkml:brush>
  </inkml:definitions>
  <inkml:trace contextRef="#ctx0" brushRef="#br0">38232 15056 8703 0 0,'40'0'928'0'0,"-1"0"-928"0"0,-26 0 0 0 0,14 0 512 0 0,25-13 704 0 0,1 13-256 0 0,-14 0-672 0 0,-12 0 0 0 0,-1 0 0 0 0,13-14-32 0 0,-12 14 0 0 0,12 0 0 0 0,-13 0 0 0 0,14 0-64 0 0,-14 14 0 0 0,0-14 0 0 0,1 0-32 0 0,-1 0 64 0 0,0 0 32 0 0,0 0-32 0 0,-12 0 32 0 0,-1 0-128 0 0,0-14 0 0 0,0 14-32 0 0,0 0 32 0 0,-13-13-64 0 0,13 13 0 0 0,-13-13 32 0 0,0 0 64 0 0,-13-27 64 0 0,13 27-96 0 0,-39-39 0 0 0,12 25-128 0 0,1 1 128 0 0,-13-26 96 0 0,26 25-128 0 0,-14 1-96 0 0,1 13 64 0 0,0-13-64 0 0,13-1 96 0 0,-14 1-96 0 0,14 13 0 0 0,-13-13 0 0 0,13 12 0 0 0,-27-38-704 0 0,27 39 448 0 0,0-14-2560 0 0,13 27-11263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1"/>
    </inkml:context>
    <inkml:brush xml:id="br0">
      <inkml:brushProperty name="width" value="0.05" units="cm"/>
      <inkml:brushProperty name="height" value="0.05" units="cm"/>
      <inkml:brushProperty name="color" value="#008C3A"/>
    </inkml:brush>
  </inkml:definitions>
  <inkml:trace contextRef="#ctx0" brushRef="#br0">36983 19158 8223 0 0,'-13'0'3328'0'0,"13"13"-2048"0"0,-13-13 416 0 0,0 0-1472 0 0,0 0 320 0 0,-1-13-256 0 0,1-1 128 0 0,-13 14-288 0 0,13-13-64 0 0,13 0-64 0 0,-13 0 0 0 0,-1 0 0 0 0,1 0 64 0 0,13 0-64 0 0,-13 13 0 0 0,13-14 0 0 0,-13 1 64 0 0,13 0-64 0 0,-13 13 0 0 0,13-13 0 0 0,0 0 0 0 0,0 0 0 0 0,13 13 64 0 0,0 0 96 0 0,-13-14-96 0 0,13 14 64 0 0,0 14 0 0 0,1-14 0 0 0,-14 13 0 0 0,13-13-64 0 0,0 0 32 0 0,0 13-32 0 0,13-13 160 0 0,-26 13-96 0 0,14-13 0 0 0,-1 0 0 0 0,0 0-64 0 0,0 0 0 0 0,0 0 32 0 0,-13-13-96 0 0,13 13 0 0 0,-13-26-96 0 0,0 12 96 0 0,13 1 0 0 0,-13 0 0 0 0,0 0 96 0 0,14-13-32 0 0,-14 13-64 0 0,0-14-96 0 0,0 14 32 0 0,13-13 0 0 0,-13 0 64 0 0,13-1 0 0 0,-13 14 0 0 0,13 0 0 0 0,-13 0 96 0 0,13 13-32 0 0,0-13 0 0 0,0 13 416 0 0,1 0-224 0 0,-1 0 0 0 0,0 0 64 0 0,26 26 384 0 0,-26-13-320 0 0,1 0-128 0 0,-1 0 0 0 0,13 1 0 0 0,-13 12 0 0 0,0-13-32 0 0,0 13-32 0 0,14 1-32 0 0,-14-1 32 0 0,-13-13-96 0 0,13 13 0 0 0,-13-13-32 0 0,13 27 32 0 0,-13-14-32 0 0,0-13-64 0 0,0 1 64 0 0,0 12-64 0 0,-13-13 0 0 0,13 0 0 0 0,-13 0-96 0 0,0 14-544 0 0,0-14 416 0 0,-27-13-1152 0 0,27-13 896 0 0,-13-1-3200 0 0,-1 1 1664 0 0,14 0-3968 0 0,13 13-2431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2"/>
    </inkml:context>
    <inkml:brush xml:id="br0">
      <inkml:brushProperty name="width" value="0.05" units="cm"/>
      <inkml:brushProperty name="height" value="0.05" units="cm"/>
      <inkml:brushProperty name="color" value="#008C3A"/>
    </inkml:brush>
  </inkml:definitions>
  <inkml:trace contextRef="#ctx0" brushRef="#br0">37650 14625 8127 0 0,'13'0'5696'0'0,"1"0"-5440"0"0,-1 0 256 0 0,0 0-256 0 0,0 0 480 0 0,0 0-352 0 0,0 0 0 0 0,0 0-128 0 0,1 13 0 0 0,-1-13-32 0 0,0 0 0 0 0,0 0 0 0 0,0 0 0 0 0,0 14 0 0 0,0-14 0 0 0,1 0-96 0 0,-1 0 96 0 0,0 13-96 0 0,0-13-32 0 0,0 0 0 0 0,0 0 96 0 0,0 0-64 0 0,-13-13-64 0 0,14 13-64 0 0,-14-14 64 0 0,0 1-64 0 0,0 0 0 0 0,0-13 64 0 0,0 13-64 0 0,0 0 0 0 0,-14-14 0 0 0,14 14 0 0 0,0 0 0 0 0,0 0 0 0 0,0 0 0 0 0,0 0 0 0 0,0-1 0 0 0,-13 1 64 0 0,0 0-1216 0 0,0 0 896 0 0,-13 13-1056 0 0,13 0 864 0 0,-14-13-960 0 0,14 13 928 0 0,-26-13-288 0 0,26 0 448 0 0,-1 13 256 0 0,28 0 4000 0 0,-1 0-3584 0 0,13 0-32 0 0,0 0 288 0 0,-13 0-384 0 0,14 0 0 0 0,-14 0 32 0 0,13 0 0 0 0,-13 0 0 0 0,14-14 0 0 0,-1 14 0 0 0,-13-13-96 0 0,26 13 192 0 0,-12 0-192 0 0,-14 0-64 0 0,0 0 0 0 0,13 0-32 0 0,1 0 32 0 0,-14 0-32 0 0,0 0 32 0 0,0 0-96 0 0,0 0 0 0 0,-26 0-5312 0 0,0 0 3840 0 0,13 0-13119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3"/>
    </inkml:context>
    <inkml:brush xml:id="br0">
      <inkml:brushProperty name="width" value="0.05" units="cm"/>
      <inkml:brushProperty name="height" value="0.05" units="cm"/>
      <inkml:brushProperty name="color" value="#008C3A"/>
    </inkml:brush>
  </inkml:definitions>
  <inkml:trace contextRef="#ctx0" brushRef="#br0">37424 16319 15039 0 0,'-13'0'2560'0'0,"-13"-13"-1440"0"0,12 0-1120 0 0,1 13 0 0 0,0-13 0 0 0,13 0 0 0 0,-13 13 0 0 0,0-13 0 0 0,-13-27-768 0 0,12 27 512 0 0,-12-13-1568 0 0,13 13-2496 0 0,0-1-736 0 0,13 14-1439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4"/>
    </inkml:context>
    <inkml:brush xml:id="br0">
      <inkml:brushProperty name="width" value="0.05" units="cm"/>
      <inkml:brushProperty name="height" value="0.05" units="cm"/>
      <inkml:brushProperty name="color" value="#008C3A"/>
    </inkml:brush>
  </inkml:definitions>
  <inkml:trace contextRef="#ctx0" brushRef="#br0">36520 15503 17407 0 0,'-27'-13'1920'0'0,"14"-1"-1920"0"0,13 1 64 0 0,-13 0 0 0 0,0 13 0 0 0,-13-26 0 0 0,13 0-160 0 0,-1 12 32 0 0,1-12 0 0 0,-26-13-1472 0 0,26 12 992 0 0,-27-12-2080 0 0,27 26 1728 0 0,-13-13-1920 0 0,26 26-8127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5"/>
    </inkml:context>
    <inkml:brush xml:id="br0">
      <inkml:brushProperty name="width" value="0.05" units="cm"/>
      <inkml:brushProperty name="height" value="0.05" units="cm"/>
      <inkml:brushProperty name="color" value="#008C3A"/>
    </inkml:brush>
  </inkml:definitions>
  <inkml:trace contextRef="#ctx0" brushRef="#br0">35639 14732 16415 0 0,'-13'27'800'0'0,"-1"-27"224"0"0,1-13-960 0 0,0-1 64 0 0,-13-12-160 0 0,13 0-224 0 0,0 13-4608 0 0,13 13-8415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6"/>
    </inkml:context>
    <inkml:brush xml:id="br0">
      <inkml:brushProperty name="width" value="0.05" units="cm"/>
      <inkml:brushProperty name="height" value="0.05" units="cm"/>
      <inkml:brushProperty name="color" value="#008C3A"/>
    </inkml:brush>
  </inkml:definitions>
  <inkml:trace contextRef="#ctx0" brushRef="#br0">35030 14221 17663 0 0,'0'-14'1952'0'0,"-13"14"-1952"0"0,0 0 0 0 0,-14-26 64 0 0,14 13 64 0 0,0 0-64 0 0,-13-13-1600 0 0,13 12 640 0 0,0 1-6176 0 0,13 13-3295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7"/>
    </inkml:context>
    <inkml:brush xml:id="br0">
      <inkml:brushProperty name="width" value="0.05" units="cm"/>
      <inkml:brushProperty name="height" value="0.05" units="cm"/>
      <inkml:brushProperty name="color" value="#008C3A"/>
    </inkml:brush>
  </inkml:definitions>
  <inkml:trace contextRef="#ctx0" brushRef="#br0">34223 13603 16991 0 0,'-26'-13'1888'0'0,"26"0"-1888"0"0,-13 13 0 0 0,0-13 96 0 0,-1 0 128 0 0,-12-14-608 0 0,13 14-896 0 0,0 0-3488 0 0,13 0-832 0 0,0 13-1567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89"/>
    </inkml:context>
    <inkml:brush xml:id="br0">
      <inkml:brushProperty name="width" value="0.1" units="cm"/>
      <inkml:brushProperty name="height" value="0.1" units="cm"/>
      <inkml:brushProperty name="color" value="#E71224"/>
    </inkml:brush>
  </inkml:definitions>
  <inkml:trace contextRef="#ctx0" brushRef="#br0">29395 9608 5151 0 0,'-16'0'512'0'0,"8"0"-512"0"0,0 0 576 0 0,1 0-288 0 0,-1 0 512 0 0,8-9-544 0 0,-8 9 256 0 0,1 0-288 0 0,-1 0-224 0 0,0 0 0 0 0,0 0 64 0 0,8-9-64 0 0,-8 9 224 0 0,1 0-128 0 0,-1 0 416 0 0,0 0-256 0 0,1-9-64 0 0,-1 9-64 0 0,0 0-128 0 0,0 0 64 0 0,0-9 32 0 0,1 9 32 0 0,-1 0-32 0 0,1-9 32 0 0,-2 9-32 0 0,2-10 0 0 0,-1 10 0 0 0,0 0 0 0 0,1 0-32 0 0,-1-9-64 0 0,0 9 64 0 0,-8-10-64 0 0,9 10 64 0 0,-1 0-64 0 0,0-9 0 0 0,1 9 0 0 0,-1 0 0 0 0,0-9 0 0 0,0 9 0 0 0,-7 0 96 0 0,-9-9 0 0 0,17 9-96 0 0,-1 0 0 0 0,0 0 0 0 0,1-9 0 0 0,-1 9-64 0 0,-8 0-32 0 0,8 0 96 0 0,-7 0 0 0 0,7 0 0 0 0,1-10 96 0 0,-1 10-32 0 0,0 0-64 0 0,-8 0 0 0 0,9 0 0 0 0,-1-9 0 0 0,0 9 0 0 0,1 0 0 0 0,-9 0 0 0 0,8-9 0 0 0,0 9 0 0 0,-7-10 0 0 0,7 10 0 0 0,0 0 0 0 0,1 0 0 0 0,-1 0 0 0 0,0 0 64 0 0,1 0 0 0 0,-1-9-64 0 0,0 9 0 0 0,0 0 0 0 0,0-9 0 0 0,1 9-128 0 0,-1 0 0 0 0,0 0 32 0 0,1-10 224 0 0,-2 10 0 0 0,2 0-32 0 0,-1 0-96 0 0,0-9 0 0 0,-7 9 0 0 0,7 0 0 0 0,0 0 0 0 0,0-9 0 0 0,1 9 0 0 0,-1 0 0 0 0,0 0 0 0 0,8-9 0 0 0,-7 9 0 0 0,-1 0 0 0 0,0 0 0 0 0,0 0 0 0 0,1 0 0 0 0,-1-10 0 0 0,0 10 0 0 0,1 0 0 0 0,-1 0 0 0 0,0-9 0 0 0,0 9 0 0 0,-7 0 0 0 0,7 0 0 0 0,8-9 0 0 0,-8 9 0 0 0,0 0 0 0 0,0 0 0 0 0,1 0 0 0 0,-1-10 0 0 0,0 10 0 0 0,1 0 0 0 0,-1 0 0 0 0,0 0 0 0 0,0 0 0 0 0,0 0 0 0 0,1 0-256 0 0,-1-9 160 0 0,0 9 96 0 0,1 0 0 0 0,-1-9 0 0 0,0 9 0 0 0,0 0 0 0 0,1 0 0 0 0,-1-9 0 0 0,0 9 0 0 0,-8 0 0 0 0,9 0 256 0 0,-1 0-160 0 0,8-9-96 0 0,-8 9 0 0 0,1 0 0 0 0,7-10 0 0 0,-8 10 0 0 0,0 0 64 0 0,0 0 0 0 0,0 0 96 0 0,1 0-160 0 0,-1 0 64 0 0,0-9 0 0 0,1 9-64 0 0,-2 0 64 0 0,2 0-64 0 0,7-10 0 0 0,-8 20 0 0 0,0-10 0 0 0,1 0 0 0 0,-1 0 0 0 0,0 0 0 0 0,0 0 64 0 0,1 0 32 0 0,-1 0 96 0 0,0-10-128 0 0,1 10-64 0 0,-1 0 64 0 0,0 0-64 0 0,0 0 64 0 0,0 0 0 0 0,8 10 32 0 0,-7-10 128 0 0,-1 0-160 0 0,8 9-64 0 0,-8-9 64 0 0,1 0-64 0 0,-1 0 0 0 0,-8 0 0 0 0,8 0 0 0 0,1 0 0 0 0,-1 0 96 0 0,0 0 64 0 0,1 0-256 0 0,-2 0 96 0 0,2 10 0 0 0,-1-10 0 0 0,0 0 0 0 0,1 0 0 0 0,-1 0 0 0 0,0 0 0 0 0,0 0 0 0 0,8 9 0 0 0,-7-9 0 0 0,-1 0 0 0 0,0 9 96 0 0,1-9-128 0 0,7 9 32 0 0,-8-9 0 0 0,8 9 96 0 0,-8-9 0 0 0,0 10 0 0 0,0-10-96 0 0,1 9 0 0 0,-1 0 0 0 0,0-9 0 0 0,8 10 0 0 0,-7-10 0 0 0,-2 0 0 0 0,9 9 0 0 0,-7-9 0 0 0,-1 9 0 0 0,0-9 0 0 0,1 9 0 0 0,-1-9 0 0 0,0 10 0 0 0,0-10 0 0 0,8 9 0 0 0,-8-9 0 0 0,1 0 0 0 0,7 9 0 0 0,-8-9 0 0 0,0 10 64 0 0,8-1 0 0 0,-7-9 96 0 0,-1 9 32 0 0,0-9-96 0 0,0 10-160 0 0,1-1-64 0 0,-1-9 128 0 0,8 9 0 0 0,-8-9 64 0 0,8 9-64 0 0,-7-9 64 0 0,7 9-64 0 0,-9 1 0 0 0,9-1 64 0 0,-7 1 96 0 0,7-1 0 0 0,-8 0-160 0 0,8 0 0 0 0,0 0 0 0 0,-8-9 64 0 0,8 9 0 0 0,0 1 0 0 0,-7 0-64 0 0,7-1 160 0 0,0 0-96 0 0,-8 0 0 0 0,8 0 0 0 0,0 0 0 0 0,0 1-64 0 0,0-1 0 0 0,0 1 0 0 0,0-1 0 0 0,0 0 0 0 0,0 0 0 0 0,0 0 0 0 0,0 0 0 0 0,0 1 0 0 0,0 0 0 0 0,0-1 0 0 0,0 0 0 0 0,0 0 0 0 0,0 0 64 0 0,0 1 32 0 0,-8-1 0 0 0,8 0 0 0 0,0 1 0 0 0,0-1 64 0 0,0 0 192 0 0,0 0-160 0 0,0 1-192 0 0,0-1-64 0 0,0 0-96 0 0,0 0 160 0 0,0 1 96 0 0,0 8 32 0 0,0-8-128 0 0,0-1 0 0 0,0 0 0 0 0,0 0 0 0 0,0 1 0 0 0,0-1 0 0 0,0 0 0 0 0,0 10 0 0 0,0-10-96 0 0,0 0 96 0 0,0 0 0 0 0,8-9 0 0 0,-8 10 0 0 0,0-1 0 0 0,0 1 0 0 0,0-1 0 0 0,0 0 0 0 0,0 0 0 0 0,0 0 0 0 0,0 1 0 0 0,0-1 0 0 0,0 1 0 0 0,0 8 0 0 0,0-9 0 0 0,0 0 96 0 0,8 0 0 0 0,-8 1 0 0 0,0-1 0 0 0,0 1-96 0 0,0-1 0 0 0,0 0 0 0 0,7 0 0 0 0,-7 0 64 0 0,0 1 0 0 0,0-1-64 0 0,8 1 0 0 0,-8-1 64 0 0,0 0 32 0 0,0 0 0 0 0,8 0 0 0 0,-8 1 0 0 0,0-1-96 0 0,7 0 0 0 0,-7 1 64 0 0,0-1-64 0 0,9 0 256 0 0,-2 10 288 0 0,-7-1-288 0 0,8 1-256 0 0,0-10 0 0 0,-8 0 0 0 0,0 10 0 0 0,7-19-64 0 0,-7 18 64 0 0,8 1 64 0 0,-8-9 32 0 0,8-10-96 0 0,-8 9 0 0 0,0 0 0 0 0,8 0 0 0 0,-8 9 64 0 0,0-8-64 0 0,7 0 96 0 0,-7-1-32 0 0,0 9-64 0 0,8 0 0 0 0,0-8 0 0 0,-8-1 0 0 0,0 1 64 0 0,0-1-64 0 0,7 0 64 0 0,-7 0-64 0 0,0 0 0 0 0,8 0 0 0 0,-8 1 0 0 0,0 0 0 0 0,0-1 0 0 0,8-9 64 0 0,-8 9-64 0 0,0 0 0 0 0,0 0 0 0 0,0 0 0 0 0,8 1 0 0 0,-8-1 64 0 0,8 10-64 0 0,-8-10 64 0 0,0 0-64 0 0,0 1 0 0 0,7-10 0 0 0,-7 9 0 0 0,0 0 64 0 0,0 0-64 0 0,8-9 0 0 0,-8 10 0 0 0,0-1 64 0 0,8 0-64 0 0,-8 1 0 0 0,7-1 0 0 0,-7 0 0 0 0,9-9 64 0 0,-9 9-64 0 0,7 1 64 0 0,-7 8 32 0 0,8-8-96 0 0,-8-1 64 0 0,8 0-64 0 0,-8 0 64 0 0,0 0-64 0 0,7 1 0 0 0,-7-1 0 0 0,8 1 0 0 0,-8-1 0 0 0,8 9 64 0 0,-8-9-64 0 0,8 1 64 0 0,0-1-64 0 0,-8 1 0 0 0,7-10 0 0 0,-7 9 0 0 0,0 0 64 0 0,8 0-64 0 0,-8 0 0 0 0,0 0 0 0 0,8-9 0 0 0,-8 10 0 0 0,0-1 0 0 0,7 1 0 0 0,1-1 0 0 0,-8 0 0 0 0,0 0 0 0 0,8 10 64 0 0,-8-10 0 0 0,8 1-64 0 0,-8-1 0 0 0,7 0 64 0 0,-7 0-64 0 0,0 0 0 0 0,8 10 0 0 0,0-19 64 0 0,-1 19-64 0 0,-7-10 64 0 0,0 0-64 0 0,9 0 64 0 0,-2 1-64 0 0,-7-1 0 0 0,8 0 0 0 0,-8 1 0 0 0,8-1 0 0 0,-8 0 0 0 0,7 0 64 0 0,-7 1-64 0 0,8-1 0 0 0,-8 9 0 0 0,8-8 0 0 0,0-1 64 0 0,-8 1-64 0 0,8-1 0 0 0,-8 0 0 0 0,0 0 0 0 0,7 0 0 0 0,-7 0 0 0 0,0 1 64 0 0,8 0-64 0 0,0-1 0 0 0,-8 9 0 0 0,0-9 0 0 0,7 0 0 0 0,-7 1 0 0 0,0 9 64 0 0,0-10-64 0 0,8 0 0 0 0,-8 9 0 0 0,8-9 0 0 0,-8 1 0 0 0,8 9 0 0 0,-8-10 0 0 0,8 0 0 0 0,-8 0 0 0 0,7 10 64 0 0,-7-10-64 0 0,8 1 0 0 0,-8-1 0 0 0,8 19 0 0 0,-1-19 64 0 0,-7 0-64 0 0,16 19 160 0 0,-16-19-32 0 0,8 1 0 0 0,-8 8 0 0 0,7-9-64 0 0,-7 1-64 0 0,8-1 64 0 0,-8 0-64 0 0,8 1 96 0 0,-1 8-32 0 0,-7-9-64 0 0,9 10 64 0 0,-9-10-64 0 0,7 10 64 0 0,-7-10-64 0 0,0 0 0 0 0,8 0 0 0 0,-8 1 0 0 0,8-1 0 0 0,-8 1 0 0 0,0-1 0 0 0,7 0 64 0 0,-7 0-64 0 0,0 0 0 0 0,8 10 64 0 0,0 0-64 0 0,-8-10 0 0 0,0 0 0 0 0,0 0 64 0 0,8 0-64 0 0,-8 1 64 0 0,0-1-64 0 0,8 1 96 0 0,-8-1-96 0 0,0 0 0 0 0,0 0 64 0 0,7 0-64 0 0,-7 1 64 0 0,0-1-64 0 0,8 0 64 0 0,-8 1-64 0 0,0-1 64 0 0,0 0-64 0 0,0 0 0 0 0,0 1 128 0 0,8-10-64 0 0,-8 9 0 0 0,0 0 0 0 0,0 1-64 0 0,7 8 0 0 0,-7-9 64 0 0,0 1-64 0 0,0-1 64 0 0,0 0 0 0 0,9 0-64 0 0,-9 1 0 0 0,0-1 0 0 0,0 1 64 0 0,0-1-64 0 0,0 0 0 0 0,0 0 64 0 0,0 0-64 0 0,7 1 0 0 0,-7-1 0 0 0,0 1 64 0 0,0-1-64 0 0,0 0 0 0 0,0 9 64 0 0,0-9-64 0 0,0 1 0 0 0,0-1 0 0 0,0 1 64 0 0,0-1-64 0 0,0 0 96 0 0,0 0-96 0 0,0 0 0 0 0,-7-9 0 0 0,7 9 0 0 0,0 1 0 0 0,0 0 0 0 0,0-1-96 0 0,0 0 96 0 0,0 0 0 0 0,0 0 0 0 0,-9 0 0 0 0,9 1 0 0 0,0-1 0 0 0,0 1 0 0 0,0-1 0 0 0,-7 0 0 0 0,7 0 0 0 0,0 10 0 0 0,-8-10 0 0 0,8 0 0 0 0,0 1 0 0 0,0-1 0 0 0,0 0 0 0 0,0 1 0 0 0,0-1 0 0 0,-8 9 0 0 0,8-8 0 0 0,0-1 0 0 0,0 0 0 0 0,0 1 0 0 0,-7-1 0 0 0,7 0 0 0 0,0 0 0 0 0,0 0 0 0 0,-8 10 0 0 0,8-9 64 0 0,0-1-64 0 0,0 0 0 0 0,-8 0 0 0 0,8 0 0 0 0,0 1 0 0 0,0-1 0 0 0,0 1 0 0 0,0-1 0 0 0,-8 0 0 0 0,8 0 0 0 0,0 0 0 0 0,-8 0 0 0 0,8 1 0 0 0,0-1 0 0 0,0 1 0 0 0,-7-1 0 0 0,7 0 0 0 0,-8 9 0 0 0,8-8 0 0 0,-8 9 0 0 0,8-10 0 0 0,0 0 0 0 0,-7 0 0 0 0,7 10 0 0 0,0-10 0 0 0,-9 10 0 0 0,9-10 0 0 0,-7 0 0 0 0,7 0 0 0 0,-8 1 0 0 0,8-1 0 0 0,-8 0 64 0 0,1 1-64 0 0,7-1 0 0 0,0 0 0 0 0,-8 10 0 0 0,0-19 64 0 0,8 9-64 0 0,-8-9 0 0 0,8 9 0 0 0,-15 0 0 0 0,15 1 0 0 0,0-1 0 0 0,-8 1 64 0 0,1-10-64 0 0,-1 18 96 0 0,0-18-96 0 0,8 18 0 0 0,-8-18 0 0 0,8 10 0 0 0,-8-10 0 0 0,8 9-96 0 0,-7 1 96 0 0,-1-1 0 0 0,0 0 0 0 0,1 0 0 0 0,7 0 0 0 0,-8 0 0 0 0,0 1 0 0 0,8-1 0 0 0,-8-9 0 0 0,0 10 96 0 0,8-1-96 0 0,-7-9 0 0 0,7 9 0 0 0,-8-9 0 0 0,8 9 0 0 0,-8-9 0 0 0,8 9 0 0 0,-7 0 0 0 0,-2 1 0 0 0,9 0 0 0 0,-7-10 0 0 0,7 9 0 0 0,-8 0 0 0 0,0 0 0 0 0,1 0 64 0 0,-1-9-64 0 0,8 9 0 0 0,-8 1 0 0 0,0-1 0 0 0,1 1 0 0 0,-1-1 0 0 0,8 0 0 0 0,-8-9 0 0 0,8 9 64 0 0,-7-9-64 0 0,7 10 64 0 0,-8-10-64 0 0,0 9 0 0 0,8 0 0 0 0,-8-9 0 0 0,0 10 0 0 0,1-10 0 0 0,7 9 0 0 0,-8-9 0 0 0,0 9 0 0 0,1-9 96 0 0,-2 9 0 0 0,2 1-96 0 0,-1-10 0 0 0,8 9 0 0 0,-8-9 0 0 0,1 9 0 0 0,-1-9 0 0 0,8 9 0 0 0,-8-9 0 0 0,0 10 0 0 0,8-1 0 0 0,-8-9 64 0 0,1 0-64 0 0,-1 9 0 0 0,0 1 64 0 0,1-1-64 0 0,-1-9 0 0 0,0 0 0 0 0,0 9 0 0 0,1-9 64 0 0,7 9 0 0 0,-8-9 0 0 0,0 9 0 0 0,1-9-64 0 0,-2 10 0 0 0,2-1 0 0 0,-1-9 0 0 0,8 10 0 0 0,-8-1 0 0 0,1-9 0 0 0,-1 9 128 0 0,0 0 192 0 0,0-9-160 0 0,0 9-160 0 0,1-9 0 0 0,7 10 0 0 0,-8-1 0 0 0,0-9 0 0 0,1 10-128 0 0,-1-1-128 0 0,0 0 320 0 0,0-9 64 0 0,8 9-32 0 0,-15 0 32 0 0,7 0-128 0 0,0-9 0 0 0,1 0 0 0 0,-1 10 0 0 0,8 0 0 0 0,-8-10 0 0 0,0 9 0 0 0,1 0 0 0 0,-1-9 0 0 0,0 9 0 0 0,1-9 0 0 0,-2 9 0 0 0,2 0 0 0 0,-1-9 0 0 0,0 10 0 0 0,1-10 0 0 0,-1 0 0 0 0,0 9 0 0 0,0-9 0 0 0,8 10 0 0 0,-8-10 0 0 0,1 0 0 0 0,-1 9 0 0 0,-7-9 0 0 0,6 9 0 0 0,2-9 0 0 0,-1 9 0 0 0,0-9 0 0 0,1 0 0 0 0,-1 9 0 0 0,0-9 0 0 0,-7 10 0 0 0,7-1 0 0 0,0-9 0 0 0,1 9 0 0 0,-1-9 0 0 0,0 0 0 0 0,0 0 0 0 0,0 10 0 0 0,1-10 0 0 0,-1 9 0 0 0,0-9 0 0 0,1 9 0 0 0,-1-9 0 0 0,0 0 0 0 0,0 9 0 0 0,-7-9 0 0 0,7 10 0 0 0,0-10 0 0 0,0 9 0 0 0,0-9 0 0 0,-7 9 0 0 0,7-9 0 0 0,-7 10 0 0 0,7-10 0 0 0,0 0 0 0 0,1 9 0 0 0,-9-9 0 0 0,9 9 0 0 0,-1-9 0 0 0,0 0 0 0 0,-8 9 0 0 0,9-9 0 0 0,-1 10 0 0 0,0-10 0 0 0,1 9 0 0 0,-9-9 0 0 0,16 9 0 0 0,-16-9 0 0 0,9 0 0 0 0,-1 9 0 0 0,-8-9 0 0 0,16 10 0 0 0,-15-10 0 0 0,7 9 0 0 0,0-9 0 0 0,1 10 0 0 0,-9-10 0 0 0,8 9 0 0 0,1-9 0 0 0,-1 9 0 0 0,0-9 0 0 0,-8 0 0 0 0,1 9 0 0 0,7-9 0 0 0,-7 0 0 0 0,7 0 0 0 0,0 0 0 0 0,0 9 0 0 0,1-9 0 0 0,-1 0 0 0 0,-7 0 0 0 0,-1 10 0 0 0,8-10 0 0 0,0 0 0 0 0,1 0 0 0 0,-1 0 0 0 0,0 0 0 0 0,-7 0 0 0 0,7 0 0 0 0,0 0 0 0 0,1 0 0 0 0,-1 0 0 0 0,0 0 0 0 0,0 0 0 0 0,0 0 0 0 0,1 0 0 0 0,-1 0 0 0 0,0 0 0 0 0,1 9 0 0 0,-1-9 0 0 0,0 0 0 0 0,0 0 0 0 0,0 0 0 0 0,1 0 0 0 0,-1 0 0 0 0,0 0 0 0 0,1-9 0 0 0,-2 9 0 0 0,2 0 0 0 0,-1 0 0 0 0,0 0 0 0 0,1 0 0 0 0,-1 0 0 0 0,0 0 0 0 0,0 0 0 0 0,1 0 0 0 0,-1 0 0 0 0,0-10 0 0 0,1 10 0 0 0,-1 0 0 0 0,0 0 0 0 0,0 0 0 0 0,0 0 0 0 0,1-9 0 0 0,-1 9 0 0 0,0 0 0 0 0,1 0 0 0 0,-2 0 0 0 0,2-9 0 0 0,-1 9 0 0 0,-7 0 0 0 0,7 0 0 0 0,0 0 0 0 0,8-9 0 0 0,-16 9 0 0 0,9 0 0 0 0,-1-9-128 0 0,0 9 0 0 0,1 0 32 0 0,-9 0 96 0 0,8 0 128 0 0,1 0 0 0 0,-1 0-32 0 0,0-10-96 0 0,-7 10 0 0 0,-1 0 0 0 0,8-9 0 0 0,-7 9 0 0 0,7 0 0 0 0,1 0 0 0 0,-9-10 0 0 0,8 10 0 0 0,0-9 0 0 0,-7 9 0 0 0,7 0 0 0 0,-8-9 0 0 0,9 9 0 0 0,-1-9 0 0 0,-7 9 0 0 0,7-10 0 0 0,-8 10 0 0 0,9 0 0 0 0,-1-9 0 0 0,-7 9 0 0 0,6-9 0 0 0,-6 9 0 0 0,7-9 0 0 0,1 9 0 0 0,-9 0 0 0 0,8-10 0 0 0,0 10 0 0 0,-7 0 0 0 0,7-9 0 0 0,-7 9 0 0 0,7-9 0 0 0,0 9 0 0 0,-7 0 0 0 0,7-10 0 0 0,-8 10 0 0 0,9-9 0 0 0,-9 9 0 0 0,9 0 0 0 0,-9-9 0 0 0,8 9 0 0 0,0-9 0 0 0,-7 9 0 0 0,0-10 0 0 0,7 10 0 0 0,-8-9 0 0 0,8 9 0 0 0,1-9 0 0 0,-9 9 0 0 0,9-10 0 0 0,-9 10 0 0 0,8 0 0 0 0,-7-9 0 0 0,7 0 0 0 0,-8 9 0 0 0,9-9 0 0 0,-9 9 0 0 0,9 0 0 0 0,-1-9 0 0 0,-8 9 0 0 0,1-10 0 0 0,7 1 0 0 0,0 9 0 0 0,-8-10 0 0 0,9 10 0 0 0,-9-9 0 0 0,9 0 0 0 0,-9 9-128 0 0,8-9 0 0 0,1 0-32 0 0,-9 0 0 0 0,9 9 160 0 0,-1-10 0 0 0,0 0 0 0 0,-8 1 0 0 0,9 9 0 0 0,-1-9 0 0 0,-7 0 0 0 0,7 9 0 0 0,0-9 0 0 0,0 0 0 0 0,-7 9 0 0 0,7-10 0 0 0,0 1 0 0 0,1 9 0 0 0,-9-10 0 0 0,8 10 0 0 0,-7-9 0 0 0,7 0 0 0 0,0 9 0 0 0,-7 0 0 0 0,7-9 0 0 0,0 0 0 0 0,-7 9 0 0 0,7-10 0 0 0,0 1 0 0 0,0 9 0 0 0,-7-10 0 0 0,7 1 0 0 0,1 9 0 0 0,-2-9 0 0 0,2 9 0 0 0,-9-9 0 0 0,9 9 0 0 0,-1-9 0 0 0,0-1 0 0 0,0 10 0 0 0,0-9-128 0 0,1 9 32 0 0,-1-9 0 0 0,-15-1 0 0 0,15 1 96 0 0,0 0 0 0 0,1 0 0 0 0,-1 9 0 0 0,0-10 0 0 0,1 10 0 0 0,-2-9 0 0 0,2 0 192 0 0,-1 9-96 0 0,0-9-96 0 0,1-1 0 0 0,-1 10 64 0 0,0-9-64 0 0,8 0 0 0 0,-8 9 0 0 0,0-10 0 0 0,1 1-160 0 0,-1 0 96 0 0,0 0 64 0 0,1-1 0 0 0,-1 10 0 0 0,8-9 0 0 0,-8 9 0 0 0,0-10-64 0 0,0-8 64 0 0,1 18 0 0 0,-1-9 0 0 0,0 0 0 0 0,8 0 0 0 0,-7 9 0 0 0,7-10 0 0 0,-8 0 0 0 0,0 1-64 0 0,0 9 128 0 0,8-9-64 0 0,-7 0 0 0 0,7 0 0 0 0,-8 9 0 0 0,0-9 0 0 0,8-1 0 0 0,-7 1 0 0 0,7-1 0 0 0,-9 10 0 0 0,2-9 0 0 0,7 0 0 0 0,-8 0 0 0 0,0 0-64 0 0,1 0 64 0 0,-1-1 64 0 0,8 1-64 0 0,-8-1 0 0 0,0-8 0 0 0,0 18-64 0 0,1-9 64 0 0,7 0 0 0 0,-8-1 0 0 0,8 1 0 0 0,-8-1 0 0 0,8 1 0 0 0,-7 0 0 0 0,-2 0 0 0 0,9-1 0 0 0,-7 1 0 0 0,-1 0 0 0 0,0 0 0 0 0,8-1 0 0 0,-7 1 0 0 0,7 0 0 0 0,-8-1 0 0 0,8 1 0 0 0,-8 0-64 0 0,0 0 64 0 0,8-1 0 0 0,-7 1 0 0 0,-1 9 0 0 0,8-19 0 0 0,-8 10 0 0 0,1 0 0 0 0,-1 0 0 0 0,8 0 0 0 0,-8-1 0 0 0,8 1 0 0 0,-8-1 0 0 0,8 1 0 0 0,-8 9 0 0 0,1-9 0 0 0,7 0 0 0 0,-8 0 0 0 0,8-1 0 0 0,-8 10 0 0 0,8-9 0 0 0,-7-1 0 0 0,7 1 0 0 0,-8 9 0 0 0,8-9 0 0 0,-8 0 0 0 0,8 0 0 0 0,-8 9 0 0 0,8-9 0 0 0,0-1 0 0 0,0 1 0 0 0,-8-1 0 0 0,8 1 0 0 0,-7 0 0 0 0,7 0 0 0 0,-8 0 0 0 0,8-1 0 0 0,-8 1 0 0 0,8-1 0 0 0,-8 10 0 0 0,8-9 0 0 0,0 0 0 0 0,0 0 0 0 0,-8 0 0 0 0,8-1-64 0 0,-7 1 64 0 0,7 0 0 0 0,-8-1-64 0 0,8 1 64 0 0,0 0 0 0 0,-8 0 0 0 0,8-1 0 0 0,0 1 0 0 0,-7 0 0 0 0,7-1-64 0 0,0 1 64 0 0,-8 9 0 0 0,8-9 0 0 0,0 0 0 0 0,0-1 0 0 0,-8 1 0 0 0,8 0 0 0 0,-8 0 0 0 0,8-1 0 0 0,-7 1 0 0 0,-1-10 0 0 0,8 10 0 0 0,0 0 0 0 0,-8 9 0 0 0,8-9 0 0 0,0 0 0 0 0,-7 9 0 0 0,7-10 0 0 0,0 0 0 0 0,-8 1 0 0 0,8 0 0 0 0,0 0 0 0 0,-8 0 0 0 0,8 0 0 0 0,0-1 0 0 0,-8 1 0 0 0,8-1 0 0 0,0 1 0 0 0,-8 0 0 0 0,8 0 0 0 0,0 0 0 0 0,0 0 0 0 0,-7-1-64 0 0,7 1 64 0 0,0-1 0 0 0,0 1 0 0 0,0 0 0 0 0,0 0 0 0 0,-8 0 0 0 0,8-1 0 0 0,0 1 0 0 0,0-1 0 0 0,0 1 0 0 0,0 0 0 0 0,0 0 0 0 0,-8-1 0 0 0,8-8 0 0 0,0 9 0 0 0,0-1 0 0 0,0 1 0 0 0,-7 0 0 0 0,7-1 0 0 0,0 1 0 0 0,0 0 0 0 0,0 0 0 0 0,0-1 0 0 0,0 1 0 0 0,0 0 0 0 0,0-1 0 0 0,-9 10 0 0 0,9-9 0 0 0,0 0 0 0 0,0 0 0 0 0,0 0 0 0 0,0-1 0 0 0,0 1 0 0 0,0-1 0 0 0,0 1 0 0 0,0 0 0 0 0,0 0 0 0 0,0 0 0 0 0,0-1 0 0 0,0 1 0 0 0,0-1 0 0 0,0 1-64 0 0,0 0 64 0 0,0 0 0 0 0,0 0 0 0 0,-7 0-64 0 0,7-1 64 0 0,0 1 0 0 0,0-1-64 0 0,0 1 64 0 0,0 0 64 0 0,0 0-64 0 0,0 0 0 0 0,0-1-96 0 0,0 1 96 0 0,0-1 0 0 0,0 1 0 0 0,0 0 0 0 0,0 0 0 0 0,0 0 0 0 0,0-1 64 0 0,0 1-64 0 0,0 0 0 0 0,0-1 0 0 0,0 1-64 0 0,0 0 64 0 0,0 0 0 0 0,0-1 0 0 0,0 1 64 0 0,0 0-64 0 0,0-1 0 0 0,0 1-96 0 0,-8 9 96 0 0,8-9 96 0 0,0 0-96 0 0,0-1 0 0 0,0-8-96 0 0,0 9 96 0 0,0-1-64 0 0,0 1 64 0 0,0-1 0 0 0,0 1 0 0 0,0 0 0 0 0,0 0 0 0 0,0 0 0 0 0,0 0 0 0 0,0-1 0 0 0,0 0 0 0 0,0 1 0 0 0,0 0 0 0 0,0 0 0 0 0,0 0 0 0 0,0 0 0 0 0,0-1 0 0 0,0 1 0 0 0,0-1 0 0 0,-8 1 0 0 0,8 0 0 0 0,0 0 0 0 0,0 0 0 0 0,-7 0 0 0 0,7-1 0 0 0,0 0 0 0 0,0 1 0 0 0,0 0 0 0 0,0 0 0 0 0,0 0 0 0 0,0 0 0 0 0,0-1 0 0 0,0 1 0 0 0,-8-1 0 0 0,8 1 0 0 0,0-9 0 0 0,0 8 0 0 0,0 1 0 0 0,0 0 0 0 0,0-10 0 0 0,-8 10 0 0 0,8 0 0 0 0,0-1 0 0 0,0 1 0 0 0,0 0 0 0 0,0-19 0 0 0,0 19 0 0 0,0-1 0 0 0,0 1 0 0 0,0-18 0 0 0,0 17 0 0 0,0 1 0 0 0,0-1 0 0 0,0 1 0 0 0,0-9 0 0 0,0 9 0 0 0,8-1 0 0 0,-8 1 0 0 0,0-1 0 0 0,0 1 0 0 0,0 0 0 0 0,0 0 0 0 0,0 0 0 0 0,0 0 0 0 0,0-1 0 0 0,0 1 0 0 0,8-1 0 0 0,-8 1 0 0 0,0 0 0 0 0,0 0 0 0 0,0 0 0 0 0,0-1 0 0 0,0 1 0 0 0,0-1 0 0 0,7 1 0 0 0,-7 0 0 0 0,0 0 0 0 0,0 0 0 0 0,8-1 0 0 0,-8 1 0 0 0,0 0 0 0 0,0-1 0 0 0,0 1 0 0 0,8 9 0 0 0,-8-9 0 0 0,0 0 0 0 0,0-1 0 0 0,0 1 0 0 0,7 0 0 0 0,-7-1 0 0 0,0 1 0 0 0,0 0-64 0 0,0 0 64 0 0,0-1 0 0 0,0 1 0 0 0,9 9 0 0 0,-9-9 0 0 0,0 0 0 0 0,0-1 0 0 0,0 1 0 0 0,0-1 0 0 0,7 1-96 0 0,-7 0 96 0 0,8 0 0 0 0,-8 0-64 0 0,0 0 64 0 0,8-1 0 0 0,-8 0 0 0 0,0 1 0 0 0,0 0 0 0 0,7 0 0 0 0,-7 0 64 0 0,0 0-64 0 0,0-10 0 0 0,8 19 0 0 0,-8-10 0 0 0,0 1 0 0 0,0-9 0 0 0,8 9 0 0 0,-8 0 0 0 0,0-1 0 0 0,8-9 0 0 0,-8 10 0 0 0,8 0 0 0 0,-8 0 0 0 0,0 0-64 0 0,0-1 64 0 0,0 1-128 0 0,0-1 128 0 0,7 1 0 0 0,-7 0 0 0 0,0 0 96 0 0,8-1-96 0 0,-8 1 0 0 0,0 0-96 0 0,0 0 96 0 0,0-1 0 0 0,8 1 0 0 0,-8 0 0 0 0,0-1 64 0 0,7 1-64 0 0,-7 0 0 0 0,0 0 0 0 0,8-1 0 0 0,-8 1 0 0 0,8 0 0 0 0,-8-1 0 0 0,0 1 0 0 0,8 9 0 0 0,-8-9 0 0 0,7 0 0 0 0,-7 0 0 0 0,0-1 0 0 0,8 10 0 0 0,-8-9 0 0 0,8-1 0 0 0,-8 1 0 0 0,7 0 0 0 0,-7 0 0 0 0,8 0 0 0 0,-8-1 64 0 0,8 1-64 0 0,-8-1 0 0 0,8 1 0 0 0,-8 0 0 0 0,8 0 0 0 0,-1 0-96 0 0,-7 0 96 0 0,8-1 0 0 0,-8 1 0 0 0,0-1 0 0 0,8 10 0 0 0,-8-9 0 0 0,8 0 0 0 0,-8 0 0 0 0,8 0 0 0 0,-8-1 160 0 0,7 1-224 0 0,-7-1 64 0 0,8 1-128 0 0,-8 0 128 0 0,8 9 0 0 0,-8-9 0 0 0,0 0 0 0 0,7 9 0 0 0,-7-10 0 0 0,8 1 0 0 0,-8 0 0 0 0,8 9 0 0 0,-8-10 0 0 0,8 1 64 0 0,-8 0 0 0 0,0 0-64 0 0,8-1 0 0 0,-8 1 0 0 0,7 9 0 0 0,-7-9-64 0 0,8-1 64 0 0,0 10 0 0 0,-8-9 0 0 0,7 9 0 0 0,-7-9 0 0 0,0 0 0 0 0,8 9 0 0 0,-8-10 0 0 0,8 10 0 0 0,-8-9 0 0 0,8 0 0 0 0,-8 0 64 0 0,7 9 0 0 0,1-10-64 0 0,-8 1-192 0 0,8 0 128 0 0,-1-10 64 0 0,2 19 0 0 0,-9-9 0 0 0,7 0 0 0 0,-7 0 64 0 0,8-1 0 0 0,0 0 32 0 0,-8 1-96 0 0,7 0 0 0 0,-7 0-64 0 0,8 9-32 0 0,-8-9 32 0 0,8 0 64 0 0,-8-1 0 0 0,8 10 0 0 0,-8-9 0 0 0,8-1 0 0 0,-8 1 0 0 0,7 9 0 0 0,1-18 0 0 0,-8 9 0 0 0,8 0 0 0 0,-8-1 0 0 0,7 0 0 0 0,-7 1 0 0 0,9 0 0 0 0,-9 0 0 0 0,7 0 0 0 0,-7 0 0 0 0,8-1 0 0 0,0 1 0 0 0,-8-1 0 0 0,7 10 0 0 0,-7-9 0 0 0,8 0 0 0 0,0 0 0 0 0,0 0 0 0 0,-8-1 0 0 0,7 10 0 0 0,-7-9 0 0 0,8 0 0 0 0,0-1 0 0 0,-1 1 64 0 0,1 0 0 0 0,-8-1-64 0 0,8 1 96 0 0,0 0-96 0 0,-8 0 0 0 0,8-1 0 0 0,-1 10-64 0 0,-7-9 64 0 0,8 0-96 0 0,0-1 96 0 0,-1 1-64 0 0,-7 0 64 0 0,8 0 0 0 0,-8 0 0 0 0,8-1 0 0 0,0 1 0 0 0,-8-1 0 0 0,8 1 0 0 0,-1 0 0 0 0,-7 0 0 0 0,8-10 0 0 0,-8 10 0 0 0,8-1 0 0 0,-1 1 0 0 0,-7 0 0 0 0,9 0 0 0 0,-2 9 0 0 0,-7-9 0 0 0,8 0 0 0 0,-8-1 0 0 0,8 1 64 0 0,-1-1-64 0 0,-7 1 0 0 0,8 9 0 0 0,-8-9 0 0 0,0 0 0 0 0,8 0 0 0 0,0-1 0 0 0,-1 1 0 0 0,-7-1 0 0 0,8 10 0 0 0,0-9 0 0 0,-8 0 0 0 0,7 0 0 0 0,1 0 96 0 0,0-1-96 0 0,0 1 96 0 0,0 0-96 0 0,-8-1 0 0 0,7 1-96 0 0,1 0 96 0 0,0 0 64 0 0,-1 9-64 0 0,-7-10 0 0 0,9 1 0 0 0,-2 9 0 0 0,-7-9 0 0 0,8-1 0 0 0,0 1-160 0 0,-1 9 96 0 0,1-9 64 0 0,-8 0 0 0 0,0-1 0 0 0,8 10 0 0 0,0-9 0 0 0,-8 0 0 0 0,8 9 64 0 0,-1-9-64 0 0,-7-1 0 0 0,8 1 0 0 0,0 0 0 0 0,-1-1-64 0 0,-7 1 64 0 0,8 0 0 0 0,0 9 0 0 0,0-9 0 0 0,-8 0 0 0 0,7-1 0 0 0,1 0 0 0 0,0 1 0 0 0,-1 9 96 0 0,-7-9-96 0 0,9 0 64 0 0,-2 9-64 0 0,-7-9 64 0 0,8 0-64 0 0,0-1 0 0 0,-1 10 0 0 0,1-9 0 0 0,0-1 0 0 0,0 1 0 0 0,0 0 0 0 0,-1 0 0 0 0,1 0 0 0 0,0 0 0 0 0,-1-1 0 0 0,1 0 0 0 0,0 1 0 0 0,-8 0 0 0 0,8 0 0 0 0,0 9 0 0 0,-8-9 0 0 0,15-10 0 0 0,0 0 0 0 0,-7 19 0 0 0,0-9 0 0 0,0 0 0 0 0,-1 0 0 0 0,1 9 0 0 0,0-9 0 0 0,-8-1 0 0 0,7 1 0 0 0,2 0 0 0 0,-2-1 0 0 0,1 10 0 0 0,-8-9 0 0 0,8 0 0 0 0,-1-1 0 0 0,1 1 0 0 0,0 9 0 0 0,0-9 0 0 0,0 0 0 0 0,-1-1 0 0 0,1 1 0 0 0,0 9 0 0 0,-1-9 0 0 0,-7-1 0 0 0,9 1 0 0 0,6 0 0 0 0,-7 0 0 0 0,-1 0 0 0 0,9-1 0 0 0,-16 1 0 0 0,8-1 0 0 0,-1 1 0 0 0,1 9 0 0 0,0-9 0 0 0,-1 0 0 0 0,1 9 0 0 0,0-9 0 0 0,0 9 0 0 0,0-10 0 0 0,-8 1 0 0 0,7 9 0 0 0,9-19 0 0 0,-9 19 0 0 0,1-9 0 0 0,0 9 0 0 0,0-9 0 0 0,0 0 0 0 0,-1 9 0 0 0,-7-9 0 0 0,8-1 0 0 0,7 10 0 0 0,-15-9 0 0 0,9-1 0 0 0,-2 1 0 0 0,1 9 0 0 0,0-9 0 0 0,-1 0 0 0 0,1 9 0 0 0,-8-9 0 0 0,8-1 0 0 0,0 1 0 0 0,-1-1 0 0 0,1 10 0 0 0,0-9 0 0 0,-1 0 0 0 0,1 9 0 0 0,-8-9 0 0 0,8 0 0 0 0,0-1 0 0 0,0 1 0 0 0,-1 0 0 0 0,-7-1 0 0 0,8 10 0 0 0,0-9 0 0 0,-1 0 0 0 0,2 0 0 0 0,6-1 0 0 0,-15 1 0 0 0,8 0 0 0 0,-1 9 0 0 0,1-10 0 0 0,0 1 0 0 0,0 9 0 0 0,0-9 0 0 0,-1 0 0 0 0,1-1 0 0 0,-1 10 0 0 0,1-9 0 0 0,0 0 0 0 0,0 0 0 0 0,0-1 0 0 0,-1 10 0 0 0,1-9 0 0 0,0 9 0 0 0,-1-9 0 0 0,9-1 0 0 0,-16 1 0 0 0,8 9 0 0 0,0-9 0 0 0,-1 0 0 0 0,1-1 0 0 0,0 1 0 0 0,0 9 0 0 0,0-10 0 0 0,-1 1 0 0 0,1 0 0 0 0,0 9 0 0 0,-8-9 0 0 0,7 0 0 0 0,1 9 64 0 0,0-9-64 0 0,0-1 64 0 0,-1 1-64 0 0,1-1 0 0 0,-8 1 0 0 0,8 9 0 0 0,-1-9 0 0 0,1 0 0 0 0,0 0 0 0 0,0 0 0 0 0,0-1 0 0 0,-1 0 0 0 0,1 1 0 0 0,7 0 0 0 0,-6 9 0 0 0,-9-9 0 0 0,7 0 0 0 0,1 0 0 0 0,0-1 0 0 0,-1 10 0 0 0,1-9 0 0 0,0-1 0 0 0,0 10 0 0 0,0-9 0 0 0,-1 0 0 0 0,1 0 0 0 0,0 0 0 0 0,-1-1 0 0 0,1 10 0 0 0,8-19 0 0 0,-9 19 0 0 0,1-9 0 0 0,0 0 0 0 0,-1 0 0 0 0,2-1 0 0 0,-2 10 0 0 0,1-9 0 0 0,0 0 0 0 0,-1 0 0 0 0,1 9 0 0 0,0-10 0 0 0,0 1 0 0 0,0 0 0 0 0,-1 9 0 0 0,1-10 0 0 0,0 1 0 0 0,-1 0 0 0 0,9 0 0 0 0,-16 0 0 0 0,8-1 0 0 0,0 1 0 0 0,7 9 0 0 0,1-19 0 0 0,-9 10 0 0 0,1 0 0 0 0,0 0 0 0 0,-1-1 0 0 0,1 1 0 0 0,0-1 0 0 0,8 1 0 0 0,-16 0 0 0 0,15 0 0 0 0,-7 0 0 0 0,15-19 0 0 0,-23 18 0 0 0,8 1 0 0 0,7 0 0 0 0,-7 0 0 0 0,7-10 0 0 0,-6 10 0 0 0,-2-1 0 0 0,1 1 0 0 0,0 0 0 0 0,-1 0 0 0 0,1-10 0 0 0,0 10 0 0 0,0 0 0 0 0,-1-10 0 0 0,1 10 0 0 0,0-10 0 0 0,7 10 0 0 0,-15 0 0 0 0,8-1 0 0 0,0 1 0 0 0,0 0 0 0 0,-1 0 0 0 0,1-1 0 0 0,-8 1 0 0 0,8 0 0 0 0,-1-10 0 0 0,2 10 0 0 0,-2 0 0 0 0,1-1 0 0 0,-8 1 0 0 0,8 9 0 0 0,-1-9 0 0 0,-7 0 0 0 0,8-1 0 0 0,0 1 0 0 0,0-1 0 0 0,0 1 0 0 0,-8 0 0 0 0,7 0 0 0 0,1 0 0 0 0,-8 0 0 0 0,8-1 0 0 0,-1 1 0 0 0,-7-1 0 0 0,8 10 0 0 0,0-9 0 0 0,0 0 0 0 0,-1 0 0 0 0,9-9 0 0 0,-16 8 0 0 0,7 0 0 0 0,1 1 0 0 0,0 0 0 0 0,-8 0 0 0 0,8 0 0 0 0,0 0 0 0 0,-1-1 0 0 0,1 1 0 0 0,0 9 0 0 0,-8-10 0 0 0,8-8 0 0 0,0 9 0 0 0,-1 0 0 0 0,1-1 0 0 0,0 1 128 0 0,-1-1-32 0 0,-7 1-32 0 0,8 0-64 0 0,0 0 0 0 0,0-10 0 0 0,0 10 0 0 0,-8 0 0 0 0,7-1 0 0 0,1 1 0 0 0,0 0 0 0 0,-1-1 0 0 0,1 1 0 0 0,-8 0 0 0 0,8 0 64 0 0,0 0-64 0 0,-1-1 0 0 0,-7 1 0 0 0,8-1 0 0 0,0 1 0 0 0,-1 0 0 0 0,2 0 0 0 0,-2 0 0 0 0,1-10 0 0 0,0 9 64 0 0,-1 10-64 0 0,-7-18 0 0 0,8 9 0 0 0,0 9 0 0 0,0-9 0 0 0,0 0 0 0 0,-1-1 0 0 0,1 0 0 0 0,0 1 64 0 0,-1 0-64 0 0,2 0 0 0 0,-2 0 0 0 0,1 0 0 0 0,0-1 0 0 0,-1 1 0 0 0,1-1 0 0 0,0 1 0 0 0,0 0 0 0 0,-1 0 0 0 0,9-10 0 0 0,-9 10 0 0 0,9-10 0 0 0,-8 10 0 0 0,0 0 0 0 0,-1 0 0 0 0,1-1 0 0 0,0 1 64 0 0,-1 0-64 0 0,1-1 0 0 0,0 1 0 0 0,0 0 0 0 0,-8 0 0 0 0,8-10 0 0 0,-1 10 0 0 0,1 0 0 0 0,0-1 0 0 0,-1 1 0 0 0,2 0 0 0 0,-2-1 0 0 0,1 1 0 0 0,0 0 0 0 0,-1 0 0 0 0,1-1 0 0 0,0 1 0 0 0,7-10 0 0 0,-7 10 0 0 0,0 0 64 0 0,-1 0-64 0 0,1 0 0 0 0,0-10 0 0 0,0 9 0 0 0,0 1 0 0 0,-1 0 0 0 0,1 0 0 0 0,0 0 0 0 0,-1 0 64 0 0,-7-1-64 0 0,9 0 0 0 0,-2 1 0 0 0,9-9 0 0 0,-9 9 0 0 0,1 0 0 0 0,0-1 0 0 0,-8 1 0 0 0,8-1 0 0 0,0 1 0 0 0,-1-9 0 0 0,1 9 0 0 0,0-1 0 0 0,-8 1 0 0 0,15-10 0 0 0,-7 10 0 0 0,-8 0 0 0 0,8-1 0 0 0,-1-8 0 0 0,9-1 0 0 0,-9 10 0 0 0,-7 0 0 0 0,9-1 0 0 0,-9 1 0 0 0,7 0 0 0 0,1 0 0 0 0,0 0 0 0 0,-8-1 64 0 0,7 1-64 0 0,1-1 0 0 0,0 1 0 0 0,0 0 0 0 0,-8 0 0 0 0,8 0 0 0 0,-1-1 0 0 0,1 1 0 0 0,-8-1 64 0 0,8 1-64 0 0,-1 0 0 0 0,-7 0-64 0 0,8 0 64 0 0,0-10 0 0 0,0 9 0 0 0,0 1 0 0 0,-8 0 0 0 0,7 0 0 0 0,1 0 0 0 0,-8 0 64 0 0,8-1-64 0 0,-1-9 64 0 0,-7 10-64 0 0,8 0 0 0 0,0 0 0 0 0,0 0 96 0 0,-8-1-96 0 0,7-8 64 0 0,1 8-64 0 0,-8 1 0 0 0,15-19 0 0 0,-6 19 0 0 0,-9 0 0 0 0,7-1-128 0 0,1-8 32 0 0,-8 9 0 0 0,8-1 96 0 0,-1 1 0 0 0,-7 0 0 0 0,8-10 0 0 0,0 10 192 0 0,0-10 320 0 0,-8 1-256 0 0,8 9-256 0 0,-1-1 0 0 0,-7-8 0 0 0,8 8 0 0 0,0 1 0 0 0,-8 0 0 0 0,7 0 0 0 0,2 0 0 0 0,-9-10 0 0 0,7 0-256 0 0,1 10 128 0 0,0 0 192 0 0,-8-9 64 0 0,0 8-32 0 0,7-18 32 0 0,1 19-256 0 0,-8 0 64 0 0,8-19-32 0 0,0 9 288 0 0,-8-8-96 0 0,7 8-192 0 0,-7 0 96 0 0,8 10 0 0 0,-8 0 0 0 0,0-10 0 0 0,8 10 96 0 0,-8-10-96 0 0,0 10 0 0 0,7 0 0 0 0,-7-10-96 0 0,0 10 160 0 0,0 0 32 0 0,8-10 0 0 0,-8 10 0 0 0,0-1-96 0 0,0 1 0 0 0,0-9 0 0 0,0 9 0 0 0,8-1 0 0 0,-8-9-128 0 0,0 10 64 0 0,0-18-32 0 0,0 18 96 0 0,0-1 0 0 0,0-9 0 0 0,0 10 0 0 0,8 0 0 0 0,-8 0 0 0 0,0-10 0 0 0,0 10 0 0 0,0-10 0 0 0,0 10 0 0 0,0 0 0 0 0,0 0 0 0 0,0-10 0 0 0,0 10 0 0 0,0-1 64 0 0,0 1-64 0 0,0-9 0 0 0,0 8 64 0 0,0 1-64 0 0,0-10 0 0 0,0 10 0 0 0,0 0 0 0 0,-8-10 0 0 0,8 10 0 0 0,0 0 64 0 0,0 0-64 0 0,0-1 96 0 0,0 1-96 0 0,0-10 0 0 0,0 10 0 0 0,-8-9 0 0 0,8 8 0 0 0,0 1 0 0 0,0-10 0 0 0,0 10 0 0 0,0 0 0 0 0,0 0 0 0 0,0-10 0 0 0,0 10 0 0 0,-8-1 0 0 0,8 1 0 0 0,0-9 0 0 0,0 9 0 0 0,0-1 0 0 0,-7-9 0 0 0,7 10 0 0 0,0 0 0 0 0,0-9 0 0 0,0 9 0 0 0,-8-1 0 0 0,8-9 0 0 0,0 10 0 0 0,-8-18 0 0 0,8 8 0 0 0,0 9 0 0 0,-7 1 0 0 0,7 0 0 0 0,0-9 0 0 0,0-1 0 0 0,-8 10 0 0 0,8-1 0 0 0,0-8 0 0 0,-8 8 0 0 0,8-8 0 0 0,-8 9 0 0 0,8-10 0 0 0,0 10 0 0 0,-7-19 0 0 0,7 10 0 0 0,0 8 0 0 0,-8 1 0 0 0,8-10-96 0 0,-8-8 96 0 0,1 18 0 0 0,7-11 0 0 0,-9 11 96 0 0,9-9-96 0 0,-7 0 0 0 0,7 8 0 0 0,-8-9 0 0 0,8 10 0 0 0,-8-9 0 0 0,8 9 0 0 0,-7-1 0 0 0,7-8 0 0 0,-8-1 0 0 0,0 10 0 0 0,8 0-96 0 0,0-10 96 0 0,-8 10 0 0 0,0-10 64 0 0,1 10-64 0 0,7-10 0 0 0,-8 10 0 0 0,0 0 0 0 0,1 0 0 0 0,7-10 0 0 0,-16 0 0 0 0,16 1 0 0 0,-8 9 0 0 0,0-1 0 0 0,1 1 0 0 0,7 0 0 0 0,-8-10 0 0 0,0 10 0 0 0,0 0 0 0 0,1 0 0 0 0,-1-10 0 0 0,8 9 0 0 0,-8 1 0 0 0,1 0 0 0 0,7-9 0 0 0,-8 8 0 0 0,0 1 0 0 0,0-1 0 0 0,0 1 0 0 0,8 0 0 0 0,-7 0 0 0 0,-1 0 0 0 0,0 0 0 0 0,1-10 0 0 0,7 9 0 0 0,-8 1 0 0 0,0 0 0 0 0,0-9 0 0 0,0 8 0 0 0,8 1 0 0 0,-7-1 0 0 0,-1 1 0 0 0,0-9 0 0 0,8 9 0 0 0,-7-1 0 0 0,-2 1 0 0 0,2 0 0 0 0,-1-1 0 0 0,0 1 0 0 0,1 0 0 0 0,7-1 0 0 0,-8 1 0 0 0,0-9 0 0 0,0 8 0 0 0,8 1 0 0 0,-7 0 0 0 0,-1-1 0 0 0,0 1 0 0 0,8 0 0 0 0,-7 0 0 0 0,-1 0 0 0 0,0-1 0 0 0,0-9 0 0 0,0 19 0 0 0,1-9 0 0 0,7 0 0 0 0,-8 0 0 0 0,0 0 0 0 0,1 0 0 0 0,-2-1 0 0 0,2 0 0 0 0,-1 1 0 0 0,0 0 0 0 0,1 0 0 0 0,-1 0 0 0 0,0 0 0 0 0,0-1 0 0 0,0 1 0 0 0,1-1 0 0 0,-1 1-96 0 0,0 0 32 0 0,1 0 0 0 0,-24-10 64 0 0,31 10 0 0 0,-8 9 0 0 0,0-9 0 0 0,1-1 0 0 0,-9 1 0 0 0,8 0 0 0 0,0 0-64 0 0,1 9 64 0 0,-1-10 0 0 0,0 10 0 0 0,0-9 0 0 0,0 0 64 0 0,1 9-64 0 0,-1-10 0 0 0,0 1 0 0 0,1 0 0 0 0,-1 9 0 0 0,0-9 0 0 0,0 9 0 0 0,0-10 0 0 0,1 1 0 0 0,-9 0 0 0 0,1 0 0 0 0,7-1 0 0 0,0 10 0 0 0,1-9-64 0 0,-1 0 64 0 0,-7-1 0 0 0,6 10 0 0 0,2-9 0 0 0,-9 0 64 0 0,9 9-64 0 0,-1-9 0 0 0,0-1 0 0 0,0 10 0 0 0,0-9 0 0 0,1 0 0 0 0,-9-1 0 0 0,9 10 0 0 0,-2-9 0 0 0,2 0 0 0 0,-1 0 0 0 0,-7 9 0 0 0,7-9 0 0 0,0-1 0 0 0,0 1 0 0 0,1 9 0 0 0,-1-10 0 0 0,0 1 0 0 0,1 0 0 0 0,-1 9 0 0 0,-8-9 0 0 0,8 9 0 0 0,1-9 0 0 0,-1-1 0 0 0,0 10 0 0 0,1-9 0 0 0,-1 9 0 0 0,-8-10 0 0 0,8 1 0 0 0,1 9 0 0 0,-1-9 0 0 0,-8 9 0 0 0,8-9 0 0 0,1 9 0 0 0,-1-9 0 0 0,-7 0 0 0 0,7 9 0 0 0,0-10 0 0 0,0 10 0 0 0,-7-9 0 0 0,7 9 0 0 0,1-10 0 0 0,-1 1 0 0 0,0 9 0 0 0,-8 0 0 0 0,9-9 0 0 0,-1 9 0 0 0,0-9 0 0 0,-8 9 0 0 0,9-9 0 0 0,-1 9 0 0 0,0 0 0 0 0,1-10 0 0 0,-9 10 0 0 0,8 0 0 0 0,0 0 0 0 0,1-9 0 0 0,-1 9 0 0 0,0 0 0 0 0,1 0 0 0 0,-1-10 0 0 0,-8 10 0 0 0,9 0 0 0 0,-1 0 0 0 0,0 0 0 0 0,1 0 0 0 0,-2-9 0 0 0,2 9 0 0 0,-1 0 0 0 0,0 0 0 0 0,-7 0 0 0 0,7 0 0 0 0,8-9 0 0 0,-16 9 0 0 0,9 0 0 0 0,-1 0 0 0 0,0 0 0 0 0,1 0 0 0 0,-1 0 0 0 0,-16-9 0 0 0,17 9 0 0 0,-9 0 0 0 0,9 0 0 0 0,-1 0 0 0 0,0-9 0 0 0,0 9 0 0 0,1 0 0 0 0,-9 0 0 0 0,8 0 0 0 0,0-10 0 0 0,1 10 0 0 0,-1 0 0 0 0,-7 0 0 0 0,7 0 0 0 0,0 0 0 0 0,0 0 0 0 0,0 0 0 0 0,1-9 0 0 0,-1 9 0 0 0,-7 0 0 0 0,6 0 0 0 0,2 0 0 0 0,-1-9 0 0 0,0 9 0 0 0,1 0 0 0 0,-1 0 0 0 0,0 0 0 0 0,0 0 0 0 0,1-10 0 0 0,-1 10 0 0 0,0 0 0 0 0,1 0 0 0 0,-1 0 0 0 0,0 0 0 0 0,0 0 0 0 0,0 0 0 0 0,1 0 0 0 0,-1 0 0 0 0,0-9 0 0 0,1 9 0 0 0,-2 0 0 0 0,2 0 0 0 0,-1 0 0 0 0,0 0 0 0 0,1-9 0 0 0,-1 9 0 0 0,0 0 0 0 0,0 0 0 0 0,0 0 0 0 0,-7 0 0 0 0,7-10 0 0 0,1 10 0 0 0,-1 0 0 0 0,0 0 0 0 0,0 0 0 0 0,1 0 0 0 0,-1 0 0 0 0,0 0 0 0 0,1 0 0 0 0,-1 0 0 0 0,0 0 0 0 0,0 0 0 0 0,0 0 0 0 0,1 0 0 0 0,-1 0 64 0 0,0 0 0 0 0,1 0 0 0 0,-2-9 0 0 0,2 9-64 0 0,-1 0 0 0 0,0 0 0 0 0,1 0 0 0 0,-1 0 0 0 0,0 0 0 0 0,0 0 0 0 0,0 9 0 0 0,1-9 0 0 0,-1 0 0 0 0,1 0 0 0 0,-1 0 0 0 0,0 0 0 0 0,0 0 0 0 0,0 0 0 0 0,1 0 0 0 0,-1 0 0 0 0,0 10 0 0 0,1-10 0 0 0,-2 9 0 0 0,2-9 0 0 0,-9 0 0 0 0,9 0 0 0 0,-1 0 0 0 0,0 9 0 0 0,0-9 0 0 0,0 10 0 0 0,-7-10 0 0 0,7 9 0 0 0,1-9 0 0 0,-1 9 0 0 0,0-9 0 0 0,0 0 0 0 0,1 10 0 0 0,-1-10 0 0 0,0 9 0 0 0,1-9 0 0 0,-2 0 0 0 0,2 9 0 0 0,-1-9 0 0 0,0 9 0 0 0,1-9 0 0 0,-1 9 0 0 0,0-9 0 0 0,0 0 0 0 0,0 10 0 0 0,1-10 0 0 0,-9 9 0 0 0,9-9 0 0 0,-1 10 96 0 0,0-10-96 0 0,0 9 0 0 0,0-9 0 0 0,1 9 0 0 0,-1-9 0 0 0,0 9 0 0 0,1-9 0 0 0,-1 9 0 0 0,0-9 0 0 0,0 10 0 0 0,1-10 0 0 0,-1 9 0 0 0,0-9 0 0 0,-8 10 0 0 0,1-1 0 0 0,7 0 0 0 0,1 0 0 0 0,-1 0 0 0 0,0-9 0 0 0,0 9 0 0 0,-7 1 0 0 0,7-1 0 0 0,0 1 0 0 0,1-1 0 0 0,-2-9 0 0 0,2 9 0 0 0,-9 0 0 0 0,1 10 0 0 0,7-10 0 0 0,0 1 0 0 0,-7-1 0 0 0,7-9 0 0 0,1 9 0 0 0,-1 0 0 0 0,0 0 0 0 0,0-9 0 0 0,-7 10 0 0 0,15-1 0 0 0,-8 0 0 0 0,-7-9 0 0 0,7 10 0 0 0,8-1 0 0 0,-16 0 0 0 0,8 0 0 0 0,1 1 0 0 0,-1-1 0 0 0,0 0 0 0 0,1-9 0 0 0,-2 10 0 0 0,2-1 0 0 0,7 0 0 0 0,-8-9 0 0 0,0 9 0 0 0,1 1 0 0 0,-1-1 0 0 0,0-9 0 0 0,0 9 0 0 0,1 0 0 0 0,7 1 0 0 0,-16-1 0 0 0,9-9 0 0 0,7 9 0 0 0,-16 10 64 0 0,8-19-64 0 0,0 9 96 0 0,8 0-96 0 0,-7 1 0 0 0,-1-10 0 0 0,0 9 0 0 0,8 0 0 0 0,-7 1 64 0 0,-2-1-64 0 0,2-9 0 0 0,-1 9 0 0 0,8 0 0 0 0,-8 0 0 0 0,1 1 0 0 0,7-1 0 0 0,-8-9 0 0 0,0 10 0 0 0,8-1 0 0 0,-8 0 64 0 0,0-9-64 0 0,8 9 0 0 0,-7 0 0 0 0,-1 0 0 0 0,0 1 64 0 0,8 0-64 0 0,-7-10 64 0 0,-1 9-64 0 0,8 0 0 0 0,-8-9 0 0 0,8 9 0 0 0,-8-9 0 0 0,8 9 0 0 0,-7 0 0 0 0,-1 1 0 0 0,8-1 64 0 0,-8-9-64 0 0,8 10 64 0 0,-7-1-64 0 0,-9 0 0 0 0,16 0 0 0 0,-8 0 0 0 0,8 1-96 0 0,-8-10 96 0 0,8 9 0 0 0,-7-9 64 0 0,7 9-64 0 0,-8 1 0 0 0,0-1-96 0 0,0 0 96 0 0,0 0 0 0 0,1 1 0 0 0,-1-10 0 0 0,8 9 0 0 0,-8 0 64 0 0,1 1-64 0 0,-1-1 0 0 0,8 0 0 0 0,-8-9 0 0 0,8 10 0 0 0,-8-1 0 0 0,0-9 0 0 0,8 9 0 0 0,-7 0 0 0 0,-1 0 0 0 0,0 1 0 0 0,1-1 0 0 0,7 1 0 0 0,-8-10 0 0 0,8 9 0 0 0,-8 0 0 0 0,0-9 64 0 0,8 9-64 0 0,-7 0 0 0 0,7 1 0 0 0,-8-1 0 0 0,0 1 0 0 0,1-10 0 0 0,7 9 0 0 0,-9 0 0 0 0,2-9 0 0 0,7 9 0 0 0,-8 0-64 0 0,0 0 64 0 0,1-9 0 0 0,7 10 64 0 0,-8-1 0 0 0,0 1 0 0 0,8-1-64 0 0,-8 0 0 0 0,0 0 0 0 0,8 0 0 0 0,-7 1 0 0 0,-1-1 0 0 0,0 1 0 0 0,8-1 0 0 0,-7 0 0 0 0,-2-9 0 0 0,9 9 0 0 0,-7 0 0 0 0,7 1 0 0 0,-8-10 0 0 0,8 9 0 0 0,-8 0 0 0 0,8 1 0 0 0,-7-1 0 0 0,-1 0 64 0 0,0 0-64 0 0,0 1 0 0 0,8-1 0 0 0,0 0 0 0 0,-7 1 0 0 0,-1-10 0 0 0,8 9 0 0 0,-8 0 0 0 0,8 0 64 0 0,-7-9-64 0 0,7 19 64 0 0,-8-10-64 0 0,8 0 64 0 0,-8 1-64 0 0,8-1 0 0 0,-8 0 0 0 0,8 1 64 0 0,-8-1-64 0 0,1 0-192 0 0,7 0 96 0 0,0 1 96 0 0,-8-10 0 0 0,8 9 0 0 0,0 0 0 0 0,0 1 128 0 0,-8-10 0 0 0,8 9 32 0 0,0 0 0 0 0,-7 0-160 0 0,7 0 0 0 0,0 1-64 0 0,-8-1 64 0 0,8 1 0 0 0,-8 8 0 0 0,8 0 0 0 0,-8-9 0 0 0,8 1 0 0 0,0 0 0 0 0,0-1 0 0 0,-8 0 0 0 0,8 0 0 0 0,0 0 0 0 0,-7 0 0 0 0,7 1 0 0 0,-8-1 0 0 0,8 1 0 0 0,0-1 64 0 0,-8 0-64 0 0,8 0 0 0 0,0 0 0 0 0,-8 10 64 0 0,8-9-64 0 0,0-1 0 0 0,-8 0 64 0 0,8 9-64 0 0,0-8 0 0 0,-7-1 0 0 0,7 0 0 0 0,-8 1 0 0 0,8-1 0 0 0,0 0 96 0 0,-8 1-32 0 0,8-1 0 0 0,-7 0 0 0 0,7 9-64 0 0,-8-8-64 0 0,8-1 64 0 0,0 1-128 0 0,-8-1 128 0 0,8 9 0 0 0,-8-9 0 0 0,8 10 0 0 0,-7-9 0 0 0,7-1 0 0 0,-8 0 0 0 0,8 0 0 0 0,-8 0 0 0 0,8 10 0 0 0,-7-10 0 0 0,7 1 0 0 0,-8-1 0 0 0,8 9 0 0 0,-8-9 0 0 0,8 1 0 0 0,-8 9 0 0 0,0-10 0 0 0,8 0 64 0 0,0 0-64 0 0,-7 10 0 0 0,7-10 0 0 0,-8 10 0 0 0,0-10 0 0 0,8 0 128 0 0,-7 10-32 0 0,7-10-32 0 0,-9 0 32 0 0,9 10-96 0 0,-7-10 0 0 0,-1 0 0 0 0,8 10 0 0 0,-8-10 0 0 0,1 0-96 0 0,7 10 32 0 0,-8-10 0 0 0,0 10 64 0 0,0-10 0 0 0,8 10 0 0 0,-15 9 0 0 0,7-19 0 0 0,8 9 0 0 0,-8-9 64 0 0,1 10-64 0 0,-1 9-64 0 0,0-10 64 0 0,8-9 0 0 0,-8 11 64 0 0,1-11 0 0 0,-1 9 0 0 0,0 0-64 0 0,8 1 0 0 0,0-9 0 0 0,-7-1 0 0 0,-2 9 0 0 0,9-9-64 0 0,-7 10 0 0 0,-1 0 0 0 0,8-1 64 0 0,-8-9 0 0 0,1 10 0 0 0,7 0 0 0 0,-8-1 0 0 0,8-8 0 0 0,-8 8 0 0 0,0 0 0 0 0,8-8 0 0 0,-8 9 0 0 0,8-1 0 0 0,-7 0 0 0 0,7 1 0 0 0,-8-9 0 0 0,8 8 0 0 0,-8 0 0 0 0,8 1 0 0 0,-7 0 0 0 0,-1-10 0 0 0,8 9 0 0 0,-8 1 64 0 0,8 0-64 0 0,-8-1 96 0 0,0 0-96 0 0,8 1 0 0 0,-7 0 0 0 0,7-10 0 0 0,-8 9-64 0 0,0 1 64 0 0,8 0 0 0 0,-7-1 0 0 0,7 1 0 0 0,-8-10 0 0 0,0 9 0 0 0,8 1 0 0 0,-8 0 0 0 0,1-1 0 0 0,7 1 0 0 0,0-1 0 0 0,-8 1 0 0 0,0-1 0 0 0,8 1 64 0 0,-8 0-64 0 0,0 26 0 0 0,1-25 0 0 0,-1-2 0 0 0,0 19 0 0 0,8-9 0 0 0,-7-19 0 0 0,7 19 64 0 0,-8-9-64 0 0,8-1 64 0 0,0 0-64 0 0,-8 1 64 0 0,0 0-64 0 0,8-1 0 0 0,-8 1 64 0 0,1 18-64 0 0,-1-18 0 0 0,8-1 0 0 0,-8 0 0 0 0,8 1 0 0 0,-7 0 0 0 0,-2-1 0 0 0,9 0 0 0 0,-7 2 0 0 0,-1-2 0 0 0,8 0 0 0 0,-8 1 0 0 0,1 0 0 0 0,7-1 0 0 0,-8 0 0 0 0,0 1 0 0 0,0-10 0 0 0,8 10 0 0 0,-7-1 0 0 0,7 1 0 0 0,-8 0 0 0 0,-7 18 0 0 0,7-28 0 0 0,8 9 64 0 0,-8 1-64 0 0,0 0 64 0 0,0-10-64 0 0,1 9 0 0 0,7 1 0 0 0,-8-10 0 0 0,0 10-96 0 0,1-1 96 0 0,-2-9 0 0 0,2 10 0 0 0,-1-9-64 0 0,0 8 64 0 0,1-9 0 0 0,-1 9 0 0 0,-8 11 0 0 0,8-11 0 0 0,1-9 0 0 0,-1 10 0 0 0,0-10 0 0 0,1 10 0 0 0,-1-1 0 0 0,0-9 0 0 0,-7 10 0 0 0,7 0 0 0 0,0-10 0 0 0,1 0 0 0 0,-1 10 0 0 0,0-1 0 0 0,0-8 0 0 0,0 8 0 0 0,1 1 0 0 0,-1-10 0 0 0,-7 9 0 0 0,15-8 0 0 0,-16-1 0 0 0,8 10 0 0 0,0-10 0 0 0,1 9 0 0 0,-1 1 0 0 0,-16 0 0 0 0,17-1 0 0 0,-1-9 0 0 0,0 10 0 0 0,1-9 0 0 0,-9 8 64 0 0,8-9-64 0 0,1 0 0 0 0,-1 10 0 0 0,0-10 64 0 0,1 10-64 0 0,-9-10 0 0 0,8 9 0 0 0,0-9 64 0 0,1 1-64 0 0,-17 9 0 0 0,1 8 64 0 0,15-17-64 0 0,1-1 0 0 0,-9 0 0 0 0,8 10 0 0 0,0-10 0 0 0,-7 0 0 0 0,7 1 0 0 0,-7-1 0 0 0,7 0 0 0 0,-7 0 0 0 0,7 10 64 0 0,0-10-64 0 0,-8 1 0 0 0,1-1 0 0 0,7 0 0 0 0,1 0 0 0 0,-9 1 0 0 0,8-1 0 0 0,-7 0 0 0 0,7 10 0 0 0,0-10 0 0 0,-8 0 0 0 0,9 0 0 0 0,-9 10 0 0 0,9-9 0 0 0,-9-1 0 0 0,1 0 0 0 0,7 0 0 0 0,-7 10 0 0 0,7-10 0 0 0,-8 1 0 0 0,8-1 0 0 0,-15 9 0 0 0,7-9 0 0 0,9 0 0 0 0,-9 1 0 0 0,1-1 0 0 0,7 1 0 0 0,-8-1 0 0 0,9 0 0 0 0,-8 0 0 0 0,7 0 0 0 0,-8 1 0 0 0,8-10 0 0 0,-7 9 0 0 0,7 1 0 0 0,-7-1 0 0 0,-9 9 0 0 0,17-9 0 0 0,-9 1 0 0 0,8-10 0 0 0,0 9 0 0 0,-7 0 0 0 0,0 1 0 0 0,7-1 0 0 0,-8-9 0 0 0,9 9 0 0 0,-9 0 0 0 0,9-9 0 0 0,-9 10 0 0 0,0-1 0 0 0,9-9 0 0 0,-9 9 0 0 0,0 0 0 0 0,9-9 0 0 0,-9 0 0 0 0,9 10 0 0 0,-9-1 0 0 0,8-9 0 0 0,-7 10 0 0 0,-8-1 0 0 0,15 0 0 0 0,-8-9 0 0 0,9 9 0 0 0,-9 0 0 0 0,0 1 0 0 0,9-10 0 0 0,-9 9 0 0 0,9-9 0 0 0,-9 10 0 0 0,8-1 0 0 0,-7-9 0 0 0,-1 9 0 0 0,9 0 0 0 0,-9-9 0 0 0,8 9 0 0 0,-7-9 0 0 0,7 9 0 0 0,-7-9 0 0 0,7 0 0 0 0,-8 10 0 0 0,9-10 0 0 0,-1 10 0 0 0,-8-10 0 0 0,8 9 0 0 0,-7-9 0 0 0,7 0 0 0 0,1 9 0 0 0,-9-9 0 0 0,8 9 0 0 0,0-9 0 0 0,-7 9 0 0 0,7-9 0 0 0,-8 0 0 0 0,9 9 0 0 0,-9-9 0 0 0,9 10 0 0 0,-9-10 0 0 0,8 0 0 0 0,-7 9 0 0 0,7-9 0 0 0,1 10 0 0 0,-9-10 0 0 0,8 0 0 0 0,-7 0 0 0 0,7 9 0 0 0,-7-9 0 0 0,7 0 0 0 0,-8 9 0 0 0,8-9 0 0 0,-7 0 0 0 0,7 0 0 0 0,-8 9 0 0 0,9-9 0 0 0,-1 0 0 0 0,0 0 0 0 0,-7 0 0 0 0,7 9 0 0 0,0-9 0 0 0,-7 0 0 0 0,7 9 0 0 0,1-9-64 0 0,-9 10 64 0 0,8-10 0 0 0,-7 0 0 0 0,7 0 0 0 0,0 9 0 0 0,-8-9 0 0 0,9 0 0 0 0,-9 10 0 0 0,9-10 0 0 0,-9 0 0 0 0,8 0 0 0 0,0 9 0 0 0,-7-9 0 0 0,7 0 64 0 0,-7 0-64 0 0,7 9 96 0 0,-7-9-96 0 0,7 0 0 0 0,0 0-96 0 0,-8 0 96 0 0,9 0 0 0 0,-1 9 0 0 0,-7-9 0 0 0,7 0 0 0 0,0 0 0 0 0,0 0 0 0 0,-7 10 0 0 0,7-10 0 0 0,0 9 0 0 0,1-9 0 0 0,-9 0 0 0 0,8 0 0 0 0,0 9 0 0 0,-7-9 0 0 0,7 0 0 0 0,1 10 0 0 0,-9-10 0 0 0,8 9 0 0 0,1-9 0 0 0,-1 0 0 0 0,-8 9 0 0 0,8-9 0 0 0,1 9 0 0 0,-9-9 0 0 0,9 10 0 0 0,-1-10 0 0 0,0 9 0 0 0,-8-9 0 0 0,9 0 0 0 0,-1 9 0 0 0,0-9 0 0 0,-8 9 0 0 0,9-9 0 0 0,-1 10 0 0 0,0-10 0 0 0,1 0 0 0 0,-9 9 0 0 0,8-9 0 0 0,1 9 0 0 0,-1-9 0 0 0,0 0 0 0 0,-7 10 0 0 0,7-10 0 0 0,0 9 0 0 0,-7-9 0 0 0,7 9 0 0 0,0-9 0 0 0,-8 9 0 0 0,9-9 0 0 0,-1 10 0 0 0,-7-10 0 0 0,7 9 0 0 0,0-9 0 0 0,0 0 0 0 0,-7 9 0 0 0,7-9 0 0 0,0 10 0 0 0,1-10 0 0 0,-9 0 0 0 0,8 0 0 0 0,1 9 0 0 0,-1-9 0 0 0,0 0 0 0 0,-7 0 0 0 0,7 9 0 0 0,-15-9 0 0 0,15 9 0 0 0,0-9 0 0 0,-8 0 0 0 0,9 9 0 0 0,-9-9 0 0 0,9 0 0 0 0,-1 10 0 0 0,-8-10 0 0 0,8 0 0 0 0,1 9 0 0 0,-9-9 0 0 0,9 0 0 0 0,-1 10 0 0 0,-8-10 0 0 0,1 9 0 0 0,7-9 0 0 0,1 0 0 0 0,-9 9 0 0 0,8-9 0 0 0,-7 9 0 0 0,7-9 0 0 0,-8 0 0 0 0,8 9 0 0 0,1-9 0 0 0,-9 10 0 0 0,9-10 0 0 0,-9 0 0 0 0,0 9 0 0 0,9-9 0 0 0,-9 0 0 0 0,-7 10 0 0 0,15-1 0 0 0,-7-9 0 0 0,-1 0 0 0 0,8 9 0 0 0,-7-9 0 0 0,7 0 0 0 0,-15 9 0 0 0,7 0 0 0 0,1-9 0 0 0,0 0 0 0 0,6 9 0 0 0,-6-9 0 0 0,0 10 0 0 0,-1-10 0 0 0,1 9 0 0 0,-1-9 0 0 0,9 0 0 0 0,-9 0 0 0 0,0 10 0 0 0,9-10 0 0 0,-9 9 0 0 0,0-9 0 0 0,9 0 0 0 0,-9 9 0 0 0,9-9 0 0 0,-9 9 0 0 0,8-9 0 0 0,-7 0 0 0 0,7 0 0 0 0,-7 9 0 0 0,-1-9 0 0 0,8 0 0 0 0,-7 10 0 0 0,0-10 0 0 0,-1 9 0 0 0,8-9 0 0 0,-7 0 0 0 0,-1 0 0 0 0,8 10 0 0 0,-7-10 0 0 0,-1 9 0 0 0,9-9 0 0 0,-9 0 0 0 0,0 9 0 0 0,9-9 0 0 0,-9 0 0 0 0,1 9 0 0 0,7-9 0 0 0,-7 0 0 0 0,7 0 0 0 0,-7 0 0 0 0,6 0 0 0 0,-6 9 0 0 0,0-9 0 0 0,-1 0 0 0 0,8 0 0 0 0,0 0 0 0 0,-7 0 0 0 0,7 10-64 0 0,-8-10 64 0 0,9 0 0 0 0,-1 0 0 0 0,-7 0 0 0 0,7 0 0 0 0,1 0 0 0 0,-2 0 0 0 0,2 0 0 0 0,-1 0-64 0 0,0 0 64 0 0,1 0-64 0 0,-1 0 64 0 0,0 0-256 0 0,0-10 0 0 0,0 10-1440 0 0,1-9-992 0 0,-1-9-256 0 0,8 18-15935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8"/>
    </inkml:context>
    <inkml:brush xml:id="br0">
      <inkml:brushProperty name="width" value="0.05" units="cm"/>
      <inkml:brushProperty name="height" value="0.05" units="cm"/>
      <inkml:brushProperty name="color" value="#008C3A"/>
    </inkml:brush>
  </inkml:definitions>
  <inkml:trace contextRef="#ctx0" brushRef="#br0">33623 13118 16607 0 0,'-26'13'1824'0'0,"13"-13"-1824"0"0,-1-13 0 0 0,1 13 512 0 0,0 0 64 0 0,13-13 32 0 0,-26 13 160 0 0,13-26-704 0 0,0 26-64 0 0,-1-26-1024 0 0,1 12-1216 0 0,0 1 96 0 0,13 13-13407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09"/>
    </inkml:context>
    <inkml:brush xml:id="br0">
      <inkml:brushProperty name="width" value="0.05" units="cm"/>
      <inkml:brushProperty name="height" value="0.05" units="cm"/>
      <inkml:brushProperty name="color" value="#008C3A"/>
    </inkml:brush>
  </inkml:definitions>
  <inkml:trace contextRef="#ctx0" brushRef="#br0">32953 12664 17023 0 0,'-13'0'1216'0'0,"-14"0"-1216"0"0,14-13 608 0 0,0 13 896 0 0,-13-13-480 0 0,13-1-896 0 0,-1 1 128 0 0,1-26-1088 0 0,0 39 512 0 0,0-26-3872 0 0,0 12 1856 0 0,13 14-11743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0"/>
    </inkml:context>
    <inkml:brush xml:id="br0">
      <inkml:brushProperty name="width" value="0.05" units="cm"/>
      <inkml:brushProperty name="height" value="0.05" units="cm"/>
      <inkml:brushProperty name="color" value="#008C3A"/>
    </inkml:brush>
  </inkml:definitions>
  <inkml:trace contextRef="#ctx0" brushRef="#br0">32155 12016 16767 0 0,'-14'0'832'0'0,"-25"-13"192"0"0,13-1-1024 0 0,13 1 0 0 0,-14-13 1280 0 0,1 13-1312 0 0,13-13-1312 0 0,0 26-3680 0 0,-1-14-896 0 0,14 14-1663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1"/>
    </inkml:context>
    <inkml:brush xml:id="br0">
      <inkml:brushProperty name="width" value="0.05" units="cm"/>
      <inkml:brushProperty name="height" value="0.05" units="cm"/>
      <inkml:brushProperty name="color" value="#008C3A"/>
    </inkml:brush>
  </inkml:definitions>
  <inkml:trace contextRef="#ctx0" brushRef="#br0">31516 11633 12799 0 0,'-13'0'608'0'0,"-27"-27"192"0"0,27 14-800 0 0,-13 0-256 0 0,26 13-13695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2"/>
    </inkml:context>
    <inkml:brush xml:id="br0">
      <inkml:brushProperty name="width" value="0.05" units="cm"/>
      <inkml:brushProperty name="height" value="0.05" units="cm"/>
      <inkml:brushProperty name="color" value="#008C3A"/>
    </inkml:brush>
  </inkml:definitions>
  <inkml:trace contextRef="#ctx0" brushRef="#br0">31084 11350 15711 0 0,'-13'-13'1728'0'0,"-1"13"-1728"0"0,1-13 0 0 0,-13-13-2464 0 0,26 26-12511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3"/>
    </inkml:context>
    <inkml:brush xml:id="br0">
      <inkml:brushProperty name="width" value="0.05" units="cm"/>
      <inkml:brushProperty name="height" value="0.05" units="cm"/>
      <inkml:brushProperty name="color" value="#008C3A"/>
    </inkml:brush>
  </inkml:definitions>
  <inkml:trace contextRef="#ctx0" brushRef="#br0">30545 11116 18335 0 0,'-13'14'1152'0'0,"0"-14"-1024"0"0,0 0 192 0 0,0 0 32 0 0,0-14 416 0 0,-14 1-1440 0 0,14 0 416 0 0,-13-13-5280 0 0,13 13-512 0 0,13 13-2495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4"/>
    </inkml:context>
    <inkml:brush xml:id="br0">
      <inkml:brushProperty name="width" value="0.05" units="cm"/>
      <inkml:brushProperty name="height" value="0.05" units="cm"/>
      <inkml:brushProperty name="color" value="#008C3A"/>
    </inkml:brush>
  </inkml:definitions>
  <inkml:trace contextRef="#ctx0" brushRef="#br0">29907 10945 6047 0 0,'0'0'-6047'0'0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5"/>
    </inkml:context>
    <inkml:brush xml:id="br0">
      <inkml:brushProperty name="width" value="0.05" units="cm"/>
      <inkml:brushProperty name="height" value="0.05" units="cm"/>
      <inkml:brushProperty name="color" value="#008C3A"/>
    </inkml:brush>
  </inkml:definitions>
  <inkml:trace contextRef="#ctx0" brushRef="#br0">29659 10728 11807 0 0,'-53'-13'1312'0'0,"40"13"-704"0"0,0 0 96 0 0,-13-13 1024 0 0,12 0-1504 0 0,1 0-96 0 0,-13 0-2688 0 0,26 13-11391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6"/>
    </inkml:context>
    <inkml:brush xml:id="br0">
      <inkml:brushProperty name="width" value="0.05" units="cm"/>
      <inkml:brushProperty name="height" value="0.05" units="cm"/>
      <inkml:brushProperty name="color" value="#008C3A"/>
    </inkml:brush>
  </inkml:definitions>
  <inkml:trace contextRef="#ctx0" brushRef="#br0">29244 10530 16639 0 0,'-26'0'1824'0'0,"13"0"-1824"0"0,0-13 0 0 0,0 0 1056 0 0,-14 13-672 0 0,14-14-608 0 0,13 1 96 0 0,-13 0-2816 0 0,0 0 1888 0 0,13 13-14495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7"/>
    </inkml:context>
    <inkml:brush xml:id="br0">
      <inkml:brushProperty name="width" value="0.05" units="cm"/>
      <inkml:brushProperty name="height" value="0.05" units="cm"/>
      <inkml:brushProperty name="color" value="#008C3A"/>
    </inkml:brush>
  </inkml:definitions>
  <inkml:trace contextRef="#ctx0" brushRef="#br0">28874 10301 12895 0 0,'-13'0'896'0'0,"0"13"-256"0"0,0-26 3456 0 0,0 13-3968 0 0,0-13-512 0 0,13 0-6656 0 0,-14 13 2112 0 0,14 0-1375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0"/>
    </inkml:context>
    <inkml:brush xml:id="br0">
      <inkml:brushProperty name="width" value="0.1" units="cm"/>
      <inkml:brushProperty name="height" value="0.1" units="cm"/>
      <inkml:brushProperty name="color" value="#E71224"/>
    </inkml:brush>
  </inkml:definitions>
  <inkml:trace contextRef="#ctx0" brushRef="#br0">18855 14970 10719 0 0,'0'27'1184'0'0,"-8"-18"-1184"0"0,0 1 1152 0 0,0-10 128 0 0,1 9-832 0 0,-1-9 384 0 0,-7 0-448 0 0,-1 10 32 0 0,8-10-224 0 0,0 0 0 0 0,-7 0 32 0 0,0 0 0 0 0,-1 0 0 0 0,0-10 32 0 0,1 10-32 0 0,-1 0-32 0 0,-7 0 32 0 0,8 0 0 0 0,-9-9-64 0 0,9 9-32 0 0,-9 0 0 0 0,1 0 0 0 0,0 0 32 0 0,0-10-32 0 0,0 10 0 0 0,-8 0 0 0 0,0-9-32 0 0,0 9-32 0 0,-1 0 0 0 0,2-9 0 0 0,-2 9-64 0 0,2 0 0 0 0,-1-9 64 0 0,-8 9-64 0 0,8-9 0 0 0,0 9 0 0 0,0-10 0 0 0,7 10 0 0 0,1-9 0 0 0,0 9 0 0 0,0-9 0 0 0,7 9 0 0 0,1 0 0 0 0,7-10-64 0 0,-7 1 64 0 0,7 9-128 0 0,8-9-12096 0 0,0 9 4609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8"/>
    </inkml:context>
    <inkml:brush xml:id="br0">
      <inkml:brushProperty name="width" value="0.05" units="cm"/>
      <inkml:brushProperty name="height" value="0.05" units="cm"/>
      <inkml:brushProperty name="color" value="#008C3A"/>
    </inkml:brush>
  </inkml:definitions>
  <inkml:trace contextRef="#ctx0" brushRef="#br0">28838 10457 10239 0 0,'-13'-13'2400'0'0,"0"13"-2208"0"0,0-13-96 0 0,0 0 96 0 0,13 0-64 0 0,-14 0-128 0 0,1 13 0 0 0,0-13 0 0 0,0-1 0 0 0,0 1 96 0 0,13 0 96 0 0,-13-13-32 0 0,-1 13 32 0 0,1-1 64 0 0,0 1 32 0 0,0 0 0 0 0,13 0-32 0 0,-13 0 32 0 0,0 0 0 0 0,13 0 0 0 0,-13-1-32 0 0,-1 1 64 0 0,14 0 0 0 0,0 0 0 0 0,0 0 0 0 0,0 0-32 0 0,0 0 224 0 0,0-1-256 0 0,14 1 224 0 0,-1 13-256 0 0,0 0 0 0 0,0 0-32 0 0,0 0 0 0 0,0 0-32 0 0,14 0 32 0 0,-1 0-64 0 0,0 0 0 0 0,1 0 0 0 0,-1-13 0 0 0,0 13-64 0 0,0 0-64 0 0,14 0 96 0 0,-14 13-96 0 0,0-13 0 0 0,27 0 0 0 0,-27 0 0 0 0,53 0-576 0 0,-66-13 320 0 0,40 13-1120 0 0,-40-13-3648 0 0,-13 13-8511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19"/>
    </inkml:context>
    <inkml:brush xml:id="br0">
      <inkml:brushProperty name="width" value="0.05" units="cm"/>
      <inkml:brushProperty name="height" value="0.05" units="cm"/>
      <inkml:brushProperty name="color" value="#008C3A"/>
    </inkml:brush>
  </inkml:definitions>
  <inkml:trace contextRef="#ctx0" brushRef="#br0">33183 12148 8351 0 0,'-13'0'576'0'0,"13"13"6432"0"0,13 1-6656 0 0,-13-1 288 0 0,13 0-320 0 0,0 0-32 0 0,1 0 32 0 0,-1 0-32 0 0,0 0 0 0 0,13 1-96 0 0,-13-1 0 0 0,14-13 0 0 0,-14 13-32 0 0,0 0 32 0 0,13 13 192 0 0,-13-13-192 0 0,0-13-32 0 0,1 0-32 0 0,-1 0 160 0 0,0 0-288 0 0,0-13-64 0 0,-13 0-32 0 0,0 0 96 0 0,0 0-64 0 0,0 0 64 0 0,0 0 0 0 0,13 13-64 0 0,-13-14 64 0 0,0 1 0 0 0,0 0 0 0 0,0-13 0 0 0,13 13 0 0 0,-13 0 0 0 0,13-1 0 0 0,-13-12 0 0 0,14 26 0 0 0,-1-13 0 0 0,-13-13 0 0 0,13 26 0 0 0,0-14 64 0 0,0 1-64 0 0,0 0 160 0 0,0 13-32 0 0,1 0 0 0 0,-1 13 0 0 0,13-26 32 0 0,0 26 128 0 0,-12-13-160 0 0,-1 13 32 0 0,0-13-32 0 0,0 14 32 0 0,0-1-32 0 0,0 0-32 0 0,0 0-32 0 0,1-13 32 0 0,-1 13-32 0 0,-13 0-64 0 0,13 1 0 0 0,-13-1 0 0 0,13 0 64 0 0,-13 0-128 0 0,0 0-64 0 0,0 13-96 0 0,0-12-960 0 0,-13-1 768 0 0,-13 0-3264 0 0,-66 13-384 0 0,92-26-8543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20"/>
    </inkml:context>
    <inkml:brush xml:id="br0">
      <inkml:brushProperty name="width" value="0.05" units="cm"/>
      <inkml:brushProperty name="height" value="0.05" units="cm"/>
      <inkml:brushProperty name="color" value="#008C3A"/>
    </inkml:brush>
  </inkml:definitions>
  <inkml:trace contextRef="#ctx0" brushRef="#br0">33064 12102 12543 0 0,'0'-13'4000'0'0,"0"-1"-3264"0"0,0 1-384 0 0,0 0-64 0 0,0 0 32 0 0,13 0-32 0 0,-13-14 0 0 0,0 14 0 0 0,0-13 0 0 0,0 0 0 0 0,0-1-32 0 0,0 14-128 0 0,-13-13-64 0 0,13 0 32 0 0,0-1-32 0 0,0 1-64 0 0,-13 0 0 0 0,13 13 0 0 0,-14-14 0 0 0,-12-38-992 0 0,26 52-4224 0 0,0-14-928 0 0,0 27-1791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08:10:47.086"/>
    </inkml:context>
    <inkml:brush xml:id="br0">
      <inkml:brushProperty name="width" value="0.1" units="cm"/>
      <inkml:brushProperty name="height" value="0.1" units="cm"/>
      <inkml:brushProperty name="color" value="#E71224"/>
    </inkml:brush>
  </inkml:definitions>
  <inkml:trace contextRef="#ctx0" brushRef="#br0">15315 16691 7487 0 0,'-13'14'3456'0'0,"0"-14"-2720"0"0,13 13-128 0 0,-13-13-352 0 0,0 0 256 0 0,0 13-256 0 0,-1-13 0 0 0,1 0 256 0 0,0 13-320 0 0,0-13-32 0 0,0 0 0 0 0,0 0-32 0 0,0 0 32 0 0,-1 0 32 0 0,-12 0-32 0 0,13 0 0 0 0,-13 0 64 0 0,-1 0 0 0 0,-12 0 0 0 0,13 13 0 0 0,-14-13-64 0 0,1 0 32 0 0,12 0-32 0 0,-12 0 0 0 0,0 0 64 0 0,-1 0 32 0 0,1 13-32 0 0,12-13 32 0 0,-25 0-160 0 0,26 0-32 0 0,-27 14 32 0 0,27-14-32 0 0,-14 0-64 0 0,-12 0 64 0 0,12 0-64 0 0,14 0 96 0 0,-14 0-96 0 0,1 0 0 0 0,0 0 64 0 0,12 0-64 0 0,-12 0 0 0 0,13 0 0 0 0,-1 0 0 0 0,1 0 0 0 0,13 0 0 0 0,-13 0 0 0 0,-1 0 64 0 0,14 0-64 0 0,0 0 0 0 0,0 0 64 0 0,0 0-64 0 0,-1-14 0 0 0,1 14 0 0 0,13-13 0 0 0,-13 13 0 0 0,13-13-96 0 0,0 0 96 0 0,13 0-64 0 0,-13 0 64 0 0,0-1 0 0 0,13 1 0 0 0,-13 0 0 0 0,14 0 0 0 0,-14 0-64 0 0,13-13 64 0 0,-13 12-64 0 0,26-25 64 0 0,-26 13-64 0 0,13-14 64 0 0,-13 14 0 0 0,13 0 0 0 0,1-40 0 0 0,-14 27 0 0 0,13-1 0 0 0,0 1 0 0 0,-13-1 0 0 0,13 1 0 0 0,-13-1 0 0 0,0 1 0 0 0,13-27 0 0 0,-13 14 0 0 0,13-1 0 0 0,-13-13 0 0 0,13 14 0 0 0,-13-14 0 0 0,14 0 0 0 0,-14 0 0 0 0,13 1 0 0 0,0-14 0 0 0,0 0 0 0 0,-13 0 0 0 0,13 13-64 0 0,0-13 64 0 0,-13 1 0 0 0,13-80 0 0 0,1 79 0 0 0,-14 0 0 0 0,13-13 0 0 0,-13 13 0 0 0,0 0 0 0 0,0-13 0 0 0,13 0 0 0 0,-13 13 0 0 0,0-26 0 0 0,0 13 0 0 0,0 0 0 0 0,0-13 0 0 0,0 13 64 0 0,0 0-64 0 0,-13 0 0 0 0,13-13 0 0 0,0 13 0 0 0,0 0 0 0 0,-13-14-64 0 0,13 14 64 0 0,0 0 0 0 0,0 0 0 0 0,-14-13 0 0 0,14 13 0 0 0,0 0 0 0 0,0 0 0 0 0,0 0 0 0 0,0 0 0 0 0,0 0 0 0 0,0 0 0 0 0,0 0 0 0 0,-13 0 0 0 0,13 0 0 0 0,0 0 0 0 0,0 0 0 0 0,0 0 0 0 0,0 0 0 0 0,0 0 0 0 0,0 0 0 0 0,0 0 0 0 0,0 0 0 0 0,0 0 0 0 0,0 13 0 0 0,0-13 0 0 0,0 0 0 0 0,0 13 0 0 0,0-13 0 0 0,0 13 0 0 0,0 0 64 0 0,-13 0-64 0 0,13-13 0 0 0,0 13 0 0 0,0 0 0 0 0,0 14 0 0 0,0-1 0 0 0,-13-13 0 0 0,13 13 0 0 0,0 0 0 0 0,0 1 0 0 0,-13 12 0 0 0,13 1 0 0 0,-13 12 0 0 0,13-12 0 0 0,-13 12 0 0 0,13 1 0 0 0,0 12 0 0 0,0-12 64 0 0,-14 13-64 0 0,14-1 64 0 0,0 14-64 0 0,-13-13 0 0 0,13 13 0 0 0,0 0 0 0 0,-13-14 0 0 0,13 14 64 0 0,-13-13-64 0 0,13 13 96 0 0,-13 0-96 0 0,13-1 64 0 0,0 1-64 0 0,-13 0 64 0 0,0 13-64 0 0,-1-13 64 0 0,1 13 0 0 0,26 0 928 0 0,1 0-864 0 0,12 0-32 0 0,-13 0 0 0 0,53-13 192 0 0,-27 13-128 0 0,14 0 32 0 0,-14 0-32 0 0,14-13-32 0 0,12 13 0 0 0,-12-13 0 0 0,0 13 0 0 0,-1-14-64 0 0,1 14-64 0 0,-1 0 64 0 0,-12-13-64 0 0,12 13 96 0 0,1-13-96 0 0,-14 13 0 0 0,1 0 64 0 0,-1 0 32 0 0,27-13 64 0 0,-26 13-64 0 0,-14 0-96 0 0,0 0-64 0 0,0 0 64 0 0,-12 0-128 0 0,-1 0 128 0 0,0 13 0 0 0,0-13 96 0 0,0 0-96 0 0,0 0 64 0 0,-39-13-6528 0 0,26 13-9087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0:26.116"/>
    </inkml:context>
    <inkml:brush xml:id="br0">
      <inkml:brushProperty name="width" value="0.05" units="cm"/>
      <inkml:brushProperty name="height" value="0.05" units="cm"/>
      <inkml:brushProperty name="color" value="#FFC114"/>
    </inkml:brush>
  </inkml:definitions>
  <inkml:trace contextRef="#ctx0" brushRef="#br0">436 305 8288 0 0,'0'0'190'0'0,"0"0"28"0"0,0 0 7 0 0,7 4 115 0 0,-6-4 3621 0 0,-2 1 4272 0 0,-19-3-7870 0 0,-1-1 0 0 0,1-1 0 0 0,-1-1 1 0 0,-31-11-1 0 0,16 5-115 0 0,-77-18-881 0 0,65 13 595 0 0,36 11 40 0 0,0 0 1 0 0,-15-2-1 0 0,-29-12-2 0 0,56 19 0 0 0,-1 0 0 0 0,1 0 0 0 0,0 0 0 0 0,0 0 0 0 0,0 0-1 0 0,-1 0 1 0 0,1 0 0 0 0,0 0 0 0 0,0 0 0 0 0,0 0 0 0 0,0 0 0 0 0,-1 0-1 0 0,1-1 1 0 0,0 1 0 0 0,0 0 0 0 0,0 0 0 0 0,0 0 0 0 0,0 0 0 0 0,-1 0-1 0 0,1 0 1 0 0,0 0 0 0 0,0-1 0 0 0,0 1 0 0 0,0 0 0 0 0,0 0 0 0 0,0 0-1 0 0,0 0 1 0 0,-1 0 0 0 0,1-1 0 0 0,0 1 0 0 0,0 0 0 0 0,0 0 0 0 0,0 0-1 0 0,0-1 1 0 0,0 1 0 0 0,0 0 0 0 0,6-4-13 0 0,12 0-22 0 0,-16 4 31 0 0,3 0 3 0 0,0 0 0 0 0,-1 0 0 0 0,1-1 0 0 0,0 0 0 0 0,-1 0 0 0 0,8-2 0 0 0,11-2 1 0 0,-16 3 203 0 0,0 0-147 0 0,1 0-1 0 0,-1 0 1 0 0,-1-1 0 0 0,1 0-1 0 0,0-1 1 0 0,-1 1 0 0 0,1-1 0 0 0,9-8-1 0 0,16-13-55 0 0,4-3 0 0 0,-16 5 0 0 0,-17 19 0 0 0,1-1 0 0 0,0 1 0 0 0,0 0 0 0 0,0 0 0 0 0,0 1 0 0 0,0-1 0 0 0,1 1 0 0 0,-1 0 0 0 0,1 0 0 0 0,7-3 0 0 0,-11 4 0 0 0,0 2 0 0 0,-1 0 0 0 0,0-1 0 0 0,1 1 0 0 0,-1 0 0 0 0,0-1 0 0 0,1 1 0 0 0,-1 0 0 0 0,0-1 0 0 0,1 1 0 0 0,-1 0 0 0 0,1 0 0 0 0,-1-1 0 0 0,0 1 0 0 0,1 0 0 0 0,-1 0 0 0 0,1 0 0 0 0,-1 0 0 0 0,1 0 0 0 0,-1 0 0 0 0,1 0 0 0 0,-1 0 0 0 0,1 0 0 0 0,-1 0 0 0 0,1 0 0 0 0,-1 0 0 0 0,1 0 0 0 0,3-1 0 0 0,-2 1 0 0 0,-1-1 0 0 0,1 1 0 0 0,-1 0 0 0 0,0 0 0 0 0,1 0 0 0 0,-1 0 0 0 0,0 0 0 0 0,1 0 0 0 0,-1 0 0 0 0,1 0 0 0 0,-1 1 0 0 0,0-1 0 0 0,1 0 0 0 0,-1 1 0 0 0,0-1 0 0 0,1 1 0 0 0,1 1 0 0 0,21 9 0 0 0,-20-8 0 0 0,0 0 0 0 0,-1 1 0 0 0,1-1 0 0 0,-1 1 0 0 0,0 0 0 0 0,0 0 0 0 0,0 0 0 0 0,-1 0 0 0 0,1 0 0 0 0,2 7 0 0 0,-1 0 0 0 0,0 0 0 0 0,0 0 0 0 0,2 14 0 0 0,-2-3 581 0 0,-1 1-1 0 0,-1-1 0 0 0,-1 43 0 0 0,-1-26-829 0 0,-2-29 249 0 0,-5-5 0 0 0,5-5 5 0 0,-1 0-1 0 0,1 0 0 0 0,0 0 1 0 0,-1 0-1 0 0,1-1 1 0 0,0 1-1 0 0,-1-1 0 0 0,1 1 1 0 0,0-1-1 0 0,0 0 0 0 0,0 0 1 0 0,0 0-1 0 0,-1 0 1 0 0,1 0-1 0 0,1 0 0 0 0,-5-3 1 0 0,-28-27-880 0 0,34 31 799 0 0,-1-1-432 0 0,0 0 66 0 0,1 0 294 0 0,-1 1 0 0 0,1-1 1 0 0,-1 1-1 0 0,1-1 1 0 0,0 1-1 0 0,-1-1 0 0 0,1 1 1 0 0,0-1-1 0 0,0 1 1 0 0,-1-1-1 0 0,1 0 0 0 0,0 1 1 0 0,0-1-1 0 0,0 1 0 0 0,0-1 1 0 0,0 0-1 0 0,0 1 1 0 0,0-1-1 0 0,0 1 0 0 0,0-1 1 0 0,0 0-1 0 0,0 1 1 0 0,0-1-1 0 0,0 1 0 0 0,0-1 1 0 0,1 0-1 0 0,-1 1 1 0 0,0-1-1 0 0,0 1 0 0 0,1-1 1 0 0,-1 1-1 0 0,1-1 0 0 0,0-1-463 0 0,0 1-892 0 0,-1 1-28 0 0,0 0-5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0:31.034"/>
    </inkml:context>
    <inkml:brush xml:id="br0">
      <inkml:brushProperty name="width" value="0.05" units="cm"/>
      <inkml:brushProperty name="height" value="0.05" units="cm"/>
      <inkml:brushProperty name="color" value="#FFC114"/>
    </inkml:brush>
  </inkml:definitions>
  <inkml:trace contextRef="#ctx0" brushRef="#br0">571 672 6936 0 0,'0'0'157'0'0,"0"0"23"0"0,0 0 11 0 0,0 0 54 0 0,0 0 224 0 0,0 0 99 0 0,11 12 3639 0 0,-5-14-3686 0 0,-5 2-389 0 0,0 0 1 0 0,-1 0 0 0 0,1 0-1 0 0,-1-1 1 0 0,1 1-1 0 0,-1 0 1 0 0,1 0 0 0 0,0 0-1 0 0,-1 0 1 0 0,1 0 0 0 0,-1 0-1 0 0,1 0 1 0 0,0 0-1 0 0,-1 0 1 0 0,1 1 0 0 0,-1-1-1 0 0,1 0 1 0 0,-1 0 0 0 0,2 1-1 0 0,-1 0 277 0 0,3-3 1116 0 0,-1 1 1312 0 0,-7-4-2779 0 0,-3-1 106 0 0,-1 0 1 0 0,0 1-1 0 0,0 0 0 0 0,0 0 0 0 0,-1 1 0 0 0,-16-6 0 0 0,-61-13-45 0 0,2 0 49 0 0,16 0-101 0 0,30 11 18 0 0,0-2 0 0 0,-56-28 0 0 0,59 24-150 0 0,24 13 38 0 0,0-1-1 0 0,0 0 1 0 0,0 0 0 0 0,-12-11-1 0 0,21 14 28 0 0,-1 0 0 0 0,1 0 0 0 0,-1 0 0 0 0,1 0 0 0 0,0-1 0 0 0,1 1 0 0 0,-1-1 0 0 0,0 1 0 0 0,0-5 0 0 0,2 7 3 0 0,0 0 0 0 0,0 0 0 0 0,0 1 1 0 0,0-1-1 0 0,0 0 0 0 0,0 0 0 0 0,0 1 0 0 0,0-1 0 0 0,1 0 0 0 0,-1 0 0 0 0,0 1 0 0 0,1-1 0 0 0,-1 0 0 0 0,0 1 0 0 0,1-1 0 0 0,-1 0 0 0 0,1 1 0 0 0,-1-1 0 0 0,1 1 0 0 0,-1-1 0 0 0,2 0 1 0 0,16-15 120 0 0,-10 10-73 0 0,43-37 156 0 0,18-18 162 0 0,-59 49-305 0 0,0 1 0 0 0,-1-2-1 0 0,0 0 1 0 0,-1 0 0 0 0,-1 0 0 0 0,0-1-1 0 0,0 0 1 0 0,-1 0 0 0 0,-1-1 0 0 0,-1 1-1 0 0,5-25 1 0 0,-8 35-76 0 0,-1 0 0 0 0,2-1-1 0 0,-1 1 1 0 0,0 0-1 0 0,1 0 1 0 0,0 0 0 0 0,0 1-1 0 0,0-1 1 0 0,0 0 0 0 0,1 1-1 0 0,0-1 1 0 0,-1 1-1 0 0,1 0 1 0 0,0 0 0 0 0,1 0-1 0 0,5-5 1 0 0,-6 7 18 0 0,-1-1 0 0 0,1 1 0 0 0,-1 0 0 0 0,1 0 0 0 0,0 0 0 0 0,0 1 0 0 0,-1-1 0 0 0,1 1 0 0 0,0-1 0 0 0,0 1 0 0 0,0 0 0 0 0,-1 0 0 0 0,1 0 0 0 0,0 0 0 0 0,0 1 0 0 0,0-1 0 0 0,-1 1 0 0 0,1 0 0 0 0,0 0 0 0 0,-1 0 0 0 0,1 0 0 0 0,0 0 0 0 0,-1 0 0 0 0,0 1 0 0 0,1-1 0 0 0,3 4 0 0 0,5 3 139 0 0,0 1-1 0 0,0 0 1 0 0,0 1 0 0 0,10 13-1 0 0,-16-16-83 0 0,0 0 0 0 0,-1 0 0 0 0,0 0 0 0 0,0 1 0 0 0,0 0 0 0 0,-1-1 0 0 0,0 1 0 0 0,2 13 0 0 0,-2-3 51 0 0,-2 0-1 0 0,0 0 1 0 0,-1 0-1 0 0,0 0 1 0 0,-6 32-1 0 0,-1 34 323 0 0,5-39-325 0 0,1-24-36 0 0,1-1 0 0 0,1 0 0 0 0,4 30 0 0 0,-1-28-163 0 0,-3-15 35 0 0,-1-5-14 0 0,0-7 36 0 0,-1 0 0 0 0,0 0 1 0 0,-1 0-1 0 0,1 0 1 0 0,-1 0-1 0 0,0 1 1 0 0,0-1-1 0 0,-1 1 1 0 0,-3-7-1 0 0,-5-8-124 0 0,5 8 11 0 0,-1 0-1 0 0,-12-14 1 0 0,-7-10-351 0 0,18 22-2236 0 0,8 13 1475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0:33.937"/>
    </inkml:context>
    <inkml:brush xml:id="br0">
      <inkml:brushProperty name="width" value="0.05" units="cm"/>
      <inkml:brushProperty name="height" value="0.05" units="cm"/>
      <inkml:brushProperty name="color" value="#FFC114"/>
    </inkml:brush>
  </inkml:definitions>
  <inkml:trace contextRef="#ctx0" brushRef="#br0">579 589 9760 0 0,'0'0'222'0'0,"0"0"30"0"0,12 10 290 0 0,-6-6-333 0 0,33 15 3694 0 0,-38-19-3255 0 0,-1 0-23 0 0,0 0-95 0 0,0 0-39 0 0,0 0-10 0 0,3 4 2174 0 0,-275-103-1536 0 0,259 94-1127 0 0,-137-63 48 0 0,132 58-80 0 0,1-1-1 0 0,0 0 0 0 0,0-1 0 0 0,1-1 0 0 0,1 0 0 0 0,-15-17 0 0 0,4 5 17 0 0,19 18 79 0 0,0 1 0 0 0,1-1 0 0 0,-11-14 0 0 0,15 19-70 0 0,1-1 0 0 0,-1 1 0 0 0,1-1 0 0 0,0 1 0 0 0,0-1 1 0 0,0 0-1 0 0,0 1 0 0 0,1-1 0 0 0,-1 0 0 0 0,1 1 0 0 0,-1-1 0 0 0,1 0 1 0 0,0 0-1 0 0,0 0 0 0 0,1 1 0 0 0,-1-1 0 0 0,1-4 0 0 0,0 6 15 0 0,-1-1 0 0 0,1 0 0 0 0,0 1 0 0 0,0-1 0 0 0,0 1 0 0 0,0-1 0 0 0,0 1 0 0 0,1-1 0 0 0,-1 1 0 0 0,0 0 0 0 0,1 0 0 0 0,-1-1 0 0 0,0 1 0 0 0,1 0 0 0 0,2-1 0 0 0,27-13 0 0 0,-23 12 0 0 0,41-17 590 0 0,67-16 0 0 0,-44 15-538 0 0,29-17-52 0 0,-94 35 21 0 0,0-1 1 0 0,0 1-1 0 0,0-1 0 0 0,-1 0 0 0 0,1-1 0 0 0,-1 0 0 0 0,0 0 0 0 0,-1 0 0 0 0,1 0 1 0 0,-1-1-1 0 0,0 0 0 0 0,8-13 0 0 0,-11 17 22 0 0,1-1-21 0 0,-3 2 40 0 0,13 6 70 0 0,-8 0-95 0 0,0 0 0 0 0,-1 1 0 0 0,1 0 0 0 0,-1 0 1 0 0,0 0-1 0 0,-1 0 0 0 0,1 0 0 0 0,-1 1 1 0 0,2 7-1 0 0,3 11 188 0 0,6 30 0 0 0,-9-31-45 0 0,31 180 935 0 0,-35-201-1102 0 0,25 213 1290 0 0,-27-189-1243 0 0,1-21-54 0 0,-1 1-1 0 0,1-1 0 0 0,1 1 0 0 0,-1-1 1 0 0,1 1-1 0 0,0-1 0 0 0,0 0 1 0 0,1 1-1 0 0,2 5 0 0 0,-3-10-79 0 0,3-12-1655 0 0,0-1 0 0 0,4-16 1 0 0,-3 9-3307 0 0,0-6-1941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0:36.781"/>
    </inkml:context>
    <inkml:brush xml:id="br0">
      <inkml:brushProperty name="width" value="0.05" units="cm"/>
      <inkml:brushProperty name="height" value="0.05" units="cm"/>
      <inkml:brushProperty name="color" value="#FFC114"/>
    </inkml:brush>
  </inkml:definitions>
  <inkml:trace contextRef="#ctx0" brushRef="#br0">567 542 10512 0 0,'0'0'306'0'0,"0"0"-4"0"0,0 0-124 0 0,0 0 200 0 0,0 0 108 0 0,0 0 24 0 0,0 0 2 0 0,0 0 0 0 0,0 0 0 0 0,0 0 0 0 0,0 0 0 0 0,0 0 0 0 0,0 0 0 0 0,0 0-1 0 0,0 0 1 0 0,-9 3 512 0 0,4-1-912 0 0,0-1-1 0 0,0-1 0 0 0,-1 1 1 0 0,1-1-1 0 0,0 0 1 0 0,0 0-1 0 0,0 0 0 0 0,-1-1 1 0 0,-5-1-1 0 0,-24-2 338 0 0,17 3 78 0 0,-1-1 0 0 0,-26-6-1 0 0,-5-1-501 0 0,35 6-26 0 0,1-1-1 0 0,0 0 1 0 0,1-1 0 0 0,-1-1-1 0 0,1 0 1 0 0,-13-9-1 0 0,-23-9 455 0 0,33 15-231 0 0,0-1 0 0 0,0-1 0 0 0,1 0 0 0 0,0 0 0 0 0,-19-21 0 0 0,1 2-429 0 0,7 6 207 0 0,23 17 0 0 0,2 0 0 0 0,1 6 0 0 0,0 0 0 0 0,1 0 0 0 0,-1 0 0 0 0,0 0 0 0 0,1 0 0 0 0,-1 0 0 0 0,1-1 0 0 0,-1 1 0 0 0,1 0-1 0 0,-1 1 1 0 0,1-1 0 0 0,0 0 0 0 0,-1 0 0 0 0,1 0 0 0 0,0 0 0 0 0,0 0 0 0 0,0 1 0 0 0,-1-1 0 0 0,1 0 0 0 0,0 1-1 0 0,0-1 1 0 0,2 0 0 0 0,23-10 43 0 0,-20 9 7 0 0,13-4 32 0 0,0 1 1 0 0,29-4-1 0 0,18-5 60 0 0,-46 9-88 0 0,5-2 312 0 0,1-1-1 0 0,-1-1 1 0 0,0-1 0 0 0,26-16 0 0 0,-29 14-204 0 0,-16 10-162 0 0,-2-1 0 0 0,1 1 1 0 0,0-1-1 0 0,0 0 0 0 0,-1 0 1 0 0,0-1-1 0 0,1 1 0 0 0,-1-1 1 0 0,0 0-1 0 0,3-5 0 0 0,2-5 0 0 0,-2 0 0 0 0,12-30 0 0 0,-19 42-17 0 0,1 1 0 0 0,0-1 0 0 0,-1 0 1 0 0,0 0-1 0 0,1 1 0 0 0,-1-1 0 0 0,0 0 0 0 0,0 0 0 0 0,0 0 0 0 0,0 1 0 0 0,-1-1 0 0 0,1-2 0 0 0,-1-6-1739 0 0,1 10 1756 0 0,0-1-1 0 0,0 1 1 0 0,0-1 0 0 0,0 1-1 0 0,0-1 1 0 0,0 1-1 0 0,0-1 1 0 0,0 1 0 0 0,1 0-1 0 0,-1-1 1 0 0,0 1-1 0 0,0-1 1 0 0,0 1 0 0 0,1 0-1 0 0,-1-1 1 0 0,0 1-1 0 0,1 0 1 0 0,-1-1-1 0 0,0 1 1 0 0,1 0 0 0 0,-1 0-1 0 0,0-1 1 0 0,1 1-1 0 0,-1 0 1 0 0,1 0 0 0 0,-1 0-1 0 0,0-1 1 0 0,1 1-1 0 0,-1 0 1 0 0,1 0 0 0 0,-1 0-1 0 0,1 0 1 0 0,-1 0-1 0 0,1 0 1 0 0,-1 0 0 0 0,0 0-1 0 0,1 0 1 0 0,0 0-1 0 0,0 0 37 0 0,0 1-1 0 0,0-1 0 0 0,1 1 0 0 0,-1-1 1 0 0,0 1-1 0 0,0 0 0 0 0,0-1 0 0 0,0 1 1 0 0,0 0-1 0 0,0 0 0 0 0,0 0 0 0 0,0 0 1 0 0,0 0-1 0 0,-1 0 0 0 0,2 2 0 0 0,12 17 785 0 0,4 13-1166 0 0,-1 0 0 0 0,-1 1 0 0 0,13 43 0 0 0,-17-38 346 0 0,11 40 0 0 0,-14-36 664 0 0,-2 0 0 0 0,2 79 0 0 0,-8-117-664 0 0,-1-4 0 0 0,0 1 0 0 0,0-1 0 0 0,0 0 0 0 0,0 0 0 0 0,0 0 0 0 0,0 0 0 0 0,0 1 0 0 0,-1-1 0 0 0,1 0 0 0 0,0 0 0 0 0,-1 0 0 0 0,1 0 0 0 0,-1 0 0 0 0,1 0 0 0 0,-1 1 0 0 0,0-1 0 0 0,1-1 0 0 0,-1 1 0 0 0,0 0 0 0 0,-1 2 0 0 0,-3-1 0 0 0,-2-7 0 0 0,5 3-39 0 0,0 0 0 0 0,1 0 0 0 0,-1 0-1 0 0,1 0 1 0 0,0 0 0 0 0,-1 0 0 0 0,1 0 0 0 0,0 0-1 0 0,0-1 1 0 0,1 1 0 0 0,-1 0 0 0 0,0-1 0 0 0,0-3 0 0 0,-1-34-1996 0 0,3 29 945 0 0,3-43-2894 0 0,0 22 1938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06.786"/>
    </inkml:context>
    <inkml:brush xml:id="br0">
      <inkml:brushProperty name="width" value="0.05" units="cm"/>
      <inkml:brushProperty name="height" value="0.05" units="cm"/>
      <inkml:brushProperty name="color" value="#E71224"/>
    </inkml:brush>
  </inkml:definitions>
  <inkml:trace contextRef="#ctx0" brushRef="#br0">38 1276 8632 0 0,'0'0'312'0'0,"0"0"-146"0"0,0 0 150 0 0,0 0 90 0 0,0 0 11 0 0,-18-12 2967 0 0,17 12-3210 0 0,0-1-1 0 0,0 0 1 0 0,0 0 0 0 0,-1 0 0 0 0,1 0 0 0 0,0 0-1 0 0,0 0 1 0 0,0 0 0 0 0,0 0 0 0 0,1 0-1 0 0,-1 0 1 0 0,0 0 0 0 0,0-1 0 0 0,0-1 0 0 0,1 2 313 0 0,0 1-33 0 0,0 0-20 0 0,0 0-2 0 0,0 0-18 0 0,-1 0-393 0 0,1 0 1 0 0,0 0-1 0 0,0 0 0 0 0,-1 0 1 0 0,1-1-1 0 0,0 1 1 0 0,0 0-1 0 0,-1 0 0 0 0,1-1 1 0 0,0 1-1 0 0,0 0 1 0 0,-1 0-1 0 0,1-1 0 0 0,0 1 1 0 0,0 0-1 0 0,0 0 1 0 0,0-1-1 0 0,0 1 0 0 0,-1 0 1 0 0,1-1-1 0 0,0 1 0 0 0,0 0 1 0 0,0-1-1 0 0,0 1 1 0 0,0 0-1 0 0,0-1 0 0 0,0 1 1 0 0,0 0-1 0 0,0 0 1 0 0,0-1-1 0 0,0 1 0 0 0,0 0 1 0 0,0-1-1 0 0,1 1 1 0 0,-1 0-1 0 0,0-1 0 0 0,0 1 1 0 0,4-14 1079 0 0,24-32 437 0 0,-22 38-1383 0 0,-1 0 116 0 0,1 1-1 0 0,12-13 0 0 0,4-4 205 0 0,-18 18-369 0 0,1 1 1 0 0,0 0-1 0 0,1-1 0 0 0,8-5 1 0 0,16-13 245 0 0,-23 17-256 0 0,1 1-1 0 0,14-10 1 0 0,-12 9 41 0 0,0-1 0 0 0,0 1 0 0 0,12-14 0 0 0,-1 2 61 0 0,-14 13-132 0 0,-3 2 22 0 0,1 0 0 0 0,0 0-1 0 0,0 0 1 0 0,0 1 0 0 0,0 0 0 0 0,7-3-1 0 0,43-21 113 0 0,-47 23-201 0 0,0-1-1 0 0,-1 0 1 0 0,13-10 0 0 0,19-12 70 0 0,-10 10 33 0 0,46-37 1 0 0,-42 30-41 0 0,72-40 410 0 0,-83 52-395 0 0,-20 11-62 0 0,31-17 88 0 0,-1 1 1 0 0,46-16-1 0 0,-3 2-19 0 0,-19 7 198 0 0,-4 1 145 0 0,12-5-444 0 0,-16 9 150 0 0,-33 12-70 0 0,1 0 1 0 0,20-5-1 0 0,1 2-63 0 0,0-2 0 0 0,64-29 0 0 0,-31 15 41 0 0,-55 21-29 0 0,27-15 37 0 0,-34 15-29 0 0,1 1 0 0 0,-1 0 0 0 0,15-5-1 0 0,39-7 37 0 0,76-25 91 0 0,-48 11-30 0 0,-78 26-101 0 0,-1 0-1 0 0,15-3 0 0 0,-13 4-5 0 0,-1 0-1 0 0,13-6 1 0 0,3-2 63 0 0,35-9-1 0 0,12-4 39 0 0,-54 17-111 0 0,0 0 0 0 0,27-5 0 0 0,61-14 11 0 0,-69 14 57 0 0,-27 8-39 0 0,0 0 0 0 0,0 1 0 0 0,13-1 0 0 0,71-11 80 0 0,79-11-33 0 0,-83 15-35 0 0,-8 3 122 0 0,115 3 0 0 0,-148 5-142 0 0,-31 0-14 0 0,-1 0 12 0 0,0 0 0 0 0,21 4 0 0 0,-28-3-19 0 0,1 0 0 0 0,14-1 0 0 0,25 2 0 0 0,87 26 128 0 0,-104-19-109 0 0,-28-6-10 0 0,1 0 0 0 0,1-1 0 0 0,-1 0 0 0 0,18 1 0 0 0,-16-2-9 0 0,1 0 0 0 0,0 1 0 0 0,-1 1 0 0 0,0 0 0 0 0,0 1 0 0 0,12 4 0 0 0,21 7 0 0 0,-21-7 31 0 0,-1 0 0 0 0,34 20 0 0 0,-3-2 4 0 0,-5 0-35 0 0,-9-6 28 0 0,46 31-1 0 0,-47-28-18 0 0,73 42-9 0 0,-75-46 0 0 0,33 25 0 0 0,23 13 0 0 0,-78-49 0 0 0,153 91 0 0 0,-140-88 0 0 0,-22-9 0 0 0,0 0 0 0 0,0 0 0 0 0,0 0 0 0 0,8 6 0 0 0,19 13 0 0 0,39 22 0 0 0,-1 1 63 0 0,-41-23-46 0 0,103 59-17 0 0,-79-43 0 0 0,-39-25 0 0 0,1-2 0 0 0,1 1 0 0 0,22 10 0 0 0,-25-14 0 0 0,-1 0 0 0 0,0 1 0 0 0,0 1 0 0 0,-1 0 0 0 0,12 11 0 0 0,22 18 0 0 0,15 8 0 0 0,39 33 0 0 0,-65-53 0 0 0,10 8 0 0 0,-17-15 0 0 0,17 9 0 0 0,-35-23 0 0 0,0 0 0 0 0,-1 0 0 0 0,0 0 0 0 0,0 1 0 0 0,0 1 0 0 0,13 13 0 0 0,-1 5 0 0 0,2-1 0 0 0,0-1 0 0 0,2 0 0 0 0,26 18 0 0 0,47 35 0 0 0,-77-59 0 0 0,0 0 0 0 0,22 26 0 0 0,13 13 0 0 0,4 0 0 0 0,-32-29 0 0 0,49 38 0 0 0,-70-60 0 0 0,0 1 0 0 0,-1-1 0 0 0,0 1 0 0 0,0 0 0 0 0,7 11 0 0 0,10 14 0 0 0,11 1 0 0 0,-23-22 0 0 0,0 0 0 0 0,13 18 0 0 0,29 44 0 0 0,85 109 16 0 0,-113-145-16 0 0,-13-18 0 0 0,1-1 0 0 0,25 27 0 0 0,-26-30 0 0 0,1 0 0 0 0,15 28 0 0 0,-22-34 0 0 0,59 88 0 0 0,-16-33 0 0 0,-23-29 0 0 0,-17-24 0 0 0,0 1 0 0 0,6 11 0 0 0,26 41 0 0 0,-26-43 0 0 0,-2 0 0 0 0,16 32 0 0 0,58 127 0 0 0,-61-130 0 0 0,-15-31 0 0 0,10 25 0 0 0,40 93 0 0 0,-37-97 0 0 0,-15-28 0 0 0,-2 1 0 0 0,10 20 0 0 0,71 162 0 0 0,-57-132 0 0 0,-1 13 0 0 0,6 8 11 0 0,-21-41-9 0 0,-6-18-14 0 0,1 0-1 0 0,15 27 1 0 0,-22-47 12 0 0,-1 0 0 0 0,1 0 0 0 0,-1 1 0 0 0,0-1 0 0 0,0 0 0 0 0,-1 0 0 0 0,1 7 0 0 0,3 17 0 0 0,42 164 0 0 0,-33-130 0 0 0,9 49 0 0 0,-16-74 0 0 0,-5-27 0 0 0,1 0 0 0 0,0 1 0 0 0,4 11 0 0 0,-2-9 0 0 0,-1 0 0 0 0,4 22 0 0 0,1 8 0 0 0,31 152 0 0 0,-31-157 0 0 0,-6-28 0 0 0,1-1 0 0 0,-2 1 0 0 0,2 15 0 0 0,3 52 0 0 0,1 2 0 0 0,4 64 0 0 0,-9-114 0 0 0,9 55 0 0 0,-2-25 0 0 0,17 183 0 0 0,-14-87 0 0 0,-10-92 0 0 0,-3-42 0 0 0,4 25 0 0 0,1 23 0 0 0,-1-38-17 0 0,-3 40 0 0 0,2 22-13 0 0,2-24 30 0 0,-3-39 0 0 0,2 0 0 0 0,6 31 0 0 0,4 21 0 0 0,-4-17 0 0 0,-1 1 0 0 0,-6-45 0 0 0,5 30 0 0 0,4 25 0 0 0,-2-7 0 0 0,-2-30 0 0 0,0 41 0 0 0,-3-22 0 0 0,21 144 0 0 0,-12-82 0 0 0,-8 17 0 0 0,3 79 0 0 0,-8-193 0 0 0,5 102 0 0 0,1-41 0 0 0,1-1 0 0 0,-3 69 0 0 0,-4-120-6 0 0,-4 98-52 0 0,-6 46 58 0 0,3-122 0 0 0,-24 93 0 0 0,13-66-21 0 0,13-55 10 0 0,-1 0 1 0 0,0 0-1 0 0,-13 28 0 0 0,-7 7 11 0 0,8-17 0 0 0,-25 43 0 0 0,23-50 10 0 0,7-13 6 0 0,0-1-1 0 0,-1 0 1 0 0,-2-2-1 0 0,-18 22 1 0 0,-44 48 48 0 0,32-37-83 0 0,12-9-229 0 0,-39 39 60 0 0,60-70-202 0 0,-1-1 0 0 0,0 0 0 0 0,-1-1 0 0 0,0-1 0 0 0,-21 12 0 0 0,19-14-415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38.218"/>
    </inkml:context>
    <inkml:brush xml:id="br0">
      <inkml:brushProperty name="width" value="0.05" units="cm"/>
      <inkml:brushProperty name="height" value="0.05" units="cm"/>
      <inkml:brushProperty name="color" value="#008C3A"/>
    </inkml:brush>
  </inkml:definitions>
  <inkml:trace contextRef="#ctx0" brushRef="#br0">362 65 10512 0 0,'0'0'306'0'0,"0"0"-4"0"0,0 0-124 0 0,0 0 200 0 0,0 0 108 0 0,0 0 24 0 0,0 0 2 0 0,0 0 0 0 0,0 0 0 0 0,0 0 0 0 0,-17-5 1535 0 0,-37-6 1537 0 0,50 11-3425 0 0,1-1 0 0 0,-1 1-1 0 0,1-1 1 0 0,-1 0-1 0 0,1 0 1 0 0,-6-2-1 0 0,-14-4-148 0 0,-8 3-10 0 0,-52-16 0 0 0,74 19-5 0 0,1-1 0 0 0,0 1 0 0 0,-12 0 0 0 0,-13-1-851 0 0,19 1-303 0 0,-1 1-3777 0 0,-2-3-1308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1"/>
    </inkml:context>
    <inkml:brush xml:id="br0">
      <inkml:brushProperty name="width" value="0.1" units="cm"/>
      <inkml:brushProperty name="height" value="0.1" units="cm"/>
      <inkml:brushProperty name="color" value="#E71224"/>
    </inkml:brush>
  </inkml:definitions>
  <inkml:trace contextRef="#ctx0" brushRef="#br0">18529 13996 14879 0 0,'0'10'1056'0'0,"0"-1"-1056"0"0,0 0 0 0 0,0 0 640 0 0,-7 1-416 0 0,-1-10 256 0 0,8 9-320 0 0,-8-9 64 0 0,1 9-128 0 0,7 1 0 0 0,-8-10 64 0 0,-8 9 32 0 0,8-9 32 0 0,-7 9-32 0 0,0-9 0 0 0,-1 0 0 0 0,-7 9 0 0 0,7-9 0 0 0,-15 0-128 0 0,-15 0 32 0 0,15 0-96 0 0,7 0 96 0 0,-6 0-96 0 0,-2 0 0 0 0,9 0 64 0 0,-8 0-64 0 0,-23 0 0 0 0,23 0 64 0 0,8 0-64 0 0,-1 0 0 0 0,1 9 0 0 0,0-9 0 0 0,-1 0 64 0 0,9 10-64 0 0,0-10 96 0 0,-1 0-96 0 0,1 0 0 0 0,7 10-96 0 0,0-1 0 0 0,1-9 0 0 0,-9 9-992 0 0,8 0 704 0 0,8 0-2112 0 0,0-9-13183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38.767"/>
    </inkml:context>
    <inkml:brush xml:id="br0">
      <inkml:brushProperty name="width" value="0.05" units="cm"/>
      <inkml:brushProperty name="height" value="0.05" units="cm"/>
      <inkml:brushProperty name="color" value="#008C3A"/>
    </inkml:brush>
  </inkml:definitions>
  <inkml:trace contextRef="#ctx0" brushRef="#br0">355 42 10696 0 0,'0'0'232'0'0,"0"0"132"0"0,0 0 428 0 0,0 0 185 0 0,0 0 42 0 0,0 0-65 0 0,-2 0-288 0 0,-16 1 1939 0 0,14 0-1868 0 0,-1-1-1 0 0,1 0 1 0 0,0 0 0 0 0,-1 0 0 0 0,1 0-1 0 0,-6-2 1 0 0,-53-14 1203 0 0,36 10-1899 0 0,1 1 1 0 0,-1 2-1 0 0,-47-2 0 0 0,48 2 15 0 0,21 2-274 0 0,0 0 0 0 0,1 0 0 0 0,-1 0 0 0 0,1 1 0 0 0,-7 0 0 0 0,-2 2-1218 0 0,4-1-76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39.370"/>
    </inkml:context>
    <inkml:brush xml:id="br0">
      <inkml:brushProperty name="width" value="0.05" units="cm"/>
      <inkml:brushProperty name="height" value="0.05" units="cm"/>
      <inkml:brushProperty name="color" value="#008C3A"/>
    </inkml:brush>
  </inkml:definitions>
  <inkml:trace contextRef="#ctx0" brushRef="#br0">337 54 10696 0 0,'0'0'389'0'0,"0"0"-112"0"0,0 0 459 0 0,0 0 234 0 0,0 0 43 0 0,0 0 10 0 0,-11 4 2048 0 0,-12 7-1223 0 0,21-9-1749 0 0,1-1-1 0 0,-1 0 1 0 0,0 0 0 0 0,0 0-1 0 0,0 0 1 0 0,0 0 0 0 0,0 0-1 0 0,0-1 1 0 0,0 1 0 0 0,0-1-1 0 0,0 1 1 0 0,0-1 0 0 0,0 0-1 0 0,0 0 1 0 0,0 0 0 0 0,0 0 0 0 0,0 0-1 0 0,-1 0 1 0 0,1 0 0 0 0,0-1-1 0 0,0 1 1 0 0,0-1 0 0 0,-3-1-1 0 0,-41-24 1950 0 0,36 23-1550 0 0,-14-5-183 0 0,-41-8 0 0 0,-7-3-315 0 0,58 15 11 0 0,13 4-23 0 0,-10 0-120 0 0,3 0-1517 0 0,8 0 639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39.969"/>
    </inkml:context>
    <inkml:brush xml:id="br0">
      <inkml:brushProperty name="width" value="0.05" units="cm"/>
      <inkml:brushProperty name="height" value="0.05" units="cm"/>
      <inkml:brushProperty name="color" value="#008C3A"/>
    </inkml:brush>
  </inkml:definitions>
  <inkml:trace contextRef="#ctx0" brushRef="#br0">313 18 10696 0 0,'0'0'389'0'0,"0"0"-112"0"0,0 0 459 0 0,0 0 234 0 0,0 0 43 0 0,0 0-60 0 0,0 0-287 0 0,0 0-122 0 0,-19 3 2019 0 0,15-2-2239 0 0,0 0 0 0 0,1 0 0 0 0,-1-1-1 0 0,0 1 1 0 0,0-1 0 0 0,0 0 0 0 0,0 0 0 0 0,0-1-1 0 0,-5 0 1 0 0,-14-1 1046 0 0,-14-5 654 0 0,32 6-1913 0 0,-4-1-107 0 0,0 0-1 0 0,-1 1 1 0 0,1 0 0 0 0,-15 0-1 0 0,17 2-3 0 0,1-1 0 0 0,-1-1 0 0 0,0 1-1 0 0,-9-3 1 0 0,10 2-152 0 0,-1 0 1 0 0,1 1-1 0 0,-1 0 0 0 0,-8 0 0 0 0,-1 1-985 0 0,4 1 253 0 0,1 0-3109 0 0,11-2 2470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0.599"/>
    </inkml:context>
    <inkml:brush xml:id="br0">
      <inkml:brushProperty name="width" value="0.05" units="cm"/>
      <inkml:brushProperty name="height" value="0.05" units="cm"/>
      <inkml:brushProperty name="color" value="#008C3A"/>
    </inkml:brush>
  </inkml:definitions>
  <inkml:trace contextRef="#ctx0" brushRef="#br0">321 73 10512 0 0,'0'0'306'0'0,"-2"-1"-4"0"0,-5-2-194 0 0,0 2 42 0 0,3 1 911 0 0,2 1-755 0 0,0-1 1 0 0,1 0-1 0 0,-1 0 0 0 0,0 0 1 0 0,0 0-1 0 0,1-1 1 0 0,-1 1-1 0 0,0 0 0 0 0,0-1 1 0 0,1 1-1 0 0,-1-1 0 0 0,0 0 1 0 0,1 1-1 0 0,-1-1 0 0 0,-1-1 1 0 0,2 1 563 0 0,-9 1 2097 0 0,-41-11-626 0 0,44 10-2076 0 0,0 0 0 0 0,0 0 0 0 0,0-1 0 0 0,-8-2-1 0 0,-15-4 460 0 0,-24-5-724 0 0,2-3 0 0 0,28 13-298 0 0,18 3-4129 0 0,6 0 2904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1.880"/>
    </inkml:context>
    <inkml:brush xml:id="br0">
      <inkml:brushProperty name="width" value="0.05" units="cm"/>
      <inkml:brushProperty name="height" value="0.05" units="cm"/>
      <inkml:brushProperty name="color" value="#008C3A"/>
    </inkml:brush>
  </inkml:definitions>
  <inkml:trace contextRef="#ctx0" brushRef="#br0">329 263 8752 0 0,'0'0'318'0'0,"1"8"2645"0"0,10 24 1763 0 0,-5-11-1654 0 0,1 2-1449 0 0,-6-15-1534 0 0,-1-6 282 0 0,0-2 117 0 0,0 0 21 0 0,0 0-66 0 0,0 2-294 0 0,0 4-133 0 0,0 5-16 0 0,0-3 0 0 0,0 1 0 0 0,0-1 72 0 0,0-6 299 0 0,0-2 117 0 0,0 0 21 0 0,0 2-66 0 0,0 7-294 0 0,2-2-61 0 0,-1-6 283 0 0,-1-1 117 0 0,0 0 21 0 0,0 0-66 0 0,-3-12-278 0 0,-4 3-165 0 0,1-1 0 0 0,-2 2 0 0 0,1-1 0 0 0,-1 1 0 0 0,0 0 0 0 0,-13-9 0 0 0,-60-34 0 0 0,33 20 0 0 0,-53-45 0 0 0,55 34 0 0 0,41 35 0 0 0,1 3 0 0 0,3 3 0 0 0,1 1 0 0 0,0 0 0 0 0,-1 0 0 0 0,1 0 0 0 0,0-1 0 0 0,0 1 0 0 0,-1 0 0 0 0,1 0 0 0 0,0-1 0 0 0,0 1 0 0 0,-1 0 0 0 0,1-1 0 0 0,0 1 0 0 0,0 0 0 0 0,0-1 0 0 0,0 1 0 0 0,-1 0 0 0 0,1-1 0 0 0,0 1 0 0 0,0 0 0 0 0,0-1 0 0 0,0 1 0 0 0,0 0 0 0 0,0-1 0 0 0,0 1 0 0 0,0-1 0 0 0,0 1 0 0 0,0 0 0 0 0,0-1 0 0 0,0 1 0 0 0,0 0 0 0 0,1-1 0 0 0,-1 1 0 0 0,0 0 0 0 0,0-1 0 0 0,0 1 0 0 0,0 0 0 0 0,1-1 0 0 0,-1 1 0 0 0,0 0 0 0 0,0 0 0 0 0,1-1 0 0 0,-1 1 0 0 0,0 0 0 0 0,1-1 0 0 0,-1 0 0 0 0,1-1 0 0 0,0 1 0 0 0,0-1 0 0 0,0 1 0 0 0,0 0 0 0 0,0-1 0 0 0,0 1 0 0 0,0 0 0 0 0,0 0 0 0 0,0 0 0 0 0,0 0 0 0 0,1 0 0 0 0,-1 0 0 0 0,0 0 0 0 0,1 0 0 0 0,-1 1 0 0 0,1-1 0 0 0,-1 0 0 0 0,1 1 0 0 0,-1-1 0 0 0,1 1 0 0 0,3-1 0 0 0,15-6 0 0 0,-12 3 256 0 0,0 1-1 0 0,-1 0 0 0 0,11-2 1 0 0,-10 3 86 0 0,1-1 0 0 0,15-7 0 0 0,-15 6-342 0 0,-1 1 0 0 0,0 0 0 0 0,1 1 0 0 0,0 0 0 0 0,10-2 0 0 0,-10 3 0 0 0,1-1 0 0 0,-1 0 0 0 0,1-1 0 0 0,13-6 0 0 0,30-2 0 0 0,-4 4 0 0 0,-49 7-5 0 0,1-1 0 0 0,-1 1-1 0 0,1 0 1 0 0,0 0 0 0 0,-1 0 0 0 0,1 0-1 0 0,-1 0 1 0 0,1 0 0 0 0,0 0 0 0 0,-1 0-1 0 0,1 0 1 0 0,-1 0 0 0 0,1 0 0 0 0,0 0-1 0 0,-1 1 1 0 0,1-1 0 0 0,-1 0 0 0 0,1 0-1 0 0,-1 1 1 0 0,1-1 0 0 0,-1 0 0 0 0,1 1-1 0 0,-1-1 1 0 0,2 1 0 0 0,5 2-265 0 0,15-3-2186 0 0,-7 0-2419 0 0,-14 0 2895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4.470"/>
    </inkml:context>
    <inkml:brush xml:id="br0">
      <inkml:brushProperty name="width" value="0.05" units="cm"/>
      <inkml:brushProperty name="height" value="0.05" units="cm"/>
      <inkml:brushProperty name="color" value="#008C3A"/>
    </inkml:brush>
  </inkml:definitions>
  <inkml:trace contextRef="#ctx0" brushRef="#br0">205 160 10512 0 0,'0'0'306'0'0,"0"0"-4"0"0,0 0-124 0 0,0 0 200 0 0,0 0 108 0 0,0 0 24 0 0,0 0-68 0 0,0 0-220 0 0,0 0 164 0 0,0 0 102 0 0,0 0 22 0 0,0 0 2 0 0,0 0 0 0 0,0 0 0 0 0,0 0-1 0 0,0 0 1 0 0,0 0 0 0 0,0 0 0 0 0,-1 1 0 0 0,-2 7-69 0 0,3-6-222 0 0,0-2 166 0 0,0 0 101 0 0,0 0 21 0 0,0 0-66 0 0,0 0-222 0 0,0 0 166 0 0,0 0 101 0 0,0 0 21 0 0,-18 7 99 0 0,14-7-608 0 0,0 0 0 0 0,0 0 0 0 0,0-1 0 0 0,0 1 0 0 0,0-1 0 0 0,0 0 0 0 0,1 0 0 0 0,-1 0 0 0 0,0-1 0 0 0,0 1 0 0 0,1-1 0 0 0,-1 0 0 0 0,1 0 0 0 0,-5-3 0 0 0,-12-6 0 0 0,-23-19 0 0 0,39 28 0 0 0,1-1 0 0 0,-1 1 0 0 0,1-1 0 0 0,0 0 0 0 0,0 0 0 0 0,0 0 0 0 0,0-1 0 0 0,0 1 0 0 0,-3-7 0 0 0,-9-10 0 0 0,9 15 0 0 0,6 5 0 0 0,0 0 0 0 0,0 0 0 0 0,0 0 0 0 0,0 0 0 0 0,-1 0 0 0 0,1 0 0 0 0,0 0 0 0 0,0 0 0 0 0,0 0 0 0 0,0 0 0 0 0,0 0 0 0 0,0 0 0 0 0,0 0 0 0 0,-1-1 0 0 0,1 1 0 0 0,0 0 0 0 0,0 0 0 0 0,0 0 0 0 0,0 0 0 0 0,0 0 0 0 0,0 0 0 0 0,0 0 0 0 0,0-1 0 0 0,0 1 0 0 0,0 0 0 0 0,0 0 0 0 0,0 0 0 0 0,0 0 0 0 0,0 0 0 0 0,0 0 0 0 0,0-1 0 0 0,0 1 0 0 0,0 0 0 0 0,0 0 0 0 0,0 0 0 0 0,0 0 0 0 0,0 0 0 0 0,0-1 0 0 0,0 1 0 0 0,0 0 0 0 0,0 0 0 0 0,0 0 0 0 0,0 0 0 0 0,0 0 0 0 0,0 0 0 0 0,0-1 0 0 0,0 1 0 0 0,8-4 0 0 0,8-1 0 0 0,31-2 1024 0 0,86 1 0 0 0,-61 1-1024 0 0,2-1 0 0 0,-69 6 0 0 0,-1-1 0 0 0,1 0 0 0 0,0 0 0 0 0,8-2 0 0 0,8-3 0 0 0,-15 3 0 0 0,0 0-64 0 0,-5 2-273 0 0,-1 1-138 0 0,0 0-33 0 0,0 0-72 0 0,0 0-285 0 0,0 0-126 0 0,0 0-29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8.018"/>
    </inkml:context>
    <inkml:brush xml:id="br0">
      <inkml:brushProperty name="width" value="0.05" units="cm"/>
      <inkml:brushProperty name="height" value="0.05" units="cm"/>
      <inkml:brushProperty name="color" value="#008C3A"/>
    </inkml:brush>
  </inkml:definitions>
  <inkml:trace contextRef="#ctx0" brushRef="#br0">0 12 10696 0 0,'0'0'232'0'0,"0"0"64"0"0,0 0 142 0 0,0 0 61 0 0,0 0 12 0 0,0 0 1 0 0,0 0 0 0 0,0 0 0 0 0,0 0 0 0 0,0 0 0 0 0,0 0 0 0 0,0 0 0 0 0,0 0-1 0 0,0 0 1 0 0,0 0 0 0 0,0 0 0 0 0,0 0 0 0 0,0 0-69 0 0,0 0-222 0 0,0 0 166 0 0,0 0 101 0 0,0 0 21 0 0,0 0-66 0 0,19 12 653 0 0,9-12 43 0 0,-12 1-785 0 0,-1-1 1 0 0,0-1 0 0 0,21-3-1 0 0,-9 3 289 0 0,-23 1-649 0 0,0 0 0 0 0,1 0 0 0 0,-1-1 1 0 0,0 1-1 0 0,7-2 0 0 0,-6 0 1 0 0,18 0-30 0 0,-17 2 11 0 0,9-4-1738 0 0,-12 3 1612 0 0,6-4-401 0 0,-4 4-1650 0 0,-3 1 681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8.648"/>
    </inkml:context>
    <inkml:brush xml:id="br0">
      <inkml:brushProperty name="width" value="0.05" units="cm"/>
      <inkml:brushProperty name="height" value="0.05" units="cm"/>
      <inkml:brushProperty name="color" value="#008C3A"/>
    </inkml:brush>
  </inkml:definitions>
  <inkml:trace contextRef="#ctx0" brushRef="#br0">1 68 10696 0 0,'0'0'232'0'0,"0"0"64"0"0,0 0 142 0 0,0 0 61 0 0,0 0 12 0 0,0 0 1 0 0,0 0 0 0 0,5-15 1536 0 0,0 11-1676 0 0,1 0 1 0 0,-1 1 0 0 0,1-1 0 0 0,0 1 0 0 0,0 1 0 0 0,0-1 0 0 0,0 1 0 0 0,1 0 0 0 0,-1 1 0 0 0,1-1 0 0 0,10 0 0 0 0,14-4 879 0 0,34-2-321 0 0,-39 5-580 0 0,-1 0 0 0 0,34 2 0 0 0,-39 6-5012 0 0,-18-5 3138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9.300"/>
    </inkml:context>
    <inkml:brush xml:id="br0">
      <inkml:brushProperty name="width" value="0.05" units="cm"/>
      <inkml:brushProperty name="height" value="0.05" units="cm"/>
      <inkml:brushProperty name="color" value="#008C3A"/>
    </inkml:brush>
  </inkml:definitions>
  <inkml:trace contextRef="#ctx0" brushRef="#br0">1 99 8752 0 0,'0'0'190'0'0,"0"0"65"0"0,0 0 165 0 0,0 0 76 0 0,0 0 15 0 0,0 0 1 0 0,0 0 0 0 0,0 0 0 0 0,0 0 0 0 0,9-11 2944 0 0,36-11 247 0 0,-21 13-2080 0 0,-15 5-1170 0 0,1 0 0 0 0,18-6 0 0 0,-16 6 237 0 0,22-2-670 0 0,-26 5-21 0 0,-1 0 0 0 0,0-1 0 0 0,14-4 0 0 0,-13 4 1 0 0,1-1 0 0 0,0 2-1 0 0,0-1 1 0 0,0 1 0 0 0,0 1-1 0 0,0 0 1 0 0,14 1 0 0 0,3 0-62 0 0,11-9-5499 0 0,-32 4 3531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49.703"/>
    </inkml:context>
    <inkml:brush xml:id="br0">
      <inkml:brushProperty name="width" value="0.05" units="cm"/>
      <inkml:brushProperty name="height" value="0.05" units="cm"/>
      <inkml:brushProperty name="color" value="#008C3A"/>
    </inkml:brush>
  </inkml:definitions>
  <inkml:trace contextRef="#ctx0" brushRef="#br0">0 54 10512 0 0,'0'0'306'0'0,"0"0"-4"0"0,14-12-112 0 0,14-2 2196 0 0,-23 10-2152 0 0,-3 2-53 0 0,0 0 0 0 0,0 0 1 0 0,1 0-1 0 0,-1 1 0 0 0,1-1 1 0 0,-1 1-1 0 0,1 0 1 0 0,0 0-1 0 0,-1 0 0 0 0,1 0 1 0 0,0 0-1 0 0,0 0 0 0 0,0 1 1 0 0,0-1-1 0 0,0 1 0 0 0,0 0 1 0 0,-1 0-1 0 0,6 0 0 0 0,-3 0-181 0 0,0-3 0 0 0,1 2-64 0 0,-5 1-273 0 0,-1 0-138 0 0,0 0-32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4"/>
    </inkml:context>
    <inkml:brush xml:id="br0">
      <inkml:brushProperty name="width" value="0.05" units="cm"/>
      <inkml:brushProperty name="height" value="0.05" units="cm"/>
    </inkml:brush>
  </inkml:definitions>
  <inkml:trace contextRef="#ctx0" brushRef="#br0">199 2 9872 0 0,'-4'-1'92'0'0,"-1"1"1"0"0,1-1-1 0 0,0 1 0 0 0,-1 1 1 0 0,1-1-1 0 0,-1 0 1 0 0,1 1-1 0 0,-1 0 0 0 0,1 0 1 0 0,0 0-1 0 0,0 1 1 0 0,-5 2-1 0 0,0 0 437 0 0,1 0 0 0 0,-1 1 0 0 0,2 0 0 0 0,-14 11 0 0 0,14-10-106 0 0,1 0-1 0 0,0 1 1 0 0,0 0-1 0 0,1 0 1 0 0,0 0-1 0 0,0 1 1 0 0,1 0-1 0 0,-7 14 1 0 0,4-3 448 0 0,1 1 1 0 0,-6 33-1 0 0,10-40-608 0 0,1 0 0 0 0,0 0 0 0 0,1-1 0 0 0,1 1-1 0 0,0 0 1 0 0,1-1 0 0 0,0 1 0 0 0,8 23 0 0 0,-5-25-228 0 0,0 0 0 0 0,1-1-1 0 0,0 1 1 0 0,13 15 0 0 0,-12-19-28 0 0,-1 0 0 0 0,1-1-1 0 0,0 1 1 0 0,1-2-1 0 0,0 1 1 0 0,0-1 0 0 0,0 0-1 0 0,0 0 1 0 0,1-1-1 0 0,0 0 1 0 0,0 0 0 0 0,0-1-1 0 0,0 0 1 0 0,1-1-1 0 0,0 0 1 0 0,-1 0 0 0 0,1-1-1 0 0,0 0 1 0 0,18-1-1 0 0,-20-1 3 0 0,-1 0 0 0 0,1-1-1 0 0,0 0 1 0 0,-1 0 0 0 0,1-1 0 0 0,-1 0-1 0 0,0 0 1 0 0,0 0 0 0 0,0-1-1 0 0,-1 0 1 0 0,1 0 0 0 0,-1-1 0 0 0,0 0-1 0 0,8-7 1 0 0,-6 3-14 0 0,0 1 0 0 0,-1-1-1 0 0,0 0 1 0 0,0-1 0 0 0,8-16 0 0 0,-12 19-14 0 0,-1 1 1 0 0,1-1 0 0 0,-1 0 0 0 0,0 0-1 0 0,-1 0 1 0 0,0 0 0 0 0,0 1 0 0 0,-1-2-1 0 0,1 1 1 0 0,-2-8 0 0 0,-1 2-67 0 0,-1 1 0 0 0,0-1-1 0 0,-1 1 1 0 0,0 0 0 0 0,-1 0 0 0 0,-1 1-1 0 0,0-1 1 0 0,0 1 0 0 0,-1 1 0 0 0,-1-1-1 0 0,0 1 1 0 0,-17-18 0 0 0,15 20-190 0 0,0 0-1 0 0,-16-10 1 0 0,-7-6-763 0 0,28 21-126 0 0,1 0-3414 0 0,1 0-1438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2"/>
    </inkml:context>
    <inkml:brush xml:id="br0">
      <inkml:brushProperty name="width" value="0.1" units="cm"/>
      <inkml:brushProperty name="height" value="0.1" units="cm"/>
      <inkml:brushProperty name="color" value="#E71224"/>
    </inkml:brush>
  </inkml:definitions>
  <inkml:trace contextRef="#ctx0" brushRef="#br0">17765 14487 15103 0 0,'0'10'736'0'0,"-8"-1"192"0"0,0-9-864 0 0,0 0 32 0 0,1 0-32 0 0,-1-9 32 0 0,0 9-96 0 0,-23-19-160 0 0,16 10 96 0 0,-1-1 64 0 0,0-8 0 0 0,-7 9 0 0 0,0-10-64 0 0,-8 10 64 0 0,8-10 0 0 0,0 10 0 0 0,-9-9 0 0 0,2-1 64 0 0,-2 0-64 0 0,2 10 64 0 0,-9-9-64 0 0,8-1 64 0 0,0 0-64 0 0,0 10 96 0 0,-31-18 0 0 0,30 8-96 0 0,2 9 96 0 0,6-8-96 0 0,-6 9 0 0 0,-25-19 0 0 0,39 19 0 0 0,-7-10 0 0 0,0 10 0 0 0,7-10 0 0 0,1 10 0 0 0,-8 0 0 0 0,7-10 0 0 0,9 10 0 0 0,-1 0 0 0 0,-7-1 0 0 0,6-8 0 0 0,2 9 0 0 0,-1-1 0 0 0,0 1 0 0 0,1-1-64 0 0,7-8-32 0 0,0 9 0 0 0,-8 0 96 0 0,16 0 0 0 0,-8-1-64 0 0,0-9 64 0 0,7 10 0 0 0,1-9 0 0 0,0 9 64 0 0,-1-10-64 0 0,2 0 96 0 0,6 10-96 0 0,0-9 64 0 0,9-1-64 0 0,-1-9 256 0 0,0 10 32 0 0,8-1 0 0 0,-7 0-32 0 0,6 1-32 0 0,2-10-32 0 0,-2 10 32 0 0,-6-10-32 0 0,6 0-192 0 0,2 0 0 0 0,-9 9 64 0 0,8-8-64 0 0,-8 8 0 0 0,1 0 0 0 0,-9 1 64 0 0,8 0-64 0 0,-7-1 0 0 0,-1 0 64 0 0,0 10-64 0 0,1-9 0 0 0,0 9 0 0 0,-9-1 64 0 0,1 1-64 0 0,0-1 0 0 0,0 1 0 0 0,0 9-96 0 0,-1-9 32 0 0,1 9-32 0 0,0 0-704 0 0,-8 0-17503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2:51.018"/>
    </inkml:context>
    <inkml:brush xml:id="br0">
      <inkml:brushProperty name="width" value="0.05" units="cm"/>
      <inkml:brushProperty name="height" value="0.05" units="cm"/>
      <inkml:brushProperty name="color" value="#008C3A"/>
    </inkml:brush>
  </inkml:definitions>
  <inkml:trace contextRef="#ctx0" brushRef="#br0">0 1 4864 0 0,'0'0'200'0'0,"0"0"-200"0"0,0 0 0 0 0,0 7 0 0 0,5 2 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3:04.138"/>
    </inkml:context>
    <inkml:brush xml:id="br0">
      <inkml:brushProperty name="width" value="0.05" units="cm"/>
      <inkml:brushProperty name="height" value="0.05" units="cm"/>
      <inkml:brushProperty name="color" value="#008C3A"/>
    </inkml:brush>
  </inkml:definitions>
  <inkml:trace contextRef="#ctx0" brushRef="#br0">1 65 12640 0 0,'0'0'464'0'0,"0"9"-86"0"0,2-7 5506 0 0,33-12-4808 0 0,-3 1-63 0 0,-13 2-1002 0 0,-3 0-10 0 0,1 0 0 0 0,-1 2 0 0 0,1 0 0 0 0,30-4 0 0 0,-27 7-13 0 0,46-4-809 0 0,-24-2-4029 0 0,-33 7 2870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3:04.551"/>
    </inkml:context>
    <inkml:brush xml:id="br0">
      <inkml:brushProperty name="width" value="0.05" units="cm"/>
      <inkml:brushProperty name="height" value="0.05" units="cm"/>
      <inkml:brushProperty name="color" value="#008C3A"/>
    </inkml:brush>
  </inkml:definitions>
  <inkml:trace contextRef="#ctx0" brushRef="#br0">0 0 13824 0 0,'17'7'1056'0'0,"59"22"1411"0"0,-68-26-142 0 0,-3-3-1855 0 0,16 9 910 0 0,-20-8-997 0 0,4-1 41 0 0,16 4 766 0 0,-13-4-1190 0 0,-7-2 0 0 0,1 0 0 0 0,7 3 0 0 0,19 14-876 0 0,-24-13 331 0 0,1-1 0 0 0,0 0-1 0 0,0 0 1 0 0,0 0 0 0 0,6 0-1 0 0,-1 3-2979 0 0,-1-1 1495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3:05.200"/>
    </inkml:context>
    <inkml:brush xml:id="br0">
      <inkml:brushProperty name="width" value="0.05" units="cm"/>
      <inkml:brushProperty name="height" value="0.05" units="cm"/>
      <inkml:brushProperty name="color" value="#008C3A"/>
    </inkml:brush>
  </inkml:definitions>
  <inkml:trace contextRef="#ctx0" brushRef="#br0">22 1 8752 0 0,'0'0'190'0'0,"0"0"134"0"0,0 0 455 0 0,0 0 196 0 0,0 0 38 0 0,0 0-128 0 0,-1 0-581 0 0,-6 3-270 0 0,0 0-96 0 0,5-2-263 0 0,1 0-142 0 0,-2 5-39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3:05.644"/>
    </inkml:context>
    <inkml:brush xml:id="br0">
      <inkml:brushProperty name="width" value="0.05" units="cm"/>
      <inkml:brushProperty name="height" value="0.05" units="cm"/>
      <inkml:brushProperty name="color" value="#008C3A"/>
    </inkml:brush>
  </inkml:definitions>
  <inkml:trace contextRef="#ctx0" brushRef="#br0">150 403 8752 0 0,'-1'1'190'0'0,"-3"3"-10"0"0,2-2 238 0 0,0 0-1 0 0,0 0 0 0 0,-1 0 0 0 0,1 0 0 0 0,-1 0 0 0 0,1 0 0 0 0,-1-1 0 0 0,1 1 1 0 0,-1-1-1 0 0,-4 2 0 0 0,6-3-476 0 0,-1 1 603 0 0,2-1-28 0 0,-2 1-562 0 0,1-1 463 0 0,1 1-1 0 0,-1-1 1 0 0,1 0-1 0 0,-1 0 1 0 0,1 0 0 0 0,-1 1-1 0 0,1-1 1 0 0,-1 0 0 0 0,1 0-1 0 0,-1 0 1 0 0,1 0 0 0 0,-1 0-1 0 0,1 0 1 0 0,-1 0-1 0 0,1 0 1 0 0,-1 0 0 0 0,1 0-1 0 0,-1-1 1 0 0,1 1 0 0 0,-2 0-1 0 0,2-1-370 0 0,-1 0 0 0 0,1 0-1 0 0,-1 0 1 0 0,1 0 0 0 0,-1 0-1 0 0,1 0 1 0 0,-1 0-1 0 0,1 0 1 0 0,0 0 0 0 0,0 0-1 0 0,0 0 1 0 0,-1 0 0 0 0,1 0-1 0 0,0 0 1 0 0,0 0 0 0 0,0 0-1 0 0,1 0 1 0 0,-1 0 0 0 0,0 0-1 0 0,0 0 1 0 0,0 0 0 0 0,1 0-1 0 0,-1 0 1 0 0,1 0-1 0 0,-1 0 1 0 0,1 0 0 0 0,-1 0-1 0 0,1 0 1 0 0,-1 0 0 0 0,1 0-1 0 0,0 0 1 0 0,-1 1 0 0 0,1-1-1 0 0,1-1 1 0 0,3-1 314 0 0,0 0 1 0 0,0-1-1 0 0,1 2 0 0 0,-1-1 1 0 0,7-2-1 0 0,7-3 80 0 0,-5 1-155 0 0,0 1-1 0 0,20-6 1 0 0,2 0 301 0 0,8-5-309 0 0,61-27 54 0 0,-71 28 289 0 0,-18 9 86 0 0,27-16 0 0 0,-35 19-687 0 0,-7 4-19 0 0,0 0 0 0 0,0 0-1 0 0,0-1 1 0 0,0 1 0 0 0,-1-1 0 0 0,1 1 0 0 0,0-1-1 0 0,0 1 1 0 0,0-1 0 0 0,-1 1 0 0 0,1-1 0 0 0,0 1-1 0 0,-1-1 1 0 0,2-1 0 0 0,-2 1 0 0 0,0 1 0 0 0,0-1 0 0 0,0 0 0 0 0,0 0 0 0 0,-1 0 0 0 0,1 0 0 0 0,0 0 0 0 0,0 1 0 0 0,0-1 0 0 0,-1 0 0 0 0,1 0 0 0 0,-1 0 0 0 0,1 1 0 0 0,0-1 0 0 0,-1 0 0 0 0,1 1 0 0 0,-1-1 0 0 0,1 0 0 0 0,-1 1 0 0 0,0-1 0 0 0,1 0 0 0 0,-2 0 0 0 0,2 1 0 0 0,-8-5 0 0 0,0-1 0 0 0,-1 2 0 0 0,0-1 0 0 0,1 1 0 0 0,-2 0 0 0 0,1 1 0 0 0,0 0 0 0 0,-1 1 0 0 0,-9-2 0 0 0,-18-5 0 0 0,-257-102 0 0 0,272 102 11 0 0,-35-16-86 0 0,55 25-262 0 0,2 0-138 0 0,0 0-33 0 0,0 0-140 0 0,0 0-572 0 0,0 0-253 0 0,0 0-51 0 0,0 0-79 0 0,0 0-286 0 0,0 0-126 0 0,0 0-29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13:15.258"/>
    </inkml:context>
    <inkml:brush xml:id="br0">
      <inkml:brushProperty name="width" value="0.05" units="cm"/>
      <inkml:brushProperty name="height" value="0.05" units="cm"/>
      <inkml:brushProperty name="color" value="#008C3A"/>
    </inkml:brush>
  </inkml:definitions>
  <inkml:trace contextRef="#ctx0" brushRef="#br0">211 357 11392 0 0,'0'0'242'0'0,"0"0"5"0"0,0 0-68 0 0,0 0 281 0 0,0 0 144 0 0,0 0 32 0 0,0 0-7 0 0,-17 4 1620 0 0,8-5-1596 0 0,0 0-1 0 0,0-1 0 0 0,0 0 1 0 0,1 0-1 0 0,-1-1 1 0 0,-14-7-1 0 0,13 5-280 0 0,-2-1 133 0 0,1 0 1 0 0,0-1 0 0 0,-14-12-1 0 0,-13-20 478 0 0,35 33-939 0 0,3 6-37 0 0,0-1 0 0 0,0 1 0 0 0,0-1 0 0 0,0 0 0 0 0,0 1 0 0 0,0-1 1 0 0,-1 1-1 0 0,1-1 0 0 0,0 1 0 0 0,0-1 0 0 0,-1 1 0 0 0,1-1 0 0 0,0 1 0 0 0,-1-1 1 0 0,1 1-1 0 0,-1-1 0 0 0,1 1 0 0 0,0-1 0 0 0,-1 1 0 0 0,0-1 0 0 0,1 1-5 0 0,0 0 0 0 0,-1-1 0 0 0,1 1 0 0 0,0 0 0 0 0,0 0 0 0 0,0-1 0 0 0,0 1 0 0 0,-1 0 0 0 0,1-1 0 0 0,0 1 0 0 0,0 0 0 0 0,0-1 0 0 0,0 1 0 0 0,0 0 0 0 0,0-1 0 0 0,0 1 0 0 0,0 0 0 0 0,0-1 0 0 0,0 1 0 0 0,0 0 0 0 0,0-1 0 0 0,0 1 0 0 0,0 0-1 0 0,0-1 1 0 0,1 1 0 0 0,-1 0 0 0 0,0-1 0 0 0,0 1 0 0 0,0 0 0 0 0,0 0 0 0 0,1-1 0 0 0,-1 1 0 0 0,0 0 0 0 0,1-1 0 0 0,8-10 53 0 0,-7 9-51 0 0,0 0 5 0 0,1-1 0 0 0,-1 0 1 0 0,1 1-1 0 0,0-1 0 0 0,0 1 0 0 0,0 0 0 0 0,0 0 0 0 0,1 0 0 0 0,-1 1 0 0 0,0-1 0 0 0,1 1 0 0 0,-1-1 0 0 0,1 1 1 0 0,0 0-1 0 0,-1 1 0 0 0,1-1 0 0 0,0 1 0 0 0,0-1 0 0 0,-1 1 0 0 0,7 1 0 0 0,6 1 69 0 0,-1 0 0 0 0,1 2 1 0 0,26 8-1 0 0,4 2 5 0 0,-39-12-110 0 0,0 0 0 0 0,0 1 0 0 0,-1 0-1 0 0,11 7 1 0 0,-11-7 108 0 0,-1 0 0 0 0,1 0 0 0 0,0 0 0 0 0,0-1-1 0 0,10 3 1 0 0,-14-5-20 0 0,-2 0-51 0 0,1 0 0 0 0,-1 0 0 0 0,1 0 0 0 0,0 0 1 0 0,-1 0-1 0 0,1 0 0 0 0,-1 1 0 0 0,1-1 0 0 0,-1 0 0 0 0,1 0 0 0 0,-1 1 0 0 0,1-1 0 0 0,-1 0 1 0 0,0 1-1 0 0,1-1 0 0 0,-1 0 0 0 0,1 1 0 0 0,-1-1 0 0 0,0 1 0 0 0,1-1 0 0 0,-1 0 0 0 0,1 2 1 0 0,4 1-1 0 0,-5-3-9 0 0,0 0 1 0 0,0 1-1 0 0,1-1 0 0 0,-1 0 0 0 0,0 0 0 0 0,0 0 0 0 0,0 0 0 0 0,1 0 1 0 0,-1 0-1 0 0,0 0 0 0 0,0 0 0 0 0,1 0 0 0 0,-1 0 0 0 0,0 0 1 0 0,0 0-1 0 0,1 0 0 0 0,-1 0 0 0 0,0 0 0 0 0,0 0 0 0 0,0 0 0 0 0,1 0 1 0 0,-1 0-1 0 0,0 0 0 0 0,0 0 0 0 0,0-1 0 0 0,1 1 0 0 0,-1 0 1 0 0,0 0-1 0 0,0 0 0 0 0,0 0 0 0 0,1 0 0 0 0,-1 0 0 0 0,0-1 1 0 0,0 1-1 0 0,0 0 0 0 0,0 0 0 0 0,0 0 0 0 0,0-1 0 0 0,1 1 0 0 0,-1 0 1 0 0,0 0-1 0 0,0 0 0 0 0,0-1 0 0 0,0-4 40 0 0,1-10 122 0 0,-1 12-92 0 0,1 0 0 0 0,-1 1 0 0 0,0-1 0 0 0,0 1 0 0 0,0-1 0 0 0,0 0 0 0 0,-2-4 0 0 0,-3-18 719 0 0,3 17-667 0 0,0-1 0 0 0,-1 0 1 0 0,0 1-1 0 0,-7-17 0 0 0,-4-17 591 0 0,-16-6-484 0 0,27 39-244 0 0,3 8 14 0 0,0 0-1 0 0,-1 0 0 0 0,1-1 0 0 0,0 1 0 0 0,-1 0 0 0 0,1 0 0 0 0,-1 0 0 0 0,1 0 1 0 0,-1 0-1 0 0,1 0 0 0 0,-1 0 0 0 0,0 0 0 0 0,1 0 0 0 0,-1 0 0 0 0,-1-1 0 0 0,1 2-71 0 0,1-1 34 0 0,0 1 0 0 0,0 0 0 0 0,-1 0 0 0 0,1 0 0 0 0,0 0 0 0 0,0-1 0 0 0,0 1 0 0 0,0 0 0 0 0,0 0 0 0 0,0 0 0 0 0,0-1-1 0 0,0 1 1 0 0,0 0 0 0 0,0 0 0 0 0,0 0 0 0 0,0-1 0 0 0,0 1 0 0 0,0 0 0 0 0,0 0 0 0 0,0 0 0 0 0,0 0 0 0 0,0-1 0 0 0,0 1 0 0 0,0 0-1 0 0,0 0 1 0 0,1 0 0 0 0,-1-1 0 0 0,0 1 0 0 0,0 0 0 0 0,0 0 0 0 0,0 0 0 0 0,0 0 0 0 0,0 0 0 0 0,1-1 0 0 0,-1 1 0 0 0,0 0 0 0 0,0 0-1 0 0,0 0 1 0 0,0 0 0 0 0,1 0 0 0 0,-1 0 0 0 0,0 0 0 0 0,7-8-2870 0 0,1 4 1068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39.627"/>
    </inkml:context>
    <inkml:brush xml:id="br0">
      <inkml:brushProperty name="width" value="0.05" units="cm"/>
      <inkml:brushProperty name="height" value="0.05" units="cm"/>
      <inkml:brushProperty name="color" value="#E71224"/>
    </inkml:brush>
  </inkml:definitions>
  <inkml:trace contextRef="#ctx0" brushRef="#br0">4396 1373 5984 0 0,'0'0'78'0'0,"0"0"-23"0"0,0 0 101 0 0,0 0-90 0 0,0 0 35 0 0,0 0 8 0 0,0 0-12 0 0,0 0 273 0 0,0 0-197 0 0,0 0 94 0 0,0 0 182 0 0,0 0-12 0 0,0 0-73 0 0,0 0-38 0 0,0 0-6 0 0,0 0-16 0 0,0 0-70 0 0,0 0-36 0 0,0 0-6 0 0,0 0 10 0 0,0 0 46 0 0,0 0 22 0 0,0 0 2 0 0,0 0 13 0 0,0 0 55 0 0,0 0 20 0 0,0 0 7 0 0,-14-2 1346 0 0,5-8-558 0 0,8 9-931 0 0,-9-12 513 0 0,9 8-632 0 0,-1 1 1 0 0,1 0-1 0 0,-1 0 0 0 0,1-1 1 0 0,1 1-1 0 0,-2-7 1 0 0,-3-16 222 0 0,4 22-252 0 0,0 0 0 0 0,1-1-1 0 0,-1 1 1 0 0,1 0 0 0 0,0 0-1 0 0,1-1 1 0 0,0-6 0 0 0,1-16 350 0 0,-1 17-327 0 0,0 2 0 0 0,1-1 0 0 0,3-12 0 0 0,-1 5-28 0 0,-2 8-10 0 0,0 0 1 0 0,1 0-1 0 0,0 0 0 0 0,7-13 1 0 0,-4 9 99 0 0,0 0 0 0 0,6-18 1 0 0,4-10 50 0 0,-7 20-171 0 0,-5 12 13 0 0,0 0 0 0 0,0 0 0 0 0,6-9 0 0 0,10-20 253 0 0,-7 12-82 0 0,6-21 208 0 0,-6 13-19 0 0,26-58 220 0 0,4-8-478 0 0,-36 82-61 0 0,-6 15-80 0 0,0 0 0 0 0,1 0-1 0 0,-1 0 1 0 0,0 0-1 0 0,1 1 1 0 0,2-5 0 0 0,38-49 91 0 0,9-18 150 0 0,-2 12-138 0 0,-29 40-22 0 0,1 0 1 0 0,2 2 0 0 0,33-25-1 0 0,-15 22-30 0 0,5-3 66 0 0,-32 16-92 0 0,1 2 1 0 0,0 0-1 0 0,0 1 1 0 0,26-9-1 0 0,-29 11-5 0 0,22-12 0 0 0,-6 2 38 0 0,15-14 144 0 0,-27 21-168 0 0,1 2-1 0 0,-1 0 1 0 0,21-3 0 0 0,-14 2-28 0 0,82-17 43 0 0,-91 23-33 0 0,0 0 0 0 0,20 1 0 0 0,-21 1-4 0 0,1-2 0 0 0,-1 1-1 0 0,15-4 1 0 0,-16 3-16 0 0,-1-1 0 0 0,1 1-1 0 0,0 1 1 0 0,-1 0 0 0 0,1 1-1 0 0,18 2 1 0 0,23 3 50 0 0,9 1-5 0 0,-36-4-56 0 0,-19-3 0 0 0,-1 1 0 0 0,1 0 0 0 0,10 3 0 0 0,27 5 91 0 0,-36-8-66 0 0,0 0 0 0 0,0 0 0 0 0,0 1 0 0 0,13 5 0 0 0,40 19-15 0 0,44 20-18 0 0,-51-26 249 0 0,-27-9-217 0 0,-23-10-18 0 0,0 0 0 0 0,0 0 0 0 0,-1 1 0 0 0,1-1-1 0 0,0 1 1 0 0,-1 0 0 0 0,0 0 0 0 0,6 5 0 0 0,-2-2 61 0 0,-1 0-1 0 0,1 0 0 0 0,0 0 1 0 0,0-1-1 0 0,12 5 0 0 0,15 10 128 0 0,3 6-190 0 0,54 48 0 0 0,-71-55 8 0 0,-10-10-2 0 0,-1 0 1 0 0,1 1-1 0 0,-2 1 1 0 0,10 12-1 0 0,-1-3-10 0 0,-13-14 0 0 0,1 0 0 0 0,-1 1 0 0 0,6 8 0 0 0,8 10 0 0 0,-13-20 0 0 0,-1 1 0 0 0,0 1 0 0 0,-1-1 0 0 0,4 7 0 0 0,-4-7 0 0 0,0-1 0 0 0,0 1 0 0 0,1 0 0 0 0,-1-1 0 0 0,1 0 0 0 0,5 5 0 0 0,-5-5 0 0 0,0-1 0 0 0,-1 1 0 0 0,1 0 0 0 0,-1 0 0 0 0,0 0 0 0 0,0 1 0 0 0,-1-1 0 0 0,3 5 0 0 0,1 6-98 0 0,17 27 1 0 0,-16-30 93 0 0,0 1-1 0 0,9 24 1 0 0,-8-17 4 0 0,0-1 0 0 0,2-1 0 0 0,0 1 0 0 0,18 23 0 0 0,-25-37 7 0 0,-1 0 0 0 0,1 0 0 0 0,-1 0 0 0 0,-1 0 0 0 0,1 1 0 0 0,2 9 0 0 0,-3-9-4 0 0,0-1-1 0 0,0 1 0 0 0,1-1 0 0 0,0 0 0 0 0,0 1 0 0 0,6 8 0 0 0,4 7-2 0 0,-1 1 0 0 0,0 0 0 0 0,-2 0 0 0 0,0 1 0 0 0,5 24 0 0 0,1 1 0 0 0,-1 12 40 0 0,-11-41 4 0 0,8 23 0 0 0,16 58-108 0 0,-8-23 118 0 0,-5-20-108 0 0,-8-36 54 0 0,-2 0 0 0 0,4 33 0 0 0,-5-29 0 0 0,8 33 0 0 0,3 7 0 0 0,-8-42 11 0 0,3 39-1 0 0,-3-16 25 0 0,-1 27-207 0 0,-4-57 166 0 0,0 27-1 0 0,-1-27 8 0 0,2 27-1 0 0,1-14 73 0 0,-2-1-1 0 0,-2 32 1 0 0,-1-6-307 0 0,-3 36 498 0 0,4-68-264 0 0,-1 0 0 0 0,-6 28 0 0 0,2-17 0 0 0,-8 19 9 0 0,9-37-68 0 0,-4 28 0 0 0,-5 18-232 0 0,9-40 337 0 0,-1 0 0 0 0,0 0 1 0 0,-2 0-1 0 0,-13 26 0 0 0,12-28-46 0 0,-42 80 68 0 0,28-57-376 0 0,16-28 310 0 0,0 1-1 0 0,-2-1 1 0 0,0-1 0 0 0,-13 16 0 0 0,18-25-2 0 0,1 1 0 0 0,0 0 0 0 0,-1-1 0 0 0,-2 9 0 0 0,3-7 0 0 0,0-1 0 0 0,-1 1 0 0 0,0-1 0 0 0,1 0 0 0 0,-1 0 0 0 0,-1 0 0 0 0,1-1 0 0 0,-1 1 0 0 0,0-1 0 0 0,0 0 0 0 0,-9 5 0 0 0,-14 14 0 0 0,25-19 0 0 0,-1 0 0 0 0,-1 0 0 0 0,1-1 0 0 0,-1 0 0 0 0,1 0 0 0 0,-11 5 0 0 0,-3 2-8 0 0,12-7 84 0 0,0 1 1 0 0,0-1-1 0 0,-1 0 0 0 0,-10 2 1 0 0,-24 12-152 0 0,25-12 83 0 0,0 0 0 0 0,-20 9 0 0 0,-10-2-17 0 0,0 1-283 0 0,3-5 545 0 0,22-4-430 0 0,-50 4 292 0 0,56-7-158 0 0,-1 1 1 0 0,0 0-1 0 0,1 1 1 0 0,-31 9-1 0 0,35-8 43 0 0,-1 0 0 0 0,-16 2 0 0 0,-17 5 0 0 0,32-8 56 0 0,1 0 0 0 0,-1-1-1 0 0,-23 1 1 0 0,13-1 84 0 0,12-1-199 0 0,-103 13-245 0 0,96-10 304 0 0,-1-2 0 0 0,-31 1 0 0 0,18-2 0 0 0,-28-2 0 0 0,-85-12 0 0 0,101 4-4 0 0,-13-1 79 0 0,-145 0-146 0 0,111 4-17 0 0,-3 0 40 0 0,82 5 48 0 0,0 0 0 0 0,-1 0 0 0 0,1-1 0 0 0,0-1 0 0 0,0 0 0 0 0,-15-6 0 0 0,21 7 0 0 0,-1 0 0 0 0,0 1 0 0 0,0 0 0 0 0,-14 0 0 0 0,15 1 0 0 0,-1 0 0 0 0,1-1 0 0 0,-1 0 0 0 0,1 0 0 0 0,-1-1 0 0 0,-7-2 0 0 0,7 2-9 0 0,0 0 0 0 0,1 0 0 0 0,-1 1 0 0 0,0 0 0 0 0,-8 0 0 0 0,7 0 7 0 0,0 0-1 0 0,0 0 1 0 0,-10-4-1 0 0,-62-15 3 0 0,-20-12 0 0 0,65 15 0 0 0,28 13 0 0 0,0 0 0 0 0,0 1 0 0 0,-15-5 0 0 0,10 4-18 0 0,0-1-1 0 0,1 0 1 0 0,-19-11-1 0 0,23 12 29 0 0,1 1-10 0 0,0 1 0 0 0,-1-1 0 0 0,1 1 0 0 0,-1 1 0 0 0,1-1 0 0 0,-8 0 0 0 0,-13-3 0 0 0,24 3 0 0 0,0 1 0 0 0,1 0 0 0 0,-1-1 0 0 0,1 0 0 0 0,0 1 0 0 0,0-1 0 0 0,-1 0 0 0 0,1 0 0 0 0,0 0 0 0 0,-3-5 0 0 0,-11-10 0 0 0,-44-32 0 0 0,32 32 0 0 0,24 13 0 0 0,3 3 0 0 0,0 0 0 0 0,0 0 0 0 0,0 0 0 0 0,0 0 0 0 0,0 0 0 0 0,0 0 0 0 0,0 1 0 0 0,-1-1 0 0 0,1 0 0 0 0,0 1 0 0 0,0-1 0 0 0,-1 0 0 0 0,1 1 0 0 0,-2-1 0 0 0,-2-1 0 0 0,0-1 0 0 0,0 0 0 0 0,0-1 0 0 0,0 1 0 0 0,1-1 0 0 0,0 0 0 0 0,-6-6 0 0 0,-5-4 0 0 0,-33-25 0 0 0,8-6 0 0 0,2 14 0 0 0,30 24 0 0 0,1 2 0 0 0,1 0 0 0 0,0 0 0 0 0,1-1 0 0 0,-1 1 0 0 0,1-1 0 0 0,-6-9 0 0 0,-31-46 0 0 0,30 35 3 0 0,10 20 9 0 0,0 0 1 0 0,-1 0-1 0 0,0 0 1 0 0,0 1-1 0 0,0-1 1 0 0,-1 1 0 0 0,1 0-1 0 0,-1 0 1 0 0,-8-7-1 0 0,-6-2-13 0 0,9 5 56 0 0,3 2-45 0 0,-1-1-10 0 0,-5-5 26 0 0,1-3 12 0 0,8 11-38 0 0,2 3 0 0 0,-19-19 0 0 0,19 19 8 0 0,-1 0 0 0 0,0 0 0 0 0,0 0 0 0 0,0 0 1 0 0,0 0-1 0 0,0 1 0 0 0,0-1 0 0 0,0 1 0 0 0,0-1 0 0 0,-1 1 0 0 0,1 0 0 0 0,-3-1 0 0 0,-1 0 70 0 0,5 1 3 0 0,-23-8-159 0 0,16 2 60 0 0,2 4 18 0 0,-2 1 0 0 0,7 1 2 0 0,-11-6 43 0 0,1-4 55 0 0,7 6-153 0 0,-4-6 24 0 0,5 8-3 0 0,-13-11 15 0 0,8 10 17 0 0,2-1 0 0 0,-2 1 0 0 0,3 1 14 0 0,5 3 50 0 0,-2-1-8 0 0,-4-2-62 0 0,4 2-70 0 0,2 0 12 0 0,-4-5 52 0 0,0 1 27 0 0,3 5 54 0 0,1 0-1 0 0,0 0-26 0 0,0 0-97 0 0,0-2-26 0 0,0 2 80 0 0,0-1 0 0 0,1 0 0 0 0,-1 1 1 0 0,0-1-1 0 0,0 0 0 0 0,0 1 1 0 0,0-1-1 0 0,0 0 0 0 0,0 1 1 0 0,-1-1-1 0 0,1 1 0 0 0,0-1 1 0 0,0 0-1 0 0,0 1 0 0 0,-1-1 0 0 0,1 0 1 0 0,0 1-1 0 0,0-1 0 0 0,-1 1 1 0 0,1-1-1 0 0,-1 1 0 0 0,1-1 1 0 0,-1 1-1 0 0,1-1 0 0 0,-10-10 1 0 0,6 7 18 0 0,4 3 63 0 0,0 1-30 0 0,0 0-109 0 0,0 0-10 0 0,0 0 31 0 0,-2-1 139 0 0,0 2-84 0 0,-7-9 51 0 0,3 1-69 0 0,2 2 0 0 0,-2 1 0 0 0,-1 1 16 0 0,6 2 64 0 0,0 0 0 0 0,-2-5-53 0 0,1 4 16 0 0,-2-1-33 0 0,0-1-24 0 0,4 3-34 0 0,-1 0 86 0 0,-2-4 1 0 0,2 4-74 0 0,0 0 74 0 0,-2-3-26 0 0,2-2-1 0 0,1 4 47 0 0,0 2 6 0 0,0-1-11 0 0,-3-4-33 0 0,2 4 32 0 0,0 0 11 0 0,-3-3-10 0 0,-3-5-48 0 0,5 3 94 0 0,2 2 7 0 0,-1 2-64 0 0,-1-1-22 0 0,2 2 32 0 0,-1 0 1 0 0,-3-5-44 0 0,0 0-10 0 0,0 1 11 0 0,2 2 32 0 0,-2-1-22 0 0,0-3 22 0 0,-1 2-33 0 0,5 4-8 0 0,0 1-1 0 0,-1-1 0 0 0,1 0 1 0 0,0 1-1 0 0,-1-1 1 0 0,1 1-1 0 0,0-1 0 0 0,-1 1 1 0 0,1-1-1 0 0,-1 1 1 0 0,1 0-1 0 0,-1-1 0 0 0,1 1 1 0 0,-1-1-1 0 0,1 1 1 0 0,-1 0-1 0 0,1-1 0 0 0,-1 1 1 0 0,0 0-1 0 0,0 0 1 0 0,-7-10 43 0 0,7 9-3 0 0,-4-2-25 0 0,4 2-24 0 0,1-1 8 0 0,-13-13 125 0 0,-9-4-63 0 0,16 14-52 0 0,-1 0 0 0 0,1-1 31 0 0,-8-10-20 0 0,6 11 20 0 0,2 1-31 0 0,5 4-10 0 0,1-1 0 0 0,-1 1-1 0 0,1 0 1 0 0,-1 0 0 0 0,1 0 0 0 0,-1 0-1 0 0,1 0 1 0 0,-1-1 0 0 0,1 1 0 0 0,-1 0-1 0 0,1-1 1 0 0,-1 1 0 0 0,1 0 0 0 0,0-1 0 0 0,-1 1-1 0 0,1 0 1 0 0,0-1 0 0 0,-1 1 0 0 0,1-1-1 0 0,0 1 1 0 0,-1 0 0 0 0,1-1 0 0 0,0 1-1 0 0,0-1 1 0 0,-1 0 0 0 0,1 1 0 0 0,0-1 0 0 0,0 1 1 0 0,0-1-1 0 0,0 1 0 0 0,-1 0 0 0 0,1-1 1 0 0,0 1-1 0 0,0-1 0 0 0,-1 1 0 0 0,1 0 1 0 0,0-1-1 0 0,0 1 0 0 0,-1 0 0 0 0,1-1 1 0 0,0 1-1 0 0,-1 0 0 0 0,1 0 0 0 0,-1-1 1 0 0,1 1-1 0 0,0 0 0 0 0,-1 0 0 0 0,1 0 0 0 0,-1 0 1 0 0,1-1-1 0 0,0 1 0 0 0,-1 0 0 0 0,-29-24 21 0 0,25 20 20 0 0,0 0-31 0 0,-3 0-11 0 0,-10-16 11 0 0,-15-17 42 0 0,28 32-42 0 0,0-4 4 0 0,6 8 1 0 0,-2 0-7 0 0,-26-16 4 0 0,22 15-13 0 0,4 2 0 0 0,0 0 0 0 0,0-1 0 0 0,0 1 0 0 0,0-1 0 0 0,1 1 0 0 0,-1-1 0 0 0,0 1 0 0 0,0-1 0 0 0,0 1 0 0 0,1-1 0 0 0,-1 0 0 0 0,0 1 0 0 0,1-1 0 0 0,-1 0 0 0 0,0 0 0 0 0,0-1 0 0 0,-6-9 0 0 0,4 8 0 0 0,-3-3 0 0 0,4 3-2 0 0,2 0 3 0 0,-14-10 11 0 0,6 8 30 0 0,5 4-40 0 0,0 0-1 0 0,0-1 0 0 0,0 1 0 0 0,0-1 1 0 0,0 0-1 0 0,1 0 0 0 0,-1 0 0 0 0,1 0 1 0 0,-3-3-1 0 0,-3-3-3 0 0,0 4 2 0 0,-2-1 0 0 0,1 1 0 0 0,5 4 6 0 0,0-1 0 0 0,0-1-1 0 0,0 1 1 0 0,1 0 0 0 0,-1-1 0 0 0,-5-3 0 0 0,-14-7 17 0 0,19 12-23 0 0,-23-17 0 0 0,21 13 0 0 0,2 2 26 0 0,-1-1-1 0 0,1 0 1 0 0,0 0 0 0 0,0 0-1 0 0,-5-6 1 0 0,5 6-1 0 0,0 0 0 0 0,1-1 0 0 0,-1 1 0 0 0,0 1 0 0 0,-7-5 0 0 0,-3-4-25 0 0,6 6 0 0 0,4 3 0 0 0,0 0 0 0 0,0 0 0 0 0,0 0 0 0 0,1-1 0 0 0,-1 1 0 0 0,1-1 0 0 0,-1 0 0 0 0,-3-4 0 0 0,5 4 0 0 0,-1 0 0 0 0,0 0 0 0 0,0 1 0 0 0,0-1 0 0 0,0 1 0 0 0,0 0 0 0 0,-4-3 0 0 0,-24-15 0 0 0,25 16 0 0 0,-3 1 0 0 0,0 1 0 0 0,0-5 0 0 0,-32-18-15 0 0,34 21-62 0 0,-10-4 17 0 0,-5-4 60 0 0,-1-9 0 0 0,18 17 0 0 0,-15-5 0 0 0,-1 2 0 0 0,6-1 0 0 0,3 0 0 0 0,-13-6 0 0 0,-6-1 64 0 0,25 11-64 0 0,-29-19 0 0 0,26 21 0 0 0,0-2 0 0 0,3 0 0 0 0,-2 0 0 0 0,-6-3 0 0 0,9 6 0 0 0,0 0 0 0 0,-3-2 0 0 0,2-1 0 0 0,-2 0 0 0 0,2-1 0 0 0,-3-1 0 0 0,0 1 0 0 0,1 3 0 0 0,-15-13 64 0 0,18 11-64 0 0,0 0 0 0 0,-3 0 0 0 0,-2-2 10 0 0,9 4 12 0 0,-11-2 10 0 0,4 1-21 0 0,5 1 31 0 0,-13-3-28 0 0,10 3-15 0 0,-21-15-1 0 0,3 5 130 0 0,15 7-128 0 0,0-2 0 0 0,0 4 0 0 0,3 1 0 0 0,-3-7 0 0 0,7 8 0 0 0,-16-9 0 0 0,12 6 11 0 0,2 1 42 0 0,2 1 0 0 0,-6-1-42 0 0,0-1-11 0 0,2 0 0 0 0,-2 0 0 0 0,2 0 0 0 0,-2 0 0 0 0,2 0 0 0 0,-2-1 0 0 0,2-2 0 0 0,-2 2 0 0 0,3 1 0 0 0,0 0 0 0 0,-3 0 0 0 0,2 0 0 0 0,-2-1 0 0 0,2-1 0 0 0,-2 1 0 0 0,3 0 0 0 0,1 2 0 0 0,-4-1 0 0 0,3-1 0 0 0,-1 1 0 0 0,-1-3 0 0 0,1 5 0 0 0,1 0 0 0 0,-3 1 0 0 0,2 1 0 0 0,-2-4 0 0 0,3-1 0 0 0,1 3 11 0 0,3 1 42 0 0,1 1-10 0 0,0 0-65 0 0,-1-1 54 0 0,-3-2-21 0 0,1 0 4 0 0,2 2 54 0 0,1 1-1 0 0,0 0-4 0 0,-1-1-11 0 0,-3-6-42 0 0,0 4 26 0 0,4 2 154 0 0,0 1 54 0 0,0 0 10 0 0,0-1-42 0 0,-1-3-170 0 0,-3-4-43 0 0,0 0 0 0 0,3 0 0 0 0,1 0 0 0 0,0 2 16 0 0,0 4 60 0 0,0 2-1 0 0,0 0-10 0 0,0-1-12 0 0,0-3-42 0 0,-4-3-11 0 0,0 3 11 0 0,1 2 40 0 0,-9-13 15 0 0,8 11-66 0 0,-1 0 0 0 0,-1 0 0 0 0,-1 0 12 0 0,-6-2 150 0 0,-11-1-80 0 0,15 3-82 0 0,1 1 0 0 0,2-2 0 0 0,-2 1 0 0 0,2 1 0 0 0,-3 2 0 0 0,-10-6 0 0 0,14 4 0 0 0,-2-3 0 0 0,0 3 0 0 0,-1 2 0 0 0,-1-3 0 0 0,3-1 0 0 0,-2 3 0 0 0,-2 0 0 0 0,1-2 0 0 0,0 0 0 0 0,1 0 0 0 0,0 0 0 0 0,3 0-15 0 0,3 3-43 0 0,-6-2 43 0 0,0-1 4 0 0,4 3-31 0 0,-6-3 31 0 0,0 0 11 0 0,4-2 0 0 0,-2 1 0 0 0,-1 0 0 0 0,3 2 0 0 0,-2-2 0 0 0,3-3 0 0 0,0 0 0 0 0,-3 0 0 0 0,2 0 0 0 0,-2 3 0 0 0,2 2 0 0 0,-3-2 0 0 0,0 1 0 0 0,2 1 0 0 0,1-2 0 0 0,-7-2 0 0 0,6 2 0 0 0,4 1 0 0 0,-6 0 0 0 0,0 0 0 0 0,0 3 0 0 0,6 0 0 0 0,-9-1 0 0 0,0-3 0 0 0,6 1 0 0 0,-3 1 0 0 0,0-1 11 0 0,-2 0 20 0 0,10 2-15 0 0,-20-4-10 0 0,12 4-6 0 0,6 1 0 0 0,-1 1 0 0 0,0-1 0 0 0,1-1 0 0 0,-1 1 0 0 0,1 0 0 0 0,-7-4 0 0 0,7 3 0 0 0,-6-1 0 0 0,-3 0 0 0 0,-56-17 0 0 0,40 16 0 0 0,24 4 0 0 0,-10-2 0 0 0,-22-8 0 0 0,26 9 0 0 0,0 1 0 0 0,7 0 0 0 0,-21-9 0 0 0,21 8 0 0 0,3 0 0 0 0,-1 0 0 0 0,1 1 0 0 0,-1-1 0 0 0,0 1 0 0 0,1-1 0 0 0,-1 1 0 0 0,0 0 0 0 0,0-1 0 0 0,0 1 0 0 0,1 0 0 0 0,-1-1 0 0 0,0 1 0 0 0,0 0 0 0 0,0 0 0 0 0,1 0 0 0 0,-1 0 0 0 0,0 0 0 0 0,0 0 0 0 0,-1 0 0 0 0,-21-2 0 0 0,5-1 0 0 0,9-1 0 0 0,-2 1 0 0 0,9 4 0 0 0,-1 0 0 0 0,-17-8 0 0 0,-12-1 0 0 0,22 4 0 0 0,-22-8 0 0 0,23 8 0 0 0,6 3 0 0 0,1 1 0 0 0,-1-1 0 0 0,0 0 0 0 0,1 1 0 0 0,-1-1 0 0 0,1-1 0 0 0,-1 1 0 0 0,1 0 0 0 0,0-1 0 0 0,-1 1 0 0 0,1-1 0 0 0,-3-2 0 0 0,2 1 0 0 0,-5 0 0 0 0,-1 1 0 0 0,8 2 0 0 0,1 0 0 0 0,-1 0 0 0 0,0 0 0 0 0,1 0 0 0 0,-1 0 0 0 0,1 0 0 0 0,-1 0 0 0 0,1 0 0 0 0,-1-1 0 0 0,0 1 0 0 0,1 0 0 0 0,-1 0 0 0 0,1-1 0 0 0,-1 1 0 0 0,1 0 0 0 0,-1-1 0 0 0,1 1 0 0 0,-1 0 0 0 0,1-1 0 0 0,0 1 0 0 0,-1-1 0 0 0,1 1 0 0 0,-1-1 0 0 0,1 0 0 0 0,0 1 0 0 0,-1 0 0 0 0,1-1 0 0 0,0 1 0 0 0,0 0 0 0 0,-1 0 0 0 0,1-1 0 0 0,0 1 0 0 0,-1 0 0 0 0,1-1 0 0 0,0 1 0 0 0,-1 0 0 0 0,1 0 0 0 0,-1 0 0 0 0,1 0 0 0 0,0-1 0 0 0,-1 1 0 0 0,1 0 0 0 0,-1 0 0 0 0,1 0 0 0 0,0 0 0 0 0,-1 0 0 0 0,1 0 0 0 0,-1 0 0 0 0,1 0 0 0 0,-1 0 0 0 0,-1 1 0 0 0,1-1 0 0 0,1 0 0 0 0,-1 0 0 0 0,1 0 0 0 0,-1 0 0 0 0,0 0 0 0 0,1 0 0 0 0,-1 0 0 0 0,1 0 0 0 0,-1 0 0 0 0,0 0 0 0 0,1 0 0 0 0,-1-1 0 0 0,1 1 0 0 0,-1 0 0 0 0,1 0 0 0 0,-1-1 0 0 0,1 1 0 0 0,-1 0 0 0 0,1 0 0 0 0,-1-1 0 0 0,1 1 0 0 0,-1-1 0 0 0,1 1 0 0 0,-1 0 0 0 0,1-1 0 0 0,-1 0 0 0 0,0 0 0 0 0,-6-2 0 0 0,-8-1 0 0 0,-17-12 0 0 0,26 12 0 0 0,-1-2 0 0 0,6 5 0 0 0,1 1 0 0 0,-1-1 0 0 0,0 0 0 0 0,1 1 0 0 0,-1-1 0 0 0,0 1 0 0 0,0-1 0 0 0,1 1 0 0 0,-1 0 0 0 0,0-1 0 0 0,0 1 0 0 0,0 0 0 0 0,0 0 0 0 0,0-1 0 0 0,-1 1 0 0 0,-19-5 0 0 0,-33-14 0 0 0,22 7 0 0 0,-18-7 0 0 0,49 19 0 0 0,1 0 0 0 0,0-1 0 0 0,-1 1 0 0 0,1 0 0 0 0,-1 0 0 0 0,1 0 0 0 0,-1 0 0 0 0,1-1 0 0 0,-1 1 0 0 0,1 0 0 0 0,-1 0 0 0 0,1 0 0 0 0,-1 0 0 0 0,1 0 0 0 0,-1 0 0 0 0,1 0 0 0 0,-1 1 0 0 0,1-1 0 0 0,-1 0 0 0 0,1 0 0 0 0,-1 0 0 0 0,1 0 0 0 0,-1 1 0 0 0,1-1 0 0 0,0 0 0 0 0,-1 0 0 0 0,1 1 0 0 0,-1-1 0 0 0,0 1 0 0 0,1-1 0 0 0,-1 1 0 0 0,-3 2 0 0 0,-9-7 0 0 0,-32-13 0 0 0,43 14 0 0 0,-1 0 0 0 0,-20-1 0 0 0,16 2 0 0 0,-5-1 0 0 0,-24-13 0 0 0,11-1 0 0 0,24 16 0 0 0,-1 0 0 0 0,1 1 0 0 0,0-1 0 0 0,-1 0 0 0 0,1 1 0 0 0,0-1 0 0 0,-1 1 0 0 0,1-1 0 0 0,-1 1 0 0 0,1 0 0 0 0,-1-1 0 0 0,1 1 0 0 0,-2 0 0 0 0,2 0 0 0 0,0 0 0 0 0,0 0 0 0 0,1 0 0 0 0,-1-1 0 0 0,0 1 0 0 0,0 0 0 0 0,1-1 0 0 0,-1 1 0 0 0,0 0 0 0 0,1-1 0 0 0,-1 1 0 0 0,0-1 0 0 0,1 1 0 0 0,-1-1 0 0 0,1 0 0 0 0,-1 1 0 0 0,1-1 0 0 0,-1 1 0 0 0,0-2 0 0 0,-22-11 0 0 0,22 13 0 0 0,-17-8-27 0 0,-9-8 1 0 0,-5 0 15 0 0,10 1 11 0 0,12 9 0 0 0,10 6 0 0 0,-1 0 0 0 0,0 0 0 0 0,0 0 0 0 0,0 0 0 0 0,1 0 0 0 0,-1 0 0 0 0,0 0 0 0 0,0 0 0 0 0,1-1 0 0 0,-1 1 0 0 0,0 0 0 0 0,0 0 0 0 0,1-1 0 0 0,-1 1 0 0 0,0 0 0 0 0,1-1 0 0 0,-2 0 0 0 0,-33-19 0 0 0,29 15 0 0 0,-11-3 0 0 0,2-3 0 0 0,14 11 0 0 0,-22-13 0 0 0,15 10 0 0 0,7 3-4 0 0,0 0 0 0 0,-1 0 0 0 0,1-1 0 0 0,-1 1 0 0 0,1-1 0 0 0,0 1 0 0 0,-1-1 0 0 0,1 1 0 0 0,0-1 0 0 0,-1 0 0 0 0,-1-1 0 0 0,-3-2-12 0 0,-2 1 16 0 0,2 0 0 0 0,-3-2 0 0 0,-1 2 0 0 0,8 4 0 0 0,-17-12 0 0 0,12 5-11 0 0,4 4-31 0 0,-1 0 31 0 0,-3-2 0 0 0,5 3-42 0 0,2 1-14 0 0,0 0-7 0 0,0 0 7 0 0,0 0 3 0 0,0 0 0 0 0,0 0 0 0 0,0 0-5 0 0,0 0-17 0 0,0 0 10 0 0,0 0-25 0 0,0 0-23 0 0,0 0-4 0 0,0 0 0 0 0,0 0-21 0 0,0 0-91 0 0,0 0-44 0 0,0 0-11 0 0,0 0-10 0 0,0 0-41 0 0,0 0-19 0 0,0 0-3 0 0,0 0-78 0 0,0 0-332 0 0,0 0-146 0 0,0 0-960 0 0,2-1-3902 0 0,6-5-1675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42.962"/>
    </inkml:context>
    <inkml:brush xml:id="br0">
      <inkml:brushProperty name="width" value="0.05" units="cm"/>
      <inkml:brushProperty name="height" value="0.05" units="cm"/>
      <inkml:brushProperty name="color" value="#E71224"/>
    </inkml:brush>
  </inkml:definitions>
  <inkml:trace contextRef="#ctx0" brushRef="#br0">0 241 9992 0 0,'0'0'222'0'0,"0"0"30"0"0,0 0 20 0 0,0 0-24 0 0,0 0-61 0 0,0 0 322 0 0,0 0 163 0 0,0 0 31 0 0,0 0-12 0 0,0 0-83 0 0,0 0-38 0 0,0 0-8 0 0,0 0-21 0 0,0 0-77 0 0,0 0-31 0 0,0 0-8 0 0,0 0-6 0 0,0 0-23 0 0,0 0-11 0 0,0 0-1 0 0,0 0-10 0 0,0 0-45 0 0,0 0-17 0 0,0 0-7 0 0,0 0-13 0 0,0 0-49 0 0,0 0-19 0 0,0 0-7 0 0,0 0-11 0 0,0 0-46 0 0,0 0-22 0 0,0 0-2 0 0,7-13-208 0 0,12-44 368 0 0,-16 43-225 0 0,2 1 0 0 0,-1-1 0 0 0,10-18 0 0 0,7-18-75 0 0,-3 7 4 0 0,-18 39 11 0 0,9 9 57 0 0,-5-1-34 0 0,-1 1 0 0 0,0-1 0 0 0,0 1 0 0 0,0 0 0 0 0,-1 0 0 0 0,1 1 0 0 0,1 7 0 0 0,10 43 359 0 0,-7-22-163 0 0,43 203 1564 0 0,-32-136-1383 0 0,-17-92-358 0 0,-1 2 1 0 0,0-4-58 0 0,0-6-75 0 0,0-1-37 0 0,0 0-11 0 0,0 0-38 0 0,0 0-156 0 0,0 0-67 0 0,0 0-18 0 0,0 0-40 0 0,0 0-165 0 0,0 0-77 0 0,0 0-15 0 0,0 0-155 0 0,0 0-650 0 0,0 0-284 0 0,0 0-820 0 0,0 0-3057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22.894"/>
    </inkml:context>
    <inkml:brush xml:id="br0">
      <inkml:brushProperty name="width" value="0.05" units="cm"/>
      <inkml:brushProperty name="height" value="0.05" units="cm"/>
      <inkml:brushProperty name="color" value="#E71224"/>
    </inkml:brush>
  </inkml:definitions>
  <inkml:trace contextRef="#ctx0" brushRef="#br0">294 73 8288 0 0,'0'0'190'0'0,"0"0"28"0"0,0 0 7 0 0,0 0 43 0 0,0 0 159 0 0,0 0 70 0 0,0 0 14 0 0,0 0 1 0 0,0 0 0 0 0,0 0 0 0 0,0 0 0 0 0,0 0 0 0 0,0 0 0 0 0,0 0 0 0 0,-7-3 1122 0 0,5 3-1402 0 0,0-1 1 0 0,0 1-1 0 0,0-1 0 0 0,0 1 1 0 0,0-1-1 0 0,0 0 0 0 0,0 0 0 0 0,0 0 1 0 0,-2-1-1 0 0,2 1-48 0 0,0-1 0 0 0,-1 1 1 0 0,1 0-1 0 0,0 0 0 0 0,0 1 0 0 0,-1-1 1 0 0,1 0-1 0 0,-1 1 0 0 0,-3-1 0 0 0,1 0-20 0 0,0 1 0 0 0,0-2 0 0 0,0 1 0 0 0,0 0 0 0 0,0-1 0 0 0,-6-3 0 0 0,6 3-64 0 0,4 1-93 0 0,1 1 0 0 0,-1 0 0 0 0,1-1 0 0 0,-1 1 0 0 0,1 0 0 0 0,-1-1 0 0 0,0 1-1 0 0,1 0 1 0 0,-1 0 0 0 0,1 0 0 0 0,-1-1 0 0 0,0 1 0 0 0,1 0 0 0 0,-1 0 0 0 0,0 0 0 0 0,1 0-1 0 0,-1 0 1 0 0,0 0 0 0 0,1 0 0 0 0,-1 0 0 0 0,1 1 0 0 0,-1-1 0 0 0,0 0 0 0 0,1 0 0 0 0,-2 1 0 0 0,0 0 5 0 0,-5-2 125 0 0,0 0 1 0 0,0 0-1 0 0,-1 0 0 0 0,-8-4 0 0 0,9 3 14 0 0,0 0 0 0 0,0 0-1 0 0,-1 1 1 0 0,-9 0 0 0 0,14 0-108 0 0,-1 1 0 0 0,0 0 0 0 0,1-1-1 0 0,-1 0 1 0 0,1 0 0 0 0,-1 0 0 0 0,1 0 0 0 0,-5-3-1 0 0,-19-6 133 0 0,24 10-108 0 0,-10 3-283 0 0,10-3-3605 0 0,3 0-3336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23.420"/>
    </inkml:context>
    <inkml:brush xml:id="br0">
      <inkml:brushProperty name="width" value="0.05" units="cm"/>
      <inkml:brushProperty name="height" value="0.05" units="cm"/>
      <inkml:brushProperty name="color" value="#E71224"/>
    </inkml:brush>
  </inkml:definitions>
  <inkml:trace contextRef="#ctx0" brushRef="#br0">275 164 10512 0 0,'-12'-10'306'0'0,"10"8"-4"0"0,0 1-194 0 0,-11-6 894 0 0,11 7-763 0 0,0-1 1 0 0,0 0 0 0 0,0 0 0 0 0,0 0 0 0 0,1 0 0 0 0,-1 0 0 0 0,0 0 0 0 0,1 0 0 0 0,-1 0 0 0 0,1-1 0 0 0,-1 1 0 0 0,1-1 0 0 0,0 1 0 0 0,-2-3 0 0 0,2 3 442 0 0,0-1-11 0 0,-9-8 147 0 0,7 6-489 0 0,-1 0 1 0 0,1 0 0 0 0,-1 1-1 0 0,0-1 1 0 0,0 1 0 0 0,-6-4-1 0 0,-5-6 115 0 0,7 9-310 0 0,6 3-90 0 0,1 0 1 0 0,-1 0-1 0 0,0 0 1 0 0,0 0-1 0 0,0 0 0 0 0,0 0 1 0 0,0 1-1 0 0,1-1 1 0 0,-1 1-1 0 0,0 0 1 0 0,-3-1-1 0 0,3 1-61 0 0,1-1-1 0 0,-1 1 1 0 0,0-1-1 0 0,0 0 1 0 0,1 0-1 0 0,-1 0 1 0 0,1 0-1 0 0,-1 0 1 0 0,1 0-1 0 0,-3-2 1 0 0,3 2-5 0 0,-1 0 0 0 0,1 0 1 0 0,0 0-1 0 0,-1 0 0 0 0,1 0 1 0 0,0 0-1 0 0,-1 0 0 0 0,0 1 1 0 0,1-1-1 0 0,-1 0 1 0 0,1 1-1 0 0,-1-1 0 0 0,0 1 1 0 0,1 0-1 0 0,-3-1 0 0 0,-3 0-305 0 0,1 0 0 0 0,0-1 0 0 0,-1 0-1 0 0,1 0 1 0 0,0-1 0 0 0,0 1-1 0 0,-10-7 1 0 0,3 2-1604 0 0,4 3 553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3"/>
    </inkml:context>
    <inkml:brush xml:id="br0">
      <inkml:brushProperty name="width" value="0.1" units="cm"/>
      <inkml:brushProperty name="height" value="0.1" units="cm"/>
      <inkml:brushProperty name="color" value="#E71224"/>
    </inkml:brush>
  </inkml:definitions>
  <inkml:trace contextRef="#ctx0" brushRef="#br0">14759 14437 7487 0 0,'-7'10'3456'0'0,"-1"-10"-2720"0"0,8 9-128 0 0,-8-9-352 0 0,1 0 256 0 0,-1 10-256 0 0,0-10 0 0 0,0 0 256 0 0,0 9-320 0 0,1-9-32 0 0,-1 0 0 0 0,0 0-32 0 0,1 0 32 0 0,-1 0 32 0 0,-8 0-32 0 0,9 0 0 0 0,-9 0 64 0 0,0 0 0 0 0,-7 0 0 0 0,8 9 0 0 0,-9-9-64 0 0,1 0 32 0 0,7 0-32 0 0,-7 0 0 0 0,0 0 64 0 0,0 0 32 0 0,0 9-32 0 0,7-9 32 0 0,-15 0-160 0 0,16 0-32 0 0,-16 10 32 0 0,15-10-32 0 0,-7 0-64 0 0,-8 0 64 0 0,8 0-64 0 0,7 0 96 0 0,-7 0-96 0 0,0 0 0 0 0,0 0 64 0 0,7 0-64 0 0,-7 0 0 0 0,7 0 0 0 0,0 0 0 0 0,1 0 0 0 0,7 0 0 0 0,-7 0 0 0 0,-1 0 64 0 0,9 0-64 0 0,-1 0 0 0 0,0 0 64 0 0,1 0-64 0 0,-2-10 0 0 0,2 10 0 0 0,7-9 0 0 0,-8 9 0 0 0,8-9-96 0 0,0 0 96 0 0,8-1-64 0 0,-8 1 64 0 0,0-1 0 0 0,7 1 0 0 0,-7 0 0 0 0,9 0 0 0 0,-9 0-64 0 0,7-10 64 0 0,-7 9-64 0 0,16-17 64 0 0,-16 9-64 0 0,7-11 64 0 0,-7 11 0 0 0,8 0 0 0 0,0-29 0 0 0,-8 20 0 0 0,8-2 0 0 0,-1 2 0 0 0,-7-1 0 0 0,8 0 0 0 0,-8 0 0 0 0,0 0 0 0 0,8-18 0 0 0,-8 9 0 0 0,7 0 0 0 0,-7-10 0 0 0,8 11 0 0 0,-8-11 0 0 0,8 0 0 0 0,-8 1 0 0 0,8 0 0 0 0,0-10 0 0 0,-1 1 0 0 0,-7-1 0 0 0,8 9-64 0 0,0-8 64 0 0,-8 0 0 0 0,7-57 0 0 0,2 56 0 0 0,-9 1 0 0 0,7-10 0 0 0,-7 9 0 0 0,0 0 0 0 0,0-9 0 0 0,8 0 0 0 0,-8 10 0 0 0,0-19 0 0 0,0 9 0 0 0,0 0 0 0 0,0-9 0 0 0,0 9 64 0 0,0 0-64 0 0,-8 0 0 0 0,8-9 0 0 0,0 9 0 0 0,0 0 0 0 0,-7-10-64 0 0,7 11 64 0 0,0-1 0 0 0,0 0 0 0 0,-9-9 0 0 0,9 9 0 0 0,0 0 0 0 0,0 0 0 0 0,0 0 0 0 0,0 0 0 0 0,0 0 0 0 0,0 0 0 0 0,0 0 0 0 0,-7 1 0 0 0,7-1 0 0 0,0 0 0 0 0,0 0 0 0 0,0 0 0 0 0,0 0 0 0 0,0 0 0 0 0,0 0 0 0 0,0 0 0 0 0,0 0 0 0 0,0 1 0 0 0,0 8 0 0 0,0-9 0 0 0,0 0 0 0 0,0 9 0 0 0,0-9 0 0 0,0 10 0 0 0,0-1 64 0 0,-8 0-64 0 0,8-9 0 0 0,0 10 0 0 0,0-1 0 0 0,0 10 0 0 0,0-1 0 0 0,-8-8 0 0 0,8 8 0 0 0,0 1 0 0 0,0 0 0 0 0,-7 8 0 0 0,7 2 0 0 0,-8 7 0 0 0,8-7 0 0 0,-8 8 0 0 0,8 0 0 0 0,0 9 0 0 0,0-9 64 0 0,-8 10-64 0 0,8-1 64 0 0,0 10-64 0 0,-8-9 0 0 0,8 8 0 0 0,0 1 0 0 0,-7-10 0 0 0,7 10 64 0 0,-8-9-64 0 0,8 8 96 0 0,-8 1-96 0 0,8-1 64 0 0,0 1-64 0 0,-7 0 64 0 0,-1 9-64 0 0,0-9 64 0 0,0 9 0 0 0,16 0 928 0 0,0 0-864 0 0,7 0-32 0 0,-7 0 0 0 0,31-9 192 0 0,-16 9-128 0 0,8 0 32 0 0,-8 0-32 0 0,9-9-32 0 0,6 9 0 0 0,-7-10 0 0 0,0 10 0 0 0,0-9-64 0 0,0 9-64 0 0,0 0 64 0 0,-7-10-64 0 0,6 10 96 0 0,1-9-96 0 0,-8 9 0 0 0,1 0 64 0 0,-1 0 32 0 0,16-9 64 0 0,-15 9-64 0 0,-9 0-96 0 0,0 0-64 0 0,1 0 64 0 0,-8 0-128 0 0,-1 0 128 0 0,1 9 0 0 0,0-9 96 0 0,-1 0-96 0 0,1 0 64 0 0,-23-9-6528 0 0,15 9-9087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23.992"/>
    </inkml:context>
    <inkml:brush xml:id="br0">
      <inkml:brushProperty name="width" value="0.05" units="cm"/>
      <inkml:brushProperty name="height" value="0.05" units="cm"/>
      <inkml:brushProperty name="color" value="#E71224"/>
    </inkml:brush>
  </inkml:definitions>
  <inkml:trace contextRef="#ctx0" brushRef="#br0">513 137 12640 0 0,'-18'-5'640'0'0,"-22"-13"2788"0"0,28 13-1716 0 0,1 0 0 0 0,-18-11-1 0 0,22 12-1518 0 0,-1 1 0 0 0,1 0 1 0 0,-1 0-1 0 0,0 1 0 0 0,0 0 0 0 0,1 0 0 0 0,-1 1 0 0 0,-16-1 0 0 0,-28-6 1185 0 0,-109-36-770 0 0,147 40-1421 0 0,1 1-1 0 0,-17-1 0 0 0,-9 2-5823 0 0,30 2 452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24.479"/>
    </inkml:context>
    <inkml:brush xml:id="br0">
      <inkml:brushProperty name="width" value="0.05" units="cm"/>
      <inkml:brushProperty name="height" value="0.05" units="cm"/>
      <inkml:brushProperty name="color" value="#E71224"/>
    </inkml:brush>
  </inkml:definitions>
  <inkml:trace contextRef="#ctx0" brushRef="#br0">280 229 9208 0 0,'-31'-20'2862'0'0,"27"18"-2400"0"0,-1 0 0 0 0,1-1 0 0 0,0 1-1 0 0,0-1 1 0 0,0 0 0 0 0,0 0 0 0 0,1-1 0 0 0,-1 1 0 0 0,-4-6 0 0 0,-8-18 1326 0 0,13 21-1457 0 0,-1-1 0 0 0,0 1-1 0 0,0 0 1 0 0,0 0 0 0 0,-1 0 0 0 0,0 1-1 0 0,0 0 1 0 0,-7-6 0 0 0,-2 0-317 0 0,10 8 51 0 0,0 0 0 0 0,-1 0 0 0 0,1 0 0 0 0,-7-3 0 0 0,6 3-31 0 0,0 0 0 0 0,0 0 1 0 0,0 0-1 0 0,-6-6 1 0 0,9 7-39 0 0,-1-1 0 0 0,0 1 0 0 0,1 0 0 0 0,-1 0 0 0 0,0 0 0 0 0,0 0 0 0 0,0 1 0 0 0,0-1 0 0 0,0 1 0 0 0,-1 0 0 0 0,1-1 0 0 0,0 2 0 0 0,-5-2 0 0 0,-5-6-3546 0 0,8 4-577 0 0,0 1-2017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25.024"/>
    </inkml:context>
    <inkml:brush xml:id="br0">
      <inkml:brushProperty name="width" value="0.05" units="cm"/>
      <inkml:brushProperty name="height" value="0.05" units="cm"/>
      <inkml:brushProperty name="color" value="#E71224"/>
    </inkml:brush>
  </inkml:definitions>
  <inkml:trace contextRef="#ctx0" brushRef="#br0">579 209 11520 0 0,'-1'0'151'0'0,"0"-1"-66"0"0,-1 0 1 0 0,1 0-1 0 0,-1 0 0 0 0,1 1 1 0 0,-1-1-1 0 0,1 0 1 0 0,-1 1-1 0 0,0-1 1 0 0,1 1-1 0 0,-1 0 1 0 0,1 0-1 0 0,-1-1 0 0 0,0 1 1 0 0,1 0-1 0 0,-1 0 1 0 0,0 1-1 0 0,0-1 1 0 0,1 0-1 0 0,-1 0 0 0 0,-3 2 1 0 0,3-2 200 0 0,0 1 0 0 0,0-1 0 0 0,0 0 1 0 0,0 0-1 0 0,-1 0 0 0 0,1 0 0 0 0,0 0 0 0 0,0 0 0 0 0,0 0 1 0 0,0-1-1 0 0,0 1 0 0 0,-1-1 0 0 0,1 0 0 0 0,0 0 0 0 0,-2-1 0 0 0,-32-20 1768 0 0,14 9-828 0 0,-28-17 336 0 0,25 15-957 0 0,-43-19-1 0 0,23 22-362 0 0,29 8-205 0 0,-111-36-811 0 0,49 20 617 0 0,45 12-2484 0 0,32 9 301 0 0,-3 3-4497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25.872"/>
    </inkml:context>
    <inkml:brush xml:id="br0">
      <inkml:brushProperty name="width" value="0.05" units="cm"/>
      <inkml:brushProperty name="height" value="0.05" units="cm"/>
      <inkml:brushProperty name="color" value="#E71224"/>
    </inkml:brush>
  </inkml:definitions>
  <inkml:trace contextRef="#ctx0" brushRef="#br0">317 475 7872 0 0,'0'0'284'0'0,"0"0"-86"0"0,0 0 338 0 0,0 0 168 0 0,0 0 31 0 0,0 0-23 0 0,0 0-128 0 0,0 0-59 0 0,0 0-11 0 0,0 0-13 0 0,0 0-46 0 0,0 0-27 0 0,0 0-4 0 0,0 0-6 0 0,0 0-22 0 0,0 0-10 0 0,0 0-2 0 0,0 0-22 0 0,0 0-90 0 0,0 0-44 0 0,0 0-11 0 0,0 0 38 0 0,-9-4 660 0 0,6 2-764 0 0,-8-5 541 0 0,-3-15-417 0 0,12 19-134 0 0,1 1-1 0 0,-1 0 1 0 0,1 0-1 0 0,-1 0 0 0 0,0 0 1 0 0,0 0-1 0 0,0 0 1 0 0,-5-2-1 0 0,5 2-73 0 0,0 1 0 0 0,1 0 0 0 0,-1-1 0 0 0,0 0-1 0 0,0 1 1 0 0,1-1 0 0 0,-1 0 0 0 0,-1-3 0 0 0,-31-44 341 0 0,24 31-206 0 0,-1 1 1 0 0,0 0-1 0 0,-2 1 0 0 0,1 0 1 0 0,-28-25-1 0 0,28 28-262 0 0,1 0-1 0 0,0 0 1 0 0,1-1 0 0 0,0-1-1 0 0,-10-19 1 0 0,6 9 18 0 0,10 18-100 0 0,0 1 1 0 0,0-1-1 0 0,1 0 1 0 0,-4-11-1 0 0,7 17 130 0 0,0-1-1 0 0,0 1 1 0 0,0 0-1 0 0,0-1 1 0 0,0 1-1 0 0,0-1 1 0 0,0 1-1 0 0,0-1 0 0 0,1 1 1 0 0,-1-1-1 0 0,0 1 1 0 0,1 0-1 0 0,0-1 1 0 0,-1 1-1 0 0,1 0 1 0 0,0-1-1 0 0,-1 1 1 0 0,1 0-1 0 0,0 0 1 0 0,2-2-1 0 0,-1 1 19 0 0,0-1-1 0 0,1 1 1 0 0,-1 0-1 0 0,1 0 1 0 0,-1 0-1 0 0,1 1 1 0 0,0-1-1 0 0,3-1 1 0 0,-3 2 24 0 0,1 0 0 0 0,0 0 0 0 0,0 0 0 0 0,0 0-1 0 0,0 1 1 0 0,0 0 0 0 0,0 0 0 0 0,0 0 0 0 0,0 0 0 0 0,5 1 0 0 0,41 12-307 0 0,-9-2 236 0 0,24 6 275 0 0,-48-12-291 0 0,0-1 0 0 0,0 0-1 0 0,1-1 1 0 0,26 1 0 0 0,139-11 407 0 0,-154 5-256 0 0,0 1-1 0 0,36 4 0 0 0,-62-2-84 0 0,0-1-1 0 0,-1 1 1 0 0,1-1-1 0 0,-1 1 1 0 0,0 0-1 0 0,1 0 1 0 0,-1 1-1 0 0,4 1 1 0 0,17 9-88 0 0,-21-11-113 0 0,0 2 191 0 0,0-2-4398 0 0,-2-1 2978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46.488"/>
    </inkml:context>
    <inkml:brush xml:id="br0">
      <inkml:brushProperty name="width" value="0.05" units="cm"/>
      <inkml:brushProperty name="height" value="0.05" units="cm"/>
      <inkml:brushProperty name="color" value="#E71224"/>
    </inkml:brush>
  </inkml:definitions>
  <inkml:trace contextRef="#ctx0" brushRef="#br0">2281 987 8288 0 0,'0'0'190'0'0,"0"0"28"0"0,0 0 7 0 0,0 0 16 0 0,0 0 47 0 0,0 0 22 0 0,0 0 2 0 0,0 0 17 0 0,0 0 75 0 0,0 0 39 0 0,0 0 5 0 0,0 0-11 0 0,0 0-42 0 0,0 0-13 0 0,0 0-4 0 0,0 0-5 0 0,0 0-10 0 0,0 0-3 0 0,0 0 0 0 0,0 0-10 0 0,0 0-39 0 0,0 0-20 0 0,0 0-3 0 0,0 0-6 0 0,0 0-21 0 0,0 0-6 0 0,0 0-6 0 0,0 0-2 0 0,0 0-6 0 0,0 0-1 0 0,-11 1 664 0 0,-7 4 39 0 0,16-5-870 0 0,1 0 1 0 0,-1 1 0 0 0,0-1 0 0 0,1 0-1 0 0,-1 1 1 0 0,0-1 0 0 0,1 1 0 0 0,-1 0-1 0 0,0 0 1 0 0,1-1 0 0 0,0 1 0 0 0,-1 0-1 0 0,-1 2 1 0 0,2-2 39 0 0,1-1-1 0 0,-4 1 8 0 0,0-1 0 0 0,0 1-1 0 0,0-1 1 0 0,0 0 0 0 0,-6-1-1 0 0,7 1-62 0 0,0 0 0 0 0,-1 0-1 0 0,1 0 1 0 0,0 0 0 0 0,0 0-1 0 0,-7 2 1 0 0,9-2 212 0 0,1 0-1 0 0,-53-3 911 0 0,-11-1-515 0 0,30-1-215 0 0,23 5-335 0 0,6 0-47 0 0,0 1 1 0 0,1-2 0 0 0,-1 1 0 0 0,1 0-1 0 0,-8-3 1 0 0,7 4 112 0 0,2 1-166 0 0,-9-3 32 0 0,6 0-46 0 0,0-1-1 0 0,1 0 0 0 0,-1 0 0 0 0,0 0 1 0 0,-7-5-1 0 0,9 4 9 0 0,-1 1 0 0 0,0-1-1 0 0,0 1 1 0 0,0 0 0 0 0,0 1 0 0 0,0-1-1 0 0,0 1 1 0 0,-1 0 0 0 0,-8 0 0 0 0,12 0-7 0 0,-1 1 1 0 0,1-1 0 0 0,-1 0-1 0 0,1 1 1 0 0,-1-1-1 0 0,1 0 1 0 0,-1-1 0 0 0,1 1-1 0 0,0 0 1 0 0,-5-4 0 0 0,-17-7-6 0 0,6 4 2 0 0,16 7 3 0 0,-1 0 1 0 0,1 0-1 0 0,-1 0 1 0 0,1 0-1 0 0,-1 0 1 0 0,1 0-1 0 0,-1 1 0 0 0,-3-1 1 0 0,-8-6 301 0 0,0 2-243 0 0,1 0 1 0 0,0 0-1 0 0,1-2 1 0 0,-16-9 0 0 0,7 4 16 0 0,6 8-67 0 0,1-1 1 0 0,12 3 10 0 0,2 1-20 0 0,-1 1 0 0 0,1-1 1 0 0,-1 0-1 0 0,0 1 1 0 0,1-1-1 0 0,-1 1 1 0 0,1-1-1 0 0,-1 1 1 0 0,0-1-1 0 0,0 1 1 0 0,1-1-1 0 0,-1 1 1 0 0,0 0-1 0 0,0-1 1 0 0,1 1-1 0 0,-1 0 1 0 0,0 0-1 0 0,0 0 1 0 0,0 0-1 0 0,1-1 1 0 0,-2 1-1 0 0,-4-1 18 0 0,1-1-1 0 0,0 0 1 0 0,-1-1-1 0 0,1 1 1 0 0,-5-4-1 0 0,-35-17 79 0 0,-37-7 31 0 0,49 12-95 0 0,24 11-12 0 0,7 6-14 0 0,-1 0 0 0 0,0-1 1 0 0,0 1-1 0 0,0 0 0 0 0,0 0 1 0 0,-6-1-1 0 0,-16-6 27 0 0,20 6-23 0 0,1 0 0 0 0,-1 1 0 0 0,1 0 0 0 0,-8-2 0 0 0,7 2-4 0 0,1 1 0 0 0,0-1 0 0 0,-1-1 0 0 0,1 1 0 0 0,0-1 0 0 0,0 1-1 0 0,0-1 1 0 0,-4-3 0 0 0,-7-8 13 0 0,13 11-14 0 0,1 0 0 0 0,-1 0 0 0 0,-1 0 0 0 0,1 0 1 0 0,0 0-1 0 0,0 1 0 0 0,-1-1 0 0 0,1 1 0 0 0,-1-1 0 0 0,1 1 0 0 0,-1 0 0 0 0,1 0 0 0 0,-1 0 0 0 0,0 1 0 0 0,-4-2 1 0 0,3 2 0 0 0,-1-1 0 0 0,0 0 1 0 0,0-1-1 0 0,1 1 1 0 0,-1-1-1 0 0,1 0 1 0 0,-1 0-1 0 0,1 0 0 0 0,0-1 1 0 0,0 1-1 0 0,0-1 1 0 0,-5-4-1 0 0,4 3 1 0 0,-1-1 1 0 0,0 2-1 0 0,0-1 1 0 0,-9-3-1 0 0,-3 2 14 0 0,14 4-15 0 0,0 1 0 0 0,1-1 0 0 0,0-1 0 0 0,-1 1 0 0 0,-5-3 0 0 0,-36-25 61 0 0,27 17-6 0 0,-1 0 0 0 0,-28-12-1 0 0,41 21-50 0 0,0-1 0 0 0,0 0 0 0 0,0 0 0 0 0,0 0-1 0 0,-5-6 1 0 0,-22-15 10 0 0,10 17 7 0 0,17 6-24 0 0,0 0 0 0 0,0 0 0 0 0,0 0 1 0 0,0-1-1 0 0,-10-6 0 0 0,5 0-6 0 0,-3-1 15 0 0,11 8-7 0 0,0 0 0 0 0,0 0 0 0 0,0 0 0 0 0,0 0 0 0 0,0 0 1 0 0,-5-5-1 0 0,-4-4 4 0 0,-1 1 4 0 0,-25-12 36 0 0,14 6-50 0 0,19 12 0 0 0,-1-1 0 0 0,0 1 0 0 0,-1 0 0 0 0,-9-4 0 0 0,15 8 0 0 0,0-1 0 0 0,0 1 0 0 0,-1 0-1 0 0,1-1 1 0 0,0 0 0 0 0,0 1 0 0 0,0-1 0 0 0,0 0 0 0 0,0 1 0 0 0,0-1-1 0 0,0 0 1 0 0,0 0 0 0 0,1 0 0 0 0,-3-2 0 0 0,-3-1 13 0 0,5 4-9 0 0,-2-1 0 0 0,-1 0 1 0 0,1 0-1 0 0,0 0 1 0 0,0-1-1 0 0,0 1 1 0 0,0-1-1 0 0,0 0 1 0 0,0 0-1 0 0,0 0 1 0 0,-3-3-1 0 0,-54-28 60 0 0,43 24 0 0 0,-18-15 0 0 0,17 17-40 0 0,16 7-21 0 0,0-1 0 0 0,0 1 0 0 0,0-1 1 0 0,0 0-1 0 0,0 0 0 0 0,0 0 0 0 0,1 0 0 0 0,-1 0 0 0 0,0 0 0 0 0,1 0 0 0 0,-1-1 0 0 0,-1-1 0 0 0,-5-2-3 0 0,-6 3 0 0 0,-19-15 53 0 0,24 15-18 0 0,7 2-32 0 0,0 0 1 0 0,1-1 0 0 0,-1 1-1 0 0,1 0 1 0 0,-1-1 0 0 0,0 1-1 0 0,1-1 1 0 0,-1 1 0 0 0,1-1-1 0 0,-3-1 1 0 0,-4-1-4 0 0,-4 2 0 0 0,-17-16 0 0 0,-12-3 0 0 0,21 5 0 0 0,12 9-1 0 0,3 4 0 0 0,-9-4 14 0 0,-4-5 40 0 0,-25-17-76 0 0,41 27-97 0 0,2 1-50 0 0,0 0-13 0 0,-15-13-1 0 0,7 6 184 0 0,-2 3 0 0 0,-2 2 0 0 0,10 2 5 0 0,0 0 1 0 0,0 0-1 0 0,0 0 0 0 0,1-1 0 0 0,-1 1 0 0 0,0 0 1 0 0,0-1-1 0 0,1 0 0 0 0,-1 1 0 0 0,0-1 0 0 0,1 0 1 0 0,-1 0-1 0 0,1 0 0 0 0,-1 0 0 0 0,1 0 0 0 0,-2-2 1 0 0,0 0 34 0 0,2 2 130 0 0,1 1 19 0 0,-1 0-84 0 0,1 0-103 0 0,-1 0 0 0 0,1 0 0 0 0,-1 0 0 0 0,1 0 0 0 0,-1 0 1 0 0,1 0-1 0 0,-1 0 0 0 0,1-1 0 0 0,-1 1 0 0 0,1 0 0 0 0,-1 0 1 0 0,1-1-1 0 0,-1 1 0 0 0,1 0 0 0 0,-1 0 0 0 0,1-1 0 0 0,0 1 1 0 0,-1-1-1 0 0,1 1 0 0 0,0 0 0 0 0,-1-1 0 0 0,1 1 0 0 0,0-1 1 0 0,-1 1-1 0 0,1-1 0 0 0,0 1 0 0 0,0-1 0 0 0,0 1 0 0 0,-1-1 0 0 0,0-1-122 0 0,1 2-50 0 0,-1 0-69 0 0,1 0 233 0 0,-1 1 0 0 0,1-1 0 0 0,-1 0 0 0 0,1 0 0 0 0,-1 0 0 0 0,1 0 0 0 0,-1 0 0 0 0,1 0 0 0 0,-1-1 0 0 0,1 1 0 0 0,-1 0 0 0 0,1 0 0 0 0,-1 0 0 0 0,1 0 0 0 0,-1-1 0 0 0,1 1 0 0 0,-1 0 0 0 0,1 0 0 0 0,-1-1 0 0 0,1 1 0 0 0,0 0 0 0 0,-1-1 0 0 0,0 1 0 0 0,1-1-73 0 0,0 1-9 0 0,0 0 7 0 0,0 0-251 0 0,0 0-1057 0 0,0 0-460 0 0,0 0-95 0 0,0 0-22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48.582"/>
    </inkml:context>
    <inkml:brush xml:id="br0">
      <inkml:brushProperty name="width" value="0.05" units="cm"/>
      <inkml:brushProperty name="height" value="0.05" units="cm"/>
      <inkml:brushProperty name="color" value="#E71224"/>
    </inkml:brush>
  </inkml:definitions>
  <inkml:trace contextRef="#ctx0" brushRef="#br0">152 7 11168 0 0,'0'0'256'0'0,"0"0"34"0"0,0 0 20 0 0,0 0-40 0 0,0 0-38 0 0,0 0 491 0 0,0 0 233 0 0,-3 3 634 0 0,0-1 3470 0 0,3-2-4992 0 0,-1 1-1 0 0,1-1 1 0 0,-1 1-1 0 0,1-1 1 0 0,-1 1-1 0 0,1-1 0 0 0,-1 0 1 0 0,0 1-1 0 0,1-1 1 0 0,-1 0-1 0 0,0 1 1 0 0,1-1-1 0 0,-1 0 1 0 0,0 0-1 0 0,1 0 0 0 0,-1 1 1 0 0,0-1-1 0 0,1 0 1 0 0,-1 0-1 0 0,0 0 1 0 0,1 0-1 0 0,-1 0 0 0 0,0 0 1 0 0,0-1-1 0 0,1 1 1 0 0,-1 0-1 0 0,0 0 1 0 0,1 0-1 0 0,-1-1 1 0 0,-1 1-1 0 0,-6-1 257 0 0,7 1-317 0 0,1 0 0 0 0,-1 1-1 0 0,1-1 1 0 0,-1 0-1 0 0,1 0 1 0 0,-1 0-1 0 0,1 0 1 0 0,0 0 0 0 0,-1 0-1 0 0,1 0 1 0 0,-1 0-1 0 0,1 0 1 0 0,-1 0-1 0 0,1 0 1 0 0,-1-1 0 0 0,1 1-1 0 0,-1 0 1 0 0,1 0-1 0 0,-1-1 1 0 0,-5-6 77 0 0,-3 0-13 0 0,-19 14 19 0 0,9-10-385 0 0,9 2-36 0 0,-15 1-3548 0 0,16 0-3159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48.955"/>
    </inkml:context>
    <inkml:brush xml:id="br0">
      <inkml:brushProperty name="width" value="0.05" units="cm"/>
      <inkml:brushProperty name="height" value="0.05" units="cm"/>
      <inkml:brushProperty name="color" value="#E71224"/>
    </inkml:brush>
  </inkml:definitions>
  <inkml:trace contextRef="#ctx0" brushRef="#br0">161 73 14280 0 0,'-14'-1'1432'0'0,"-12"-17"-1263"0"0,25 17-131 0 0,1 1 0 0 0,-1 0 0 0 0,0-1 0 0 0,0 1 0 0 0,0 0 0 0 0,0-1 0 0 0,0 1 1 0 0,0 0-1 0 0,0 0 0 0 0,1 0 0 0 0,-1 0 0 0 0,0 0 0 0 0,0 0 0 0 0,0 0 0 0 0,0 0 0 0 0,-1 1 0 0 0,-6-1 144 0 0,6-1-170 0 0,0 0 1 0 0,0 0-1 0 0,0 0 0 0 0,0-1 0 0 0,0 1 0 0 0,0-1 1 0 0,0 1-1 0 0,1-1 0 0 0,-1 1 0 0 0,0-1 0 0 0,-2-4 1 0 0,-11-8 25 0 0,10 11-219 0 0,-1 1-1 0 0,1 0 0 0 0,-1 0 1 0 0,0 0-1 0 0,1 1 0 0 0,-8-1 1 0 0,3-1-267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49.345"/>
    </inkml:context>
    <inkml:brush xml:id="br0">
      <inkml:brushProperty name="width" value="0.05" units="cm"/>
      <inkml:brushProperty name="height" value="0.05" units="cm"/>
      <inkml:brushProperty name="color" value="#E71224"/>
    </inkml:brush>
  </inkml:definitions>
  <inkml:trace contextRef="#ctx0" brushRef="#br0">583 413 16296 0 0,'0'0'365'0'0,"0"0"56"0"0,-2-2 27 0 0,2 1-325 0 0,-6-5 166 0 0,1 0 0 0 0,-1 0 1 0 0,-11-7-1 0 0,14 11-113 0 0,-1 1 1 0 0,1-1-1 0 0,-1 0 0 0 0,1 0 1 0 0,-6-4-1 0 0,-20-16 115 0 0,23 17-970 0 0,-1 1-1 0 0,1 0 0 0 0,-1 0 0 0 0,1 1 1 0 0,-1-1-1 0 0,0 1 0 0 0,-1 1 0 0 0,-10-4 0 0 0,13 5 383 0 0,-11-3-1687 0 0</inkml:trace>
  <inkml:trace contextRef="#ctx0" brushRef="#br0" timeOffset="1">143 53 14688 0 0,'0'0'432'0'0,"-9"-1"144"0"0,5 0-525 0 0,0-1 1 0 0,-1 1-1 0 0,1 1 1 0 0,-1-1-1 0 0,0 0 1 0 0,-5 1-1 0 0,-8-2 58 0 0,17 2-106 0 0,0 0 0 0 0,0-1 0 0 0,0 1 0 0 0,0 0 0 0 0,0-1 1 0 0,0 1-1 0 0,0-1 0 0 0,0 0 0 0 0,0 1 0 0 0,0-1 0 0 0,0 0 0 0 0,0 0 0 0 0,1 0 1 0 0,-2-1-1 0 0,-10-7 17 0 0,-3 4-159 0 0,-12-7-468 0 0,18 4 209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49.684"/>
    </inkml:context>
    <inkml:brush xml:id="br0">
      <inkml:brushProperty name="width" value="0.05" units="cm"/>
      <inkml:brushProperty name="height" value="0.05" units="cm"/>
      <inkml:brushProperty name="color" value="#E71224"/>
    </inkml:brush>
  </inkml:definitions>
  <inkml:trace contextRef="#ctx0" brushRef="#br0">193 107 17503 0 0,'-1'0'-18'0'0,"0"1"112"0"0,-1 0-1 0 0,1 0 1 0 0,-1 0-1 0 0,1 0 0 0 0,-1 0 1 0 0,1 0-1 0 0,-1 0 1 0 0,0-1-1 0 0,1 1 0 0 0,-1-1 1 0 0,-2 1-1 0 0,1-1 9 0 0,0-1 1 0 0,0 0-1 0 0,0 0 0 0 0,0 0 0 0 0,0 0 0 0 0,0 0 0 0 0,-5-3 0 0 0,6 2-102 0 0,-1 1 0 0 0,1-1 0 0 0,0 1 0 0 0,0-1 0 0 0,-1 0 0 0 0,-2-3 0 0 0,-22-18 0 0 0,4 1 6 0 0,21 20-18 0 0,-1-1-1 0 0,1 1 0 0 0,0-1 1 0 0,-1 1-1 0 0,0 0 1 0 0,1 0-1 0 0,-1 0 0 0 0,0 0 1 0 0,0 0-1 0 0,0 0 1 0 0,-5-1-1 0 0,-10-7-579 0 0,13 6-423 0 0,-8-2-5336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50.060"/>
    </inkml:context>
    <inkml:brush xml:id="br0">
      <inkml:brushProperty name="width" value="0.05" units="cm"/>
      <inkml:brushProperty name="height" value="0.05" units="cm"/>
      <inkml:brushProperty name="color" value="#E71224"/>
    </inkml:brush>
  </inkml:definitions>
  <inkml:trace contextRef="#ctx0" brushRef="#br0">726 478 15440 0 0,'0'0'454'0'0,"-19"-1"163"0"0,12 0-518 0 0,0 0 0 0 0,1-1 0 0 0,-1 0 0 0 0,0-1 0 0 0,1 1 0 0 0,-1-1 0 0 0,1 0 0 0 0,0-1 0 0 0,0 1 0 0 0,-8-8-1 0 0,1 3 249 0 0,0 0 0 0 0,-16-8 0 0 0,4 5-2413 0 0,11 4-1474 0 0,4 0-2062 0 0</inkml:trace>
  <inkml:trace contextRef="#ctx0" brushRef="#br0" timeOffset="1">147 70 14512 0 0,'0'0'330'0'0,"-9"-1"440"0"0,-18-6-278 0 0,24 8-395 0 0,1-2 1 0 0,-1 1 0 0 0,1 0-1 0 0,-1 0 1 0 0,1-1 0 0 0,-1 0 0 0 0,1 1-1 0 0,-4-2 1 0 0,-28-19 792 0 0,17 8-995 0 0,-8-6-1092 0 0,16 15 602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4"/>
    </inkml:context>
    <inkml:brush xml:id="br0">
      <inkml:brushProperty name="width" value="0.1" units="cm"/>
      <inkml:brushProperty name="height" value="0.1" units="cm"/>
      <inkml:brushProperty name="color" value="#66CC00"/>
    </inkml:brush>
  </inkml:definitions>
  <inkml:trace contextRef="#ctx0" brushRef="#br0">41037 17277 11903 0 0,'0'19'320'0'0,"0"-10"192"0"0,0-9-13247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50.460"/>
    </inkml:context>
    <inkml:brush xml:id="br0">
      <inkml:brushProperty name="width" value="0.05" units="cm"/>
      <inkml:brushProperty name="height" value="0.05" units="cm"/>
      <inkml:brushProperty name="color" value="#E71224"/>
    </inkml:brush>
  </inkml:definitions>
  <inkml:trace contextRef="#ctx0" brushRef="#br0">114 147 13824 0 0,'-9'-1'674'0'0,"8"1"-631"0"0,-1 0-1 0 0,1-1 1 0 0,0 1-1 0 0,0-1 0 0 0,0 0 1 0 0,-1 1-1 0 0,1-1 1 0 0,0 0-1 0 0,0 1 1 0 0,0-1-1 0 0,0 0 1 0 0,0 0-1 0 0,0 0 0 0 0,0 0 1 0 0,0 0-1 0 0,1 0 1 0 0,-1-1-1 0 0,-1 0 1 0 0,-11-15 656 0 0,6 10-149 0 0,0-1 0 0 0,1 0 0 0 0,0 0 0 0 0,0 0 0 0 0,0-1 0 0 0,-4-11 0 0 0,-4-4-37 0 0,11 14-745 0 0,-2 0-5575 0 0,4 10-361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51.278"/>
    </inkml:context>
    <inkml:brush xml:id="br0">
      <inkml:brushProperty name="width" value="0.05" units="cm"/>
      <inkml:brushProperty name="height" value="0.05" units="cm"/>
      <inkml:brushProperty name="color" value="#E71224"/>
    </inkml:brush>
  </inkml:definitions>
  <inkml:trace contextRef="#ctx0" brushRef="#br0">245 835 9992 0 0,'0'0'222'0'0,"0"0"30"0"0,0 0 20 0 0,0 0-24 0 0,0 0-82 0 0,-4 19 1815 0 0,-1-23 5661 0 0,-7-11-5968 0 0,-7-19-1645 0 0,-69-216 2271 0 0,23 71-2055 0 0,24-10-123 0 0,32 142-108 0 0,8 37-14 0 0,1 0 0 0 0,0 0 0 0 0,0 0 0 0 0,0 0 0 0 0,2 0 0 0 0,-1 1 0 0 0,1-1 0 0 0,4-10 0 0 0,-6 18 0 0 0,1 0 0 0 0,0 0 0 0 0,0-1 0 0 0,1 1 0 0 0,-1 0 0 0 0,0 1 0 0 0,1-1 0 0 0,-1 0 0 0 0,1 0 0 0 0,-1 0 0 0 0,1 1 0 0 0,0-1 0 0 0,0 1 0 0 0,0 0 0 0 0,0-1 0 0 0,0 1 0 0 0,0 0 0 0 0,0 0 0 0 0,0 0 0 0 0,0 0 0 0 0,1 1 0 0 0,-1-1 0 0 0,0 1 0 0 0,3-1 0 0 0,4 2-2 0 0,-2 0-12 0 0,1 0 1 0 0,0 1-1 0 0,-1 0 0 0 0,1 0 1 0 0,-1 0-1 0 0,0 1 0 0 0,0 0 1 0 0,13 8-1 0 0,168 103 170 0 0,-51-33 317 0 0,-64-40-155 0 0,-40-23-204 0 0,18 12-4 0 0,-33-21-46 0 0,-15-7-211 0 0,0-1 0 0 0,-1 1 1 0 0,1-1-1 0 0,-1 1 0 0 0,0 0 1 0 0,4 4-1 0 0,10 2-8213 0 0,-8-3 1078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8:54.991"/>
    </inkml:context>
    <inkml:brush xml:id="br0">
      <inkml:brushProperty name="width" value="0.05" units="cm"/>
      <inkml:brushProperty name="height" value="0.05" units="cm"/>
      <inkml:brushProperty name="color" value="#E71224"/>
    </inkml:brush>
  </inkml:definitions>
  <inkml:trace contextRef="#ctx0" brushRef="#br0">46 161 9648 0 0,'0'0'216'0'0,"0"0"32"0"0,0 0 12 0 0,-6 6 2024 0 0,4-4-1588 0 0,0-1 1 0 0,1 1-1 0 0,-1-1 1 0 0,0 0-1 0 0,-1 0 1 0 0,1 0-1 0 0,0 0 1 0 0,-3 1-1 0 0,5-2-615 0 0,-1 0 0 0 0,0 1 1 0 0,1-1-1 0 0,-1 0 0 0 0,1-1 0 0 0,-1 1 0 0 0,0 0 0 0 0,1 0 0 0 0,-1 0 0 0 0,0 0 0 0 0,1 0 0 0 0,-1-1 1 0 0,1 1-1 0 0,-1 0 0 0 0,1 0 0 0 0,-1-1 0 0 0,0 1 0 0 0,1 0 0 0 0,-1-1 0 0 0,1 1 0 0 0,0-1 0 0 0,-1 1 1 0 0,1-1-1 0 0,-1 1 0 0 0,1-1 0 0 0,0 1 0 0 0,-1-1 0 0 0,1 1 0 0 0,0-1 0 0 0,-1 1 0 0 0,1-1 0 0 0,0 0 1 0 0,0 1-1 0 0,0-1 0 0 0,-1 1 0 0 0,1-1 0 0 0,0 0 0 0 0,0-3 10 0 0,-1 1 0 0 0,1-1-1 0 0,0 1 1 0 0,0 0 0 0 0,0-1 0 0 0,0 1-1 0 0,1-1 1 0 0,0 1 0 0 0,-1 0 0 0 0,1-1-1 0 0,0 1 1 0 0,1 0 0 0 0,-1 0 0 0 0,0-1 0 0 0,3-2-1 0 0,2-5 205 0 0,1 0 0 0 0,14-17 0 0 0,-15 22-203 0 0,0-1 0 0 0,0 1 0 0 0,0 0 0 0 0,1 0 0 0 0,0 1-1 0 0,8-5 1 0 0,-13 8-85 0 0,1 0-1 0 0,0 1 1 0 0,-1 0-1 0 0,1 0 0 0 0,0 0 1 0 0,0 0-1 0 0,0 0 1 0 0,0 0-1 0 0,-1 1 0 0 0,1-1 1 0 0,0 1-1 0 0,0 0 1 0 0,0 0-1 0 0,0 0 0 0 0,0 0 1 0 0,0 0-1 0 0,0 1 1 0 0,0 0-1 0 0,0-1 0 0 0,0 1 1 0 0,4 2-1 0 0,-4-1-4 0 0,1 0-1 0 0,-1 0 0 0 0,1 0 0 0 0,-1 1 1 0 0,0-1-1 0 0,0 1 0 0 0,0 0 1 0 0,0 0-1 0 0,0 0 0 0 0,-1 0 0 0 0,1 1 1 0 0,-1-1-1 0 0,0 1 0 0 0,0-1 1 0 0,0 1-1 0 0,-1 0 0 0 0,1 0 0 0 0,-1 0 1 0 0,0 0-1 0 0,1 4 0 0 0,-1 3 34 0 0,0 0-1 0 0,0 1 0 0 0,-2-1 0 0 0,1 0 0 0 0,-1 0 1 0 0,-4 15-1 0 0,-7 17 338 0 0,11-41-219 0 0,1-2-37 0 0,0 0-135 0 0,-1 1 0 0 0,1-1 0 0 0,0 1 0 0 0,-1-1 0 0 0,1 1 1 0 0,0-1-1 0 0,0 1 0 0 0,-1-1 0 0 0,1 1 0 0 0,0-1 0 0 0,0 1 0 0 0,0-1 0 0 0,0 1 0 0 0,-1-1 0 0 0,1 1 0 0 0,0-1 0 0 0,0 1 0 0 0,0 0 0 0 0,9 25-73 0 0,-8-24 90 0 0,1 0 1 0 0,0 1-1 0 0,0-1 0 0 0,0 0 0 0 0,0 0 0 0 0,0 0 1 0 0,0-1-1 0 0,1 1 0 0 0,-1 0 0 0 0,0-1 0 0 0,1 0 1 0 0,3 2-1 0 0,38 12-49 0 0,-26-9 48 0 0,4 1-132 0 0,-13-5 117 0 0,1 1 1 0 0,-1 0-1 0 0,1 0 0 0 0,-1 1 0 0 0,0 1 0 0 0,0-1 1 0 0,-1 2-1 0 0,1-1 0 0 0,-1 1 0 0 0,11 11 0 0 0,-17-15 66 0 0,0 1 0 0 0,0 0-1 0 0,-1 0 1 0 0,1-1 0 0 0,-1 1-1 0 0,0 0 1 0 0,0 0 0 0 0,0 0 0 0 0,0 1-1 0 0,0-1 1 0 0,-1 0 0 0 0,0 0-1 0 0,1 0 1 0 0,-1 0 0 0 0,0 1 0 0 0,0-1-1 0 0,-1 0 1 0 0,1 0 0 0 0,-1 0-1 0 0,-1 6 1 0 0,0-2-52 0 0,-1-1 1 0 0,1 1-1 0 0,-1 0 0 0 0,0-1 0 0 0,0 0 0 0 0,-1 0 1 0 0,0 0-1 0 0,-7 8 0 0 0,8-10 4 0 0,0-1 0 0 0,-1 1 0 0 0,1-1 0 0 0,-1 0 0 0 0,0 0 0 0 0,0 0 0 0 0,0 0 0 0 0,0-1 0 0 0,0 0 0 0 0,-1 0 0 0 0,1 0 0 0 0,-1 0 0 0 0,1-1 0 0 0,-7 2 0 0 0,8-3-94 0 0,0 1 0 0 0,1-1 0 0 0,-1-1 0 0 0,1 1 0 0 0,-1 0-1 0 0,0-1 1 0 0,1 1 0 0 0,-1-1 0 0 0,1 1 0 0 0,-1-1 0 0 0,1 0 0 0 0,-1 0 0 0 0,1-1-1 0 0,0 1 1 0 0,0 0 0 0 0,-1-1 0 0 0,1 1 0 0 0,0-1 0 0 0,-3-3 0 0 0,0-1-2936 0 0,1-1 1294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36.429"/>
    </inkml:context>
    <inkml:brush xml:id="br0">
      <inkml:brushProperty name="width" value="0.05" units="cm"/>
      <inkml:brushProperty name="height" value="0.05" units="cm"/>
      <inkml:brushProperty name="color" value="#66CC00"/>
    </inkml:brush>
  </inkml:definitions>
  <inkml:trace contextRef="#ctx0" brushRef="#br0">1022 6561 8144 0 0,'0'0'234'0'0,"0"0"6"0"0,0 0-24 0 0,0 0 446 0 0,0 0 214 0 0,0 0 41 0 0,0 0-32 0 0,0 0-170 0 0,0 0-71 0 0,0 0-17 0 0,0 0-7 0 0,-14-11 1730 0 0,3-5-854 0 0,1-1-1 0 0,-9-19 0 0 0,3 6-897 0 0,9 18-570 0 0,0 0 0 0 0,-1 1 0 0 0,-1 0-1 0 0,1 1 1 0 0,-2 0 0 0 0,0 0 0 0 0,0 1 0 0 0,0 0 0 0 0,-19-12-1 0 0,13 12 7 0 0,0 0-1 0 0,-1 1 1 0 0,0 1 0 0 0,0 0-1 0 0,-1 2 1 0 0,-29-7-1 0 0,-40 0-22 0 0,78 12 6 0 0,0 0-1 0 0,1 0 1 0 0,-1 1 0 0 0,0 0-1 0 0,1 1 1 0 0,-12 3 0 0 0,1 0 52 0 0,-29 14 0 0 0,28-10 5 0 0,1 0 0 0 0,0 2 0 0 0,0 0 1 0 0,1 1-1 0 0,0 1 0 0 0,-16 15 1 0 0,3 3 127 0 0,2 0 0 0 0,-38 54 0 0 0,47-57-202 0 0,11-15 0 0 0,0-1 0 0 0,1 1 0 0 0,0 0 0 0 0,1 1 0 0 0,-6 16 0 0 0,-15 48 0 0 0,17-49 0 0 0,0 0 0 0 0,-8 42 0 0 0,5-8 0 0 0,7-34 0 0 0,-5 30 0 0 0,4-12 0 0 0,5-34 0 0 0,0 2 0 0 0,0 24 0 0 0,1 4 0 0 0,1-22 0 0 0,3 34 0 0 0,-1-31 0 0 0,3 13 0 0 0,2-3 0 0 0,-5-25 0 0 0,0 1 0 0 0,1-1 0 0 0,3 11 0 0 0,6 13 0 0 0,40 102 0 0 0,-41-112 0 0 0,2-1 0 0 0,0 0 0 0 0,28 37 0 0 0,-31-47 27 0 0,1 0 1 0 0,1-1-1 0 0,0 0 0 0 0,0 0 0 0 0,1-1 0 0 0,0-1 1 0 0,1 0-1 0 0,0 0 0 0 0,18 8 0 0 0,4 0-27 0 0,-23-11 0 0 0,0 0 0 0 0,0 0 0 0 0,23 6 0 0 0,7 1 19 0 0,-30-8-5 0 0,0-1 0 0 0,0-1 0 0 0,21 4 0 0 0,53 6 39 0 0,10 0-53 0 0,-61-6 0 0 0,-26-4 0 0 0,0-1 0 0 0,0 0 0 0 0,16 0 0 0 0,98 6 0 0 0,-93-10 0 0 0,44-7 0 0 0,-35 4 0 0 0,1-3 0 0 0,69-22 0 0 0,-70 18 0 0 0,68-28 0 0 0,-87 33 0 0 0,-1-1 0 0 0,0 0 0 0 0,0-2 0 0 0,23-15 0 0 0,21-11 0 0 0,26-18 0 0 0,-63 41 0 0 0,38-21 0 0 0,-57 30 25 0 0,1 0-1 0 0,0 0 1 0 0,0 1 0 0 0,11-3-1 0 0,19-10 99 0 0,58-25-113 0 0,-61 23-10 0 0,-17 10 0 0 0,22-15 0 0 0,0-3 0 0 0,-10 7 0 0 0,46-38 0 0 0,-45 30 0 0 0,2 2 0 0 0,0 1 0 0 0,49-27 0 0 0,-76 47 0 0 0,-1 0 0 0 0,1 0 0 0 0,-1 0 0 0 0,-1-1 0 0 0,9-9 0 0 0,17-15 0 0 0,21-13 0 0 0,49-53 0 0 0,-62 60 31 0 0,-20 20 44 0 0,22-26 1 0 0,-8 6-30 0 0,40-34 0 0 0,4-4 0 0 0,-65 62-35 0 0,0 1-1 0 0,14-9 1 0 0,-12 10-1 0 0,-1-1 1 0 0,12-13 0 0 0,21-16-11 0 0,-33 29 0 0 0,-1 1 0 0 0,0-2 0 0 0,15-17 0 0 0,48-70 128 0 0,-33 50-128 0 0,17-23 0 0 0,-44 50-34 0 0,9-14 59 0 0,-18 29-15 0 0,0 0 0 0 0,-1-1 0 0 0,0 0 0 0 0,4-7 0 0 0,13-20 13 0 0,52-55 41 0 0,-68 84-64 0 0,0 0 0 0 0,0 0 0 0 0,10-8 0 0 0,-3 4 0 0 0,-4 0 26 0 0,1 0-1 0 0,12-20 0 0 0,-13 19-37 0 0,2-3-44 0 0,-6 6-14 0 0,2 0 0 0 0,-1 0 0 0 0,10-8 0 0 0,-5-1 449 0 0,-9 14-327 0 0,0 0 1 0 0,0 0 0 0 0,0 0-1 0 0,0 1 1 0 0,0-1-1 0 0,0 0 1 0 0,1 1 0 0 0,-1-1-1 0 0,0 1 1 0 0,3-2 0 0 0,4-4-46 0 0,1 0 1 0 0,-1-1-1 0 0,-1 0 1 0 0,0 0-1 0 0,12-18 1 0 0,-10 14-9 0 0,0 0 0 0 0,19-19 0 0 0,8-6 1 0 0,-27 27 3 0 0,0 0 1 0 0,0-1-1 0 0,-1 0 0 0 0,8-14 0 0 0,13-20 277 0 0,-6 22-280 0 0,-15 13 0 0 0,1 0 0 0 0,0 0 0 0 0,1 1 0 0 0,17-13 0 0 0,-21 17 0 0 0,0-1 0 0 0,0 0 0 0 0,-1 0 0 0 0,6-9 0 0 0,0 1 0 0 0,9-13 0 0 0,-15 18 0 0 0,-4 7 0 0 0,-1 1 0 0 0,1-1 0 0 0,0 1 0 0 0,0-1 0 0 0,0 1 0 0 0,0-1 0 0 0,0 1 0 0 0,1 0 0 0 0,-1-1 0 0 0,0 1 0 0 0,1 0 0 0 0,-1 0 0 0 0,1 0 0 0 0,2-1 0 0 0,2-2 0 0 0,8-14 47 0 0,22-35 0 0 0,-13 18-13 0 0,-12 18-34 0 0,-6 8 0 0 0,1 1 0 0 0,0 0 0 0 0,0 0 0 0 0,11-8 0 0 0,-5-1 0 0 0,-12 15 0 0 0,1 0 0 0 0,0 1 0 0 0,0-1 0 0 0,0 0 0 0 0,0 1 0 0 0,0 0 0 0 0,0-1 0 0 0,1 1 0 0 0,-1 0 0 0 0,0-1 0 0 0,3-1 0 0 0,-1 1 0 0 0,0 0 0 0 0,0 0 0 0 0,-1 0 0 0 0,1-1 0 0 0,-1 1 0 0 0,3-4 0 0 0,8-7 0 0 0,-10 9 0 0 0,1 0 0 0 0,-1 0 0 0 0,1-1 0 0 0,-1 1 0 0 0,4-8 0 0 0,-5 7 0 0 0,1 1 0 0 0,-1 0 0 0 0,1 0 0 0 0,0 0 0 0 0,0 0 0 0 0,5-4 0 0 0,-2 2 4 0 0,1 0 0 0 0,-2 0-1 0 0,1 0 1 0 0,6-10 0 0 0,-6 7 11 0 0,0 1 0 0 0,12-12 0 0 0,3-1 81 0 0,22-27 0 0 0,-34 37-96 0 0,0 1 0 0 0,-1-1 0 0 0,0 0 0 0 0,13-23 0 0 0,2-3 23 0 0,-5 8 8 0 0,5-4 43 0 0,15-27-74 0 0,-8 15 0 0 0,-11 24 0 0 0,-13 16 0 0 0,-1-1 0 0 0,0 0 0 0 0,-1 0 0 0 0,8-11 0 0 0,-10 14 0 0 0,-1 1 0 0 0,0 0 0 0 0,1 0 0 0 0,-1 0 0 0 0,1 0 0 0 0,0 1 0 0 0,0-1 0 0 0,0 0 0 0 0,0 1 0 0 0,2-2 0 0 0,8-7 0 0 0,-12 9 0 0 0,0 0 0 0 0,1 1 0 0 0,-1-1 0 0 0,0 1 0 0 0,1-1 0 0 0,-1 1 0 0 0,1-1 0 0 0,-1 1 0 0 0,1-1 0 0 0,-1 1 0 0 0,1 0 0 0 0,-1-1 0 0 0,1 1 0 0 0,0 0 0 0 0,-1-1 0 0 0,1 1 0 0 0,-1 0 0 0 0,1 0 0 0 0,1-1 0 0 0,1 0 0 0 0,0-2 1 0 0,0 0 0 0 0,0-1 0 0 0,0 1 0 0 0,0-1 0 0 0,0 0 0 0 0,-1 0-1 0 0,1 0 1 0 0,-1 0 0 0 0,0 0 0 0 0,0 0 0 0 0,1-7 0 0 0,2-9 234 0 0,3 2-230 0 0,15-30 0 0 0,-22 47-5 0 0,-1 0 0 0 0,1 1 0 0 0,-1-1 0 0 0,1 0 0 0 0,-1 0 0 0 0,0 0 0 0 0,1 0 0 0 0,-1 0 0 0 0,0 0 0 0 0,0 0 0 0 0,0 0 0 0 0,0 0 0 0 0,0 0 0 0 0,0 0 0 0 0,0 0 0 0 0,0 0 0 0 0,0-1 0 0 0,0 1 0 0 0,-1 0 0 0 0,1 0 0 0 0,0 0 0 0 0,0 0 0 0 0,0 0 0 0 0,0 1 0 0 0,1-1 0 0 0,-1 0 0 0 0,0 0 0 0 0,0 0 0 0 0,0 0 0 0 0,1 0 0 0 0,-1 1 0 0 0,0-1 0 0 0,1 0 0 0 0,-1 0 0 0 0,1 0 0 0 0,-1 1 0 0 0,1-1 0 0 0,-1 0 0 0 0,1 1 0 0 0,-1-1 0 0 0,1 0 0 0 0,0 1 0 0 0,-1-1 0 0 0,1 1 0 0 0,0-1 0 0 0,1 0 0 0 0,7-13 0 0 0,-7 11 0 0 0,0-1 0 0 0,1 1 0 0 0,-1-1 0 0 0,1 1 0 0 0,2-3 0 0 0,0 3 0 0 0,-1 1 0 0 0,-3 0 0 0 0,2-4 0 0 0,-1 6 0 0 0,6-10 0 0 0,-4 5 0 0 0,0-3 0 0 0,-2 4 0 0 0,2-2 0 0 0,-2 5 0 0 0,-1-1 0 0 0,0 0 0 0 0,1 0 0 0 0,-1 0 0 0 0,0 0 0 0 0,0 0 0 0 0,-1-1 0 0 0,2-2 0 0 0,2-5 0 0 0,-1 5 0 0 0,2-5 228 0 0,-5 9 17 0 0,0 1 10 0 0,1-1-42 0 0,2-7-170 0 0,-1 0-43 0 0,2 0 0 0 0,0 1 0 0 0,-3 2 0 0 0,13-20 0 0 0,-14 25 0 0 0,3-9 0 0 0,1 0 0 0 0,0 1 0 0 0,11-16 0 0 0,-12 17 0 0 0,-1-1 0 0 0,-2 8 0 0 0,5-11 0 0 0,4 2 0 0 0,-1 0 0 0 0,-7 8 0 0 0,0 0 0 0 0,0 0 0 0 0,0 0 0 0 0,0 0 0 0 0,0 0 0 0 0,0 0 0 0 0,0-1 0 0 0,-1 1 0 0 0,1 0 0 0 0,0-1 0 0 0,-1 1 0 0 0,1-3 0 0 0,7-17 0 0 0,-3 4 0 0 0,-4 13 0 0 0,0 1 0 0 0,1-1 0 0 0,-1 1 0 0 0,0-1 0 0 0,1 1 0 0 0,0 0 0 0 0,0-1 0 0 0,4-4 0 0 0,8-17 0 0 0,-12 23 0 0 0,-1-1 0 0 0,1 0 0 0 0,-1 0 0 0 0,0 0 0 0 0,0 0 0 0 0,0 0 0 0 0,1-5 0 0 0,-1 5 0 0 0,-1 1 0 0 0,1-1 0 0 0,0 0 0 0 0,0 1 0 0 0,0-1 0 0 0,0 0 0 0 0,1 1 0 0 0,-1-1 0 0 0,1 1 0 0 0,-1 0 0 0 0,4-4 0 0 0,13-19 0 0 0,-10 11 88 0 0,-6 7-9 0 0,6-17 0 0 0,-7 20-71 0 0,0 1 1 0 0,0-1-1 0 0,0 1 0 0 0,0 0 1 0 0,4-7-1 0 0,-5 10-8 0 0,1-1 0 0 0,-1 0 0 0 0,0 0 0 0 0,1 1 0 0 0,-1-1 0 0 0,0 0 0 0 0,1 0 0 0 0,-1 0 0 0 0,0 0 0 0 0,0 0 0 0 0,0 1 0 0 0,0-1 0 0 0,0-2 0 0 0,0 3 0 0 0,0 0 0 0 0,0-1 0 0 0,0 1 0 0 0,-1-1 0 0 0,1 1 0 0 0,0 0 0 0 0,0-1 0 0 0,0 1 0 0 0,0-1 0 0 0,0 1 0 0 0,0 0 0 0 0,0-1 0 0 0,0 1 0 0 0,1-1 0 0 0,-1 1 0 0 0,0 0 0 0 0,0-1 0 0 0,0 1 0 0 0,0 0 0 0 0,0-1 0 0 0,1 1 0 0 0,-1 0 0 0 0,0-1 0 0 0,0 1 0 0 0,1 0 0 0 0,-1-1 0 0 0,0 1 0 0 0,0 0 0 0 0,1 0 0 0 0,-1-1 0 0 0,0 1 0 0 0,1 0 0 0 0,-1 0 0 0 0,0-1 0 0 0,1 1 0 0 0,-1 0 0 0 0,0 0 0 0 0,1 0 0 0 0,0 0 0 0 0,0-1 0 0 0,13-27 0 0 0,-10 12 0 0 0,-4 13 0 0 0,0 0 0 0 0,1 0 0 0 0,0 0 0 0 0,0 0 0 0 0,0 0 0 0 0,0 0 0 0 0,0 0 0 0 0,0 1 0 0 0,3-5 0 0 0,-2 3 0 0 0,0 0 0 0 0,0 0 0 0 0,0 0 0 0 0,-1 0 0 0 0,0 0 0 0 0,0 0 0 0 0,0-1 0 0 0,1-4 0 0 0,2-11 0 0 0,-2 14 0 0 0,9-27 0 0 0,-9 29 0 0 0,0 1 0 0 0,-1-1 0 0 0,1 0 0 0 0,-1 0 0 0 0,1 0 0 0 0,0-5 0 0 0,1-3 0 0 0,3-26 0 0 0,8-11 128 0 0,-5 24-128 0 0,-5 17 0 0 0,0 0 0 0 0,1 0 0 0 0,2-10 0 0 0,0 0 0 0 0,6-24 0 0 0,6-7 0 0 0,-16 40 0 0 0,0 7 0 0 0,-2 1 0 0 0,14-39 11 0 0,-13 35 13 0 0,0 0 0 0 0,-1 1 1 0 0,0-1-1 0 0,1-9 1 0 0,-1 9-8 0 0,0 1 1 0 0,0-1-1 0 0,0 1 1 0 0,0-1 0 0 0,0 1-1 0 0,4-6 1 0 0,-4 6-18 0 0,1 1 0 0 0,-1-1 0 0 0,0 0 0 0 0,0 0 0 0 0,0-1 0 0 0,0 1 0 0 0,0-7 0 0 0,3-15 0 0 0,3-6 48 0 0,-5 21-21 0 0,0 0-1 0 0,7-17 1 0 0,-2 1-27 0 0,-2 2 0 0 0,3-15 105 0 0,-7 36-86 0 0,0-1 0 0 0,-1 1 0 0 0,1 0 0 0 0,0 0-1 0 0,1 0 1 0 0,-1 0 0 0 0,3-5 0 0 0,-2 6-19 0 0,-1 0 0 0 0,0 0 0 0 0,0 0 0 0 0,0 0 0 0 0,-1 0 0 0 0,1-6 0 0 0,2-8 0 0 0,10-20 0 0 0,-7 12 0 0 0,8-24 0 0 0,-13 43 0 0 0,1-1 0 0 0,0 0 0 0 0,5-11 0 0 0,-4 13 0 0 0,-1 1 0 0 0,0-1 0 0 0,-1 0 0 0 0,1 0 0 0 0,-1 0 0 0 0,0-1 0 0 0,0-6 0 0 0,-1 11 0 0 0,0 1 0 0 0,0-1 0 0 0,0 0 0 0 0,0 0 0 0 0,0 0 0 0 0,0 1 0 0 0,0-1 0 0 0,0 0 0 0 0,0 0 0 0 0,0 0 0 0 0,0 0 0 0 0,1 1 0 0 0,-1-1 0 0 0,0 0 0 0 0,1 0 0 0 0,-1 1 0 0 0,0-1 0 0 0,1-1 0 0 0,1-3 0 0 0,7-43 0 0 0,-8 39 0 0 0,0 1 0 0 0,1-1 0 0 0,-1 0 0 0 0,6-12 0 0 0,1-6 0 0 0,-6 13 0 0 0,-1 9 0 0 0,0-1 0 0 0,0 1 0 0 0,0 0 0 0 0,1 0 0 0 0,0 0 0 0 0,0 0 0 0 0,3-7 0 0 0,-3 9 0 0 0,0-1 0 0 0,0 1 0 0 0,-1-1 0 0 0,0 0 0 0 0,0 1 0 0 0,0-1 0 0 0,0 0 0 0 0,0-6 0 0 0,5-16 0 0 0,-1-5 0 0 0,-1 9 0 0 0,2 5 0 0 0,-6 16 0 0 0,1 0 0 0 0,-1 0 0 0 0,1 0 0 0 0,-1 0 0 0 0,0 0 0 0 0,1 0 0 0 0,-1 0 0 0 0,0 0 0 0 0,0 0 0 0 0,0 0 0 0 0,1-1 0 0 0,-1 1 0 0 0,0 0 0 0 0,-1 0 0 0 0,1 0 0 0 0,0-1 0 0 0,0-1 0 0 0,-1 1 0 0 0,1-1 0 0 0,0 1 0 0 0,0-1 0 0 0,1 1 0 0 0,-1-1 0 0 0,0 0 0 0 0,2-4 0 0 0,12-30 0 0 0,0-7 0 0 0,-10 35 0 0 0,0-6 0 0 0,-4 13 0 0 0,0 0 0 0 0,0 0 0 0 0,0 0 0 0 0,1 0 0 0 0,-1 0 0 0 0,0 1 0 0 0,1-1 0 0 0,-1 0 0 0 0,1 0 0 0 0,0 0 0 0 0,0 1 0 0 0,1-4 0 0 0,1-1 0 0 0,9-18 0 0 0,3-13 0 0 0,2-1 0 0 0,-7 10 328 0 0,-7 24-246 0 0,-1-1 0 0 0,0 0 0 0 0,-1 1 0 0 0,1-1 0 0 0,-1 0 0 0 0,0 0 0 0 0,1-5 0 0 0,-2 8-82 0 0,0 0 0 0 0,0 1 0 0 0,0-1 0 0 0,1 1 0 0 0,-1 0 0 0 0,1-1 0 0 0,-1 1 0 0 0,1-1 0 0 0,0 1 0 0 0,0 0 0 0 0,1-3 0 0 0,5-11 0 0 0,7-17-164 0 0,-4 12 9 0 0,-8 18 143 0 0,-1 0 0 0 0,1 0 1 0 0,-1 0-1 0 0,0-1 0 0 0,0 1 1 0 0,0 0-1 0 0,0 0 0 0 0,0-1 1 0 0,-1 1-1 0 0,2-5 0 0 0,6-14 12 0 0,-6 17 0 0 0,0-1 0 0 0,0 1 0 0 0,0-1 0 0 0,0 1 0 0 0,-1-1 0 0 0,1-5 0 0 0,0-18 0 0 0,5 12 0 0 0,-4 11 0 0 0,10-43 0 0 0,-5 27 0 0 0,-6 17 0 0 0,-1 1 0 0 0,0 0 0 0 0,0-1 0 0 0,0 1 0 0 0,0 0 0 0 0,0-1 0 0 0,0-4 0 0 0,-1 6 0 0 0,0 0 0 0 0,0 0 0 0 0,0 0 0 0 0,0 0 0 0 0,0 0 0 0 0,1 0 0 0 0,-1 0 0 0 0,1 0 0 0 0,-1 0 0 0 0,1 1 0 0 0,1-4 0 0 0,1-2 0 0 0,11-50 0 0 0,-14 54 11 0 0,2-11 31 0 0,6-18 22 0 0,2 4-53 0 0,-10 27-7 0 0,1 0-1 0 0,-1 0 1 0 0,0 0 0 0 0,0 0-1 0 0,1 0 1 0 0,-1 0 0 0 0,1 0 0 0 0,-1 0-1 0 0,1 0 1 0 0,-1 0 0 0 0,1 0-1 0 0,0 0 1 0 0,-1 1 0 0 0,1-1-1 0 0,0 0 1 0 0,1-1 0 0 0,1-1 37 0 0,2-7-26 0 0,4-5 18 0 0,14-22-1 0 0,1-12-32 0 0,-13 29 6 0 0,1-2 28 0 0,14-34 1 0 0,-22 47-21 0 0,1 0 0 0 0,9-14 0 0 0,0-1-3 0 0,13-31 10 0 0,-17 32 1 0 0,26-41-1 0 0,-28 51-21 0 0,-1 1 0 0 0,9-21 0 0 0,-12 23 0 0 0,0 0 0 0 0,1 0 0 0 0,0 1 0 0 0,1 0 0 0 0,13-16 0 0 0,-16 20 0 0 0,0 1 0 0 0,0 0 0 0 0,-1-1 0 0 0,1 1 0 0 0,1-6 0 0 0,9-16 0 0 0,12-18 0 0 0,20-41 0 0 0,-31 56 0 0 0,-13 25 0 0 0,1 0 0 0 0,-1 1 0 0 0,1-1 0 0 0,0 1 0 0 0,0-1 0 0 0,0 1 0 0 0,0 0 0 0 0,6-6 0 0 0,-1 2 0 0 0,-1 0 0 0 0,0 0 0 0 0,0-1 0 0 0,-1 0 0 0 0,5-9 0 0 0,5-7 0 0 0,-5 7 0 0 0,0 0 0 0 0,7-22 0 0 0,-7 18 0 0 0,7-12 0 0 0,-10 20 0 0 0,0-1 0 0 0,7-19 0 0 0,-10 23 0 0 0,-1 1 0 0 0,2 0 0 0 0,0 0 0 0 0,0 0 0 0 0,0 1 0 0 0,13-16 0 0 0,5-12 0 0 0,-12 18 0 0 0,-10 16 0 0 0,1-1 0 0 0,-1 1 0 0 0,1 0 0 0 0,-1 0 0 0 0,1-1 0 0 0,0 1 0 0 0,-1 0 0 0 0,1 0 0 0 0,3-2 0 0 0,49-45 0 0 0,-4 12 0 0 0,-43 33 0 0 0,0-1 0 0 0,-1 0 0 0 0,11-12 0 0 0,-15 16 0 0 0,-1-1 0 0 0,1 0 0 0 0,-1 1 0 0 0,1-1 0 0 0,0 1 0 0 0,0 0 0 0 0,0 0 0 0 0,4-2 0 0 0,-2 1 0 0 0,-1 0 0 0 0,1-1 0 0 0,0 1 0 0 0,-1-1 0 0 0,5-4 0 0 0,-5 4 0 0 0,0 1 0 0 0,0 0 0 0 0,0 0 0 0 0,0 0 0 0 0,0 0 0 0 0,0 0 0 0 0,4-1 0 0 0,10-5 0 0 0,-8 1 0 0 0,-7 5 0 0 0,-1 1 0 0 0,1-1 0 0 0,0 1 0 0 0,0 0 0 0 0,0-1 0 0 0,0 1 0 0 0,0 0 0 0 0,3-1 0 0 0,45-22 0 0 0,-8 0 64 0 0,-33 20-51 0 0,-1 0 0 0 0,1-1-1 0 0,-1 0 1 0 0,15-12 0 0 0,-19 14-13 0 0,0 0 0 0 0,1 1 0 0 0,-1-1 0 0 0,0 1 0 0 0,7-2 0 0 0,8-5 0 0 0,5-3 0 0 0,-13 8 0 0 0,-1 0 0 0 0,21-3 0 0 0,8-2 0 0 0,-8 7 0 0 0,-26 2 0 0 0,-1 0 0 0 0,1 0 0 0 0,-1 0 0 0 0,1-1 0 0 0,5-1 0 0 0,-9 2 0 0 0,0-1 0 0 0,0 1 0 0 0,0-1 0 0 0,0 1 0 0 0,0-1 0 0 0,0 1 0 0 0,0 0 0 0 0,0 0 0 0 0,0-1 0 0 0,0 1 0 0 0,0 0 0 0 0,0 0 0 0 0,0 0 0 0 0,0 0 0 0 0,0 0 0 0 0,0 0 0 0 0,0 0 0 0 0,1 1 0 0 0,-1-1 0 0 0,0 1 0 0 0,1-1 0 0 0,-1 0 0 0 0,0 0 0 0 0,1 0 0 0 0,-1 1 0 0 0,0-1 0 0 0,1 0 0 0 0,-1-1 0 0 0,0 1 0 0 0,1 0 0 0 0,-1 0 0 0 0,0-1 0 0 0,3 0 0 0 0,2 0 0 0 0,0-1 0 0 0,-1 0 0 0 0,1 0 0 0 0,5-3 0 0 0,10-4 0 0 0,39 5 0 0 0,-54 2 0 0 0,-5 1 0 0 0,0 1 0 0 0,1-1 0 0 0,-1 1 0 0 0,0-1 0 0 0,1 1 0 0 0,-1-1 0 0 0,1 1 0 0 0,-1 0 0 0 0,0 0 0 0 0,1 0 0 0 0,-1 0 0 0 0,1 0 0 0 0,-1 0 0 0 0,1 0 0 0 0,-1 0 0 0 0,0 1 0 0 0,3 0 0 0 0,27-1 0 0 0,-5 0 0 0 0,12 12 0 0 0,-20-7 0 0 0,-16-5 0 0 0,0 0 0 0 0,0 0 0 0 0,0 1 0 0 0,0-1 0 0 0,0 1 0 0 0,0 0 0 0 0,0 0 0 0 0,0 0 0 0 0,0 0 0 0 0,-1 0 0 0 0,1 0 0 0 0,0 0 0 0 0,0 0 0 0 0,-1 1 0 0 0,3 2 0 0 0,0-2 0 0 0,-1 0 0 0 0,0 0 0 0 0,0 0 0 0 0,1-1 0 0 0,-1 1 0 0 0,0-1 0 0 0,1 0 0 0 0,0 0 0 0 0,-1 0 0 0 0,1 0 0 0 0,0-1 0 0 0,5 1 0 0 0,-6-1 0 0 0,-1 1 0 0 0,1-1 0 0 0,-1 1 0 0 0,1 0 0 0 0,-1 0 0 0 0,1 0 0 0 0,-1 0 0 0 0,0 0 0 0 0,1 1 0 0 0,-1-1 0 0 0,0 1 0 0 0,3 2 0 0 0,-2-1 0 0 0,-1-1 0 0 0,1 0 0 0 0,0-1 0 0 0,0 1 0 0 0,0 0 0 0 0,6 1 0 0 0,-4-2 0 0 0,12 7 0 0 0,-2 2 0 0 0,-9-6 0 0 0,0-1 0 0 0,0 1 0 0 0,13 4 0 0 0,-13-5 0 0 0,9 6 0 0 0,-4-1 0 0 0,-9-5 0 0 0,16 1 0 0 0,-11-2 0 0 0,-4-2 0 0 0,-1 1 0 0 0,0-1 0 0 0,-1 1 0 0 0,1 0 0 0 0,0-1 0 0 0,0 1 0 0 0,0 0 0 0 0,-1 0 0 0 0,1 0 0 0 0,-1 0 0 0 0,3 3 0 0 0,4 1 0 0 0,-2-1 0 0 0,-1 1 0 0 0,0 1 0 0 0,0-1 0 0 0,-1 1 0 0 0,0-1 0 0 0,1 1 0 0 0,3 9 0 0 0,10 17 0 0 0,-16-26 0 0 0,19 21 0 0 0,-19-25 0 0 0,1 1 0 0 0,-1-1 0 0 0,0 1 0 0 0,0 0 0 0 0,0 0 0 0 0,0 0 0 0 0,-1 0 0 0 0,1 1 0 0 0,-1-1 0 0 0,0 0 0 0 0,2 5 0 0 0,10 33 0 0 0,-8-27 0 0 0,0 0 0 0 0,5 22 0 0 0,-6-19 0 0 0,4 4 0 0 0,-4-15 0 0 0,2 14 0 0 0,11 37 0 0 0,-16-55 0 0 0,0 0 0 0 0,-1 1 0 0 0,1-1 0 0 0,-1 1 0 0 0,0-1 0 0 0,1 1 0 0 0,-1-1 0 0 0,-1 0 0 0 0,1 1 0 0 0,-1 4 0 0 0,1 5 0 0 0,5 17 0 0 0,-4-22 0 0 0,1-1 0 0 0,-1 0 0 0 0,-1 1 0 0 0,1-1 0 0 0,-1 1 0 0 0,0 9 0 0 0,-2 20 0 0 0,3-27 7 0 0,-1-7-1 0 0,0 1-1 0 0,0 0 0 0 0,0-1 0 0 0,0 1 0 0 0,-1 0 0 0 0,1-1 0 0 0,-1 1 1 0 0,1 0-1 0 0,-1-1 0 0 0,-1 3 0 0 0,-4 19-5 0 0,7-21 0 0 0,-12 18 0 0 0,8-16 0 0 0,3-4 0 0 0,-1-1 0 0 0,1 1 0 0 0,0-1 0 0 0,-1 1 0 0 0,1-1 0 0 0,-1 1 0 0 0,1-1 0 0 0,0 1 0 0 0,0-1 0 0 0,-1 1 0 0 0,1-1 0 0 0,0 1 0 0 0,0-1 0 0 0,0 1 0 0 0,0 0 0 0 0,-1-1 0 0 0,1 1 0 0 0,0-1 0 0 0,0 1 0 0 0,0 0 0 0 0,0-1 0 0 0,0 1 0 0 0,1-1 0 0 0,-1 2 0 0 0,0-2 0 0 0,0 1 0 0 0,0-1 0 0 0,0 1 0 0 0,0 0 0 0 0,0-1 0 0 0,0 1 0 0 0,0-1 0 0 0,0 1 0 0 0,0-1 0 0 0,0 1 0 0 0,0 0 0 0 0,0-1 0 0 0,-1 1 0 0 0,1-1 0 0 0,0 1 0 0 0,0-1 0 0 0,-1 1 0 0 0,1-1 0 0 0,0 1 0 0 0,0-1 0 0 0,-1 1 0 0 0,1-1 0 0 0,-1 0 0 0 0,1 1 0 0 0,-1 0 0 0 0,-4 15 0 0 0,4-13 0 0 0,1 0 0 0 0,-1 1 0 0 0,0-1 0 0 0,0 0 0 0 0,0 1 0 0 0,-3 5 0 0 0,-5 19 0 0 0,4-18-1 0 0,-1 0-11 0 0,0 0 0 0 0,1 0 0 0 0,1 1 1 0 0,-5 15-1 0 0,9-23 15 0 0,-1-1 1 0 0,0 0-1 0 0,1 1 0 0 0,-1-1 0 0 0,0 1 1 0 0,0-1-1 0 0,0 0 0 0 0,-1 0 1 0 0,1 0-1 0 0,-1 1 0 0 0,-1 1 0 0 0,0 0-6 0 0,0-1 0 0 0,1 1-1 0 0,0 0 1 0 0,-1-1-1 0 0,2 1 1 0 0,-1 0 0 0 0,0 0-1 0 0,1 0 1 0 0,0 1 0 0 0,0-1-1 0 0,-1 5 1 0 0,2-6 16 0 0,-5 9 16 0 0,-1 9-82 0 0,5-17 54 0 0,0-1 0 0 0,0 0-1 0 0,-1 1 1 0 0,1-1 0 0 0,-1 0 0 0 0,0 0-1 0 0,0 0 1 0 0,0 0 0 0 0,0-1 0 0 0,-1 1-1 0 0,-3 3 1 0 0,5-5 1 0 0,0 0 26 0 0,1-1-88 0 0,-1 0-18 0 0,-2 2-10 0 0,3-1-6 0 0,0-1 6 0 0,0 0-67 0 0,0 0-33 0 0,0 0-4 0 0,0 0-19 0 0,0 0-78 0 0,0 0-36 0 0,0 0-10 0 0,0 0-116 0 0,0 0-479 0 0,0 0-206 0 0,0 0-968 0 0,0 0-3891 0 0,0 0-1660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3.411"/>
    </inkml:context>
    <inkml:brush xml:id="br0">
      <inkml:brushProperty name="width" value="0.05" units="cm"/>
      <inkml:brushProperty name="height" value="0.05" units="cm"/>
      <inkml:brushProperty name="color" value="#66CC00"/>
    </inkml:brush>
  </inkml:definitions>
  <inkml:trace contextRef="#ctx0" brushRef="#br0">93 0 12872 0 0,'0'0'289'0'0,"0"0"40"0"0,0 0 23 0 0,-2 1-36 0 0,-1 1-189 0 0,0-1 0 0 0,0 1 0 0 0,0 0 0 0 0,0 0 0 0 0,1 0 0 0 0,-1 0 0 0 0,0 0 0 0 0,-3 5 0 0 0,1-1 724 0 0,4-5-200 0 0,-13 23 1644 0 0,-18 28-2216 0 0,29-41-1194 0 0,1 0-3365 0 0,-3 0-1366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3.751"/>
    </inkml:context>
    <inkml:brush xml:id="br0">
      <inkml:brushProperty name="width" value="0.05" units="cm"/>
      <inkml:brushProperty name="height" value="0.05" units="cm"/>
      <inkml:brushProperty name="color" value="#66CC00"/>
    </inkml:brush>
  </inkml:definitions>
  <inkml:trace contextRef="#ctx0" brushRef="#br0">28 0 13760 0 0,'0'0'304'0'0,"0"0"64"0"0,0 0 16 0 0,0 0 0 0 0,0 0-312 0 0,0 0-72 0 0,0 0 0 0 0,-9 3 0 0 0,9-3 0 0 0,-9 5-136 0 0,9-5 32 0 0,0 0 8 0 0,0 0-72 0 0,0 0-16 0 0,0 0 0 0 0,-10 7 0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4.101"/>
    </inkml:context>
    <inkml:brush xml:id="br0">
      <inkml:brushProperty name="width" value="0.05" units="cm"/>
      <inkml:brushProperty name="height" value="0.05" units="cm"/>
      <inkml:brushProperty name="color" value="#66CC00"/>
    </inkml:brush>
  </inkml:definitions>
  <inkml:trace contextRef="#ctx0" brushRef="#br0">275 0 11944 0 0,'0'0'336'0'0,"-9"8"80"0"0,9-8-336 0 0,-9 5-80 0 0,4 2 0 0 0,-4-2 0 0 0,9-5 384 0 0,-9 8 64 0 0,9-8 16 0 0,-5 7 0 0 0,-4 3-224 0 0,9-10-48 0 0,0 0 0 0 0,0 0-8 0 0,0 0-184 0 0,0 0-96 0 0,0 0 16 0 0,0 0-6000 0 0</inkml:trace>
  <inkml:trace contextRef="#ctx0" brushRef="#br0" timeOffset="1">55 400 13224 0 0,'0'0'389'0'0,"0"0"-6"0"0,-19 9 905 0 0,-6-3 991 0 0,24-5-3083 0 0,-7 2-2163 0 0,6-2-2177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4.455"/>
    </inkml:context>
    <inkml:brush xml:id="br0">
      <inkml:brushProperty name="width" value="0.05" units="cm"/>
      <inkml:brushProperty name="height" value="0.05" units="cm"/>
      <inkml:brushProperty name="color" value="#66CC00"/>
    </inkml:brush>
  </inkml:definitions>
  <inkml:trace contextRef="#ctx0" brushRef="#br0">188 0 12440 0 0,'-4'9'602'0'0,"-9"23"86"0"0,7-18 48 0 0,-12 23 0 0 0,15-33 357 0 0,1 1-633 0 0,-1 6 1275 0 0,3-9-1847 0 0,-3 5-431 0 0,1-6-4316 0 0,2-1-725 0 0</inkml:trace>
  <inkml:trace contextRef="#ctx0" brushRef="#br0" timeOffset="1">79 298 15232 0 0,'-6'8'745'0'0,"-66"61"1765"0"0,71-69-2810 0 0,1 0-520 0 0,0 0-225 0 0,0 0-897 0 0,0 0-3414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4.808"/>
    </inkml:context>
    <inkml:brush xml:id="br0">
      <inkml:brushProperty name="width" value="0.05" units="cm"/>
      <inkml:brushProperty name="height" value="0.05" units="cm"/>
      <inkml:brushProperty name="color" value="#66CC00"/>
    </inkml:brush>
  </inkml:definitions>
  <inkml:trace contextRef="#ctx0" brushRef="#br0">126 0 10448 0 0,'-1'9'505'0'0,"0"-2"-330"0"0,0-3-106 0 0,0 1 1 0 0,0 0-1 0 0,-1-1 1 0 0,0 1-1 0 0,0-1 1 0 0,0 0-1 0 0,-3 5 1 0 0,1 0 1402 0 0,3-4-3500 0 0,1-5 780 0 0</inkml:trace>
  <inkml:trace contextRef="#ctx0" brushRef="#br0" timeOffset="1">61 204 11312 0 0,'-1'2'332'0'0,"-39"76"2081"0"0,35-70-1947 0 0,4-8-447 0 0,0 1 1 0 0,1 0-1 0 0,-1 0 0 0 0,0 0 0 0 0,0 0 0 0 0,1 0 0 0 0,-1 0 0 0 0,1 0 0 0 0,-1 0 0 0 0,1 0 0 0 0,0 0 0 0 0,-1 0 0 0 0,1 0 0 0 0,0 0 0 0 0,0 1 0 0 0,-1-1 0 0 0,1 1 0 0 0,-5 18-737 0 0,5-20 274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5.153"/>
    </inkml:context>
    <inkml:brush xml:id="br0">
      <inkml:brushProperty name="width" value="0.05" units="cm"/>
      <inkml:brushProperty name="height" value="0.05" units="cm"/>
      <inkml:brushProperty name="color" value="#66CC00"/>
    </inkml:brush>
  </inkml:definitions>
  <inkml:trace contextRef="#ctx0" brushRef="#br0">117 1 10968 0 0,'0'0'248'0'0,"0"0"34"0"0,0 0 21 0 0,0 0-34 0 0,-10 9 314 0 0,0 5 1673 0 0,7-10-2055 0 0,0 0 1 0 0,1 0 0 0 0,-1 0 0 0 0,1 0 0 0 0,-3 9 0 0 0,-9 33-189 0 0,10-36 42 0 0,3-8-59 0 0,0 0 1 0 0,1 1-1 0 0,-1-1 0 0 0,0 0 1 0 0,1 1-1 0 0,0-1 0 0 0,-1 1 1 0 0,1-1-1 0 0,1 5 1 0 0,-6 4-2435 0 0,5-11 1084 0 0</inkml:trace>
  <inkml:trace contextRef="#ctx0" brushRef="#br0" timeOffset="1">1 401 3800 0 0,'0'0'80'0'0,"0"0"16"0"0,0 0 8 0 0,0 0 8 0 0,0 0-1776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5"/>
    </inkml:context>
    <inkml:brush xml:id="br0">
      <inkml:brushProperty name="width" value="0.1" units="cm"/>
      <inkml:brushProperty name="height" value="0.1" units="cm"/>
      <inkml:brushProperty name="color" value="#66CC00"/>
    </inkml:brush>
  </inkml:definitions>
  <inkml:trace contextRef="#ctx0" brushRef="#br0">40505 17560 13311 0 0,'0'9'1472'0'0,"-7"-9"-1472"0"0,-1 0-5920 0 0,8 0-2943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5.945"/>
    </inkml:context>
    <inkml:brush xml:id="br0">
      <inkml:brushProperty name="width" value="0.05" units="cm"/>
      <inkml:brushProperty name="height" value="0.05" units="cm"/>
      <inkml:brushProperty name="color" value="#66CC00"/>
    </inkml:brush>
  </inkml:definitions>
  <inkml:trace contextRef="#ctx0" brushRef="#br0">0 1 11888 0 0,'0'0'266'0'0,"0"0"44"0"0,0 0 14 0 0,0 0-31 0 0,1 8-182 0 0,3 6 126 0 0,-2-8 213 0 0,0 1 0 0 0,0 0 1 0 0,-1 0-1 0 0,0 0 0 0 0,0 6 0 0 0,0 23 711 0 0,0-20-405 0 0,-2 34 0 0 0,-2-14 167 0 0,4 59 0 0 0,0-34-310 0 0,-2-1-135 0 0,0-19 52 0 0,7 74-1 0 0,-5-109-448 0 0,0 0 0 0 0,0 1 0 0 0,-1-1 0 0 0,0 0 0 0 0,-1 1 0 0 0,1-1 0 0 0,-1 0-1 0 0,-3 12 1 0 0,4-18-74 0 0,0 1-1 0 0,-1-1 1 0 0,1 0-1 0 0,0 1 1 0 0,0-1-1 0 0,0 0 0 0 0,0 1 1 0 0,0-1-1 0 0,-1 1 1 0 0,1-1-1 0 0,0 0 1 0 0,0 1-1 0 0,0-1 1 0 0,0 1-1 0 0,0-1 1 0 0,0 0-1 0 0,0 1 0 0 0,0-1 1 0 0,0 0-1 0 0,1 1 1 0 0,-1-1-1 0 0,0 1 1 0 0,0-1-1 0 0,0 0 1 0 0,0 1-1 0 0,1-1 1 0 0,-1 0-1 0 0,0 1 0 0 0,0-1 1 0 0,0 0-1 0 0,1 1 1 0 0,-1-1-1 0 0,0 0 1 0 0,1 0-1 0 0,-1 1 1 0 0,0-1-1 0 0,1 0 0 0 0,-1 0 1 0 0,0 0-1 0 0,1 1 1 0 0,-1-1-1 0 0,0 0 1 0 0,1 0-1 0 0,-1 0 1 0 0,0 0-1 0 0,1 0 1 0 0,-1 0-1 0 0,1 0 0 0 0,-1 0 1 0 0,0 0-1 0 0,1 0 1 0 0,0 0-1 0 0,1 1 19 0 0,-1-1 0 0 0,1 0 0 0 0,0 0 0 0 0,0 0 0 0 0,0 0 0 0 0,-1 0 0 0 0,1-1 0 0 0,0 1-1 0 0,0 0 1 0 0,2-2 0 0 0,38-30 39 0 0,30-38-64 0 0,-7 6 0 0 0,20-1 0 0 0,-64 50 0 0 0,20-17 126 0 0,-40 31-166 0 0,-1 1 0 0 0,1-1 1 0 0,0 1-1 0 0,0-1 0 0 0,-1 1 1 0 0,1-1-1 0 0,0 1 0 0 0,0 0 1 0 0,-1-1-1 0 0,1 1 0 0 0,0 0 1 0 0,0 0-1 0 0,0-1 0 0 0,0 1 1 0 0,-1 0-1 0 0,1 0 0 0 0,0 0 1 0 0,0 0-1 0 0,0 0 0 0 0,0 0 1 0 0,0 0-1 0 0,-1 0 1 0 0,1 1-1 0 0,0-1 0 0 0,0 0 1 0 0,0 1-1 0 0,-1-1 0 0 0,1 0 1 0 0,0 1-1 0 0,1 0 0 0 0,-1 0-884 0 0,3 3-5991 0 0,1 4 323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47.020"/>
    </inkml:context>
    <inkml:brush xml:id="br0">
      <inkml:brushProperty name="width" value="0.05" units="cm"/>
      <inkml:brushProperty name="height" value="0.05" units="cm"/>
      <inkml:brushProperty name="color" value="#66CC00"/>
    </inkml:brush>
  </inkml:definitions>
  <inkml:trace contextRef="#ctx0" brushRef="#br0">63 160 10680 0 0,'0'0'241'0'0,"-10"8"590"0"0,9-6-476 0 0,-1-1 0 0 0,1 0 0 0 0,0 0 1 0 0,-1 0-1 0 0,1 0 0 0 0,-1 0 0 0 0,1 0 1 0 0,-1 0-1 0 0,1-1 0 0 0,-1 1 0 0 0,-2 0 1 0 0,3-1-157 0 0,1 1 0 0 0,-1-1 0 0 0,0 0 1 0 0,0 0-1 0 0,1 0 0 0 0,-1 0 0 0 0,0 0 1 0 0,1 0-1 0 0,-1-1 0 0 0,0 1 0 0 0,0 0 1 0 0,1 0-1 0 0,-1 0 0 0 0,0-1 0 0 0,1 1 1 0 0,-1 0-1 0 0,0-1 0 0 0,1 1 0 0 0,-1-1 1 0 0,1 1-1 0 0,-2-1 0 0 0,2 0 298 0 0,0 1-1 0 0,-13-16 567 0 0,12 15-986 0 0,1-1 0 0 0,-1 0 1 0 0,1 0-1 0 0,-1 0 0 0 0,1 0 0 0 0,-1 0 1 0 0,1 0-1 0 0,0 0 0 0 0,0-1 0 0 0,0 1 0 0 0,0 0 1 0 0,1 0-1 0 0,-1 0 0 0 0,0 0 0 0 0,1 0 0 0 0,0-2 1 0 0,1 0-6 0 0,-1 0 1 0 0,1 1 0 0 0,-1-1 0 0 0,1 1-1 0 0,0 0 1 0 0,0-1 0 0 0,4-3 0 0 0,5-5 61 0 0,1 0 1 0 0,0 1-1 0 0,24-17 1 0 0,-30 24-125 0 0,0 1 1 0 0,1 0 0 0 0,-1 0 0 0 0,0 0-1 0 0,1 0 1 0 0,0 1 0 0 0,0 0-1 0 0,-1 1 1 0 0,1 0 0 0 0,0 0 0 0 0,10 0-1 0 0,-11 1-14 0 0,0 1 0 0 0,-1 1-1 0 0,1-1 1 0 0,0 1 0 0 0,-1 0 0 0 0,0 0-1 0 0,1 1 1 0 0,-1-1 0 0 0,0 1-1 0 0,0 0 1 0 0,0 1 0 0 0,-1-1 0 0 0,6 6-1 0 0,-6-5 5 0 0,0 1-1 0 0,0 0 0 0 0,0 0 1 0 0,-1 0-1 0 0,0 1 1 0 0,0-1-1 0 0,0 1 0 0 0,-1 0 1 0 0,0 0-1 0 0,0 0 1 0 0,0 0-1 0 0,-1 0 0 0 0,0 0 1 0 0,0 0-1 0 0,0 12 1 0 0,-2 4-8 0 0,0 1 1 0 0,-2-1-1 0 0,-6 24 1 0 0,5-24-19 0 0,-4 12 8 0 0,-14 38 0 0 0,-6 25-21 0 0,23-77 35 0 0,2-10-8 0 0,1-1 0 0 0,-1 20 0 0 0,3-25 11 0 0,0-1-1 0 0,0 0 0 0 0,1 0 0 0 0,-1 1 0 0 0,1-1 0 0 0,-1 0 0 0 0,1 0 1 0 0,0 0-1 0 0,1 0 0 0 0,-1 0 0 0 0,0 0 0 0 0,4 5 0 0 0,-3-6 4 0 0,0 0 1 0 0,0 0-1 0 0,0 0 0 0 0,1 0 0 0 0,-1-1 0 0 0,0 1 0 0 0,1-1 1 0 0,-1 1-1 0 0,1-1 0 0 0,-1 0 0 0 0,1 0 0 0 0,5 1 1 0 0,-4-1 4 0 0,1 0 0 0 0,-1 0 0 0 0,1 0 0 0 0,0-1 1 0 0,-1 0-1 0 0,9 0 0 0 0,3-3 91 0 0,0-1-1 0 0,0 0 1 0 0,0-1 0 0 0,-1-1-1 0 0,0 0 1 0 0,0-1 0 0 0,23-15-1 0 0,-35 20-360 0 0,7-4 312 0 0,1 0 0 0 0,-1 1 1 0 0,20-8-1 0 0,-2 9-7303 0 0,-18 4-605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51.251"/>
    </inkml:context>
    <inkml:brush xml:id="br0">
      <inkml:brushProperty name="width" value="0.05" units="cm"/>
      <inkml:brushProperty name="height" value="0.05" units="cm"/>
      <inkml:brushProperty name="color" value="#66CC00"/>
    </inkml:brush>
  </inkml:definitions>
  <inkml:trace contextRef="#ctx0" brushRef="#br0">0 305 9816 0 0,'0'0'222'0'0,"0"0"30"0"0,0 0 19 0 0,0 0 57 0 0,0 0 209 0 0,0 0 95 0 0,0 0 22 0 0,0 0-28 0 0,0 0-122 0 0,0 0-50 0 0,0 0-8 0 0,1-13 980 0 0,1 6-1308 0 0,0 1 1 0 0,0-1 0 0 0,1 1 0 0 0,0 0 0 0 0,0 0 0 0 0,1 1 0 0 0,5-8 0 0 0,12-20 81 0 0,-12 17-65 0 0,1 0 0 0 0,23-27 0 0 0,6-11 92 0 0,-34 47-218 0 0,0 0-1 0 0,0 1 1 0 0,1-1-1 0 0,0 1 0 0 0,0 0 1 0 0,0 1-1 0 0,1-1 0 0 0,-1 1 1 0 0,1 0-1 0 0,12-5 0 0 0,-19 9 0 0 0,1 1-1 0 0,-1 0 1 0 0,1-1-1 0 0,0 1 1 0 0,-1 0-1 0 0,1 0 1 0 0,0-1-1 0 0,-1 1 1 0 0,1 0-1 0 0,0 0 1 0 0,-1 0-1 0 0,1 0 1 0 0,0 0-1 0 0,-1 0 1 0 0,1 0-1 0 0,0 0 1 0 0,-1 0-1 0 0,1 0 1 0 0,0 0-1 0 0,-1 0 1 0 0,1 1-1 0 0,0-1 1 0 0,-1 0-1 0 0,1 0 1 0 0,-1 1-1 0 0,2 0 1 0 0,-1 0 9 0 0,0 0 0 0 0,0 0 0 0 0,0 0 0 0 0,0 0 0 0 0,0 1 0 0 0,0-1 0 0 0,-1 0 0 0 0,1 1 0 0 0,0-1 0 0 0,-1 1 0 0 0,1 1 0 0 0,2 7 97 0 0,-1 0 0 0 0,-1 0 1 0 0,1 10-1 0 0,-1-11 34 0 0,1 14 109 0 0,3 17 231 0 0,16 73-1 0 0,-15-89-635 0 0,3 10-175 0 0,-1-14-5209 0 0,-3-12-608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51.813"/>
    </inkml:context>
    <inkml:brush xml:id="br0">
      <inkml:brushProperty name="width" value="0.05" units="cm"/>
      <inkml:brushProperty name="height" value="0.05" units="cm"/>
      <inkml:brushProperty name="color" value="#66CC00"/>
    </inkml:brush>
  </inkml:definitions>
  <inkml:trace contextRef="#ctx0" brushRef="#br0">0 347 13392 0 0,'0'0'298'0'0,"0"0"46"0"0,0 0 24 0 0,0 0-38 0 0,0 0-106 0 0,0 0 366 0 0,0 0 180 0 0,0 0 35 0 0,0 0-29 0 0,0 0-160 0 0,0 0-68 0 0,0 0-18 0 0,7-5 402 0 0,5-5-641 0 0,-1 0 0 0 0,1-1 0 0 0,-2 0 0 0 0,1-1 0 0 0,15-24-1 0 0,14-15 15 0 0,56-67 21 0 0,-86 105-356 0 0,18-18-1 0 0,-10 14 32 0 0,-15 12-1 0 0,-2 4 0 0 0,1-1 0 0 0,-1 1 0 0 0,0 0 0 0 0,1-1 0 0 0,-1 1 0 0 0,1 0 0 0 0,-1 0 0 0 0,1 0 0 0 0,0 0 0 0 0,-1 0 0 0 0,1 0 0 0 0,0 1 0 0 0,0-1 0 0 0,3 0 0 0 0,2 2 0 0 0,-6 1-4 0 0,1 0 0 0 0,-1 0-1 0 0,1 0 1 0 0,-1 0-1 0 0,0 0 1 0 0,0 1 0 0 0,0-1-1 0 0,0 0 1 0 0,0 1 0 0 0,-1-1-1 0 0,1 1 1 0 0,-1-1 0 0 0,1 0-1 0 0,-1 5 1 0 0,0 44-4 0 0,-1-27-1 0 0,5 134-45 0 0,-3-143-50 0 0,1-1 1 0 0,0 1-1 0 0,1-1 0 0 0,1 1 0 0 0,0-1 0 0 0,0 0 1 0 0,9 16-1 0 0,-13-29-144 0 0,1 0 1 0 0,0 1 0 0 0,0-1 0 0 0,0 0 0 0 0,0 1-1 0 0,0-1 1 0 0,0 0 0 0 0,0 0 0 0 0,0 0 0 0 0,0 0-1 0 0,3 1 1 0 0,5 4-6683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49:52.361"/>
    </inkml:context>
    <inkml:brush xml:id="br0">
      <inkml:brushProperty name="width" value="0.05" units="cm"/>
      <inkml:brushProperty name="height" value="0.05" units="cm"/>
      <inkml:brushProperty name="color" value="#66CC00"/>
    </inkml:brush>
  </inkml:definitions>
  <inkml:trace contextRef="#ctx0" brushRef="#br0">1 335 11344 0 0,'0'0'256'0'0,"0"0"34"0"0,0 0 21 0 0,0 0-35 0 0,0 0-61 0 0,0 0 410 0 0,0 0 198 0 0,0 0 38 0 0,0 0-36 0 0,8-5 362 0 0,49-54 1164 0 0,-18 17-1673 0 0,-21 22-407 0 0,17-24 1 0 0,-25 30-215 0 0,1 0 0 0 0,0 1 1 0 0,2 0-1 0 0,24-20 0 0 0,-10 11-19 0 0,-20 15-26 0 0,1 1 0 0 0,0 0 1 0 0,-1 0-1 0 0,2 1 0 0 0,-1 0 0 0 0,1 1 1 0 0,-1 0-1 0 0,1 0 0 0 0,14-4 0 0 0,-21 8-5 0 0,0 0-1 0 0,-1 0 0 0 0,1 0 1 0 0,0 0-1 0 0,-1 0 1 0 0,1 0-1 0 0,0 0 0 0 0,-1 1 1 0 0,1-1-1 0 0,0 1 0 0 0,-1-1 1 0 0,1 1-1 0 0,-1-1 0 0 0,1 1 1 0 0,-1 0-1 0 0,1 0 1 0 0,-1 0-1 0 0,1 0 0 0 0,-1 0 1 0 0,0 0-1 0 0,0 0 0 0 0,0 1 1 0 0,1-1-1 0 0,-1 0 0 0 0,0 1 1 0 0,-1-1-1 0 0,1 0 0 0 0,0 1 1 0 0,0-1-1 0 0,-1 1 1 0 0,2 2-1 0 0,1 5 61 0 0,0 1 0 0 0,0 0 0 0 0,-1 0 0 0 0,1 11 0 0 0,-2-10-18 0 0,5 76 435 0 0,-3-29-284 0 0,-2-44-199 0 0,1 19-43 0 0,2 0-1 0 0,12 54 1 0 0,-13-78-257 0 0,3 12-685 0 0,-1-6-4370 0 0,0-2-1330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0:11.920"/>
    </inkml:context>
    <inkml:brush xml:id="br0">
      <inkml:brushProperty name="width" value="0.05" units="cm"/>
      <inkml:brushProperty name="height" value="0.05" units="cm"/>
      <inkml:brushProperty name="color" value="#004F8B"/>
    </inkml:brush>
  </inkml:definitions>
  <inkml:trace contextRef="#ctx0" brushRef="#br0">1192 9477 9072 0 0,'0'0'200'0'0,"0"0"33"0"0,-10-12 270 0 0,8 7-473 0 0,0 3 23 0 0,1 0-1 0 0,0 0 0 0 0,-1 0 0 0 0,1 0 0 0 0,0 0 0 0 0,0-1 0 0 0,1 1 0 0 0,-1 0 1 0 0,0-5-1 0 0,0 6 7 0 0,1 1 0 0 0,0-1 0 0 0,-1 0 0 0 0,1 1 0 0 0,0-1 0 0 0,-1 1 0 0 0,1-1 1 0 0,-1 0-1 0 0,1 1 0 0 0,-1 0 0 0 0,1-1 0 0 0,-1 1 0 0 0,1-1 0 0 0,-1 1 0 0 0,1-1 0 0 0,-1 1 0 0 0,0 0 1 0 0,1 0-1 0 0,-1-1 0 0 0,0 1 0 0 0,0 0 0 0 0,-8-5 966 0 0,-17-20 519 0 0,15 15-834 0 0,0 0 0 0 0,-13-10 1 0 0,5 4 87 0 0,16 13-689 0 0,1 0 1 0 0,-1 1 0 0 0,0-1-1 0 0,0 1 1 0 0,0 0 0 0 0,0 0-1 0 0,-1 0 1 0 0,1 0-1 0 0,-5-1 1 0 0,-20-10 550 0 0,24 11-554 0 0,0 0-1 0 0,0 0 1 0 0,0 0 0 0 0,-1 1 0 0 0,1-1-1 0 0,0 1 1 0 0,0 0 0 0 0,-1 0 0 0 0,-4 0-1 0 0,-39-5 407 0 0,35 3-113 0 0,-26-1 0 0 0,9 3 101 0 0,23 0-428 0 0,-1 0 1 0 0,0 1-1 0 0,0 0 1 0 0,-15 3-1 0 0,-49 1 264 0 0,52-1-217 0 0,-15 3 66 0 0,20-2-90 0 0,-28 4-1 0 0,29-6-89 0 0,0 1-1 0 0,-23 7 1 0 0,11-2 50 0 0,-5 2-3 0 0,6 1-21 0 0,17-8-7 0 0,0 0 0 0 0,0 1 0 0 0,1 0 0 0 0,-14 8 1 0 0,12-4 37 0 0,-59 41 460 0 0,53-40-512 0 0,2 1 0 0 0,-1 0 0 0 0,1 1 0 0 0,1 0 0 0 0,0 1 0 0 0,1 1 0 0 0,0 0 0 0 0,-17 28 0 0 0,0 0-9 0 0,20-32-5 0 0,1 0 1 0 0,1 1 0 0 0,0 0 0 0 0,-8 17-1 0 0,-5 20-270 0 0,10-27 320 0 0,1 1 1 0 0,1 0 0 0 0,1 1 0 0 0,-5 27 0 0 0,1-13-43 0 0,7-29-36 0 0,0 0 0 0 0,1 1 0 0 0,-2 11 0 0 0,-3 36-40 0 0,1-7 6 0 0,0 49 0 0 0,5-66 66 0 0,0-18 0 0 0,1 1 0 0 0,1 13 0 0 0,1-7 0 0 0,3 21 0 0 0,17 74 0 0 0,-4-30 0 0 0,31 57 128 0 0,-46-134-116 0 0,1 0 0 0 0,9 14 0 0 0,5 11 16 0 0,32 76-28 0 0,-41-88 0 0 0,1-1 0 0 0,1 0 0 0 0,0 0 0 0 0,2-1 0 0 0,20 24 0 0 0,-22-30 0 0 0,19 19 0 0 0,4-1 0 0 0,37 28 0 0 0,-38-34 0 0 0,-12-10 0 0 0,42 26 0 0 0,-27-20 0 0 0,-22-13 0 0 0,-1 0 0 0 0,2-1 0 0 0,16 7 0 0 0,-3-4 32 0 0,-17-5-2 0 0,-1-2 1 0 0,1 1-1 0 0,0-1 1 0 0,19 3-1 0 0,11 0 113 0 0,-27-4-102 0 0,27 2-1 0 0,-14-2-154 0 0,41 6 0 0 0,-19-1 118 0 0,27 1 50 0 0,-44-3-51 0 0,0-2 1 0 0,59-1 0 0 0,-58-3-5 0 0,-3 0 23 0 0,38-7 0 0 0,-14 1 9 0 0,-35 5 12 0 0,100-13 170 0 0,102-34-136 0 0,-203 44-58 0 0,-1 0 0 0 0,-1-1-1 0 0,20-9 1 0 0,28-15 65 0 0,-38 19-21 0 0,27-15 1 0 0,57-30 3 0 0,-46 26-68 0 0,12-14 102 0 0,-47 27-74 0 0,135-89 91 0 0,-135 84-32 0 0,-2-2 0 0 0,0 0 0 0 0,28-36 0 0 0,-12 16 61 0 0,-31 34-22 0 0,-1-1 0 0 0,14-17 0 0 0,35-38 3 0 0,-32 37-128 0 0,-21 23 0 0 0,0-1 0 0 0,-1 1 0 0 0,0-1 0 0 0,-1 0 0 0 0,6-9 0 0 0,10-18-6 0 0,33-39 1 0 0,-11 17 0 0 0,-15 20 5 0 0,9-12 0 0 0,-5 1 29 0 0,-19 29-7 0 0,15-24-1 0 0,-21 30-21 0 0,1 1 0 0 0,13-15-1 0 0,-14 18 4 0 0,0-1 0 0 0,0 0 1 0 0,-1 0-1 0 0,9-17 0 0 0,54-125 302 0 0,-48 113-174 0 0,-16 30-99 0 0,-1-1-1 0 0,1 1 0 0 0,-1-1 1 0 0,3-9-1 0 0,-1 1-6 0 0,12-26 1 0 0,-10 26-12 0 0,11-32 1 0 0,-5 9 31 0 0,-10 31-23 0 0,0 0 1 0 0,-1 0-1 0 0,3-18 0 0 0,-4 19-5 0 0,0 0-1 0 0,0 0 1 0 0,1 0 0 0 0,6-12 0 0 0,5-14 21 0 0,-5 9 6 0 0,-5 15-18 0 0,0 1 0 0 0,3-20-1 0 0,-4 19-16 0 0,0-1 0 0 0,0 1 0 0 0,1-1-1 0 0,1 1 1 0 0,-1 0 0 0 0,2 1 0 0 0,9-15 0 0 0,-6 11 10 0 0,-2-1 0 0 0,12-24 0 0 0,-17 31 7 0 0,0 0 1 0 0,0-1-1 0 0,-1 1 1 0 0,0-13 0 0 0,4-16 38 0 0,0 6 71 0 0,-5 23-108 0 0,1 0 1 0 0,0 1-1 0 0,0-1 0 0 0,1 1 1 0 0,0-1-1 0 0,4-9 0 0 0,-4 12-14 0 0,0-1-1 0 0,-1 0 0 0 0,1 0 0 0 0,-1 0 0 0 0,1-9 0 0 0,6-20 40 0 0,-7 31-49 0 0,0 1-1 0 0,0-1 0 0 0,0 0 1 0 0,-1 0-1 0 0,0 0 1 0 0,1-5-1 0 0,-1 5 0 0 0,0 1 0 0 0,0-1 1 0 0,1 0-1 0 0,-1 0 0 0 0,1 0 0 0 0,-1 1 0 0 0,3-5 0 0 0,-2 3 1 0 0,1-1 0 0 0,-1 1 0 0 0,0-1-1 0 0,0 1 1 0 0,-1-1 0 0 0,1-6 0 0 0,-1 5 1 0 0,1 0 0 0 0,0 1 0 0 0,0-1 0 0 0,3-9 0 0 0,9-36 21 0 0,-10 38-14 0 0,0 0-1 0 0,10-24 0 0 0,-7 20-12 0 0,-5 14 0 0 0,0 0 0 0 0,0 1 0 0 0,-1-1 0 0 0,2 1 0 0 0,-1 0 0 0 0,0-1 0 0 0,0 1 0 0 0,3-3 0 0 0,-2 2 0 0 0,0 0 0 0 0,-1 0-1 0 0,1 0 1 0 0,0 0 0 0 0,-1 0 0 0 0,0 0-1 0 0,0-1 1 0 0,0 1 0 0 0,1-7-1 0 0,-1 6 3 0 0,-1 1-1 0 0,1 0 1 0 0,0-1-1 0 0,0 1 1 0 0,0 0-1 0 0,1-1 1 0 0,-1 1-1 0 0,4-5 1 0 0,-2 3 7 0 0,-1 1 0 0 0,1-1 0 0 0,-1 0 0 0 0,-1 0 0 0 0,3-7 0 0 0,4-13 1 0 0,-6 20 3 0 0,0 0 1 0 0,-1 0 0 0 0,0 0-1 0 0,0-1 1 0 0,0-4-1 0 0,3-15 23 0 0,-4 22-36 0 0,2-10 0 0 0,5-4 34 0 0,-6 9-4 0 0,4-21 17 0 0,-2 15-20 0 0,0 1 0 0 0,0-16 0 0 0,-2 20-27 0 0,2-9 0 0 0,-2 16 0 0 0,-1 0 0 0 0,1 0 0 0 0,-1 0 0 0 0,1 0 0 0 0,-1 0 0 0 0,1 1 0 0 0,0-1 0 0 0,0 0 0 0 0,0 0 0 0 0,2-1 0 0 0,0-5 9 0 0,-1 0 0 0 0,1 0 1 0 0,-1 0-1 0 0,-1 0 0 0 0,0 0 0 0 0,1-9 0 0 0,-2 15-6 0 0,0 0-1 0 0,0 0 0 0 0,0-1 1 0 0,0 1-1 0 0,0 0 1 0 0,1 0-1 0 0,-1 0 1 0 0,1-1-1 0 0,0 1 0 0 0,-1 0 1 0 0,1 0-1 0 0,2-2 1 0 0,-2 2-1 0 0,0 0 1 0 0,0 0-1 0 0,0-1 1 0 0,-1 1-1 0 0,1 0 1 0 0,0 0-1 0 0,-1-1 1 0 0,0 1-1 0 0,1 0 1 0 0,-1-1-1 0 0,0 1 1 0 0,0-3-1 0 0,0 3-2 0 0,-1 0 0 0 0,2 0 0 0 0,-1 1 0 0 0,0-1 0 0 0,0 0 0 0 0,1 0 0 0 0,-1 0 0 0 0,1 1 0 0 0,-1-1 0 0 0,2-2 0 0 0,2-7 0 0 0,-2-6 0 0 0,-2 16 0 0 0,0-1 0 0 0,0 0 0 0 0,0 0 0 0 0,1 0 0 0 0,-1 0 0 0 0,0 0 0 0 0,1 1 0 0 0,1-4 0 0 0,-1 1 4 0 0,1-1-1 0 0,-1 1 1 0 0,0 0-1 0 0,0-1 1 0 0,-1 1 0 0 0,1 0-1 0 0,-1-10 1 0 0,0 11-1 0 0,0-1 0 0 0,0 0 0 0 0,0 0 0 0 0,1 0 0 0 0,0 0-1 0 0,-1 1 1 0 0,1-1 0 0 0,0 0 0 0 0,1 1 0 0 0,-1-1 0 0 0,3-4 0 0 0,-3 7-3 0 0,0-1 0 0 0,0 0 0 0 0,-1 0 0 0 0,1 0 0 0 0,0 0 0 0 0,-1 0 0 0 0,0 0 0 0 0,1 0 0 0 0,-1 0 0 0 0,0-2 0 0 0,3-14 0 0 0,0 12 0 0 0,0 0 0 0 0,0-1 0 0 0,-1 1 0 0 0,0 0 0 0 0,0-1 0 0 0,-1 0 0 0 0,0 1 0 0 0,1-9 0 0 0,-2 9 0 0 0,1-1 0 0 0,0 1 0 0 0,3-13 0 0 0,-2 12 0 0 0,0-1 0 0 0,-1 1 0 0 0,1 0 0 0 0,-1-9 0 0 0,-1 10 0 0 0,1 0 0 0 0,0 0 0 0 0,0 0 0 0 0,1 0 0 0 0,3-9 0 0 0,-2 9 0 0 0,-1 0 0 0 0,0 0 0 0 0,-1 0 0 0 0,0 0 0 0 0,1-11 0 0 0,-1 13 0 0 0,-1 0 0 0 0,1 0 0 0 0,0 0 0 0 0,0 0 0 0 0,0 0 0 0 0,4-7 0 0 0,3-12 0 0 0,15-87 0 0 0,-18 82 12 0 0,-4 19-2 0 0,1 0 1 0 0,0 0-1 0 0,3-10 0 0 0,9-31 4 0 0,-10 35-16 0 0,10-29 1 0 0,-3 18 1 0 0,-1 0 0 0 0,10-41 0 0 0,-18 48 0 0 0,-2 17 0 0 0,0 0 0 0 0,1-1 0 0 0,-1 1 0 0 0,0-1 0 0 0,1 1 0 0 0,-1 0 0 0 0,1-1 0 0 0,0 1 0 0 0,0 0 0 0 0,0-1 0 0 0,0 1 0 0 0,0 0 0 0 0,0 0 0 0 0,3-3 0 0 0,-2 2 0 0 0,0 0 0 0 0,0-1 0 0 0,-1 1 0 0 0,1 0 0 0 0,-1-1 0 0 0,0 1 0 0 0,0-1 0 0 0,0 1 0 0 0,0-1 0 0 0,-1 1 0 0 0,1-1 0 0 0,-1-3 0 0 0,7-26 0 0 0,2-6 0 0 0,-8 32 0 0 0,1 0 0 0 0,0 0 0 0 0,0 0 0 0 0,0 0 0 0 0,1 0 0 0 0,3-7 0 0 0,17-38 0 0 0,-19 44 0 0 0,0-1 0 0 0,0 0 0 0 0,-1 0 0 0 0,0 0 0 0 0,-1-1 0 0 0,0 1 0 0 0,1-14 0 0 0,1-2 0 0 0,6-2 0 0 0,-9 24 0 0 0,1 0 0 0 0,-1-1 0 0 0,0 1 0 0 0,0 0 0 0 0,0-1 0 0 0,0 1 0 0 0,0 0 0 0 0,-1-5 0 0 0,1 3 0 0 0,0 0 0 0 0,0 0 0 0 0,0 1 0 0 0,1-1 0 0 0,-1 0 0 0 0,1 1 0 0 0,3-7 0 0 0,8-23 0 0 0,14-68 0 0 0,-24 88 0 0 0,2-1 0 0 0,0 1 0 0 0,1 0 0 0 0,0 0 0 0 0,13-20 0 0 0,5-15 0 0 0,22-49 0 0 0,-41 88 0 0 0,-1 0 0 0 0,6-16 0 0 0,-8 18 0 0 0,1 0 0 0 0,0 1 0 0 0,1-1 0 0 0,-1 0 0 0 0,8-9 0 0 0,16-28 0 0 0,-12 16 0 0 0,7-12 0 0 0,-11 17 0 0 0,-10 20 0 0 0,1 1 0 0 0,-1-1 0 0 0,1 1 0 0 0,-1-1 0 0 0,1 1 0 0 0,3-5 0 0 0,-2 4 0 0 0,0 0 0 0 0,-1 0 0 0 0,1-1 0 0 0,2-6 0 0 0,-3 6 0 0 0,0 0 0 0 0,0 1 0 0 0,0 0 0 0 0,5-7 0 0 0,-3 5 0 0 0,0 0 0 0 0,0 0 0 0 0,-1-1 0 0 0,5-11 0 0 0,6-11 0 0 0,-8 17 0 0 0,1 0 0 0 0,5-17 0 0 0,-1 0 0 0 0,17-28 0 0 0,5-24 0 0 0,-19 55 0 0 0,-11 21 0 0 0,0 0 0 0 0,0 0 0 0 0,0 0 0 0 0,3-11 0 0 0,-2 6 0 0 0,0 0 0 0 0,0 1 0 0 0,7-12 0 0 0,7-14 0 0 0,14-30 0 0 0,-27 50 0 0 0,16-26 0 0 0,3-10 0 0 0,-15 27 0 0 0,-7 16 0 0 0,1 0 0 0 0,0 0 0 0 0,0 0 0 0 0,9-14 0 0 0,11-18 0 0 0,-17 31 0 0 0,-2 0 0 0 0,8-18 0 0 0,3-6 0 0 0,35-60 0 0 0,-12 35 0 0 0,-32 50 0 0 0,11-19 0 0 0,6-10 0 0 0,26-45 0 0 0,-24 42 0 0 0,-19 31 0 0 0,0 0 0 0 0,8-16 0 0 0,-5 7 0 0 0,1 0 0 0 0,17-21 0 0 0,-21 30 0 0 0,5-4 0 0 0,4-7 0 0 0,8-17 0 0 0,4-20 0 0 0,6 11 0 0 0,-28 36 0 0 0,1 0 0 0 0,10-12 0 0 0,-5 7 0 0 0,29-53 0 0 0,-25 51 0 0 0,-13 15 0 0 0,0 0 0 0 0,0 0 0 0 0,0 0 0 0 0,0 0 0 0 0,0-1 0 0 0,2-4 0 0 0,-1 2 0 0 0,6-16 0 0 0,25-39 0 0 0,-32 57 0 0 0,10-14 32 0 0,-1 0 0 0 0,0-1 0 0 0,14-33 0 0 0,-21 43-32 0 0,0 1 0 0 0,0-1 0 0 0,1 1 0 0 0,0 0 0 0 0,8-8 0 0 0,7-10 0 0 0,18-24 0 0 0,-24 33 0 0 0,0-2 0 0 0,12-21 0 0 0,24-31 0 0 0,-5-11 0 0 0,-36 63 0 0 0,15-21 0 0 0,0 0 0 0 0,71-102-72 0 0,-77 117 72 0 0,-4 3 0 0 0,1 1 0 0 0,34-33 0 0 0,-9 11 0 0 0,-33 35 0 0 0,-1 0 0 0 0,1 0 0 0 0,-2-1 0 0 0,10-16 0 0 0,6-8 0 0 0,35-54 0 0 0,-21 30 0 0 0,-25 43 0 0 0,21-22 0 0 0,2-4 0 0 0,33-58 0 0 0,7-13 0 0 0,-28 48 0 0 0,5-1 0 0 0,-33 42 0 0 0,21-29 0 0 0,-18 25 0 0 0,-16 20 0 0 0,0 0 0 0 0,0 0 0 0 0,0 0 0 0 0,-1-1 0 0 0,5-8 0 0 0,-2 4 0 0 0,-1 0 0 0 0,15-18 0 0 0,-5 8 0 0 0,-4 3 0 0 0,-1 0 0 0 0,-1-1 0 0 0,15-37 0 0 0,-19 41 0 0 0,2 0 0 0 0,0 1 0 0 0,0-1 0 0 0,18-22 0 0 0,6-12 0 0 0,-20 30 0 0 0,23-27 0 0 0,5-7 0 0 0,7-7 0 0 0,-9 9 0 0 0,-19 28 0 0 0,-14 16 0 0 0,1 1 0 0 0,0-1 0 0 0,-1 0 0 0 0,0-1 0 0 0,5-11 0 0 0,-6 11 0 0 0,0 0 0 0 0,1 1 0 0 0,0-1 0 0 0,6-5 0 0 0,7-14 0 0 0,-7 6 0 0 0,-6 12 0 0 0,1-1 0 0 0,0 1 0 0 0,0 0 0 0 0,8-9 0 0 0,19-31 0 0 0,15-26 0 0 0,-11 14 0 0 0,-15 29 13 0 0,-6 7 16 0 0,32-35 1 0 0,-16 21 82 0 0,-12 5-59 0 0,-15 25-42 0 0,0 1 1 0 0,9-14 0 0 0,15-28-12 0 0,0 13 0 0 0,-24 31 0 0 0,-1 0 0 0 0,0 0 0 0 0,0 0 0 0 0,3-7 0 0 0,9-14 0 0 0,42-72 0 0 0,-24 34 64 0 0,14-10-128 0 0,21-37 64 0 0,-57 91-12 0 0,-3 7-14 0 0,10-26 0 0 0,1-4 53 0 0,-2 1 681 0 0,-9 17-441 0 0,-7 22-265 0 0,0 0 1 0 0,-1 0 0 0 0,1 0 0 0 0,1 0-1 0 0,-1 0 1 0 0,0 0 0 0 0,1 0 0 0 0,-1 0 0 0 0,4-3-1 0 0,-4 5-91 0 0,9-22-68 0 0,11 1 319 0 0,-18 19-185 0 0,0 1 1 0 0,0-1-1 0 0,-1 0 1 0 0,1 0-1 0 0,0 0 0 0 0,3-8 1 0 0,26-50 283 0 0,-19 31-261 0 0,-11 25 0 0 0,0 0 0 0 0,0 0 0 0 0,0 0 0 0 0,1 0 0 0 0,0 0 0 0 0,-1 0 0 0 0,2 1 0 0 0,6-8 0 0 0,-9 10 0 0 0,1 0 0 0 0,-1 0 0 0 0,0 1 0 0 0,1-1 0 0 0,-1 0 0 0 0,0-1 0 0 0,0 1 0 0 0,0 0 0 0 0,0-3 0 0 0,8-14 0 0 0,-7 16 0 0 0,0-1 0 0 0,-1 1 0 0 0,0-1 0 0 0,0 1 0 0 0,0-1 0 0 0,1-4 0 0 0,3-12 0 0 0,3-5 0 0 0,-4 11 0 0 0,1 1 0 0 0,6-13 0 0 0,3-10 0 0 0,2 4 0 0 0,-10 21 0 0 0,-6 10 0 0 0,1 0 0 0 0,-1 0 0 0 0,1 0 0 0 0,-1-1 0 0 0,1 1 0 0 0,0 0 0 0 0,0 0 0 0 0,0 0 0 0 0,0 0 0 0 0,0 0 0 0 0,0 0 0 0 0,0 1 0 0 0,1-2 0 0 0,3-4 0 0 0,-5 1 0 0 0,2 0 0 0 0,11-6 0 0 0,-3 1 0 0 0,3-8 0 0 0,29-41 0 0 0,-23 23-80 0 0,-19 35 79 0 0,1 0 0 0 0,-1 0 0 0 0,1 0 0 0 0,-1 0 0 0 0,1 0 0 0 0,-1 0 0 0 0,1 0 0 0 0,0 0 0 0 0,-1 0 0 0 0,1 0 0 0 0,0 1 0 0 0,0-1 0 0 0,0 0-1 0 0,0 1 1 0 0,1-2 0 0 0,4-3 13 0 0,14-34 29 0 0,-18 35-42 0 0,0 1 0 0 0,-1 0 0 0 0,0-1 0 0 0,1 1 0 0 0,-1-1-1 0 0,1-6 1 0 0,-2 5 3 0 0,1 1-1 0 0,0-1 1 0 0,1 1-1 0 0,-1-1 1 0 0,1 1-1 0 0,0-1 1 0 0,2-3-1 0 0,0-1-1 0 0,-1-7 0 0 0,0 8 0 0 0,1 1 0 0 0,-1 0 0 0 0,0 1 0 0 0,-1-1 0 0 0,0 0 0 0 0,2-11 0 0 0,-4 17 0 0 0,0 0 0 0 0,0 0 0 0 0,0 0 0 0 0,0 0 0 0 0,0 0 0 0 0,0 0 0 0 0,0 1 0 0 0,0-1 0 0 0,0 0 0 0 0,0 0 0 0 0,1 0 0 0 0,-1 0 0 0 0,0 0 0 0 0,1 0 0 0 0,-1 1 0 0 0,1-2 0 0 0,1-3 0 0 0,1-17-4358 0 0,-2 11-1977 0 0,-1 11-2083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0:29.087"/>
    </inkml:context>
    <inkml:brush xml:id="br0">
      <inkml:brushProperty name="width" value="0.05" units="cm"/>
      <inkml:brushProperty name="height" value="0.05" units="cm"/>
      <inkml:brushProperty name="color" value="#004F8B"/>
    </inkml:brush>
  </inkml:definitions>
  <inkml:trace contextRef="#ctx0" brushRef="#br0">28 1129 14624 0 0,'-10'6'1120'0'0,"4"8"-508"0"0,-3 10-751 0 0,6-7 4665 0 0,13-30-3007 0 0,155-446 4810 0 0,-93 250-4777 0 0,39-99-1208 0 0,-99 271-273 0 0,23-58 55 0 0,-31 86-123 0 0,-1-1 0 0 0,1 0-1 0 0,3-18 1 0 0,-7 18-18 0 0,0 8-57 0 0,0 2-9 0 0,0 0-26 0 0,0 0-111 0 0,0 0-50 0 0,0 0-11 0 0,-4 58-6489 0 0,4-43 4752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0:29.803"/>
    </inkml:context>
    <inkml:brush xml:id="br0">
      <inkml:brushProperty name="width" value="0.05" units="cm"/>
      <inkml:brushProperty name="height" value="0.05" units="cm"/>
      <inkml:brushProperty name="color" value="#004F8B"/>
    </inkml:brush>
  </inkml:definitions>
  <inkml:trace contextRef="#ctx0" brushRef="#br0">5 1196 12928 0 0,'0'0'297'0'0,"0"0"39"0"0,0 0 16 0 0,-4 16 79 0 0,3-9-299 0 0,1-6 550 0 0,0-1 229 0 0,0 0 45 0 0,0 0-24 0 0,0 0-146 0 0,0 0-67 0 0,0 0-14 0 0,0 0-14 0 0,0 0-56 0 0,0 0-26 0 0,14-8 1143 0 0,-6-4-1261 0 0,-1-1 0 0 0,-1 1 0 0 0,0-1 1 0 0,4-16-1 0 0,95-260 1966 0 0,-54 135-1794 0 0,-21 58-317 0 0,-5 17-80 0 0,55-179 246 0 0,-49 154-464 0 0,-22 75-24 0 0,-4 14-7 0 0,0 0 0 0 0,-1 1 0 0 0,-1-2-1 0 0,0 1 1 0 0,0-16 0 0 0,-4 29-14 0 0,1 1-4 0 0,0 1 0 0 0,0-1 0 0 0,0 0-1 0 0,0 1 1 0 0,0-1 0 0 0,0 0 0 0 0,0 1 0 0 0,0-1 0 0 0,0 1-1 0 0,1-1 1 0 0,-1 0 0 0 0,0 1 0 0 0,0-1 0 0 0,0 1 0 0 0,1-1-1 0 0,-1 0 1 0 0,0 1 0 0 0,1-1 0 0 0,-1 1 0 0 0,0-1 0 0 0,2 0-1 0 0,-1 0-106 0 0,-1 1 0 0 0,0 0-13 0 0,0 0-99 0 0,0 0-41 0 0,0 7-22 0 0,1-1 0 0 0,0 1 0 0 0,0 0 0 0 0,1-1 0 0 0,2 7 0 0 0,-2-6-371 0 0,0-1 0 0 0,-1 1 0 0 0,1 0 0 0 0,-1 0-1 0 0,0 7 1 0 0,-1 9-2663 0 0,0-21 1530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0:30.953"/>
    </inkml:context>
    <inkml:brush xml:id="br0">
      <inkml:brushProperty name="width" value="0.05" units="cm"/>
      <inkml:brushProperty name="height" value="0.05" units="cm"/>
      <inkml:brushProperty name="color" value="#004F8B"/>
    </inkml:brush>
  </inkml:definitions>
  <inkml:trace contextRef="#ctx0" brushRef="#br0">80 911 10680 0 0,'0'0'241'0'0,"-8"4"328"0"0,-51 16 1218 0 0,58-19-992 0 0,-5 1-324 0 0,1 5 4855 0 0,6-1-778 0 0,10-5-3902 0 0,-3-3-418 0 0,0-1 0 0 0,0 0 1 0 0,0 0-1 0 0,0-1 0 0 0,-1 0 0 0 0,13-8 0 0 0,40-35 392 0 0,-50 39-453 0 0,179-166 1198 0 0,-180 165-1315 0 0,118-117 383 0 0,191-192 396 0 0,-277 278-802 0 0,9-2-8 0 0,-35 31-5 0 0,-2-1 0 0 0,1 0 0 0 0,21-26 0 0 0,-22 25 29 0 0,-9 10-26 0 0,0 0 0 0 0,0-1 1 0 0,0 1-1 0 0,5-8 0 0 0,-2 4 42 0 0,-3 3-21 0 0,1 1-15 0 0,11-3-19 0 0,10-6-4 0 0,-22 11 0 0 0,1 0 0 0 0,0 0 0 0 0,0 0 0 0 0,8 1 0 0 0,-4 0 0 0 0,-8 0 0 0 0,1 0 0 0 0,-1 0 0 0 0,1 0 0 0 0,-1 0 0 0 0,1 0 0 0 0,-1 0 0 0 0,1-1 0 0 0,-1 1 0 0 0,0 0 0 0 0,1-1 0 0 0,-1 0 0 0 0,0 1 0 0 0,3-2 0 0 0,3-2 0 0 0,-4 4 0 0 0,1-1 0 0 0,0 1 0 0 0,-1-1 0 0 0,1 1 0 0 0,0 0 0 0 0,0 0 0 0 0,5 1 0 0 0,-4 0 0 0 0,20 8 0 0 0,-15-5 0 0 0,-1 2 0 0 0,0-1 0 0 0,0 1 0 0 0,0 1 0 0 0,-1-1 0 0 0,0 1 0 0 0,0 1 0 0 0,9 11 0 0 0,1-1 0 0 0,-11-10 0 0 0,0 1 0 0 0,0 0 0 0 0,5 10 0 0 0,6 9 0 0 0,6 6 102 0 0,35 73 0 0 0,9 44 283 0 0,-5-10-159 0 0,74 155 263 0 0,-81-159-294 0 0,-52-127-171 0 0,4 14 70 0 0,-2 1 0 0 0,8 43 0 0 0,-14-44-3 0 0,0-22-14 0 0,1-4-69 0 0,1 0 1 0 0,-1 0-1 0 0,0 0 0 0 0,-1-1 0 0 0,1 1 0 0 0,0 0 0 0 0,0-5 0 0 0,0 4-6 0 0,5-24-175 0 0,-4 23-108 0 0,0-1 0 0 0,1 1 0 0 0,-1 0 0 0 0,1 0 0 0 0,0 1 0 0 0,0-1 0 0 0,0 1 0 0 0,6-6 0 0 0,11-13-4010 0 0,-1 3-1010 0 0,-9 1 3058 0 0,-3 2-11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1:08.068"/>
    </inkml:context>
    <inkml:brush xml:id="br0">
      <inkml:brushProperty name="width" value="0.05" units="cm"/>
      <inkml:brushProperty name="height" value="0.05" units="cm"/>
    </inkml:brush>
  </inkml:definitions>
  <inkml:trace contextRef="#ctx0" brushRef="#br0">3 205 13448 0 0,'0'0'298'0'0,"0"0"46"0"0,0 0 24 0 0,0 0-37 0 0,0 0-83 0 0,0 0 443 0 0,0 0 216 0 0,0 0 43 0 0,0 0-9 0 0,0 0-72 0 0,0 0-33 0 0,0 0-4 0 0,0 0-76 0 0,0 0-320 0 0,0 0-144 0 0,0 0-32 0 0,0 0 18 0 0,0 0 90 0 0,0 0 42 0 0,0 0 6 0 0,0 0-9 0 0,0 0-39 0 0,-3-8 337 0 0,4 3-633 0 0,-1 0 1 0 0,1 1-1 0 0,1-1 0 0 0,-1 1 0 0 0,1-1 0 0 0,-1 1 1 0 0,1 0-1 0 0,0 0 0 0 0,1 0 0 0 0,-1 0 1 0 0,1 0-1 0 0,0 0 0 0 0,0 0 0 0 0,4-3 0 0 0,14-21 165 0 0,-18 23-229 0 0,52-78 112 0 0,-41 70-120 0 0,-14 13 0 0 0,0 0 0 0 0,1 0 0 0 0,-1 0 0 0 0,0 0 0 0 0,1 0 0 0 0,-1 0 0 0 0,0 0 0 0 0,0 0 0 0 0,1 0 0 0 0,-1-1 0 0 0,0 1 0 0 0,1 1 0 0 0,-1-1 0 0 0,0 0 0 0 0,0 0 0 0 0,1 0 0 0 0,-1 0 0 0 0,0 0 0 0 0,1 0 0 0 0,-1 0 0 0 0,0 0 0 0 0,0 0 0 0 0,1 0 0 0 0,-1 1 0 0 0,0-1 0 0 0,0 0 0 0 0,1 0 0 0 0,-1 0 0 0 0,0 1 0 0 0,0-1 0 0 0,0 0 0 0 0,1 0 0 0 0,-1 0 0 0 0,0 1 0 0 0,0-1 0 0 0,0 0 0 0 0,0 0 0 0 0,0 1 0 0 0,1-1 0 0 0,-1 0 0 0 0,0 1 0 0 0,0-1 0 0 0,0 0 0 0 0,0 0 0 0 0,0 1 0 0 0,0-1 0 0 0,0 1 0 0 0,4 13 0 0 0,0 28 251 0 0,-2 1 0 0 0,-5 67-1 0 0,1-16-2 0 0,-3 29-52 0 0,4-115 175 0 0,1-4-1853 0 0,1-1-8747 0 0,-1-3 2854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6"/>
    </inkml:context>
    <inkml:brush xml:id="br0">
      <inkml:brushProperty name="width" value="0.1" units="cm"/>
      <inkml:brushProperty name="height" value="0.1" units="cm"/>
      <inkml:brushProperty name="color" value="#66CC00"/>
    </inkml:brush>
  </inkml:definitions>
  <inkml:trace contextRef="#ctx0" brushRef="#br0">39604 17824 14879 0 0,'-8'28'928'0'0,"8"-9"-800"0"0,-8-10-128 0 0,1-9-704 0 0,-1 0-8256 0 0,8 0 2689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1:08.846"/>
    </inkml:context>
    <inkml:brush xml:id="br0">
      <inkml:brushProperty name="width" value="0.05" units="cm"/>
      <inkml:brushProperty name="height" value="0.05" units="cm"/>
    </inkml:brush>
  </inkml:definitions>
  <inkml:trace contextRef="#ctx0" brushRef="#br0">490 68 12008 0 0,'0'0'266'0'0,"0"0"44"0"0,0 0 15 0 0,-6-7 75 0 0,-52-38 3844 0 0,54 43-4042 0 0,1 0 1 0 0,-1 0-1 0 0,0 0 1 0 0,0 0 0 0 0,-1 1-1 0 0,1 0 1 0 0,0 0-1 0 0,0 0 1 0 0,-1 0-1 0 0,1 1 1 0 0,0-1-1 0 0,-1 1 1 0 0,1 0-1 0 0,-1 1 1 0 0,1-1-1 0 0,0 1 1 0 0,-7 1 0 0 0,-1 1 81 0 0,-1 1 1 0 0,1 1 0 0 0,0 0-1 0 0,-18 10 1 0 0,15-8-60 0 0,1 2 1 0 0,0 0-1 0 0,1 1 0 0 0,0 0 1 0 0,1 1-1 0 0,-21 23 0 0 0,11-9 9 0 0,1 1 0 0 0,2 1 0 0 0,-25 45 0 0 0,36-56-231 0 0,2 0-1 0 0,-1 1 0 0 0,2 0 0 0 0,0 1 1 0 0,1-1-1 0 0,-2 24 0 0 0,4-27 44 0 0,1-1 0 0 0,1 1 0 0 0,0-1 0 0 0,2 16 0 0 0,2 24 578 0 0,-4-39-604 0 0,0 0 0 0 0,2 0-1 0 0,0 0 1 0 0,0 0 0 0 0,2-1 0 0 0,5 17-1 0 0,-1-7-19 0 0,-6-17 0 0 0,0-1 0 0 0,1 1 0 0 0,-1-1 0 0 0,1 1 0 0 0,0-1 0 0 0,6 8 0 0 0,16 30 0 0 0,-14-30 3 0 0,1 0-1 0 0,0-1 1 0 0,23 18-1 0 0,-29-25 8 0 0,1-1 1 0 0,-1 0-1 0 0,1 0 1 0 0,0-1-1 0 0,1 0 0 0 0,-1 0 1 0 0,0 0-1 0 0,1-1 0 0 0,0 0 1 0 0,10 1-1 0 0,97 17 162 0 0,-105-20-161 0 0,-1 1 0 0 0,1-2 1 0 0,0 0-1 0 0,-1 0 0 0 0,1 0 0 0 0,-1-1 0 0 0,1-1 0 0 0,-1 0 0 0 0,0 0 0 0 0,0-1 0 0 0,0 0 1 0 0,0 0-1 0 0,-1-1 0 0 0,1 0 0 0 0,-1 0 0 0 0,-1-1 0 0 0,13-11 0 0 0,-16 12-11 0 0,5-4 0 0 0,-1 0 0 0 0,1 0 0 0 0,-2-1 0 0 0,1 0 0 0 0,-1-1 0 0 0,10-20 0 0 0,-12 17 5 0 0,1 1-1 0 0,-2-1 1 0 0,0 0-1 0 0,0-1 1 0 0,-1 1 0 0 0,-1 0-1 0 0,0-1 1 0 0,-2 0-1 0 0,1 1 1 0 0,-2-1-1 0 0,0 0 1 0 0,0 1 0 0 0,-5-19-1 0 0,-6-9 18 0 0,-1 2-1 0 0,-20-42 0 0 0,16 44-79 0 0,-26-50-292 0 0,42 85-22 0 0,2 2-7257 0 0,-1 1-273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1:11.682"/>
    </inkml:context>
    <inkml:brush xml:id="br0">
      <inkml:brushProperty name="width" value="0.05" units="cm"/>
      <inkml:brushProperty name="height" value="0.05" units="cm"/>
    </inkml:brush>
  </inkml:definitions>
  <inkml:trace contextRef="#ctx0" brushRef="#br0">38 122 13072 0 0,'0'0'297'0'0,"0"0"39"0"0,0 0 19 0 0,0 0-34 0 0,-1 0-210 0 0,0 0-46 0 0,0 0 1 0 0,0 0 0 0 0,0 1 0 0 0,0-1 0 0 0,0 0-1 0 0,0 0 1 0 0,1 0 0 0 0,-1 1 0 0 0,0-1-1 0 0,0 0 1 0 0,0 1 0 0 0,1-1 0 0 0,-1 1 0 0 0,0-1-1 0 0,0 1 1 0 0,0 0 0 0 0,1 0 105 0 0,-1-1 1 0 0,1 0-1 0 0,0 0 0 0 0,0 1 1 0 0,0-1-1 0 0,-1 0 1 0 0,1 0-1 0 0,0 0 0 0 0,0 0 1 0 0,-1 1-1 0 0,1-1 0 0 0,0 0 1 0 0,-1 0-1 0 0,1 0 0 0 0,0 0 1 0 0,0 0-1 0 0,-1 0 1 0 0,1 0-1 0 0,0 0 0 0 0,-1 0 1 0 0,1 0-1 0 0,0 0 0 0 0,-1 0 1 0 0,1 0-1 0 0,0 0 0 0 0,0 0 1 0 0,-1 0-1 0 0,1 0 1 0 0,0 0-1 0 0,-1 0 0 0 0,1 0 1 0 0,0 0-1 0 0,0 0 0 0 0,-1-1 1 0 0,1 1-1 0 0,0 0 0 0 0,0 0 1 0 0,-1 0-1 0 0,1 0 1 0 0,0-1-1 0 0,-1 1 0 0 0,0-1-116 0 0,0 0 0 0 0,1 0 0 0 0,-1 0 0 0 0,0 0 0 0 0,0 0 0 0 0,1-1 0 0 0,-1 1 0 0 0,0 0 0 0 0,1 0 0 0 0,-1 0 0 0 0,1-1 0 0 0,-1 1 0 0 0,1 0 0 0 0,0-1 0 0 0,0 1 0 0 0,-1 0 0 0 0,1-1 0 0 0,0 1 0 0 0,0 0 0 0 0,0-1 0 0 0,1 1 0 0 0,-1 0 0 0 0,0 0 0 0 0,0-1 0 0 0,1 1 0 0 0,-1 0 0 0 0,1-1 0 0 0,-1 1 0 0 0,1 0 0 0 0,-1 0 0 0 0,1 0 0 0 0,0 0 0 0 0,1-2 0 0 0,4-6 117 0 0,1 1 0 0 0,0 0 0 0 0,11-11 0 0 0,-7 8 94 0 0,-9 8-258 0 0,1 0 1 0 0,0 1-1 0 0,-1-1 0 0 0,1 1 0 0 0,0 0 1 0 0,0 0-1 0 0,1 0 0 0 0,-1 0 0 0 0,0 0 0 0 0,1 1 1 0 0,-1 0-1 0 0,1-1 0 0 0,0 1 0 0 0,-1 1 0 0 0,1-1 1 0 0,0 0-1 0 0,-1 1 0 0 0,1 0 0 0 0,0 0 1 0 0,0 0-1 0 0,-1 0 0 0 0,1 1 0 0 0,0-1 0 0 0,-1 1 1 0 0,1 0-1 0 0,0 0 0 0 0,-1 0 0 0 0,1 0 1 0 0,-1 1-1 0 0,0 0 0 0 0,1 0 0 0 0,-1 0 0 0 0,0 0 1 0 0,0 0-1 0 0,0 0 0 0 0,4 5 0 0 0,2 2-8 0 0,1 0 0 0 0,-2 1 0 0 0,0 0 0 0 0,13 20 0 0 0,-18-24 0 0 0,1 1 0 0 0,-1-1 0 0 0,-1 1 0 0 0,1 0 0 0 0,-1 0 0 0 0,-1 0 0 0 0,1 0 0 0 0,-1 0 0 0 0,0 0 0 0 0,0 9 0 0 0,-1-1 21 0 0,-1 0 0 0 0,-1 1 0 0 0,0-1 0 0 0,0 0 0 0 0,-2 0 0 0 0,0 0-1 0 0,0-1 1 0 0,-10 20 0 0 0,-3 8 63 0 0,11-26 4 0 0,0-1 0 0 0,-1 0 0 0 0,-10 15 0 0 0,-12 17 304 0 0,27-43-357 0 0,0 1 0 0 0,0 0 0 0 0,0-1 0 0 0,1 1 1 0 0,0 0-1 0 0,0-1 0 0 0,0 1 0 0 0,-1 7 0 0 0,0-5 19 0 0,2-6-46 0 0,0-1 0 0 0,-1 1 0 0 0,1-1 0 0 0,0 1-1 0 0,-1-1 1 0 0,1 1 0 0 0,0-1 0 0 0,0 1-1 0 0,0 0 1 0 0,-1-1 0 0 0,1 1 0 0 0,0-1 0 0 0,0 1-1 0 0,0-1 1 0 0,0 1 0 0 0,0 0 0 0 0,0-1-1 0 0,0 1 1 0 0,0-1 0 0 0,0 1 0 0 0,1 1-1 0 0,-1-1 0 0 0,0 0 0 0 0,1 1 0 0 0,-1-1 0 0 0,1 0 0 0 0,-1 1 0 0 0,1-1-1 0 0,-1 0 1 0 0,1 1 0 0 0,0-1 0 0 0,0 0 0 0 0,0 0 0 0 0,0 0 0 0 0,0 0-1 0 0,0 0 1 0 0,0 0 0 0 0,0 0 0 0 0,0 0 0 0 0,0 0 0 0 0,0-1 0 0 0,0 1-1 0 0,1 0 1 0 0,0 0 0 0 0,28 11 81 0 0,-18-10-32 0 0,-1 0 0 0 0,1 0-1 0 0,0-1 1 0 0,15-1 0 0 0,10 1 142 0 0,-23 0-103 0 0,0-1-1 0 0,0-1 0 0 0,-1 0 1 0 0,1-1-1 0 0,0 0 1 0 0,-1-1-1 0 0,0-1 0 0 0,1 0 1 0 0,23-12-1 0 0,0-3-426 0 0,-36 18-351 0 0,7-2 1140 0 0,-5 2-2855 0 0,-1 1-3540 0 0,-2 0-2783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1:12.526"/>
    </inkml:context>
    <inkml:brush xml:id="br0">
      <inkml:brushProperty name="width" value="0.05" units="cm"/>
      <inkml:brushProperty name="height" value="0.05" units="cm"/>
    </inkml:brush>
  </inkml:definitions>
  <inkml:trace contextRef="#ctx0" brushRef="#br0">643 91 11400 0 0,'0'0'256'0'0,"0"0"34"0"0,0 0 22 0 0,0-2-30 0 0,1 0-206 0 0,-1-1-1 0 0,0 0 1 0 0,0 1 0 0 0,-1-1 0 0 0,1 0 0 0 0,0 1 0 0 0,-1-1 0 0 0,-1-3 0 0 0,2 4 74 0 0,-1 0 666 0 0,-14-17 2857 0 0,12 15-3452 0 0,-1 1 0 0 0,0 0 0 0 0,0 1 1 0 0,0-1-1 0 0,0 0 0 0 0,0 1 0 0 0,-1 0 0 0 0,1 0 0 0 0,-1 1 0 0 0,1-1 0 0 0,-1 1 1 0 0,-8-2-1 0 0,-7 1 546 0 0,-30-3 792 0 0,31 5-1302 0 0,-1 1 0 0 0,0 0-1 0 0,0 2 1 0 0,1 0 0 0 0,-1 1 0 0 0,1 1-1 0 0,0 1 1 0 0,1 0 0 0 0,-1 2-1 0 0,-21 11 1 0 0,16-5-23 0 0,8-6-231 0 0,0 1-1 0 0,1 1 1 0 0,-16 13-1 0 0,18-12 77 0 0,0 0 0 0 0,1 1 0 0 0,0 1 0 0 0,1 0-1 0 0,1 0 1 0 0,-14 22 0 0 0,15-18-48 0 0,1-1 1 0 0,0 1-1 0 0,1 1 0 0 0,1 0 1 0 0,0-1-1 0 0,2 2 0 0 0,0-1 0 0 0,1 0 1 0 0,0 1-1 0 0,1 28 0 0 0,2-21-18 0 0,1 1-1 0 0,1-1 0 0 0,1 1 1 0 0,1-1-1 0 0,1 0 1 0 0,2-1-1 0 0,0 1 0 0 0,2-1 1 0 0,22 44-1 0 0,-16-42-12 0 0,1-1 0 0 0,1-1 0 0 0,22 25 0 0 0,-13-19 0 0 0,-16-18 0 0 0,1 0 0 0 0,0-1 0 0 0,1 0 0 0 0,0-1 0 0 0,26 18 0 0 0,4-3 20 0 0,-17-10 20 0 0,1-1-1 0 0,50 22 1 0 0,-37-22-33 0 0,-22-7-12 0 0,-1-2 1 0 0,1 0 0 0 0,18 3-1 0 0,-22-6 1 0 0,-1-1 1 0 0,1-1-1 0 0,-1 0 0 0 0,1 0 0 0 0,0-1 0 0 0,-1-1 0 0 0,1 0 1 0 0,-1-1-1 0 0,1-1 0 0 0,-1 0 0 0 0,0 0 0 0 0,0-1 1 0 0,18-9-1 0 0,-1 0-5 0 0,-7 4 9 0 0,0-2-1 0 0,-1 0 1 0 0,0-1 0 0 0,20-16-1 0 0,-21 11 1 0 0,6-3-1 0 0,28-30-1 0 0,-47 42 4 0 0,0 1 0 0 0,-1-1-1 0 0,0-1 1 0 0,0 1 0 0 0,-1-1-1 0 0,0 0 1 0 0,-1-1 0 0 0,5-11-1 0 0,-3 2 13 0 0,0-1 0 0 0,-2 0-1 0 0,0 0 1 0 0,-1-1 0 0 0,-1 1-1 0 0,-1-1 1 0 0,-1 1 0 0 0,-1-1-1 0 0,0 0 1 0 0,-8-34 0 0 0,-1 11 28 0 0,-2 0 1 0 0,-2 0 0 0 0,-26-55-1 0 0,31 82-15 0 0,-5-14-102 0 0,-2 1 0 0 0,-1 0 0 0 0,-34-44 0 0 0,46 68 95 0 0,3 2-15 0 0,-1 0-1 0 0,0 1 1 0 0,0-1 0 0 0,0 1 0 0 0,0 0-1 0 0,-1 0 1 0 0,1 0 0 0 0,-1 0 0 0 0,0 1-1 0 0,0 0 1 0 0,0-1 0 0 0,0 1-1 0 0,0 1 1 0 0,-7-3 0 0 0,4 2-179 0 0,1 0-1 0 0,-1 1 1 0 0,0 0 0 0 0,-13 0 0 0 0,18 1-115 0 0,-1 0 0 0 0,1 0 0 0 0,-1 1 0 0 0,0-1-1 0 0,1 1 1 0 0,-1 0 0 0 0,-3 1 0 0 0,5-1-228 0 0,-1 0-1 0 0,0 0 1 0 0,1 0-1 0 0,-1 0 1 0 0,1 0-1 0 0,0 0 1 0 0,-1 0 0 0 0,1 1-1 0 0,0-1 1 0 0,-1 1-1 0 0,0 2 1 0 0,-6 9-1808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1:16.091"/>
    </inkml:context>
    <inkml:brush xml:id="br0">
      <inkml:brushProperty name="width" value="0.05" units="cm"/>
      <inkml:brushProperty name="height" value="0.05" units="cm"/>
    </inkml:brush>
  </inkml:definitions>
  <inkml:trace contextRef="#ctx0" brushRef="#br0">120 160 14688 0 0,'0'0'332'0'0,"0"0"50"0"0,0 0 24 0 0,-1 0-53 0 0,-3-4-232 0 0,0 0 42 0 0,-18-20 7289 0 0,21 22-7238 0 0,0 1 1 0 0,0-1 0 0 0,0 0 0 0 0,0 0 0 0 0,1 0 0 0 0,-1 0-1 0 0,0 1 1 0 0,1-1 0 0 0,0 0 0 0 0,-1 0 0 0 0,1 0 0 0 0,0 0 0 0 0,0 0-1 0 0,0 0 1 0 0,1 0 0 0 0,-1-2 0 0 0,1-4 307 0 0,-1 5-470 0 0,0 0 1 0 0,1 0-1 0 0,-1 0 0 0 0,1 1 1 0 0,0-1-1 0 0,0 0 0 0 0,0 0 1 0 0,0 0-1 0 0,1 1 0 0 0,-1-1 1 0 0,1 1-1 0 0,3-5 0 0 0,26-25 444 0 0,-29 30-496 0 0,1 1 0 0 0,0-1 0 0 0,0 1 0 0 0,0-1 0 0 0,0 1 0 0 0,0 0 0 0 0,0 0 0 0 0,0 0 0 0 0,0 1 0 0 0,0-1 0 0 0,1 1 0 0 0,-1 0 0 0 0,0-1 0 0 0,0 2 0 0 0,0-1 0 0 0,1 0 0 0 0,-1 0 0 0 0,0 1 0 0 0,0 0 0 0 0,0 0 0 0 0,0 0 0 0 0,0 0 0 0 0,0 0 0 0 0,0 1 0 0 0,0-1 0 0 0,0 1 0 0 0,0-1 0 0 0,-1 1 0 0 0,1 0 0 0 0,-1 0 0 0 0,1 1 0 0 0,-1-1 0 0 0,0 0 0 0 0,4 6 0 0 0,1 5 0 0 0,-4-10 0 0 0,-1 1 0 0 0,1 0 0 0 0,-1 0 0 0 0,0 0 0 0 0,-1 1 0 0 0,1-1 0 0 0,-1 0 0 0 0,2 8 0 0 0,-2 0 0 0 0,0 1 0 0 0,-1-1 0 0 0,-1 1 0 0 0,0-1 0 0 0,0 0 0 0 0,-1 1 0 0 0,-1-1 0 0 0,0 0 0 0 0,-1 0 0 0 0,0-1 0 0 0,-1 1 0 0 0,0-1 0 0 0,0 0 0 0 0,-13 17 0 0 0,11-17 0 0 0,7-3 0 0 0,1-6 0 0 0,1 0 0 0 0,-1 0 0 0 0,1-1 0 0 0,-1 1 0 0 0,1 0 0 0 0,0-1 0 0 0,0 1 0 0 0,0-1 0 0 0,0 0 0 0 0,0 0 0 0 0,0 1 0 0 0,3 0 0 0 0,27 10 0 0 0,13 4 0 0 0,-38-13 0 0 0,0 0 0 0 0,0 0 0 0 0,-1 0 0 0 0,1 1 0 0 0,-1 0 0 0 0,0 1 0 0 0,0-1 0 0 0,-1 1 0 0 0,1 0 0 0 0,-1 0 0 0 0,6 8 0 0 0,-3-3 0 0 0,-1 4 0 0 0,-8-10 0 0 0,0-1 0 0 0,0 1 32 0 0,1 0 0 0 0,-1 0 1 0 0,0 0-1 0 0,-1 0 0 0 0,1 1 0 0 0,-1-2 0 0 0,0 1 1 0 0,0 0-1 0 0,0 0 0 0 0,0-1 0 0 0,-1 1 0 0 0,1-1 0 0 0,-1 1 1 0 0,-3 2-1 0 0,-1 1 51 0 0,0 0 0 0 0,0-1 0 0 0,-1 0 0 0 0,0 0 0 0 0,-12 7 0 0 0,6-7-81 0 0,-1 0 0 0 0,0-1 0 0 0,0-1 0 0 0,0 0-1 0 0,-20 3 1 0 0,19-7-2 0 0,0 0 0 0 0,0 0 0 0 0,0-2 0 0 0,1 0 0 0 0,-26-6 0 0 0,35 6-104 0 0,-1 0 0 0 0,1 0 0 0 0,0 0-1 0 0,-1-1 1 0 0,1 0 0 0 0,0 0 0 0 0,1-1 0 0 0,-11-7 0 0 0,13 9-475 0 0,-8-9-806 0 0,8 1-3638 0 0,3 8-3196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1:17.088"/>
    </inkml:context>
    <inkml:brush xml:id="br0">
      <inkml:brushProperty name="width" value="0.05" units="cm"/>
      <inkml:brushProperty name="height" value="0.05" units="cm"/>
    </inkml:brush>
  </inkml:definitions>
  <inkml:trace contextRef="#ctx0" brushRef="#br0">673 86 10120 0 0,'0'0'298'0'0,"0"0"-4"0"0,-9-6 35 0 0,4 3 2247 0 0,-25-19 1492 0 0,16 14-2699 0 0,9 2-234 0 0,5 5-1096 0 0,0 1 0 0 0,0 0 0 0 0,-1-1 0 0 0,1 1 0 0 0,0-1 0 0 0,-1 1 0 0 0,1 0 0 0 0,0-1 0 0 0,-1 1 1 0 0,1 0-1 0 0,-1-1 0 0 0,1 1 0 0 0,0 0 0 0 0,-1 0 0 0 0,1-1 0 0 0,-1 1 0 0 0,1 0 0 0 0,-1 0 0 0 0,1 0 1 0 0,-1 0-1 0 0,1-1 0 0 0,0 1 0 0 0,-1 0 0 0 0,0 0 0 0 0,-78-21 2452 0 0,61 16-2006 0 0,12 4-379 0 0,0-1 0 0 0,0 1 0 0 0,0 0-1 0 0,-11-1 1 0 0,-3 2 97 0 0,11-1-148 0 0,0 1 0 0 0,-1 0 1 0 0,1 1-1 0 0,0 0 0 0 0,-1 0 0 0 0,1 1 0 0 0,0 0 0 0 0,-11 4 0 0 0,-6 6 538 0 0,7-4-634 0 0,0 1-1 0 0,-23 15 1 0 0,30-17 48 0 0,5-2 8 0 0,-1 1-1 0 0,0-1 0 0 0,-8 10 0 0 0,-25 21 8 0 0,27-24-8 0 0,0 1 0 0 0,-21 23 0 0 0,25-22 28 0 0,0 1 1 0 0,1 0-1 0 0,1 0 0 0 0,1 0 0 0 0,0 1 0 0 0,0 0 0 0 0,2 1 1 0 0,0 0-1 0 0,1-1 0 0 0,-3 23 0 0 0,3-7-42 0 0,0 47 0 0 0,5-50 0 0 0,0 0 0 0 0,2 0 0 0 0,2 0 0 0 0,8 29 0 0 0,10 0 0 0 0,23 63 0 0 0,-42-111 0 0 0,1-1 0 0 0,0-1 0 0 0,10 14 0 0 0,-3-5 11 0 0,-6-10 18 0 0,0 0 0 0 0,0-1-1 0 0,1 1 1 0 0,0-1 0 0 0,0 0 0 0 0,1-1 0 0 0,11 7-1 0 0,-3-2 78 0 0,-11-7-72 0 0,0-1 0 0 0,0 0 0 0 0,0 0 0 0 0,0 0 0 0 0,0-1 0 0 0,11 2 1 0 0,7 2 19 0 0,-16-4-34 0 0,-1 0-1 0 0,1-1 1 0 0,0 1 0 0 0,-1-1-1 0 0,1-1 1 0 0,0 0-1 0 0,-1 0 1 0 0,11-3-1 0 0,17-1 58 0 0,-10 2-74 0 0,0-1-1 0 0,0-1 0 0 0,-1-1 0 0 0,30-11 0 0 0,-27 5 43 0 0,1-1-1 0 0,-2 0 1 0 0,0-2 0 0 0,0-1-1 0 0,-2-1 1 0 0,0-1-1 0 0,-1-1 1 0 0,26-30-1 0 0,-41 42-14 0 0,0 0 0 0 0,-1-1 0 0 0,0 0 0 0 0,0-1 0 0 0,-1 1 0 0 0,0-1 0 0 0,-1 0 0 0 0,0 0 0 0 0,0-1 0 0 0,-1 1 0 0 0,0-1-1 0 0,-1 0 1 0 0,0 0 0 0 0,0 1 0 0 0,0-15 0 0 0,-4-1 33 0 0,0 1 1 0 0,-2 0-1 0 0,0 0 0 0 0,-2 0 1 0 0,0 0-1 0 0,-2 1 0 0 0,-1 0 1 0 0,0 0-1 0 0,-2 1 0 0 0,-1 0 1 0 0,-14-21-1 0 0,-81-121 89 0 0,90 141-88 0 0,-34-37 0 0 0,30 39-62 0 0,10 9-7 0 0,-2 0 1 0 0,-16-13-1 0 0,20 20-59 0 0,1 2-115 0 0,7 3-362 0 0,-7 0-2539 0 0,6 0-6123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1:35.200"/>
    </inkml:context>
    <inkml:brush xml:id="br0">
      <inkml:brushProperty name="width" value="0.05" units="cm"/>
      <inkml:brushProperty name="height" value="0.05" units="cm"/>
      <inkml:brushProperty name="color" value="#E71224"/>
    </inkml:brush>
  </inkml:definitions>
  <inkml:trace contextRef="#ctx0" brushRef="#br0">20113 17383 3423 0 0,'-13'13'224'0'0,"13"-13"-3871"0"0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68"/>
    </inkml:context>
    <inkml:brush xml:id="br0">
      <inkml:brushProperty name="width" value="0.05" units="cm"/>
      <inkml:brushProperty name="height" value="0.05" units="cm"/>
      <inkml:brushProperty name="color" value="#FFC114"/>
    </inkml:brush>
  </inkml:definitions>
  <inkml:trace contextRef="#ctx0" brushRef="#br0">32620 23172 5503 0 0,'0'39'576'0'0,"0"-26"288"0"0,-13-13 4736 0 0,0 0-5088 0 0,-1 0-224 0 0,1 0 0 0 0,-13 0 0 0 0,13 0 0 0 0,-13 0-64 0 0,-1 0-32 0 0,1-13 0 0 0,-53 13 96 0 0,53-13-224 0 0,-1 13-64 0 0,-12-13 96 0 0,13 13-96 0 0,-1-13 0 0 0,-12 13 0 0 0,26-14 0 0 0,-13 14 160 0 0,12-13 0 0 0,1 13 0 0 0,0-13 0 0 0,0 0-160 0 0,13 0 96 0 0,13 0 32 0 0,0 13-64 0 0,14-13 0 0 0,-14 13 32 0 0,13 0-32 0 0,0-14 32 0 0,1 1 64 0 0,-1 13 0 0 0,0 0 32 0 0,0-13-32 0 0,1 13 32 0 0,-1-13 0 0 0,-13 0 0 0 0,13 13 0 0 0,1 0-192 0 0,-14-13 0 0 0,13 13 0 0 0,1-14 0 0 0,-14 1-128 0 0,0 13 32 0 0,0-13 0 0 0,0 13 96 0 0,0-13 0 0 0,0 13-64 0 0,1-26-1152 0 0,-14 26-15135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69"/>
    </inkml:context>
    <inkml:brush xml:id="br0">
      <inkml:brushProperty name="width" value="0.05" units="cm"/>
      <inkml:brushProperty name="height" value="0.05" units="cm"/>
      <inkml:brushProperty name="color" value="#FFC114"/>
    </inkml:brush>
  </inkml:definitions>
  <inkml:trace contextRef="#ctx0" brushRef="#br0">29340 10299 5663 0 0,'-13'0'3232'0'0,"0"0"-2976"0"0,0 0 576 0 0,-1 0-672 0 0,1-13-32 0 0,0 13-32 0 0,0 0 32 0 0,0-13 64 0 0,-13 13 192 0 0,12-13-160 0 0,1 13-32 0 0,0 0 0 0 0,0-13 0 0 0,0 13 0 0 0,-14-13-32 0 0,14-1 0 0 0,-13 14 128 0 0,13-13-224 0 0,13 0-64 0 0,-13 13 96 0 0,0-13-96 0 0,-1 0 96 0 0,1 13-96 0 0,13-13 64 0 0,-13 13 0 0 0,13-13 0 0 0,-13 13 0 0 0,13-14 0 0 0,-13 1-64 0 0,13 0 64 0 0,0 0 128 0 0,13 13-128 0 0,0 0 352 0 0,0-13-288 0 0,0 13 64 0 0,1 0 0 0 0,-1 0 0 0 0,0 0 0 0 0,13 0-64 0 0,14-13 96 0 0,-27 13-96 0 0,13 0-32 0 0,0-13-32 0 0,1 13 32 0 0,-14 0 0 0 0,13 0-96 0 0,0 0 0 0 0,-12-14 0 0 0,12 14 64 0 0,-13 0 32 0 0,13 0 0 0 0,-13 0 0 0 0,1 0 0 0 0,-1 0-96 0 0,0-13-96 0 0,0 13 0 0 0,0 0 32 0 0,0 0-32 0 0,0 0-32 0 0,-13-13 32 0 0,14 13-2912 0 0,-14 0-9567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0"/>
    </inkml:context>
    <inkml:brush xml:id="br0">
      <inkml:brushProperty name="width" value="0.05" units="cm"/>
      <inkml:brushProperty name="height" value="0.05" units="cm"/>
      <inkml:brushProperty name="color" value="#FFC114"/>
    </inkml:brush>
  </inkml:definitions>
  <inkml:trace contextRef="#ctx0" brushRef="#br0">25137 23452 3999 0 0,'-13'-13'5088'0'0,"0"13"-4704"0"0,-13-13 128 0 0,13 13-384 0 0,0 0 32 0 0,-14-13-32 0 0,14 0 0 0 0,0 13-32 0 0,0-14 0 0 0,-13 14 0 0 0,12 0 0 0 0,1-13 0 0 0,-13 0 0 0 0,13 13 0 0 0,0-13-32 0 0,0 13-64 0 0,-1-13 64 0 0,1 13-64 0 0,0-13 96 0 0,0-1-96 0 0,0 14 64 0 0,13-13-64 0 0,0 0 0 0 0,-13 13 0 0 0,13-13 0 0 0,-14 0 0 0 0,14 0 0 0 0,0 0 64 0 0,-13 13-64 0 0,13-14 96 0 0,0 1-96 0 0,0 0 0 0 0,0 0-96 0 0,0 0 224 0 0,-13 0-64 0 0,13 0 32 0 0,13 13-96 0 0,-13-14 0 0 0,0 1 0 0 0,13 13 0 0 0,-13-13 0 0 0,14 13 0 0 0,-1-13 64 0 0,0 13 224 0 0,0-13-160 0 0,0 13 0 0 0,0-13 32 0 0,1 13 32 0 0,-1 0 32 0 0,13-13-32 0 0,-13 13-64 0 0,0 0 0 0 0,14 0 0 0 0,-14 0 0 0 0,0-14-32 0 0,13 14-32 0 0,-13 0-64 0 0,0 0 96 0 0,1-13-96 0 0,-1 13 0 0 0,0 0 0 0 0,0-13 0 0 0,0 13 0 0 0,0 0 0 0 0,0-13 0 0 0,1 0-64 0 0,-14 0-64 0 0,13 0-960 0 0,-13-1-2336 0 0,0 14-5855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1"/>
    </inkml:context>
    <inkml:brush xml:id="br0">
      <inkml:brushProperty name="width" value="0.05" units="cm"/>
      <inkml:brushProperty name="height" value="0.05" units="cm"/>
      <inkml:brushProperty name="color" value="#FFC114"/>
    </inkml:brush>
  </inkml:definitions>
  <inkml:trace contextRef="#ctx0" brushRef="#br0">21160 10624 5983 0 0,'-27'-13'608'0'0,"14"13"-608"0"0,0 0 0 0 0,0-13 160 0 0,0 13 192 0 0,0-13-192 0 0,0 0-64 0 0,-1-1 0 0 0,1 14 0 0 0,-13-26 96 0 0,0 13-128 0 0,13 0 32 0 0,-1 0 0 0 0,1 0-32 0 0,0-1 0 0 0,0 1 0 0 0,0 0 0 0 0,0-13-64 0 0,-27-1 0 0 0,27 1 64 0 0,0 0-64 0 0,0 13 0 0 0,0 0 0 0 0,13-1 0 0 0,-14 1 64 0 0,14 0-64 0 0,-13 0 64 0 0,13 0 0 0 0,0 0 32 0 0,-13 0 64 0 0,13-1-64 0 0,0 1 0 0 0,0 0 96 0 0,0 0-64 0 0,0 0 32 0 0,0 0 160 0 0,0 0-448 0 0,13-1 128 0 0,0 14 224 0 0,1-13-96 0 0,-1 13 96 0 0,26 0 320 0 0,-26 0-288 0 0,27 0 0 0 0,-27 0-32 0 0,26 0 0 0 0,-12 0 0 0 0,12 0-128 0 0,-13 0 0 0 0,14 0 0 0 0,-1 0 0 0 0,-12 0-96 0 0,-1 0 0 0 0,13 0 0 0 0,-12 0 64 0 0,-1 0-64 0 0,0 0 0 0 0,-13 0 64 0 0,14 0-64 0 0,-14 0-64 0 0,0 0-64 0 0,0 0 0 0 0,0 0 0 0 0,0 0-1696 0 0,-13 0-8351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7"/>
    </inkml:context>
    <inkml:brush xml:id="br0">
      <inkml:brushProperty name="width" value="0.1" units="cm"/>
      <inkml:brushProperty name="height" value="0.1" units="cm"/>
      <inkml:brushProperty name="color" value="#66CC00"/>
    </inkml:brush>
  </inkml:definitions>
  <inkml:trace contextRef="#ctx0" brushRef="#br0">38774 18159 14815 0 0,'0'28'320'0'0,"-15"18"992"0"0,7-36-1312 0 0,0-1 0 0 0,8 0 0 0 0,-8-9-128 0 0,0 0 64 0 0,-7 9-1408 0 0,7-9-160 0 0,-7 0-64 0 0,-1 0 0 0 0,16 0-8063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2"/>
    </inkml:context>
    <inkml:brush xml:id="br0">
      <inkml:brushProperty name="width" value="0.05" units="cm"/>
      <inkml:brushProperty name="height" value="0.05" units="cm"/>
      <inkml:brushProperty name="color" value="#FFC114"/>
    </inkml:brush>
  </inkml:definitions>
  <inkml:trace contextRef="#ctx0" brushRef="#br0">18223 23351 6143 0 0,'-13'0'2432'0'0,"-1"0"-1984"0"0,1 0-224 0 0,0-13 256 0 0,0 13-32 0 0,0 0-224 0 0,0-13-96 0 0,-1 13 0 0 0,1 0 0 0 0,0-13 0 0 0,0 13 0 0 0,0-13 0 0 0,0 0-32 0 0,0 0 32 0 0,-14-1-64 0 0,14 14 32 0 0,0-13-32 0 0,-13 0 32 0 0,13 0-96 0 0,-1 0 96 0 0,-12 0-96 0 0,13 0 96 0 0,0 13-32 0 0,0-14 32 0 0,0 1-32 0 0,-1 0 32 0 0,1 0-96 0 0,0 0 0 0 0,0 0 0 0 0,13-1 0 0 0,-13 14 96 0 0,13-13-32 0 0,0 0 32 0 0,0 0-96 0 0,13 0 448 0 0,0 13 64 0 0,13 0-160 0 0,-12 0 32 0 0,-1-13 0 0 0,13 13-64 0 0,-13 0 0 0 0,13 0 32 0 0,27 0 64 0 0,-27 0-352 0 0,1 0 0 0 0,25-13 0 0 0,-26 13-64 0 0,1 0 0 0 0,-14-14 0 0 0,0 14 0 0 0,13 0 0 0 0,-12-13 0 0 0,-1 13 0 0 0,0 0 0 0 0,0 0-64 0 0,0-13-64 0 0,0 0-1504 0 0,-13 13-12703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3"/>
    </inkml:context>
    <inkml:brush xml:id="br0">
      <inkml:brushProperty name="width" value="0.05" units="cm"/>
      <inkml:brushProperty name="height" value="0.05" units="cm"/>
      <inkml:brushProperty name="color" value="#E71224"/>
    </inkml:brush>
  </inkml:definitions>
  <inkml:trace contextRef="#ctx0" brushRef="#br0">32596 13689 5023 0 0,'-14'0'1344'0'0,"14"13"256"0"0,-13-13-1440 0 0,0 0 640 0 0,0 0 1792 0 0,0 0-2304 0 0,13 13 384 0 0,-13-13-256 0 0,0 0 416 0 0,-1 0 0 0 0,1 0-608 0 0,0 0 864 0 0,0 0-832 0 0,0 13-64 0 0,0-13 544 0 0,0 14-160 0 0,-1-14-416 0 0,1 0-32 0 0,0 13-128 0 0,0-13 0 0 0,13 13 96 0 0,-13-13-96 0 0,0 0 64 0 0,13 13-64 0 0,-13-13 96 0 0,-1 13 32 0 0,1 0-64 0 0,0-13 32 0 0,0 14 32 0 0,0-14-32 0 0,13 13 32 0 0,-13 0-32 0 0,0-13 0 0 0,13 13 0 0 0,-14 0 0 0 0,1-13 0 0 0,0 13 32 0 0,0 0 0 0 0,13 1 0 0 0,-13-1-32 0 0,0 0 0 0 0,-1-13 0 0 0,14 13 0 0 0,-13 0-32 0 0,0 0 0 0 0,0 0 32 0 0,0 1-32 0 0,0-1-64 0 0,0 0 96 0 0,-1 13-96 0 0,14-13 96 0 0,-13 0-32 0 0,0 1 0 0 0,0-1 0 0 0,0 13 0 0 0,0-13-64 0 0,0 0 96 0 0,-1 14-96 0 0,1-14 96 0 0,0 0-32 0 0,0 13-64 0 0,0-13 96 0 0,0 14-32 0 0,0-14-64 0 0,-1 0 64 0 0,1 13-64 0 0,0 1 96 0 0,0-14-96 0 0,-13 13 96 0 0,13-13-96 0 0,-1 13 96 0 0,1-12-32 0 0,0 12 0 0 0,0-13 0 0 0,-13 13 0 0 0,12 1 0 0 0,1-1 0 0 0,-13 0 32 0 0,13-13-32 0 0,0 14 0 0 0,0-1 0 0 0,-14-13 0 0 0,14 13 0 0 0,0 1-64 0 0,-13-1 96 0 0,13 0-96 0 0,-1 1 96 0 0,-12-1-96 0 0,13 0 96 0 0,-13 0-96 0 0,13 1 96 0 0,-1-14-96 0 0,1 13 0 0 0,-13 0 0 0 0,13 1 64 0 0,0-1-64 0 0,-14 0 0 0 0,14 1 0 0 0,0-1 0 0 0,-13 0 0 0 0,13 1 64 0 0,-1-1-64 0 0,-12 0 64 0 0,13 0 0 0 0,0 1 0 0 0,-13-1 32 0 0,-1 27 64 0 0,1-27-64 0 0,13 0 0 0 0,-13 0 32 0 0,12 1-32 0 0,1-1 0 0 0,0 0 0 0 0,-13 1 0 0 0,13-14-96 0 0,0 13 64 0 0,-1 0-64 0 0,1 1 96 0 0,-13-1-96 0 0,26 0 0 0 0,-26-13 0 0 0,13 14 0 0 0,-1-1 0 0 0,1-13 96 0 0,0 13-96 0 0,-13 27 96 0 0,13-27-96 0 0,-1-13-96 0 0,1 14 96 0 0,0-1 0 0 0,0 0 0 0 0,0 1 0 0 0,0-14 96 0 0,0 13-96 0 0,13-13 0 0 0,-14 13 0 0 0,1 1 0 0 0,0-1 0 0 0,0-13 0 0 0,0 14 0 0 0,0-1 0 0 0,0 0 0 0 0,13 0 0 0 0,-14 1 0 0 0,-12 12 0 0 0,13-13 64 0 0,0 1-64 0 0,13-14 64 0 0,-13 13-64 0 0,0 0 0 0 0,-1 1 0 0 0,1-14 0 0 0,13 13 0 0 0,-13-13 0 0 0,0 14 0 0 0,0-1 0 0 0,0-13 64 0 0,13 13 0 0 0,-13 1 0 0 0,-1-14 0 0 0,1 0-64 0 0,13 13 0 0 0,-13 1 0 0 0,0 12 0 0 0,0-26 0 0 0,0 13 0 0 0,-1-12 0 0 0,14-1 0 0 0,-13 13 0 0 0,13-13 0 0 0,-13 13 0 0 0,0-12 0 0 0,0 12 0 0 0,13 0 0 0 0,-13 0 0 0 0,13-12 0 0 0,-13 12 0 0 0,-1 0 0 0 0,14-13 0 0 0,-13 14 0 0 0,0-1 0 0 0,0-13 0 0 0,13 13 0 0 0,-13-12 0 0 0,13 12 0 0 0,-13-13 0 0 0,0 13 0 0 0,13-13 0 0 0,-14 14 0 0 0,14-14 0 0 0,-13 0 0 0 0,13 13 0 0 0,-13 14 0 0 0,0-14 0 0 0,0-13 0 0 0,13 0 0 0 0,-13 14 0 0 0,0-14 0 0 0,13 0 0 0 0,-14 13 0 0 0,1-13 0 0 0,0 1 0 0 0,13 12 64 0 0,-26 0 32 0 0,26 0-96 0 0,-13-12 0 0 0,13-1 0 0 0,-13 13 0 0 0,-1-13 0 0 0,14 13 0 0 0,-13-12 0 0 0,0-1 0 0 0,13 13 0 0 0,-13-13 0 0 0,0 0 0 0 0,0 0 64 0 0,-1 14-64 0 0,1-14 0 0 0,13 0 0 0 0,-13 13 0 0 0,0-13 0 0 0,13 14 0 0 0,-13-14 0 0 0,0 0 0 0 0,0 13 0 0 0,-1-12 0 0 0,1-1 0 0 0,13 13 0 0 0,-13-13 0 0 0,0 0 96 0 0,0 0-32 0 0,0 1-64 0 0,13 12 96 0 0,-13-13-96 0 0,-1 0 0 0 0,1 0 0 0 0,0 14 0 0 0,13-14 0 0 0,-13 13 0 0 0,0-13 0 0 0,0 0 0 0 0,0 14 0 0 0,-1-14 0 0 0,1 0 0 0 0,0 0 0 0 0,0 13 0 0 0,0-13 0 0 0,0 1 0 0 0,0 12 0 0 0,-1-13 0 0 0,1 0 0 0 0,0 14 0 0 0,0-14 0 0 0,0 0 0 0 0,0 13 0 0 0,-1-13 0 0 0,1 0 0 0 0,0 1 0 0 0,0 12 0 0 0,0-13 0 0 0,0 13 0 0 0,0-13 0 0 0,-1 14 0 0 0,1-14 0 0 0,0 0 0 0 0,-13 13 0 0 0,13-13 0 0 0,0 1 0 0 0,-1 12 0 0 0,1-13 0 0 0,0 13 0 0 0,0-13 0 0 0,0 14 0 0 0,-13-14 0 0 0,12 0 0 0 0,1 0 0 0 0,0 0 0 0 0,0 14 0 0 0,0-14 0 0 0,-13 0 0 0 0,26 13 0 0 0,-27-13 0 0 0,14 1 0 0 0,0-1 0 0 0,-13 0 0 0 0,12 13 0 0 0,1-13 0 0 0,-13 14 0 0 0,13-14 0 0 0,0 13 0 0 0,0-13 0 0 0,-14 13 0 0 0,14-12 0 0 0,0 12 0 0 0,-13 0 0 0 0,13-13 0 0 0,-1 0 0 0 0,-12 14 0 0 0,13-14 0 0 0,0 13 0 0 0,-27 14 0 0 0,27-27 0 0 0,0 13 0 0 0,0-13 0 0 0,-13 0 0 0 0,13 1 0 0 0,-1-1 0 0 0,-12 13 0 0 0,13-13 0 0 0,0 0 0 0 0,-14 14 0 0 0,14-14 0 0 0,0 0 0 0 0,0 0-64 0 0,0 0 64 0 0,-13 0 0 0 0,12 0 0 0 0,-12 1 0 0 0,13-1 0 0 0,0 0 0 0 0,-13 0 0 0 0,12 0 0 0 0,1 0 0 0 0,0 0 0 0 0,0 1-64 0 0,-13-1 64 0 0,13-13 0 0 0,-1 13 0 0 0,-12 0 0 0 0,13 0-64 0 0,0-13 64 0 0,-13 13 0 0 0,12-13 0 0 0,1 14 0 0 0,-13-14 0 0 0,13 13 0 0 0,0 0 0 0 0,0-13-96 0 0,-14 0 96 0 0,14 13-96 0 0,0-13 96 0 0,0 0 0 0 0,-14 13 64 0 0,14-13-64 0 0,0 13 0 0 0,-13 0 0 0 0,0-13 0 0 0,12 0 0 0 0,1 0 0 0 0,-13 0 0 0 0,13 14 0 0 0,-13-14 0 0 0,12 13 0 0 0,1-13 0 0 0,-13 0 0 0 0,13 0 0 0 0,-27 0 0 0 0,27 0 0 0 0,0 0 0 0 0,0 0 0 0 0,-13 0 0 0 0,13 0-64 0 0,-1 13 64 0 0,1-13 0 0 0,0-13 0 0 0,0 13 64 0 0,0 0-64 0 0,0 0 0 0 0,-1 0-96 0 0,1 0 96 0 0,0 0-64 0 0,0 0 64 0 0,0 0 0 0 0,0 0-64 0 0,0-13 64 0 0,-1 13 0 0 0,1 0 0 0 0,0-14 0 0 0,0 14 0 0 0,0 0 64 0 0,0 0-64 0 0,0-13 0 0 0,-1 13 0 0 0,1 0 0 0 0,0 0 0 0 0,0 0 0 0 0,0 0 0 0 0,13-13 0 0 0,-13 13 0 0 0,0 0 0 0 0,-1-13 0 0 0,1 13 0 0 0,0-13-160 0 0,0 13 96 0 0,0-13 64 0 0,0 0 0 0 0,0 13 0 0 0,-1-14 0 0 0,1 1 0 0 0,0 0 0 0 0,0 0 0 0 0,0 13 0 0 0,0-13-64 0 0,-1 13 64 0 0,1-13 0 0 0,13-1 0 0 0,-13 14 0 0 0,13-13 0 0 0,-13 13 0 0 0,0-13 0 0 0,0 13 0 0 0,13-13 0 0 0,-13-13 0 0 0,-1 26-64 0 0,1-13 64 0 0,0 13 0 0 0,13-14 0 0 0,-13 1 0 0 0,0 13 0 0 0,0-26 0 0 0,0 13 0 0 0,-1 0 0 0 0,14 0 0 0 0,-13 13 0 0 0,0-14 0 0 0,13 1 0 0 0,-13 13 0 0 0,0-26 0 0 0,0 13 0 0 0,0 0 0 0 0,-1 13 64 0 0,14-13-64 0 0,-13-1 0 0 0,13 1 0 0 0,-13 13 0 0 0,0-13 0 0 0,0 0 0 0 0,13 0 0 0 0,-13 0 0 0 0,0 0 0 0 0,-1-1 0 0 0,1-12 0 0 0,0 26 0 0 0,13-13 0 0 0,-13 0 0 0 0,0 0 0 0 0,0-14 0 0 0,-1 14 0 0 0,1 0 0 0 0,13 0-64 0 0,-13 0 64 0 0,13 0 0 0 0,-13 13 0 0 0,13-14 0 0 0,-13 1 0 0 0,13 0 0 0 0,-13 13 0 0 0,13-26 0 0 0,0 13 0 0 0,-13 13 0 0 0,13-13 0 0 0,-14-1 0 0 0,14 1 0 0 0,-13 0 0 0 0,13 0 0 0 0,-13 0 64 0 0,13 0-64 0 0,-13 13 0 0 0,13-13 0 0 0,-13-1 0 0 0,13 1 0 0 0,-13 13 0 0 0,13-13 0 0 0,-13 0 0 0 0,13 0 0 0 0,-14 0 0 0 0,14 0 0 0 0,-13-1 0 0 0,13 1 0 0 0,-13 13-96 0 0,13-13 96 0 0,0 0 0 0 0,0 0 0 0 0,-13 13 0 0 0,13-13 0 0 0,-13-1 0 0 0,13 1 0 0 0,-13 0 0 0 0,13 0 0 0 0,0 0 0 0 0,-13 13 64 0 0,13-13-64 0 0,0-14 0 0 0,-14 14 0 0 0,14 0 0 0 0,-13 13 0 0 0,13-13-64 0 0,0 0 64 0 0,0 0 0 0 0,0 0 0 0 0,-13 13 0 0 0,13-14 0 0 0,0 1 0 0 0,0 0 0 0 0,-13 0 0 0 0,13 0 0 0 0,0 0 0 0 0,0 0 64 0 0,-13 13-64 0 0,13-14 0 0 0,0 1 0 0 0,0 0 0 0 0,-13 0 0 0 0,13 0 0 0 0,0 0 0 0 0,0 0 0 0 0,-13-1 0 0 0,13-12 0 0 0,-14 13 64 0 0,14 0-64 0 0,0 0 0 0 0,-13 13 0 0 0,13-14 0 0 0,0 1 0 0 0,-13 0 0 0 0,13 0 0 0 0,0 0 0 0 0,-13 0 0 0 0,13 0 0 0 0,0-1 0 0 0,0 1 0 0 0,-13 0 0 0 0,13 0 0 0 0,0 0 0 0 0,0 0 0 0 0,0 0 0 0 0,0-1 0 0 0,-13 1 0 0 0,13 0 0 0 0,0 0 0 0 0,0 0 0 0 0,0 0 0 0 0,0 0 0 0 0,0-1 0 0 0,0 1 0 0 0,-14 0 0 0 0,14 0 0 0 0,0 0 0 0 0,0 0 0 0 0,0 0 0 0 0,0-1 0 0 0,0 1 0 0 0,0 0 0 0 0,0 0-64 0 0,0 0 64 0 0,0 0 0 0 0,0-1 0 0 0,0 1 0 0 0,0 0 0 0 0,0 0 0 0 0,0 0 0 0 0,0 0 0 0 0,0 0 0 0 0,0-1 0 0 0,0-12 0 0 0,0 13 0 0 0,0 0 0 0 0,0-13 0 0 0,0 12 0 0 0,0 1 0 0 0,0 0 0 0 0,0 0 0 0 0,0 0 64 0 0,0 0-64 0 0,0 0-64 0 0,0-1 64 0 0,0 1 0 0 0,14 13 0 0 0,-14-13 0 0 0,0 0 64 0 0,0 0-64 0 0,0 0 0 0 0,0 0 0 0 0,0-1 0 0 0,0-12 0 0 0,0 13 0 0 0,13-13 0 0 0,-13 12-64 0 0,0 1 64 0 0,0 0 0 0 0,0 0 0 0 0,13 0 0 0 0,-13 0 0 0 0,0 0 0 0 0,0-1 0 0 0,0 1 0 0 0,0 0 0 0 0,0 0 0 0 0,0 0 0 0 0,0 0 0 0 0,0-14 0 0 0,0 14 0 0 0,13 0 0 0 0,-13 0 0 0 0,0 0 0 0 0,0 0 0 0 0,0 0 0 0 0,0-1 0 0 0,13 1 0 0 0,-13 0 0 0 0,0 0 0 0 0,0 0 0 0 0,0 0 64 0 0,0 0-64 0 0,0-1 0 0 0,0 1 0 0 0,0 0 0 0 0,0 0 0 0 0,13 13 0 0 0,-13-13 0 0 0,0 0 0 0 0,0-1 0 0 0,0 1 0 0 0,0 0 0 0 0,0 0 0 0 0,14 0 0 0 0,-14 0 0 0 0,0 0 0 0 0,0-1 0 0 0,0 1 0 0 0,0 0 0 0 0,0 0 0 0 0,13 0-64 0 0,-13 0 64 0 0,0 0 0 0 0,0-1 0 0 0,0 1 0 0 0,0 0 0 0 0,13 13 0 0 0,-13-13 0 0 0,0 0 0 0 0,0 0 0 0 0,0 0 0 0 0,13-1 0 0 0,-13 1 0 0 0,0 0 0 0 0,0 0 64 0 0,0 0-64 0 0,0 0 0 0 0,13 13 0 0 0,-13-13 0 0 0,0-1 0 0 0,0 1 0 0 0,0 0 0 0 0,0 0 0 0 0,13 0 0 0 0,-13 0 0 0 0,0-1 0 0 0,0 1 64 0 0,0 0 0 0 0,0 0 64 0 0,13-13-128 0 0,-13 13 0 0 0,0-1 0 0 0,14 14 0 0 0,-14-13 0 0 0,0 0 0 0 0,13 0 0 0 0,-13 0 0 0 0,0 0 0 0 0,13 0 0 0 0,-13-1 0 0 0,0 1 0 0 0,0 0 0 0 0,13 0 0 0 0,-13 0 0 0 0,0 0-64 0 0,13 0 64 0 0,-13-1 0 0 0,0 1 0 0 0,0 0 0 0 0,13 0 0 0 0,-13 0 64 0 0,0 0-64 0 0,13 13 0 0 0,-13-13 0 0 0,0-1-64 0 0,0-12 64 0 0,14 26 0 0 0,-14-13 0 0 0,0 0 0 0 0,0 0 0 0 0,13-1 0 0 0,-13 1 0 0 0,0 0 0 0 0,0 0 0 0 0,0 0 0 0 0,0 0 0 0 0,0 0 0 0 0,0-1 0 0 0,13 1 0 0 0,-13 0 0 0 0,0 0 0 0 0,0 0 0 0 0,0 0 0 0 0,0 0 0 0 0,0-1 0 0 0,13 1 0 0 0,-13-13 0 0 0,0 13 0 0 0,13 13 0 0 0,-13-13 64 0 0,0 0-64 0 0,0-1 0 0 0,0 1 0 0 0,13 0 0 0 0,-13 0 0 0 0,0 0 0 0 0,0 0 64 0 0,0 0-64 0 0,13-1 0 0 0,-13 1 0 0 0,0 0 0 0 0,0 0 0 0 0,14 0 0 0 0,-14 0 0 0 0,0 0 0 0 0,0-1 0 0 0,0 1 0 0 0,0 0 0 0 0,13 0 0 0 0,-13 0 0 0 0,0 0 0 0 0,0-1 96 0 0,0 1-96 0 0,0 0 0 0 0,13 0 0 0 0,-13-13 0 0 0,0 13 0 0 0,0-1 0 0 0,0 1 0 0 0,13 0 0 0 0,-13 0 0 0 0,0 0 0 0 0,0 0 0 0 0,0 0 0 0 0,0-1 0 0 0,0 1 0 0 0,13 13 0 0 0,-13-13 0 0 0,0 0 0 0 0,0 0 0 0 0,0 0 0 0 0,0 0 0 0 0,0-1 0 0 0,0 1 0 0 0,0 0 0 0 0,0 0 0 0 0,13 0 0 0 0,-13 0 0 0 0,0 0 0 0 0,0-1 0 0 0,13-12 0 0 0,-13 13 0 0 0,0 0 0 0 0,0 0 0 0 0,0-1 0 0 0,14-12 0 0 0,-14 13 0 0 0,0 0 0 0 0,0 0 0 0 0,0 0 0 0 0,0-1 0 0 0,0 1 0 0 0,13 0 0 0 0,-13 0 0 0 0,0 0 0 0 0,0 0 0 0 0,0-14 0 0 0,0 14 0 0 0,0-13 0 0 0,0 13 0 0 0,0 0 0 0 0,13 13 0 0 0,-13-27 0 0 0,0 14 0 0 0,0 0 0 0 0,0 0 0 0 0,0 0 0 0 0,0 0 0 0 0,0 0 0 0 0,0-1 0 0 0,0 1 0 0 0,0 0 64 0 0,0 0-64 0 0,0 0 0 0 0,0 0 0 0 0,13-1 0 0 0,-13 1 0 0 0,0-13 0 0 0,0 13 0 0 0,0 0 0 0 0,0 0 0 0 0,0-1 0 0 0,0 1 0 0 0,0 0 0 0 0,0 0 0 0 0,0 0 0 0 0,0 0 0 0 0,0 0 0 0 0,0-1 0 0 0,0 1 0 0 0,0 0 0 0 0,0 0 0 0 0,0 0 0 0 0,0 0 0 0 0,0 0 0 0 0,0-1 0 0 0,0 1 0 0 0,0 0 0 0 0,0 0 0 0 0,0 0 0 0 0,0 0 0 0 0,0 0 0 0 0,0-1 0 0 0,0 1 0 0 0,0 0 0 0 0,0 0 0 0 0,0 0 0 0 0,0 0 0 0 0,0-1 0 0 0,0 1 0 0 0,0 0 0 0 0,0 0 0 0 0,13 0 0 0 0,-13 0 0 0 0,0 0 0 0 0,0-1 0 0 0,0 1 0 0 0,0 0 0 0 0,0 0 0 0 0,13 0 0 0 0,-13 0 0 0 0,0 0 0 0 0,0-1 0 0 0,14 1 0 0 0,-14 0 0 0 0,0 0 0 0 0,13 0 0 0 0,-13 0 0 0 0,0 0 0 0 0,0-1 0 0 0,0 1 0 0 0,13 0 0 0 0,-13 0 0 0 0,0 0 0 0 0,13 0 0 0 0,-13-14 0 0 0,0 14 0 0 0,13 13 0 0 0,-13-13 0 0 0,0 0 0 0 0,13 0 0 0 0,-13 0 0 0 0,13-14 0 0 0,-13 14 0 0 0,14 0 0 0 0,-14 0 0 0 0,0 0 0 0 0,13 0 0 0 0,-13-1 0 0 0,13 1 0 0 0,-13 0 0 0 0,13 0 0 0 0,-13 0 0 0 0,13 0 0 0 0,-13 0 0 0 0,0-1 0 0 0,0 1 0 0 0,13 0 0 0 0,-13 0 0 0 0,13 0 0 0 0,-13 0 0 0 0,0 0 0 0 0,14-1 0 0 0,-14 1 0 0 0,13-13 0 0 0,-13 13 0 0 0,13 0 0 0 0,-13 0 0 0 0,13-14 0 0 0,0 14 0 0 0,-13 0 0 0 0,13 0 0 0 0,-13 0 0 0 0,13-1 0 0 0,-13 1 0 0 0,14 0 0 0 0,-14 0 0 0 0,13-13 0 0 0,-13 13 0 0 0,13-14 0 0 0,-13 14 0 0 0,13 0 0 0 0,-13 0 0 0 0,0 0 0 0 0,13 0 0 0 0,-13-14 0 0 0,13 14 0 0 0,-13 0 0 0 0,13 0 0 0 0,-13-13 0 0 0,14 12 0 0 0,-14 1 0 0 0,13 0 0 0 0,0 0 0 0 0,-13-13 0 0 0,13 13 0 0 0,0-1 0 0 0,-13-12 0 0 0,0 13 0 0 0,13 0 0 0 0,-13 0 0 0 0,14-14 0 0 0,-14 14 0 0 0,13 0 0 0 0,-13 0 0 0 0,13-13 0 0 0,-13-1 0 0 0,0 14 0 0 0,13 0 0 0 0,0-13 0 0 0,-13 13 0 0 0,13-14 0 0 0,-13 14 0 0 0,0 0 0 0 0,13-13 0 0 0,-13 13 0 0 0,14-1 0 0 0,-14-12 0 0 0,13 13 0 0 0,-13 0 0 0 0,0-13 0 0 0,13 12 0 0 0,-13 1 0 0 0,13-13 0 0 0,-13 13 0 0 0,13 0 0 0 0,-13-14 0 0 0,13 14 0 0 0,-13-13 0 0 0,0 13 0 0 0,13-14 0 0 0,-13 14 0 0 0,14-26 0 0 0,-1 26 0 0 0,-13 0 0 0 0,13-1 0 0 0,-13 1 0 0 0,13-13 0 0 0,-13 13 96 0 0,13 0-32 0 0,-13-14-64 0 0,0 14 64 0 0,13 0-64 0 0,-13-13 64 0 0,0 13-64 0 0,13 0 0 0 0,-13-1 0 0 0,14-25 0 0 0,-1 26 0 0 0,-13 0 0 0 0,13-1 0 0 0,-13-12 0 0 0,0 13 0 0 0,13 0 0 0 0,-13-13 0 0 0,0 12 0 0 0,0 1 0 0 0,13-13 0 0 0,-13 13 0 0 0,0 0 0 0 0,0 0 0 0 0,13-1 0 0 0,-13-12 0 0 0,0 0 0 0 0,13 13 64 0 0,-13 0-64 0 0,0-1 0 0 0,0 1 0 0 0,0 0 0 0 0,0 0 64 0 0,14 0-64 0 0,-14 0 0 0 0,0 0 0 0 0,0-1 0 0 0,0 1 0 0 0,13 0 64 0 0,-13 0-64 0 0,0-13 64 0 0,0-1-64 0 0,13 14 0 0 0,-13 0 0 0 0,0 0 0 0 0,0 0 0 0 0,0 0 0 0 0,0-14 0 0 0,0 14 0 0 0,13-13 0 0 0,-13 13 0 0 0,0 0 0 0 0,0-1 0 0 0,0 1 0 0 0,0 0 0 0 0,0 0 0 0 0,0 0 0 0 0,0-13 0 0 0,0 12 0 0 0,0 1 0 0 0,0-13 0 0 0,0 13 0 0 0,0 0 0 0 0,0-27 0 0 0,0 27 0 0 0,0-13 0 0 0,0 13 0 0 0,-13-14 0 0 0,13 14 0 0 0,0-13 0 0 0,0 13 0 0 0,0-14 0 0 0,0 14 0 0 0,0-13 0 0 0,0 13 0 0 0,0-13 0 0 0,-13-1 0 0 0,13 14 0 0 0,0-13 0 0 0,0 13 0 0 0,0-14 0 0 0,0 1 0 0 0,-13 0 0 0 0,13 0 0 0 0,0-1 0 0 0,0 1 0 0 0,0 13 0 0 0,0-14 0 0 0,-14 1 0 0 0,14 0 0 0 0,0 0 0 0 0,0-1 0 0 0,-13 14 0 0 0,13-26 0 0 0,0 12 0 0 0,0 1 0 0 0,0 0 0 0 0,-13-14 0 0 0,13 27 0 0 0,0-13 0 0 0,0-13 0 0 0,-13 12 0 0 0,13 1 0 0 0,0 0-64 0 0,0 12-32 0 0,-13-25 0 0 0,13-14 64 0 0,-13 1 224 0 0,13 26-96 0 0,-13-1-96 0 0,13 1 0 0 0,0 0 0 0 0,0 13 0 0 0,-14-14 0 0 0,14 1 0 0 0,0 0 0 0 0,-13-1 0 0 0,13 1 0 0 0,-13-27 0 0 0,13 1 0 0 0,0 26-128 0 0,-13-1 0 0 0,13 1 32 0 0,-13 0 96 0 0,13-1 128 0 0,0 1 0 0 0,-13-13-32 0 0,13 12-96 0 0,-13 1 0 0 0,13 0 0 0 0,-14 0 0 0 0,14-1 0 0 0,-13 1 0 0 0,13 0 0 0 0,-13-1 0 0 0,0 1 0 0 0,0-13 0 0 0,13 12 0 0 0,-13 1 0 0 0,0 0 0 0 0,-1-1-128 0 0,14 1 0 0 0,-26-26 32 0 0,13 25 224 0 0,0 1 0 0 0,13 0-32 0 0,-13-14-96 0 0,0 27 0 0 0,-1-26 0 0 0,1 12 0 0 0,13 1 0 0 0,-13 0 0 0 0,0-1 0 0 0,0 1 0 0 0,0 0 0 0 0,-1 0 0 0 0,1-1 0 0 0,13 1 0 0 0,-13 0 0 0 0,0-1-128 0 0,0 1 0 0 0,0 0 32 0 0,0-14 96 0 0,-1 14 0 0 0,1 0 0 0 0,0 0 0 0 0,0-1 0 0 0,0 1 128 0 0,0 0 0 0 0,0 12-32 0 0,-1-12-96 0 0,1 0-64 0 0,0 0 64 0 0,0-1-128 0 0,0 14 128 0 0,0-13 0 0 0,0 0 0 0 0,-1-1 0 0 0,1 1 0 0 0,0 0 0 0 0,0-1 0 0 0,0 14 0 0 0,0-13-64 0 0,0 0 64 0 0,-14 13-64 0 0,14-14 64 0 0,13 1 0 0 0,-13 0 0 0 0,0 12 0 0 0,-14-12 0 0 0,14 13 0 0 0,0-13 0 0 0,0 13 0 0 0,0-14 0 0 0,0 1 0 0 0,0 13 0 0 0,-1-13 0 0 0,1 12 0 0 0,0 1 0 0 0,0-13 0 0 0,0 13 0 0 0,-13-27 0 0 0,-1 14 0 0 0,14 13 0 0 0,0 0 0 0 0,0-13 0 0 0,-13-1 0 0 0,12 14 0 0 0,1-13 0 0 0,13 13 0 0 0,-26-1 0 0 0,13 1 0 0 0,0 0 0 0 0,0-13 0 0 0,-1 13 0 0 0,1 0 0 0 0,0-1 0 0 0,-13-12 0 0 0,13 13 0 0 0,-1 0 0 0 0,1 0 0 0 0,0 0 0 0 0,0-1 64 0 0,0 1-64 0 0,0 0 0 0 0,0 0 0 0 0,-1 0 0 0 0,-12 0 0 0 0,13 0 0 0 0,0-1 0 0 0,0 1 0 0 0,0 0 0 0 0,-1 0 0 0 0,-12 0-64 0 0,13 13 64 0 0,13-13 0 0 0,-26 0 0 0 0,13-1 0 0 0,-1 1 0 0 0,1 0 0 0 0,0 0 0 0 0,0 0 0 0 0,-13 0 0 0 0,13-1 0 0 0,-1 1 0 0 0,1 13 0 0 0,-13-26 0 0 0,13 13 0 0 0,0 0 0 0 0,-1 13 0 0 0,-12-13 0 0 0,13-1 0 0 0,-13 14 0 0 0,13-13 0 0 0,-1 0 0 0 0,1 0 0 0 0,-13 13 0 0 0,13-13 0 0 0,0 0 0 0 0,0 0 0 0 0,-1 13 0 0 0,-12-14 0 0 0,0 1 0 0 0,13 0 0 0 0,0 13 0 0 0,-1-13 0 0 0,1 0 0 0 0,0 0 0 0 0,-13 0 0 0 0,13 13 0 0 0,0-14 0 0 0,-14 1 0 0 0,1 0 0 0 0,13 0 0 0 0,0 0 0 0 0,-1 0 0 0 0,1 13 0 0 0,-13-13 0 0 0,13-1 0 0 0,0 1 0 0 0,0 0 0 0 0,-14 0 0 0 0,14 0 0 0 0,0 13 0 0 0,0-13 0 0 0,0-1 0 0 0,-14 1 0 0 0,14 0 0 0 0,0 13 0 0 0,-13-13 0 0 0,13 0 0 0 0,0 0 0 0 0,-1 0 0 0 0,1 13 0 0 0,0-14 0 0 0,0 1 0 0 0,-13 13 0 0 0,13-13 0 0 0,-1 0 0 0 0,1 0 0 0 0,0 0 0 0 0,0 13 0 0 0,-13-13 0 0 0,26-1 0 0 0,-40 1 64 0 0,27 13-128 0 0,0 0 64 0 0,0-13-96 0 0,0 13 96 0 0,-1-13 64 0 0,1 0-64 0 0,0 13 96 0 0,0 0-96 0 0,-13-13 0 0 0,13 13 0 0 0,-1-13 0 0 0,1-1 0 0 0,-13 14 0 0 0,13-13-96 0 0,0 13 96 0 0,0 0 0 0 0,-1-13 0 0 0,-12 13 0 0 0,13-13 0 0 0,0 13 64 0 0,0 0-64 0 0,0 0 0 0 0,-1-13 0 0 0,1 13 0 0 0,0 0 0 0 0,0 0 0 0 0,0-13 0 0 0,0 13 0 0 0,-14 0 0 0 0,14 0 0 0 0,-13-13 0 0 0,13 13 0 0 0,0 0 0 0 0,-1 0 0 0 0,1 0-64 0 0,0 0 64 0 0,0 0 0 0 0,0 0 64 0 0,0 0-64 0 0,0 0 0 0 0,-1 13-64 0 0,1-13 0 0 0,0 0 0 0 0,0 0 64 0 0,0 0 0 0 0,0 0 0 0 0,0 0 0 0 0,13 13 0 0 0,-14-13 0 0 0,1 0 0 0 0,0 13 0 0 0,0-13 0 0 0,0 13 0 0 0,0-13 0 0 0,0 13 0 0 0,-1-13 0 0 0,1 13 0 0 0,0-13 0 0 0,0 14 64 0 0,0-14-64 0 0,0 13 0 0 0,-1-13 0 0 0,1 13 0 0 0,0-13 0 0 0,0 13-128 0 0,0-13 64 0 0,0 13 64 0 0,0-13 0 0 0,-1 13 0 0 0,1 0 0 0 0,0 1 0 0 0,0-14 0 0 0,13 13 0 0 0,-13 0-64 0 0,0-13 64 0 0,13 13 64 0 0,-13 0-64 0 0,-1 0 96 0 0,1 0-96 0 0,0 1 0 0 0,0-1 0 0 0,13 0 0 0 0,-13-13-96 0 0,13 13 96 0 0,-13 0 0 0 0,0 0 64 0 0,-1 0-64 0 0,14 1 0 0 0,-13-1 0 0 0,0 0 0 0 0,0 0 0 0 0,0 0 0 0 0,0 0 0 0 0,13 1 0 0 0,-13-14 0 0 0,13 13 0 0 0,-14 0 0 0 0,14 0 0 0 0,0 0 0 0 0,-13-13 0 0 0,13 13 0 0 0,-13 0 0 0 0,13 1 0 0 0,-13-14 0 0 0,13 13 0 0 0,0 0 0 0 0,0 0 0 0 0,-13 0 0 0 0,0 0 64 0 0,13 0 0 0 0,0 1-64 0 0,-14-1 0 0 0,14 0 0 0 0,-13 0 0 0 0,13 0 0 0 0,0 0-64 0 0,-13 0-64 0 0,13 1 224 0 0,-13-1-32 0 0,13 0 0 0 0,0 0-64 0 0,-13 0 0 0 0,13 0 0 0 0,0 0 0 0 0,-13-13-96 0 0,13 14 32 0 0,-13-1 0 0 0,13 0 64 0 0,-14 0 64 0 0,14 0-64 0 0,0 0 0 0 0,0 1 64 0 0,0-1-64 0 0,-13-13 0 0 0,13 13 0 0 0,-13 0 0 0 0,13 0 0 0 0,0 0 0 0 0,-13 0 0 0 0,0 1 0 0 0,13-1 0 0 0,-13 0 0 0 0,13 0 0 0 0,0 0 0 0 0,-13 13 0 0 0,13 1 0 0 0,-14-14 0 0 0,14 0 0 0 0,-13 0 0 0 0,13 13 0 0 0,-13 1 64 0 0,13-14 32 0 0,-13 0-96 0 0,13 0-96 0 0,0 0 0 0 0,0 0 0 0 0,0 1 96 0 0,0-1 0 0 0,-13 0 0 0 0,13 0 0 0 0,0 0 96 0 0,0 0-32 0 0,0 1 0 0 0,-13-1-64 0 0,13 0 0 0 0,0 0 0 0 0,0 0-96 0 0,0 0 96 0 0,0 0-64 0 0,0 1 64 0 0,-13-1-64 0 0,13 0 64 0 0,0 0 64 0 0,0 0-64 0 0,0 0 0 0 0,0 0 0 0 0,0 1 0 0 0,-14-1 0 0 0,14 0 0 0 0,0 0 0 0 0,0 0 0 0 0,0 0 0 0 0,-13 14 0 0 0,13-14 64 0 0,0 0 0 0 0,0 0-64 0 0,0 0 64 0 0,-13 0-64 0 0,13 0 64 0 0,0 1-64 0 0,0-1 0 0 0,0 0 0 0 0,0 0 0 0 0,0 0 0 0 0,0 0 0 0 0,0 1 0 0 0,0-1 0 0 0,-13 0 0 0 0,13 0 0 0 0,0 0 0 0 0,0 0 0 0 0,0 0 0 0 0,-13 1 0 0 0,13-1 0 0 0,0 0 0 0 0,0 0 0 0 0,0 0-64 0 0,0 0 64 0 0,-13 0 0 0 0,13 1 0 0 0,0-1 0 0 0,0 0 0 0 0,0 13 0 0 0,-13 0 0 0 0,13-12 0 0 0,0-1 0 0 0,0 0 0 0 0,0 0 0 0 0,0 0 0 0 0,0 0-64 0 0,0 0 64 0 0,0 1 64 0 0,0-1-64 0 0,0 0 0 0 0,0 0 0 0 0,0 0 0 0 0,-14 0 0 0 0,14 1 0 0 0,0-1 0 0 0,0 13-64 0 0,0-13 64 0 0,0 0 0 0 0,0 0 0 0 0,0 1 0 0 0,0-1 0 0 0,0 0 0 0 0,0 0 0 0 0,0 0 0 0 0,-13 0 64 0 0,13 0-64 0 0,0 1 0 0 0,0-1 0 0 0,0 0 0 0 0,0 0 0 0 0,0 0 0 0 0,0 0 0 0 0,0 0 0 0 0,0 1-64 0 0,0-1 64 0 0,0 0 64 0 0,0 13-64 0 0,0-13 0 0 0,0 0-64 0 0,0 1 64 0 0,0-1 0 0 0,0 0 0 0 0,0 0 0 0 0,0 0 0 0 0,0 0 0 0 0,0 1 64 0 0,0-1-64 0 0,0 0 0 0 0,0 0 0 0 0,0 0 0 0 0,0 0 0 0 0,0 0 0 0 0,0 1 0 0 0,0-1 0 0 0,0 0 0 0 0,0 13 0 0 0,0-13 0 0 0,0 0 0 0 0,0 14 0 0 0,0-14 0 0 0,0 0 0 0 0,0 0 0 0 0,0 0 0 0 0,0 0 0 0 0,13 1 0 0 0,-13-1 0 0 0,0 26 64 0 0,0-26-64 0 0,0 0 0 0 0,0 1 0 0 0,0-1 0 0 0,0 13 0 0 0,0-13 0 0 0,0 0 0 0 0,0 1 0 0 0,0-1 0 0 0,0 13 0 0 0,0-13 0 0 0,0 0 0 0 0,0 0 0 0 0,0 1 0 0 0,0-1 0 0 0,0 13 0 0 0,0-13 0 0 0,0 0 0 0 0,0 27 0 0 0,0-27 0 0 0,0 13 0 0 0,0 14 64 0 0,0-27-64 0 0,0 13 64 0 0,14-13-64 0 0,-14 0 0 0 0,0 14 0 0 0,0-14-128 0 0,0 0 64 0 0,0 13 64 0 0,0 14 64 0 0,13-27 32 0 0,-13 13-96 0 0,0 0 64 0 0,0-12-64 0 0,0 12 64 0 0,0-13-64 0 0,0 0 0 0 0,13 13 0 0 0,-13 1 0 0 0,0-14 0 0 0,0 13 0 0 0,0-13 0 0 0,0 14 64 0 0,13-14-64 0 0,-13 13 0 0 0,0 0-96 0 0,0-13 96 0 0,0 14 0 0 0,0-14 0 0 0,13 13 0 0 0,-13-13 0 0 0,0 14-96 0 0,0-1 96 0 0,0-13-96 0 0,0 13 32 0 0,13-12 64 0 0,-13 12 0 0 0,0 0 0 0 0,0 0 0 0 0,0-12 0 0 0,0 12 128 0 0,13-13-32 0 0,-13 13 32 0 0,0-13-128 0 0,14 14 0 0 0,-14-1 0 0 0,0 0 0 0 0,13 1 0 0 0,-13 12 0 0 0,0-13 0 0 0,13 1 0 0 0,-13-1 0 0 0,0-13 0 0 0,13 13 0 0 0,-13 14-96 0 0,0-27 32 0 0,0 13-32 0 0,0-13 0 0 0,13 14 192 0 0,-13-14 32 0 0,0 13 0 0 0,0-13 0 0 0,0 0-128 0 0,13 14 0 0 0,-13-1 0 0 0,0-13 0 0 0,0 0 0 0 0,13 14 0 0 0,-13-1 0 0 0,0-13 0 0 0,0 13 0 0 0,14-13 0 0 0,-14 1 0 0 0,0 12 0 0 0,0-13 0 0 0,0 0 0 0 0,0 14 0 0 0,0-14 0 0 0,0 13 0 0 0,0-13 0 0 0,0 13 0 0 0,0-12 0 0 0,13-1 64 0 0,-13 13 64 0 0,0-13 32 0 0,0 13-32 0 0,13 14-352 0 0,-13-27 128 0 0,0 0 96 0 0,0 13 256 0 0,0 1-160 0 0,13-14-96 0 0,-13 0 0 0 0,0 0 0 0 0,0 0 0 0 0,0 0 0 0 0,0 1 0 0 0,0-1 0 0 0,0 0 0 0 0,0 0 0 0 0,0 0-128 0 0,0 0 0 0 0,0 1 32 0 0,0-1 96 0 0,0 0 0 0 0,0 13 0 0 0,0 0 0 0 0,0-12 0 0 0,0-1 0 0 0,0 26 0 0 0,0-26 128 0 0,0 14 0 0 0,0-14-32 0 0,0 0-96 0 0,0 13 0 0 0,0-13 0 0 0,0 14 0 0 0,0-14 0 0 0,0 13 0 0 0,0-13 0 0 0,0 13 0 0 0,0-12 0 0 0,0 12 0 0 0,0-13 0 0 0,0 13 0 0 0,0-12 0 0 0,0 12 0 0 0,0-13 0 0 0,0 13 0 0 0,13 1 0 0 0,-13-14-96 0 0,0 0 0 0 0,0 13 32 0 0,0-13 64 0 0,0 14 0 0 0,0-14 0 0 0,0 13 0 0 0,0 0 0 0 0,0-13 96 0 0,0 14 0 0 0,0-1-32 0 0,0-13-64 0 0,0 13 0 0 0,0 1 0 0 0,0 12 0 0 0,0-12 0 0 0,0-14 0 0 0,0 13 0 0 0,13 0 0 0 0,-13 1 0 0 0,0-14 0 0 0,0 26 0 0 0,0-13-96 0 0,0 1 0 0 0,0-14 32 0 0,0 13 64 0 0,0-13 0 0 0,0 14 0 0 0,0-14 0 0 0,0 13 0 0 0,0 0 96 0 0,0 1 0 0 0,0-14-32 0 0,0 13-64 0 0,0 0 0 0 0,0-12 0 0 0,0 12 0 0 0,0 0 0 0 0,0 0 0 0 0,0-12 0 0 0,0 12 0 0 0,13 0 0 0 0,-13-13 0 0 0,0 14 0 0 0,0-1 0 0 0,0-13 0 0 0,0 13-96 0 0,0 1 0 0 0,0-14 32 0 0,0 0 64 0 0,0 13 0 0 0,0-13 0 0 0,0 14 0 0 0,0-14 0 0 0,0 13 0 0 0,0-13 0 0 0,0 14 0 0 0,0-1 0 0 0,0-13 0 0 0,0 13 0 0 0,0 1 0 0 0,0-14 64 0 0,0 13 0 0 0,0-13 0 0 0,0 13 0 0 0,0-12-64 0 0,0-1 0 0 0,0 13 0 0 0,0-13 0 0 0,0 13 0 0 0,0 1 0 0 0,0-1 0 0 0,0-13 0 0 0,0 0 0 0 0,0 14-96 0 0,14-1 96 0 0,-14-13 0 0 0,0 13 0 0 0,0-12 0 0 0,0-1 0 0 0,0 0 0 0 0,0 13 0 0 0,0-13 0 0 0,0 0 0 0 0,0 14 0 0 0,0-14 0 0 0,0 0 0 0 0,0 13 96 0 0,0-13 0 0 0,0 1-32 0 0,0 12 32 0 0,0-13-96 0 0,0 13 0 0 0,0-13 0 0 0,0 14 0 0 0,13-1 0 0 0,-13-13 0 0 0,0 13 0 0 0,0-12 0 0 0,0 12 0 0 0,0 0 0 0 0,0 1 0 0 0,0-14 0 0 0,0 13-64 0 0,0-13 64 0 0,0 13-128 0 0,0 1 128 0 0,0 12 0 0 0,0-13 0 0 0,0-12 0 0 0,13 12 96 0 0,-13 0-96 0 0,0 0 96 0 0,0 1-96 0 0,0-1 0 0 0,0 0 0 0 0,0 27 0 0 0,0-27 0 0 0,0 1 0 0 0,0-1 0 0 0,0 0 0 0 0,0 0 0 0 0,0 1-96 0 0,0-1 96 0 0,0 0 0 0 0,0 1 0 0 0,0-1 0 0 0,0 0 0 0 0,0-13 0 0 0,0 14 0 0 0,0-1 0 0 0,0 0 0 0 0,0 0 0 0 0,0 1 0 0 0,0-1 0 0 0,0 0 0 0 0,0 1 0 0 0,0-1 64 0 0,13 0-64 0 0,-13 1 96 0 0,0-1-96 0 0,0-13 0 0 0,0 13 0 0 0,0 1 0 0 0,0-1 0 0 0,0 0 0 0 0,0 0-96 0 0,0 1 96 0 0,0-1 0 0 0,0 0 0 0 0,0-13 0 0 0,0 14 0 0 0,0-1 0 0 0,-13 0 0 0 0,13 1 0 0 0,0-1 0 0 0,0 0 0 0 0,0 1 0 0 0,0-14 0 0 0,0 13 0 0 0,0 0 0 0 0,0 1 0 0 0,0-1 0 0 0,-13 0 96 0 0,13 0-96 0 0,0 1 0 0 0,0 12 0 0 0,0-13-96 0 0,0-12 96 0 0,0 12 0 0 0,0 0 0 0 0,-13 0 0 0 0,13 1 0 0 0,0-1 0 0 0,0 0 0 0 0,0 1 0 0 0,0-1 0 0 0,0 13 0 0 0,0-12 0 0 0,-14-1 0 0 0,14 0 0 0 0,0 1 0 0 0,0 12 0 0 0,0-13 0 0 0,0 1 0 0 0,0-1 0 0 0,0 0 0 0 0,0 14 0 0 0,-13-14 0 0 0,13 0 64 0 0,0 1-64 0 0,0-1 0 0 0,0 13 0 0 0,-13-12 64 0 0,13-1-64 0 0,0 0 0 0 0,0 0 0 0 0,0 14 64 0 0,0-14-64 0 0,0 0 0 0 0,-13 1 0 0 0,13-1 0 0 0,0 0 0 0 0,0 1 64 0 0,0 12-64 0 0,-13 14 0 0 0,13-1 0 0 0,0-25 64 0 0,0-1-64 0 0,0 0 96 0 0,-13 14-96 0 0,13-14 0 0 0,0 0-96 0 0,0 0 96 0 0,-13 14 0 0 0,13-14 0 0 0,0 0 0 0 0,0 1 0 0 0,0-1 0 0 0,0 0 0 0 0,-14 1 0 0 0,14 12 0 0 0,0-13 0 0 0,0 1 0 0 0,-13-1 64 0 0,13 0-64 0 0,0 1 0 0 0,0-1 0 0 0,0 0 0 0 0,0 0 0 0 0,-13 1 0 0 0,13 38 0 0 0,-13-12 0 0 0,13-27 0 0 0,0 1 0 0 0,0-1 0 0 0,-13 0 0 0 0,13 1 0 0 0,0-1 0 0 0,-13 0 0 0 0,13 14 0 0 0,0-14 0 0 0,0 0 0 0 0,-13 27 0 0 0,13-27 0 0 0,0 13 0 0 0,-14-12 0 0 0,14-1 0 0 0,0 0 0 0 0,0 1 0 0 0,-13 12 0 0 0,13-13 0 0 0,0 1 0 0 0,0-1 0 0 0,0 0 0 0 0,-13 1 64 0 0,13-1-64 0 0,0 0 0 0 0,-13 27 0 0 0,13-14 0 0 0,0-13 0 0 0,-13 1 64 0 0,13-1-64 0 0,0 0 0 0 0,-13 1 0 0 0,13-1 0 0 0,0 0 0 0 0,-13-13 0 0 0,13 14 0 0 0,0-1 0 0 0,-14-13 0 0 0,14 13 0 0 0,0 1 0 0 0,-13-1 0 0 0,13 0 0 0 0,-13 1 0 0 0,13-1 0 0 0,0-13 0 0 0,-13 13 0 0 0,13 1 0 0 0,-13-14 0 0 0,13 13 0 0 0,-13 14 96 0 0,13-14-96 0 0,-14-13 0 0 0,1 13 0 0 0,13 1 64 0 0,0-14-64 0 0,-13 13 0 0 0,13-13 0 0 0,-13 13 0 0 0,0-12 0 0 0,13 12 0 0 0,0-13 0 0 0,-13 13 0 0 0,0-13 0 0 0,13 14 0 0 0,-14-14 0 0 0,14 13 0 0 0,-13-13 0 0 0,13 14 0 0 0,-13-1 0 0 0,0-13 64 0 0,13 13-64 0 0,-13-12 0 0 0,0 12 0 0 0,13-13 0 0 0,-13 0 0 0 0,-1 13 0 0 0,14-12 0 0 0,-13-1 0 0 0,13 0 0 0 0,-13 0 0 0 0,0 13 0 0 0,0-26 0 0 0,13 13 0 0 0,-13 14 0 0 0,13-14 0 0 0,-13 0 0 0 0,-1 0 0 0 0,14 0 0 0 0,-13-13 0 0 0,0 13 0 0 0,13 1 0 0 0,-13-1 0 0 0,0 0 0 0 0,0 0 0 0 0,13 0 0 0 0,-13 0 0 0 0,-1 0 0 0 0,14 1 0 0 0,-13-1 0 0 0,0 0 0 0 0,0 0 0 0 0,0 0 0 0 0,0 0 0 0 0,-14 14 0 0 0,14-14 0 0 0,0-13 0 0 0,0 13 0 0 0,0 0 0 0 0,0 0 0 0 0,-1 0 0 0 0,1-13 0 0 0,0 14 0 0 0,0-14 0 0 0,0 13 0 0 0,0 0 0 0 0,0-13 0 0 0,-1 13 0 0 0,1-13 0 0 0,0 13 0 0 0,0-13 0 0 0,0 13 0 0 0,0 0 0 0 0,0-13 0 0 0,-1 14 0 0 0,1-14-64 0 0,0 13 64 0 0,-13-13 0 0 0,0 13 0 0 0,12-13 0 0 0,1 13-64 0 0,0-13 64 0 0,-13 0 0 0 0,13 13 0 0 0,0-13 0 0 0,-1 13 0 0 0,-12-13 0 0 0,13 0 0 0 0,0 0 0 0 0,0 13 0 0 0,-14-13 0 0 0,1 14-64 0 0,13-14 64 0 0,0 0 0 0 0,-14 0 0 0 0,14 13 0 0 0,0-13 0 0 0,0 0 0 0 0,0 0 0 0 0,0 13 0 0 0,0-13 0 0 0,-1 0 0 0 0,1 0 0 0 0,-13 0 0 0 0,13 0 0 0 0,0 0-64 0 0,0 0 64 0 0,-1 0 0 0 0,1 0 0 0 0,0 0 0 0 0,0 0 0 0 0,0 0 0 0 0,0 0 0 0 0,0 0 0 0 0,-14 0-64 0 0,-12 0 64 0 0,12 0 0 0 0,14 0 0 0 0,0 0 0 0 0,0-13-64 0 0,0 13 64 0 0,0 0 0 0 0,0-13 0 0 0,-14 13 0 0 0,14 0 0 0 0,-13 0 0 0 0,0-14-64 0 0,12 14 64 0 0,1 0 0 0 0,0-13 0 0 0,0 13-64 0 0,0 0 64 0 0,0 0 0 0 0,0 0 0 0 0,-1-13 0 0 0,1 0 0 0 0,0 13 0 0 0,0 0 0 0 0,0-13-64 0 0,0 13 64 0 0,-14 0 0 0 0,14-13 0 0 0,0 13 0 0 0,-26-27 0 0 0,25 27 0 0 0,1 0 0 0 0,-13 0 0 0 0,13-13 0 0 0,-13 13 0 0 0,12-13 0 0 0,-25 0-96 0 0,26 13 96 0 0,0-13 0 0 0,0 13 0 0 0,-1-13 0 0 0,-12 0 0 0 0,13 13 0 0 0,0-14 0 0 0,0 14 0 0 0,0-13 0 0 0,-1 13 0 0 0,-12-13-64 0 0,13 0 64 0 0,0 13 0 0 0,0-13 0 0 0,0 0 0 0 0,-1 0 0 0 0,1 13-64 0 0,0-14 64 0 0,0 1 0 0 0,0 0 0 0 0,0 13 0 0 0,-1-13 0 0 0,1 0 0 0 0,0 0-64 0 0,0 13 64 0 0,0-14 0 0 0,0 1 0 0 0,0 13 0 0 0,13-13 0 0 0,-14 13 0 0 0,1-13 0 0 0,0 0 0 0 0,0 13 0 0 0,-13-13 96 0 0,13 0-32 0 0,-1-1-64 0 0,1 1 0 0 0,0 0 0 0 0,0 0-96 0 0,0 0 0 0 0,0 0 32 0 0,0 13 64 0 0,-1-13 0 0 0,14-1 0 0 0,-13 1 0 0 0,0 0 0 0 0,0 0 0 0 0,0 0 0 0 0,0 0 0 0 0,0 0 0 0 0,13-1 0 0 0,-14 14 0 0 0,1-13 0 0 0,13 0 0 0 0,-13 0 0 0 0,0 0 0 0 0,13 0 0 0 0,-13 0 0 0 0,0-14 0 0 0,-1 27 0 0 0,1-26 0 0 0,13 13-128 0 0,-13 0 64 0 0,0-1-32 0 0,13 1 96 0 0,-13 0 0 0 0,13 0-64 0 0,-13 0 64 0 0,0 0 0 0 0,13 0 0 0 0,-14-1 0 0 0,14 1 0 0 0,-13 0 0 0 0,0 0 0 0 0,13 0 0 0 0,-13-13 0 0 0,0 12 0 0 0,13 1 0 0 0,-13 0 0 0 0,13 0-64 0 0,-13 0 64 0 0,13 0 0 0 0,0 0 0 0 0,-14-1 64 0 0,1 1 32 0 0,13 0 32 0 0,-13 0 0 0 0,13 0-128 0 0,-13 0 0 0 0,13-14 0 0 0,0 14 0 0 0,-13 0 0 0 0,13-13 0 0 0,-13 26 0 0 0,0-13 0 0 0,13-1-96 0 0,0 1-32 0 0,-14 0 0 0 0,14 0 0 0 0,-13 0 128 0 0,13-13 0 0 0,0 12 0 0 0,-13 1 0 0 0,13 0 0 0 0,0 0 0 0 0,0 0 0 0 0,-13 0 0 0 0,13 0 0 0 0,0-14 0 0 0,-13 14 0 0 0,13 0-64 0 0,0 0 64 0 0,-13 0 0 0 0,13-14 0 0 0,0 14 0 0 0,0 0 0 0 0,-13 0 0 0 0,13 0 0 0 0,0 0 0 0 0,0 0 0 0 0,0-1 0 0 0,0 1 0 0 0,0 0 0 0 0,-14-13 96 0 0,14 13 32 0 0,0-1 32 0 0,0 1-32 0 0,0-13-128 0 0,0 13 0 0 0,0 0 0 0 0,0 0 0 0 0,0-1 0 0 0,0 1 0 0 0,0 0 0 0 0,0 0 0 0 0,0-13-64 0 0,0 13-32 0 0,0-1-32 0 0,0 1 0 0 0,-13 0 128 0 0,13 0-64 0 0,0 0 64 0 0,0 0-64 0 0,0 0 64 0 0,0-14 0 0 0,0 14 0 0 0,0 0 0 0 0,0 0 0 0 0,0-13 0 0 0,0 12 0 0 0,0 1 0 0 0,0 0 0 0 0,0 0 0 0 0,0 0 0 0 0,0-14 0 0 0,0 14 0 0 0,0-13 0 0 0,0 13 0 0 0,0 0-128 0 0,0 0 32 0 0,0-1 0 0 0,0-12 0 0 0,13 13 96 0 0,-13-26 0 0 0,0 25 0 0 0,0 1 0 0 0,0-13 0 0 0,14 13 0 0 0,-14 0 0 0 0,0-14 0 0 0,0 14 128 0 0,0 0-32 0 0,0-13 0 0 0,0 0-96 0 0,13 12 0 0 0,-13-12 0 0 0,0 13 0 0 0,0-13 0 0 0,13-14 0 0 0,-13 27 0 0 0,0 0 0 0 0,13-13 0 0 0,-13 12 0 0 0,0-12 0 0 0,13 13 0 0 0,-13-13-128 0 0,0 13 32 0 0,0-14 0 0 0,13 14 96 0 0,-13-13 0 0 0,0 13 0 0 0,0-14 0 0 0,13 14 0 0 0,-13-13 0 0 0,0 0 0 0 0,14 13 0 0 0,-14-14 0 0 0,13 1 128 0 0,-13 13-64 0 0,13-14 32 0 0,-13 1-96 0 0,13 13 0 0 0,-13-13 0 0 0,0-1 0 0 0,13 1 0 0 0,-13 13 0 0 0,13-13 0 0 0,-13 13 0 0 0,13-14 0 0 0,1 1-128 0 0,-14 13 64 0 0,0-13-32 0 0,13-1 96 0 0,-13 1 0 0 0,0 13 0 0 0,13-40 0 0 0,0 27 0 0 0,0 0 0 0 0,-13-1 0 0 0,13 1 0 0 0,0-13 0 0 0,-13 12 0 0 0,14 1 0 0 0,-14 13 128 0 0,13-13-64 0 0,-13-1 32 0 0,13 14-96 0 0,0-13 0 0 0,-13 0 0 0 0,0 12 0 0 0,13-12 0 0 0,0 0 0 0 0,-13 13 0 0 0,13-14 0 0 0,-13 1 0 0 0,14 0 0 0 0,-1 13 0 0 0,-13-14 0 0 0,13 1-96 0 0,-13 0 32 0 0,13-1 0 0 0,-13 14 0 0 0,26-66 192 0 0,-12 53-128 0 0,-1 0 64 0 0,-13 0-64 0 0,13-1 0 0 0,0-12 0 0 0,-13 13 0 0 0,13 12 0 0 0,0-12 0 0 0,-13 0 0 0 0,13-14 0 0 0,-13 14 0 0 0,14 0 0 0 0,-1-1 0 0 0,-13 1 0 0 0,13 0-96 0 0,0 0 96 0 0,-13-1-96 0 0,13 1 96 0 0,0 0 0 0 0,-13-1 96 0 0,13 1-96 0 0,1 0 64 0 0,-1-14-64 0 0,-13 14 0 0 0,13 0 0 0 0,-13 0 96 0 0,26-40-32 0 0,-26 39-64 0 0,13 1 0 0 0,0 0 0 0 0,-13-14 0 0 0,14 14 0 0 0,-14 0 0 0 0,13-14 0 0 0,0 14 0 0 0,-13-13 0 0 0,13 12 0 0 0,-13-12-128 0 0,13 13 32 0 0,-13-14 0 0 0,13 1 96 0 0,0 12 0 0 0,-13-12 0 0 0,14 13 0 0 0,-14-14 0 0 0,13-25 0 0 0,0 25 0 0 0,0 1 0 0 0,-13-27 0 0 0,13 27 0 0 0,-13-1 0 0 0,13 1 0 0 0,1-1 0 0 0,-14 1 96 0 0,13 12-96 0 0,-13-12 0 0 0,13 0 0 0 0,-13-1 0 0 0,13 1 0 0 0,-13 12 0 0 0,13-12 0 0 0,0 0 0 0 0,-13-1 0 0 0,13 1 0 0 0,1-1 0 0 0,-14 1 0 0 0,0 12 0 0 0,13-12 0 0 0,0 0 0 0 0,-13-1 0 0 0,13 1 0 0 0,0-1 0 0 0,-13 1 0 0 0,13-1 0 0 0,-13 1 0 0 0,13-1 0 0 0,1 1 0 0 0,-14 0-96 0 0,13 12 96 0 0,0-12 0 0 0,-13-1 64 0 0,13 1-64 0 0,-13 0 0 0 0,13-14 0 0 0,0 14 0 0 0,-13-1-64 0 0,13 1 64 0 0,-13-1 0 0 0,14 1 64 0 0,-14-1-64 0 0,13 1 0 0 0,-13-1 0 0 0,13 1 0 0 0,-13 0-64 0 0,13-14 64 0 0,0 14 0 0 0,-13-1 64 0 0,13 1-64 0 0,0-1 0 0 0,-13 14 0 0 0,14-14 0 0 0,-14 1 64 0 0,13 0-64 0 0,0-1 0 0 0,-13 1 0 0 0,13-1 0 0 0,0 1 0 0 0,-13 13 0 0 0,13-14 0 0 0,-13 1 0 0 0,14-1 0 0 0,-1 1 0 0 0,0-1 0 0 0,0-39 0 0 0,-13 40 0 0 0,13 0 0 0 0,-13-1 0 0 0,13 1 0 0 0,0 12 64 0 0,-13-12-64 0 0,14-1 0 0 0,-14 1 0 0 0,13 0 0 0 0,-13-1 0 0 0,13 1 0 0 0,-13-1 0 0 0,13 1 0 0 0,-13-1 0 0 0,0 14 0 0 0,13-13 0 0 0,-13-1 0 0 0,13 1 0 0 0,-13-1 0 0 0,0 1 0 0 0,0-1 0 0 0,13 1 0 0 0,-13 0 0 0 0,0-1 64 0 0,0-12-64 0 0,14 12 64 0 0,-14-26-64 0 0,0 14 0 0 0,0 12 0 0 0,0-39 0 0 0,0 40 0 0 0,0 0 0 0 0,-14-1 0 0 0,14 1 0 0 0,0-14 0 0 0,0 14 0 0 0,-13-1 0 0 0,13-12 0 0 0,0 12 0 0 0,0-12 0 0 0,0 12 0 0 0,0-12 0 0 0,-13-40 0 0 0,13 52 0 0 0,-13 1 0 0 0,0-53 0 0 0,13 52 0 0 0,0 1 0 0 0,-13-1 0 0 0,13 1 0 0 0,0-1 0 0 0,0 1 0 0 0,-13 0 0 0 0,13-1 0 0 0,-14 1 0 0 0,14-1 160 0 0,0 1 0 0 0,-13-1 0 0 0,0 1 0 0 0,13-1-256 0 0,-13 1-32 0 0,13 13-32 0 0,-13-27 32 0 0,13 27 128 0 0,-13-53 0 0 0,-14 0 0 0 0,14 0 0 0 0,0 13 0 0 0,0 27 0 0 0,13 0 0 0 0,-13-1 0 0 0,0 1 0 0 0,-1-1 0 0 0,14 1 0 0 0,-13-1 0 0 0,0 14 0 0 0,-13-53 0 0 0,13 40 0 0 0,0 12 0 0 0,-1-38 0 0 0,1 25 0 0 0,0 14 128 0 0,0-13 0 0 0,0 12 0 0 0,0 1 0 0 0,0-13-128 0 0,-14-14-224 0 0,14 27 96 0 0,0-14 128 0 0,0 14 0 0 0,0 0 0 0 0,0-1 0 0 0,-1 1 0 0 0,1 0 0 0 0,0 13 0 0 0,-26-40 96 0 0,12 14 96 0 0,14 12-96 0 0,0 1-160 0 0,13 13-32 0 0,-13-13 0 0 0,0 12-32 0 0,0 1 192 0 0,-27-26 128 0 0,40 26-64 0 0,-13 0-128 0 0,0-14-128 0 0,-13 14 0 0 0,26 0 32 0 0,-14 0 96 0 0,1 0 0 0 0,-13-1 0 0 0,13 1 0 0 0,0 0 0 0 0,13 0 0 0 0,-13 0 0 0 0,-1-13 0 0 0,1 26 0 0 0,0-27 0 0 0,0 27 0 0 0,0-26 0 0 0,0 26 0 0 0,-14-26 0 0 0,14 13 0 0 0,0-1 0 0 0,0 14 0 0 0,0-13 0 0 0,0 0 0 0 0,0 0 0 0 0,-1 0 0 0 0,1 0 0 0 0,0 0 0 0 0,0-1 0 0 0,0 1 0 0 0,0 0 0 0 0,-1 0 0 0 0,1 13 0 0 0,-13-26 0 0 0,13-1 0 0 0,0 27 64 0 0,0-26-64 0 0,-1 26 0 0 0,1-13 0 0 0,0 0 0 0 0,0 0 0 0 0,0 13 0 0 0,-13-14 0 0 0,26 1 0 0 0,-40 0 0 0 0,27 0 0 0 0,0 0 0 0 0,0 0 0 0 0,0 13 0 0 0,-27-27 0 0 0,40 14 0 0 0,-26 0 0 0 0,13 13 0 0 0,0-13 64 0 0,-1 0-64 0 0,1 0 0 0 0,-13 13 0 0 0,13-13 0 0 0,0-1 0 0 0,-1 1 64 0 0,-12 13-64 0 0,13-13 0 0 0,0 0 0 0 0,-13 0 0 0 0,12 0 0 0 0,1 13 0 0 0,-13-13 0 0 0,13-1 0 0 0,-13 14 0 0 0,12-13 0 0 0,1 0 0 0 0,-13 0 0 0 0,13 13 0 0 0,0-13 0 0 0,-14 13 0 0 0,14-13 0 0 0,0 0 0 0 0,0 13 0 0 0,-13-14 0 0 0,-1 14 0 0 0,14-13 0 0 0,0 13 0 0 0,-13-13 0 0 0,-1 0 64 0 0,14 13-64 0 0,0 0 96 0 0,-13-13 0 0 0,13 13-32 0 0,0 0 32 0 0,-14-13-96 0 0,14-1 0 0 0,0 14-96 0 0,-13 0 96 0 0,13-13 0 0 0,-14 13 0 0 0,14-13 0 0 0,-13 13 0 0 0,13-13 0 0 0,0 13 0 0 0,-14 0 0 0 0,14 0 96 0 0,0-13-96 0 0,-13 13 0 0 0,13 0 0 0 0,-1 0 0 0 0,-12 0 0 0 0,13-13 64 0 0,-13 13-64 0 0,12 0 64 0 0,1 0-64 0 0,-13 0 0 0 0,0 0 0 0 0,13 13 0 0 0,-1-13 0 0 0,-12 0 0 0 0,13 0 0 0 0,0 0-96 0 0,-13 0 96 0 0,12 13 0 0 0,1-13 0 0 0,-13 0 0 0 0,13 0 0 0 0,-13 0 0 0 0,12 13 0 0 0,1-13 0 0 0,0 13 0 0 0,0-13 0 0 0,-13 0 0 0 0,13 13 0 0 0,-1-13 0 0 0,1 0 0 0 0,0 14 0 0 0,0-14 0 0 0,0 13 0 0 0,0-13 64 0 0,-1 13-64 0 0,1-13 0 0 0,0 0 0 0 0,-13 13 0 0 0,13 0 0 0 0,0-13 0 0 0,-1 13 0 0 0,1 1 0 0 0,0-14 0 0 0,-13 13 0 0 0,13 0 0 0 0,0-13 0 0 0,-14 13 0 0 0,14-13 0 0 0,-13 13 0 0 0,13 0 0 0 0,0-13 0 0 0,-1 13 64 0 0,1-13-64 0 0,0 14 0 0 0,0-14 0 0 0,0 13 0 0 0,0-13 0 0 0,0 13 0 0 0,-1 0 0 0 0,1-13 0 0 0,-13 13 0 0 0,13 0 64 0 0,-14 0-64 0 0,1 1 0 0 0,26-1 0 0 0,-13-13 0 0 0,0 13 0 0 0,0 0 0 0 0,0-13 0 0 0,-1 13 0 0 0,1 0 0 0 0,0 0 0 0 0,0-13 0 0 0,0 14 0 0 0,0-1 0 0 0,-14 13 0 0 0,14-13 0 0 0,0-13 0 0 0,0 13 0 0 0,0 0 0 0 0,0 1 0 0 0,0-14 0 0 0,-1 13 0 0 0,1 0 0 0 0,0 0 0 0 0,0 0 0 0 0,0 0 0 0 0,0 1 0 0 0,0-1 0 0 0,-1 0 0 0 0,1 0 0 0 0,0 0 0 0 0,0 0 0 0 0,0 0 0 0 0,0 1 0 0 0,-1-1 0 0 0,1 0 0 0 0,0 0 0 0 0,0 0 64 0 0,13 0-64 0 0,-13 0 0 0 0,0 1 0 0 0,0-1 0 0 0,-1 0 0 0 0,14 0 0 0 0,-13 0 0 0 0,0 0 0 0 0,13 0 0 0 0,-13 1 0 0 0,0-1 0 0 0,13 0 0 0 0,-13 0 0 0 0,0 13 0 0 0,13-13 0 0 0,-14 1 0 0 0,14-1 0 0 0,-13 13 0 0 0,13-13 0 0 0,-13 0 0 0 0,13 1 0 0 0,-13-1 0 0 0,13 13 0 0 0,-13-13 0 0 0,13 0 0 0 0,0 0 0 0 0,-13 1 0 0 0,13 12 0 0 0,-13-13 0 0 0,13 0 0 0 0,0 0 0 0 0,-14 14 0 0 0,14-14 0 0 0,-13 13 0 0 0,13-13 0 0 0,0 13 0 0 0,-13 1 0 0 0,13-14 0 0 0,-13 0 0 0 0,13 13 0 0 0,-13-13 0 0 0,13 14 0 0 0,0-14 0 0 0,-13 13 0 0 0,13-13 64 0 0,-13 14-64 0 0,13-14 0 0 0,-14 13 0 0 0,14-13 0 0 0,0 0 0 0 0,-13 14 0 0 0,13-1 0 0 0,0-13 0 0 0,-13 13 0 0 0,13-12 0 0 0,-13 12 0 0 0,13 0 0 0 0,0 0 0 0 0,-13-12 0 0 0,13 12 0 0 0,0 0 0 0 0,-13 0 0 0 0,13 1 0 0 0,-14-1 0 0 0,14 0 0 0 0,0 1 0 0 0,-13-1 0 0 0,13 0 0 0 0,-13 1 0 0 0,13-1 0 0 0,0 13 64 0 0,-13-12-64 0 0,13-1 0 0 0,0 13 0 0 0,0-12 0 0 0,-13 12 0 0 0,13 27 0 0 0,0-27 0 0 0,0-12 0 0 0,-13 12 0 0 0,13-13 0 0 0,0 14 0 0 0,0-1 0 0 0,-13-13 0 0 0,13 14 0 0 0,0-1 0 0 0,0-12 0 0 0,0 12 0 0 0,0 0 0 0 0,0 1 0 0 0,-14-1 0 0 0,14 1 0 0 0,0-14 0 0 0,0 27 0 0 0,0-14 0 0 0,0 1 0 0 0,0-14 0 0 0,0 13 0 0 0,0 14 0 0 0,0-14 0 0 0,0 1 0 0 0,0-1 0 0 0,14 1 0 0 0,-14-1 0 0 0,0 1 0 0 0,0-1 0 0 0,0 0 0 0 0,0 14 0 0 0,0-14 0 0 0,-14 1 64 0 0,14-1-64 0 0,0 14 0 0 0,0-14 0 0 0,14 53 0 0 0,-14-52 0 0 0,0-1 0 0 0,0 1 0 0 0,0-1 0 0 0,0 14 0 0 0,0-14 0 0 0,0 1 0 0 0,0-1 0 0 0,0 14 0 0 0,0-14 64 0 0,0 14-64 0 0,13-14 0 0 0,-13 1 64 0 0,0 12-64 0 0,0-12 0 0 0,0 12 0 0 0,0-12 64 0 0,13 12-64 0 0,-13-12 0 0 0,0 12 0 0 0,0-12 64 0 0,0-1-64 0 0,0 14 0 0 0,13-14 0 0 0,-13 14 64 0 0,0-14-64 0 0,13 40 64 0 0,-13-26-64 0 0,13-14 0 0 0,-13 14 0 0 0,0-14 0 0 0,13 1 0 0 0,-13-1 0 0 0,14 14 0 0 0,-14-14 64 0 0,13 66-64 0 0,-13-65 0 0 0,13 12 0 0 0,-13-12 0 0 0,13-1 0 0 0,-13 14 0 0 0,13-14 0 0 0,-13 1 0 0 0,0 12 0 0 0,13-12 0 0 0,-13-1 0 0 0,0 14 0 0 0,14-14 0 0 0,-14 14 0 0 0,13-14 0 0 0,-13 14 0 0 0,13-14 0 0 0,-13 14 0 0 0,13-14 64 0 0,-13 14-64 0 0,13-14 0 0 0,-13 14 0 0 0,0-1 0 0 0,13-12 0 0 0,-13 12 0 0 0,13 40 0 0 0,1-52 0 0 0,-14 12 0 0 0,13-12 0 0 0,-13-1 0 0 0,13 1 0 0 0,-13 12 0 0 0,0-12 0 0 0,13-1 0 0 0,-13 14 0 0 0,13-14 0 0 0,-13 14 0 0 0,13-14 0 0 0,-13 1 0 0 0,13-1 0 0 0,-13 1 0 0 0,14 12 0 0 0,-14-12 0 0 0,0-1 0 0 0,13 1 0 0 0,-13-1 0 0 0,13 14-64 0 0,-13-14 0 0 0,13 14 0 0 0,-13-14 64 0 0,13 14 96 0 0,-13-1-32 0 0,0-12 0 0 0,13 12-64 0 0,-13-12 0 0 0,13-1 0 0 0,-13 14 0 0 0,14-14 0 0 0,-14 1 0 0 0,13-1 0 0 0,-13 14 0 0 0,0-1 0 0 0,13-12 0 0 0,-13-1 0 0 0,0 14 0 0 0,13-14 0 0 0,-13 1 0 0 0,0-1 0 0 0,0 0 0 0 0,13 14 0 0 0,-13-14 0 0 0,13 1 0 0 0,-13 39 0 0 0,13-40 0 0 0,-13 1 0 0 0,0-1 0 0 0,14 14 0 0 0,-14-14 0 0 0,0 1 0 0 0,0-1 0 0 0,13 0 0 0 0,-13 1 0 0 0,13-1 0 0 0,-13 1 0 0 0,13-1 0 0 0,0 40 0 0 0,-13-39 0 0 0,13-1 0 0 0,-13 0 0 0 0,14 14 0 0 0,-14-27 0 0 0,13 14 0 0 0,0 39 0 0 0,-13-40 0 0 0,0 1 0 0 0,13-1 0 0 0,-13 0 0 0 0,13-12 0 0 0,-13 12 0 0 0,13 1 0 0 0,-13-1 0 0 0,0 0 0 0 0,13 1 0 0 0,-13-14 0 0 0,0 14 0 0 0,14-1 0 0 0,-14 1 0 0 0,0-14 0 0 0,13 13 0 0 0,-13-12 0 0 0,0 12 0 0 0,13-13 0 0 0,-13 14 0 0 0,0-14 0 0 0,0 13 0 0 0,13 1 0 0 0,-13-14 0 0 0,0 14 0 0 0,0-14 0 0 0,0 40 0 0 0,0-40 0 0 0,0 0 0 0 0,13 14 0 0 0,-13-14 0 0 0,0 0 0 0 0,0 14 0 0 0,0-14 0 0 0,0 0 0 0 0,0 1 0 0 0,0 12 0 0 0,0-13 0 0 0,0 1 0 0 0,0-1 0 0 0,0 13 0 0 0,0-12 0 0 0,-13-1 0 0 0,13 13 0 0 0,0-12 0 0 0,0-1 0 0 0,0 0 0 0 0,0 1 0 0 0,0-1 0 0 0,0 0 0 0 0,0 0 0 0 0,0 1 0 0 0,-13-1 0 0 0,13 0 0 0 0,0 1 0 0 0,0-1 0 0 0,-13 0 0 0 0,13 1 0 0 0,0-1 0 0 0,-13 0 0 0 0,13 0 0 0 0,-14 1 0 0 0,14-1 0 0 0,0 0 0 0 0,-13-13 0 0 0,13 14 0 0 0,-13-1 0 0 0,13-13 0 0 0,-13 13 0 0 0,0 27 0 0 0,0-40 0 0 0,13 13-96 0 0,-13 1 32 0 0,13-14-32 0 0,-14 13 32 0 0,1-13 64 0 0,0 14 96 0 0,13-14-32 0 0,-13 13 0 0 0,0-13-64 0 0,13 14 0 0 0,-13-14 0 0 0,-1 0 0 0 0,1 13 0 0 0,13-13 0 0 0,-13 0 0 0 0,0 14 0 0 0,13-14 0 0 0,-13 0 0 0 0,0 13 0 0 0,13-13 0 0 0,-13 1 0 0 0,-1 12 0 0 0,1-13 0 0 0,0 0 0 0 0,0 0 0 0 0,0 14-96 0 0,-13-1 96 0 0,26-13 0 0 0,-14 0 0 0 0,1 0 0 0 0,13 1 0 0 0,-13-1 0 0 0,0 0 0 0 0,0 0 0 0 0,13 0 0 0 0,-26 0 0 0 0,12 14 0 0 0,1-14 0 0 0,0 0 0 0 0,0 0 0 0 0,0 0 0 0 0,0 0 0 0 0,0 0-96 0 0,-1 1 96 0 0,1-1 0 0 0,0 0 0 0 0,0-13 0 0 0,0 13 0 0 0,0 0 0 0 0,-1 0 0 0 0,1-13 0 0 0,13 13 0 0 0,-13-13 0 0 0,0 14 0 0 0,-13-1 0 0 0,-1 13 0 0 0,14-26 0 0 0,0 13 0 0 0,0 0 0 0 0,0-13 0 0 0,0 13 0 0 0,0-13 0 0 0,-1 14 0 0 0,1-1-64 0 0,0-13 64 0 0,0 0 0 0 0,0 13 0 0 0,0-13 0 0 0,0 13-64 0 0,-1-13 64 0 0,1 0 0 0 0,0 13 0 0 0,0-13-64 0 0,0 0 64 0 0,0 13 0 0 0,0-13 0 0 0,-1 0 0 0 0,1 0 0 0 0,0 14 0 0 0,0-14-64 0 0,0 0 64 0 0,0 0 0 0 0,-1 13 0 0 0,1-13 0 0 0,-13 0 0 0 0,13 0-64 0 0,0 0 64 0 0,0 0 0 0 0,-1 0 0 0 0,1 0 0 0 0,-13 0-64 0 0,13 0 64 0 0,-13 0 0 0 0,12 0 0 0 0,1 0-64 0 0,0 0 64 0 0,0 0 0 0 0,-13 0 0 0 0,13 0 64 0 0,-1 0-64 0 0,1-13 0 0 0,0 13 0 0 0,0 0 0 0 0,0-14 0 0 0,0 14-96 0 0,0 0 96 0 0,-14 0-64 0 0,14 0 64 0 0,13-13 0 0 0,-26 13-64 0 0,13-13 64 0 0,-1 13 0 0 0,1 0 0 0 0,0-13 0 0 0,0 13 0 0 0,0 0-64 0 0,0-13 64 0 0,0 13 0 0 0,-1 0 0 0 0,1-13 64 0 0,0 13-64 0 0,0-14 0 0 0,0 14-64 0 0,0 0 64 0 0,0-13 0 0 0,-1 13-64 0 0,-12-13 64 0 0,13 0-64 0 0,0 13 64 0 0,-13-13 0 0 0,26 0 0 0 0,-27 13-64 0 0,14 0 64 0 0,0-13 0 0 0,0-1 0 0 0,0 14 0 0 0,0-13 0 0 0,-1 0 0 0 0,1 13 0 0 0,0-13 0 0 0,0 0-64 0 0,0 13 64 0 0,0 0 0 0 0,-1-13 0 0 0,1 0 0 0 0,0 13 0 0 0,0-14 0 0 0,0 1 0 0 0,0 13-64 0 0,0-13 64 0 0,13 0 0 0 0,-27 13 0 0 0,14-13 0 0 0,0 0 0 0 0,0 13 0 0 0,0-13-64 0 0,0-1 64 0 0,-1 1 0 0 0,1 0 0 0 0,0 0 0 0 0,0 0 0 0 0,0 13 0 0 0,0-13 64 0 0,0-14-64 0 0,-1 27 0 0 0,1-13 0 0 0,0 0 0 0 0,-13 0 0 0 0,13 0 0 0 0,13 0 0 0 0,-13 13 0 0 0,-1-14 0 0 0,1 1 0 0 0,0 0 0 0 0,0 13 0 0 0,0-26 0 0 0,0 13 0 0 0,0 0-96 0 0,-1-1 96 0 0,1 1-64 0 0,0 0 64 0 0,13 0 0 0 0,-13 0 0 0 0,0 0 0 0 0,0 0 0 0 0,-1-1 0 0 0,1 1 0 0 0,0 0 0 0 0,0 13 0 0 0,0-13 0 0 0,0 0 0 0 0,0 0 0 0 0,13-14 0 0 0,-14 27 0 0 0,1-13 0 0 0,0-13 0 0 0,0 26 0 0 0,13-13 0 0 0,-13 0 0 0 0,0-14 0 0 0,0 14 0 0 0,-1 13 0 0 0,1-26 0 0 0,0 13 0 0 0,0 0 0 0 0,0-1 0 0 0,0 1 0 0 0,0 0 0 0 0,-14-13 96 0 0,1 0-32 0 0,13 12-64 0 0,0 1 0 0 0,0 0 0 0 0,-1 0 0 0 0,1 0 0 0 0,0 0 0 0 0,0 0 0 0 0,13-1 0 0 0,-13-12-96 0 0,-14 13 0 0 0,14 0 32 0 0,13 0 64 0 0,-13 0 0 0 0,-13-1 0 0 0,13 1 0 0 0,0 0 0 0 0,-1-13 0 0 0,1 13 0 0 0,0 0 0 0 0,0 13 0 0 0,0-27 0 0 0,0 14 0 0 0,0 0 0 0 0,-1 0 0 0 0,1 0 0 0 0,0 13 0 0 0,0-14 0 0 0,0 1 0 0 0,0-13 0 0 0,0 13 0 0 0,-1 0 0 0 0,1 0 64 0 0,0-1 0 0 0,0 1 0 0 0,-13 0 0 0 0,13 0-64 0 0,-1 0 0 0 0,1-13 0 0 0,-13-1 0 0 0,0 14 0 0 0,12 0 0 0 0,-12 0 0 0 0,13-13 0 0 0,0 12 0 0 0,0 1 0 0 0,-14-13 0 0 0,1 13 0 0 0,13-13 0 0 0,0 12 0 0 0,-13 1 0 0 0,-1-13 0 0 0,14 0 0 0 0,-13 12 0 0 0,13 1 0 0 0,0 0 0 0 0,-1 0 0 0 0,1 0 0 0 0,0-13 0 0 0,-13 12 0 0 0,13 1 0 0 0,0 0 0 0 0,-1 0 0 0 0,-12 0 0 0 0,13 0 0 0 0,0 0 0 0 0,-14-1 0 0 0,14-12 0 0 0,-13 13 0 0 0,13 0 0 0 0,0 0 0 0 0,0 0 0 0 0,-14-14 0 0 0,14 14 0 0 0,0 0 0 0 0,-13 0 0 0 0,13 0 0 0 0,-1 0 0 0 0,1 13 0 0 0,-13-14 0 0 0,13 1 0 0 0,0 0 0 0 0,-14 0 0 0 0,14 0 0 0 0,-13 0 0 0 0,13-1 0 0 0,0 1 0 0 0,-14 0 0 0 0,14 0 0 0 0,0 0 0 0 0,-13 0 0 0 0,13 0 0 0 0,-14-1 0 0 0,14 1 0 0 0,-13 0 0 0 0,13 0 0 0 0,0 13 0 0 0,-14-13 0 0 0,1 0 0 0 0,13 0 0 0 0,-13-1 0 0 0,-1 1 0 0 0,14 0 0 0 0,-13 0 0 0 0,13 13 0 0 0,-14-13 0 0 0,14 0 0 0 0,-13 0 0 0 0,13-1 0 0 0,0 1 0 0 0,-14 0 0 0 0,14 0 0 0 0,-13 0 0 0 0,13 13 0 0 0,-14-13 0 0 0,14 0 0 0 0,0-1 0 0 0,0 14 0 0 0,-13-13 0 0 0,13 0 0 0 0,-27-13 0 0 0,27 13 0 0 0,-13-1 0 0 0,13 1 0 0 0,-14 13 0 0 0,14-13 0 0 0,0 0 0 0 0,-13 0 0 0 0,13 0 0 0 0,-14 0 0 0 0,14-1 0 0 0,0 14 0 0 0,-13-13 0 0 0,13 0 0 0 0,-1 0 0 0 0,1 0 0 0 0,-13 0 0 0 0,0-14 0 0 0,-1 27 0 0 0,14-13 0 0 0,0 0 0 0 0,0 0 0 0 0,0 0 0 0 0,-14 0 0 0 0,14 13 0 0 0,0-13 0 0 0,0-1 0 0 0,-13 1 0 0 0,-1 0 0 0 0,14 0 0 0 0,0 0 0 0 0,0 0 0 0 0,0 13 0 0 0,0-13 0 0 0,-14-1 0 0 0,14 1 0 0 0,-26-13 0 0 0,26 26 0 0 0,13-13 0 0 0,-27 0 0 0 0,14 13 0 0 0,0-14 0 0 0,0 14 0 0 0,13-13 0 0 0,-13 0 0 0 0,0 13 0 0 0,-1 0 0 0 0,1-13 0 0 0,0 13 0 0 0,13-13 0 0 0,-13 13 0 0 0,0-13 0 0 0,0 13 0 0 0,0-13 0 0 0,-1 13 0 0 0,1-14 0 0 0,0 14 0 0 0,13-13 0 0 0,-13 13 0 0 0,0 0 0 0 0,0 0 0 0 0,0-13 0 0 0,-1 13 0 0 0,1 0 0 0 0,0-13 0 0 0,0 13-1152 0 0,13 0-23871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4"/>
    </inkml:context>
    <inkml:brush xml:id="br0">
      <inkml:brushProperty name="width" value="0.05" units="cm"/>
      <inkml:brushProperty name="height" value="0.05" units="cm"/>
      <inkml:brushProperty name="color" value="#E71224"/>
    </inkml:brush>
  </inkml:definitions>
  <inkml:trace contextRef="#ctx0" brushRef="#br0">11150 19514 7807 0 0,'-39'14'832'0'0,"26"-14"608"0"0,0 0-416 0 0,-14 0-672 0 0,27-14-96 0 0,-13 14-32 0 0,13-13 32 0 0,-13 13 128 0 0,0 0 64 0 0,0-13-32 0 0,0 0 32 0 0,-1 0-32 0 0,1 13-32 0 0,0-13 0 0 0,0 0 0 0 0,-13-1-64 0 0,13 1-32 0 0,-14 0 0 0 0,-12-26 256 0 0,-1 26-256 0 0,14-1 0 0 0,0 1 0 0 0,-14-13-64 0 0,-25 0 192 0 0,38 13-224 0 0,-12-1 32 0 0,-1 1 0 0 0,14 0 0 0 0,-13-13 0 0 0,12 13-64 0 0,-12 0-32 0 0,13-1 0 0 0,-1 14 0 0 0,1-13-128 0 0,0 0 64 0 0,0 13-64 0 0,12-13 0 0 0,-12 0 64 0 0,13 13-64 0 0,0 0 0 0 0,0-13 0 0 0,-1 13 0 0 0,1 0 0 0 0,0-14-160 0 0,13 1-2816 0 0,13 13-1664 0 0,-13-13-768 0 0,0 13-1567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5"/>
    </inkml:context>
    <inkml:brush xml:id="br0">
      <inkml:brushProperty name="width" value="0.05" units="cm"/>
      <inkml:brushProperty name="height" value="0.05" units="cm"/>
      <inkml:brushProperty name="color" value="#E71224"/>
    </inkml:brush>
  </inkml:definitions>
  <inkml:trace contextRef="#ctx0" brushRef="#br0">10631 18458 12991 0 0,'0'13'896'0'0,"26"0"-608"0"0,-13-13-128 0 0,0 0-64 0 0,-13 14-32 0 0,14-14-64 0 0,-1 0 0 0 0,-26 0 896 0 0,-1 0-576 0 0,-25-14 416 0 0,13 14-288 0 0,-1 0 32 0 0,1 0 0 0 0,0-13-224 0 0,-14 13-64 0 0,14-13 32 0 0,-13 0-32 0 0,-1 13 96 0 0,-39-26 352 0 0,40 26-320 0 0,-1-13-128 0 0,14-1 0 0 0,-13 14-32 0 0,-1-13 0 0 0,1 13-64 0 0,-1-13-32 0 0,14 0-64 0 0,-13 13 96 0 0,12 0-96 0 0,1-13 0 0 0,-13 13 0 0 0,25-13-96 0 0,-12 13 96 0 0,13-14-96 0 0,-13 14 96 0 0,13-13-96 0 0,-27 13-608 0 0,53 27-6112 0 0,14-1 2880 0 0,-27-26-5247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6"/>
    </inkml:context>
    <inkml:brush xml:id="br0">
      <inkml:brushProperty name="width" value="0.05" units="cm"/>
      <inkml:brushProperty name="height" value="0.05" units="cm"/>
      <inkml:brushProperty name="color" value="#E71224"/>
    </inkml:brush>
  </inkml:definitions>
  <inkml:trace contextRef="#ctx0" brushRef="#br0">9951 19012 15167 0 0,'-13'0'1664'0'0,"0"0"-1664"0"0,-14-13 0 0 0,27 0 0 0 0,-13-1 0 0 0,-13-12 0 0 0,13 0 0 0 0,-14 13-64 0 0,14-1 64 0 0,0-12 0 0 0,-13 13 0 0 0,0-13 0 0 0,-1-1 0 0 0,-12 14 96 0 0,13-13 0 0 0,-1 0 0 0 0,-12-14 0 0 0,-1 14 0 0 0,14 0 32 0 0,-13-1-32 0 0,-1 1 32 0 0,1 0-32 0 0,-40-27 96 0 0,39 27-96 0 0,1 0-32 0 0,13-1 0 0 0,-14 1 0 0 0,14 0 0 0 0,-13-1-64 0 0,12 1 0 0 0,1 0 0 0 0,0 13 0 0 0,12-14 0 0 0,1 14 0 0 0,0 0 0 0 0,0 0 0 0 0,0-13 0 0 0,13 13 64 0 0,-13-1-64 0 0,13 1 64 0 0,0 0 0 0 0,0 0 64 0 0,13-13-64 0 0,0 13-64 0 0,0 13 0 0 0,0-14 0 0 0,14 14 128 0 0,-1-13 0 0 0,0 0 0 0 0,14 13 0 0 0,-1-13 0 0 0,1 0 0 0 0,-1 0 0 0 0,0 0 0 0 0,14-1-32 0 0,26-12 96 0 0,-27 26-96 0 0,-12-13-96 0 0,-1 13-64 0 0,1-13 64 0 0,39 0-128 0 0,-53-1 128 0 0,13 1 0 0 0,-12 13 0 0 0,-1-13 128 0 0,0 13 0 0 0,-13-13-32 0 0,14 13 0 0 0,-1 0-96 0 0,-13 0 0 0 0,0-13 0 0 0,0 13 0 0 0,1 0 0 0 0,-1-13-96 0 0,0 13-32 0 0,0 0-512 0 0,0 0-2208 0 0,-13 0-13727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7"/>
    </inkml:context>
    <inkml:brush xml:id="br0">
      <inkml:brushProperty name="width" value="0.05" units="cm"/>
      <inkml:brushProperty name="height" value="0.05" units="cm"/>
      <inkml:brushProperty name="color" value="#E71224"/>
    </inkml:brush>
  </inkml:definitions>
  <inkml:trace contextRef="#ctx0" brushRef="#br0">8455 18946 14623 0 0,'-39'27'704'0'0,"-14"-14"192"0"0,27-13-896 0 0,-1 0 0 0 0,1 0 0 0 0,-13 0 256 0 0,-1 0 64 0 0,1-13-32 0 0,-1 0 32 0 0,1 13-96 0 0,-66-27 160 0 0,-14-12-128 0 0,67 26-256 0 0,-1-14 0 0 0,-13 14 64 0 0,1 0-64 0 0,-1 0 64 0 0,13-13-64 0 0,-12 13 96 0 0,12-1-96 0 0,-13 1 0 0 0,27 0 0 0 0,-14 0 0 0 0,14 0 0 0 0,-1 13 0 0 0,1-13 0 0 0,0-1 0 0 0,12 1-64 0 0,-12 13 64 0 0,26-13 0 0 0,-14 0 0 0 0,1 13 0 0 0,0-13 0 0 0,13 0 0 0 0,0 13-96 0 0,13-13 96 0 0,-14 13-96 0 0,14-14 96 0 0,0 1 0 0 0,0 0 0 0 0,0 0 0 0 0,0-13 0 0 0,0 13-96 0 0,14-1 32 0 0,-1-38 0 0 0,-13 26 64 0 0,13-1 0 0 0,0-12 0 0 0,-13-1 0 0 0,13 1-96 0 0,0-1 96 0 0,14-52-96 0 0,-14 40 96 0 0,0-1 0 0 0,-13 1 0 0 0,13-14 0 0 0,-13 0 0 0 0,13 0 0 0 0,-13 1 0 0 0,13-14 0 0 0,-13 0 0 0 0,0 0 0 0 0,0 0 0 0 0,0-13 0 0 0,0 13 0 0 0,0-13 0 0 0,-13 0 0 0 0,13-13 0 0 0,-13 13 0 0 0,13 0 0 0 0,0-13 0 0 0,-13 13 0 0 0,0-13 0 0 0,13-1 0 0 0,-13 14 0 0 0,-1 0 0 0 0,14 0 0 0 0,-13 0 0 0 0,0 0 0 0 0,0 0 64 0 0,0 13-64 0 0,0-13 64 0 0,-14 13-64 0 0,14 1 0 0 0,0-93 0 0 0,-13 26 0 0 0,13 66 128 0 0,-1 13-64 0 0,1 1 32 0 0,13-14-96 0 0,-13-39 0 0 0,0 65 0 0 0,13-13 0 0 0,-13 14 0 0 0,13-1 0 0 0,-13 0 0 0 0,13 14 0 0 0,-13-14-128 0 0,13 1 64 0 0,-14 12 0 0 0,1-12 64 0 0,13 12 0 0 0,-13 1 0 0 0,0-1 0 0 0,13 1 0 0 0,-13 13 64 0 0,13-14-64 0 0,-13 14 0 0 0,0-13 64 0 0,13 25-64 0 0,-14-25 64 0 0,14 26-64 0 0,-13-13 0 0 0,13 12 0 0 0,0 1 0 0 0,-13 0 0 0 0,13 0 0 0 0,0-13 0 0 0,0 12 0 0 0,0 1 0 0 0,0 0 0 0 0,0 0 0 0 0,13 13 64 0 0,0 0 128 0 0,1-13 0 0 0,-1 13-64 0 0,0 0 0 0 0,0 0 0 0 0,13 0 32 0 0,1 0-32 0 0,-14 0 64 0 0,13 0 0 0 0,13 0 32 0 0,-12 0-32 0 0,12 0 0 0 0,1 0 0 0 0,-1-13 32 0 0,66 13 96 0 0,-65 0-192 0 0,12 0 0 0 0,1-13 0 0 0,-1 13-64 0 0,14 0-64 0 0,-13 0 64 0 0,13 0-64 0 0,-14 0 64 0 0,1 0-64 0 0,-1 0 0 0 0,-12 0 0 0 0,-1 0 64 0 0,1 0-64 0 0,-1 0 0 0 0,1 0 0 0 0,-14 0 0 0 0,13 0 64 0 0,-12 0-64 0 0,-1 0 0 0 0,-13 0 128 0 0,13 0-64 0 0,-13 0 0 0 0,1 0 0 0 0,-1 0-192 0 0,13 0-64 0 0,-13 0-192 0 0,0 0-160 0 0,0 0 0 0 0,1-14-1408 0 0,-1 14-544 0 0,-13-13-3936 0 0,0 13-2943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8"/>
    </inkml:context>
    <inkml:brush xml:id="br0">
      <inkml:brushProperty name="width" value="0.05" units="cm"/>
      <inkml:brushProperty name="height" value="0.05" units="cm"/>
      <inkml:brushProperty name="color" value="#E71224"/>
    </inkml:brush>
  </inkml:definitions>
  <inkml:trace contextRef="#ctx0" brushRef="#br0">40755 16925 8927 0 0,'0'13'2944'0'0,"13"0"-832"0"0,13-13-1312 0 0,-13 13-448 0 0,0 0 0 0 0,1-13 0 0 0,-1 13-160 0 0,0-13-32 0 0,0 13 0 0 0,0 1-32 0 0,13-14-32 0 0,1 13-32 0 0,-14-13-64 0 0,0 13 96 0 0,13-13-96 0 0,1 26 0 0 0,-1-26 0 0 0,-13 13 0 0 0,0-13 0 0 0,0 0 0 0 0,0 13 0 0 0,1-13-608 0 0,-14 0-15519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79"/>
    </inkml:context>
    <inkml:brush xml:id="br0">
      <inkml:brushProperty name="width" value="0.05" units="cm"/>
      <inkml:brushProperty name="height" value="0.05" units="cm"/>
      <inkml:brushProperty name="color" value="#E71224"/>
    </inkml:brush>
  </inkml:definitions>
  <inkml:trace contextRef="#ctx0" brushRef="#br0">40843 17113 9151 0 0,'26'-13'3360'0'0,"-13"13"-2304"0"0,0-13-544 0 0,-13 0-96 0 0,14 13 0 0 0,-1-14-32 0 0,0 14 0 0 0,0-13-128 0 0,13 0-64 0 0,-13 13 32 0 0,1-13-32 0 0,-1 0-128 0 0,13 13-64 0 0,-13-13 0 0 0,0 0 64 0 0,0 13-64 0 0,14-14-64 0 0,-14 1 64 0 0,26 0-3328 0 0,-39 13-9951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0"/>
    </inkml:context>
    <inkml:brush xml:id="br0">
      <inkml:brushProperty name="width" value="0.05" units="cm"/>
      <inkml:brushProperty name="height" value="0.05" units="cm"/>
      <inkml:brushProperty name="color" value="#E71224"/>
    </inkml:brush>
  </inkml:definitions>
  <inkml:trace contextRef="#ctx0" brushRef="#br0">41637 16889 13023 0 0,'13'13'1440'0'0,"-13"1"-1440"0"0,13 12 448 0 0,0-26 96 0 0,0 13 0 0 0,0 0 0 0 0,-13 0-192 0 0,40 0 224 0 0,-27 1-320 0 0,0-1-64 0 0,0-13-64 0 0,14 13 32 0 0,-14 0-32 0 0,0 0-128 0 0,13 0 0 0 0,-13 0 0 0 0,0-13 0 0 0,14 14-224 0 0,-14-1-288 0 0,-13-13-17087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1"/>
    </inkml:context>
    <inkml:brush xml:id="br0">
      <inkml:brushProperty name="width" value="0.05" units="cm"/>
      <inkml:brushProperty name="height" value="0.05" units="cm"/>
      <inkml:brushProperty name="color" value="#E71224"/>
    </inkml:brush>
  </inkml:definitions>
  <inkml:trace contextRef="#ctx0" brushRef="#br0">41725 17117 9215 0 0,'13'0'960'0'0,"0"-13"-960"0"0,0 0 608 0 0,0-1 768 0 0,1 1-704 0 0,-1 13-224 0 0,0-13-64 0 0,0 0-32 0 0,0 0 32 0 0,0 0-32 0 0,0 0 32 0 0,14-14-32 0 0,-14 14 32 0 0,0 0-320 0 0,0 0-64 0 0,0 0 0 0 0,14 0 0 0 0,-1-27-608 0 0,-13 27-3520 0 0,-13 13-7071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8"/>
    </inkml:context>
    <inkml:brush xml:id="br0">
      <inkml:brushProperty name="width" value="0.1" units="cm"/>
      <inkml:brushProperty name="height" value="0.1" units="cm"/>
      <inkml:brushProperty name="color" value="#66CC00"/>
    </inkml:brush>
  </inkml:definitions>
  <inkml:trace contextRef="#ctx0" brushRef="#br0">37529 18759 15583 0 0,'-15'28'416'0'0,"7"-19"256"0"0,0 1-672 0 0,1-1 0 0 0,7 0 0 0 0,-8 0 0 0 0,-7 0 64 0 0,7 0-64 0 0,-16-9-2912 0 0,9 0 1824 0 0,15 0-11647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2"/>
    </inkml:context>
    <inkml:brush xml:id="br0">
      <inkml:brushProperty name="width" value="0.05" units="cm"/>
      <inkml:brushProperty name="height" value="0.05" units="cm"/>
      <inkml:brushProperty name="color" value="#E71224"/>
    </inkml:brush>
  </inkml:definitions>
  <inkml:trace contextRef="#ctx0" brushRef="#br0">42254 16819 13087 0 0,'26'39'1440'0'0,"-13"-39"-1440"0"0,1 13 0 0 0,-1 0 704 0 0,26 14 992 0 0,-13-14-608 0 0,-12-13-992 0 0,12 13-32 0 0,-13 0 0 0 0,13-13-64 0 0,-13 13-96 0 0,14 0 32 0 0,-14 1 0 0 0,13-14-64 0 0,-13 13-32 0 0,14 0 0 0 0,-14-13 0 0 0,26 26-864 0 0,-39-13-5056 0 0,0-13-4223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3"/>
    </inkml:context>
    <inkml:brush xml:id="br0">
      <inkml:brushProperty name="width" value="0.05" units="cm"/>
      <inkml:brushProperty name="height" value="0.05" units="cm"/>
      <inkml:brushProperty name="color" value="#E71224"/>
    </inkml:brush>
  </inkml:definitions>
  <inkml:trace contextRef="#ctx0" brushRef="#br0">42413 17034 11167 0 0,'0'-14'1216'0'0,"13"14"-1216"0"0,0 0 0 0 0,0-13 416 0 0,0 0 96 0 0,0 0 512 0 0,-13 0-736 0 0,14 13-32 0 0,-14-13-32 0 0,0-1 32 0 0,13 1-96 0 0,-13-13 96 0 0,0 13-128 0 0,-13-40-1152 0 0,13 53-13855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4"/>
    </inkml:context>
    <inkml:brush xml:id="br0">
      <inkml:brushProperty name="width" value="0.05" units="cm"/>
      <inkml:brushProperty name="height" value="0.05" units="cm"/>
      <inkml:brushProperty name="color" value="#008C3A"/>
    </inkml:brush>
  </inkml:definitions>
  <inkml:trace contextRef="#ctx0" brushRef="#br0">38882 14993 2751 0 0,'-13'0'2336'0'0,"0"-13"-2336"0"0,0 13 1440 0 0,-1 0-928 0 0,1 0-416 0 0,0 0 1856 0 0,0 0-1856 0 0,0 0-96 0 0,0 0 0 0 0,0 0 0 0 0,-1 0 928 0 0,1 0 96 0 0,0 0-928 0 0,0 0-96 0 0,0 0 0 0 0,0 0 0 0 0,-1 0 0 0 0,1 0 0 0 0,0 0 0 0 0,0 0 0 0 0,0 0 0 0 0,0 0 0 0 0,0 0 0 0 0,-1 0 0 0 0,1 0 0 0 0,0 0 0 0 0,0 0 0 0 0,0 0 0 0 0,0 0 0 0 0,0 0 0 0 0,-1 0 0 0 0,1 0 0 0 0,0 0 0 0 0,0 0 0 0 0,0 0 0 0 0,0 0 0 0 0,0 0 0 0 0,-1 0 0 0 0,1 0 0 0 0,0 0 0 0 0,0 0 416 0 0,0-13 96 0 0,-13 13 0 0 0,12 0 96 0 0,1 0-608 0 0,0 0 0 0 0,0 0 0 0 0,0 0 0 0 0,-14 0 0 0 0,14 0 0 0 0,-13 0 0 0 0,13 0 0 0 0,0 0 0 0 0,0 0 0 0 0,-1 0 0 0 0,1 0 0 0 0,0 0 0 0 0,0 0 0 0 0,-13 13 0 0 0,13-13 0 0 0,-1 0 0 0 0,1 0 0 0 0,0 0 0 0 0,0 0 0 0 0,0 0 0 0 0,0 0 0 0 0,0 0 0 0 0,13 13 0 0 0,-14-13 0 0 0,1 0 0 0 0,0 0 0 0 0,0 0 0 0 0,0 0 0 0 0,0 0 0 0 0,0 0 0 0 0,-1 0 0 0 0,-12 0 0 0 0,13 0 0 0 0,0 13 0 0 0,0-13 0 0 0,-1 0 0 0 0,1 0 0 0 0,0 0 0 0 0,0 0 0 0 0,0 0 0 0 0,0 0 0 0 0,0 0 0 0 0,-1 0 0 0 0,1 0 0 0 0,0 0 0 0 0,0 0 0 0 0,0 0 0 0 0,0 0 0 0 0,0 0 0 0 0,-1 0 0 0 0,1 0 0 0 0,0 0 0 0 0,0 0 0 0 0,0 0 0 0 0,0 0 0 0 0,0 0 0 0 0,-1 0 0 0 0,1 0 0 0 0,0 13 0 0 0,0-13 0 0 0,0 0 0 0 0,0 13 928 0 0,0-13 96 0 0,-1 0-2336 0 0,1 0 1600 0 0,0 0 832 0 0,0 0-1120 0 0,0 0 0 0 0,0 0 0 0 0,13 13 0 0 0,-14-13 0 0 0,1 0 0 0 0,0 0 0 0 0,0 0 0 0 0,0 14 0 0 0,0-14 0 0 0,0 0 0 0 0,-1 0 0 0 0,1 0 0 0 0,0 0 0 0 0,0 0 0 0 0,0 0 0 0 0,0 0 0 0 0,0 0 0 0 0,-1 0 0 0 0,1 0 0 0 0,0 0 0 0 0,0 0 0 0 0,0 13 0 0 0,0-13 0 0 0,0 0 0 0 0,-1 0 0 0 0,1 0 0 0 0,0 0 0 0 0,13 13 0 0 0,-13-13 0 0 0,0 0 0 0 0,0 0 0 0 0,13 13 0 0 0,-13-26 0 0 0,-1 13 0 0 0,1 13 0 0 0,0-13 0 0 0,0 0 0 0 0,0 0 0 0 0,0 13 0 0 0,-1-13 0 0 0,1 0 0 0 0,0 0 0 0 0,13 13 0 0 0,-13-13 0 0 0,0 0 0 0 0,0 0 0 0 0,13 14 0 0 0,-13-14 0 0 0,-1 0 0 0 0,1 13 0 0 0,0-13 0 0 0,0 0 0 0 0,0 13 0 0 0,0-13 0 0 0,0 0 0 0 0,-1 0 0 0 0,1 0 0 0 0,0 0 0 0 0,0 13 0 0 0,0-13 0 0 0,0 13 0 0 0,0-13 1632 0 0,13 13-2624 0 0,-14-13 2400 0 0,1 13-1408 0 0,13 1 0 0 0,-13-14 0 0 0,13 13 0 0 0,-13-13 0 0 0,0 0 0 0 0,0 0 0 0 0,0 0 0 0 0,-1 0 0 0 0,1 0 0 0 0,0 0 0 0 0,13 13 0 0 0,-13-13 0 0 0,0 0 0 0 0,0 0 0 0 0,-1 0 0 0 0,1 13 0 0 0,0-13 0 0 0,0 0 0 0 0,0 13 0 0 0,0-13 0 0 0,0 0 0 0 0,-1 13 0 0 0,1-13 0 0 0,13 13 0 0 0,-13-13 0 0 0,0 0 0 0 0,13 14 0 0 0,0-14-17375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5"/>
    </inkml:context>
    <inkml:brush xml:id="br0">
      <inkml:brushProperty name="width" value="0.05" units="cm"/>
      <inkml:brushProperty name="height" value="0.05" units="cm"/>
      <inkml:brushProperty name="color" value="#008C3A"/>
    </inkml:brush>
  </inkml:definitions>
  <inkml:trace contextRef="#ctx0" brushRef="#br0">36169 15655 10495 0 0,'0'13'672'0'0,"13"0"-608"0"0,-13-13-11295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6"/>
    </inkml:context>
    <inkml:brush xml:id="br0">
      <inkml:brushProperty name="width" value="0.05" units="cm"/>
      <inkml:brushProperty name="height" value="0.05" units="cm"/>
      <inkml:brushProperty name="color" value="#008C3A"/>
    </inkml:brush>
  </inkml:definitions>
  <inkml:trace contextRef="#ctx0" brushRef="#br0">35922 15884 8287 0 0,'0'13'-1568'0'0,"0"-13"-5151"0"0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7"/>
    </inkml:context>
    <inkml:brush xml:id="br0">
      <inkml:brushProperty name="width" value="0.05" units="cm"/>
      <inkml:brushProperty name="height" value="0.05" units="cm"/>
      <inkml:brushProperty name="color" value="#008C3A"/>
    </inkml:brush>
  </inkml:definitions>
  <inkml:trace contextRef="#ctx0" brushRef="#br0">35511 16131 13823 0 0,'-13'13'1504'0'0,"13"13"-1504"0"0,-13-26 0 0 0,13 13 0 0 0,-13-13 0 0 0,-1 14 0 0 0,1-1-6144 0 0,13-13-3039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8"/>
    </inkml:context>
    <inkml:brush xml:id="br0">
      <inkml:brushProperty name="width" value="0.05" units="cm"/>
      <inkml:brushProperty name="height" value="0.05" units="cm"/>
      <inkml:brushProperty name="color" value="#008C3A"/>
    </inkml:brush>
  </inkml:definitions>
  <inkml:trace contextRef="#ctx0" brushRef="#br0">34700 17260 12095 0 0,'-13'13'1344'0'0,"-1"0"-1344"0"0,-12 0-1120 0 0,13-13 704 0 0,13 0-11487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89"/>
    </inkml:context>
    <inkml:brush xml:id="br0">
      <inkml:brushProperty name="width" value="0.05" units="cm"/>
      <inkml:brushProperty name="height" value="0.05" units="cm"/>
      <inkml:brushProperty name="color" value="#008C3A"/>
    </inkml:brush>
  </inkml:definitions>
  <inkml:trace contextRef="#ctx0" brushRef="#br0">34228 17665 14687 0 0,'0'13'320'0'0,"-14"40"992"0"0,14-40-1312 0 0,0 0 0 0 0,0 1 0 0 0,0-1 160 0 0,-13 0 32 0 0,13 0 192 0 0,-13-13-672 0 0,13 13 96 0 0,-13-13 0 0 0,-40 26-5376 0 0,53-26-5247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0"/>
    </inkml:context>
    <inkml:brush xml:id="br0">
      <inkml:brushProperty name="width" value="0.05" units="cm"/>
      <inkml:brushProperty name="height" value="0.05" units="cm"/>
      <inkml:brushProperty name="color" value="#008C3A"/>
    </inkml:brush>
  </inkml:definitions>
  <inkml:trace contextRef="#ctx0" brushRef="#br0">33695 18688 13823 0 0,'0'14'672'0'0,"13"12"160"0"0,-13-13-832 0 0,0 0 0 0 0,-13 0 0 0 0,13 0 0 0 0,-14-13 0 0 0,14 0-15327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1"/>
    </inkml:context>
    <inkml:brush xml:id="br0">
      <inkml:brushProperty name="width" value="0.05" units="cm"/>
      <inkml:brushProperty name="height" value="0.05" units="cm"/>
      <inkml:brushProperty name="color" value="#008C3A"/>
    </inkml:brush>
  </inkml:definitions>
  <inkml:trace contextRef="#ctx0" brushRef="#br0">33182 19288 10495 0 0,'-13'26'288'0'0,"0"-12"160"0"0,13-1-448 0 0,0 0 0 0 0,0 0 832 0 0,-13 0 1184 0 0,13 0-992 0 0,-13 0-832 0 0,0-13-192 0 0,-14 14-2656 0 0,14-14 1120 0 0,0 0 0 0 0,13 0-8031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899"/>
    </inkml:context>
    <inkml:brush xml:id="br0">
      <inkml:brushProperty name="width" value="0.1" units="cm"/>
      <inkml:brushProperty name="height" value="0.1" units="cm"/>
      <inkml:brushProperty name="color" value="#66CC00"/>
    </inkml:brush>
  </inkml:definitions>
  <inkml:trace contextRef="#ctx0" brushRef="#br0">36581 19253 14367 0 0,'-23'47'1568'0'0,"16"-47"-1568"0"0,-2 9 0 0 0,-6-9-1024 0 0,0 0-1504 0 0,7 0 1248 0 0,8 0-9823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2"/>
    </inkml:context>
    <inkml:brush xml:id="br0">
      <inkml:brushProperty name="width" value="0.05" units="cm"/>
      <inkml:brushProperty name="height" value="0.05" units="cm"/>
      <inkml:brushProperty name="color" value="#008C3A"/>
    </inkml:brush>
  </inkml:definitions>
  <inkml:trace contextRef="#ctx0" brushRef="#br0">32641 19800 11967 0 0,'0'13'576'0'0,"13"26"160"0"0,-13-26-736 0 0,0 1 0 0 0,0-14-13279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3"/>
    </inkml:context>
    <inkml:brush xml:id="br0">
      <inkml:brushProperty name="width" value="0.05" units="cm"/>
      <inkml:brushProperty name="height" value="0.05" units="cm"/>
      <inkml:brushProperty name="color" value="#008C3A"/>
    </inkml:brush>
  </inkml:definitions>
  <inkml:trace contextRef="#ctx0" brushRef="#br0">32074 20188 11967 0 0,'-13'26'576'0'0,"0"13"160"0"0,0-25-736 0 0,13-1 0 0 0,-14-13 416 0 0,1 13 1120 0 0,0 0-1440 0 0,0-13-96 0 0,-13 13-1408 0 0,13-13 384 0 0,-14 13 0 0 0,14 0 512 0 0,-26 14-2432 0 0,26-14 1920 0 0,-27 40-608 0 0,14-27 992 0 0,13-13 640 0 0,-1 0 0 0 0,14 0 0 0 0,-13 0 0 0 0,0 1 0 0 0,13-1 0 0 0,-13 0 0 0 0,0-13 1408 0 0,13 13-800 0 0,0-13-7743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4"/>
    </inkml:context>
    <inkml:brush xml:id="br0">
      <inkml:brushProperty name="width" value="0.05" units="cm"/>
      <inkml:brushProperty name="height" value="0.05" units="cm"/>
      <inkml:brushProperty name="color" value="#008C3A"/>
    </inkml:brush>
  </inkml:definitions>
  <inkml:trace contextRef="#ctx0" brushRef="#br0">32026 20524 6143 0 0,'-14'13'3296'0'0,"1"-13"-2784"0"0,13 13-256 0 0,-13-13 0 0 0,0 0 64 0 0,0 0 0 0 0,0 0 352 0 0,0 13-448 0 0,-1-13-32 0 0,1 0-32 0 0,0 0 192 0 0,-13 0-32 0 0,13 0-96 0 0,0 0-128 0 0,-1 0-32 0 0,1 0 32 0 0,0 0 128 0 0,0 0-128 0 0,0 0-96 0 0,0 0-96 0 0,0 0 96 0 0,13-13 0 0 0,-14 13 0 0 0,1 0 0 0 0,13-13 0 0 0,-13 13 0 0 0,0 0 0 0 0,13-13 192 0 0,-13 13-32 0 0,0 0-96 0 0,13-13 128 0 0,0 0 224 0 0,0 0-160 0 0,0-1-128 0 0,13 1 192 0 0,0 0-96 0 0,-13 0 0 0 0,13 0 32 0 0,0 0-128 0 0,0 0-32 0 0,1-1 0 0 0,-1 1 0 0 0,0 0 32 0 0,0-13 0 0 0,0 13 0 0 0,0 0 0 0 0,-13-14-64 0 0,27 1 64 0 0,-14 13-64 0 0,-13 0-64 0 0,13 0 0 0 0,0-1 0 0 0,0-25 0 0 0,-13 26 0 0 0,0 0 0 0 0,13-1 0 0 0,-13 1 0 0 0,0 0 0 0 0,0 0 128 0 0,0 0 32 0 0,0 0 160 0 0,0 0-320 0 0,0-1-64 0 0,0 1-608 0 0,0 13-16543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5"/>
    </inkml:context>
    <inkml:brush xml:id="br0">
      <inkml:brushProperty name="width" value="0.05" units="cm"/>
      <inkml:brushProperty name="height" value="0.05" units="cm"/>
      <inkml:brushProperty name="color" value="#008C3A"/>
    </inkml:brush>
  </inkml:definitions>
  <inkml:trace contextRef="#ctx0" brushRef="#br0">35900 15355 6431 0 0,'0'13'2144'0'0,"13"0"-1536"0"0,-26 0 1440 0 0,0 0 0 0 0,0-13-2048 0 0,0 0 0 0 0,0 13 0 0 0,0-13 0 0 0,-1 0 0 0 0,1 0 928 0 0,0 0 96 0 0,0 14-928 0 0,0-14-96 0 0,0 0 0 0 0,-1 0-96 0 0,1 0 0 0 0,0 0 32 0 0,0 13 160 0 0,0-13 0 0 0,0 0-32 0 0,0 0 0 0 0,-1 13-64 0 0,1-13 192 0 0,0 0 0 0 0,0 0-64 0 0,0 0-128 0 0,0 0 0 0 0,0 0 64 0 0,-1 0-64 0 0,1 0 64 0 0,0 13 32 0 0,0-13 32 0 0,0 0-64 0 0,0 0-64 0 0,0 0 0 0 0,-1 0 64 0 0,1 0 0 0 0,0 0-64 0 0,0 0 64 0 0,0 0-64 0 0,0 0 0 0 0,0 0 64 0 0,-1 0-64 0 0,1 0 64 0 0,0 0-64 0 0,0 0 0 0 0,0 0 0 0 0,0 0 0 0 0,-1 0 0 0 0,1 0 0 0 0,0 0 64 0 0,0 0 32 0 0,0 0-96 0 0,0 0-96 0 0,0 0 96 0 0,-1 0 0 0 0,1 0 0 0 0,0 0 0 0 0,0 0 0 0 0,0 0 0 0 0,0 0 64 0 0,0 0-128 0 0,-1 0 64 0 0,1 0 0 0 0,0 0 0 0 0,0-13 0 0 0,0 13 0 0 0,0 0 0 0 0,0 0 0 0 0,-1 0 0 0 0,1 0 0 0 0,0 0 0 0 0,0 0 0 0 0,0 0 0 0 0,0 0 64 0 0,0 0-64 0 0,-1-13 0 0 0,1 26 0 0 0,0-13 0 0 0,0 0 0 0 0,0 0 0 0 0,0 0 0 0 0,-1 0 0 0 0,1 0 64 0 0,0 13-64 0 0,0-13 0 0 0,0 0 0 0 0,0 0 0 0 0,0 0 0 0 0,-1 0 0 0 0,1 0 0 0 0,0 0 0 0 0,0 0 0 0 0,0 0 0 0 0,0 0 0 0 0,0 0 0 0 0,-1 0 0 0 0,1 0 0 0 0,0 0 0 0 0,0 0 128 0 0,0 0-800 0 0,0-13-1056 0 0,13 13-12831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6"/>
    </inkml:context>
    <inkml:brush xml:id="br0">
      <inkml:brushProperty name="width" value="0.05" units="cm"/>
      <inkml:brushProperty name="height" value="0.05" units="cm"/>
      <inkml:brushProperty name="color" value="#008C3A"/>
    </inkml:brush>
  </inkml:definitions>
  <inkml:trace contextRef="#ctx0" brushRef="#br0">32782 14773 3391 0 0,'0'13'1856'0'0,"13"0"-1504"0"0,0 0 224 0 0,0-13-448 0 0,-13 13 288 0 0,13-13 32 0 0,-13 13 480 0 0,14-13-480 0 0,-1 13 480 0 0,0-13-64 0 0,0 0-512 0 0,-13 14 0 0 0,13-14 0 0 0,0 0-256 0 0,0 0-32 0 0,1 0 32 0 0,-1 0-96 0 0,-13 13 0 0 0,13-13 0 0 0,0 0 0 0 0,0 0-64 0 0,-13 13-64 0 0,13-13 32 0 0,27 0-1472 0 0,-40 13 1056 0 0,0-13-8767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7"/>
    </inkml:context>
    <inkml:brush xml:id="br0">
      <inkml:brushProperty name="width" value="0.05" units="cm"/>
      <inkml:brushProperty name="height" value="0.05" units="cm"/>
      <inkml:brushProperty name="color" value="#008C3A"/>
    </inkml:brush>
  </inkml:definitions>
  <inkml:trace contextRef="#ctx0" brushRef="#br0">33240 15037 6047 0 0,'40'13'736'0'0,"-27"-13"-544"0"0,0 0-2976 0 0,-13 0-1407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8"/>
    </inkml:context>
    <inkml:brush xml:id="br0">
      <inkml:brushProperty name="width" value="0.05" units="cm"/>
      <inkml:brushProperty name="height" value="0.05" units="cm"/>
      <inkml:brushProperty name="color" value="#008C3A"/>
    </inkml:brush>
  </inkml:definitions>
  <inkml:trace contextRef="#ctx0" brushRef="#br0">33593 15178 11775 0 0,'27'27'1376'0'0,"-14"-14"-1184"0"0,0-13-96 0 0,13 0-768 0 0,-26 0-12095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499"/>
    </inkml:context>
    <inkml:brush xml:id="br0">
      <inkml:brushProperty name="width" value="0.05" units="cm"/>
      <inkml:brushProperty name="height" value="0.05" units="cm"/>
      <inkml:brushProperty name="color" value="#008C3A"/>
    </inkml:brush>
  </inkml:definitions>
  <inkml:trace contextRef="#ctx0" brushRef="#br0">33805 15249 9919 0 0,'79'66'1504'0'0,"-53"-53"-1088"0"0,-13-13-320 0 0,0 0-32 0 0,1 0-288 0 0,12 13-576 0 0,-26-13-10175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0"/>
    </inkml:context>
    <inkml:brush xml:id="br0">
      <inkml:brushProperty name="width" value="0.05" units="cm"/>
      <inkml:brushProperty name="height" value="0.05" units="cm"/>
      <inkml:brushProperty name="color" value="#008C3A"/>
    </inkml:brush>
  </inkml:definitions>
  <inkml:trace contextRef="#ctx0" brushRef="#br0">33527 15175 7007 0 0,'0'-13'992'0'0,"-13"13"-480"0"0,0 0 288 0 0,-1-14-256 0 0,14 1 1792 0 0,14 13-2016 0 0,-1 0 32 0 0,0 0 32 0 0,-13 13 0 0 0,26-13 0 0 0,-13 0-96 0 0,14 0 0 0 0,-1 0 0 0 0,0 0-32 0 0,-13 14-64 0 0,14-14-64 0 0,-1 0 32 0 0,0 0-32 0 0,1 13 32 0 0,-1-13 32 0 0,0 13-32 0 0,0-13 0 0 0,-12 13-32 0 0,38-13 128 0 0,-39 13-128 0 0,0-13 0 0 0,27 0 64 0 0,-27 0-64 0 0,0 0-128 0 0,0 0 64 0 0,0 0-64 0 0,-13-13 64 0 0,14 0 0 0 0,-28 0 64 0 0,1-14 128 0 0,0 14-128 0 0,0-13 32 0 0,0 13 0 0 0,0-14 0 0 0,-14 1 0 0 0,1 13-64 0 0,-13-40 64 0 0,26 27-64 0 0,-14 13-96 0 0,1-13 96 0 0,0-1-96 0 0,13 14 96 0 0,-1-13-96 0 0,-12 0 0 0 0,13-1 0 0 0,0 14 0 0 0,0-13 0 0 0,-1 13 0 0 0,1-13 0 0 0,0 12 0 0 0,0 1 0 0 0,0 0 0 0 0,0 0 0 0 0,13 0 0 0 0,-13-27-1248 0 0,13 27-3616 0 0,0 13-8287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1"/>
    </inkml:context>
    <inkml:brush xml:id="br0">
      <inkml:brushProperty name="width" value="0.05" units="cm"/>
      <inkml:brushProperty name="height" value="0.05" units="cm"/>
      <inkml:brushProperty name="color" value="#008C3A"/>
    </inkml:brush>
  </inkml:definitions>
  <inkml:trace contextRef="#ctx0" brushRef="#br0">34734 15531 5343 0 0,'-13'13'960'0'0,"0"0"1856"0"0,0-13-2336 0 0,13 13 512 0 0,-13-13-96 0 0,0 0-32 0 0,-1 14 0 0 0,1-14-640 0 0,0 13 224 0 0,0-13-64 0 0,0 0-384 0 0,0 0 64 0 0,0 0-160 0 0,13-13-960 0 0,-14 13-6720 0 0,14 0 2369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0"/>
    </inkml:context>
    <inkml:brush xml:id="br0">
      <inkml:brushProperty name="width" value="0.1" units="cm"/>
      <inkml:brushProperty name="height" value="0.1" units="cm"/>
      <inkml:brushProperty name="color" value="#66CC00"/>
    </inkml:brush>
  </inkml:definitions>
  <inkml:trace contextRef="#ctx0" brushRef="#br0">35617 19465 13759 0 0,'-8'18'672'0'0,"-23"19"160"0"0,16-18-512 0 0,7-10 32 0 0,0-9 32 0 0,0 9 0 0 0,0-9-736 0 0,1 0-4032 0 0,-1 0-832 0 0,8 0-1535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2"/>
    </inkml:context>
    <inkml:brush xml:id="br0">
      <inkml:brushProperty name="width" value="0.05" units="cm"/>
      <inkml:brushProperty name="height" value="0.05" units="cm"/>
      <inkml:brushProperty name="color" value="#008C3A"/>
    </inkml:brush>
  </inkml:definitions>
  <inkml:trace contextRef="#ctx0" brushRef="#br0">33928 15531 10847 0 0,'-13'13'1760'0'0,"0"13"-416"0"0,0-26 1120 0 0,-1 14-2240 0 0,1-14-224 0 0,13 13 64 0 0,-26-13-64 0 0,13 0 0 0 0,0 0 64 0 0,-1 0 0 0 0,1 13 64 0 0,0-13 0 0 0,0 0 288 0 0,0 0-192 0 0,0 0 0 0 0,0 0-224 0 0,-1 0 0 0 0,1 0 0 0 0,0 0 0 0 0,0 0 0 0 0,0-13 0 0 0,0 13 0 0 0,0 0 0 0 0,-1-13 0 0 0,1-1 0 0 0,0 14-64 0 0,0 0 64 0 0,0 0 0 0 0,0 0 0 0 0,0 0 64 0 0,-1 14-64 0 0,1-14 0 0 0,13-14 0 0 0,-13 28 0 0 0,0-14 0 0 0,0 0 0 0 0,0 0 0 0 0,13-14 0 0 0,-13 28 192 0 0,-1-14-96 0 0,1 0-96 0 0,0 0 0 0 0,0 0 0 0 0,0 0 0 0 0,0 0 0 0 0,0 13 0 0 0,-1-13 0 0 0,1 0 0 0 0,0 0 0 0 0,0 0 0 0 0,13 13 0 0 0,-13-13 0 0 0,0 0 0 0 0,-1 0 0 0 0,1 0 0 0 0,0 0 0 0 0,0 13 0 0 0,0-13-288 0 0,0 0 288 0 0,0 13-384 0 0,-1-13 544 0 0,1 0-320 0 0,26 0-224 0 0,-13 13 384 0 0,14-13-64 0 0,-1 0 64 0 0,0 0 0 0 0,0 0 0 0 0,0 0 0 0 0,0 14-64 0 0,0-14 64 0 0,1 0-64 0 0,-1 0 64 0 0,0 13 64 0 0,0-13-64 0 0,0 0 0 0 0,0 0-128 0 0,1 0 64 0 0,12 0 64 0 0,-13-13 0 0 0,13 13 0 0 0,-13 0 0 0 0,14 0 0 0 0,-14-14 0 0 0,13 14 0 0 0,-13 0 64 0 0,14 0-64 0 0,-1 0 0 0 0,0 0 96 0 0,0 0-96 0 0,-12 0 0 0 0,12 0 64 0 0,-13 0-64 0 0,26 0 0 0 0,-25 0 64 0 0,12 0-64 0 0,-13 0 0 0 0,0 0 0 0 0,13 0 64 0 0,-12 0-64 0 0,-1 0 64 0 0,13 0-64 0 0,-13 0 64 0 0,14 0-64 0 0,-14 0 0 0 0,0 0 0 0 0,0 0 0 0 0,0 0 0 0 0,0 0 0 0 0,14 0 0 0 0,-14 0 0 0 0,0-13 0 0 0,13 13 0 0 0,-13 0 96 0 0,0 0 32 0 0,1 13 32 0 0,-1-13-32 0 0,0 0-128 0 0,0 0 64 0 0,0 0-64 0 0,0 0 0 0 0,0 0 0 0 0,1 0 0 0 0,-1 0 0 0 0,26 0-672 0 0,-26 0 416 0 0,0 0 256 0 0,1 0 0 0 0,-1 0 0 0 0,0 0 0 0 0,0-13 0 0 0,0 13 224 0 0,0 0-128 0 0,1 0 32 0 0,-1 0 192 0 0,0 0-160 0 0,0 0-160 0 0,0 13 0 0 0,0-13-928 0 0,0 0 928 0 0,-13-13-1216 0 0,0 13-14559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3"/>
    </inkml:context>
    <inkml:brush xml:id="br0">
      <inkml:brushProperty name="width" value="0.05" units="cm"/>
      <inkml:brushProperty name="height" value="0.05" units="cm"/>
      <inkml:brushProperty name="color" value="#008C3A"/>
    </inkml:brush>
  </inkml:definitions>
  <inkml:trace contextRef="#ctx0" brushRef="#br0">34168 15460 7903 0 0,'-13'14'3904'0'0,"13"-1"-3744"0"0,-13-13-96 0 0,0 0 672 0 0,0 13-416 0 0,-1-13 320 0 0,1 0-288 0 0,0 13-64 0 0,0-13-160 0 0,0 0 0 0 0,0 0 160 0 0,0 0 32 0 0,-1 0 0 0 0,1 0 0 0 0,0 13-256 0 0,0-13-64 0 0,0 0 0 0 0,0 0 0 0 0,0 0 128 0 0,-14 0 32 0 0,14 0-96 0 0,0 0-64 0 0,0 13 0 0 0,0-13 0 0 0,0 0 0 0 0,-1 0 64 0 0,1 0-64 0 0,0 0 64 0 0,0 0-64 0 0,0 0 64 0 0,0 0-64 0 0,-14 0 0 0 0,14 0 64 0 0,0 0-64 0 0,0 0 64 0 0,0 0-64 0 0,0 0 64 0 0,-1 14-64 0 0,1-14 64 0 0,-13 0-64 0 0,13 0 64 0 0,0 0-64 0 0,0 13 0 0 0,-1-13 0 0 0,1 0 0 0 0,0 0 0 0 0,-13 13 192 0 0,13-13-32 0 0,0-13-96 0 0,-1 13 0 0 0,1 13 0 0 0,0-13-64 0 0,0 0 0 0 0,0 0 0 0 0,0 0 0 0 0,0 0 0 0 0,-1 0 0 0 0,1 0 0 0 0,0 0 0 0 0,0 0 64 0 0,0 0 64 0 0,0 0 0 0 0,0 0 32 0 0,-1 0-32 0 0,1 0-128 0 0,0 0-128 0 0,0 0-64 0 0,-13 0 416 0 0,12 0-128 0 0,1 0-96 0 0,0 0 0 0 0,0 0 0 0 0,0 0 256 0 0,0 0-256 0 0,0 0 128 0 0,-1 0-128 0 0,1 0 64 0 0,0 0 64 0 0,0 0-128 0 0,0 0 224 0 0,0 0-160 0 0,0 13 0 0 0,-1-13-64 0 0,1 0 96 0 0,0 0-32 0 0,0 0 0 0 0,0 0-64 0 0,0 0 0 0 0,0 13 0 0 0,-1-13 128 0 0,1 0-32 0 0,0 0 384 0 0,0 0-352 0 0,0 13-128 0 0,0-13 0 0 0,0 0 0 0 0,-1 0 0 0 0,1 0 0 0 0,0 0 0 0 0,0 0 0 0 0,0 13 0 0 0,0-13-192 0 0,-1 0 64 0 0,1 0 0 0 0,0 0 128 0 0,0 14 0 0 0,0-14 0 0 0,0 0 0 0 0,0 0 0 0 0,13 13 0 0 0,-14-13 0 0 0,1 0 0 0 0,0 0 0 0 0,0 0 0 0 0,0 0 0 0 0,0 0 0 0 0,0 0 0 0 0,-1 13 0 0 0,1-13 0 0 0,0 0 0 0 0,0 0 0 0 0,0 0 0 0 0,0 0 0 0 0,13 13 0 0 0,-13-13 0 0 0,-1 0 0 0 0,1 0 0 0 0,0 0 0 0 0,0 0 0 0 0,0 0 0 0 0,0 0 0 0 0,0 0 0 0 0,13 13 0 0 0,-14-13 0 0 0,1 0 0 0 0,0 0 0 0 0,0 0 0 0 0,0 0 0 0 0,0 0 0 0 0,0 0 0 0 0,-1 0 0 0 0,1 0 0 0 0,0 0 0 0 0,0 0 0 0 0,0 0 0 0 0,0 0 0 0 0,-1 0 0 0 0,1 0 0 0 0,0 0 0 0 0,0 0 0 0 0,0 0 0 0 0,0 0 0 0 0,0 0 0 0 0,-1 0 0 0 0,1 0 0 0 0,0 0 0 0 0,0 0 0 0 0,0 0 0 0 0,0 0 0 0 0,0 0 0 0 0,-1 0 0 0 0,1 0 0 0 0,0 0 0 0 0,0 0 0 0 0,0 0 0 0 0,0 0 0 0 0,0 0 0 0 0,-1 0 0 0 0,1 0 0 0 0,0 0 0 0 0,0 0 0 0 0,0 0 0 0 0,0 0 0 0 0,0 0 0 0 0,-1 0 0 0 0,1 0 0 0 0,0 0 0 0 0,0 0 0 0 0,0 0 0 0 0,0 0 0 0 0,-1 0 0 0 0,1 0 0 0 0,0 0 0 0 0,0 0 0 0 0,0 0 0 0 0,0 0 0 0 0,0 0 0 0 0,13 13 0 0 0,-14-13 0 0 0,1 0 0 0 0,13 13 0 0 0,-13-13 0 0 0,0 0 96 0 0,0 0 192 0 0,0-13-3776 0 0,13 13-12895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4"/>
    </inkml:context>
    <inkml:brush xml:id="br0">
      <inkml:brushProperty name="width" value="0.05" units="cm"/>
      <inkml:brushProperty name="height" value="0.05" units="cm"/>
      <inkml:brushProperty name="color" value="#008C3A"/>
    </inkml:brush>
  </inkml:definitions>
  <inkml:trace contextRef="#ctx0" brushRef="#br0">31610 15662 3967 0 0,'-13'0'8448'0'0,"0"0"-8384"0"0,0 0 64 0 0,0-14 64 0 0,0 14-32 0 0,-1 0-64 0 0,14-13 0 0 0,-13 13-96 0 0,0 0 64 0 0,13-13-64 0 0,-13 13 64 0 0,0 0-64 0 0,13-13 0 0 0,-13 13 256 0 0,-1-13-160 0 0,1 0 32 0 0,13-1-64 0 0,-13 14 0 0 0,13-13 64 0 0,-13 13-128 0 0,13-13 0 0 0,-13 13 0 0 0,13-13 0 0 0,-13 13 0 0 0,13-13 0 0 0,-13 0 64 0 0,-1 13 128 0 0,1 0-96 0 0,13-13 0 0 0,-13 13 0 0 0,0 0 32 0 0,13-14-128 0 0,-13 14 64 0 0,0-13-64 0 0,0 13 0 0 0,13-13 0 0 0,0 0 0 0 0,-14 13 0 0 0,1-13 0 0 0,0 13 0 0 0,13-13 0 0 0,-13 13 0 0 0,0 0 224 0 0,0 0-160 0 0,0 0-64 0 0,13-13 0 0 0,-14 13-96 0 0,1 0 96 0 0,0-14 0 0 0,0 14 0 0 0,0 0 0 0 0,13-13-9536 0 0,0 13 4129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5"/>
    </inkml:context>
    <inkml:brush xml:id="br0">
      <inkml:brushProperty name="width" value="0.05" units="cm"/>
      <inkml:brushProperty name="height" value="0.05" units="cm"/>
      <inkml:brushProperty name="color" value="#008C3A"/>
    </inkml:brush>
  </inkml:definitions>
  <inkml:trace contextRef="#ctx0" brushRef="#br0">31361 15381 7935 0 0,'-13'0'2912'0'0,"0"0"-2464"0"0,0 0-384 0 0,13-14-64 0 0,-13 14 0 0 0,13-13 0 0 0,0 0 64 0 0,-13 0-768 0 0,0-13-672 0 0,13 26-7967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6"/>
    </inkml:context>
    <inkml:brush xml:id="br0">
      <inkml:brushProperty name="width" value="0.05" units="cm"/>
      <inkml:brushProperty name="height" value="0.05" units="cm"/>
      <inkml:brushProperty name="color" value="#008C3A"/>
    </inkml:brush>
  </inkml:definitions>
  <inkml:trace contextRef="#ctx0" brushRef="#br0">30735 14666 17247 0 0,'-39'27'1312'0'0,"26"-1"-736"0"0,-1-26-576 0 0,1-13 0 0 0,13 0 0 0 0,-13-14-800 0 0,0 14 544 0 0,13 0-2464 0 0,0 0 1216 0 0,0 0 0 0 0,0 13-10847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7"/>
    </inkml:context>
    <inkml:brush xml:id="br0">
      <inkml:brushProperty name="width" value="0.05" units="cm"/>
      <inkml:brushProperty name="height" value="0.05" units="cm"/>
      <inkml:brushProperty name="color" value="#008C3A"/>
    </inkml:brush>
  </inkml:definitions>
  <inkml:trace contextRef="#ctx0" brushRef="#br0">30449 14309 10079 0 0,'-13'0'1056'0'0,"13"-13"-1216"0"0,0 13-10815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8"/>
    </inkml:context>
    <inkml:brush xml:id="br0">
      <inkml:brushProperty name="width" value="0.05" units="cm"/>
      <inkml:brushProperty name="height" value="0.05" units="cm"/>
      <inkml:brushProperty name="color" value="#008C3A"/>
    </inkml:brush>
  </inkml:definitions>
  <inkml:trace contextRef="#ctx0" brushRef="#br0">30144 13929 13439 0 0,'-13'0'1472'0'0,"0"-13"-1472"0"0,0 13 224 0 0,0-26 256 0 0,0 13-320 0 0,13-13-448 0 0,-14-1-2496 0 0,14 14 1312 0 0,0-13-3168 0 0,0 26-1951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09"/>
    </inkml:context>
    <inkml:brush xml:id="br0">
      <inkml:brushProperty name="width" value="0.05" units="cm"/>
      <inkml:brushProperty name="height" value="0.05" units="cm"/>
      <inkml:brushProperty name="color" value="#008C3A"/>
    </inkml:brush>
  </inkml:definitions>
  <inkml:trace contextRef="#ctx0" brushRef="#br0">29672 13351 15007 0 0,'-53'0'1664'0'0,"27"0"-1248"0"0,13 0 96 0 0,13-13 0 0 0,-26-13 128 0 0,26 13-640 0 0,-14 13 0 0 0,14-40-96 0 0,-13 14-160 0 0,0 13 128 0 0,13-13-1408 0 0,-13 13 672 0 0,13-1-5600 0 0,0 14-2943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0"/>
    </inkml:context>
    <inkml:brush xml:id="br0">
      <inkml:brushProperty name="width" value="0.05" units="cm"/>
      <inkml:brushProperty name="height" value="0.05" units="cm"/>
      <inkml:brushProperty name="color" value="#008C3A"/>
    </inkml:brush>
  </inkml:definitions>
  <inkml:trace contextRef="#ctx0" brushRef="#br0">28954 12783 7935 0 0,'-27'0'832'0'0,"27"-13"-832"0"0,-13 0 0 0 0,0 13 512 0 0,0-27-224 0 0,13 14-32 0 0,-13 13-128 0 0,13-13-128 0 0,0 0 0 0 0,-13 0 0 0 0,13 0 0 0 0,0-1 96 0 0,-14 14-192 0 0,14-13-2592 0 0,0 13-4575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1"/>
    </inkml:context>
    <inkml:brush xml:id="br0">
      <inkml:brushProperty name="width" value="0.05" units="cm"/>
      <inkml:brushProperty name="height" value="0.05" units="cm"/>
      <inkml:brushProperty name="color" value="#008C3A"/>
    </inkml:brush>
  </inkml:definitions>
  <inkml:trace contextRef="#ctx0" brushRef="#br0">28406 12328 14207 0 0,'-39'13'1568'0'0,"39"-26"-1568"0"0,-13 13 512 0 0,0-13-224 0 0,0 0-32 0 0,-1-13-256 0 0,14 12 0 0 0,-13 1-96 0 0,13 0-32 0 0,0 0 64 0 0,-13-13-96 0 0,0-1-192 0 0,13 14 160 0 0,-13-13-1120 0 0,13 13 832 0 0,-13-14-2240 0 0,13 27-8607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1"/>
    </inkml:context>
    <inkml:brush xml:id="br0">
      <inkml:brushProperty name="width" value="0.1" units="cm"/>
      <inkml:brushProperty name="height" value="0.1" units="cm"/>
      <inkml:brushProperty name="color" value="#66CC00"/>
    </inkml:brush>
  </inkml:definitions>
  <inkml:trace contextRef="#ctx0" brushRef="#br0">34656 19729 15039 0 0,'-15'28'928'0'0,"15"-19"-800"0"0,-8 1-128 0 0,1-1 0 0 0,7 9 0 0 0,-9-18 256 0 0,9 9 32 0 0,-7 1 32 0 0,-1-1-32 0 0,0-9-384 0 0,1 0 32 0 0,-17 0-3104 0 0,24 0-10751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2"/>
    </inkml:context>
    <inkml:brush xml:id="br0">
      <inkml:brushProperty name="width" value="0.05" units="cm"/>
      <inkml:brushProperty name="height" value="0.05" units="cm"/>
      <inkml:brushProperty name="color" value="#008C3A"/>
    </inkml:brush>
  </inkml:definitions>
  <inkml:trace contextRef="#ctx0" brushRef="#br0">28033 11879 11039 0 0,'-14'-13'1216'0'0,"14"0"-1216"0"0,0 0 0 0 0,0 0-928 0 0,0 13-10399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3"/>
    </inkml:context>
    <inkml:brush xml:id="br0">
      <inkml:brushProperty name="width" value="0.05" units="cm"/>
      <inkml:brushProperty name="height" value="0.05" units="cm"/>
      <inkml:brushProperty name="color" value="#008C3A"/>
    </inkml:brush>
  </inkml:definitions>
  <inkml:trace contextRef="#ctx0" brushRef="#br0">27741 11540 12319 0 0,'-13'0'864'0'0,"0"-13"-64"0"0,0 13-800 0 0,13 0-13983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4"/>
    </inkml:context>
    <inkml:brush xml:id="br0">
      <inkml:brushProperty name="width" value="0.05" units="cm"/>
      <inkml:brushProperty name="height" value="0.05" units="cm"/>
      <inkml:brushProperty name="color" value="#008C3A"/>
    </inkml:brush>
  </inkml:definitions>
  <inkml:trace contextRef="#ctx0" brushRef="#br0">27517 11258 15103 0 0,'-27'13'1664'0'0,"27"-26"-1280"0"0,0 0-1280 0 0,0 13-15359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5"/>
    </inkml:context>
    <inkml:brush xml:id="br0">
      <inkml:brushProperty name="width" value="0.05" units="cm"/>
      <inkml:brushProperty name="height" value="0.05" units="cm"/>
      <inkml:brushProperty name="color" value="#008C3A"/>
    </inkml:brush>
  </inkml:definitions>
  <inkml:trace contextRef="#ctx0" brushRef="#br0">27520 11585 6591 0 0,'-13'0'4448'0'0,"0"-13"-3712"0"0,0 13-128 0 0,13-13-288 0 0,-13 13-96 0 0,13-13-32 0 0,-13 0 32 0 0,13 0-32 0 0,-14 13 0 0 0,14-14 32 0 0,-13 1-32 0 0,13 0 32 0 0,0 0-96 0 0,-13-13 128 0 0,13 13-128 0 0,0-1-32 0 0,-13 1-32 0 0,13-13 32 0 0,0 13-32 0 0,0-13 0 0 0,0 12 0 0 0,0-12 32 0 0,0 13-32 0 0,0 0-64 0 0,0-14 64 0 0,0 14-64 0 0,0-13 96 0 0,0 13-96 0 0,13 0 0 0 0,-13 0 0 0 0,0-1 64 0 0,0 1-64 0 0,0-13 96 0 0,0 13 0 0 0,13 0-96 0 0,-13 0 0 0 0,0-1 0 0 0,0 1 0 0 0,0 0 0 0 0,13 13 1984 0 0,1 0-1632 0 0,-1 0-192 0 0,0 13 0 0 0,0 0-64 0 0,0-13-32 0 0,0 14-64 0 0,0-14 96 0 0,14 0-96 0 0,-14 13 0 0 0,0-13 0 0 0,0 13 0 0 0,14-13 0 0 0,-14 13 0 0 0,0-13 64 0 0,0 0-64 0 0,0 13 0 0 0,13 0 0 0 0,-12-13 0 0 0,-1 13 0 0 0,0-13 0 0 0,0 0 0 0 0,0 14 0 0 0,0-1-224 0 0,0-13-3328 0 0,-13 0-11551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6"/>
    </inkml:context>
    <inkml:brush xml:id="br0">
      <inkml:brushProperty name="width" value="0.05" units="cm"/>
      <inkml:brushProperty name="height" value="0.05" units="cm"/>
      <inkml:brushProperty name="color" value="#008C3A"/>
    </inkml:brush>
  </inkml:definitions>
  <inkml:trace contextRef="#ctx0" brushRef="#br0">31086 15782 6271 0 0,'-13'0'1344'0'0,"0"0"-1280"0"0,0 0 640 0 0,0 0-384 0 0,0 0 800 0 0,-1 0 224 0 0,1 0-1056 0 0,0-13-32 0 0,0 13 160 0 0,0 0-192 0 0,0 0 128 0 0,0 0-96 0 0,-1 0-128 0 0,1-13-128 0 0,0 13 0 0 0,0 0 0 0 0,0 0 0 0 0,0 0 64 0 0,0-14-64 0 0,-1 14 96 0 0,1 0 32 0 0,0 0 96 0 0,13-13-128 0 0,-13 13 0 0 0,0 0-32 0 0,0 0 128 0 0,0 0-192 0 0,-1 0 64 0 0,1 0 32 0 0,0 0-96 0 0,0 0 0 0 0,0 0 0 0 0,0 0 0 0 0,0 0 64 0 0,-1 0-64 0 0,1 0 160 0 0,0 0-96 0 0,0 0 96 0 0,0 0-64 0 0,0 0-96 0 0,-1 0 0 0 0,1 0 0 0 0,0 0 0 0 0,0 0 0 0 0,0-13 0 0 0,0 13 0 0 0,0 0 0 0 0,-1 0 0 0 0,-12 0 0 0 0,13 0 0 0 0,0 0 0 0 0,0 0 0 0 0,0 0 0 0 0,-1 0 64 0 0,1 0-64 0 0,0-13 0 0 0,0 13 0 0 0,0 0 0 0 0,0 0 0 0 0,0 0 0 0 0,-1 0 0 0 0,1 0 0 0 0,13-13 0 0 0,-13 13 0 0 0,0 0 0 0 0,0 0 0 0 0,0 0 0 0 0,0 13 0 0 0,-1-13 0 0 0,1 0 64 0 0,0 0-64 0 0,0 0 0 0 0,0 0 0 0 0,0 0 0 0 0,-1 0 0 0 0,1 0 0 0 0,0 0 128 0 0,0 0-128 0 0,0 0 0 0 0,0 0 0 0 0,13 13 0 0 0,-13-13 0 0 0,-1 0 0 0 0,1 0 0 0 0,0 0 0 0 0,0 0 0 0 0,0 0 0 0 0,0 0 0 0 0,13 13 0 0 0,-13-13 0 0 0,-1 0 0 0 0,1 0 0 0 0,0 0 0 0 0,0 0 0 0 0,0 0 0 0 0,0 0 0 0 0,0 0 0 0 0,-1 0 0 0 0,1 13 0 0 0,0-13 0 0 0,0-13 0 0 0,0 13 0 0 0,0 0 0 0 0,0 13 0 0 0,-1-13 0 0 0,1 0 0 0 0,0 0 0 0 0,0 14 0 0 0,0-14 0 0 0,0 0 0 0 0,-1 13 0 0 0,1-13 0 0 0,0 0 0 0 0,0 0 0 0 0,0 0 0 0 0,0 0 0 0 0,0 13 0 0 0,-1-13 0 0 0,1 0 0 0 0,0 0 0 0 0,0 0 0 0 0,13 13 0 0 0,-13-13 0 0 0,0 0 0 0 0,0 0 64 0 0,-1 13-64 0 0,1-13-384 0 0,0 0 192 0 0,-13 0-1344 0 0,13 0 1088 0 0,-14 0-736 0 0,14 0 576 0 0,-13 0 224 0 0,13 0 224 0 0,0 0 160 0 0,13 13 0 0 0,0-13-10175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7"/>
    </inkml:context>
    <inkml:brush xml:id="br0">
      <inkml:brushProperty name="width" value="0.05" units="cm"/>
      <inkml:brushProperty name="height" value="0.05" units="cm"/>
      <inkml:brushProperty name="color" value="#008C3A"/>
    </inkml:brush>
  </inkml:definitions>
  <inkml:trace contextRef="#ctx0" brushRef="#br0">27596 16378 5663 0 0,'13'13'7008'0'0,"0"-13"-6784"0"0,14 0 0 0 0,-14 13-96 0 0,0-13 32 0 0,0 0-64 0 0,0 0-96 0 0,0 0 64 0 0,1 0 0 0 0,-1 0 0 0 0,0 0-64 0 0,0 0 160 0 0,0-13 0 0 0,0 13-1472 0 0,-13 0-11391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8"/>
    </inkml:context>
    <inkml:brush xml:id="br0">
      <inkml:brushProperty name="width" value="0.05" units="cm"/>
      <inkml:brushProperty name="height" value="0.05" units="cm"/>
      <inkml:brushProperty name="color" value="#008C3A"/>
    </inkml:brush>
  </inkml:definitions>
  <inkml:trace contextRef="#ctx0" brushRef="#br0">28249 16250 11935 0 0,'13'0'1248'0'0,"0"0"-1184"0"0,0 0-64 0 0,0 0-192 0 0,0 0 0 0 0,1 0-3424 0 0,-1-13-448 0 0,-13 13-1119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19"/>
    </inkml:context>
    <inkml:brush xml:id="br0">
      <inkml:brushProperty name="width" value="0.05" units="cm"/>
      <inkml:brushProperty name="height" value="0.05" units="cm"/>
      <inkml:brushProperty name="color" value="#008C3A"/>
    </inkml:brush>
  </inkml:definitions>
  <inkml:trace contextRef="#ctx0" brushRef="#br0">28584 16126 7903 0 0,'13'0'832'0'0,"0"-13"-544"0"0,0 13 352 0 0,14 0-224 0 0,-14 0-352 0 0,0 0-64 0 0,0 0 0 0 0,0 0-5984 0 0,-13 0 1825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0"/>
    </inkml:context>
    <inkml:brush xml:id="br0">
      <inkml:brushProperty name="width" value="0.05" units="cm"/>
      <inkml:brushProperty name="height" value="0.05" units="cm"/>
      <inkml:brushProperty name="color" value="#008C3A"/>
    </inkml:brush>
  </inkml:definitions>
  <inkml:trace contextRef="#ctx0" brushRef="#br0">28866 16060 6175 0 0,'13'27'640'0'0,"-13"-14"-640"0"0,0-13-6815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1"/>
    </inkml:context>
    <inkml:brush xml:id="br0">
      <inkml:brushProperty name="width" value="0.05" units="cm"/>
      <inkml:brushProperty name="height" value="0.05" units="cm"/>
      <inkml:brushProperty name="color" value="#008C3A"/>
    </inkml:brush>
  </inkml:definitions>
  <inkml:trace contextRef="#ctx0" brushRef="#br0">28551 16221 8223 0 0,'-13'13'864'0'0,"13"-26"-192"0"0,13 13-416 0 0,-13-13 128 0 0,14 0 512 0 0,-1 0-448 0 0,0 0-192 0 0,13-14 224 0 0,-13 14-256 0 0,0 0 32 0 0,1 0 288 0 0,12-13-128 0 0,0-1-160 0 0,-26 14-128 0 0,13 0 64 0 0,-13 0 160 0 0,13 0-192 0 0,-13 0 160 0 0,0-1 672 0 0,-13 1-736 0 0,0 0 160 0 0,0 13 32 0 0,0-13-256 0 0,0 13 0 0 0,0 0 0 0 0,-1-13 0 0 0,1 13-128 0 0,-13 0-64 0 0,13 0 64 0 0,-13 0-64 0 0,-1-13 64 0 0,-12 13 0 0 0,13-14-64 0 0,-1 14 64 0 0,14 0-64 0 0,-13 0 64 0 0,13 0-64 0 0,-14-13 0 0 0,14 13 0 0 0,0 0 0 0 0,0-13 0 0 0,0 13 0 0 0,0 0-512 0 0,26 0-11136 0 0,-13 0 5217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5"/>
    </inkml:context>
    <inkml:brush xml:id="br0">
      <inkml:brushProperty name="width" value="0.05" units="cm"/>
      <inkml:brushProperty name="height" value="0.05" units="cm"/>
    </inkml:brush>
  </inkml:definitions>
  <inkml:trace contextRef="#ctx0" brushRef="#br0">394 2640 3280 0 0,'0'0'68'0'0,"0"0"16"0"0,0 0 5 0 0,0 0 22 0 0,0 0 69 0 0,0 0 32 0 0,0 0 4 0 0,0 0 19 0 0,0 0 78 0 0,0 0 36 0 0,0 0 10 0 0,0 0 13 0 0,0 0 50 0 0,0 0 24 0 0,0 0 2 0 0,0 0 9 0 0,0 0 39 0 0,-1-4 1049 0 0,1 3-1273 0 0,-1 0 0 0 0,1 0 0 0 0,-1 0 0 0 0,1 0 0 0 0,0-1-1 0 0,-1 1 1 0 0,1 0 0 0 0,0-2 0 0 0,0 2 247 0 0,-2-6 975 0 0,1 5-1050 0 0,1-1-1 0 0,-1 1 0 0 0,0-1 1 0 0,1 0-1 0 0,-1 1 1 0 0,-2-3-1 0 0,3 5-258 0 0,0 0-2 0 0,-1-1-6 0 0,0-1-5 0 0,-1 0 0 0 0,1-1 0 0 0,-1 1 0 0 0,0 0 0 0 0,0 0 0 0 0,0 1-1 0 0,0-1 1 0 0,-1 0 0 0 0,1 1 0 0 0,-4-3 0 0 0,5 3-167 0 0,-1 0 75 0 0,-1 0 0 0 0,1 0 0 0 0,-1 0 0 0 0,1 0 0 0 0,-1 0 0 0 0,1 0 0 0 0,-1 0 0 0 0,-4 0-1 0 0,-2 1 203 0 0,-12 0 0 0 0,9 0-55 0 0,7 0-93 0 0,-1 1 0 0 0,1 0 0 0 0,-1 0 0 0 0,1 1 0 0 0,0 0 1 0 0,0 0-1 0 0,-1 0 0 0 0,-6 4 0 0 0,0-1 21 0 0,4 0-21 0 0,-1-1 0 0 0,-9 7-1 0 0,14-8-82 0 0,1 0-1 0 0,-1 0 0 0 0,0 0 0 0 0,1 0 0 0 0,0 1 0 0 0,-4 4 0 0 0,-6 9 45 0 0,8-11-93 0 0,-7 10 0 0 0,-19 37 115 0 0,28-46-117 0 0,-1 0 0 0 0,-5 12 0 0 0,-12 31 117 0 0,15-38-58 0 0,1 1 0 0 0,0-1 0 0 0,-6 25-1 0 0,7-19-11 0 0,-2 12 6 0 0,0 11 169 0 0,-1-3-32 0 0,5-14-184 0 0,-1-4 13 0 0,1 1 1 0 0,3 38-1 0 0,0-54-19 0 0,10 68-8 0 0,-9-65 7 0 0,0 1 0 0 0,1 0 0 0 0,0-1-1 0 0,1 0 1 0 0,0 1 0 0 0,6 8 0 0 0,-1-2 32 0 0,4 6 18 0 0,-7-14-49 0 0,5 12 0 0 0,3 4 0 0 0,-6-12 0 0 0,1-1 0 0 0,12 11 0 0 0,-18-17-15 0 0,0-1 1 0 0,0 1-1 0 0,0 0 0 0 0,2 6 0 0 0,-2-6-13 0 0,-1 0 0 0 0,1 0 1 0 0,0 0-1 0 0,4 4 0 0 0,-2-3 23 0 0,7 7 2 0 0,18 12 0 0 0,-23-18 3 0 0,-1-2 0 0 0,-1 0 0 0 0,1 0 0 0 0,0 0 0 0 0,1-1 0 0 0,-1 0 0 0 0,11 4 0 0 0,5 1 7 0 0,-16-6-7 0 0,0 0-1 0 0,0 0 0 0 0,1 0 1 0 0,10 1-1 0 0,7 0-13 0 0,-16-2 15 0 0,1 0-1 0 0,-1 0 1 0 0,12-1-1 0 0,12-3 0 0 0,29-2 0 0 0,-19 0 0 0 0,-20 0 26 0 0,-16 3-13 0 0,1 1 0 0 0,8-1-1 0 0,-6 1-26 0 0,0-1 0 0 0,1 0 0 0 0,16-6-1 0 0,-12 3 8 0 0,66-21 7 0 0,-65 20-3 0 0,0 0 0 0 0,-1 0 0 0 0,0-1-1 0 0,17-12 1 0 0,-12 6 33 0 0,21-19 1 0 0,-30 23-28 0 0,-3 3-3 0 0,11-14 0 0 0,-6 5 0 0 0,34-28 0 0 0,-30 29 0 0 0,-7 6 0 0 0,-2 0 0 0 0,14-19 0 0 0,-6 8 0 0 0,-11 13 24 0 0,7-13-1 0 0,-4 6-6 0 0,-5 8-17 0 0,0 1 0 0 0,0-1 0 0 0,2-10 0 0 0,4-7 0 0 0,27-47 11 0 0,-32 65 19 0 0,12-21-18 0 0,12-29-1 0 0,-22 43 21 0 0,12-17-1 0 0,-6 9-30 0 0,-5 8-1 0 0,6-19 0 0 0,3-6 0 0 0,6-8 0 0 0,9-14 0 0 0,-26 51 0 0 0,-1 0 0 0 0,2-8 0 0 0,3-5 0 0 0,-3 7 34 0 0,5-17-1 0 0,1-5 103 0 0,-10 31-122 0 0,0 1-1 0 0,0-1 1 0 0,0-3 0 0 0,2-7 38 0 0,5-17 57 0 0,-6 20-58 0 0,1 0 1 0 0,6-17 0 0 0,-6 22-47 0 0,3-15 1 0 0,1-2-7 0 0,20-45 135 0 0,-10 16-124 0 0,-8 24-10 0 0,-8 20 0 0 0,2 1 0 0 0,-1-1 0 0 0,1 1 0 0 0,4-8 0 0 0,4-8 0 0 0,1-3 4 0 0,-1 4-22 0 0,-3 6-60 0 0,-1 4 101 0 0,-1-1 0 0 0,8-19-1 0 0,-12 26-14 0 0,0 1 0 0 0,1 0 0 0 0,0-1 0 0 0,4-6-1 0 0,-2 5 6 0 0,4-10-1 0 0,-5 10-9 0 0,1-5 28 0 0,12-20-1 0 0,0 3-30 0 0,-12 18 0 0 0,9-13 0 0 0,26-37 0 0 0,-27 34 0 0 0,7-11 64 0 0,-12 21-60 0 0,-7 13 8 0 0,0 1 0 0 0,1 0 0 0 0,-1 0 0 0 0,4-5 0 0 0,-3 6-2 0 0,0-1 0 0 0,0 0 0 0 0,2-6 0 0 0,2-4 14 0 0,10-17 71 0 0,-8 16 50 0 0,14-21-1 0 0,-13 21-64 0 0,11-20 0 0 0,-15 25-188 0 0,8-17 119 0 0,-6 12 77 0 0,12-19 1 0 0,7-9-442 0 0,-18 29 272 0 0,13-26 59 0 0,-7 12 22 0 0,10-17 0 0 0,1-2 0 0 0,-3 4 0 0 0,2-5 0 0 0,24-61 415 0 0,-36 77-542 0 0,4 1 149 0 0,17-37 126 0 0,-15 32 18 0 0,17-29-102 0 0,3-14-106 0 0,-22 53 106 0 0,4-14 0 0 0,-7 12-52 0 0,7-16-14 0 0,27-49 62 0 0,-38 75-56 0 0,28-44-4 0 0,-12 22 0 0 0,4-2 0 0 0,-14 19 0 0 0,-8 12 0 0 0,0 0 0 0 0,14-14 0 0 0,-7 10 0 0 0,-7 7 0 0 0,13-11 0 0 0,-6 7 0 0 0,15-16 0 0 0,10-8 0 0 0,-25 23 0 0 0,-7 6 0 0 0,0 0 0 0 0,9-5 0 0 0,78-48 0 0 0,-68 44-5 0 0,36-17 0 0 0,-38 21-23 0 0,-18 7 22 0 0,1 1-1 0 0,0 0 1 0 0,10-4-1 0 0,-9 5 7 0 0,13-8 0 0 0,-2 2 0 0 0,67-26 0 0 0,-55 21 0 0 0,0 2 0 0 0,36-9 0 0 0,-58 18 0 0 0,1 0 0 0 0,0 1 0 0 0,0 1 0 0 0,0-1 0 0 0,19 3 0 0 0,-24-1 0 0 0,1 0 0 0 0,8 3 0 0 0,10 3 0 0 0,-22-7 0 0 0,0 0 0 0 0,0 1 0 0 0,0-1 0 0 0,0 1 0 0 0,0 0 0 0 0,0-1 0 0 0,0 1 0 0 0,0 0 0 0 0,0 0 0 0 0,0 0 0 0 0,-1 0 0 0 0,1 0 0 0 0,0 1 0 0 0,2 1 0 0 0,13 9 0 0 0,-13-8 0 0 0,0 0 0 0 0,0 1 0 0 0,-1-1 0 0 0,0 1 0 0 0,0 0 0 0 0,0 0 0 0 0,0 0 0 0 0,-1 0 0 0 0,0 0 0 0 0,1 6 0 0 0,3 11 0 0 0,10 40 0 0 0,-15-58 0 0 0,0 0 0 0 0,0 0 0 0 0,-1 0 0 0 0,1 0 0 0 0,-1 6 0 0 0,5 9 0 0 0,-3 14 0 0 0,0 7 0 0 0,-4-22 0 0 0,2-15 0 0 0,0 0 0 0 0,-3 4 0 0 0,-7 14-793 0 0,8-14 649 0 0,-1-1 1 0 0,-4 7-1 0 0,-1 3 75 0 0,-1 6 58 0 0,-4 10 246 0 0,13-32-235 0 0,-3 5 49 0 0,1 0 0 0 0,0 0-1 0 0,-3 10 1 0 0,5-13 8 0 0,-1 0 1 0 0,0-1 0 0 0,1 1-1 0 0,-1 0 1 0 0,0 0-1 0 0,0-1 1 0 0,-2 3 0 0 0,-2 4-394 0 0,1-2 472 0 0,-2 2-108 0 0,1 3-5036 0 0,5-10 3505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2"/>
    </inkml:context>
    <inkml:brush xml:id="br0">
      <inkml:brushProperty name="width" value="0.1" units="cm"/>
      <inkml:brushProperty name="height" value="0.1" units="cm"/>
      <inkml:brushProperty name="color" value="#66CC00"/>
    </inkml:brush>
  </inkml:definitions>
  <inkml:trace contextRef="#ctx0" brushRef="#br0">33726 20029 9183 0 0,'0'9'192'0'0,"-15"10"576"0"0,7-10-768 0 0,0 1 0 0 0,0-1 256 0 0,0 0 256 0 0,1-9-256 0 0,-1 0-512 0 0,8 0-10655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2"/>
    </inkml:context>
    <inkml:brush xml:id="br0">
      <inkml:brushProperty name="width" value="0.05" units="cm"/>
      <inkml:brushProperty name="height" value="0.05" units="cm"/>
      <inkml:brushProperty name="color" value="#008C3A"/>
    </inkml:brush>
  </inkml:definitions>
  <inkml:trace contextRef="#ctx0" brushRef="#br0">28876 15787 6623 0 0,'-13'0'1088'0'0,"-1"0"-672"0"0,1 0 1504 0 0,0 0-1280 0 0,0 0 608 0 0,-13 0-352 0 0,-1 0-416 0 0,14 0-96 0 0,0 0 32 0 0,0 0-320 0 0,0 0 192 0 0,13-14-128 0 0,-13 14-64 0 0,-1 0-96 0 0,1 0 0 0 0,0 0 128 0 0,0 0 64 0 0,0 0 0 0 0,0 0 32 0 0,0-13 64 0 0,-1 13 0 0 0,1 0-224 0 0,0 0 32 0 0,0 0-96 0 0,0 0 64 0 0,0 0 0 0 0,0 0 32 0 0,-1 13 64 0 0,1-26 64 0 0,0 13-160 0 0,0 0 96 0 0,0 0-160 0 0,0 0 160 0 0,0 0 0 0 0,-1 13 0 0 0,1-13-64 0 0,0 0-96 0 0,0 0 0 0 0,0 0 128 0 0,-13 0 32 0 0,12 0-96 0 0,1 0-64 0 0,0 0 0 0 0,0 0 0 0 0,0 0 0 0 0,0 0 0 0 0,-1 0 0 0 0,1 0 0 0 0,0 0 0 0 0,0 0 0 0 0,0 0 0 0 0,0 0 64 0 0,0 0 0 0 0,-1 0 64 0 0,1 14-128 0 0,0-14 0 0 0,0 0 0 0 0,0 0 0 0 0,0 0 0 0 0,0 0 0 0 0,-1 0 0 0 0,1 0 0 0 0,0 0 0 0 0,0 0 0 0 0,0 0 0 0 0,0 0 0 0 0,0 0 0 0 0,-1 0-96 0 0,1 0 96 0 0,0 0 0 0 0,0 0 0 0 0,0 0 0 0 0,13 13 0 0 0,-13-13 0 0 0,0 0 0 0 0,-1 0 0 0 0,1 0 0 0 0,0 0 0 0 0,0 0 0 0 0,0 0 0 0 0,0 0 0 0 0,-1 0 0 0 0,1 0 0 0 0,0 0 96 0 0,0 0-96 0 0,0 0 0 0 0,0 0 0 0 0,0 0 0 0 0,-1 0 0 0 0,1 0 0 0 0,0 0 0 0 0,-13 0 0 0 0,13 0 0 0 0,0 0 0 0 0,-1 0 0 0 0,1 0 0 0 0,0 0 0 0 0,13-13 0 0 0,-13 13 0 0 0,0 0 0 0 0,0 0 0 0 0,0 0 0 0 0,-1 0 0 0 0,1 0 0 0 0,0 0 0 0 0,0 0 0 0 0,0 0 0 0 0,0 0 0 0 0,0 0 0 0 0,-1 0 0 0 0,1 0 0 0 0,0 0 0 0 0,0 0 0 0 0,13 13 0 0 0,-13-13 0 0 0,0 0 0 0 0,-1 0 0 0 0,1 0 0 0 0,0 13-96 0 0,0-13 96 0 0,0 0 0 0 0,0 0 0 0 0,0 0 0 0 0,-1 13 0 0 0,1-13 0 0 0,0 0-64 0 0,0 0 64 0 0,0 0 160 0 0,13 13-160 0 0,-13-13 0 0 0,0 0 0 0 0,-1 13-96 0 0,1-13 96 0 0,0 0 96 0 0,0 0-96 0 0,0-13 0 0 0,0 13 0 0 0,0 13 0 0 0,-1-13-96 0 0,1 0 192 0 0,0 0-192 0 0,0 0 96 0 0,0 0 0 0 0,0 0 64 0 0,13 14-64 0 0,-13-14 0 0 0,-1 0 0 0 0,1 0 0 0 0,0 13 0 0 0,0-13 0 0 0,0 0-64 0 0,0 0 128 0 0,13 13-64 0 0,-14-13-64 0 0,14 0-18079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3"/>
    </inkml:context>
    <inkml:brush xml:id="br0">
      <inkml:brushProperty name="width" value="0.05" units="cm"/>
      <inkml:brushProperty name="height" value="0.05" units="cm"/>
      <inkml:brushProperty name="color" value="#008C3A"/>
    </inkml:brush>
  </inkml:definitions>
  <inkml:trace contextRef="#ctx0" brushRef="#br0">26520 16307 9855 0 0,'-13'40'1024'0'0,"-1"-1"-448"0"0,1-39 704 0 0,13 13-416 0 0,0 0-608 0 0,0 0-608 0 0,-13 1-896 0 0,13-1-2528 0 0,0 0 64 0 0,0-13-1055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4"/>
    </inkml:context>
    <inkml:brush xml:id="br0">
      <inkml:brushProperty name="width" value="0.05" units="cm"/>
      <inkml:brushProperty name="height" value="0.05" units="cm"/>
      <inkml:brushProperty name="color" value="#008C3A"/>
    </inkml:brush>
  </inkml:definitions>
  <inkml:trace contextRef="#ctx0" brushRef="#br0">25942 17030 13791 0 0,'-13'27'672'0'0,"0"12"160"0"0,-1-13-832 0 0,14-12 128 0 0,-13-1 192 0 0,0 0-1312 0 0,0 0-864 0 0,13 0-1664 0 0,-13-13-576 0 0,13 0-1183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5"/>
    </inkml:context>
    <inkml:brush xml:id="br0">
      <inkml:brushProperty name="width" value="0.05" units="cm"/>
      <inkml:brushProperty name="height" value="0.05" units="cm"/>
      <inkml:brushProperty name="color" value="#008C3A"/>
    </inkml:brush>
  </inkml:definitions>
  <inkml:trace contextRef="#ctx0" brushRef="#br0">25257 17912 14367 0 0,'0'13'320'0'0,"-13"40"928"0"0,0-27-1248 0 0,0-26 0 0 0,13 13 224 0 0,-13 1 32 0 0,0-1 256 0 0,13 0-736 0 0,-13-13 128 0 0,-1 13-768 0 0,1 0-96 0 0,0 0-384 0 0,0 0 896 0 0,-13 14-1504 0 0,13-14 1280 0 0,-14 13-1024 0 0,14 1 832 0 0,-13-14-32 0 0,26-13-6015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6"/>
    </inkml:context>
    <inkml:brush xml:id="br0">
      <inkml:brushProperty name="width" value="0.05" units="cm"/>
      <inkml:brushProperty name="height" value="0.05" units="cm"/>
      <inkml:brushProperty name="color" value="#008C3A"/>
    </inkml:brush>
  </inkml:definitions>
  <inkml:trace contextRef="#ctx0" brushRef="#br0">24734 18812 11807 0 0,'-13'26'1312'0'0,"13"-13"-928"0"0,0-13-13887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7"/>
    </inkml:context>
    <inkml:brush xml:id="br0">
      <inkml:brushProperty name="width" value="0.05" units="cm"/>
      <inkml:brushProperty name="height" value="0.05" units="cm"/>
      <inkml:brushProperty name="color" value="#008C3A"/>
    </inkml:brush>
  </inkml:definitions>
  <inkml:trace contextRef="#ctx0" brushRef="#br0">24505 19165 12255 0 0,'0'26'576'0'0,"-13"40"192"0"0,13-40-512 0 0,0-13 64 0 0,0 0 288 0 0,0 0-608 0 0,0 14-1376 0 0,0-27-12031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8"/>
    </inkml:context>
    <inkml:brush xml:id="br0">
      <inkml:brushProperty name="width" value="0.05" units="cm"/>
      <inkml:brushProperty name="height" value="0.05" units="cm"/>
      <inkml:brushProperty name="color" value="#008C3A"/>
    </inkml:brush>
  </inkml:definitions>
  <inkml:trace contextRef="#ctx0" brushRef="#br0">23949 20100 8607 0 0,'-14'13'256'0'0,"14"0"96"0"0,0 0-352 0 0,-13 0 0 0 0,0 13 544 0 0,13-12 736 0 0,-13-1-384 0 0,13 0-544 0 0,-13 0-224 0 0,0 0-128 0 0,13 0-192 0 0,-13 0-32 0 0,13 1-928 0 0,0-14-9695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29"/>
    </inkml:context>
    <inkml:brush xml:id="br0">
      <inkml:brushProperty name="width" value="0.05" units="cm"/>
      <inkml:brushProperty name="height" value="0.05" units="cm"/>
      <inkml:brushProperty name="color" value="#008C3A"/>
    </inkml:brush>
  </inkml:definitions>
  <inkml:trace contextRef="#ctx0" brushRef="#br0">23583 20646 11935 0 0,'-27'53'1248'0'0,"27"-27"-1184"0"0,-13-13-64 0 0,13 0 0 0 0,0 1 0 0 0,-13-1 256 0 0,13 0 64 0 0,0 0 0 0 0,-13 0-128 0 0,0 0-4448 0 0,13-13-5823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0"/>
    </inkml:context>
    <inkml:brush xml:id="br0">
      <inkml:brushProperty name="width" value="0.05" units="cm"/>
      <inkml:brushProperty name="height" value="0.05" units="cm"/>
      <inkml:brushProperty name="color" value="#008C3A"/>
    </inkml:brush>
  </inkml:definitions>
  <inkml:trace contextRef="#ctx0" brushRef="#br0">23792 20911 9695 0 0,'0'13'192'0'0,"-13"14"608"0"0,-13-1-352 0 0,12-26 480 0 0,1 13-448 0 0,0 0 64 0 0,-13 0-256 0 0,13-13-160 0 0,13 13 32 0 0,-13 1-32 0 0,-1-14-128 0 0,-12 13 0 0 0,13 0 0 0 0,0-13 128 0 0,13 13 0 0 0,-13-13 0 0 0,0 13 0 0 0,-1-13-32 0 0,1 0-32 0 0,0 0-64 0 0,0 13 96 0 0,0-13-32 0 0,0 0 0 0 0,0-13-64 0 0,-1 13 0 0 0,1-13 0 0 0,0 0 0 0 0,0 0 0 0 0,0 0-64 0 0,0-14 64 0 0,13 14 0 0 0,-13 0-64 0 0,13 0 64 0 0,-14 0 0 0 0,14-14 0 0 0,0 14-64 0 0,-13-13 64 0 0,13 13 0 0 0,-13-13 0 0 0,13-1-64 0 0,0 1 64 0 0,0 0 0 0 0,0-1-64 0 0,13-12 64 0 0,-13 13 0 0 0,13-1 0 0 0,-13 1 0 0 0,0 0 0 0 0,14-1 0 0 0,-14 1 0 0 0,13 0 0 0 0,-13 0 0 0 0,0 12 0 0 0,13-12 0 0 0,0-13 0 0 0,0 12 128 0 0,0 1 32 0 0,0 13-64 0 0,-13 0-96 0 0,14-13 64 0 0,-1 12 32 0 0,-13 1-96 0 0,13 13 0 0 0,-13-13 0 0 0,13 0 0 0 0,-13 0 0 0 0,13 0-1376 0 0,-13 13-12159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1"/>
    </inkml:context>
    <inkml:brush xml:id="br0">
      <inkml:brushProperty name="width" value="0.05" units="cm"/>
      <inkml:brushProperty name="height" value="0.05" units="cm"/>
      <inkml:brushProperty name="color" value="#008C3A"/>
    </inkml:brush>
  </inkml:definitions>
  <inkml:trace contextRef="#ctx0" brushRef="#br0">26682 15923 7231 0 0,'-27'0'3040'0'0,"14"0"-2848"0"0,0 0-96 0 0,0 0 448 0 0,0 0-352 0 0,0 0 32 0 0,-1 0 288 0 0,-12 0-64 0 0,13 0-96 0 0,0 0-192 0 0,0-13-32 0 0,0 13 64 0 0,-1 0-64 0 0,1 0-64 0 0,-13-13 0 0 0,13 13-64 0 0,0 0 160 0 0,-1 0-32 0 0,1 0 0 0 0,0 0 0 0 0,0 0-128 0 0,0 0 0 0 0,-13 0-64 0 0,12 0 64 0 0,1 0 0 0 0,-26-13 0 0 0,26 13 96 0 0,0 0-96 0 0,-14 13 64 0 0,14-13-64 0 0,0 0 64 0 0,-13 0-64 0 0,-1 13 0 0 0,14-13 0 0 0,-13 0 0 0 0,0 0 0 0 0,13 13 64 0 0,-14-13-64 0 0,14 0 64 0 0,0 0-64 0 0,0 0 64 0 0,-14 13 32 0 0,14-13-32 0 0,0 0-64 0 0,0 14 0 0 0,0-14 0 0 0,0 0 0 0 0,0 0 0 0 0,-1 0 64 0 0,1 13-64 0 0,0-13 0 0 0,0 0 0 0 0,0 13 64 0 0,0-13-64 0 0,0 0 0 0 0,13 13 96 0 0,-14-13 96 0 0,1 0-192 0 0,0 0 64 0 0,0 13-96 0 0,0-26-2368 0 0,0 13-608 0 0,13 0-6655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3"/>
    </inkml:context>
    <inkml:brush xml:id="br0">
      <inkml:brushProperty name="width" value="0.1" units="cm"/>
      <inkml:brushProperty name="height" value="0.1" units="cm"/>
      <inkml:brushProperty name="color" value="#66CC00"/>
    </inkml:brush>
  </inkml:definitions>
  <inkml:trace contextRef="#ctx0" brushRef="#br0">33206 20276 14079 0 0,'-7'18'672'0'0,"-9"38"192"0"0,9-47-864 0 0,-1 0 864 0 0,0 1-1664 0 0,0-10-5536 0 0,8 0-3007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2"/>
    </inkml:context>
    <inkml:brush xml:id="br0">
      <inkml:brushProperty name="width" value="0.05" units="cm"/>
      <inkml:brushProperty name="height" value="0.05" units="cm"/>
      <inkml:brushProperty name="color" value="#008C3A"/>
    </inkml:brush>
  </inkml:definitions>
  <inkml:trace contextRef="#ctx0" brushRef="#br0">25657 16025 6655 0 0,'-13'0'1728'0'0,"13"13"-704"0"0,-13-13-672 0 0,0 13 608 0 0,0-13-768 0 0,0 0 32 0 0,-1 0-32 0 0,1 0-96 0 0,0 0 96 0 0,0 13-96 0 0,0-13 64 0 0,13-13 224 0 0,-13 13-192 0 0,0 0 192 0 0,-1 0-256 0 0,1 0 64 0 0,0 0-128 0 0,0 0 96 0 0,0-13-96 0 0,0 13 64 0 0,0 0 128 0 0,-1 0-128 0 0,1 0 0 0 0,0 0-128 0 0,-13 0-96 0 0,13 0 96 0 0,-1 0 96 0 0,1 0-96 0 0,-13 13 0 0 0,13-13 160 0 0,0 0 96 0 0,0 0-192 0 0,-1 0 0 0 0,1-13-768 0 0,0 0-3936 0 0,13 13-4639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3"/>
    </inkml:context>
    <inkml:brush xml:id="br0">
      <inkml:brushProperty name="width" value="0.05" units="cm"/>
      <inkml:brushProperty name="height" value="0.05" units="cm"/>
      <inkml:brushProperty name="color" value="#008C3A"/>
    </inkml:brush>
  </inkml:definitions>
  <inkml:trace contextRef="#ctx0" brushRef="#br0">24509 15355 4351 0 0,'0'13'5408'0'0,"13"0"-5056"0"0,-13 0 320 0 0,14-13-96 0 0,-14 13-128 0 0,26 0-224 0 0,-13-13-96 0 0,0 0 0 0 0,0 14-64 0 0,0-14 32 0 0,1 0-96 0 0,-14 13 0 0 0,13-13 0 0 0,0 0-192 0 0,0 0 192 0 0,-13 13-64 0 0,13-13 0 0 0,0 0 64 0 0,-13 13 0 0 0,13-13 0 0 0,1 0-800 0 0,-14 0-10527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4"/>
    </inkml:context>
    <inkml:brush xml:id="br0">
      <inkml:brushProperty name="width" value="0.05" units="cm"/>
      <inkml:brushProperty name="height" value="0.05" units="cm"/>
      <inkml:brushProperty name="color" value="#008C3A"/>
    </inkml:brush>
  </inkml:definitions>
  <inkml:trace contextRef="#ctx0" brushRef="#br0">25321 15707 7327 0 0,'13'0'768'0'0,"-13"0"-8863"0"0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5"/>
    </inkml:context>
    <inkml:brush xml:id="br0">
      <inkml:brushProperty name="width" value="0.05" units="cm"/>
      <inkml:brushProperty name="height" value="0.05" units="cm"/>
      <inkml:brushProperty name="color" value="#008C3A"/>
    </inkml:brush>
  </inkml:definitions>
  <inkml:trace contextRef="#ctx0" brushRef="#br0">25462 15760 7679 0 0,'13'13'1632'0'0,"0"-13"-1344"0"0,0 0-288 0 0,-13 0-9599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6"/>
    </inkml:context>
    <inkml:brush xml:id="br0">
      <inkml:brushProperty name="width" value="0.05" units="cm"/>
      <inkml:brushProperty name="height" value="0.05" units="cm"/>
      <inkml:brushProperty name="color" value="#008C3A"/>
    </inkml:brush>
  </inkml:definitions>
  <inkml:trace contextRef="#ctx0" brushRef="#br0">25568 15725 8799 0 0,'13'26'608'0'0,"0"-26"-6080"0"0,-13 0 1537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7"/>
    </inkml:context>
    <inkml:brush xml:id="br0">
      <inkml:brushProperty name="width" value="0.05" units="cm"/>
      <inkml:brushProperty name="height" value="0.05" units="cm"/>
      <inkml:brushProperty name="color" value="#008C3A"/>
    </inkml:brush>
  </inkml:definitions>
  <inkml:trace contextRef="#ctx0" brushRef="#br0">25215 15710 9183 0 0,'13'0'1536'0'0,"0"0"-1344"0"0,13-14 160 0 0,14 1-160 0 0,-1 13-32 0 0,-26 0-64 0 0,14 0-32 0 0,12 13 64 0 0,-13-13-64 0 0,1 0 0 0 0,-1 14 0 0 0,-13-14 0 0 0,0 0 0 0 0,14 13 96 0 0,-14-13 32 0 0,0 0 0 0 0,13 0 224 0 0,-13 0-192 0 0,-13 13 0 0 0,13-13 0 0 0,1 0-64 0 0,-14-13 384 0 0,13 13-448 0 0,-26-13 128 0 0,13-1-160 0 0,0 1 32 0 0,-14 0 96 0 0,14 0 0 0 0,-13 13 32 0 0,0-13 0 0 0,0-13-224 0 0,-13-1 64 0 0,-1-12-64 0 0,-12-1 0 0 0,26 27 0 0 0,0-13 0 0 0,-14 0-96 0 0,14 13 96 0 0,13-1 0 0 0,-13 1 0 0 0,0 0 0 0 0,13 0 0 0 0,-13 0-96 0 0,0 0-128 0 0,13 13-15295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8"/>
    </inkml:context>
    <inkml:brush xml:id="br0">
      <inkml:brushProperty name="width" value="0.05" units="cm"/>
      <inkml:brushProperty name="height" value="0.05" units="cm"/>
      <inkml:brushProperty name="color" value="#008C3A"/>
    </inkml:brush>
  </inkml:definitions>
  <inkml:trace contextRef="#ctx0" brushRef="#br0">24926 16095 5471 0 0,'-13'0'896'0'0,"0"0"-128"0"0,0-14 0 0 0,0 14 704 0 0,13-13-1056 0 0,-14 13-192 0 0,1 0 256 0 0,0 0-320 0 0,0-13 32 0 0,0 13 224 0 0,0-13-192 0 0,0 13 32 0 0,-1 0-160 0 0,1 0 128 0 0,-13-13-64 0 0,13 13 32 0 0,0 0-64 0 0,0 0 96 0 0,-1 0-128 0 0,1 0 96 0 0,0 0-64 0 0,-13 0 64 0 0,13 0-32 0 0,0 0-32 0 0,-1 0 96 0 0,1-13-224 0 0,0 13 0 0 0,0 0 0 0 0,0 0-96 0 0,0 0 0 0 0,0 0 96 0 0,-1 0 160 0 0,1 0-96 0 0,0 0 0 0 0,0 0 32 0 0,0 0-32 0 0,13-14-64 0 0,-13 14 0 0 0,-1 0 0 0 0,1 0 64 0 0,0 0-64 0 0,0 0 64 0 0,0-13-64 0 0,0 13 64 0 0,0 0-64 0 0,-1 0 64 0 0,1 0-64 0 0,0 0 64 0 0,0 0-64 0 0,0 0 64 0 0,0 0-64 0 0,0 0 0 0 0,-1 0 64 0 0,1-13-64 0 0,0 13 64 0 0,0 0 0 0 0,0 0-64 0 0,0 13 0 0 0,0-26 0 0 0,-1 13 0 0 0,1 0 0 0 0,0 0 64 0 0,0 0-64 0 0,0 0 0 0 0,0 0 0 0 0,0 0 0 0 0,-1 0 0 0 0,1 0-64 0 0,0 13 64 0 0,0-13 64 0 0,13-13-64 0 0,-13 13 0 0 0,0 0 0 0 0,-1 0 0 0 0,1 0 64 0 0,0 0-64 0 0,0 0 0 0 0,0 0 64 0 0,0-13-64 0 0,0 13 0 0 0,-1 0 0 0 0,1 0 0 0 0,0 0 0 0 0,0 0 0 0 0,0 0 0 0 0,0-13 0 0 0,0 13 0 0 0,-1 0 0 0 0,1 0 0 0 0,0 0 0 0 0,0 0 0 0 0,0 0 0 0 0,0 0 64 0 0,0 0-64 0 0,-1 0 0 0 0,1 0 0 0 0,13-13 0 0 0,-13 13 0 0 0,0 0 0 0 0,0 0 64 0 0,0 0-64 0 0,0 0 0 0 0,-1 0 0 0 0,1 0 0 0 0,0 0 0 0 0,0 0 0 0 0,13 13 0 0 0,-13-13 0 0 0,-14 0 0 0 0,27 13 0 0 0,-13-13 0 0 0,0 0 0 0 0,0 0-96 0 0,0 13 160 0 0,0-13-64 0 0,0 0 0 0 0,-1 13 0 0 0,1-13 0 0 0,0 0 0 0 0,0 13 0 0 0,0-13-64 0 0,0 0 64 0 0,0 0 0 0 0,-1 0-64 0 0,1 0-160 0 0,0 0 224 0 0,0 0 0 0 0,0 14 0 0 0,0-28-64 0 0,0 14 64 0 0,-1 0 64 0 0,1 0-128 0 0,0 0 0 0 0,0 0-1728 0 0,13 0-10943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39"/>
    </inkml:context>
    <inkml:brush xml:id="br0">
      <inkml:brushProperty name="width" value="0.05" units="cm"/>
      <inkml:brushProperty name="height" value="0.05" units="cm"/>
      <inkml:brushProperty name="color" value="#008C3A"/>
    </inkml:brush>
  </inkml:definitions>
  <inkml:trace contextRef="#ctx0" brushRef="#br0">23635 15799 7199 0 0,'-13'13'768'0'0,"0"-13"512"0"0,13-13-832 0 0,-13 13-64 0 0,-1-13-288 0 0,1 13 1056 0 0,0-13-736 0 0,0-1 96 0 0,0 1-384 0 0,0 0 128 0 0,13 0-160 0 0,0 0-96 0 0,-14 13 0 0 0,14-13 0 0 0,-13 13-96 0 0,13-14 96 0 0,-13 1 0 0 0,13 0 0 0 0,-13 0-128 0 0,13 0-128 0 0,-13 0-3040 0 0,13 0-608 0 0,0 13-1151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0"/>
    </inkml:context>
    <inkml:brush xml:id="br0">
      <inkml:brushProperty name="width" value="0.05" units="cm"/>
      <inkml:brushProperty name="height" value="0.05" units="cm"/>
      <inkml:brushProperty name="color" value="#008C3A"/>
    </inkml:brush>
  </inkml:definitions>
  <inkml:trace contextRef="#ctx0" brushRef="#br0">22943 15094 13567 0 0,'-53'-14'1504'0'0,"40"14"-1312"0"0,0-13 256 0 0,13 0-192 0 0,0 0-256 0 0,-13 13 0 0 0,13-13 0 0 0,-13-13-640 0 0,13 12-608 0 0,-13 1 704 0 0,-1-13-2240 0 0,1 26-1600 0 0,13 0-1983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1"/>
    </inkml:context>
    <inkml:brush xml:id="br0">
      <inkml:brushProperty name="width" value="0.05" units="cm"/>
      <inkml:brushProperty name="height" value="0.05" units="cm"/>
      <inkml:brushProperty name="color" value="#008C3A"/>
    </inkml:brush>
  </inkml:definitions>
  <inkml:trace contextRef="#ctx0" brushRef="#br0">22476 14621 11007 0 0,'-14'-13'1216'0'0,"-12"0"-1216"0"0,13-13 160 0 0,13 13 160 0 0,-13 0-160 0 0,13-1-160 0 0,-13-12 64 0 0,0 26-64 0 0,-1-39-896 0 0,14 26-2368 0 0,-13-1-576 0 0,13 14-1087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4"/>
    </inkml:context>
    <inkml:brush xml:id="br0">
      <inkml:brushProperty name="width" value="0.1" units="cm"/>
      <inkml:brushProperty name="height" value="0.1" units="cm"/>
      <inkml:brushProperty name="color" value="#66CC00"/>
    </inkml:brush>
  </inkml:definitions>
  <inkml:trace contextRef="#ctx0" brushRef="#br0">32206 20752 12991 0 0,'-9'28'352'0'0,"2"0"192"0"0,7-19-4256 0 0,-8-9-736 0 0,8 0-1279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2"/>
    </inkml:context>
    <inkml:brush xml:id="br0">
      <inkml:brushProperty name="width" value="0.05" units="cm"/>
      <inkml:brushProperty name="height" value="0.05" units="cm"/>
      <inkml:brushProperty name="color" value="#008C3A"/>
    </inkml:brush>
  </inkml:definitions>
  <inkml:trace contextRef="#ctx0" brushRef="#br0">22154 14269 8703 0 0,'0'-13'928'0'0,"-13"13"-928"0"0,0-13 0 0 0,0 13 384 0 0,13-13-192 0 0,-14-1 0 0 0,1-12-192 0 0,13 13-64 0 0,0 0-96 0 0,-13 0-2560 0 0,13 0-544 0 0,0 13-927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3"/>
    </inkml:context>
    <inkml:brush xml:id="br0">
      <inkml:brushProperty name="width" value="0.05" units="cm"/>
      <inkml:brushProperty name="height" value="0.05" units="cm"/>
      <inkml:brushProperty name="color" value="#008C3A"/>
    </inkml:brush>
  </inkml:definitions>
  <inkml:trace contextRef="#ctx0" brushRef="#br0">21563 13603 17055 0 0,'-26'0'1888'0'0,"0"-39"-1824"0"0,26 13-384 0 0,0 12 96 0 0,0 1 0 0 0,0 0-1440 0 0,0 0 768 0 0,0 13-14783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4"/>
    </inkml:context>
    <inkml:brush xml:id="br0">
      <inkml:brushProperty name="width" value="0.05" units="cm"/>
      <inkml:brushProperty name="height" value="0.05" units="cm"/>
      <inkml:brushProperty name="color" value="#008C3A"/>
    </inkml:brush>
  </inkml:definitions>
  <inkml:trace contextRef="#ctx0" brushRef="#br0">21016 13158 8255 0 0,'-39'-13'864'0'0,"26"0"800"0"0,13 0-1568 0 0,0 0-32 0 0,0-1-64 0 0,0 1-448 0 0,13 13-576 0 0,-13 0-8447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5"/>
    </inkml:context>
    <inkml:brush xml:id="br0">
      <inkml:brushProperty name="width" value="0.05" units="cm"/>
      <inkml:brushProperty name="height" value="0.05" units="cm"/>
      <inkml:brushProperty name="color" value="#008C3A"/>
    </inkml:brush>
  </inkml:definitions>
  <inkml:trace contextRef="#ctx0" brushRef="#br0">20615 12611 11263 0 0,'-13'-13'1248'0'0,"-13"-13"-1248"0"0,26-1 0 0 0,0 14 0 0 0,0-13-1888 0 0,0 0-256 0 0,0 26-6335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6"/>
    </inkml:context>
    <inkml:brush xml:id="br0">
      <inkml:brushProperty name="width" value="0.05" units="cm"/>
      <inkml:brushProperty name="height" value="0.05" units="cm"/>
      <inkml:brushProperty name="color" value="#008C3A"/>
    </inkml:brush>
  </inkml:definitions>
  <inkml:trace contextRef="#ctx0" brushRef="#br0">20113 12087 11455 0 0,'-13'13'1248'0'0,"13"-26"-864"0"0,0-1-256 0 0,0 1-288 0 0,0 0 96 0 0,26-13-1792 0 0,-26 26-9279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7"/>
    </inkml:context>
    <inkml:brush xml:id="br0">
      <inkml:brushProperty name="width" value="0.05" units="cm"/>
      <inkml:brushProperty name="height" value="0.05" units="cm"/>
      <inkml:brushProperty name="color" value="#008C3A"/>
    </inkml:brush>
  </inkml:definitions>
  <inkml:trace contextRef="#ctx0" brushRef="#br0">19813 11672 10655 0 0,'0'-13'1376'0'0,"-13"0"-1312"0"0,26 0-224 0 0,-13 13-11775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8"/>
    </inkml:context>
    <inkml:brush xml:id="br0">
      <inkml:brushProperty name="width" value="0.05" units="cm"/>
      <inkml:brushProperty name="height" value="0.05" units="cm"/>
      <inkml:brushProperty name="color" value="#008C3A"/>
    </inkml:brush>
  </inkml:definitions>
  <inkml:trace contextRef="#ctx0" brushRef="#br0">19522 11430 10559 0 0,'0'13'1152'0'0,"-14"-26"-960"0"0,1 0-256 0 0,13 0-320 0 0,-13 13-4224 0 0,13 0-2239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49"/>
    </inkml:context>
    <inkml:brush xml:id="br0">
      <inkml:brushProperty name="width" value="0.05" units="cm"/>
      <inkml:brushProperty name="height" value="0.05" units="cm"/>
      <inkml:brushProperty name="color" value="#008C3A"/>
    </inkml:brush>
  </inkml:definitions>
  <inkml:trace contextRef="#ctx0" brushRef="#br0">19235 11112 9855 0 0,'0'-13'3776'0'0,"0"0"-4192"0"0,13 0-160 0 0,-13-1-960 0 0,-13 1-1088 0 0,13 0 256 0 0,0 13-3743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0"/>
    </inkml:context>
    <inkml:brush xml:id="br0">
      <inkml:brushProperty name="width" value="0.05" units="cm"/>
      <inkml:brushProperty name="height" value="0.05" units="cm"/>
      <inkml:brushProperty name="color" value="#008C3A"/>
    </inkml:brush>
  </inkml:definitions>
  <inkml:trace contextRef="#ctx0" brushRef="#br0">19274 11497 7615 0 0,'0'-13'4608'0'0,"-13"-1"-4416"0"0,13 1-32 0 0,-14 0 320 0 0,1-26 224 0 0,0 12-128 0 0,0 1-384 0 0,0 0 0 0 0,0-27 64 0 0,-1 27-160 0 0,14 13 0 0 0,-13-13 0 0 0,0-1-96 0 0,13 1 0 0 0,-13 13 0 0 0,0-13 64 0 0,13-1-64 0 0,-13 14 0 0 0,0-13 0 0 0,13-14 0 0 0,-14 27 0 0 0,14-13 0 0 0,0 13 0 0 0,0 0 0 0 0,0-1 64 0 0,0 1-64 0 0,0 0 128 0 0,14 13 64 0 0,-14-13-64 0 0,13 13 0 0 0,0 0 192 0 0,26 13-96 0 0,-26-13-160 0 0,1 13 32 0 0,-1 0-32 0 0,13-13-64 0 0,-13 14 64 0 0,14-1-64 0 0,-14 0 96 0 0,13 0-96 0 0,0-13 0 0 0,-13 13 0 0 0,14 0 64 0 0,-14 0-64 0 0,13-13 0 0 0,-13 14 0 0 0,0-14 0 0 0,14 13 0 0 0,-14-13 64 0 0,0 0-64 0 0,0 13 64 0 0,0-13-64 0 0,14 13 0 0 0,-14-13 0 0 0,0 0-192 0 0,0 13 64 0 0,0-26-608 0 0,0 0-2112 0 0,-13 13-10335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1"/>
    </inkml:context>
    <inkml:brush xml:id="br0">
      <inkml:brushProperty name="width" value="0.05" units="cm"/>
      <inkml:brushProperty name="height" value="0.05" units="cm"/>
      <inkml:brushProperty name="color" value="#008C3A"/>
    </inkml:brush>
  </inkml:definitions>
  <inkml:trace contextRef="#ctx0" brushRef="#br0">23092 16011 3935 0 0,'-13'0'608'0'0,"0"0"-352"0"0,0 0 128 0 0,0 0-32 0 0,13-13 0 0 0,-13 13-192 0 0,0 0 448 0 0,-1 0-160 0 0,1 0 0 0 0,0 0 32 0 0,0 0-32 0 0,0 0-256 0 0,0 0 32 0 0,0 0 192 0 0,-1 0 32 0 0,1 0-192 0 0,0 0-128 0 0,0-13-32 0 0,0 13 96 0 0,0 0-128 0 0,-1 0 64 0 0,1 0-64 0 0,0 0 32 0 0,0 0-96 0 0,0 0 160 0 0,0 0-64 0 0,0-13-32 0 0,-1 13 224 0 0,1 0-64 0 0,0 0 0 0 0,0 0 0 0 0,0 0-160 0 0,0 0-64 0 0,0 0 0 0 0,-1 0 64 0 0,1 13-64 0 0,-13-13 64 0 0,13 0 0 0 0,-13 0 0 0 0,12 0-64 0 0,1 0 0 0 0,0 0 64 0 0,0 0 32 0 0,0 0 0 0 0,0 0-96 0 0,0 0 64 0 0,-1 13-64 0 0,-12-13 128 0 0,13 0-128 0 0,0 0 160 0 0,0-13-160 0 0,-1 26 96 0 0,1-13 0 0 0,0 0-96 0 0,0 0 0 0 0,0 0 64 0 0,0 0-64 0 0,0 0 0 0 0,-1 0 0 0 0,1-13 0 0 0,0 13 0 0 0,0 0 0 0 0,0 13 0 0 0,0-13 0 0 0,0 0 0 0 0,-1 0 0 0 0,1 0 0 0 0,0 0 0 0 0,0 0 0 0 0,0 0 0 0 0,0-13 0 0 0,0 13 0 0 0,-14 0-96 0 0,14 0-64 0 0,0 0 64 0 0,0 13 288 0 0,0-13 32 0 0,0 0 256 0 0,-1 0-480 0 0,1 0 0 0 0,13 13 0 0 0,-13-13 0 0 0,0 0 0 0 0,0 0-96 0 0,0 0 96 0 0,-1 14 96 0 0,1-14-32 0 0,0 0 0 0 0,0 0 32 0 0,0 0-32 0 0,-13 13 0 0 0,12 0-64 0 0,1-13 64 0 0,0 0-64 0 0,0 0 64 0 0,0 0 32 0 0,0 0-96 0 0,0 0 96 0 0,-1 0-96 0 0,1 0-96 0 0,0 0 96 0 0,0 0 0 0 0,0 0 0 0 0,0 0 0 0 0,0 0 96 0 0,-1 0-96 0 0,1 0 0 0 0,0 0 0 0 0,0 0 0 0 0,0 0-96 0 0,0 0 96 0 0,13-13-64 0 0,-13 13 64 0 0,-1 0 0 0 0,1 0 0 0 0,0 0 0 0 0,0-13 0 0 0,13 26 0 0 0,-13-13 0 0 0,0 0 0 0 0,-1 0 64 0 0,1 13-9536 0 0,13-13 4577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5"/>
    </inkml:context>
    <inkml:brush xml:id="br0">
      <inkml:brushProperty name="width" value="0.1" units="cm"/>
      <inkml:brushProperty name="height" value="0.1" units="cm"/>
      <inkml:brushProperty name="color" value="#66CC00"/>
    </inkml:brush>
  </inkml:definitions>
  <inkml:trace contextRef="#ctx0" brushRef="#br0">31357 21193 13119 0 0,'-8'28'288'0'0,"-15"9"864"0"0,23-28-1152 0 0,-8 0 0 0 0,8 1 0 0 0,0-10-14559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2"/>
    </inkml:context>
    <inkml:brush xml:id="br0">
      <inkml:brushProperty name="width" value="0.05" units="cm"/>
      <inkml:brushProperty name="height" value="0.05" units="cm"/>
      <inkml:brushProperty name="color" value="#008C3A"/>
    </inkml:brush>
  </inkml:definitions>
  <inkml:trace contextRef="#ctx0" brushRef="#br0">19800 16757 4351 0 0,'0'13'1792'0'0,"13"-13"2880"0"0,0 0-4480 0 0,0 0 96 0 0,13 0-64 0 0,-12 0-160 0 0,-1 0 0 0 0,0 0 0 0 0,0 0-64 0 0,0 0 64 0 0,13 0 0 0 0,-12 0-64 0 0,-1 0 0 0 0,0 0 0 0 0,-13-13 0 0 0,13 26 64 0 0,0-13-64 0 0,0 0 64 0 0,0-13-160 0 0,1 13-768 0 0,-14-13-2112 0 0,13-1-544 0 0,-13 14-991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3"/>
    </inkml:context>
    <inkml:brush xml:id="br0">
      <inkml:brushProperty name="width" value="0.05" units="cm"/>
      <inkml:brushProperty name="height" value="0.05" units="cm"/>
      <inkml:brushProperty name="color" value="#008C3A"/>
    </inkml:brush>
  </inkml:definitions>
  <inkml:trace contextRef="#ctx0" brushRef="#br0">20505 16484 12319 0 0,'0'13'928'0'0,"0"0"-512"0"0,13 0 608 0 0,14 0-1024 0 0,-14-13-96 0 0,0 0 0 0 0,13 0-448 0 0,-13 0 32 0 0,1 0-672 0 0,-1 0 224 0 0,0 0-2208 0 0,-13 0-4959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4"/>
    </inkml:context>
    <inkml:brush xml:id="br0">
      <inkml:brushProperty name="width" value="0.05" units="cm"/>
      <inkml:brushProperty name="height" value="0.05" units="cm"/>
      <inkml:brushProperty name="color" value="#008C3A"/>
    </inkml:brush>
  </inkml:definitions>
  <inkml:trace contextRef="#ctx0" brushRef="#br0">20717 16470 6271 0 0,'13'0'4192'0'0,"-13"-13"-3808"0"0,13 13-192 0 0,0 0 192 0 0,0-13-384 0 0,1 13 0 0 0,-1-13-96 0 0,0 13-128 0 0,-13 0-10879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5"/>
    </inkml:context>
    <inkml:brush xml:id="br0">
      <inkml:brushProperty name="width" value="0.05" units="cm"/>
      <inkml:brushProperty name="height" value="0.05" units="cm"/>
      <inkml:brushProperty name="color" value="#008C3A"/>
    </inkml:brush>
  </inkml:definitions>
  <inkml:trace contextRef="#ctx0" brushRef="#br0">20858 16276 11519 0 0,'13'-13'1248'0'0,"0"13"-1184"0"0,0-13-64 0 0,1 13-64 0 0,12-13-1024 0 0,-26 13-10591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6"/>
    </inkml:context>
    <inkml:brush xml:id="br0">
      <inkml:brushProperty name="width" value="0.05" units="cm"/>
      <inkml:brushProperty name="height" value="0.05" units="cm"/>
      <inkml:brushProperty name="color" value="#008C3A"/>
    </inkml:brush>
  </inkml:definitions>
  <inkml:trace contextRef="#ctx0" brushRef="#br0">20861 16543 7199 0 0,'-13'0'768'0'0,"13"-13"-768"0"0,0 0 256 0 0,0-1-32 0 0,13 1-96 0 0,-13-13 128 0 0,13 13-128 0 0,-13 0 32 0 0,13-1 32 0 0,-13 1-32 0 0,13 0 0 0 0,0 13-32 0 0,-13-13 0 0 0,14 0 0 0 0,-1 0 0 0 0,0 0 0 0 0,0-1 0 0 0,0 1 0 0 0,0 0 0 0 0,-13 0-128 0 0,13 13 96 0 0,-13-13-96 0 0,0 0 64 0 0,14 13 160 0 0,-14-13 32 0 0,0-1 384 0 0,-14 1 0 0 0,1 0 160 0 0,0 13-384 0 0,13-13-256 0 0,-13 13-32 0 0,0 0-32 0 0,0 0 0 0 0,-14-13-32 0 0,14 13 32 0 0,0 0-32 0 0,0 0 32 0 0,0 0-32 0 0,-13 0 32 0 0,12 0-32 0 0,-25 0 96 0 0,13 0-96 0 0,13 0-64 0 0,-1-13 64 0 0,-12 13-64 0 0,13 0 96 0 0,0 0-96 0 0,0 0 0 0 0,-1 0 0 0 0,1 0 0 0 0,0-13 0 0 0,0 13 0 0 0,13-14-8384 0 0,0 14 1569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7"/>
    </inkml:context>
    <inkml:brush xml:id="br0">
      <inkml:brushProperty name="width" value="0.05" units="cm"/>
      <inkml:brushProperty name="height" value="0.05" units="cm"/>
      <inkml:brushProperty name="color" value="#008C3A"/>
    </inkml:brush>
  </inkml:definitions>
  <inkml:trace contextRef="#ctx0" brushRef="#br0">21127 15954 3999 0 0,'-13'-13'416'0'0,"0"0"800"0"0,0 13-832 0 0,-1 0 0 0 0,1-13 416 0 0,0 13-320 0 0,0-14 544 0 0,0 14-512 0 0,0 0-96 0 0,-14 0 416 0 0,14 0-32 0 0,0 0-384 0 0,0 0 0 0 0,0 0-32 0 0,0 0-96 0 0,0 0-32 0 0,-1 0 0 0 0,1 0 128 0 0,0 0-256 0 0,0 0-32 0 0,0 0 32 0 0,0 0-64 0 0,0 14 64 0 0,-1-14-64 0 0,1 0 0 0 0,0 0-64 0 0,0 0 96 0 0,0 0 32 0 0,0 0-64 0 0,0 0 32 0 0,-1 0-32 0 0,1-14 32 0 0,0 14 32 0 0,0 14 0 0 0,0-14 0 0 0,0-14-128 0 0,-1 14 0 0 0,1 0 0 0 0,0 0 0 0 0,0 0 160 0 0,0 0 160 0 0,0 0-160 0 0,0 0-160 0 0,-1 0 0 0 0,1 0 0 0 0,0 14 0 0 0,0-14 0 0 0,0 0 0 0 0,0 0 0 0 0,0 0 0 0 0,-1 0 0 0 0,1 0 64 0 0,0 0 0 0 0,0 13-64 0 0,0-13 64 0 0,0 0-64 0 0,0 0 0 0 0,-1 0 0 0 0,1 0 64 0 0,0 0 32 0 0,0 0-96 0 0,0 0 64 0 0,0 0 32 0 0,0 0-32 0 0,-1 0-64 0 0,1 0 0 0 0,0 0 64 0 0,0 0-64 0 0,0 0 0 0 0,0 0 64 0 0,-1 0-64 0 0,1 0 0 0 0,0 0 0 0 0,0 0 0 0 0,0-13 0 0 0,0 13 0 0 0,0 0 0 0 0,-1 0 64 0 0,1 0-64 0 0,0 0 64 0 0,0 0-64 0 0,0 0 96 0 0,0 0-32 0 0,0 0 32 0 0,-1 0-32 0 0,1 0-64 0 0,0 0 64 0 0,0 0-64 0 0,0 0 0 0 0,0 0 0 0 0,0 0-128 0 0,-1 0 64 0 0,14-14 192 0 0,-13 14-64 0 0,0 0 32 0 0,0 14-96 0 0,0-14 0 0 0,0 0 64 0 0,0 0-64 0 0,-1 0 0 0 0,1 0 0 0 0,0 0 0 0 0,0 0 0 0 0,0 0 0 0 0,0 0 0 0 0,-1 0 0 0 0,1 0 0 0 0,0 0 0 0 0,0 0 0 0 0,0 0 0 0 0,0 0 0 0 0,0 0 0 0 0,-1 0 0 0 0,1 0 0 0 0,0 0 0 0 0,0 0 0 0 0,0 0 0 0 0,0 13 0 0 0,0-13 0 0 0,-1 0 0 0 0,1 0 224 0 0,13 13 64 0 0,-13-13-160 0 0,0 13-672 0 0,0 0 544 0 0,0-13 0 0 0,0 13 0 0 0,-1-13 0 0 0,1 13 0 0 0,0-13 0 0 0,0 0 0 0 0,0 0 0 0 0,0 0 0 0 0,0 0 0 0 0,-1 0 0 0 0,1 0 0 0 0,0 0 0 0 0,0 0 0 0 0,0 0 0 0 0,0 0 0 0 0,-1 0 0 0 0,1 0 0 0 0,0-13 0 0 0,0 13 0 0 0,0 0 0 0 0,0 0 0 0 0,0 13 0 0 0,13-26 0 0 0,-14 13 0 0 0,1 0 0 0 0,0 0 0 0 0,0 0 0 0 0,0 0 0 0 0,0 0 0 0 0,0 0 0 0 0,13-13 0 0 0,-14 13 0 0 0,1 0 0 0 0,0 0 0 0 0,0 0 0 0 0,0 0 0 0 0,0 0 0 0 0,0 0-160 0 0,26 0-2752 0 0,0 0-5536 0 0,-13 0 2593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8"/>
    </inkml:context>
    <inkml:brush xml:id="br0">
      <inkml:brushProperty name="width" value="0.05" units="cm"/>
      <inkml:brushProperty name="height" value="0.05" units="cm"/>
      <inkml:brushProperty name="color" value="#008C3A"/>
    </inkml:brush>
  </inkml:definitions>
  <inkml:trace contextRef="#ctx0" brushRef="#br0">19098 16025 7327 0 0,'-13'13'768'0'0,"13"0"192"0"0,-13-13-448 0 0,13 13 960 0 0,-13-13-992 0 0,13 14 544 0 0,0-1-736 0 0,0 0-576 0 0,13 0-128 0 0,-13 0 32 0 0,-13-13 320 0 0,13 13-128 0 0,0 0 192 0 0,0 1-3776 0 0,0-14-3935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59"/>
    </inkml:context>
    <inkml:brush xml:id="br0">
      <inkml:brushProperty name="width" value="0.05" units="cm"/>
      <inkml:brushProperty name="height" value="0.05" units="cm"/>
      <inkml:brushProperty name="color" value="#008C3A"/>
    </inkml:brush>
  </inkml:definitions>
  <inkml:trace contextRef="#ctx0" brushRef="#br0">18917 16431 9183 0 0,'-13'26'960'0'0,"0"-26"-960"0"0,0 13 288 0 0,-1-13 64 0 0,14 13 32 0 0,-13 0 704 0 0,0 1-384 0 0,0-1 352 0 0,13 0-928 0 0,0 0 128 0 0,-13-13-256 0 0,26 13 64 0 0,-26 0-64 0 0,13 0-352 0 0,13 14-1440 0 0,-13-14 1216 0 0,0-13-11167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0"/>
    </inkml:context>
    <inkml:brush xml:id="br0">
      <inkml:brushProperty name="width" value="0.05" units="cm"/>
      <inkml:brushProperty name="height" value="0.05" units="cm"/>
      <inkml:brushProperty name="color" value="#008C3A"/>
    </inkml:brush>
  </inkml:definitions>
  <inkml:trace contextRef="#ctx0" brushRef="#br0">18521 16854 15679 0 0,'-13'39'1088'0'0,"13"-25"-1088"0"0,0-1 0 0 0,-14 0 0 0 0,14 0 0 0 0,0 0 64 0 0,0-13-16895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1"/>
    </inkml:context>
    <inkml:brush xml:id="br0">
      <inkml:brushProperty name="width" value="0.05" units="cm"/>
      <inkml:brushProperty name="height" value="0.05" units="cm"/>
      <inkml:brushProperty name="color" value="#008C3A"/>
    </inkml:brush>
  </inkml:definitions>
  <inkml:trace contextRef="#ctx0" brushRef="#br0">18044 17295 12703 0 0,'-13'39'640'0'0,"13"1"128"0"0,0-14-768 0 0,-13 0 256 0 0,13-12 32 0 0,0-1 0 0 0,0-13-15231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6"/>
    </inkml:context>
    <inkml:brush xml:id="br0">
      <inkml:brushProperty name="width" value="0.1" units="cm"/>
      <inkml:brushProperty name="height" value="0.1" units="cm"/>
      <inkml:brushProperty name="color" value="#66CC00"/>
    </inkml:brush>
  </inkml:definitions>
  <inkml:trace contextRef="#ctx0" brushRef="#br0">31145 21167 8831 0 0,'-8'0'2592'0'0,"1"9"-2240"0"0,-1-9-224 0 0,0 0-64 0 0,-7 9 640 0 0,7-9-512 0 0,0 0 224 0 0,1 0-192 0 0,-1 0 0 0 0,0 0-32 0 0,1 0 0 0 0,-1 0-32 0 0,-8 0 32 0 0,8 0-32 0 0,1 0-32 0 0,-9 0 0 0 0,9 0 0 0 0,-9-9-128 0 0,8 9 0 0 0,-7 0 0 0 0,-1-9-64 0 0,0 9 0 0 0,9-9 0 0 0,-9 0-32 0 0,1 9 32 0 0,7-10 64 0 0,0 1 0 0 0,-7 9 0 0 0,0-10-64 0 0,6 1 64 0 0,2 9 64 0 0,-9-9-64 0 0,16 0 64 0 0,-7 9-64 0 0,7-10 0 0 0,-8 10 64 0 0,8-9 96 0 0,0 0-64 0 0,8 9-96 0 0,-8-10 64 0 0,7 1-64 0 0,1 9 96 0 0,0-9-96 0 0,-1 0 128 0 0,2 9-64 0 0,6-19 32 0 0,-7 10-32 0 0,7 0-64 0 0,1-1 0 0 0,-1 1 0 0 0,0 0 64 0 0,1-10-64 0 0,0 10 0 0 0,-9 0 0 0 0,9-1 0 0 0,0 1 0 0 0,-1 0 0 0 0,0-10 0 0 0,-7 10 0 0 0,8 9 0 0 0,-1-18-96 0 0,-7 18 32 0 0,7-10 0 0 0,16-9-576 0 0,-23 10-3328 0 0,0 0-736 0 0,-8 9-1375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2"/>
    </inkml:context>
    <inkml:brush xml:id="br0">
      <inkml:brushProperty name="width" value="0.05" units="cm"/>
      <inkml:brushProperty name="height" value="0.05" units="cm"/>
      <inkml:brushProperty name="color" value="#008C3A"/>
    </inkml:brush>
  </inkml:definitions>
  <inkml:trace contextRef="#ctx0" brushRef="#br0">17740 17771 12607 0 0,'-13'40'256'0'0,"0"39"864"0"0,13-53-1120 0 0,0-13 0 0 0,-13 13 0 0 0,13-13 416 0 0,13 27 512 0 0,-13-27-416 0 0,0 0-416 0 0,0 0-96 0 0,0 0 0 0 0,0 14 0 0 0,13-27 0 0 0,-13 13 0 0 0,0 0 0 0 0,0 13-3456 0 0,0-26-9023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3"/>
    </inkml:context>
    <inkml:brush xml:id="br0">
      <inkml:brushProperty name="width" value="0.05" units="cm"/>
      <inkml:brushProperty name="height" value="0.05" units="cm"/>
      <inkml:brushProperty name="color" value="#008C3A"/>
    </inkml:brush>
  </inkml:definitions>
  <inkml:trace contextRef="#ctx0" brushRef="#br0">17396 18653 11327 0 0,'-14'40'256'0'0,"-12"38"736"0"0,26-51-992 0 0,0-14 352 0 0,-13 13 480 0 0,13-13-416 0 0,0 0-224 0 0,0 1 64 0 0,-13-14-128 0 0,0 26-1312 0 0,0-26-960 0 0,-14 13 352 0 0,27-13-7839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4"/>
    </inkml:context>
    <inkml:brush xml:id="br0">
      <inkml:brushProperty name="width" value="0.05" units="cm"/>
      <inkml:brushProperty name="height" value="0.05" units="cm"/>
      <inkml:brushProperty name="color" value="#008C3A"/>
    </inkml:brush>
  </inkml:definitions>
  <inkml:trace contextRef="#ctx0" brushRef="#br0">17030 19288 6975 0 0,'-13'13'160'0'0,"0"66"416"0"0,0-39-256 0 0,13-27 32 0 0,0 0 0 0 0,-14 13 320 0 0,14-13-352 0 0,0 14 0 0 0,0-14 0 0 0,0 0-192 0 0,0 13 96 0 0,0 14-128 0 0,0-27-224 0 0,0 0-4352 0 0,0-13-1727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5"/>
    </inkml:context>
    <inkml:brush xml:id="br0">
      <inkml:brushProperty name="width" value="0.05" units="cm"/>
      <inkml:brushProperty name="height" value="0.05" units="cm"/>
      <inkml:brushProperty name="color" value="#008C3A"/>
    </inkml:brush>
  </inkml:definitions>
  <inkml:trace contextRef="#ctx0" brushRef="#br0">16902 20205 10719 0 0,'-13'13'224'0'0,"-13"40"736"0"0,12-40-960 0 0,14 0 0 0 0,-13 14 96 0 0,13-14 160 0 0,0 0-128 0 0,0-13-12511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6"/>
    </inkml:context>
    <inkml:brush xml:id="br0">
      <inkml:brushProperty name="width" value="0.05" units="cm"/>
      <inkml:brushProperty name="height" value="0.05" units="cm"/>
      <inkml:brushProperty name="color" value="#008C3A"/>
    </inkml:brush>
  </inkml:definitions>
  <inkml:trace contextRef="#ctx0" brushRef="#br0">16739 20858 8063 0 0,'0'26'384'0'0,"-26"53"64"0"0,26-66-448 0 0,0 0 128 0 0,0 14 64 0 0,0-14-96 0 0,0 0-640 0 0,0-13-8223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7"/>
    </inkml:context>
    <inkml:brush xml:id="br0">
      <inkml:brushProperty name="width" value="0.05" units="cm"/>
      <inkml:brushProperty name="height" value="0.05" units="cm"/>
      <inkml:brushProperty name="color" value="#008C3A"/>
    </inkml:brush>
  </inkml:definitions>
  <inkml:trace contextRef="#ctx0" brushRef="#br0">16254 21581 8223 0 0,'-26'40'512'0'0,"12"-14"-512"0"0,1-13 128 0 0,13-13-8991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8"/>
    </inkml:context>
    <inkml:brush xml:id="br0">
      <inkml:brushProperty name="width" value="0.05" units="cm"/>
      <inkml:brushProperty name="height" value="0.05" units="cm"/>
      <inkml:brushProperty name="color" value="#008C3A"/>
    </inkml:brush>
  </inkml:definitions>
  <inkml:trace contextRef="#ctx0" brushRef="#br0">16282 21625 5727 0 0,'-13'-13'7680'0'0,"-1"26"-7424"0"0,1-13-192 0 0,0 0 0 0 0,0 0 0 0 0,0 0 0 0 0,0 0 32 0 0,-14 13 64 0 0,14 1-64 0 0,0-14-96 0 0,0 0 0 0 0,0 13 0 0 0,0-13 0 0 0,-14 0 0 0 0,14 0 0 0 0,0 13 0 0 0,0-13 0 0 0,0 0 0 0 0,0 0 0 0 0,-14 0 0 0 0,14 0 0 0 0,0 0 0 0 0,0-13-96 0 0,0 13 32 0 0,0-13 64 0 0,-1 13 0 0 0,1-14-64 0 0,0 1 64 0 0,0 0 0 0 0,0 0 0 0 0,13 0 0 0 0,-13 13-64 0 0,0-13 64 0 0,13 0 0 0 0,-14 13 0 0 0,14-14 0 0 0,-13 1 0 0 0,0 13 0 0 0,13-13 0 0 0,-13 13 0 0 0,13-13 0 0 0,-13 0 0 0 0,13 0 0 0 0,-13 13 0 0 0,13-13 0 0 0,0-1 0 0 0,0 1 0 0 0,0 0 0 0 0,0 0 0 0 0,0 0 0 0 0,0 0 0 0 0,13 0 0 0 0,-13-1 0 0 0,13 1 0 0 0,-13 0 0 0 0,13 0 0 0 0,0 0 64 0 0,-13 0-64 0 0,13 0 64 0 0,1-1-64 0 0,-14 1 0 0 0,13-13 0 0 0,0 13 0 0 0,-13 0 0 0 0,13-1 0 0 0,0 1 64 0 0,-13 0-64 0 0,13 0 0 0 0,0-13 0 0 0,-13 13 64 0 0,14-1-64 0 0,-1 1 0 0 0,-13 0 0 0 0,13 0 64 0 0,0 0-64 0 0,-13 0 0 0 0,13 0 64 0 0,-13-1 32 0 0,0 1-96 0 0,13 13 64 0 0,-13-13-64 0 0,-13 0 64 0 0,13 0-160 0 0,-13-13-1120 0 0,13 26-12063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69"/>
    </inkml:context>
    <inkml:brush xml:id="br0">
      <inkml:brushProperty name="width" value="0.05" units="cm"/>
      <inkml:brushProperty name="height" value="0.05" units="cm"/>
      <inkml:brushProperty name="color" value="#008C3A"/>
    </inkml:brush>
  </inkml:definitions>
  <inkml:trace contextRef="#ctx0" brushRef="#br0">40340 14768 8831 0 0,'-13'0'896'0'0,"0"-13"1344"0"0,26 26 2080 0 0,-13 0-4096 0 0,13-13 0 0 0,0 13 352 0 0,0 1-256 0 0,14-1 32 0 0,-14-13-352 0 0,0 13 0 0 0,13-13 0 0 0,-13 13 0 0 0,0 0 0 0 0,1-13-64 0 0,-1 13 64 0 0,13-13 0 0 0,-26 13 0 0 0,13-13 0 0 0,0 14 0 0 0,0-1-64 0 0,-13-13-17791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0"/>
    </inkml:context>
    <inkml:brush xml:id="br0">
      <inkml:brushProperty name="width" value="0.05" units="cm"/>
      <inkml:brushProperty name="height" value="0.05" units="cm"/>
      <inkml:brushProperty name="color" value="#008C3A"/>
    </inkml:brush>
  </inkml:definitions>
  <inkml:trace contextRef="#ctx0" brushRef="#br0">40173 14885 10335 0 0,'13'0'736'0'0,"0"-13"-736"0"0,0 0 704 0 0,13 0 960 0 0,1-14-256 0 0,-14 14-960 0 0,0 0 32 0 0,13 0-32 0 0,-13 0-224 0 0,14-14-64 0 0,-14 14 0 0 0,13-13 0 0 0,-13 0-160 0 0,14 13 64 0 0,-14-1-64 0 0,13 1 0 0 0,-13 0 0 0 0,0-13 0 0 0,14 26 0 0 0,-14-13-64 0 0,26-14-928 0 0,-26 14-3296 0 0,0 13-800 0 0,-13 0-1471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1"/>
    </inkml:context>
    <inkml:brush xml:id="br0">
      <inkml:brushProperty name="width" value="0.05" units="cm"/>
      <inkml:brushProperty name="height" value="0.05" units="cm"/>
      <inkml:brushProperty name="color" value="#008C3A"/>
    </inkml:brush>
  </inkml:definitions>
  <inkml:trace contextRef="#ctx0" brushRef="#br0">41002 14649 11007 0 0,'13'0'1216'0'0,"0"13"-1216"0"0,0 0 1280 0 0,0-13-576 0 0,0 14 0 0 0,0-14-160 0 0,1 13 448 0 0,-1-13-480 0 0,13 13-224 0 0,-13-13-64 0 0,0 13 0 0 0,14 0 128 0 0,-1 0-224 0 0,-13 0-64 0 0,0 1-64 0 0,0-14-160 0 0,1 13-768 0 0,-28-13-8512 0 0,14 0 1729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7"/>
    </inkml:context>
    <inkml:brush xml:id="br0">
      <inkml:brushProperty name="width" value="0.1" units="cm"/>
      <inkml:brushProperty name="height" value="0.1" units="cm"/>
      <inkml:brushProperty name="color" value="#66CC00"/>
    </inkml:brush>
  </inkml:definitions>
  <inkml:trace contextRef="#ctx0" brushRef="#br0">32711 15849 8255 0 0,'8'9'1280'0'0,"0"-9"-1216"0"0,0 9 0 0 0,-1-9 0 0 0,1 0-64 0 0,0 0 64 0 0,-1 0-64 0 0,1 0 64 0 0,0 0-64 0 0,0 0-2624 0 0,-1 0-544 0 0,-7 0-895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2"/>
    </inkml:context>
    <inkml:brush xml:id="br0">
      <inkml:brushProperty name="width" value="0.05" units="cm"/>
      <inkml:brushProperty name="height" value="0.05" units="cm"/>
      <inkml:brushProperty name="color" value="#008C3A"/>
    </inkml:brush>
  </inkml:definitions>
  <inkml:trace contextRef="#ctx0" brushRef="#br0">41055 14784 11103 0 0,'13'-13'1216'0'0,"0"-1"-1216"0"0,13-12 512 0 0,-13 13 64 0 0,-13 0 32 0 0,13 13 0 0 0,1-26-192 0 0,-1 12-64 0 0,0 1 0 0 0,0 0 32 0 0,13 0-256 0 0,1-13 64 0 0,-14 13-96 0 0,0-1-96 0 0,0 1 64 0 0,0-13-64 0 0,0 13 96 0 0,0 0-224 0 0,1 0-32 0 0,-1-1-32 0 0,0 1-4160 0 0,0 0-832 0 0,-13 13-1503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3"/>
    </inkml:context>
    <inkml:brush xml:id="br0">
      <inkml:brushProperty name="width" value="0.05" units="cm"/>
      <inkml:brushProperty name="height" value="0.05" units="cm"/>
      <inkml:brushProperty name="color" value="#008C3A"/>
    </inkml:brush>
  </inkml:definitions>
  <inkml:trace contextRef="#ctx0" brushRef="#br0">41742 14473 12863 0 0,'0'13'1408'0'0,"14"0"-1408"0"0,-14 0 384 0 0,26 0 544 0 0,-13-13-224 0 0,13 13-320 0 0,1 14-192 0 0,-14-27-128 0 0,0 13-64 0 0,13-13 0 0 0,-13 13 96 0 0,0 0-96 0 0,1-13 0 0 0,12 13 64 0 0,-13 0-64 0 0,0 1 0 0 0,-13-1 0 0 0,13-13-128 0 0,-13 13-64 0 0,14 0-192 0 0,-14-13-15999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4"/>
    </inkml:context>
    <inkml:brush xml:id="br0">
      <inkml:brushProperty name="width" value="0.05" units="cm"/>
      <inkml:brushProperty name="height" value="0.05" units="cm"/>
      <inkml:brushProperty name="color" value="#008C3A"/>
    </inkml:brush>
  </inkml:definitions>
  <inkml:trace contextRef="#ctx0" brushRef="#br0">41831 14727 11231 0 0,'39'0'1248'0'0,"-26"0"-1248"0"0,14-26 448 0 0,-14 26 64 0 0,0-13 0 0 0,13-13 320 0 0,-13 26-576 0 0,0-14-32 0 0,1 1 32 0 0,-1 0-192 0 0,-13 0-64 0 0,13 0 64 0 0,0 13-64 0 0,0-13-128 0 0,0 0-32 0 0,0-1-32 0 0,1 1-8736 0 0,-14 13 2689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5"/>
    </inkml:context>
    <inkml:brush xml:id="br0">
      <inkml:brushProperty name="width" value="0.05" units="cm"/>
      <inkml:brushProperty name="height" value="0.05" units="cm"/>
      <inkml:brushProperty name="color" value="#008C3A"/>
    </inkml:brush>
  </inkml:definitions>
  <inkml:trace contextRef="#ctx0" brushRef="#br0">42501 14455 10655 0 0,'0'13'1184'0'0,"13"0"-1184"0"0,0 1 1088 0 0,0-14-480 0 0,0 13 448 0 0,1-13-640 0 0,-14 13 0 0 0,13 0 0 0 0,0-13-224 0 0,0 13-32 0 0,0 0 0 0 0,0 0-32 0 0,1-13-32 0 0,-1 14-32 0 0,0-1-64 0 0,0-13 96 0 0,0 13-96 0 0,0 0 0 0 0,0 0 0 0 0,1-13 0 0 0,-1 13-256 0 0,0-13-1248 0 0,-13 0-13471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8T20:59:22.576"/>
    </inkml:context>
    <inkml:brush xml:id="br0">
      <inkml:brushProperty name="width" value="0.05" units="cm"/>
      <inkml:brushProperty name="height" value="0.05" units="cm"/>
      <inkml:brushProperty name="color" value="#008C3A"/>
    </inkml:brush>
  </inkml:definitions>
  <inkml:trace contextRef="#ctx0" brushRef="#br0">42677 14656 12383 0 0,'27'-26'1344'0'0,"-27"13"-1344"0"0,13 0 544 0 0,0-1 64 0 0,-13 1 32 0 0,13 0 0 0 0,-13 0-192 0 0,13-13 384 0 0,13-14-352 0 0,-12 27-480 0 0,-14 0 0 0 0,13 0 0 0 0,0 0 0 0 0,-13-1 0 0 0,13 1 0 0 0,0 0 0 0 0,0 0-2560 0 0,14 0-448 0 0,-27 13-9343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8"/>
    </inkml:context>
    <inkml:brush xml:id="br0">
      <inkml:brushProperty name="width" value="0.1" units="cm"/>
      <inkml:brushProperty name="height" value="0.1" units="cm"/>
      <inkml:brushProperty name="color" value="#66CC00"/>
    </inkml:brush>
  </inkml:definitions>
  <inkml:trace contextRef="#ctx0" brushRef="#br0">33928 15813 10239 0 0,'0'9'704'0'0,"0"1"-704"0"0,0-1 0 0 0,8-9-192 0 0,0 0 96 0 0,0 0-96 0 0,7 0-1600 0 0,-15 0-6879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09"/>
    </inkml:context>
    <inkml:brush xml:id="br0">
      <inkml:brushProperty name="width" value="0.1" units="cm"/>
      <inkml:brushProperty name="height" value="0.1" units="cm"/>
      <inkml:brushProperty name="color" value="#66CC00"/>
    </inkml:brush>
  </inkml:definitions>
  <inkml:trace contextRef="#ctx0" brushRef="#br0">34493 15866 9855 0 0,'8'0'1024'0'0,"-8"9"-1024"0"0,7-9 0 0 0,1 0 224 0 0,-8 9-32 0 0,8-9 0 0 0,0 0 0 0 0,7-9-1216 0 0,-7 9 640 0 0,-8 0-9887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0"/>
    </inkml:context>
    <inkml:brush xml:id="br0">
      <inkml:brushProperty name="width" value="0.1" units="cm"/>
      <inkml:brushProperty name="height" value="0.1" units="cm"/>
      <inkml:brushProperty name="color" value="#66CC00"/>
    </inkml:brush>
  </inkml:definitions>
  <inkml:trace contextRef="#ctx0" brushRef="#br0">35181 15813 10079 0 0,'0'19'768'0'0,"8"-10"-480"0"0,-8 0-288 0 0,7-9 0 0 0,-7 10 320 0 0,8-10-160 0 0,0 0-32 0 0,15 0-640 0 0,-15 0-2528 0 0,7 0-544 0 0,-15 0-1023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1"/>
    </inkml:context>
    <inkml:brush xml:id="br0">
      <inkml:brushProperty name="width" value="0.1" units="cm"/>
      <inkml:brushProperty name="height" value="0.1" units="cm"/>
      <inkml:brushProperty name="color" value="#66CC00"/>
    </inkml:brush>
  </inkml:definitions>
  <inkml:trace contextRef="#ctx0" brushRef="#br0">36045 15866 9407 0 0,'0'9'640'0'0,"8"0"-640"0"0,-1-9 448 0 0,-7 10-288 0 0,9-20-448 0 0,-9 10-10079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80"/>
    </inkml:context>
    <inkml:brush xml:id="br0">
      <inkml:brushProperty name="width" value="0.05" units="cm"/>
      <inkml:brushProperty name="height" value="0.05" units="cm"/>
    </inkml:brush>
  </inkml:definitions>
  <inkml:trace contextRef="#ctx0" brushRef="#br0">16 90 13560 0 0,'-4'-6'1033'0'0,"2"3"-668"0"0,2 2-351 0 0,0 1 1 0 0,0-1-1 0 0,0 1 0 0 0,0 0 0 0 0,0-1 1 0 0,0 1-1 0 0,0-1 0 0 0,0 1 0 0 0,0 0 1 0 0,-1-1-1 0 0,1 1 0 0 0,0-1 0 0 0,0 1 1 0 0,-1 0-1 0 0,1-1 0 0 0,-1-1 406 0 0,0 0-1 0 0,0 1 1 0 0,0-1 0 0 0,0 0-1 0 0,1 0 1 0 0,-1 0-1 0 0,1 0 1 0 0,-1 0 0 0 0,1 0-1 0 0,0 0 1 0 0,-1 0-1 0 0,1 0 1 0 0,1-2 0 0 0,-1 2-170 0 0,0 0-101 0 0,0-1-1 0 0,1 1 0 0 0,-1 0 0 0 0,1 0 0 0 0,0 0 0 0 0,-1-1 1 0 0,1 1-1 0 0,0 0 0 0 0,1 0 0 0 0,0-2 0 0 0,-1 3-91 0 0,0-1 1 0 0,0 1-1 0 0,0 0 0 0 0,0 0 0 0 0,0 0 0 0 0,0 0 0 0 0,0 0 0 0 0,1 0 0 0 0,-1 0 1 0 0,0 0-1 0 0,1 0 0 0 0,-1 0 0 0 0,0 1 0 0 0,1-1 0 0 0,2-1 0 0 0,-3 2-51 0 0,0 0 1 0 0,0 0-1 0 0,0 0 0 0 0,0 1 0 0 0,1-1 0 0 0,-1 0 0 0 0,0 0 0 0 0,0 0 1 0 0,0 1-1 0 0,0-1 0 0 0,0 0 0 0 0,0 1 0 0 0,0-1 0 0 0,0 1 0 0 0,0 0 1 0 0,-1-1-1 0 0,1 1 0 0 0,0-1 0 0 0,1 2 0 0 0,2 2-13 0 0,-1 0 0 0 0,6 7 1 0 0,-6-6 15 0 0,0-1-32 0 0,0 1-1 0 0,0 0 1 0 0,-1 0 0 0 0,0 0-1 0 0,0 0 1 0 0,0 1-1 0 0,0-1 1 0 0,1 11 0 0 0,-3-11 16 0 0,0 0 1 0 0,0-1 0 0 0,-1 1 0 0 0,1 0 0 0 0,-1-1-1 0 0,0 1 1 0 0,-2 5 0 0 0,-2 1 163 0 0,-8 17 0 0 0,-2-8-283 0 0,8-9 352 0 0,-4 5-57 0 0,10-15-170 0 0,1-1 1 0 0,0 1-1 0 0,-1-1 1 0 0,1 1-1 0 0,0-1 1 0 0,0 1-1 0 0,-1-1 1 0 0,1 1-1 0 0,0-1 1 0 0,0 1-1 0 0,0 0 1 0 0,0-1-1 0 0,0 1 1 0 0,0-1-1 0 0,0 1 1 0 0,0 0-1 0 0,0-1 1 0 0,0 1 0 0 0,0-1-1 0 0,1 1 1 0 0,-1-1-1 0 0,0 1 1 0 0,1 0-1 0 0,0 2 2 0 0,-1-1 11 0 0,1-1 1 0 0,0 1-1 0 0,0-1 0 0 0,-1 1 0 0 0,1-1 0 0 0,0 1 1 0 0,0-1-1 0 0,0 0 0 0 0,0 0 0 0 0,1 1 0 0 0,-1-1 1 0 0,0 0-1 0 0,0 0 0 0 0,1 0 0 0 0,-1 0 0 0 0,1-1 1 0 0,-1 1-1 0 0,1 0 0 0 0,1 0 0 0 0,1 1 22 0 0,-1-1-1 0 0,1 0 1 0 0,0 0-1 0 0,-1 0 1 0 0,1 0-1 0 0,0-1 1 0 0,5 1-1 0 0,1-1-235 0 0,10 0 994 0 0,-18 0-1167 0 0,-1 0 1 0 0,0 0 0 0 0,1-1 0 0 0,-1 1 0 0 0,0 0-1 0 0,1-1 1 0 0,-1 1 0 0 0,0-1 0 0 0,0 1-1 0 0,1-1 1 0 0,0-1 0 0 0,1 0-7284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2"/>
    </inkml:context>
    <inkml:brush xml:id="br0">
      <inkml:brushProperty name="width" value="0.1" units="cm"/>
      <inkml:brushProperty name="height" value="0.1" units="cm"/>
      <inkml:brushProperty name="color" value="#66CC00"/>
    </inkml:brush>
  </inkml:definitions>
  <inkml:trace contextRef="#ctx0" brushRef="#br0">36521 15901 13471 0 0,'0'19'864'0'0,"8"-10"-768"0"0,-8 0-96 0 0,8 1 320 0 0,0-1 800 0 0,-1-9-1056 0 0,1 0-64 0 0,0 0-256 0 0,7 0-480 0 0,-7 0 352 0 0,8 0-2752 0 0,-1-9 1440 0 0,1 9 0 0 0,-16 0-6335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3"/>
    </inkml:context>
    <inkml:brush xml:id="br0">
      <inkml:brushProperty name="width" value="0.1" units="cm"/>
      <inkml:brushProperty name="height" value="0.1" units="cm"/>
      <inkml:brushProperty name="color" value="#66CC00"/>
    </inkml:brush>
  </inkml:definitions>
  <inkml:trace contextRef="#ctx0" brushRef="#br0">37156 16095 5983 0 0,'16'0'608'0'0,"-1"10"-608"0"0,-7-10-1728 0 0,0-10-384 0 0,-8 10-639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4"/>
    </inkml:context>
    <inkml:brush xml:id="br0">
      <inkml:brushProperty name="width" value="0.1" units="cm"/>
      <inkml:brushProperty name="height" value="0.1" units="cm"/>
      <inkml:brushProperty name="color" value="#66CC00"/>
    </inkml:brush>
  </inkml:definitions>
  <inkml:trace contextRef="#ctx0" brushRef="#br0">37580 16148 11519 0 0,'23'10'1280'0'0,"1"-10"-1280"0"0,6 0-1312 0 0,-22-10 832 0 0,-8 10-10527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5"/>
    </inkml:context>
    <inkml:brush xml:id="br0">
      <inkml:brushProperty name="width" value="0.1" units="cm"/>
      <inkml:brushProperty name="height" value="0.1" units="cm"/>
      <inkml:brushProperty name="color" value="#66CC00"/>
    </inkml:brush>
  </inkml:definitions>
  <inkml:trace contextRef="#ctx0" brushRef="#br0">37283 15979 9631 0 0,'23'-9'992'0'0,"-8"0"-992"0"0,-7 9 0 0 0,7-10 480 0 0,1 0 32 0 0,0 1 0 0 0,-1 9 0 0 0,0-9-192 0 0,1 0-32 0 0,7 0 0 0 0,16-10 128 0 0,-24 10-320 0 0,9-1-32 0 0,-9 1 32 0 0,8-9-96 0 0,-7 9 0 0 0,0 0 0 0 0,-1-1 64 0 0,0 1-64 0 0,-6-1 64 0 0,-2 10-64 0 0,9-9 64 0 0,-9 0 0 0 0,-7-9 160 0 0,-7 18-96 0 0,-1-10 32 0 0,-7 1-32 0 0,-1-1 128 0 0,0 1 0 0 0,-7 0 32 0 0,0 0-32 0 0,-8 0-128 0 0,0-10-32 0 0,0 10 0 0 0,0-1 0 0 0,0 1-96 0 0,0-10 0 0 0,0 10 0 0 0,8-9 0 0 0,-1 8 0 0 0,9 1 0 0 0,0-10 0 0 0,-9 10 0 0 0,16 0-64 0 0,-7 0 64 0 0,7 0-96 0 0,0-1 96 0 0,-7-9-896 0 0,15 10 608 0 0,-8 0-1248 0 0,16 9-96 0 0,-8 0-10431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6"/>
    </inkml:context>
    <inkml:brush xml:id="br0">
      <inkml:brushProperty name="width" value="0.1" units="cm"/>
      <inkml:brushProperty name="height" value="0.1" units="cm"/>
      <inkml:brushProperty name="color" value="#66CC00"/>
    </inkml:brush>
  </inkml:definitions>
  <inkml:trace contextRef="#ctx0" brushRef="#br0">38572 15740 6495 0 0,'0'-10'416'0'0,"-7"10"-416"0"0,-1-9 0 0 0,0 0 288 0 0,0 0 384 0 0,0-1-352 0 0,1 1-160 0 0,-1 0-32 0 0,0 0 128 0 0,1-1-256 0 0,-1-8 0 0 0,0 8-2304 0 0,0 1-512 0 0,8 9-799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7"/>
    </inkml:context>
    <inkml:brush xml:id="br0">
      <inkml:brushProperty name="width" value="0.1" units="cm"/>
      <inkml:brushProperty name="height" value="0.1" units="cm"/>
      <inkml:brushProperty name="color" value="#66CC00"/>
    </inkml:brush>
  </inkml:definitions>
  <inkml:trace contextRef="#ctx0" brushRef="#br0">37534 14935 16991 0 0,'-8'0'1888'0'0,"0"-9"-2176"0"0,0 0 128 0 0,1 9 0 0 0,-9-19-2464 0 0,-15-18-288 0 0,31 37-9823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8"/>
    </inkml:context>
    <inkml:brush xml:id="br0">
      <inkml:brushProperty name="width" value="0.1" units="cm"/>
      <inkml:brushProperty name="height" value="0.1" units="cm"/>
      <inkml:brushProperty name="color" value="#66CC00"/>
    </inkml:brush>
  </inkml:definitions>
  <inkml:trace contextRef="#ctx0" brushRef="#br0">36807 14385 16959 0 0,'-8'0'352'0'0,"1"28"1152"0"0,-1-28-1504 0 0,8-10 0 0 0,-8 10-928 0 0,0-18-1280 0 0,8 18-13471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19"/>
    </inkml:context>
    <inkml:brush xml:id="br0">
      <inkml:brushProperty name="width" value="0.1" units="cm"/>
      <inkml:brushProperty name="height" value="0.1" units="cm"/>
      <inkml:brushProperty name="color" value="#66CC00"/>
    </inkml:brush>
  </inkml:definitions>
  <inkml:trace contextRef="#ctx0" brushRef="#br0">36160 13926 16191 0 0,'-8'18'352'0'0,"-7"1"1088"0"0,7-19-1376 0 0,0 0 32 0 0,0 0-32 0 0,-7-19-1440 0 0,15 19-15455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0"/>
    </inkml:context>
    <inkml:brush xml:id="br0">
      <inkml:brushProperty name="width" value="0.1" units="cm"/>
      <inkml:brushProperty name="height" value="0.1" units="cm"/>
      <inkml:brushProperty name="color" value="#66CC00"/>
    </inkml:brush>
  </inkml:definitions>
  <inkml:trace contextRef="#ctx0" brushRef="#br0">35237 13239 11295 0 0,'-8'0'800'0'0,"1"0"-800"0"0,-1 0 0 0 0,8-10 0 0 0,-8 10 0 0 0,0-9-7104 0 0,8 9 2113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1"/>
    </inkml:context>
    <inkml:brush xml:id="br0">
      <inkml:brushProperty name="width" value="0.1" units="cm"/>
      <inkml:brushProperty name="height" value="0.1" units="cm"/>
      <inkml:brushProperty name="color" value="#66CC00"/>
    </inkml:brush>
  </inkml:definitions>
  <inkml:trace contextRef="#ctx0" brushRef="#br0">34714 12763 14527 0 0,'-8'10'928'0'0,"0"-1"-832"0"0,0-18 64 0 0,1 9 0 0 0,7-10 32 0 0,-8 10-32 0 0,-15-37-1824 0 0,23 37-12895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81"/>
    </inkml:context>
    <inkml:brush xml:id="br0">
      <inkml:brushProperty name="width" value="0.05" units="cm"/>
      <inkml:brushProperty name="height" value="0.05" units="cm"/>
    </inkml:brush>
  </inkml:definitions>
  <inkml:trace contextRef="#ctx0" brushRef="#br0">269 35 11168 0 0,'0'0'256'0'0,"-1"-1"34"0"0,-7-4 298 0 0,-1-1 0 0 0,0 1 0 0 0,0 1 0 0 0,-18-7 0 0 0,24 10-298 0 0,-1 1 0 0 0,0-1 0 0 0,0 1 0 0 0,0-1 0 0 0,0 1 0 0 0,1 0 0 0 0,-1 0 0 0 0,-7 2 0 0 0,1-1 325 0 0,7-1-391 0 0,-1 1-1 0 0,1 0 0 0 0,-1 0 0 0 0,1 0 1 0 0,0 0-1 0 0,-1 0 0 0 0,1 1 0 0 0,0 0 0 0 0,-6 3 1 0 0,3-1 150 0 0,1 1-1 0 0,-1 0 1 0 0,-9 9 0 0 0,5-1-178 0 0,1 1-1 0 0,-1-1 0 0 0,2 1 0 0 0,0 0 0 0 0,1 1 1 0 0,1 0-1 0 0,0 0 0 0 0,1 0 0 0 0,1 1 0 0 0,0 0 0 0 0,1 0 1 0 0,1 0-1 0 0,1 0 0 0 0,0 20 0 0 0,2-24-170 0 0,1 0-1 0 0,-1 0 1 0 0,2 0-1 0 0,0-1 1 0 0,0 1 0 0 0,8 15-1 0 0,-8-20-38 0 0,1 0 0 0 0,0 0 1 0 0,0 0-1 0 0,1-1 0 0 0,0 1 0 0 0,0-1 0 0 0,1 0 1 0 0,0 0-1 0 0,0-1 0 0 0,11 8 0 0 0,-7-7 13 0 0,-1 0-1 0 0,2-1 0 0 0,-1 0 1 0 0,21 7-1 0 0,-23-10-5 0 0,0 0 0 0 0,0 0 0 0 0,1-1-1 0 0,-1 0 1 0 0,0-1 0 0 0,1 1 0 0 0,11-2 0 0 0,-9 0 1 0 0,1 0 5 0 0,-1 0 1 0 0,1-1-1 0 0,0 0 0 0 0,0-1 0 0 0,17-6 0 0 0,-20 5-1 0 0,0-1-1 0 0,-1 1 1 0 0,0-1 0 0 0,0-1-1 0 0,-1 0 1 0 0,1 0-1 0 0,-1 0 1 0 0,0-1-1 0 0,-1 0 1 0 0,11-14 0 0 0,-14 16-35 0 0,0 0 0 0 0,0 0 0 0 0,-1 0 0 0 0,0-1 0 0 0,0 1 0 0 0,0-1 0 0 0,-1 1 1 0 0,0-1-1 0 0,0 1 0 0 0,0-1 0 0 0,-1 0 0 0 0,0-7 0 0 0,-1 2 34 0 0,0 1-1 0 0,0 0 1 0 0,-1 0-1 0 0,-1 0 1 0 0,0 1-1 0 0,-5-12 1 0 0,0 4-33 0 0,-1-1 0 0 0,-1 2 1 0 0,-1-1-1 0 0,-1 1 0 0 0,-23-25 0 0 0,-13-4-3316 0 0,42 39 1792 0 0,0 1 0 0 0,0-1 0 0 0,-6-8 0 0 0,9 6-206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2"/>
    </inkml:context>
    <inkml:brush xml:id="br0">
      <inkml:brushProperty name="width" value="0.1" units="cm"/>
      <inkml:brushProperty name="height" value="0.1" units="cm"/>
      <inkml:brushProperty name="color" value="#66CC00"/>
    </inkml:brush>
  </inkml:definitions>
  <inkml:trace contextRef="#ctx0" brushRef="#br0">33880 12224 15231 0 0,'-8'19'448'0'0,"1"-19"192"0"0,-1 9-640 0 0,0-9 0 0 0,0 0 352 0 0,1 0 96 0 0,-1 0-32 0 0,8-9 32 0 0,-31-10-2528 0 0,23 10-4352 0 0,8 9-3039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3"/>
    </inkml:context>
    <inkml:brush xml:id="br0">
      <inkml:brushProperty name="width" value="0.1" units="cm"/>
      <inkml:brushProperty name="height" value="0.1" units="cm"/>
      <inkml:brushProperty name="color" value="#66CC00"/>
    </inkml:brush>
  </inkml:definitions>
  <inkml:trace contextRef="#ctx0" brushRef="#br0">32948 11669 16799 0 0,'-8'9'480'0'0,"0"0"224"0"0,0 1-704 0 0,1-10 608 0 0,-1 0-288 0 0,0-10-96 0 0,-8 1-640 0 0,9 0 160 0 0,-1-10-3296 0 0,8 19-11359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4"/>
    </inkml:context>
    <inkml:brush xml:id="br0">
      <inkml:brushProperty name="width" value="0.1" units="cm"/>
      <inkml:brushProperty name="height" value="0.1" units="cm"/>
      <inkml:brushProperty name="color" value="#66CC00"/>
    </inkml:brush>
  </inkml:definitions>
  <inkml:trace contextRef="#ctx0" brushRef="#br0">32403 11254 13471 0 0,'0'9'864'0'0,"-15"1"-768"0"0,7-10 352 0 0,0 0 672 0 0,0 0-576 0 0,0-10-416 0 0,1 1-64 0 0,-1 0-9888 0 0,8 9 2913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5"/>
    </inkml:context>
    <inkml:brush xml:id="br0">
      <inkml:brushProperty name="width" value="0.1" units="cm"/>
      <inkml:brushProperty name="height" value="0.1" units="cm"/>
      <inkml:brushProperty name="color" value="#66CC00"/>
    </inkml:brush>
  </inkml:definitions>
  <inkml:trace contextRef="#ctx0" brushRef="#br0">31678 10869 15615 0 0,'-8'0'1184'0'0,"-8"0"-640"0"0,9 0-544 0 0,-1-9 128 0 0,0 9 192 0 0,1-19-352 0 0,-9 0-576 0 0,16 10-4000 0 0,-8 0-896 0 0,8 9-1535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6"/>
    </inkml:context>
    <inkml:brush xml:id="br0">
      <inkml:brushProperty name="width" value="0.1" units="cm"/>
      <inkml:brushProperty name="height" value="0.1" units="cm"/>
      <inkml:brushProperty name="color" value="#66CC00"/>
    </inkml:brush>
  </inkml:definitions>
  <inkml:trace contextRef="#ctx0" brushRef="#br0">30884 10417 13535 0 0,'-24'10'960'0'0,"17"-1"-416"0"0,-1-18 704 0 0,-7 9-416 0 0,7-10-672 0 0,0-8-1088 0 0,0-1-224 0 0,8 19-14047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7"/>
    </inkml:context>
    <inkml:brush xml:id="br0">
      <inkml:brushProperty name="width" value="0.1" units="cm"/>
      <inkml:brushProperty name="height" value="0.1" units="cm"/>
      <inkml:brushProperty name="color" value="#66CC00"/>
    </inkml:brush>
  </inkml:definitions>
  <inkml:trace contextRef="#ctx0" brushRef="#br0">30342 10081 14879 0 0,'-16'9'1056'0'0,"16"0"-1056"0"0,-16-9 800 0 0,9-9-2624 0 0,-1 0-4224 0 0,8 9-2815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8"/>
    </inkml:context>
    <inkml:brush xml:id="br0">
      <inkml:brushProperty name="width" value="0.1" units="cm"/>
      <inkml:brushProperty name="height" value="0.1" units="cm"/>
      <inkml:brushProperty name="color" value="#66CC00"/>
    </inkml:brush>
  </inkml:definitions>
  <inkml:trace contextRef="#ctx0" brushRef="#br0">29975 9816 14591 0 0,'-7'18'1088'0'0,"-1"-18"-576"0"0,8 0-16703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29"/>
    </inkml:context>
    <inkml:brush xml:id="br0">
      <inkml:brushProperty name="width" value="0.1" units="cm"/>
      <inkml:brushProperty name="height" value="0.1" units="cm"/>
      <inkml:brushProperty name="color" value="#66CC00"/>
    </inkml:brush>
  </inkml:definitions>
  <inkml:trace contextRef="#ctx0" brushRef="#br0">29862 10085 10175 0 0,'-8'0'2144'0'0,"8"-9"-2080"0"0,0-1-64 0 0,0 1-64 0 0,-7 0 64 0 0,7 0 0 0 0,0-1 64 0 0,-9-8 0 0 0,9 8-64 0 0,-7 1 0 0 0,7 0 0 0 0,-8-9 0 0 0,1 8 96 0 0,7-9 32 0 0,-8 1-32 0 0,0 9 32 0 0,1-10-64 0 0,-2 10 0 0 0,2-10-64 0 0,-1 1 96 0 0,0 0 0 0 0,1 8 32 0 0,7-9-32 0 0,-8 10 32 0 0,0 0 64 0 0,8 0 0 0 0,-8 0 32 0 0,8-1 0 0 0,0-9 32 0 0,0 10 320 0 0,8 0-320 0 0,-8 0-32 0 0,0 0-32 0 0,8 9-32 0 0,0-10 32 0 0,-1 1-64 0 0,1 0-32 0 0,0 9 0 0 0,-1-10 0 0 0,2 10 0 0 0,6 0 32 0 0,-7-9 0 0 0,7 9 0 0 0,1 0 64 0 0,-1-9 0 0 0,0 9 0 0 0,1 0 32 0 0,0 0-224 0 0,-1 0 0 0 0,0 0 0 0 0,1 0 0 0 0,0 0 0 0 0,-9 0 0 0 0,9 0 0 0 0,-1 0 0 0 0,-7 0 0 0 0,0 0-128 0 0,7 0 0 0 0,-7 0 0 0 0,8 0-896 0 0,-9 0-3456 0 0,1 0-800 0 0,-8 0-1503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30"/>
    </inkml:context>
    <inkml:brush xml:id="br0">
      <inkml:brushProperty name="width" value="0.1" units="cm"/>
      <inkml:brushProperty name="height" value="0.1" units="cm"/>
      <inkml:brushProperty name="color" value="#66CC00"/>
    </inkml:brush>
  </inkml:definitions>
  <inkml:trace contextRef="#ctx0" brushRef="#br0">39273 18459 9119 0 0,'8'0'3552'0'0,"-1"9"-2016"0"0,17-9-448 0 0,-16 9-576 0 0,7-9 0 0 0,0 0 0 0 0,1 0 0 0 0,15 0 448 0 0,-8 0-512 0 0,0 0-32 0 0,16 10 384 0 0,-16-1-480 0 0,1-9 32 0 0,-9 10-32 0 0,9-10 32 0 0,-9 9 0 0 0,8-9 0 0 0,-7 0 32 0 0,-1 9-192 0 0,-7-9-32 0 0,7 9 0 0 0,1-9-32 0 0,-8 9-128 0 0,0-9 0 0 0,-1 10 0 0 0,1-10-64 0 0,-16-10-3072 0 0,1 1-4896 0 0,7 9-3775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31"/>
    </inkml:context>
    <inkml:brush xml:id="br0">
      <inkml:brushProperty name="width" value="0.1" units="cm"/>
      <inkml:brushProperty name="height" value="0.1" units="cm"/>
      <inkml:brushProperty name="color" value="#66CC00"/>
    </inkml:brush>
  </inkml:definitions>
  <inkml:trace contextRef="#ctx0" brushRef="#br0">34397 16355 8095 0 0,'-8'0'1248'0'0,"1"9"192"0"0,7-18-1280 0 0,-8 9 0 0 0,0 0 192 0 0,1-10-96 0 0,-1 10-32 0 0,0-9 288 0 0,0 9-256 0 0,8-9 0 0 0,-7 0 0 0 0,-1 0 128 0 0,0 0-160 0 0,8-1-32 0 0,-7 1-96 0 0,7-1-32 0 0,-9 1-64 0 0,2 0 96 0 0,7 0 0 0 0,-8 0-32 0 0,8 0 32 0 0,0-1 0 0 0,0 0 0 0 0,0 1 32 0 0,0 0-32 0 0,0 0 32 0 0,8 0 256 0 0,-1 9-160 0 0,2-9 0 0 0,6 9-64 0 0,-7 0-96 0 0,23 9 0 0 0,-16-9-64 0 0,0 9 0 0 0,1 0 64 0 0,0-9-64 0 0,-1 18 96 0 0,0-18-96 0 0,1 20 96 0 0,0-11-96 0 0,-1 0 0 0 0,-7-9 64 0 0,0 9-64 0 0,7 0 128 0 0,-15 0 0 0 0,8-9-32 0 0,0 0 32 0 0,-1 0 96 0 0,-7 10 0 0 0,8-20 288 0 0,-8 1-512 0 0,8 9 0 0 0,-8-9 128 0 0,0 0 0 0 0,0 0 0 0 0,-8 0 0 0 0,8-1-64 0 0,0 0 0 0 0,0 1 32 0 0,0-9-32 0 0,-8 9-64 0 0,8 0 0 0 0,0-1-96 0 0,-7 1 96 0 0,7-19-992 0 0,0 19-3776 0 0,0-1-864 0 0,0 10-1631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82"/>
    </inkml:context>
    <inkml:brush xml:id="br0">
      <inkml:brushProperty name="width" value="0.05" units="cm"/>
      <inkml:brushProperty name="height" value="0.05" units="cm"/>
    </inkml:brush>
  </inkml:definitions>
  <inkml:trace contextRef="#ctx0" brushRef="#br0">78 566 6120 0 0,'0'0'176'0'0,"0"0"-4"0"0,-2 1-186 0 0,1 1 1 0 0,0-1-1 0 0,0 0 0 0 0,0 0 1 0 0,-1 3-1 0 0,-5 6 1622 0 0,5-7-1128 0 0,0-1-1 0 0,1 1 0 0 0,-1 0 1 0 0,1-1-1 0 0,-2 6 0 0 0,-3 6 837 0 0,-3 7 164 0 0,6-16-1085 0 0,0 1-1 0 0,1 0 1 0 0,-1-1-1 0 0,1 1 1 0 0,1 0-1 0 0,-2 7 1 0 0,-1 3 200 0 0,0 12 224 0 0,-1-1-254 0 0,4-20-307 0 0,-1 13-1 0 0,1-6-13 0 0,0 0 46 0 0,0 0 0 0 0,0 0 0 0 0,2-1 0 0 0,3 28-1 0 0,-1-23-66 0 0,3 9 2 0 0,-2-11-114 0 0,0-3-36 0 0,0 0 0 0 0,7 14 0 0 0,-2-8-53 0 0,44 79 90 0 0,-47-89-103 0 0,33 47 126 0 0,-22-36 77 0 0,-7-7-228 0 0,15 14 0 0 0,-17-19-54 0 0,-4-4 66 0 0,0 0 0 0 0,8 6 0 0 0,-1-4 22 0 0,0 1 0 0 0,1-1 0 0 0,16 7 0 0 0,-13-7-7 0 0,-9-3 6 0 0,-1-1-1 0 0,13 3 0 0 0,37 5 375 0 0,-22-4-378 0 0,-2-2-13 0 0,5-1 0 0 0,-22-3 0 0 0,-1 0 0 0 0,1-1 0 0 0,16-4 0 0 0,-14 2 8 0 0,-4 1 14 0 0,1-1 0 0 0,-1 0 0 0 0,0 0-1 0 0,-1-1 1 0 0,15-7 0 0 0,-19 7-2 0 0,16-5-1 0 0,0 0-5 0 0,-10 3 18 0 0,16-12 0 0 0,-14 6 5 0 0,-12 10-22 0 0,0-1 0 0 0,0 1-1 0 0,0 0 1 0 0,0-1 0 0 0,5-1 0 0 0,1 0 9 0 0,0-1 0 0 0,11-8-1 0 0,1-1 34 0 0,-11 8 17 0 0,0-1 1 0 0,0-1 0 0 0,-1 0-1 0 0,0 0 1 0 0,0 0 0 0 0,13-19-1 0 0,-6 9 103 0 0,1-2-42 0 0,-7 7-89 0 0,-2-1-1 0 0,12-21 0 0 0,-11 16-48 0 0,-4 8 98 0 0,0 0-1 0 0,7-22 0 0 0,-9 21-93 0 0,-2 8 9 0 0,1 0 1 0 0,-1 0 0 0 0,-1 0-1 0 0,2-6 1 0 0,-2-7 54 0 0,1 9-4 0 0,-2-14-1 0 0,-1-5-81 0 0,2 14-5 0 0,-5-23 1 0 0,0 13 60 0 0,2 8 20 0 0,-1 0 0 0 0,-6-17 0 0 0,2 12-55 0 0,6 12 0 0 0,-1 0 0 0 0,-1 0 0 0 0,-6-11 0 0 0,5 10 11 0 0,-7-14 0 0 0,10 16 0 0 0,-2 1-1 0 0,1-1 1 0 0,-1 1-1 0 0,-8-11 1 0 0,-6-5 114 0 0,-4-5 147 0 0,10 14-53 0 0,-11-17 1 0 0,-3-4-175 0 0,5 16 87 0 0,9 9 44 0 0,-10-16 152 0 0,7 9-392 0 0,12 13 70 0 0,1 0 1 0 0,-1 1-1 0 0,0-1 0 0 0,-5-3 0 0 0,5 5 3 0 0,0-1 0 0 0,1 0 0 0 0,-1-1 0 0 0,-2-2 0 0 0,3 3 6 0 0,1 1 1 0 0,0 0-1 0 0,-1 0 0 0 0,1 0 1 0 0,-1 0-1 0 0,1 0 0 0 0,-1 0 0 0 0,-2-1 1 0 0,3 2-16 0 0,-1-1 1 0 0,0 0-1 0 0,0 0 0 0 0,1-1 1 0 0,-4-1-1 0 0,1-1 23 0 0,0-1 0 0 0,0 2-1 0 0,-1-1 1 0 0,1 0 0 0 0,-6-2-1 0 0,4 3-14 0 0,4 2-3 0 0,0 0 1 0 0,0 0 0 0 0,0 0 0 0 0,0 0-1 0 0,0 0 1 0 0,1 0 0 0 0,-3-2 0 0 0,-11-7 4 0 0,11 7-10 0 0,-1 0 0 0 0,0 0 0 0 0,-7-4 0 0 0,6 4 0 0 0,6 3 0 0 0,-1 0 0 0 0,0-1 0 0 0,-1 0 0 0 0,1 1 0 0 0,0-1 0 0 0,0 0 0 0 0,0 1 0 0 0,-1-3 0 0 0,-2 0 22 0 0,0 1-1 0 0,-8-5 0 0 0,8 5-21 0 0,-1 0 0 0 0,1 0 0 0 0,-4-4 0 0 0,-9-6 0 0 0,15 11 0 0 0,-3-2 0 0 0,1 0 0 0 0,-8-7 0 0 0,1 2 38 0 0,3 3-12 0 0,6 2-26 0 0,1 2 0 0 0,1 1 0 0 0,-1-1 0 0 0,1 0 0 0 0,-1 1 0 0 0,1-1 0 0 0,-1 1 0 0 0,0-1 0 0 0,1 1 0 0 0,-1-1 0 0 0,0 1 0 0 0,1-1 0 0 0,-2 0 0 0 0,-20-14 0 0 0,11 6 0 0 0,8 5 0 0 0,-2-2 0 0 0,4 5 0 0 0,0 0 0 0 0,1 1 0 0 0,-1-1 0 0 0,0 0 0 0 0,1 0 0 0 0,-1 1 0 0 0,0-1 0 0 0,-1 0 0 0 0,-1-2 0 0 0,0 1 0 0 0,0-1 0 0 0,0 1 0 0 0,-3-5 0 0 0,3 4 0 0 0,0 0 0 0 0,0 1 0 0 0,0-1 0 0 0,0 0 0 0 0,-7-3 0 0 0,10 5 0 0 0,-1 1 0 0 0,1 0 0 0 0,-1-1 0 0 0,0 1 0 0 0,1-1 0 0 0,-1 1 0 0 0,1-1 0 0 0,-1 1 0 0 0,1-1 0 0 0,-1 1 0 0 0,1-1 0 0 0,-1 0 0 0 0,1 1 0 0 0,0-1 0 0 0,-1 0 0 0 0,1 0 0 0 0,-3-5 0 0 0,-1 2 0 0 0,2 5 0 0 0,2-1 0 0 0,-9-9 0 0 0,6 4 0 0 0,-3-3 0 0 0,-5 2 0 0 0,10 6 0 0 0,-1-1 0 0 0,1 1 0 0 0,0-1 0 0 0,-1 1 0 0 0,1-1 0 0 0,0 0 0 0 0,-1 1 0 0 0,1-1 0 0 0,-2-2 0 0 0,3 3 0 0 0,-3-1 0 0 0,-1 0 0 0 0,-1-3 0 0 0,-1 1 0 0 0,6 3 0 0 0,-14-8 0 0 0,10 6 0 0 0,-1 0 0 0 0,1 1 0 0 0,0-1 0 0 0,-2-2 0 0 0,2 3 0 0 0,1-1 0 0 0,-2 1 0 0 0,-3 0-7 0 0,8 0-9 0 0,0 1 15 0 0,0-1 1 0 0,0 1-1 0 0,0 0 1 0 0,0 0-1 0 0,0 0 1 0 0,0 0-1 0 0,0 0 0 0 0,0 0 1 0 0,0 0-1 0 0,0 0 1 0 0,0 0-1 0 0,0 0 1 0 0,0 0-1 0 0,0 0 1 0 0,0 0-1 0 0,0 0 1 0 0,0 0-1 0 0,0 0 1 0 0,0 0-1 0 0,0-1 0 0 0,0 1 1 0 0,0 0-1 0 0,0 0 1 0 0,0 0-1 0 0,0 0 1 0 0,0 0-1 0 0,0 0 1 0 0,0 0-1 0 0,0 0 1 0 0,0 0-1 0 0,0 0 1 0 0,0 0-1 0 0,0 0 0 0 0,0 0 1 0 0,0 0-1 0 0,0 0 1 0 0,0 0-1 0 0,0 0 1 0 0,-1 0-1 0 0,1 0 1 0 0,0 0-1 0 0,0-1 1 0 0,0 1-1 0 0,0 0 1 0 0,0 0-1 0 0,0 0 0 0 0,0 0 1 0 0,0 0-1 0 0,0 0 1 0 0,0 0-1 0 0,-15-5-22 0 0,14 4-20 0 0,-2-2 22 0 0,2 2-33 0 0,1 1-10 0 0,0 0-2 0 0,0 0-9 0 0,0 0 8 0 0,0 0-2 0 0,0 0-22 0 0,0 0-5 0 0,0 0 6 0 0,0 0 14 0 0,0 0-23 0 0,0 0-12 0 0,0 0-1 0 0,0 0 0 0 0,0 0-8 0 0,0 0-32 0 0,0 0-9 0 0,0 0-6 0 0,0 0-23 0 0,0 0-96 0 0,0 0-39 0 0,0 0-10 0 0,0 0-29 0 0,0 0-117 0 0,0 0-51 0 0,0 0-11 0 0,0 0-106 0 0,0 0-443 0 0,0 0-195 0 0,0 0-38 0 0,0 0-79 0 0,0 0-292 0 0,0 0-122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4:06.932"/>
    </inkml:context>
    <inkml:brush xml:id="br0">
      <inkml:brushProperty name="width" value="0.1" units="cm"/>
      <inkml:brushProperty name="height" value="0.1" units="cm"/>
      <inkml:brushProperty name="color" value="#66CC00"/>
    </inkml:brush>
  </inkml:definitions>
  <inkml:trace contextRef="#ctx0" brushRef="#br0">33188 11220 7327 0 0,'-8'0'928'0'0,"0"0"-768"0"0,1 0-64 0 0,-1-9 384 0 0,1 9 96 0 0,-1 0-32 0 0,8-9-320 0 0,-8 9 0 0 0,0 0 0 0 0,8-9 128 0 0,-8 9-160 0 0,8-9 96 0 0,-7 9-64 0 0,7-10 128 0 0,-8 0-224 0 0,0 1 160 0 0,8 0-96 0 0,0 0 32 0 0,-7 0 224 0 0,-2 0-192 0 0,9-1 256 0 0,-7 1-320 0 0,7-1 192 0 0,0 1-192 0 0,0 0-96 0 0,-8 9-32 0 0,8-9-64 0 0,0 0 96 0 0,0 0-96 0 0,0-1 0 0 0,8 10 0 0 0,-8-9 96 0 0,7-1 448 0 0,2 10-544 0 0,-2 0 0 0 0,1 10 0 0 0,0-10 0 0 0,-1 9 96 0 0,1 1-96 0 0,8-10 96 0 0,-8 18-32 0 0,7-9-64 0 0,-8-9 96 0 0,1 18-32 0 0,8-8-64 0 0,-8-1 64 0 0,-1 1-64 0 0,1-1 64 0 0,0 0-64 0 0,-1-9 0 0 0,-7 9 0 0 0,8 0 64 0 0,0-9-64 0 0,0 0 0 0 0,0 0 0 0 0,-1 0 0 0 0,1-9 0 0 0,-8 0 0 0 0,8 9 0 0 0,-8-9 0 0 0,8 0 0 0 0,0-1 0 0 0,-8 1 64 0 0,7-1-64 0 0,1 1 96 0 0,0 0-96 0 0,-1-9 0 0 0,1 9 64 0 0,0-1-64 0 0,-8 1 64 0 0,8-1-64 0 0,-1 10 64 0 0,1-9-64 0 0,0 0 64 0 0,-1 9-64 0 0,1 0 96 0 0,0 0-96 0 0,0 0 256 0 0,0 0-32 0 0,-1 9 0 0 0,1 0 0 0 0,0-9-96 0 0,-1 10-32 0 0,2-1 0 0 0,-2 1 0 0 0,1 8 32 0 0,-8-9 32 0 0,8 0 0 0 0,-1 0 0 0 0,-7 1 32 0 0,8 9 0 0 0,-8-10 0 0 0,0 9 0 0 0,8-9-64 0 0,-8 0-32 0 0,0 1 0 0 0,0 0 0 0 0,0-1-96 0 0,0 9 0 0 0,0-9 0 0 0,-8 1 0 0 0,8 8-640 0 0,-8-8-3200 0 0,1-20-5440 0 0,7 10 2881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37"/>
    </inkml:context>
    <inkml:brush xml:id="br0">
      <inkml:brushProperty name="width" value="0.05" units="cm"/>
      <inkml:brushProperty name="height" value="0.05" units="cm"/>
      <inkml:brushProperty name="color" value="#E71224"/>
    </inkml:brush>
  </inkml:definitions>
  <inkml:trace contextRef="#ctx0" brushRef="#br0">2870 942 5984 0 0,'0'0'78'0'0,"0"0"-23"0"0,0 0 101 0 0,0 0-90 0 0,0 0 35 0 0,0 0 8 0 0,0 0-12 0 0,0 0 273 0 0,0 0-197 0 0,0 0 94 0 0,0 0 182 0 0,0 0-12 0 0,0 0-73 0 0,0 0-38 0 0,0 0-6 0 0,0 0-16 0 0,0 0-70 0 0,0 0-36 0 0,0 0-6 0 0,0 0 10 0 0,0 0 46 0 0,0 0 22 0 0,0 0 2 0 0,0 0 13 0 0,0 0 55 0 0,0 0 20 0 0,0 0 7 0 0,-9-1 1346 0 0,3-6-558 0 0,5 7-931 0 0,-5-9 513 0 0,5 6-632 0 0,0 0 1 0 0,0 0-1 0 0,0 0 0 0 0,0 0 1 0 0,1 0-1 0 0,-1-5 1 0 0,-2-10 222 0 0,2 14-252 0 0,1 1 0 0 0,-1-1-1 0 0,1 1 1 0 0,0-1 0 0 0,0 0-1 0 0,0 1 1 0 0,1-6 0 0 0,0-10 350 0 0,0 12-327 0 0,0 0 0 0 0,0 0 0 0 0,2-7 0 0 0,0 2-28 0 0,-2 5-10 0 0,1 1 1 0 0,-1 0-1 0 0,1 0 0 0 0,4-9 1 0 0,-1 6 99 0 0,-1 0 0 0 0,3-13 1 0 0,4-5 50 0 0,-5 12-171 0 0,-4 9 13 0 0,1 0 0 0 0,-1-1 0 0 0,5-5 0 0 0,6-14 253 0 0,-5 8-82 0 0,5-14 208 0 0,-4 8-19 0 0,16-38 220 0 0,3-7-478 0 0,-23 57-61 0 0,-5 9-80 0 0,1 1 0 0 0,0 0-1 0 0,0 0 1 0 0,0 0-1 0 0,0 1 1 0 0,2-4 0 0 0,24-33 91 0 0,6-13 150 0 0,-1 8-138 0 0,-19 28-22 0 0,1 0 1 0 0,1 1 0 0 0,21-17-1 0 0,-9 15-30 0 0,3-2 66 0 0,-21 12-92 0 0,1 0 1 0 0,0 1-1 0 0,0 0 1 0 0,17-6-1 0 0,-20 8-5 0 0,16-9 0 0 0,-5 1 38 0 0,10-9 144 0 0,-17 16-168 0 0,-1-1-1 0 0,1 1 1 0 0,13-3 0 0 0,-9 3-28 0 0,54-12 43 0 0,-60 15-33 0 0,0 0 0 0 0,13 1 0 0 0,-13 1-4 0 0,-1-1 0 0 0,1-1-1 0 0,10-1 1 0 0,-12 0-16 0 0,1 1 0 0 0,-1 1-1 0 0,1 0 1 0 0,0 0 0 0 0,-1 0-1 0 0,13 3 1 0 0,15 0 50 0 0,5 2-5 0 0,-23-3-56 0 0,-13-2 0 0 0,0 1 0 0 0,1 0 0 0 0,6 1 0 0 0,18 4 91 0 0,-24-5-66 0 0,0 0 0 0 0,0 0 0 0 0,1 0 0 0 0,7 4 0 0 0,27 13-15 0 0,29 13-18 0 0,-34-17 249 0 0,-17-6-217 0 0,-16-8-18 0 0,1 1 0 0 0,-1 0 0 0 0,1 0 0 0 0,-1 0-1 0 0,0 0 1 0 0,1 1 0 0 0,-1-1 0 0 0,3 3 0 0 0,0 0 61 0 0,-1 0-1 0 0,0-1 0 0 0,1 0 1 0 0,0 0-1 0 0,7 4 0 0 0,10 5 128 0 0,2 6-190 0 0,36 32 0 0 0,-47-38 8 0 0,-7-7-2 0 0,0 1 1 0 0,0 0-1 0 0,0 1 1 0 0,6 8-1 0 0,-1-2-10 0 0,-8-9 0 0 0,0-1 0 0 0,0 1 0 0 0,3 6 0 0 0,6 6 0 0 0,-9-13 0 0 0,-1 1 0 0 0,1-1 0 0 0,-1 1 0 0 0,3 4 0 0 0,-4-5 0 0 0,1 1 0 0 0,0-1 0 0 0,1 0 0 0 0,-1 0 0 0 0,1 0 0 0 0,3 3 0 0 0,-4-3 0 0 0,1-1 0 0 0,-1 1 0 0 0,0-1 0 0 0,0 1 0 0 0,0 0 0 0 0,0 0 0 0 0,0 0 0 0 0,1 3 0 0 0,1 5-98 0 0,10 17 1 0 0,-9-20 93 0 0,0 1-1 0 0,5 17 1 0 0,-5-13 4 0 0,1 0 0 0 0,0 0 0 0 0,1 0 0 0 0,11 16 0 0 0,-16-26 7 0 0,-1 1 0 0 0,1-1 0 0 0,-1 1 0 0 0,1-1 0 0 0,-1 1 0 0 0,1 6 0 0 0,-2-6-4 0 0,1 0-1 0 0,0 0 0 0 0,0 0 0 0 0,1-1 0 0 0,-1 1 0 0 0,4 6 0 0 0,3 4-2 0 0,0 1 0 0 0,-2 0 0 0 0,0 0 0 0 0,0 1 0 0 0,3 17 0 0 0,1 0 0 0 0,-1 8 40 0 0,-7-28 4 0 0,5 16 0 0 0,11 39-108 0 0,-6-15 118 0 0,-3-14-108 0 0,-5-24 54 0 0,-1-1 0 0 0,2 23 0 0 0,-3-19 0 0 0,6 21 0 0 0,1 6 0 0 0,-6-30 11 0 0,3 28-1 0 0,-2-11 25 0 0,-1 18-207 0 0,-2-39 166 0 0,0 18-1 0 0,-1-18 8 0 0,1 19-1 0 0,1-10 73 0 0,-1-1-1 0 0,-2 22 1 0 0,0-4-307 0 0,-2 25 498 0 0,2-47-264 0 0,0 0 0 0 0,-5 20 0 0 0,2-13 0 0 0,-5 14 9 0 0,6-25-68 0 0,-3 18 0 0 0,-3 13-232 0 0,6-28 337 0 0,-1 1 0 0 0,0-1 1 0 0,-1 0-1 0 0,-9 18 0 0 0,8-18-46 0 0,-27 53 68 0 0,18-38-376 0 0,10-19 310 0 0,0 0-1 0 0,0 0 1 0 0,-1-1 0 0 0,-8 11 0 0 0,11-17-2 0 0,1 0 0 0 0,0 0 0 0 0,0 0 0 0 0,-3 6 0 0 0,3-5 0 0 0,0 0 0 0 0,0 0 0 0 0,0-1 0 0 0,-1 1 0 0 0,0-1 0 0 0,1 0 0 0 0,-1 0 0 0 0,0 0 0 0 0,0 0 0 0 0,-1 0 0 0 0,-5 3 0 0 0,-9 10 0 0 0,15-13 0 0 0,1 0 0 0 0,-1-1 0 0 0,0 0 0 0 0,0 1 0 0 0,0-1 0 0 0,-6 3 0 0 0,-3 2-8 0 0,8-5 84 0 0,0 1 1 0 0,0-1-1 0 0,0 0 0 0 0,-7 2 1 0 0,-17 7-152 0 0,18-8 83 0 0,0 1 0 0 0,-14 6 0 0 0,-6-2-17 0 0,0 1-283 0 0,2-4 545 0 0,15-2-430 0 0,-34 3 292 0 0,37-6-158 0 0,0 1 1 0 0,0 1-1 0 0,-1 0 1 0 0,-18 6-1 0 0,21-5 43 0 0,0-1 0 0 0,-9 2 0 0 0,-13 4 0 0 0,22-6 56 0 0,-1 0 0 0 0,1 0-1 0 0,-16 0 1 0 0,10-1 84 0 0,6 0-199 0 0,-66 9-245 0 0,62-8 304 0 0,0 0 0 0 0,-21 0 0 0 0,12-2 0 0 0,-18 0 0 0 0,-55-9 0 0 0,65 3-4 0 0,-9-1 79 0 0,-93 0-146 0 0,71 3-17 0 0,-1 0 40 0 0,53 3 48 0 0,0 0 0 0 0,0 0 0 0 0,0 0 0 0 0,0-1 0 0 0,0 0 0 0 0,-9-4 0 0 0,12 4 0 0 0,1 1 0 0 0,-1 0 0 0 0,1 1 0 0 0,-10-1 0 0 0,10 1 0 0 0,0 0 0 0 0,0-1 0 0 0,-1 1 0 0 0,1-1 0 0 0,0 0 0 0 0,-5-2 0 0 0,4 1-9 0 0,1 1 0 0 0,-1 0 0 0 0,1 0 0 0 0,-1 0 0 0 0,-4 0 0 0 0,3 1 7 0 0,1-1-1 0 0,0 1 1 0 0,-7-3-1 0 0,-40-11 3 0 0,-13-9 0 0 0,42 12 0 0 0,19 8 0 0 0,-1 1 0 0 0,0-1 0 0 0,-9-2 0 0 0,6 2-18 0 0,0 0-1 0 0,1-1 1 0 0,-13-7-1 0 0,16 9 29 0 0,0 0-10 0 0,0 0 0 0 0,0 0 0 0 0,-1 1 0 0 0,1 0 0 0 0,0 0 0 0 0,-5-1 0 0 0,-9-2 0 0 0,16 4 0 0 0,1-1 0 0 0,-1 0 0 0 0,0 0 0 0 0,1 0 0 0 0,-1-1 0 0 0,1 1 0 0 0,-1 0 0 0 0,1-1 0 0 0,0 1 0 0 0,-3-4 0 0 0,-6-6 0 0 0,-29-23 0 0 0,20 22 0 0 0,17 10 0 0 0,1 1 0 0 0,1 0 0 0 0,-1 0 0 0 0,0 1 0 0 0,1-1 0 0 0,-1 1 0 0 0,0-1 0 0 0,0 0 0 0 0,1 1 0 0 0,-1-1 0 0 0,0 1 0 0 0,0 0 0 0 0,0-1 0 0 0,0 1 0 0 0,-1-1 0 0 0,-1 0 0 0 0,0-1 0 0 0,-1-1 0 0 0,1 1 0 0 0,0 0 0 0 0,0-1 0 0 0,1 1 0 0 0,-5-5 0 0 0,-3-3 0 0 0,-21-17 0 0 0,5-4 0 0 0,1 10 0 0 0,20 16 0 0 0,1 2 0 0 0,0-1 0 0 0,0 1 0 0 0,0-1 0 0 0,1 0 0 0 0,-1 0 0 0 0,-3-6 0 0 0,-20-32 0 0 0,19 24 3 0 0,7 14 9 0 0,-1 0 1 0 0,0 0-1 0 0,1 0 1 0 0,-1 0-1 0 0,-1 0 1 0 0,1 1 0 0 0,0-1-1 0 0,-1 1 1 0 0,-5-6-1 0 0,-4 0-13 0 0,6 3 56 0 0,3 1-45 0 0,-2 0-10 0 0,-3-4 26 0 0,1-2 12 0 0,6 7-38 0 0,0 3 0 0 0,-12-14 0 0 0,12 14 8 0 0,-1-1 0 0 0,1 1 0 0 0,0 0 0 0 0,0 0 1 0 0,0-1-1 0 0,-1 1 0 0 0,1 0 0 0 0,-1 0 0 0 0,1 0 0 0 0,-1 1 0 0 0,1-1 0 0 0,-3-1 0 0 0,1 1 70 0 0,2 0 3 0 0,-15-5-159 0 0,11 1 60 0 0,1 3 18 0 0,-1 1 0 0 0,4 0 2 0 0,-7-3 43 0 0,2-4 55 0 0,3 4-153 0 0,-2-3 24 0 0,3 5-3 0 0,-9-8 15 0 0,6 7 17 0 0,1 0 0 0 0,-1 0 0 0 0,2 1 14 0 0,2 2 50 0 0,0-1-8 0 0,-3-1-62 0 0,3 2-70 0 0,1-1 12 0 0,-3-3 52 0 0,1 1 27 0 0,1 2 54 0 0,1 1-1 0 0,0 0-26 0 0,0 0-97 0 0,0-1-26 0 0,0 1 80 0 0,0-1 0 0 0,0 1 0 0 0,0 0 1 0 0,1-1-1 0 0,-1 1 0 0 0,0-1 1 0 0,0 1-1 0 0,-1-1 0 0 0,1 1 1 0 0,0-1-1 0 0,0 1 0 0 0,0 0 1 0 0,0-1-1 0 0,0 1 0 0 0,0-1 0 0 0,-1 1 1 0 0,1-1-1 0 0,0 1 0 0 0,0 0 1 0 0,0-1-1 0 0,-1 1 0 0 0,1 0 1 0 0,0-1-1 0 0,-1 1 0 0 0,-5-8 1 0 0,4 5 18 0 0,1 3 63 0 0,1 0-30 0 0,0 0-109 0 0,0 0-10 0 0,0 0 31 0 0,-1-1 139 0 0,0 2-84 0 0,-5-7 51 0 0,2 2-69 0 0,1 0 0 0 0,-1 1 0 0 0,0 1 16 0 0,3 2 64 0 0,0-1 0 0 0,-1-3-53 0 0,1 2 16 0 0,-1 0-33 0 0,-1 0-24 0 0,3 1-34 0 0,-1 0 86 0 0,-1-2 1 0 0,2 2-74 0 0,-1 0 74 0 0,-1-2-26 0 0,2-1-1 0 0,0 3 47 0 0,0 1 6 0 0,-1 0-11 0 0,-1-4-33 0 0,2 3 32 0 0,-1 1 11 0 0,-1-3-10 0 0,-3-3-48 0 0,4 2 94 0 0,1 1 7 0 0,-1 2-64 0 0,0-1-22 0 0,1 1 32 0 0,-1 0 1 0 0,-1-3-44 0 0,-1 0-10 0 0,0 0 11 0 0,2 3 32 0 0,-1-2-22 0 0,-1-2 22 0 0,0 1-33 0 0,2 4-8 0 0,1-1-1 0 0,0 1 0 0 0,0 0 1 0 0,0-1-1 0 0,-1 1 1 0 0,1 0-1 0 0,0-1 0 0 0,0 1 1 0 0,-1 0-1 0 0,1-1 1 0 0,0 1-1 0 0,-1 0 0 0 0,1-1 1 0 0,0 1-1 0 0,-1 0 1 0 0,1 0-1 0 0,0 0 0 0 0,-1-1 1 0 0,1 1-1 0 0,-1 0 1 0 0,-4-6 43 0 0,4 4-3 0 0,-2 0-25 0 0,2 2-24 0 0,1-2 8 0 0,-8-8 125 0 0,-7-3-63 0 0,12 10-52 0 0,-2 0 0 0 0,1-2 31 0 0,-5-6-20 0 0,4 8 20 0 0,0 0-31 0 0,5 3-10 0 0,0 0 0 0 0,-1 0-1 0 0,1 0 1 0 0,0-1 0 0 0,-1 1 0 0 0,1 0-1 0 0,0 0 1 0 0,0 0 0 0 0,-1 0 0 0 0,1-1-1 0 0,0 1 1 0 0,-1 0 0 0 0,1 0 0 0 0,0 0 0 0 0,0-1-1 0 0,-1 1 1 0 0,1 0 0 0 0,0 0 0 0 0,0-1-1 0 0,-1 1 1 0 0,1 0 0 0 0,0-1 0 0 0,0 1-1 0 0,0 0 1 0 0,0-1 0 0 0,0 1 0 0 0,-1-1 0 0 0,1 1 1 0 0,0 0-1 0 0,0-1 0 0 0,0 1 0 0 0,0 0 1 0 0,0 0-1 0 0,0-1 0 0 0,-1 1 0 0 0,1 0 1 0 0,0 0-1 0 0,0-1 0 0 0,0 1 0 0 0,-1 0 1 0 0,1 0-1 0 0,0 0 0 0 0,0 0 0 0 0,-1-1 1 0 0,1 1-1 0 0,0 0 0 0 0,0 0 0 0 0,-1 0 0 0 0,1 0 1 0 0,0 0-1 0 0,0 0 0 0 0,-1-1 0 0 0,-18-15 21 0 0,16 13 20 0 0,-1 1-31 0 0,-1-1-11 0 0,-7-11 11 0 0,-10-11 42 0 0,19 21-42 0 0,0-2 4 0 0,3 5 1 0 0,0 1-7 0 0,-17-12 4 0 0,13 11-13 0 0,4 0 0 0 0,-1 1 0 0 0,0 0 0 0 0,1 0 0 0 0,-1-1 0 0 0,1 1 0 0 0,-1 0 0 0 0,1-1 0 0 0,-1 1 0 0 0,1 0 0 0 0,-1-1 0 0 0,1 1 0 0 0,-1-1 0 0 0,1 1 0 0 0,-1-1 0 0 0,1 1 0 0 0,-1-2 0 0 0,-4-5 0 0 0,3 4 0 0 0,-2-1 0 0 0,3 2-2 0 0,1 0 3 0 0,-9-7 11 0 0,4 6 30 0 0,3 2-40 0 0,0 0-1 0 0,0 0 0 0 0,0 0 0 0 0,0 0 1 0 0,0 0-1 0 0,1-1 0 0 0,-1 1 0 0 0,0-1 1 0 0,-1-1-1 0 0,-2-3-3 0 0,0 3 2 0 0,-1 0 0 0 0,0 1 0 0 0,3 1 6 0 0,0 1 0 0 0,1-1-1 0 0,-1 0 1 0 0,1 0 0 0 0,-1 0 0 0 0,-2-3 0 0 0,-11-4 17 0 0,14 8-23 0 0,-15-11 0 0 0,13 8 0 0 0,1 1 26 0 0,0 0-1 0 0,0 0 1 0 0,0 0 0 0 0,1 0-1 0 0,-4-4 1 0 0,3 4-1 0 0,1-1 0 0 0,0 1 0 0 0,-1 0 0 0 0,0 0 0 0 0,-4-2 0 0 0,-2-4-25 0 0,4 5 0 0 0,2 1 0 0 0,1 1 0 0 0,-1 0 0 0 0,1-1 0 0 0,-1 0 0 0 0,1 1 0 0 0,0-1 0 0 0,0 0 0 0 0,-3-3 0 0 0,3 3 0 0 0,1 0 0 0 0,-1 0 0 0 0,0 0 0 0 0,0 0 0 0 0,0 1 0 0 0,0-1 0 0 0,-3-1 0 0 0,-15-11 0 0 0,16 11 0 0 0,-2 2 0 0 0,0-1 0 0 0,0-2 0 0 0,-21-13-15 0 0,23 13-62 0 0,-7-1 17 0 0,-4-3 60 0 0,0-7 0 0 0,12 13 0 0 0,-10-4 0 0 0,-1 1 0 0 0,5-1 0 0 0,1 1 0 0 0,-9-5 0 0 0,-3 0 64 0 0,16 7-64 0 0,-18-13 0 0 0,16 15 0 0 0,0-2 0 0 0,2 0 0 0 0,-2 1 0 0 0,-3-3 0 0 0,6 4 0 0 0,0 0 0 0 0,-2-1 0 0 0,1 0 0 0 0,-1-1 0 0 0,1 0 0 0 0,-2-2 0 0 0,0 2 0 0 0,1 2 0 0 0,-10-10 64 0 0,12 9-64 0 0,-1-1 0 0 0,-1 0 0 0 0,-2-1 10 0 0,6 3 12 0 0,-6-2 10 0 0,2 0-21 0 0,3 2 31 0 0,-9-2-28 0 0,7 2-15 0 0,-13-11-1 0 0,1 3 130 0 0,10 6-128 0 0,0-2 0 0 0,1 3 0 0 0,1 1 0 0 0,-2-5 0 0 0,5 5 0 0 0,-12-6 0 0 0,10 5 11 0 0,0-1 42 0 0,2 2 0 0 0,-4-1-42 0 0,-1-1-11 0 0,2 0 0 0 0,-1 1 0 0 0,1-1 0 0 0,-1 0 0 0 0,1 0 0 0 0,-1 0 0 0 0,1-2 0 0 0,-1 2 0 0 0,2 0 0 0 0,-1 0 0 0 0,-1 0 0 0 0,1 0 0 0 0,-1 1 0 0 0,1-3 0 0 0,-1 2 0 0 0,1 0 0 0 0,2 0 0 0 0,-3 0 0 0 0,1 0 0 0 0,1 0 0 0 0,-2-1 0 0 0,1 2 0 0 0,1 1 0 0 0,-2 0 0 0 0,1 1 0 0 0,-2-3 0 0 0,3 0 0 0 0,0 1 11 0 0,3 2 42 0 0,0 0-10 0 0,0 0-65 0 0,-1-1 54 0 0,-1-1-21 0 0,-1 0 4 0 0,3 2 54 0 0,0 0-1 0 0,0 0-4 0 0,-1-1-11 0 0,-1-4-42 0 0,-1 3 26 0 0,3 1 154 0 0,0 1 54 0 0,0 0 10 0 0,0 0-42 0 0,-1-3-170 0 0,-1-2-43 0 0,-1-1 0 0 0,3 0 0 0 0,0 1 0 0 0,0 0 16 0 0,0 4 60 0 0,0 1-1 0 0,0 0-10 0 0,0 0-12 0 0,-1-3-42 0 0,-1-2-11 0 0,-1 2 11 0 0,1 2 40 0 0,-5-9 15 0 0,4 7-66 0 0,0 0 0 0 0,-1 1 0 0 0,-1-2 12 0 0,-3 1 150 0 0,-8-3-80 0 0,10 4-82 0 0,1 0 0 0 0,1-1 0 0 0,-1 0 0 0 0,1 1 0 0 0,-2 1 0 0 0,-6-4 0 0 0,9 3 0 0 0,-3-2 0 0 0,2 2 0 0 0,-1 1 0 0 0,-1-2 0 0 0,2 0 0 0 0,-1 1 0 0 0,-1 1 0 0 0,0-1 0 0 0,0-1 0 0 0,0 0 0 0 0,1 0 0 0 0,2 1-15 0 0,2 1-43 0 0,-5-1 43 0 0,1-1 4 0 0,3 2-31 0 0,-5-1 31 0 0,1-1 11 0 0,2-1 0 0 0,-2 0 0 0 0,1 1 0 0 0,1 1 0 0 0,-1-2 0 0 0,1-1 0 0 0,1-1 0 0 0,-2 1 0 0 0,1 0 0 0 0,-2 1 0 0 0,2 2 0 0 0,-1-1 0 0 0,-1 0 0 0 0,1 0 0 0 0,1 0 0 0 0,-4-1 0 0 0,4 0 0 0 0,1 1 0 0 0,-2 0 0 0 0,-1 1 0 0 0,0 1 0 0 0,4 1 0 0 0,-6-2 0 0 0,0-1 0 0 0,4 0 0 0 0,-2 1 0 0 0,0-1 11 0 0,-1 0 20 0 0,6 2-15 0 0,-12-3-10 0 0,7 3-6 0 0,4 0 0 0 0,-1 0 0 0 0,1 1 0 0 0,0-1 0 0 0,-1 0 0 0 0,1 0 0 0 0,-4-2 0 0 0,4 1 0 0 0,-4 1 0 0 0,-2-1 0 0 0,-37-12 0 0 0,27 11 0 0 0,16 3 0 0 0,-8-1 0 0 0,-13-7 0 0 0,17 8 0 0 0,-1 0 0 0 0,5 0 0 0 0,-13-6 0 0 0,13 5 0 0 0,1 0 0 0 0,1 1 0 0 0,0 0 0 0 0,-1-1 0 0 0,1 1 0 0 0,-1 0 0 0 0,1-1 0 0 0,-1 1 0 0 0,1 0 0 0 0,-1 0 0 0 0,1-1 0 0 0,-1 1 0 0 0,1 0 0 0 0,-1 0 0 0 0,1 0 0 0 0,-1 0 0 0 0,1 0 0 0 0,-1 0 0 0 0,0 0 0 0 0,0 0 0 0 0,-14-2 0 0 0,3 1 0 0 0,6-2 0 0 0,-1 1 0 0 0,6 2 0 0 0,-1 1 0 0 0,-11-5 0 0 0,-8-2 0 0 0,15 3 0 0 0,-15-5 0 0 0,15 5 0 0 0,4 3 0 0 0,0-1 0 0 0,1 1 0 0 0,-1-1 0 0 0,0 1 0 0 0,0-1 0 0 0,1 0 0 0 0,-1 0 0 0 0,1 0 0 0 0,-1 0 0 0 0,1 0 0 0 0,-1 0 0 0 0,-1-2 0 0 0,1 1 0 0 0,-3 0 0 0 0,-1 1 0 0 0,5 1 0 0 0,1 0 0 0 0,0 0 0 0 0,-1 0 0 0 0,1 0 0 0 0,-1 0 0 0 0,1 0 0 0 0,0 0 0 0 0,-1 0 0 0 0,1 0 0 0 0,0-1 0 0 0,-1 1 0 0 0,1 0 0 0 0,0 0 0 0 0,-1 0 0 0 0,1-1 0 0 0,0 1 0 0 0,-1 0 0 0 0,1 0 0 0 0,0-1 0 0 0,-1 1 0 0 0,1 0 0 0 0,0 0 0 0 0,-1-1 0 0 0,1 0 0 0 0,0 1 0 0 0,0 0 0 0 0,0 0 0 0 0,0 0 0 0 0,-1-1 0 0 0,1 1 0 0 0,0 0 0 0 0,0 0 0 0 0,0 0 0 0 0,-1-1 0 0 0,1 1 0 0 0,0 0 0 0 0,0 0 0 0 0,-1 0 0 0 0,1 0 0 0 0,0 0 0 0 0,0 0 0 0 0,-1 0 0 0 0,1 0 0 0 0,0-1 0 0 0,0 1 0 0 0,-1 0 0 0 0,1 0 0 0 0,0 0 0 0 0,-1 0 0 0 0,1 1 0 0 0,-1-1 0 0 0,0 0 0 0 0,1 0 0 0 0,-1 0 0 0 0,1 0 0 0 0,0 0 0 0 0,-1 0 0 0 0,1 0 0 0 0,-1 0 0 0 0,1 0 0 0 0,0 0 0 0 0,-1 0 0 0 0,1 0 0 0 0,0 0 0 0 0,-1 0 0 0 0,1-1 0 0 0,-1 1 0 0 0,1 0 0 0 0,0 0 0 0 0,-1 0 0 0 0,1-1 0 0 0,0 1 0 0 0,-1 0 0 0 0,1 0 0 0 0,0-1 0 0 0,0 1 0 0 0,-1 0 0 0 0,1-1 0 0 0,-1 0 0 0 0,-3-1 0 0 0,-6-1 0 0 0,-11-8 0 0 0,17 9 0 0 0,-1-2 0 0 0,5 3 0 0 0,0 1 0 0 0,-1-1 0 0 0,1 1 0 0 0,-1-1 0 0 0,1 1 0 0 0,-1 0 0 0 0,1-1 0 0 0,-1 1 0 0 0,1 0 0 0 0,-1 0 0 0 0,0 0 0 0 0,1-1 0 0 0,-1 1 0 0 0,1 0 0 0 0,-2 0 0 0 0,-11-3 0 0 0,-22-11 0 0 0,13 6 0 0 0,-10-5 0 0 0,31 13 0 0 0,1 0 0 0 0,0 0 0 0 0,-1-1 0 0 0,1 1 0 0 0,0 0 0 0 0,0 0 0 0 0,-1 0 0 0 0,1 0 0 0 0,0 0 0 0 0,-1 0 0 0 0,1 0 0 0 0,0 0 0 0 0,-1 0 0 0 0,1 0 0 0 0,0 0 0 0 0,-1 0 0 0 0,1 0 0 0 0,0 0 0 0 0,-1 0 0 0 0,1 0 0 0 0,0 1 0 0 0,-1-1 0 0 0,1 0 0 0 0,0 0 0 0 0,0 0 0 0 0,-1 0 0 0 0,1 1 0 0 0,0-1 0 0 0,-1 0 0 0 0,1 0 0 0 0,-1 1 0 0 0,-2 1 0 0 0,-5-5 0 0 0,-21-8 0 0 0,27 9 0 0 0,0 0 0 0 0,-12-1 0 0 0,9 2 0 0 0,-3-2 0 0 0,-16-8 0 0 0,8 0 0 0 0,15 10 0 0 0,1 1 0 0 0,-1-1 0 0 0,0 1 0 0 0,0-1 0 0 0,0 1 0 0 0,0-1 0 0 0,0 1 0 0 0,0 0 0 0 0,0 0 0 0 0,0-1 0 0 0,1 1 0 0 0,-1 0 0 0 0,-2 0 0 0 0,3 0 0 0 0,-1 0 0 0 0,1 0 0 0 0,-1 0 0 0 0,1 0 0 0 0,-1-1 0 0 0,1 1 0 0 0,-1 0 0 0 0,1 0 0 0 0,0-1 0 0 0,-1 1 0 0 0,1 0 0 0 0,-1-1 0 0 0,1 1 0 0 0,0 0 0 0 0,-1-1 0 0 0,1 1 0 0 0,-1-1 0 0 0,1 1 0 0 0,0-1 0 0 0,-16-8 0 0 0,16 9 0 0 0,-12-5-27 0 0,-6-6 1 0 0,-3-1 15 0 0,7 2 11 0 0,8 6 0 0 0,5 4 0 0 0,1 0 0 0 0,-1 0 0 0 0,1 0 0 0 0,-1 0 0 0 0,1 0 0 0 0,-1 0 0 0 0,1 0 0 0 0,-1 0 0 0 0,1 0 0 0 0,-1-1 0 0 0,1 1 0 0 0,-1 0 0 0 0,1 0 0 0 0,-1 0 0 0 0,1-1 0 0 0,0 1 0 0 0,-2-1 0 0 0,-20-13 0 0 0,18 11 0 0 0,-7-2 0 0 0,1-3 0 0 0,9 8 0 0 0,-14-9 0 0 0,10 7 0 0 0,4 2-4 0 0,0 0 0 0 0,0 0 0 0 0,0 0 0 0 0,1-1 0 0 0,-1 1 0 0 0,0 0 0 0 0,0-1 0 0 0,0 1 0 0 0,0-1 0 0 0,0 1 0 0 0,-1-2 0 0 0,-2-1-12 0 0,-1 2 16 0 0,1-2 0 0 0,-2 0 0 0 0,-1 1 0 0 0,6 2 0 0 0,-11-7 0 0 0,7 3-11 0 0,4 3-31 0 0,-2-1 31 0 0,-2-1 0 0 0,4 3-42 0 0,1 0-14 0 0,0 0-7 0 0,0 0 7 0 0,0 0 3 0 0,0 0 0 0 0,0 0 0 0 0,0 0-5 0 0,0 0-17 0 0,0 0 10 0 0,0 0-25 0 0,0 0-23 0 0,0 0-4 0 0,0 0 0 0 0,0 0-21 0 0,0 0-91 0 0,0 0-44 0 0,0 0-11 0 0,0 0-10 0 0,0 0-41 0 0,0 0-19 0 0,0 0-3 0 0,0 0-78 0 0,0 0-332 0 0,0 0-146 0 0,0 0-960 0 0,1-1-3902 0 0,4-3-1675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38"/>
    </inkml:context>
    <inkml:brush xml:id="br0">
      <inkml:brushProperty name="width" value="0.05" units="cm"/>
      <inkml:brushProperty name="height" value="0.05" units="cm"/>
      <inkml:brushProperty name="color" value="#E71224"/>
    </inkml:brush>
  </inkml:definitions>
  <inkml:trace contextRef="#ctx0" brushRef="#br0">0 165 9992 0 0,'0'0'222'0'0,"0"0"30"0"0,0 0 20 0 0,0 0-24 0 0,0 0-61 0 0,0 0 322 0 0,0 0 163 0 0,0 0 31 0 0,0 0-12 0 0,0 0-83 0 0,0 0-38 0 0,0 0-8 0 0,0 0-21 0 0,0 0-77 0 0,0 0-31 0 0,0 0-8 0 0,0 0-6 0 0,0 0-23 0 0,0 0-11 0 0,0 0-1 0 0,0 0-10 0 0,0 0-45 0 0,0 0-17 0 0,0 0-7 0 0,0 0-13 0 0,0 0-49 0 0,0 0-19 0 0,0 0-7 0 0,0 0-11 0 0,0 0-46 0 0,0 0-22 0 0,0 0-2 0 0,5-9-208 0 0,7-29 368 0 0,-10 28-225 0 0,1 1 0 0 0,0-1 0 0 0,6-11 0 0 0,5-14-75 0 0,-3 5 4 0 0,-10 27 11 0 0,4 7 57 0 0,-2-1-34 0 0,-1 0 0 0 0,0 0 0 0 0,0 1 0 0 0,0-1 0 0 0,-1 1 0 0 0,1-1 0 0 0,1 6 0 0 0,6 30 359 0 0,-5-16-163 0 0,29 140 1564 0 0,-21-94-1383 0 0,-12-63-358 0 0,0 2 1 0 0,0-3-58 0 0,0-4-75 0 0,0-1-37 0 0,0 0-11 0 0,0 0-38 0 0,0 0-156 0 0,0 0-67 0 0,0 0-18 0 0,0 0-40 0 0,0 0-165 0 0,0 0-77 0 0,0 0-15 0 0,0 0-155 0 0,0 0-650 0 0,0 0-284 0 0,0 0-820 0 0,0 0-3057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39"/>
    </inkml:context>
    <inkml:brush xml:id="br0">
      <inkml:brushProperty name="width" value="0.05" units="cm"/>
      <inkml:brushProperty name="height" value="0.05" units="cm"/>
      <inkml:brushProperty name="color" value="#E71224"/>
    </inkml:brush>
  </inkml:definitions>
  <inkml:trace contextRef="#ctx0" brushRef="#br0">192 50 8288 0 0,'0'0'190'0'0,"0"0"28"0"0,0 0 7 0 0,0 0 43 0 0,0 0 159 0 0,0 0 70 0 0,0 0 14 0 0,0 0 1 0 0,0 0 0 0 0,0 0 0 0 0,0 0 0 0 0,0 0 0 0 0,0 0 0 0 0,0 0 0 0 0,-4-2 1122 0 0,2 2-1402 0 0,1 0 1 0 0,-1-1-1 0 0,1 1 0 0 0,0-1 1 0 0,-1 1-1 0 0,1-1 0 0 0,0 1 0 0 0,0-1 1 0 0,-2 0-1 0 0,2 0-48 0 0,-1 0 0 0 0,1 0 1 0 0,-1 0-1 0 0,1 1 0 0 0,-1-1 0 0 0,1 1 1 0 0,-1-1-1 0 0,0 1 0 0 0,-2-1 0 0 0,1 1-20 0 0,0-1 0 0 0,0 1 0 0 0,-1-1 0 0 0,1 0 0 0 0,0 0 0 0 0,-4-3 0 0 0,3 3-64 0 0,4 0-93 0 0,0 1 0 0 0,-1 0 0 0 0,1 0 0 0 0,-1-1 0 0 0,1 1 0 0 0,0 0 0 0 0,-1 0-1 0 0,1 0 1 0 0,0 0 0 0 0,-1-1 0 0 0,1 1 0 0 0,-1 0 0 0 0,1 0 0 0 0,-1 0 0 0 0,1 0 0 0 0,0 0-1 0 0,-1 0 1 0 0,1 0 0 0 0,-1 0 0 0 0,1 0 0 0 0,0 0 0 0 0,-1 0 0 0 0,1 1 0 0 0,-1-1 0 0 0,0 0 0 0 0,0 1 5 0 0,-4-2 125 0 0,1 1 1 0 0,-1-1-1 0 0,0 0 0 0 0,-5-2 0 0 0,5 1 14 0 0,0 1 0 0 0,1 0-1 0 0,-1 0 1 0 0,-6 0 0 0 0,8 1-108 0 0,1 0 0 0 0,0-1 0 0 0,-1 1-1 0 0,1-1 1 0 0,0 1 0 0 0,-1-1 0 0 0,1 0 0 0 0,-3-1-1 0 0,-13-5 133 0 0,16 7-108 0 0,-6 2-283 0 0,6-3-3605 0 0,2 1-3336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0"/>
    </inkml:context>
    <inkml:brush xml:id="br0">
      <inkml:brushProperty name="width" value="0.05" units="cm"/>
      <inkml:brushProperty name="height" value="0.05" units="cm"/>
      <inkml:brushProperty name="color" value="#E71224"/>
    </inkml:brush>
  </inkml:definitions>
  <inkml:trace contextRef="#ctx0" brushRef="#br0">179 113 10512 0 0,'-7'-7'306'0'0,"5"5"-4"0"0,1 2-194 0 0,-8-5 894 0 0,8 5-763 0 0,0-1 1 0 0,0 1 0 0 0,-1-1 0 0 0,1 0 0 0 0,0 1 0 0 0,0-1 0 0 0,0 0 0 0 0,0 0 0 0 0,0 0 0 0 0,0 1 0 0 0,0-1 0 0 0,0 0 0 0 0,0 0 0 0 0,0-2 0 0 0,0 2 442 0 0,0 0-11 0 0,-5-6 147 0 0,4 4-489 0 0,0 0 1 0 0,-1 1 0 0 0,1-1-1 0 0,-1 1 1 0 0,0 0 0 0 0,-3-3-1 0 0,-4-4 115 0 0,5 6-310 0 0,4 2-90 0 0,0 1 1 0 0,0-1-1 0 0,-1 0 1 0 0,1 1-1 0 0,0-1 0 0 0,0 1 1 0 0,-1-1-1 0 0,1 1 1 0 0,0 0-1 0 0,0 0 1 0 0,-2-1-1 0 0,2 1-61 0 0,-1 0-1 0 0,1-1 1 0 0,0 1-1 0 0,0-1 1 0 0,0 1-1 0 0,0-1 1 0 0,0 0-1 0 0,0 1 1 0 0,0-1-1 0 0,-2-1 1 0 0,3 1-5 0 0,-1 0 0 0 0,0 0 1 0 0,0 1-1 0 0,0-1 0 0 0,0 0 1 0 0,0 1-1 0 0,0-1 0 0 0,0 1 1 0 0,0-1-1 0 0,0 1 1 0 0,0 0-1 0 0,0-1 0 0 0,0 1 1 0 0,0 0-1 0 0,-2 0 0 0 0,-1-1-305 0 0,0 0 0 0 0,0 0 0 0 0,0-1-1 0 0,0 1 1 0 0,0-1 0 0 0,0 0-1 0 0,-6-4 1 0 0,1 2-1604 0 0,3 0 553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1"/>
    </inkml:context>
    <inkml:brush xml:id="br0">
      <inkml:brushProperty name="width" value="0.05" units="cm"/>
      <inkml:brushProperty name="height" value="0.05" units="cm"/>
      <inkml:brushProperty name="color" value="#E71224"/>
    </inkml:brush>
  </inkml:definitions>
  <inkml:trace contextRef="#ctx0" brushRef="#br0">335 94 12640 0 0,'-12'-3'640'0'0,"-14"-10"2788"0"0,18 10-1716 0 0,1-1 0 0 0,-12-7-1 0 0,14 9-1518 0 0,0 0 0 0 0,1-1 1 0 0,-1 2-1 0 0,-1-1 0 0 0,1 1 0 0 0,0 0 0 0 0,0 0 0 0 0,-11-1 0 0 0,-18-3 1185 0 0,-70-26-770 0 0,95 29-1421 0 0,0 0-1 0 0,-11-1 0 0 0,-5 2-5823 0 0,19 1 452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2"/>
    </inkml:context>
    <inkml:brush xml:id="br0">
      <inkml:brushProperty name="width" value="0.05" units="cm"/>
      <inkml:brushProperty name="height" value="0.05" units="cm"/>
      <inkml:brushProperty name="color" value="#E71224"/>
    </inkml:brush>
  </inkml:definitions>
  <inkml:trace contextRef="#ctx0" brushRef="#br0">183 157 9208 0 0,'-20'-13'2862'0'0,"17"11"-2400"0"0,0 1 0 0 0,0-1 0 0 0,0 0-1 0 0,1 0 1 0 0,-1 0 0 0 0,1 0 0 0 0,-1 0 0 0 0,1-1 0 0 0,-3-3 0 0 0,-5-12 1326 0 0,7 13-1457 0 0,1 1 0 0 0,-1 0-1 0 0,1 0 1 0 0,-1-1 0 0 0,0 2 0 0 0,0-1-1 0 0,-1 0 1 0 0,-4-3 0 0 0,-1 0-317 0 0,7 4 51 0 0,-1 1 0 0 0,0 0 0 0 0,0 0 0 0 0,-4-2 0 0 0,4 2-31 0 0,-1 0 0 0 0,1 0 1 0 0,0 0-1 0 0,-4-5 1 0 0,5 6-39 0 0,0-1 0 0 0,1 1 0 0 0,-1-1 0 0 0,0 1 0 0 0,0 0 0 0 0,0-1 0 0 0,0 1 0 0 0,0 0 0 0 0,0 0 0 0 0,0 0 0 0 0,0 1 0 0 0,0-1 0 0 0,-3 0 0 0 0,-4-5-3546 0 0,6 4-577 0 0,-1-1-2017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3"/>
    </inkml:context>
    <inkml:brush xml:id="br0">
      <inkml:brushProperty name="width" value="0.05" units="cm"/>
      <inkml:brushProperty name="height" value="0.05" units="cm"/>
      <inkml:brushProperty name="color" value="#E71224"/>
    </inkml:brush>
  </inkml:definitions>
  <inkml:trace contextRef="#ctx0" brushRef="#br0">378 144 11520 0 0,'-1'-1'151'0'0,"1"1"-66"0"0,-1-1 1 0 0,0 1-1 0 0,0-1 0 0 0,0 0 1 0 0,0 1-1 0 0,0 0 1 0 0,0-1-1 0 0,0 1 1 0 0,-1 0-1 0 0,1 0 1 0 0,0-1-1 0 0,0 1 0 0 0,0 0 1 0 0,0 0-1 0 0,0 0 1 0 0,0 0-1 0 0,0 1 1 0 0,0-1-1 0 0,0 0 0 0 0,-3 1 1 0 0,3-1 200 0 0,0 1 0 0 0,-1-1 0 0 0,1 0 1 0 0,-1 0-1 0 0,1 0 0 0 0,0 0 0 0 0,-1 0 0 0 0,1 0 0 0 0,-1-1 1 0 0,1 1-1 0 0,0 0 0 0 0,-1-1 0 0 0,1 1 0 0 0,0-1 0 0 0,-2 0 0 0 0,-21-14 1768 0 0,10 5-828 0 0,-19-10 336 0 0,17 10-957 0 0,-29-13-1 0 0,16 14-362 0 0,19 6-205 0 0,-73-24-811 0 0,32 13 617 0 0,29 9-2484 0 0,22 5 301 0 0,-3 3-4497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4"/>
    </inkml:context>
    <inkml:brush xml:id="br0">
      <inkml:brushProperty name="width" value="0.05" units="cm"/>
      <inkml:brushProperty name="height" value="0.05" units="cm"/>
      <inkml:brushProperty name="color" value="#E71224"/>
    </inkml:brush>
  </inkml:definitions>
  <inkml:trace contextRef="#ctx0" brushRef="#br0">207 326 7872 0 0,'0'0'284'0'0,"0"0"-86"0"0,0 0 338 0 0,0 0 168 0 0,0 0 31 0 0,0 0-23 0 0,0 0-128 0 0,0 0-59 0 0,0 0-11 0 0,0 0-13 0 0,0 0-46 0 0,0 0-27 0 0,0 0-4 0 0,0 0-6 0 0,0 0-22 0 0,0 0-10 0 0,0 0-2 0 0,0 0-22 0 0,0 0-90 0 0,0 0-44 0 0,0 0-11 0 0,0 0 38 0 0,-6-3 660 0 0,4 2-764 0 0,-5-4 541 0 0,-2-10-417 0 0,8 13-134 0 0,0 1-1 0 0,0-1 1 0 0,0 1-1 0 0,-1-1 0 0 0,1 1 1 0 0,0 0-1 0 0,0 0 1 0 0,-4-3-1 0 0,4 4-73 0 0,0-1 0 0 0,0 0 0 0 0,-1 0 0 0 0,1-1-1 0 0,0 1 1 0 0,0 0 0 0 0,0 0 0 0 0,-1-2 0 0 0,-20-31 341 0 0,15 21-206 0 0,0 1 1 0 0,0 1-1 0 0,-1 0 0 0 0,-1 0 1 0 0,-17-17-1 0 0,19 19-262 0 0,-1 0-1 0 0,1 0 1 0 0,0-1 0 0 0,1 0-1 0 0,-7-13 1 0 0,4 5 18 0 0,6 14-100 0 0,1-1 1 0 0,-1 1-1 0 0,1-1 1 0 0,-2-7-1 0 0,4 11 130 0 0,-1 0-1 0 0,1 0 1 0 0,0 0-1 0 0,0 0 1 0 0,0 0-1 0 0,1 0 1 0 0,-1 0-1 0 0,0 0 0 0 0,0 0 1 0 0,0 0-1 0 0,1 0 1 0 0,-1 0-1 0 0,0 0 1 0 0,1 0-1 0 0,-1 0 1 0 0,1 1-1 0 0,-1-1 1 0 0,1 0-1 0 0,-1 0 1 0 0,2-1-1 0 0,-1 1 19 0 0,1-1-1 0 0,-1 1 1 0 0,1-1-1 0 0,0 1 1 0 0,-1 0-1 0 0,1-1 1 0 0,0 1-1 0 0,2-1 1 0 0,-2 1 24 0 0,1 1 0 0 0,-1-1 0 0 0,1 0 0 0 0,0 1-1 0 0,-1 0 1 0 0,1 0 0 0 0,-1-1 0 0 0,1 2 0 0 0,0-1 0 0 0,2 1 0 0 0,28 7-307 0 0,-6 0 236 0 0,15 3 275 0 0,-31-7-291 0 0,0-1 0 0 0,1 0-1 0 0,-1-1 1 0 0,18 0 0 0 0,91-6 407 0 0,-101 2-256 0 0,-1 2-1 0 0,25 2 0 0 0,-41-2-84 0 0,-1 0-1 0 0,1 1 1 0 0,0-1-1 0 0,-1 1 1 0 0,1-1-1 0 0,-1 1 1 0 0,1 0-1 0 0,2 2 1 0 0,11 5-88 0 0,-14-8-113 0 0,1 2 191 0 0,-1-1-4398 0 0,-1-1 2978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5"/>
    </inkml:context>
    <inkml:brush xml:id="br0">
      <inkml:brushProperty name="width" value="0.05" units="cm"/>
      <inkml:brushProperty name="height" value="0.05" units="cm"/>
      <inkml:brushProperty name="color" value="#E71224"/>
    </inkml:brush>
  </inkml:definitions>
  <inkml:trace contextRef="#ctx0" brushRef="#br0">1489 678 8288 0 0,'0'0'190'0'0,"0"0"28"0"0,0 0 7 0 0,0 0 16 0 0,0 0 47 0 0,0 0 22 0 0,0 0 2 0 0,0 0 17 0 0,0 0 75 0 0,0 0 39 0 0,0 0 5 0 0,0 0-11 0 0,0 0-42 0 0,0 0-13 0 0,0 0-4 0 0,0 0-5 0 0,0 0-10 0 0,0 0-3 0 0,0 0 0 0 0,0 0-10 0 0,0 0-39 0 0,0 0-20 0 0,0 0-3 0 0,0 0-6 0 0,0 0-21 0 0,0 0-6 0 0,0 0-6 0 0,0 0-2 0 0,0 0-6 0 0,0 0-1 0 0,-7 0 664 0 0,-5 4 39 0 0,11-4-870 0 0,0 0 1 0 0,0 0 0 0 0,0 0 0 0 0,0 1-1 0 0,0-1 1 0 0,-1 0 0 0 0,1 1 0 0 0,0-1-1 0 0,0 1 1 0 0,0 0 0 0 0,0-1 0 0 0,1 1-1 0 0,-2 0 1 0 0,1 1 39 0 0,1-2-1 0 0,-3 0 8 0 0,0 0 0 0 0,1 1-1 0 0,-1-1 1 0 0,1 0 0 0 0,-5-1-1 0 0,5 1-62 0 0,0 0 0 0 0,0 0-1 0 0,0 0 1 0 0,0 0 0 0 0,0 0-1 0 0,-5 1 1 0 0,6 0 212 0 0,1-1-1 0 0,-34-2 911 0 0,-8-2-515 0 0,20 1-215 0 0,15 3-335 0 0,4 0-47 0 0,0 1 1 0 0,0-2 0 0 0,0 1 0 0 0,0 0-1 0 0,-5-2 1 0 0,5 3 112 0 0,1 0-166 0 0,-6-1 32 0 0,4-1-46 0 0,0 0-1 0 0,1-1 0 0 0,-1 1 0 0 0,0-1 1 0 0,-4-3-1 0 0,5 4 9 0 0,0-1 0 0 0,-1 0-1 0 0,1 1 1 0 0,0 0 0 0 0,0-1 0 0 0,-1 1-1 0 0,1 1 1 0 0,0-1 0 0 0,-7 0 0 0 0,9 1-7 0 0,-1-1 1 0 0,0 1 0 0 0,1-1-1 0 0,-1 1 1 0 0,0-1-1 0 0,1 0 1 0 0,-1 1 0 0 0,1-1-1 0 0,-1 0 1 0 0,-2-2 0 0 0,-12-6-6 0 0,5 4 2 0 0,9 4 3 0 0,0 0 1 0 0,1 1-1 0 0,-1-1 1 0 0,0 0-1 0 0,1 1 1 0 0,-1-1-1 0 0,0 1 0 0 0,-2-1 1 0 0,-5-4 301 0 0,0 2-243 0 0,1 0 1 0 0,-1-1-1 0 0,1 0 1 0 0,-10-7 0 0 0,4 2 16 0 0,5 6-67 0 0,0 0 1 0 0,7 2 10 0 0,2 0-20 0 0,0 1 0 0 0,-1-1 1 0 0,1 1-1 0 0,-1-1 1 0 0,1 1-1 0 0,0 0 1 0 0,-1-1-1 0 0,1 1 1 0 0,-1 0-1 0 0,1-1 1 0 0,-1 1-1 0 0,1 0 1 0 0,-1 0-1 0 0,1-1 1 0 0,-1 1-1 0 0,1 0 1 0 0,-1 0-1 0 0,1 0 1 0 0,-1 0-1 0 0,1 0 1 0 0,-1 0-1 0 0,-3-1 18 0 0,0-1-1 0 0,1 1 1 0 0,0-1-1 0 0,-1 0 1 0 0,-2-2-1 0 0,-24-11 79 0 0,-24-6 31 0 0,33 8-95 0 0,15 9-12 0 0,5 3-14 0 0,-1 0 0 0 0,0 0 1 0 0,0 0-1 0 0,0 1 0 0 0,0-1 1 0 0,-4 0-1 0 0,-10-5 27 0 0,13 5-23 0 0,0 0 0 0 0,0 0 0 0 0,0 0 0 0 0,-5-1 0 0 0,5 2-4 0 0,0-1 0 0 0,1 0 0 0 0,-1 1 0 0 0,0-1 0 0 0,0 0 0 0 0,1-1-1 0 0,-1 1 1 0 0,-2-2 0 0 0,-5-6 13 0 0,9 7-14 0 0,0 1 0 0 0,0 0 0 0 0,-1-1 0 0 0,1 1 1 0 0,-1 0-1 0 0,1 0 0 0 0,-1 0 0 0 0,1 0 0 0 0,-1 0 0 0 0,0 0 0 0 0,1 0 0 0 0,-1 1 0 0 0,0-1 0 0 0,0 0 0 0 0,-2 1 1 0 0,1-1 0 0 0,0 0 0 0 0,0 1 1 0 0,0-1-1 0 0,-1 0 1 0 0,2 0-1 0 0,-1-1 1 0 0,0 1-1 0 0,0-1 0 0 0,0 1 1 0 0,0-1-1 0 0,1 0 1 0 0,-4-3-1 0 0,3 2 1 0 0,-1 0 1 0 0,0 1-1 0 0,0-1 1 0 0,-5-2-1 0 0,-4 2 14 0 0,11 2-15 0 0,0 1 0 0 0,-1-1 0 0 0,1 0 0 0 0,0 1 0 0 0,-4-4 0 0 0,-23-15 61 0 0,17 10-6 0 0,-1 1 0 0 0,-17-8-1 0 0,26 14-50 0 0,0-1 0 0 0,0 1 0 0 0,0-1 0 0 0,0 0-1 0 0,-3-4 1 0 0,-15-10 10 0 0,8 11 7 0 0,9 5-24 0 0,1 0 0 0 0,1-1 0 0 0,-1 1 1 0 0,0-1-1 0 0,-6-5 0 0 0,3 1-6 0 0,-3-1 15 0 0,8 6-7 0 0,0 0 0 0 0,0 0 0 0 0,0-1 0 0 0,0 1 0 0 0,0-1 1 0 0,-3-3-1 0 0,-2-2 4 0 0,-2 0 4 0 0,-16-8 36 0 0,10 4-50 0 0,11 8 0 0 0,0 0 0 0 0,0 0 0 0 0,0 1 0 0 0,-7-4 0 0 0,11 6 0 0 0,-1-1 0 0 0,0 1 0 0 0,0 0-1 0 0,1-1 1 0 0,-1 1 0 0 0,0 0 0 0 0,0-1 0 0 0,1 1 0 0 0,-1-1 0 0 0,1 1-1 0 0,-1-1 1 0 0,0 0 0 0 0,1 1 0 0 0,-2-2 0 0 0,-2-1 13 0 0,4 3-9 0 0,-3-1 0 0 0,1 0 1 0 0,0 1-1 0 0,0-1 1 0 0,0 0-1 0 0,0 0 1 0 0,0-1-1 0 0,0 1 1 0 0,0 0-1 0 0,0-1 1 0 0,-1-1-1 0 0,-37-20 60 0 0,29 17 0 0 0,-12-10 0 0 0,11 11-40 0 0,11 5-21 0 0,0 0 0 0 0,0-1 0 0 0,-1 1 1 0 0,1-1-1 0 0,0 0 0 0 0,0 1 0 0 0,0-1 0 0 0,0 0 0 0 0,-1 0 0 0 0,1 1 0 0 0,0-1 0 0 0,-1-2 0 0 0,-3 0-3 0 0,-4 2 0 0 0,-13-11 53 0 0,16 10-18 0 0,5 2-32 0 0,0 0 1 0 0,0 0 0 0 0,0 0-1 0 0,0 0 1 0 0,0-1 0 0 0,0 1-1 0 0,0 0 1 0 0,0-1 0 0 0,0 1-1 0 0,-2-2 1 0 0,-2 0-4 0 0,-3 2 0 0 0,-10-12 0 0 0,-9-2 0 0 0,14 4 0 0 0,7 6-1 0 0,3 2 0 0 0,-6-1 14 0 0,-3-5 40 0 0,-16-11-76 0 0,27 18-97 0 0,1 1-50 0 0,0 0-13 0 0,-10-9-1 0 0,5 4 184 0 0,-2 2 0 0 0,-1 2 0 0 0,7 1 5 0 0,0 0 1 0 0,0 0-1 0 0,-1 0 0 0 0,1 0 0 0 0,0-1 0 0 0,0 1 1 0 0,0 0-1 0 0,0-1 0 0 0,0 1 0 0 0,0-1 0 0 0,0 0 1 0 0,0 1-1 0 0,0-1 0 0 0,0 0 0 0 0,0 1 0 0 0,-1-2 1 0 0,0 0 34 0 0,2 1 130 0 0,0 1 19 0 0,-1 0-84 0 0,1 0-103 0 0,-1 0 0 0 0,1 0 0 0 0,-1 0 0 0 0,1 0 0 0 0,0 0 1 0 0,-1 0-1 0 0,1 0 0 0 0,0 0 0 0 0,-1-1 0 0 0,1 1 0 0 0,0 0 1 0 0,0 0-1 0 0,-1 0 0 0 0,1 0 0 0 0,0-1 0 0 0,-1 1 0 0 0,1 0 1 0 0,0 0-1 0 0,0-1 0 0 0,-1 1 0 0 0,1 0 0 0 0,0-1 0 0 0,0 1 1 0 0,0 0-1 0 0,0-1 0 0 0,-1 1 0 0 0,1 0 0 0 0,0-1 0 0 0,0 1 0 0 0,-1-1-122 0 0,1 1-50 0 0,0 0-69 0 0,-1 0 233 0 0,1 0 0 0 0,0 0 0 0 0,-1 0 0 0 0,1 0 0 0 0,0 0 0 0 0,-1 0 0 0 0,1 0 0 0 0,0 0 0 0 0,-1 0 0 0 0,1 0 0 0 0,0 0 0 0 0,-1-1 0 0 0,1 1 0 0 0,0 0 0 0 0,-1 0 0 0 0,1 0 0 0 0,0 0 0 0 0,-1 0 0 0 0,1-1 0 0 0,0 1 0 0 0,0 0 0 0 0,-1 0 0 0 0,1-1 0 0 0,-1 1-73 0 0,1 0-9 0 0,0 0 7 0 0,0 0-251 0 0,0 0-1057 0 0,0 0-460 0 0,0 0-95 0 0,0 0-22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3:54:25.556"/>
    </inkml:context>
    <inkml:brush xml:id="br0">
      <inkml:brushProperty name="width" value="0.05" units="cm"/>
      <inkml:brushProperty name="height" value="0.05" units="cm"/>
    </inkml:brush>
  </inkml:definitions>
  <inkml:trace contextRef="#ctx0" brushRef="#br0">430 442 7512 0 0,'0'0'166'0'0,"0"0"29"0"0,0 0 13 0 0,0 0 37 0 0,0 0 131 0 0,0 0 59 0 0,0 0 12 0 0,0 0 49 0 0,0 0 202 0 0,0 0 94 0 0,0 0 22 0 0,0 0-22 0 0,0 0-100 0 0,0 0-42 0 0,0 0-8 0 0,0 0-40 0 0,0 0-155 0 0,0 0-67 0 0,0 0-18 0 0,0 0-2 0 0,0 0 0 0 0,0 0 0 0 0,0 0 0 0 0,0 0-28 0 0,0 0-117 0 0,0 0-50 0 0,0 0-6 0 0,-4-6 826 0 0,0-1-519 0 0,3 6-284 0 0,1 1 2 0 0,-5-2 552 0 0,-3-6-72 0 0,8 8-658 0 0,0-1 0 0 0,0 1 0 0 0,0 0 0 0 0,0 0 0 0 0,0 0 0 0 0,0 0 0 0 0,0 0 0 0 0,0 0 0 0 0,0 0 0 0 0,0 0 0 0 0,0 0 0 0 0,0 0 0 0 0,0 0 0 0 0,0 0 0 0 0,-1 0 0 0 0,1-1 0 0 0,0 1 0 0 0,0 0 0 0 0,0 0 0 0 0,0 0 0 0 0,0 0 0 0 0,0 0 0 0 0,0 0 0 0 0,0 0 0 0 0,0 0 0 0 0,0 0 0 0 0,-1 0 0 0 0,1 0 0 0 0,0 0 0 0 0,0 0 0 0 0,0 0 0 0 0,0 0 0 0 0,0 0 0 0 0,0 0-1 0 0,0 0 1 0 0,0 0 3 0 0,-1 0 0 0 0,1 0 0 0 0,0 0 0 0 0,0 0 0 0 0,0 0 0 0 0,0 0 0 0 0,0 0 0 0 0,0 0 0 0 0,0 0 0 0 0,0 0-1 0 0,0 0 1 0 0,-1 0 0 0 0,1 0 0 0 0,0 0 0 0 0,0 0 0 0 0,0 0 0 0 0,0 0 0 0 0,0 0 0 0 0,0 0 0 0 0,0 0 0 0 0,0 0 0 0 0,0 0-1 0 0,0 0 1 0 0,0 0 0 0 0,-1 0 0 0 0,1 0 0 0 0,0 0 0 0 0,0-1 0 0 0,0 1 0 0 0,0 0 0 0 0,0 0 0 0 0,0 0 0 0 0,0 0-1 0 0,0 0 1 0 0,0 0 0 0 0,0-1 11 0 0,0 1-1 0 0,-1 0 1 0 0,1-1-1 0 0,0 1 1 0 0,0 0-1 0 0,-1-1 1 0 0,1 1-1 0 0,0 0 1 0 0,-1 0-1 0 0,1-1 1 0 0,0 1-1 0 0,-1 0 1 0 0,1 0-1 0 0,-1 0 1 0 0,0-1-1 0 0,1 1 19 0 0,-1 0-1 0 0,1-1 1 0 0,0 1 0 0 0,-1 0-1 0 0,1-1 1 0 0,-1 1-1 0 0,1 0 1 0 0,0-1 0 0 0,-1 1-1 0 0,1-1 1 0 0,0 1-1 0 0,-1 0 1 0 0,1-2-1 0 0,-1 2 38 0 0,1-1-1 0 0,-1 1 0 0 0,1-1 1 0 0,0 1-1 0 0,-1-1 1 0 0,1 1-1 0 0,-1-1 0 0 0,1 1 1 0 0,-1-1-1 0 0,-1 0 0 0 0,-2-1 68 0 0,3 2-103 0 0,0 0 0 0 0,0-1 0 0 0,1 1-1 0 0,-1-1 1 0 0,0 1 0 0 0,0-1 0 0 0,0 1 0 0 0,0-1 0 0 0,0 1 0 0 0,1-1-1 0 0,-2-1 1 0 0,-5-5 261 0 0,6 6-259 0 0,-1 0 1 0 0,1-1 0 0 0,-1 1-1 0 0,1-1 1 0 0,-2-3 0 0 0,1 3-22 0 0,1-1 0 0 0,-1 0 0 0 0,0 0 1 0 0,0 0-1 0 0,0 0 0 0 0,-5-4 0 0 0,5 5 34 0 0,0-1 1 0 0,1 1-1 0 0,-1 0 1 0 0,-2-5-1 0 0,-1-3 135 0 0,-5-2 87 0 0,7 8-179 0 0,0 1 0 0 0,0-1 0 0 0,-4-3 0 0 0,-17-18 151 0 0,12 12-251 0 0,4 4 213 0 0,8 7-185 0 0,-1 1 0 0 0,0 0 0 0 0,0 0 0 0 0,1 0 0 0 0,-1 0 0 0 0,0 0 0 0 0,0 0 0 0 0,-3-1 0 0 0,-5-7 39 0 0,7 7-41 0 0,0 1 0 0 0,-1-1 0 0 0,1 0 0 0 0,0 0 0 0 0,0 0 0 0 0,0 0 0 0 0,0 0 0 0 0,0 0 0 0 0,0 0 0 0 0,-2-5 0 0 0,-11-14 83 0 0,12 16 102 0 0,2 3-202 0 0,0 1 0 0 0,0-1 0 0 0,0 1 0 0 0,-1 0 0 0 0,1-1 0 0 0,0 1 0 0 0,-1 0 0 0 0,1 0 0 0 0,-1 0 0 0 0,-1-1 0 0 0,1 0-44 0 0,3 0 14 0 0,-5-4 13 0 0,1 0 11 0 0,1 4 0 0 0,-1-1 29 0 0,-4-8 17 0 0,0-1 71 0 0,7 11-101 0 0,-4-5 43 0 0,3 5-45 0 0,-7-8 153 0 0,-1-2-31 0 0,-2 1 8 0 0,8 7-133 0 0,-6-5 95 0 0,5 3-84 0 0,3 4 20 0 0,1 1-39 0 0,0 0-1 0 0,-1 0 0 0 0,1 0 0 0 0,0 0 0 0 0,-1 0 0 0 0,1 0 0 0 0,0 0 0 0 0,-1 0 0 0 0,1 0 0 0 0,0 0 0 0 0,-1 0 0 0 0,1-1 0 0 0,0 1 0 0 0,0 0 1 0 0,-1 0-1 0 0,1 0 0 0 0,0-1 0 0 0,0 1 0 0 0,-1 0 0 0 0,1 0 0 0 0,0 0 0 0 0,0-1 0 0 0,-1 1 0 0 0,1-1 0 0 0,0 1 0 0 0,0-1-1 0 0,-1 1 1 0 0,1 0 0 0 0,0-1 0 0 0,-1 1 0 0 0,1 0-1 0 0,0-1 1 0 0,-1 1 0 0 0,1 0 0 0 0,0-1 0 0 0,-1 1-1 0 0,0-1 1 0 0,-3-1 15 0 0,-7-7 106 0 0,1 5 65 0 0,2-1-124 0 0,-4-1 11 0 0,8 4-33 0 0,1-1-31 0 0,-1 0-11 0 0,-12-7 0 0 0,13 8 11 0 0,2 2 46 0 0,1 0 28 0 0,0 0 10 0 0,0 0-38 0 0,-4-2-178 0 0,4 2-2563 0 0,-2 9-30 0 0,2-5 1176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6"/>
    </inkml:context>
    <inkml:brush xml:id="br0">
      <inkml:brushProperty name="width" value="0.05" units="cm"/>
      <inkml:brushProperty name="height" value="0.05" units="cm"/>
      <inkml:brushProperty name="color" value="#E71224"/>
    </inkml:brush>
  </inkml:definitions>
  <inkml:trace contextRef="#ctx0" brushRef="#br0">99 5 11168 0 0,'0'0'256'0'0,"0"0"34"0"0,0 0 20 0 0,0 0-40 0 0,0 0-38 0 0,0 0 491 0 0,0 0 233 0 0,-2 2 634 0 0,0-1 3470 0 0,2-1-4992 0 0,0 1-1 0 0,-1-1 1 0 0,1 0-1 0 0,0 1 1 0 0,-1-1-1 0 0,1 0 0 0 0,0 1 1 0 0,-1-1-1 0 0,1 0 1 0 0,-1 0-1 0 0,1 0 1 0 0,0 1-1 0 0,-1-1 1 0 0,1 0-1 0 0,-1 0 0 0 0,1 0 1 0 0,-1 0-1 0 0,1 0 1 0 0,-1 0-1 0 0,1 0 1 0 0,0 0-1 0 0,-1 0 0 0 0,1 0 1 0 0,-1 0-1 0 0,1 0 1 0 0,-1 0-1 0 0,1 0 1 0 0,-1-1-1 0 0,1 1 1 0 0,-1 0-1 0 0,-5-1 257 0 0,6 2-317 0 0,0-1 0 0 0,-1 0-1 0 0,1 0 1 0 0,0 0-1 0 0,-1 0 1 0 0,1 0-1 0 0,0 0 1 0 0,-1 0 0 0 0,1 0-1 0 0,0 0 1 0 0,-1 0-1 0 0,1 0 1 0 0,0 0-1 0 0,0 0 1 0 0,-1 0 0 0 0,1-1-1 0 0,0 1 1 0 0,-1 0-1 0 0,1 0 1 0 0,-4-5 77 0 0,-2 0-13 0 0,-12 9 19 0 0,5-5-385 0 0,7 0-36 0 0,-10 1-3548 0 0,10 0-3159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7"/>
    </inkml:context>
    <inkml:brush xml:id="br0">
      <inkml:brushProperty name="width" value="0.05" units="cm"/>
      <inkml:brushProperty name="height" value="0.05" units="cm"/>
      <inkml:brushProperty name="color" value="#E71224"/>
    </inkml:brush>
  </inkml:definitions>
  <inkml:trace contextRef="#ctx0" brushRef="#br0">105 50 14280 0 0,'-9'-1'1432'0'0,"-8"-11"-1263"0"0,17 12-131 0 0,-1-1 0 0 0,1 1 0 0 0,-1 0 0 0 0,0 0 0 0 0,1-1 0 0 0,-1 1 0 0 0,1 0 1 0 0,-1 0-1 0 0,0 0 0 0 0,1 0 0 0 0,-1 0 0 0 0,1 0 0 0 0,-1 0 0 0 0,0 0 0 0 0,1 0 0 0 0,-1 0 0 0 0,-4 1 144 0 0,3-2-170 0 0,1 0 1 0 0,-1 0-1 0 0,1 1 0 0 0,0-1 0 0 0,0 0 0 0 0,-1 0 1 0 0,1 0-1 0 0,0 0 0 0 0,0 0 0 0 0,0-1 0 0 0,-2-1 1 0 0,-7-7 25 0 0,7 8-219 0 0,-1 0-1 0 0,1 1 0 0 0,-1-1 1 0 0,0 1-1 0 0,0 0 0 0 0,-4 0 1 0 0,2-1-267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48"/>
    </inkml:context>
    <inkml:brush xml:id="br0">
      <inkml:brushProperty name="width" value="0.05" units="cm"/>
      <inkml:brushProperty name="height" value="0.05" units="cm"/>
      <inkml:brushProperty name="color" value="#E71224"/>
    </inkml:brush>
  </inkml:definitions>
  <inkml:trace contextRef="#ctx0" brushRef="#br0">381 283 16296 0 0,'0'0'365'0'0,"0"0"56"0"0,-1-1 27 0 0,0 1-325 0 0,-2-5 166 0 0,-1 1 0 0 0,0 0 1 0 0,-7-5-1 0 0,9 8-113 0 0,0 0 1 0 0,-1 0-1 0 0,1-1 0 0 0,0 1 1 0 0,-4-3-1 0 0,-13-11 115 0 0,15 12-970 0 0,0 0-1 0 0,0 0 0 0 0,-1 0 0 0 0,1 1 1 0 0,0 0-1 0 0,-1 0 0 0 0,0 0 0 0 0,-7-2 0 0 0,9 3 383 0 0,-7-2-1687 0 0</inkml:trace>
  <inkml:trace contextRef="#ctx0" brushRef="#br0" timeOffset="1">93 36 14688 0 0,'0'0'432'0'0,"-5"0"144"0"0,2-1-525 0 0,0 0 1 0 0,0 0-1 0 0,0 1 1 0 0,0-1-1 0 0,0 1 1 0 0,-3 0-1 0 0,-6-1 58 0 0,11 0-106 0 0,0 1 0 0 0,0 0 0 0 0,1 0 0 0 0,-1-1 0 0 0,0 1 1 0 0,1 0-1 0 0,-1-1 0 0 0,1 1 0 0 0,-1-1 0 0 0,0 1 0 0 0,1-1 0 0 0,-1 1 0 0 0,1-1 1 0 0,-1 0-1 0 0,-7-6 17 0 0,-2 4-159 0 0,-7-6-468 0 0,11 4 209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0"/>
    </inkml:context>
    <inkml:brush xml:id="br0">
      <inkml:brushProperty name="width" value="0.05" units="cm"/>
      <inkml:brushProperty name="height" value="0.05" units="cm"/>
      <inkml:brushProperty name="color" value="#E71224"/>
    </inkml:brush>
  </inkml:definitions>
  <inkml:trace contextRef="#ctx0" brushRef="#br0">126 73 17503 0 0,'-1'1'-18'0'0,"1"-1"112"0"0,-1 1-1 0 0,0 0 1 0 0,0-1-1 0 0,0 1 0 0 0,0 0 1 0 0,0-1-1 0 0,-1 1 1 0 0,1-1-1 0 0,0 0 0 0 0,0 1 1 0 0,-1-1-1 0 0,0 0 9 0 0,0 0 1 0 0,0-1-1 0 0,0 0 0 0 0,0 1 0 0 0,0-1 0 0 0,0 0 0 0 0,-3-2 0 0 0,3 2-102 0 0,1 0 0 0 0,-1 0 0 0 0,1 0 0 0 0,-1 0 0 0 0,1 0 0 0 0,-3-3 0 0 0,-13-12 0 0 0,1 2 6 0 0,15 12-18 0 0,0 0-1 0 0,-1 0 0 0 0,1 0 1 0 0,-1 1-1 0 0,0-1 1 0 0,0 1-1 0 0,0 0 0 0 0,1-1 1 0 0,-1 1-1 0 0,0 0 1 0 0,-3-1-1 0 0,-7-5-579 0 0,9 4-423 0 0,-6-1-5336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1"/>
    </inkml:context>
    <inkml:brush xml:id="br0">
      <inkml:brushProperty name="width" value="0.05" units="cm"/>
      <inkml:brushProperty name="height" value="0.05" units="cm"/>
      <inkml:brushProperty name="color" value="#E71224"/>
    </inkml:brush>
  </inkml:definitions>
  <inkml:trace contextRef="#ctx0" brushRef="#br0">474 328 15440 0 0,'0'0'454'0'0,"-12"0"163"0"0,7-1-518 0 0,1 0 0 0 0,-1 0 0 0 0,1-1 0 0 0,0 1 0 0 0,-1-1 0 0 0,1 0 0 0 0,0 0 0 0 0,0-1 0 0 0,0 1 0 0 0,-5-6-1 0 0,1 3 249 0 0,-1-1 0 0 0,-10-4 0 0 0,3 2-2413 0 0,6 3-1474 0 0,4 0-2062 0 0</inkml:trace>
  <inkml:trace contextRef="#ctx0" brushRef="#br0" timeOffset="1">96 48 14512 0 0,'0'0'330'0'0,"-6"0"440"0"0,-11-5-278 0 0,15 5-395 0 0,0 0 1 0 0,0 0 0 0 0,1 0-1 0 0,-1-1 1 0 0,0 1 0 0 0,1-1 0 0 0,-1 1-1 0 0,-1-1 1 0 0,-20-13 792 0 0,12 4-995 0 0,-5-2-1092 0 0,10 8 602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3"/>
    </inkml:context>
    <inkml:brush xml:id="br0">
      <inkml:brushProperty name="width" value="0.05" units="cm"/>
      <inkml:brushProperty name="height" value="0.05" units="cm"/>
      <inkml:brushProperty name="color" value="#E71224"/>
    </inkml:brush>
  </inkml:definitions>
  <inkml:trace contextRef="#ctx0" brushRef="#br0">75 101 13824 0 0,'-6'0'674'0'0,"5"-1"-631"0"0,0 1-1 0 0,0 0 1 0 0,0-1-1 0 0,0 1 0 0 0,1 0 1 0 0,-1-1-1 0 0,0 1 1 0 0,0-1-1 0 0,1 0 1 0 0,-1 1-1 0 0,0-1 1 0 0,1 1-1 0 0,-1-1 0 0 0,1 0 1 0 0,-1 0-1 0 0,1 1 1 0 0,-1-1-1 0 0,0-1 1 0 0,-8-9 656 0 0,5 6-149 0 0,-1 0 0 0 0,1-1 0 0 0,0 0 0 0 0,0 0 0 0 0,1 0 0 0 0,-4-7 0 0 0,-2-4-37 0 0,7 11-745 0 0,-1-1-5575 0 0,2 6-361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4"/>
    </inkml:context>
    <inkml:brush xml:id="br0">
      <inkml:brushProperty name="width" value="0.05" units="cm"/>
      <inkml:brushProperty name="height" value="0.05" units="cm"/>
      <inkml:brushProperty name="color" value="#E71224"/>
    </inkml:brush>
  </inkml:definitions>
  <inkml:trace contextRef="#ctx0" brushRef="#br0">160 574 9992 0 0,'0'0'222'0'0,"0"0"30"0"0,0 0 20 0 0,0 0-24 0 0,0 0-82 0 0,-3 12 1815 0 0,0-14 5661 0 0,-4-9-5968 0 0,-6-12-1645 0 0,-44-149 2271 0 0,14 49-2055 0 0,16-6-123 0 0,22 96-108 0 0,4 27-14 0 0,0-1 0 0 0,1 0 0 0 0,1 0 0 0 0,-1 0 0 0 0,1 0 0 0 0,0 1 0 0 0,0-1 0 0 0,3-7 0 0 0,-4 13 0 0 0,1-1 0 0 0,-1 1 0 0 0,1 0 0 0 0,0-1 0 0 0,0 1 0 0 0,0-1 0 0 0,-1 1 0 0 0,1 0 0 0 0,0 0 0 0 0,1 0 0 0 0,-1 0 0 0 0,0-1 0 0 0,0 2 0 0 0,0-1 0 0 0,1 0 0 0 0,-1 0 0 0 0,0 0 0 0 0,1 0 0 0 0,-1 1 0 0 0,1-1 0 0 0,-1 1 0 0 0,1-1 0 0 0,-1 1 0 0 0,2 0 0 0 0,3 1-2 0 0,-1-1-12 0 0,0 1 1 0 0,0 0-1 0 0,0 0 0 0 0,0 1 1 0 0,-1-1-1 0 0,1 1 0 0 0,0 1 1 0 0,7 4-1 0 0,112 71 170 0 0,-35-22 317 0 0,-41-28-155 0 0,-27-16-204 0 0,12 9-4 0 0,-21-15-46 0 0,-10-5-211 0 0,0 0 0 0 0,-1 0 1 0 0,1 0-1 0 0,0 1 0 0 0,-1-1 1 0 0,3 3-1 0 0,6 1-8213 0 0,-5-1 1078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5"/>
    </inkml:context>
    <inkml:brush xml:id="br0">
      <inkml:brushProperty name="width" value="0.05" units="cm"/>
      <inkml:brushProperty name="height" value="0.05" units="cm"/>
      <inkml:brushProperty name="color" value="#E71224"/>
    </inkml:brush>
  </inkml:definitions>
  <inkml:trace contextRef="#ctx0" brushRef="#br0">30 111 9648 0 0,'0'0'216'0'0,"0"0"32"0"0,0 0 12 0 0,-4 4 2024 0 0,3-3-1588 0 0,0 0 1 0 0,0 0-1 0 0,-1 0 1 0 0,1 0-1 0 0,0-1 1 0 0,-1 1-1 0 0,1 0 1 0 0,-2 0-1 0 0,2-1-615 0 0,1 0 0 0 0,-1 0 1 0 0,1 0-1 0 0,0 0 0 0 0,-1 0 0 0 0,1 0 0 0 0,-1 0 0 0 0,1 0 0 0 0,0 0 0 0 0,-1 0 0 0 0,1 0 0 0 0,-1 0 1 0 0,1-1-1 0 0,0 1 0 0 0,-1 0 0 0 0,1 0 0 0 0,0-1 0 0 0,-1 1 0 0 0,1 0 0 0 0,0 0 0 0 0,-1-1 0 0 0,1 1 1 0 0,0 0-1 0 0,-1-1 0 0 0,1 1 0 0 0,0 0 0 0 0,0-1 0 0 0,0 1 0 0 0,-1 0 0 0 0,1-1 0 0 0,0 1 0 0 0,0-1 1 0 0,0 1-1 0 0,0-1 0 0 0,0 1 0 0 0,0 0 0 0 0,-1-1 0 0 0,1-2 10 0 0,0 1 0 0 0,0 0-1 0 0,0-1 1 0 0,0 1 0 0 0,0 0 0 0 0,0-1-1 0 0,0 1 1 0 0,1 0 0 0 0,-1-1 0 0 0,1 1-1 0 0,0 0 1 0 0,-1 0 0 0 0,1-1 0 0 0,0 1 0 0 0,1-2-1 0 0,3-4 205 0 0,-1 1 0 0 0,10-12 0 0 0,-11 14-203 0 0,1 1 0 0 0,0-1 0 0 0,1 1 0 0 0,-1 0 0 0 0,0 1-1 0 0,6-4 1 0 0,-8 6-85 0 0,-1 0-1 0 0,1 0 1 0 0,0 0-1 0 0,0 0 0 0 0,0 0 1 0 0,-1 0-1 0 0,1 1 1 0 0,0-1-1 0 0,0 1 0 0 0,0 0 1 0 0,0 0-1 0 0,0-1 1 0 0,0 1-1 0 0,0 1 0 0 0,0-1 1 0 0,0 0-1 0 0,0 0 1 0 0,0 1-1 0 0,0-1 0 0 0,0 1 1 0 0,2 1-1 0 0,-2-1-4 0 0,1 0-1 0 0,-1 1 0 0 0,0-1 0 0 0,0 1 1 0 0,0 0-1 0 0,0 0 0 0 0,0 0 1 0 0,0 0-1 0 0,0 0 0 0 0,-1 0 0 0 0,1 1 1 0 0,-1-1-1 0 0,1 0 0 0 0,-1 1 1 0 0,0 0-1 0 0,0-1 0 0 0,0 1 0 0 0,0-1 1 0 0,0 1-1 0 0,0 3 0 0 0,0 2 34 0 0,-1-1-1 0 0,1 1 0 0 0,-1 0 0 0 0,-1-1 0 0 0,0 1 1 0 0,-1 10-1 0 0,-7 11 338 0 0,9-27-219 0 0,0-2-37 0 0,0 0-135 0 0,-1 0 0 0 0,1 0 0 0 0,0 1 0 0 0,0-1 0 0 0,0 0 1 0 0,-1 1-1 0 0,1-1 0 0 0,0 0 0 0 0,0 1 0 0 0,0-1 0 0 0,0 0 0 0 0,0 1 0 0 0,0-1 0 0 0,0 1 0 0 0,-1-1 0 0 0,1 0 0 0 0,0 1 0 0 0,0-1 0 0 0,6 18-73 0 0,-5-16 90 0 0,0-1 1 0 0,0 1-1 0 0,1-1 0 0 0,-1 1 0 0 0,0-1 0 0 0,1 0 1 0 0,-1 1-1 0 0,1-1 0 0 0,-1 0 0 0 0,1 0 0 0 0,-1 0 1 0 0,3 1-1 0 0,25 8-49 0 0,-17-6 48 0 0,2 0-132 0 0,-8-2 117 0 0,1 0 1 0 0,-1 0-1 0 0,0 0 0 0 0,0 1 0 0 0,0 0 0 0 0,-1 0 1 0 0,1 1-1 0 0,-1 0 0 0 0,1 0 0 0 0,7 7 0 0 0,-12-9 66 0 0,0 0 0 0 0,0 0-1 0 0,0 0 1 0 0,0 0 0 0 0,0 0-1 0 0,0 0 1 0 0,-1 0 0 0 0,1 0 0 0 0,-1 0-1 0 0,1 0 1 0 0,-1 0 0 0 0,0 1-1 0 0,1-1 1 0 0,-1 0 0 0 0,0 0 0 0 0,0 0-1 0 0,-1 1 1 0 0,1-1 0 0 0,0 0-1 0 0,-2 4 1 0 0,1-1-52 0 0,-1-1 1 0 0,1 1-1 0 0,-1-1 0 0 0,0 1 0 0 0,-1-1 0 0 0,1 0 1 0 0,0 0-1 0 0,-5 6 0 0 0,5-8 4 0 0,-1 1 0 0 0,1-1 0 0 0,0 0 0 0 0,-1 0 0 0 0,1 0 0 0 0,-1 0 0 0 0,1 0 0 0 0,-1 0 0 0 0,0-1 0 0 0,0 1 0 0 0,0-1 0 0 0,0 0 0 0 0,0 0 0 0 0,-4 1 0 0 0,5-2-94 0 0,1 0 0 0 0,-1 0 0 0 0,0 0 0 0 0,0 0 0 0 0,1 0-1 0 0,-1 0 1 0 0,0-1 0 0 0,1 1 0 0 0,-1-1 0 0 0,1 1 0 0 0,-1-1 0 0 0,0 0 0 0 0,1 0-1 0 0,-1 1 1 0 0,1-1 0 0 0,-1 0 0 0 0,1-1 0 0 0,0 1 0 0 0,-3-2 0 0 0,1-1-2936 0 0,0-1 1294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6"/>
    </inkml:context>
    <inkml:brush xml:id="br0">
      <inkml:brushProperty name="width" value="0.05" units="cm"/>
      <inkml:brushProperty name="height" value="0.05" units="cm"/>
      <inkml:brushProperty name="color" value="#66CC00"/>
    </inkml:brush>
  </inkml:definitions>
  <inkml:trace contextRef="#ctx0" brushRef="#br0">667 4505 8144 0 0,'0'0'234'0'0,"0"0"6"0"0,0 0-24 0 0,0 0 446 0 0,0 0 214 0 0,0 0 41 0 0,0 0-32 0 0,0 0-170 0 0,0 0-71 0 0,0 0-17 0 0,0 0-7 0 0,-9-8 1730 0 0,2-3-854 0 0,0 0-1 0 0,-5-14 0 0 0,2 4-897 0 0,5 13-570 0 0,0 0 0 0 0,0 0 0 0 0,0 1-1 0 0,-1 0 1 0 0,0 0 0 0 0,-1 0 0 0 0,1 1 0 0 0,-1 0 0 0 0,-12-8-1 0 0,8 7 7 0 0,1 1-1 0 0,-1 1 1 0 0,0 0 0 0 0,0 0-1 0 0,-1 1 1 0 0,-18-4-1 0 0,-28 0-22 0 0,53 8 6 0 0,-1 0-1 0 0,0 0 1 0 0,1 1 0 0 0,-1 0-1 0 0,0 0 1 0 0,-6 2 0 0 0,-1 1 52 0 0,-18 9 0 0 0,18-7 5 0 0,0 0 0 0 0,1 1 0 0 0,0 1 1 0 0,0 0-1 0 0,0 1 0 0 0,-10 11 1 0 0,2 1 127 0 0,1 0 0 0 0,-25 37 0 0 0,31-38-202 0 0,7-12 0 0 0,0 1 0 0 0,1 0 0 0 0,0 0 0 0 0,0 0 0 0 0,-3 12 0 0 0,-11 33 0 0 0,12-35 0 0 0,0 1 0 0 0,-5 29 0 0 0,2-6 0 0 0,6-23 0 0 0,-4 21 0 0 0,3-9 0 0 0,3-23 0 0 0,0 1 0 0 0,0 17 0 0 0,1 3 0 0 0,0-16 0 0 0,2 24 0 0 0,0-22 0 0 0,2 9 0 0 0,0-1 0 0 0,-2-18 0 0 0,0 1 0 0 0,0-1 0 0 0,2 8 0 0 0,5 8 0 0 0,25 71 0 0 0,-26-77 0 0 0,0-1 0 0 0,1 0 0 0 0,18 25 0 0 0,-20-31 27 0 0,1-1 1 0 0,0 0-1 0 0,0 0 0 0 0,0-1 0 0 0,1 0 0 0 0,0-1 1 0 0,0 0-1 0 0,1 0 0 0 0,11 6 0 0 0,3 0-27 0 0,-15-8 0 0 0,-1 0 0 0 0,1 0 0 0 0,15 4 0 0 0,5 1 19 0 0,-21-6-5 0 0,1 0 0 0 0,0 0 0 0 0,14 1 0 0 0,34 5 39 0 0,7 0-53 0 0,-40-4 0 0 0,-18-3 0 0 0,1-1 0 0 0,0 0 0 0 0,10 1 0 0 0,65 3 0 0 0,-62-6 0 0 0,29-5 0 0 0,-22 2 0 0 0,0-1 0 0 0,45-15 0 0 0,-46 11 0 0 0,45-18 0 0 0,-57 22 0 0 0,0 0 0 0 0,-1-1 0 0 0,1-1 0 0 0,14-10 0 0 0,14-8 0 0 0,17-12 0 0 0,-41 28 0 0 0,25-14 0 0 0,-37 20 25 0 0,0 0-1 0 0,0 1 1 0 0,0-1 0 0 0,7-1-1 0 0,14-6 99 0 0,36-19-113 0 0,-39 17-10 0 0,-11 6 0 0 0,14-9 0 0 0,0-3 0 0 0,-6 5 0 0 0,30-26 0 0 0,-30 20 0 0 0,1 2 0 0 0,1 0 0 0 0,31-18 0 0 0,-49 33 0 0 0,0-1 0 0 0,-1 0 0 0 0,0 0 0 0 0,0 0 0 0 0,6-7 0 0 0,10-10 0 0 0,15-9 0 0 0,31-35 0 0 0,-40 39 31 0 0,-14 15 44 0 0,16-18 1 0 0,-7 4-30 0 0,27-23 0 0 0,3-4 0 0 0,-43 44-35 0 0,0 0-1 0 0,10-6 1 0 0,-9 7-1 0 0,0-1 1 0 0,8-9 0 0 0,13-11-11 0 0,-21 21 0 0 0,-1-1 0 0 0,0 0 0 0 0,10-12 0 0 0,31-49 128 0 0,-21 35-128 0 0,11-15 0 0 0,-29 33-34 0 0,7-9 59 0 0,-13 20-15 0 0,0-1 0 0 0,0 1 0 0 0,-1-1 0 0 0,3-4 0 0 0,9-15 13 0 0,34-37 41 0 0,-45 58-64 0 0,0-1 0 0 0,0 1 0 0 0,7-6 0 0 0,-2 2 0 0 0,-3 1 26 0 0,1 0-1 0 0,8-13 0 0 0,-9 12-37 0 0,1-2-44 0 0,-2 4-14 0 0,-1 0 0 0 0,1 0 0 0 0,5-5 0 0 0,-2-1 449 0 0,-7 9-327 0 0,1 1 1 0 0,0 0 0 0 0,-1 0-1 0 0,1-1 1 0 0,0 1-1 0 0,-1 0 1 0 0,1 0 0 0 0,0 0-1 0 0,0 0 1 0 0,1-1 0 0 0,4-3-46 0 0,-1 0 1 0 0,1 0-1 0 0,-2 0 1 0 0,1-1-1 0 0,8-12 1 0 0,-8 10-9 0 0,1 0 0 0 0,12-13 0 0 0,6-5 1 0 0,-18 19 3 0 0,0 0 1 0 0,-1 0-1 0 0,1-1 0 0 0,4-9 0 0 0,9-14 277 0 0,-4 15-280 0 0,-9 9 0 0 0,-1 0 0 0 0,1 1 0 0 0,0 0 0 0 0,12-9 0 0 0,-14 11 0 0 0,0 0 0 0 0,0 0 0 0 0,-1 0 0 0 0,5-6 0 0 0,-1 0 0 0 0,5-9 0 0 0,-8 13 0 0 0,-4 5 0 0 0,1 0 0 0 0,-1 0 0 0 0,1 0 0 0 0,0 0 0 0 0,-1 0 0 0 0,1 0 0 0 0,0 0 0 0 0,0 0 0 0 0,-1 0 0 0 0,1 0 0 0 0,0 1 0 0 0,0-1 0 0 0,0 0 0 0 0,2 0 0 0 0,1-2 0 0 0,5-9 47 0 0,14-24 0 0 0,-8 11-13 0 0,-7 13-34 0 0,-5 7 0 0 0,1-1 0 0 0,0 0 0 0 0,0 1 0 0 0,7-6 0 0 0,-4-1 0 0 0,-6 11 0 0 0,-1 0 0 0 0,1-1 0 0 0,0 1 0 0 0,-1 0 0 0 0,1 0 0 0 0,0 0 0 0 0,0 0 0 0 0,-1 0 0 0 0,1 1 0 0 0,0-1 0 0 0,2-1 0 0 0,-1 0 0 0 0,-1 1 0 0 0,1-1 0 0 0,0 1 0 0 0,0-1 0 0 0,-1 0 0 0 0,2-2 0 0 0,5-5 0 0 0,-5 7 0 0 0,-1-1 0 0 0,0 0 0 0 0,1 0 0 0 0,-1 0 0 0 0,2-5 0 0 0,-2 5 0 0 0,-1 0 0 0 0,1 0 0 0 0,0 0 0 0 0,0 0 0 0 0,0 1 0 0 0,3-4 0 0 0,-1 2 4 0 0,0 0 0 0 0,0 0-1 0 0,0-1 1 0 0,3-6 0 0 0,-3 6 11 0 0,0-1 0 0 0,8-7 0 0 0,2-2 81 0 0,14-18 0 0 0,-22 25-96 0 0,0 1 0 0 0,-1 0 0 0 0,0 0 0 0 0,9-17 0 0 0,1-2 23 0 0,-3 7 8 0 0,3-4 43 0 0,9-18-74 0 0,-4 10 0 0 0,-8 17 0 0 0,-8 10 0 0 0,-1 0 0 0 0,1 0 0 0 0,-1 0 0 0 0,5-8 0 0 0,-8 10 0 0 0,1 1 0 0 0,0-1 0 0 0,0 1 0 0 0,0 0 0 0 0,0-1 0 0 0,0 1 0 0 0,1 0 0 0 0,-1 0 0 0 0,0 0 0 0 0,2-1 0 0 0,5-5 0 0 0,-8 6 0 0 0,0 1 0 0 0,0 0 0 0 0,1-1 0 0 0,-1 1 0 0 0,0 0 0 0 0,0-1 0 0 0,1 1 0 0 0,-1 0 0 0 0,0-1 0 0 0,1 1 0 0 0,-1 0 0 0 0,0 0 0 0 0,1-1 0 0 0,-1 1 0 0 0,0 0 0 0 0,1 0 0 0 0,-1 0 0 0 0,1-1 0 0 0,0 1 0 0 0,1-1 0 0 0,0-1 1 0 0,0 0 0 0 0,0 0 0 0 0,0-1 0 0 0,0 1 0 0 0,0-1 0 0 0,-1 0-1 0 0,1 1 1 0 0,-1-1 0 0 0,0 0 0 0 0,1 0 0 0 0,0-4 0 0 0,1-7 234 0 0,2 1-230 0 0,11-19 0 0 0,-16 31-5 0 0,0 0 0 0 0,1 1 0 0 0,-1-1 0 0 0,0 1 0 0 0,0-1 0 0 0,1 0 0 0 0,-1 1 0 0 0,0-1 0 0 0,0 0 0 0 0,0 1 0 0 0,0-1 0 0 0,0 0 0 0 0,0 0 0 0 0,0 1 0 0 0,0-1 0 0 0,0 0 0 0 0,0 0 0 0 0,0 0 0 0 0,0 1 0 0 0,0-1 0 0 0,0 1 0 0 0,0-1 0 0 0,0 0 0 0 0,0 1 0 0 0,0-1 0 0 0,0 0 0 0 0,0 1 0 0 0,0-1 0 0 0,0 1 0 0 0,0-1 0 0 0,1 1 0 0 0,-1-1 0 0 0,0 0 0 0 0,0 1 0 0 0,1-1 0 0 0,-1 1 0 0 0,0-1 0 0 0,1 1 0 0 0,-1-1 0 0 0,1 1 0 0 0,-1 0 0 0 0,0-1 0 0 0,1 1 0 0 0,-1-1 0 0 0,1 1 0 0 0,0-1 0 0 0,5-8 0 0 0,-4 6 0 0 0,-1 1 0 0 0,0 0 0 0 0,1-1 0 0 0,0 1 0 0 0,1-2 0 0 0,0 2 0 0 0,0 1 0 0 0,-3-1 0 0 0,3-2 0 0 0,-2 4 0 0 0,4-7 0 0 0,-2 4 0 0 0,-1-3 0 0 0,0 3 0 0 0,0 0 0 0 0,-1 1 0 0 0,0 1 0 0 0,0 0 0 0 0,0-1 0 0 0,0 1 0 0 0,-1 0 0 0 0,1-1 0 0 0,-1 1 0 0 0,1-3 0 0 0,2-3 0 0 0,-1 4 0 0 0,1-4 228 0 0,-2 6 17 0 0,-1 1 10 0 0,0-1-42 0 0,2-4-170 0 0,-1-1-43 0 0,2 1 0 0 0,-1 0 0 0 0,-1 1 0 0 0,8-13 0 0 0,-9 17 0 0 0,2-6 0 0 0,1 0 0 0 0,0 1 0 0 0,6-12 0 0 0,-7 13 0 0 0,-1-2 0 0 0,-1 6 0 0 0,3-8 0 0 0,3 2 0 0 0,0 0 0 0 0,-6 6 0 0 0,1-1 0 0 0,0 0 0 0 0,-1 0 0 0 0,1 1 0 0 0,0-1 0 0 0,-1 0 0 0 0,1 0 0 0 0,-1 0 0 0 0,1 0 0 0 0,-1 0 0 0 0,0 0 0 0 0,1-1 0 0 0,4-13 0 0 0,-1 4 0 0 0,-4 8 0 0 0,1 1 0 0 0,0-1 0 0 0,0 1 0 0 0,0-1 0 0 0,0 1 0 0 0,0 0 0 0 0,0 0 0 0 0,3-4 0 0 0,5-11 0 0 0,-8 15 0 0 0,0 0 0 0 0,0 0 0 0 0,0 0 0 0 0,0 0 0 0 0,0 0 0 0 0,-1 0 0 0 0,2-3 0 0 0,-2 3 0 0 0,0 0 0 0 0,1 0 0 0 0,-1 0 0 0 0,1 0 0 0 0,0 0 0 0 0,0 1 0 0 0,-1-1 0 0 0,1 0 0 0 0,0 1 0 0 0,0-1 0 0 0,2-2 0 0 0,10-13 0 0 0,-8 7 88 0 0,-4 6-9 0 0,4-13 0 0 0,-4 15-71 0 0,-1-1 1 0 0,1 1-1 0 0,0-1 0 0 0,0 1 1 0 0,2-4-1 0 0,-3 5-8 0 0,0 1 0 0 0,0-1 0 0 0,1 1 0 0 0,-1-1 0 0 0,0 1 0 0 0,0-1 0 0 0,0 0 0 0 0,0 1 0 0 0,1-1 0 0 0,-1 1 0 0 0,0-1 0 0 0,0 0 0 0 0,0 0 0 0 0,0 0 0 0 0,-1 1 0 0 0,1 0 0 0 0,0 0 0 0 0,0-1 0 0 0,0 1 0 0 0,0 0 0 0 0,0 0 0 0 0,0-1 0 0 0,0 1 0 0 0,0 0 0 0 0,0 0 0 0 0,0-1 0 0 0,0 1 0 0 0,0 0 0 0 0,0-1 0 0 0,1 1 0 0 0,-1 0 0 0 0,0 0 0 0 0,0-1 0 0 0,0 1 0 0 0,0 0 0 0 0,0 0 0 0 0,0 0 0 0 0,0-1 0 0 0,1 1 0 0 0,-1 0 0 0 0,0 0 0 0 0,0 0 0 0 0,0-1 0 0 0,1 1 0 0 0,-1 0 0 0 0,0 0 0 0 0,0 0 0 0 0,0 0 0 0 0,1-1 0 0 0,-1 1 0 0 0,0 0 0 0 0,0 0 0 0 0,1 0 0 0 0,0 0 0 0 0,8-20 0 0 0,-7 9 0 0 0,-1 9 0 0 0,-1 0 0 0 0,0 0 0 0 0,1 0 0 0 0,-1 0 0 0 0,1 0 0 0 0,0 0 0 0 0,-1 0 0 0 0,1 0 0 0 0,2-2 0 0 0,-2 1 0 0 0,1 0 0 0 0,-1 1 0 0 0,0-1 0 0 0,0 0 0 0 0,0 0 0 0 0,-1 0 0 0 0,1 0 0 0 0,0-3 0 0 0,1-8 0 0 0,0 10 0 0 0,5-19 0 0 0,-6 21 0 0 0,1-1 0 0 0,-1 1 0 0 0,0-1 0 0 0,-1 1 0 0 0,1-1 0 0 0,1-4 0 0 0,0-1 0 0 0,2-18 0 0 0,5-8 128 0 0,-3 18-128 0 0,-4 10 0 0 0,1 1 0 0 0,0-1 0 0 0,2-6 0 0 0,-1-1 0 0 0,5-16 0 0 0,3-4 0 0 0,-10 26 0 0 0,0 6 0 0 0,-1 0 0 0 0,9-26 11 0 0,-9 24 13 0 0,0-1 0 0 0,0 1 1 0 0,0 0-1 0 0,0-7 1 0 0,-1 7-8 0 0,1 0 1 0 0,0 0-1 0 0,-1 0 1 0 0,1 0 0 0 0,0 0-1 0 0,2-4 1 0 0,-2 4-18 0 0,0 1 0 0 0,0-1 0 0 0,0 0 0 0 0,-1 0 0 0 0,1 1 0 0 0,-1-1 0 0 0,1-5 0 0 0,1-10 0 0 0,3-4 48 0 0,-4 14-21 0 0,1 1-1 0 0,3-12 1 0 0,0 1-27 0 0,-2 0 0 0 0,3-9 105 0 0,-6 24-86 0 0,1 0 0 0 0,-1 0 0 0 0,1 0 0 0 0,0 0-1 0 0,-1 1 1 0 0,1-1 0 0 0,2-3 0 0 0,-2 4-19 0 0,0 0 0 0 0,-1 0 0 0 0,1-1 0 0 0,0 1 0 0 0,-1 0 0 0 0,1-4 0 0 0,1-6 0 0 0,6-13 0 0 0,-4 8 0 0 0,5-16 0 0 0,-8 28 0 0 0,0 0 0 0 0,0 1 0 0 0,4-9 0 0 0,-4 10 0 0 0,1 0 0 0 0,-1-1 0 0 0,0 1 0 0 0,0-1 0 0 0,0 1 0 0 0,-1-1 0 0 0,1-4 0 0 0,-1 7 0 0 0,0 1 0 0 0,0-1 0 0 0,0 1 0 0 0,0-1 0 0 0,0 1 0 0 0,0-1 0 0 0,0 1 0 0 0,0-1 0 0 0,0 0 0 0 0,0 1 0 0 0,0-1 0 0 0,1 1 0 0 0,-1-1 0 0 0,0 1 0 0 0,0-1 0 0 0,0 1 0 0 0,1-1 0 0 0,-1 0 0 0 0,1-3 0 0 0,6-28 0 0 0,-7 26 0 0 0,1 0 0 0 0,0 0 0 0 0,0 0 0 0 0,3-9 0 0 0,1-4 0 0 0,-3 10 0 0 0,-2 5 0 0 0,1 1 0 0 0,0-1 0 0 0,-1 0 0 0 0,2 1 0 0 0,-1-1 0 0 0,0 1 0 0 0,3-5 0 0 0,-3 6 0 0 0,0-1 0 0 0,0 1 0 0 0,0-1 0 0 0,0 1 0 0 0,0-1 0 0 0,-1 1 0 0 0,1-1 0 0 0,0-4 0 0 0,2-10 0 0 0,0-5 0 0 0,0 7 0 0 0,1 3 0 0 0,-4 11 0 0 0,1 1 0 0 0,-1-1 0 0 0,0 0 0 0 0,0 1 0 0 0,1-1 0 0 0,-1 0 0 0 0,0 1 0 0 0,0-1 0 0 0,0 0 0 0 0,0 0 0 0 0,0 1 0 0 0,0-1 0 0 0,0 0 0 0 0,0 0 0 0 0,0 1 0 0 0,0-2 0 0 0,0 0 0 0 0,0 1 0 0 0,0-1 0 0 0,0 0 0 0 0,0 0 0 0 0,0 1 0 0 0,0-1 0 0 0,0 0 0 0 0,1-3 0 0 0,8-20 0 0 0,1-5 0 0 0,-8 23 0 0 0,1-3 0 0 0,-3 8 0 0 0,0 1 0 0 0,0 0 0 0 0,0 0 0 0 0,0-1 0 0 0,1 1 0 0 0,-1 0 0 0 0,0-1 0 0 0,0 1 0 0 0,1 0 0 0 0,-1 0 0 0 0,1 0 0 0 0,1-3 0 0 0,0 0 0 0 0,5-12 0 0 0,3-10 0 0 0,1 0 0 0 0,-4 7 328 0 0,-6 16-246 0 0,1 0 0 0 0,-1 0 0 0 0,0-1 0 0 0,0 1 0 0 0,0 0 0 0 0,0-1 0 0 0,-1-3 0 0 0,1 6-82 0 0,-1 0 0 0 0,0 0 0 0 0,0 0 0 0 0,0 0 0 0 0,1 0 0 0 0,-1 0 0 0 0,0 0 0 0 0,1 0 0 0 0,-1 0 0 0 0,1 0 0 0 0,0-1 0 0 0,4-9 0 0 0,4-11-164 0 0,-2 9 9 0 0,-6 11 143 0 0,0 1 0 0 0,0-1 1 0 0,-1 1-1 0 0,1 0 0 0 0,0-1 1 0 0,-1 0-1 0 0,1 1 0 0 0,-1-1 1 0 0,1 1-1 0 0,0-4 0 0 0,4-10 12 0 0,-3 12 0 0 0,-1 0 0 0 0,0 0 0 0 0,1 0 0 0 0,-1 0 0 0 0,-1 0 0 0 0,2-4 0 0 0,-1-12 0 0 0,4 8 0 0 0,-4 8 0 0 0,8-31 0 0 0,-4 20 0 0 0,-4 12 0 0 0,0-1 0 0 0,0 1 0 0 0,0 0 0 0 0,-1-1 0 0 0,1 1 0 0 0,-1 0 0 0 0,1-4 0 0 0,-1 5 0 0 0,0 0 0 0 0,0-1 0 0 0,0 1 0 0 0,0-1 0 0 0,0 1 0 0 0,1 0 0 0 0,-1-1 0 0 0,0 1 0 0 0,1 0 0 0 0,-1-1 0 0 0,2-1 0 0 0,0-2 0 0 0,7-34 0 0 0,-9 37 11 0 0,1-7 31 0 0,4-13 22 0 0,2 2-53 0 0,-7 20-7 0 0,0-1-1 0 0,0 0 1 0 0,0 0 0 0 0,1 1-1 0 0,-1-1 1 0 0,0 0 0 0 0,0 1 0 0 0,1-1-1 0 0,-1 0 1 0 0,0 1 0 0 0,1-1-1 0 0,-1 1 1 0 0,1-1 0 0 0,-1 1-1 0 0,1-1 1 0 0,0 0 0 0 0,1-2 37 0 0,2-3-26 0 0,1-5 18 0 0,11-14-1 0 0,-1-9-32 0 0,-8 21 6 0 0,1-2 28 0 0,9-24 1 0 0,-14 33-21 0 0,0 0 0 0 0,6-10 0 0 0,0 0-3 0 0,9-22 10 0 0,-12 22 1 0 0,18-28-1 0 0,-19 35-21 0 0,0 1 0 0 0,5-15 0 0 0,-8 16 0 0 0,1 0 0 0 0,0 1 0 0 0,1-1 0 0 0,-1 1 0 0 0,10-11 0 0 0,-11 14 0 0 0,0 0 0 0 0,0 0 0 0 0,-1 0 0 0 0,1 0 0 0 0,1-4 0 0 0,5-10 0 0 0,9-14 0 0 0,12-28 0 0 0,-20 40 0 0 0,-8 16 0 0 0,0 0 0 0 0,0 1 0 0 0,0 0 0 0 0,0-1 0 0 0,1 1 0 0 0,-1 0 0 0 0,1-1 0 0 0,3-3 0 0 0,-1 2 0 0 0,0-1 0 0 0,0 0 0 0 0,0-1 0 0 0,-1 1 0 0 0,4-7 0 0 0,2-4 0 0 0,-2 4 0 0 0,-1 0 0 0 0,6-14 0 0 0,-6 11 0 0 0,5-8 0 0 0,-6 14 0 0 0,-1 0 0 0 0,5-14 0 0 0,-6 17 0 0 0,-1-1 0 0 0,1 1 0 0 0,0 0 0 0 0,1 0 0 0 0,-1 0 0 0 0,9-10 0 0 0,3-9 0 0 0,-8 13 0 0 0,-6 10 0 0 0,0 1 0 0 0,0-1 0 0 0,0 0 0 0 0,0 1 0 0 0,0-1 0 0 0,0 1 0 0 0,0 0 0 0 0,0-1 0 0 0,2 0 0 0 0,33-32 0 0 0,-4 8 0 0 0,-27 23 0 0 0,-1 0 0 0 0,0-1 0 0 0,7-7 0 0 0,-10 10 0 0 0,0 0 0 0 0,1 0 0 0 0,-1 0 0 0 0,0 0 0 0 0,0 0 0 0 0,0 0 0 0 0,1 0 0 0 0,1-1 0 0 0,0 1 0 0 0,-1-1 0 0 0,1 1 0 0 0,-1-1 0 0 0,0 0 0 0 0,4-3 0 0 0,-5 4 0 0 0,1-1 0 0 0,0 0 0 0 0,0 1 0 0 0,0 0 0 0 0,0-1 0 0 0,0 1 0 0 0,3-1 0 0 0,6-4 0 0 0,-5 1 0 0 0,-5 4 0 0 0,0 0 0 0 0,0 0 0 0 0,0 0 0 0 0,1 1 0 0 0,-1-1 0 0 0,0 0 0 0 0,1 0 0 0 0,1 0 0 0 0,29-16 0 0 0,-4 1 64 0 0,-23 13-51 0 0,1 0 0 0 0,0 0-1 0 0,-1-1 1 0 0,10-7 0 0 0,-12 9-13 0 0,0 0 0 0 0,-1 0 0 0 0,1 0 0 0 0,0 1 0 0 0,4-2 0 0 0,6-3 0 0 0,2-2 0 0 0,-8 5 0 0 0,0 0 0 0 0,13-2 0 0 0,6-1 0 0 0,-6 5 0 0 0,-17 1 0 0 0,0 0 0 0 0,0 0 0 0 0,0 0 0 0 0,-1-1 0 0 0,6 0 0 0 0,-8 0 0 0 0,1 1 0 0 0,-1 0 0 0 0,1-1 0 0 0,-1 1 0 0 0,1 0 0 0 0,0 0 0 0 0,-1 0 0 0 0,1-1 0 0 0,-1 1 0 0 0,1 0 0 0 0,0 0 0 0 0,-1 0 0 0 0,1 0 0 0 0,0 0 0 0 0,-1 0 0 0 0,1 0 0 0 0,0 0 0 0 0,0 1 0 0 0,0-1 0 0 0,0 0 0 0 0,0 0 0 0 0,-1 0 0 0 0,1 1 0 0 0,0-1 0 0 0,0 0 0 0 0,0 0 0 0 0,0 0 0 0 0,0 0 0 0 0,0-1 0 0 0,0 1 0 0 0,-1 0 0 0 0,1 0 0 0 0,2-1 0 0 0,0 0 0 0 0,1 0 0 0 0,0 0 0 0 0,0-1 0 0 0,3-1 0 0 0,6-3 0 0 0,27 3 0 0 0,-37 1 0 0 0,-2 2 0 0 0,0-1 0 0 0,0 1 0 0 0,0 0 0 0 0,0-1 0 0 0,0 1 0 0 0,0 0 0 0 0,0 0 0 0 0,-1 0 0 0 0,1 0 0 0 0,0 0 0 0 0,0 0 0 0 0,0 0 0 0 0,0 0 0 0 0,0 0 0 0 0,0 0 0 0 0,0 0 0 0 0,1 1 0 0 0,19-1 0 0 0,-4 0 0 0 0,7 8 0 0 0,-12-5 0 0 0,-11-2 0 0 0,1-1 0 0 0,-1 0 0 0 0,0 0 0 0 0,1 1 0 0 0,-1-1 0 0 0,0 1 0 0 0,0-1 0 0 0,1 1 0 0 0,-1 0 0 0 0,0-1 0 0 0,0 1 0 0 0,0 0 0 0 0,0 0 0 0 0,0 0 0 0 0,2 2 0 0 0,-1-2 0 0 0,0 1 0 0 0,0-1 0 0 0,0 0 0 0 0,1 0 0 0 0,-1 0 0 0 0,0 0 0 0 0,0 0 0 0 0,1 0 0 0 0,-1-1 0 0 0,1 1 0 0 0,-1-1 0 0 0,4 0 0 0 0,-4 1 0 0 0,0-1 0 0 0,-1 0 0 0 0,1 1 0 0 0,0-1 0 0 0,-1 1 0 0 0,1 0 0 0 0,-1 0 0 0 0,1 0 0 0 0,-1-1 0 0 0,1 1 0 0 0,-1 1 0 0 0,2 1 0 0 0,-1-2 0 0 0,0 1 0 0 0,0-1 0 0 0,0 0 0 0 0,-1 0 0 0 0,1 0 0 0 0,4 2 0 0 0,-3-3 0 0 0,9 6 0 0 0,-2 0 0 0 0,-7-3 0 0 0,1 0 0 0 0,1-1 0 0 0,7 4 0 0 0,-8-5 0 0 0,6 6 0 0 0,-3-2 0 0 0,-6-3 0 0 0,11 2 0 0 0,-8-3 0 0 0,-2-1 0 0 0,-1 0 0 0 0,0 1 0 0 0,1-1 0 0 0,-1 0 0 0 0,0 1 0 0 0,0 0 0 0 0,0-1 0 0 0,0 1 0 0 0,1 0 0 0 0,-1-1 0 0 0,1 3 0 0 0,3 0 0 0 0,-1 0 0 0 0,-1 1 0 0 0,0-1 0 0 0,1 1 0 0 0,-1 0 0 0 0,-1 0 0 0 0,1 0 0 0 0,2 6 0 0 0,7 12 0 0 0,-10-18 0 0 0,11 14 0 0 0,-11-16 0 0 0,-1 0 0 0 0,1 0 0 0 0,-1 0 0 0 0,0 0 0 0 0,1 0 0 0 0,-1 0 0 0 0,0 0 0 0 0,0 0 0 0 0,0 1 0 0 0,0-1 0 0 0,0 3 0 0 0,8 23 0 0 0,-6-18 0 0 0,1 0 0 0 0,2 14 0 0 0,-4-12 0 0 0,4 2 0 0 0,-4-10 0 0 0,2 10 0 0 0,8 25 0 0 0,-12-37 0 0 0,0-1 0 0 0,1 1 0 0 0,-1 0 0 0 0,0-1 0 0 0,0 1 0 0 0,1 0 0 0 0,-1-1 0 0 0,0 1 0 0 0,-1 0 0 0 0,1 3 0 0 0,0 3 0 0 0,3 12 0 0 0,-2-16 0 0 0,0 1 0 0 0,-1-1 0 0 0,1 1 0 0 0,-1-1 0 0 0,0 1 0 0 0,0 6 0 0 0,-1 13 0 0 0,1-18 7 0 0,0-4-1 0 0,0 0-1 0 0,0 0 0 0 0,0 0 0 0 0,0-1 0 0 0,0 1 0 0 0,0 0 0 0 0,-1 0 1 0 0,1 0-1 0 0,-1-1 0 0 0,0 3 0 0 0,-2 12-5 0 0,3-14 0 0 0,-7 13 0 0 0,5-12 0 0 0,2-2 0 0 0,-1-1 0 0 0,1 0 0 0 0,0 1 0 0 0,0-1 0 0 0,-1 0 0 0 0,1 1 0 0 0,0-1 0 0 0,0 0 0 0 0,0 1 0 0 0,-1-1 0 0 0,1 0 0 0 0,0 1 0 0 0,0-1 0 0 0,0 1 0 0 0,0-1 0 0 0,0 0 0 0 0,0 1 0 0 0,0-1 0 0 0,0 1 0 0 0,0-1 0 0 0,0 0 0 0 0,0 1 0 0 0,0-1 0 0 0,0 1 0 0 0,0 0 0 0 0,0-1 0 0 0,0 0 0 0 0,0 1 0 0 0,0-1 0 0 0,0 1 0 0 0,0-1 0 0 0,0 0 0 0 0,0 1 0 0 0,0-1 0 0 0,0 1 0 0 0,0-1 0 0 0,0 0 0 0 0,0 1 0 0 0,0-1 0 0 0,0 0 0 0 0,-1 1 0 0 0,1-1 0 0 0,0 0 0 0 0,0 1 0 0 0,0-1 0 0 0,-1 0 0 0 0,1 1 0 0 0,0-1 0 0 0,0 0 0 0 0,-1 1 0 0 0,-2 10 0 0 0,2-9 0 0 0,1 0 0 0 0,-1 1 0 0 0,1-1 0 0 0,-1 0 0 0 0,1 1 0 0 0,-3 3 0 0 0,-3 13 0 0 0,2-12-1 0 0,1 0-11 0 0,-1 0 0 0 0,1 0 0 0 0,0 0 1 0 0,-3 11-1 0 0,6-16 15 0 0,-1-1 1 0 0,1 1-1 0 0,-1 0 0 0 0,1-1 0 0 0,-1 1 1 0 0,1 0-1 0 0,-1-1 0 0 0,0 1 1 0 0,0-1-1 0 0,0 1 0 0 0,-1 1 0 0 0,0-1-6 0 0,0 1 0 0 0,1-1-1 0 0,-1 1 1 0 0,1-1-1 0 0,-1 1 1 0 0,1 0 0 0 0,0-1-1 0 0,0 1 1 0 0,1 0 0 0 0,-1 0-1 0 0,0 3 1 0 0,1-4 16 0 0,-3 6 16 0 0,-1 7-82 0 0,3-12 54 0 0,0-1 0 0 0,1 0-1 0 0,-1 0 1 0 0,0 1 0 0 0,-1-1 0 0 0,1 0-1 0 0,0 0 1 0 0,-1 0 0 0 0,1 0 0 0 0,-1-1-1 0 0,-2 4 1 0 0,4-5 1 0 0,-1 1 26 0 0,1-1-88 0 0,0 0-18 0 0,-2 2-10 0 0,1-2-6 0 0,1 0 6 0 0,0 0-67 0 0,0 0-33 0 0,0 0-4 0 0,0 0-19 0 0,0 0-78 0 0,0 0-36 0 0,0 0-10 0 0,0 0-116 0 0,0 0-479 0 0,0 0-206 0 0,0 0-968 0 0,0 0-3891 0 0,0 0-1660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4T14:05:39.757"/>
    </inkml:context>
    <inkml:brush xml:id="br0">
      <inkml:brushProperty name="width" value="0.05" units="cm"/>
      <inkml:brushProperty name="height" value="0.05" units="cm"/>
      <inkml:brushProperty name="color" value="#66CC00"/>
    </inkml:brush>
  </inkml:definitions>
  <inkml:trace contextRef="#ctx0" brushRef="#br0">61 0 12872 0 0,'0'0'289'0'0,"0"0"40"0"0,0 0 23 0 0,-1 1-36 0 0,-1 0-189 0 0,0 0 0 0 0,0 0 0 0 0,0 0 0 0 0,0 1 0 0 0,0-1 0 0 0,0 1 0 0 0,1-1 0 0 0,-3 4 0 0 0,0-1 724 0 0,3-4-200 0 0,-8 17 1644 0 0,-11 19-2216 0 0,18-29-1194 0 0,0 1-3365 0 0,-1 0-1366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651BEAE3-407B-4E46-B973-9682F532E9ED}" type="datetimeFigureOut">
              <a:rPr lang="sv-SE" smtClean="0"/>
              <a:t>2020-11-14</a:t>
            </a:fld>
            <a:endParaRPr lang="sv-SE"/>
          </a:p>
        </p:txBody>
      </p:sp>
      <p:sp>
        <p:nvSpPr>
          <p:cNvPr id="4" name="Platshållare för bildobjekt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F254E463-5927-47B6-BD30-13E9628E6D8C}" type="slidenum">
              <a:rPr lang="sv-SE" smtClean="0"/>
              <a:t>‹#›</a:t>
            </a:fld>
            <a:endParaRPr lang="sv-SE"/>
          </a:p>
        </p:txBody>
      </p:sp>
    </p:spTree>
    <p:extLst>
      <p:ext uri="{BB962C8B-B14F-4D97-AF65-F5344CB8AC3E}">
        <p14:creationId xmlns:p14="http://schemas.microsoft.com/office/powerpoint/2010/main" val="316992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1</a:t>
            </a:fld>
            <a:endParaRPr lang="sv-SE"/>
          </a:p>
        </p:txBody>
      </p:sp>
    </p:spTree>
    <p:extLst>
      <p:ext uri="{BB962C8B-B14F-4D97-AF65-F5344CB8AC3E}">
        <p14:creationId xmlns:p14="http://schemas.microsoft.com/office/powerpoint/2010/main" val="397289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10</a:t>
            </a:fld>
            <a:endParaRPr lang="sv-SE"/>
          </a:p>
        </p:txBody>
      </p:sp>
    </p:spTree>
    <p:extLst>
      <p:ext uri="{BB962C8B-B14F-4D97-AF65-F5344CB8AC3E}">
        <p14:creationId xmlns:p14="http://schemas.microsoft.com/office/powerpoint/2010/main" val="473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2</a:t>
            </a:fld>
            <a:endParaRPr lang="sv-SE"/>
          </a:p>
        </p:txBody>
      </p:sp>
    </p:spTree>
    <p:extLst>
      <p:ext uri="{BB962C8B-B14F-4D97-AF65-F5344CB8AC3E}">
        <p14:creationId xmlns:p14="http://schemas.microsoft.com/office/powerpoint/2010/main" val="411215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3</a:t>
            </a:fld>
            <a:endParaRPr lang="sv-SE"/>
          </a:p>
        </p:txBody>
      </p:sp>
    </p:spTree>
    <p:extLst>
      <p:ext uri="{BB962C8B-B14F-4D97-AF65-F5344CB8AC3E}">
        <p14:creationId xmlns:p14="http://schemas.microsoft.com/office/powerpoint/2010/main" val="359883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4</a:t>
            </a:fld>
            <a:endParaRPr lang="sv-SE"/>
          </a:p>
        </p:txBody>
      </p:sp>
    </p:spTree>
    <p:extLst>
      <p:ext uri="{BB962C8B-B14F-4D97-AF65-F5344CB8AC3E}">
        <p14:creationId xmlns:p14="http://schemas.microsoft.com/office/powerpoint/2010/main" val="97790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5</a:t>
            </a:fld>
            <a:endParaRPr lang="sv-SE"/>
          </a:p>
        </p:txBody>
      </p:sp>
    </p:spTree>
    <p:extLst>
      <p:ext uri="{BB962C8B-B14F-4D97-AF65-F5344CB8AC3E}">
        <p14:creationId xmlns:p14="http://schemas.microsoft.com/office/powerpoint/2010/main" val="335105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6</a:t>
            </a:fld>
            <a:endParaRPr lang="sv-SE"/>
          </a:p>
        </p:txBody>
      </p:sp>
    </p:spTree>
    <p:extLst>
      <p:ext uri="{BB962C8B-B14F-4D97-AF65-F5344CB8AC3E}">
        <p14:creationId xmlns:p14="http://schemas.microsoft.com/office/powerpoint/2010/main" val="33528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7</a:t>
            </a:fld>
            <a:endParaRPr lang="sv-SE"/>
          </a:p>
        </p:txBody>
      </p:sp>
    </p:spTree>
    <p:extLst>
      <p:ext uri="{BB962C8B-B14F-4D97-AF65-F5344CB8AC3E}">
        <p14:creationId xmlns:p14="http://schemas.microsoft.com/office/powerpoint/2010/main" val="418882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8</a:t>
            </a:fld>
            <a:endParaRPr lang="sv-SE"/>
          </a:p>
        </p:txBody>
      </p:sp>
    </p:spTree>
    <p:extLst>
      <p:ext uri="{BB962C8B-B14F-4D97-AF65-F5344CB8AC3E}">
        <p14:creationId xmlns:p14="http://schemas.microsoft.com/office/powerpoint/2010/main" val="263323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254E463-5927-47B6-BD30-13E9628E6D8C}" type="slidenum">
              <a:rPr lang="sv-SE" smtClean="0"/>
              <a:t>9</a:t>
            </a:fld>
            <a:endParaRPr lang="sv-SE"/>
          </a:p>
        </p:txBody>
      </p:sp>
    </p:spTree>
    <p:extLst>
      <p:ext uri="{BB962C8B-B14F-4D97-AF65-F5344CB8AC3E}">
        <p14:creationId xmlns:p14="http://schemas.microsoft.com/office/powerpoint/2010/main" val="254897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E462267-1518-48C9-A3E2-8DB8254DA4C2}" type="datetimeFigureOut">
              <a:rPr lang="sv-SE" smtClean="0"/>
              <a:t>2020-11-14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195055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E462267-1518-48C9-A3E2-8DB8254DA4C2}" type="datetimeFigureOut">
              <a:rPr lang="sv-SE" smtClean="0"/>
              <a:t>2020-11-14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98146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E462267-1518-48C9-A3E2-8DB8254DA4C2}" type="datetimeFigureOut">
              <a:rPr lang="sv-SE" smtClean="0"/>
              <a:t>2020-11-14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589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E462267-1518-48C9-A3E2-8DB8254DA4C2}" type="datetimeFigureOut">
              <a:rPr lang="sv-SE" smtClean="0"/>
              <a:t>2020-11-14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36699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E462267-1518-48C9-A3E2-8DB8254DA4C2}" type="datetimeFigureOut">
              <a:rPr lang="sv-SE" smtClean="0"/>
              <a:t>2020-11-14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90749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E462267-1518-48C9-A3E2-8DB8254DA4C2}" type="datetimeFigureOut">
              <a:rPr lang="sv-SE" smtClean="0"/>
              <a:t>2020-11-14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10867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E462267-1518-48C9-A3E2-8DB8254DA4C2}" type="datetimeFigureOut">
              <a:rPr lang="sv-SE" smtClean="0"/>
              <a:t>2020-11-14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182312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E462267-1518-48C9-A3E2-8DB8254DA4C2}" type="datetimeFigureOut">
              <a:rPr lang="sv-SE" smtClean="0"/>
              <a:t>2020-11-14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316004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E462267-1518-48C9-A3E2-8DB8254DA4C2}" type="datetimeFigureOut">
              <a:rPr lang="sv-SE" smtClean="0"/>
              <a:t>2020-11-14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237237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E462267-1518-48C9-A3E2-8DB8254DA4C2}" type="datetimeFigureOut">
              <a:rPr lang="sv-SE" smtClean="0"/>
              <a:t>2020-11-14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279437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E462267-1518-48C9-A3E2-8DB8254DA4C2}" type="datetimeFigureOut">
              <a:rPr lang="sv-SE" smtClean="0"/>
              <a:t>2020-11-14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6EBD9F-2D31-40B4-8334-EB9A64E2FF4E}" type="slidenum">
              <a:rPr lang="sv-SE" smtClean="0"/>
              <a:t>‹#›</a:t>
            </a:fld>
            <a:endParaRPr lang="sv-SE"/>
          </a:p>
        </p:txBody>
      </p:sp>
    </p:spTree>
    <p:extLst>
      <p:ext uri="{BB962C8B-B14F-4D97-AF65-F5344CB8AC3E}">
        <p14:creationId xmlns:p14="http://schemas.microsoft.com/office/powerpoint/2010/main" val="378891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62267-1518-48C9-A3E2-8DB8254DA4C2}" type="datetimeFigureOut">
              <a:rPr lang="sv-SE" smtClean="0"/>
              <a:t>2020-11-14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EBD9F-2D31-40B4-8334-EB9A64E2FF4E}" type="slidenum">
              <a:rPr lang="sv-SE" smtClean="0"/>
              <a:t>‹#›</a:t>
            </a:fld>
            <a:endParaRPr lang="sv-SE"/>
          </a:p>
        </p:txBody>
      </p:sp>
    </p:spTree>
    <p:extLst>
      <p:ext uri="{BB962C8B-B14F-4D97-AF65-F5344CB8AC3E}">
        <p14:creationId xmlns:p14="http://schemas.microsoft.com/office/powerpoint/2010/main" val="90003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5.xml"/><Relationship Id="rId26" Type="http://schemas.openxmlformats.org/officeDocument/2006/relationships/customXml" Target="../ink/ink9.xml"/><Relationship Id="rId39" Type="http://schemas.openxmlformats.org/officeDocument/2006/relationships/image" Target="../media/image19.png"/><Relationship Id="rId21" Type="http://schemas.openxmlformats.org/officeDocument/2006/relationships/image" Target="../media/image10.png"/><Relationship Id="rId34" Type="http://schemas.openxmlformats.org/officeDocument/2006/relationships/customXml" Target="../ink/ink13.xml"/><Relationship Id="rId42" Type="http://schemas.openxmlformats.org/officeDocument/2006/relationships/customXml" Target="../ink/ink17.xml"/><Relationship Id="rId47" Type="http://schemas.openxmlformats.org/officeDocument/2006/relationships/image" Target="../media/image23.png"/><Relationship Id="rId50" Type="http://schemas.openxmlformats.org/officeDocument/2006/relationships/customXml" Target="../ink/ink21.xml"/><Relationship Id="rId55" Type="http://schemas.openxmlformats.org/officeDocument/2006/relationships/image" Target="../media/image27.png"/><Relationship Id="rId7" Type="http://schemas.openxmlformats.org/officeDocument/2006/relationships/hyperlink" Target="https://bandyburken.se/" TargetMode="External"/><Relationship Id="rId2" Type="http://schemas.openxmlformats.org/officeDocument/2006/relationships/notesSlide" Target="../notesSlides/notesSlide1.xml"/><Relationship Id="rId16" Type="http://schemas.openxmlformats.org/officeDocument/2006/relationships/customXml" Target="../ink/ink4.xml"/><Relationship Id="rId29" Type="http://schemas.openxmlformats.org/officeDocument/2006/relationships/image" Target="../media/image14.png"/><Relationship Id="rId11" Type="http://schemas.openxmlformats.org/officeDocument/2006/relationships/image" Target="../media/image5.png"/><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18.png"/><Relationship Id="rId40" Type="http://schemas.openxmlformats.org/officeDocument/2006/relationships/customXml" Target="../ink/ink16.xml"/><Relationship Id="rId45" Type="http://schemas.openxmlformats.org/officeDocument/2006/relationships/image" Target="../media/image22.png"/><Relationship Id="rId53" Type="http://schemas.openxmlformats.org/officeDocument/2006/relationships/image" Target="../media/image26.png"/><Relationship Id="rId5" Type="http://schemas.openxmlformats.org/officeDocument/2006/relationships/image" Target="../media/image3.tmp"/><Relationship Id="rId19"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13.png"/><Relationship Id="rId30" Type="http://schemas.openxmlformats.org/officeDocument/2006/relationships/customXml" Target="../ink/ink11.xml"/><Relationship Id="rId35" Type="http://schemas.openxmlformats.org/officeDocument/2006/relationships/image" Target="../media/image17.png"/><Relationship Id="rId43" Type="http://schemas.openxmlformats.org/officeDocument/2006/relationships/image" Target="../media/image21.png"/><Relationship Id="rId48" Type="http://schemas.openxmlformats.org/officeDocument/2006/relationships/customXml" Target="../ink/ink20.xml"/><Relationship Id="rId56" Type="http://schemas.openxmlformats.org/officeDocument/2006/relationships/customXml" Target="../ink/ink24.xml"/><Relationship Id="rId8" Type="http://schemas.openxmlformats.org/officeDocument/2006/relationships/hyperlink" Target="http://www.laget.se/VSKBANDYF07/Document/Download/899197/5606428" TargetMode="External"/><Relationship Id="rId51" Type="http://schemas.openxmlformats.org/officeDocument/2006/relationships/image" Target="../media/image25.png"/><Relationship Id="rId3" Type="http://schemas.openxmlformats.org/officeDocument/2006/relationships/image" Target="../media/image1.jpeg"/><Relationship Id="rId12" Type="http://schemas.openxmlformats.org/officeDocument/2006/relationships/customXml" Target="../ink/ink2.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5.xml"/><Relationship Id="rId46" Type="http://schemas.openxmlformats.org/officeDocument/2006/relationships/customXml" Target="../ink/ink19.xml"/><Relationship Id="rId20" Type="http://schemas.openxmlformats.org/officeDocument/2006/relationships/customXml" Target="../ink/ink6.xml"/><Relationship Id="rId41" Type="http://schemas.openxmlformats.org/officeDocument/2006/relationships/image" Target="../media/image20.png"/><Relationship Id="rId54" Type="http://schemas.openxmlformats.org/officeDocument/2006/relationships/customXml" Target="../ink/ink23.xml"/><Relationship Id="rId1" Type="http://schemas.openxmlformats.org/officeDocument/2006/relationships/slideLayout" Target="../slideLayouts/slideLayout1.xml"/><Relationship Id="rId6" Type="http://schemas.openxmlformats.org/officeDocument/2006/relationships/chart" Target="../charts/chart1.xm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0.xml"/><Relationship Id="rId36" Type="http://schemas.openxmlformats.org/officeDocument/2006/relationships/customXml" Target="../ink/ink14.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1.xml"/><Relationship Id="rId31" Type="http://schemas.openxmlformats.org/officeDocument/2006/relationships/image" Target="../media/image15.png"/><Relationship Id="rId44" Type="http://schemas.openxmlformats.org/officeDocument/2006/relationships/customXml" Target="../ink/ink18.xml"/><Relationship Id="rId52" Type="http://schemas.openxmlformats.org/officeDocument/2006/relationships/customXml" Target="../ink/ink22.xml"/></Relationships>
</file>

<file path=ppt/slides/_rels/slide10.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3.jpeg"/></Relationships>
</file>

<file path=ppt/slides/_rels/slide2.xml.rels><?xml version="1.0" encoding="UTF-8" standalone="yes"?>
<Relationships xmlns="http://schemas.openxmlformats.org/package/2006/relationships"><Relationship Id="rId117" Type="http://schemas.openxmlformats.org/officeDocument/2006/relationships/image" Target="../media/image4.png"/><Relationship Id="rId21" Type="http://schemas.openxmlformats.org/officeDocument/2006/relationships/customXml" Target="../ink/ink33.xml"/><Relationship Id="rId42" Type="http://schemas.openxmlformats.org/officeDocument/2006/relationships/image" Target="../media/image47.png"/><Relationship Id="rId63" Type="http://schemas.openxmlformats.org/officeDocument/2006/relationships/customXml" Target="../ink/ink54.xml"/><Relationship Id="rId84" Type="http://schemas.openxmlformats.org/officeDocument/2006/relationships/image" Target="../media/image68.png"/><Relationship Id="rId138" Type="http://schemas.openxmlformats.org/officeDocument/2006/relationships/customXml" Target="../ink/ink91.xml"/><Relationship Id="rId159" Type="http://schemas.openxmlformats.org/officeDocument/2006/relationships/image" Target="../media/image105.png"/><Relationship Id="rId170" Type="http://schemas.openxmlformats.org/officeDocument/2006/relationships/customXml" Target="../ink/ink107.xml"/><Relationship Id="rId191" Type="http://schemas.openxmlformats.org/officeDocument/2006/relationships/image" Target="../media/image121.png"/><Relationship Id="rId107" Type="http://schemas.openxmlformats.org/officeDocument/2006/relationships/customXml" Target="../ink/ink76.xml"/><Relationship Id="rId11" Type="http://schemas.openxmlformats.org/officeDocument/2006/relationships/customXml" Target="../ink/ink28.xml"/><Relationship Id="rId32" Type="http://schemas.openxmlformats.org/officeDocument/2006/relationships/image" Target="../media/image42.png"/><Relationship Id="rId53" Type="http://schemas.openxmlformats.org/officeDocument/2006/relationships/customXml" Target="../ink/ink49.xml"/><Relationship Id="rId74" Type="http://schemas.openxmlformats.org/officeDocument/2006/relationships/image" Target="../media/image63.png"/><Relationship Id="rId128" Type="http://schemas.openxmlformats.org/officeDocument/2006/relationships/customXml" Target="../ink/ink86.xml"/><Relationship Id="rId149" Type="http://schemas.openxmlformats.org/officeDocument/2006/relationships/image" Target="../media/image100.png"/><Relationship Id="rId5" Type="http://schemas.openxmlformats.org/officeDocument/2006/relationships/customXml" Target="../ink/ink25.xml"/><Relationship Id="rId95" Type="http://schemas.openxmlformats.org/officeDocument/2006/relationships/customXml" Target="../ink/ink70.xml"/><Relationship Id="rId160" Type="http://schemas.openxmlformats.org/officeDocument/2006/relationships/customXml" Target="../ink/ink102.xml"/><Relationship Id="rId181" Type="http://schemas.openxmlformats.org/officeDocument/2006/relationships/image" Target="../media/image116.png"/><Relationship Id="rId22" Type="http://schemas.openxmlformats.org/officeDocument/2006/relationships/image" Target="../media/image37.png"/><Relationship Id="rId43" Type="http://schemas.openxmlformats.org/officeDocument/2006/relationships/customXml" Target="../ink/ink44.xml"/><Relationship Id="rId64" Type="http://schemas.openxmlformats.org/officeDocument/2006/relationships/image" Target="../media/image58.png"/><Relationship Id="rId118" Type="http://schemas.openxmlformats.org/officeDocument/2006/relationships/customXml" Target="../ink/ink81.xml"/><Relationship Id="rId139" Type="http://schemas.openxmlformats.org/officeDocument/2006/relationships/image" Target="../media/image95.png"/><Relationship Id="rId85" Type="http://schemas.openxmlformats.org/officeDocument/2006/relationships/customXml" Target="../ink/ink65.xml"/><Relationship Id="rId150" Type="http://schemas.openxmlformats.org/officeDocument/2006/relationships/customXml" Target="../ink/ink97.xml"/><Relationship Id="rId171" Type="http://schemas.openxmlformats.org/officeDocument/2006/relationships/image" Target="../media/image111.png"/><Relationship Id="rId192" Type="http://schemas.openxmlformats.org/officeDocument/2006/relationships/customXml" Target="../ink/ink118.xml"/><Relationship Id="rId12" Type="http://schemas.openxmlformats.org/officeDocument/2006/relationships/image" Target="../media/image32.png"/><Relationship Id="rId33" Type="http://schemas.openxmlformats.org/officeDocument/2006/relationships/customXml" Target="../ink/ink39.xml"/><Relationship Id="rId108" Type="http://schemas.openxmlformats.org/officeDocument/2006/relationships/image" Target="../media/image80.png"/><Relationship Id="rId129" Type="http://schemas.openxmlformats.org/officeDocument/2006/relationships/image" Target="../media/image90.png"/><Relationship Id="rId54" Type="http://schemas.openxmlformats.org/officeDocument/2006/relationships/image" Target="../media/image53.png"/><Relationship Id="rId75" Type="http://schemas.openxmlformats.org/officeDocument/2006/relationships/customXml" Target="../ink/ink60.xml"/><Relationship Id="rId96" Type="http://schemas.openxmlformats.org/officeDocument/2006/relationships/image" Target="../media/image74.png"/><Relationship Id="rId140" Type="http://schemas.openxmlformats.org/officeDocument/2006/relationships/customXml" Target="../ink/ink92.xml"/><Relationship Id="rId161" Type="http://schemas.openxmlformats.org/officeDocument/2006/relationships/image" Target="../media/image106.png"/><Relationship Id="rId182" Type="http://schemas.openxmlformats.org/officeDocument/2006/relationships/customXml" Target="../ink/ink113.xml"/><Relationship Id="rId6" Type="http://schemas.openxmlformats.org/officeDocument/2006/relationships/image" Target="../media/image29.png"/><Relationship Id="rId23" Type="http://schemas.openxmlformats.org/officeDocument/2006/relationships/customXml" Target="../ink/ink34.xml"/><Relationship Id="rId119" Type="http://schemas.openxmlformats.org/officeDocument/2006/relationships/image" Target="../media/image85.png"/><Relationship Id="rId44" Type="http://schemas.openxmlformats.org/officeDocument/2006/relationships/image" Target="../media/image48.png"/><Relationship Id="rId65" Type="http://schemas.openxmlformats.org/officeDocument/2006/relationships/customXml" Target="../ink/ink55.xml"/><Relationship Id="rId86" Type="http://schemas.openxmlformats.org/officeDocument/2006/relationships/image" Target="../media/image69.png"/><Relationship Id="rId130" Type="http://schemas.openxmlformats.org/officeDocument/2006/relationships/customXml" Target="../ink/ink87.xml"/><Relationship Id="rId151" Type="http://schemas.openxmlformats.org/officeDocument/2006/relationships/image" Target="../media/image101.png"/><Relationship Id="rId172" Type="http://schemas.openxmlformats.org/officeDocument/2006/relationships/customXml" Target="../ink/ink108.xml"/><Relationship Id="rId193" Type="http://schemas.openxmlformats.org/officeDocument/2006/relationships/image" Target="../media/image122.png"/><Relationship Id="rId13" Type="http://schemas.openxmlformats.org/officeDocument/2006/relationships/customXml" Target="../ink/ink29.xml"/><Relationship Id="rId109" Type="http://schemas.openxmlformats.org/officeDocument/2006/relationships/customXml" Target="../ink/ink77.xml"/><Relationship Id="rId34" Type="http://schemas.openxmlformats.org/officeDocument/2006/relationships/image" Target="../media/image43.png"/><Relationship Id="rId50" Type="http://schemas.openxmlformats.org/officeDocument/2006/relationships/image" Target="../media/image51.png"/><Relationship Id="rId55" Type="http://schemas.openxmlformats.org/officeDocument/2006/relationships/customXml" Target="../ink/ink50.xml"/><Relationship Id="rId76" Type="http://schemas.openxmlformats.org/officeDocument/2006/relationships/image" Target="../media/image64.png"/><Relationship Id="rId97" Type="http://schemas.openxmlformats.org/officeDocument/2006/relationships/customXml" Target="../ink/ink71.xml"/><Relationship Id="rId104" Type="http://schemas.openxmlformats.org/officeDocument/2006/relationships/image" Target="../media/image78.png"/><Relationship Id="rId120" Type="http://schemas.openxmlformats.org/officeDocument/2006/relationships/customXml" Target="../ink/ink82.xml"/><Relationship Id="rId125" Type="http://schemas.openxmlformats.org/officeDocument/2006/relationships/image" Target="../media/image88.png"/><Relationship Id="rId141" Type="http://schemas.openxmlformats.org/officeDocument/2006/relationships/image" Target="../media/image96.png"/><Relationship Id="rId146" Type="http://schemas.openxmlformats.org/officeDocument/2006/relationships/customXml" Target="../ink/ink95.xml"/><Relationship Id="rId167" Type="http://schemas.openxmlformats.org/officeDocument/2006/relationships/image" Target="../media/image109.png"/><Relationship Id="rId188" Type="http://schemas.openxmlformats.org/officeDocument/2006/relationships/customXml" Target="../ink/ink116.xml"/><Relationship Id="rId7" Type="http://schemas.openxmlformats.org/officeDocument/2006/relationships/customXml" Target="../ink/ink26.xml"/><Relationship Id="rId71" Type="http://schemas.openxmlformats.org/officeDocument/2006/relationships/customXml" Target="../ink/ink58.xml"/><Relationship Id="rId92" Type="http://schemas.openxmlformats.org/officeDocument/2006/relationships/image" Target="../media/image72.png"/><Relationship Id="rId162" Type="http://schemas.openxmlformats.org/officeDocument/2006/relationships/customXml" Target="../ink/ink103.xml"/><Relationship Id="rId183" Type="http://schemas.openxmlformats.org/officeDocument/2006/relationships/image" Target="../media/image117.png"/><Relationship Id="rId2" Type="http://schemas.openxmlformats.org/officeDocument/2006/relationships/notesSlide" Target="../notesSlides/notesSlide2.xml"/><Relationship Id="rId29" Type="http://schemas.openxmlformats.org/officeDocument/2006/relationships/customXml" Target="../ink/ink37.xml"/><Relationship Id="rId24" Type="http://schemas.openxmlformats.org/officeDocument/2006/relationships/image" Target="../media/image38.png"/><Relationship Id="rId40" Type="http://schemas.openxmlformats.org/officeDocument/2006/relationships/image" Target="../media/image46.png"/><Relationship Id="rId45" Type="http://schemas.openxmlformats.org/officeDocument/2006/relationships/customXml" Target="../ink/ink45.xml"/><Relationship Id="rId66" Type="http://schemas.openxmlformats.org/officeDocument/2006/relationships/image" Target="../media/image59.png"/><Relationship Id="rId87" Type="http://schemas.openxmlformats.org/officeDocument/2006/relationships/customXml" Target="../ink/ink66.xml"/><Relationship Id="rId110" Type="http://schemas.openxmlformats.org/officeDocument/2006/relationships/image" Target="../media/image81.png"/><Relationship Id="rId115" Type="http://schemas.openxmlformats.org/officeDocument/2006/relationships/customXml" Target="../ink/ink80.xml"/><Relationship Id="rId131" Type="http://schemas.openxmlformats.org/officeDocument/2006/relationships/image" Target="../media/image91.png"/><Relationship Id="rId136" Type="http://schemas.openxmlformats.org/officeDocument/2006/relationships/customXml" Target="../ink/ink90.xml"/><Relationship Id="rId157" Type="http://schemas.openxmlformats.org/officeDocument/2006/relationships/image" Target="../media/image104.png"/><Relationship Id="rId178" Type="http://schemas.openxmlformats.org/officeDocument/2006/relationships/customXml" Target="../ink/ink111.xml"/><Relationship Id="rId61" Type="http://schemas.openxmlformats.org/officeDocument/2006/relationships/customXml" Target="../ink/ink53.xml"/><Relationship Id="rId82" Type="http://schemas.openxmlformats.org/officeDocument/2006/relationships/image" Target="../media/image67.png"/><Relationship Id="rId152" Type="http://schemas.openxmlformats.org/officeDocument/2006/relationships/customXml" Target="../ink/ink98.xml"/><Relationship Id="rId173" Type="http://schemas.openxmlformats.org/officeDocument/2006/relationships/image" Target="../media/image112.png"/><Relationship Id="rId194" Type="http://schemas.openxmlformats.org/officeDocument/2006/relationships/customXml" Target="../ink/ink119.xml"/><Relationship Id="rId19" Type="http://schemas.openxmlformats.org/officeDocument/2006/relationships/customXml" Target="../ink/ink32.xml"/><Relationship Id="rId14" Type="http://schemas.openxmlformats.org/officeDocument/2006/relationships/image" Target="../media/image33.png"/><Relationship Id="rId30" Type="http://schemas.openxmlformats.org/officeDocument/2006/relationships/image" Target="../media/image41.png"/><Relationship Id="rId35" Type="http://schemas.openxmlformats.org/officeDocument/2006/relationships/customXml" Target="../ink/ink40.xml"/><Relationship Id="rId56" Type="http://schemas.openxmlformats.org/officeDocument/2006/relationships/image" Target="../media/image54.png"/><Relationship Id="rId77" Type="http://schemas.openxmlformats.org/officeDocument/2006/relationships/customXml" Target="../ink/ink61.xml"/><Relationship Id="rId100" Type="http://schemas.openxmlformats.org/officeDocument/2006/relationships/image" Target="../media/image76.png"/><Relationship Id="rId105" Type="http://schemas.openxmlformats.org/officeDocument/2006/relationships/customXml" Target="../ink/ink75.xml"/><Relationship Id="rId126" Type="http://schemas.openxmlformats.org/officeDocument/2006/relationships/customXml" Target="../ink/ink85.xml"/><Relationship Id="rId147" Type="http://schemas.openxmlformats.org/officeDocument/2006/relationships/image" Target="../media/image99.png"/><Relationship Id="rId168" Type="http://schemas.openxmlformats.org/officeDocument/2006/relationships/customXml" Target="../ink/ink106.xml"/><Relationship Id="rId8" Type="http://schemas.openxmlformats.org/officeDocument/2006/relationships/image" Target="../media/image30.png"/><Relationship Id="rId51" Type="http://schemas.openxmlformats.org/officeDocument/2006/relationships/customXml" Target="../ink/ink48.xml"/><Relationship Id="rId72" Type="http://schemas.openxmlformats.org/officeDocument/2006/relationships/image" Target="../media/image62.png"/><Relationship Id="rId93" Type="http://schemas.openxmlformats.org/officeDocument/2006/relationships/customXml" Target="../ink/ink69.xml"/><Relationship Id="rId98" Type="http://schemas.openxmlformats.org/officeDocument/2006/relationships/image" Target="../media/image75.png"/><Relationship Id="rId121" Type="http://schemas.openxmlformats.org/officeDocument/2006/relationships/image" Target="../media/image86.png"/><Relationship Id="rId142" Type="http://schemas.openxmlformats.org/officeDocument/2006/relationships/customXml" Target="../ink/ink93.xml"/><Relationship Id="rId163" Type="http://schemas.openxmlformats.org/officeDocument/2006/relationships/image" Target="../media/image107.png"/><Relationship Id="rId184" Type="http://schemas.openxmlformats.org/officeDocument/2006/relationships/customXml" Target="../ink/ink114.xml"/><Relationship Id="rId189" Type="http://schemas.openxmlformats.org/officeDocument/2006/relationships/image" Target="../media/image120.png"/><Relationship Id="rId3" Type="http://schemas.openxmlformats.org/officeDocument/2006/relationships/image" Target="../media/image1.jpeg"/><Relationship Id="rId25" Type="http://schemas.openxmlformats.org/officeDocument/2006/relationships/customXml" Target="../ink/ink35.xml"/><Relationship Id="rId46" Type="http://schemas.openxmlformats.org/officeDocument/2006/relationships/image" Target="../media/image49.png"/><Relationship Id="rId67" Type="http://schemas.openxmlformats.org/officeDocument/2006/relationships/customXml" Target="../ink/ink56.xml"/><Relationship Id="rId116" Type="http://schemas.openxmlformats.org/officeDocument/2006/relationships/image" Target="../media/image84.png"/><Relationship Id="rId137" Type="http://schemas.openxmlformats.org/officeDocument/2006/relationships/image" Target="../media/image94.png"/><Relationship Id="rId158" Type="http://schemas.openxmlformats.org/officeDocument/2006/relationships/customXml" Target="../ink/ink101.xml"/><Relationship Id="rId20" Type="http://schemas.openxmlformats.org/officeDocument/2006/relationships/image" Target="../media/image36.png"/><Relationship Id="rId41" Type="http://schemas.openxmlformats.org/officeDocument/2006/relationships/customXml" Target="../ink/ink43.xml"/><Relationship Id="rId62" Type="http://schemas.openxmlformats.org/officeDocument/2006/relationships/image" Target="../media/image57.png"/><Relationship Id="rId83" Type="http://schemas.openxmlformats.org/officeDocument/2006/relationships/customXml" Target="../ink/ink64.xml"/><Relationship Id="rId88" Type="http://schemas.openxmlformats.org/officeDocument/2006/relationships/image" Target="../media/image70.png"/><Relationship Id="rId111" Type="http://schemas.openxmlformats.org/officeDocument/2006/relationships/customXml" Target="../ink/ink78.xml"/><Relationship Id="rId132" Type="http://schemas.openxmlformats.org/officeDocument/2006/relationships/customXml" Target="../ink/ink88.xml"/><Relationship Id="rId153" Type="http://schemas.openxmlformats.org/officeDocument/2006/relationships/image" Target="../media/image102.png"/><Relationship Id="rId174" Type="http://schemas.openxmlformats.org/officeDocument/2006/relationships/customXml" Target="../ink/ink109.xml"/><Relationship Id="rId179" Type="http://schemas.openxmlformats.org/officeDocument/2006/relationships/image" Target="../media/image115.png"/><Relationship Id="rId195" Type="http://schemas.openxmlformats.org/officeDocument/2006/relationships/image" Target="../media/image123.png"/><Relationship Id="rId190" Type="http://schemas.openxmlformats.org/officeDocument/2006/relationships/customXml" Target="../ink/ink117.xml"/><Relationship Id="rId15" Type="http://schemas.openxmlformats.org/officeDocument/2006/relationships/customXml" Target="../ink/ink30.xml"/><Relationship Id="rId36" Type="http://schemas.openxmlformats.org/officeDocument/2006/relationships/image" Target="../media/image44.png"/><Relationship Id="rId57" Type="http://schemas.openxmlformats.org/officeDocument/2006/relationships/customXml" Target="../ink/ink51.xml"/><Relationship Id="rId106" Type="http://schemas.openxmlformats.org/officeDocument/2006/relationships/image" Target="../media/image79.png"/><Relationship Id="rId127" Type="http://schemas.openxmlformats.org/officeDocument/2006/relationships/image" Target="../media/image89.png"/><Relationship Id="rId10" Type="http://schemas.openxmlformats.org/officeDocument/2006/relationships/image" Target="../media/image31.png"/><Relationship Id="rId31" Type="http://schemas.openxmlformats.org/officeDocument/2006/relationships/customXml" Target="../ink/ink38.xml"/><Relationship Id="rId52" Type="http://schemas.openxmlformats.org/officeDocument/2006/relationships/image" Target="../media/image52.png"/><Relationship Id="rId73" Type="http://schemas.openxmlformats.org/officeDocument/2006/relationships/customXml" Target="../ink/ink59.xml"/><Relationship Id="rId78" Type="http://schemas.openxmlformats.org/officeDocument/2006/relationships/image" Target="../media/image65.png"/><Relationship Id="rId94" Type="http://schemas.openxmlformats.org/officeDocument/2006/relationships/image" Target="../media/image73.png"/><Relationship Id="rId99" Type="http://schemas.openxmlformats.org/officeDocument/2006/relationships/customXml" Target="../ink/ink72.xml"/><Relationship Id="rId101" Type="http://schemas.openxmlformats.org/officeDocument/2006/relationships/customXml" Target="../ink/ink73.xml"/><Relationship Id="rId122" Type="http://schemas.openxmlformats.org/officeDocument/2006/relationships/customXml" Target="../ink/ink83.xml"/><Relationship Id="rId143" Type="http://schemas.openxmlformats.org/officeDocument/2006/relationships/image" Target="../media/image97.png"/><Relationship Id="rId148" Type="http://schemas.openxmlformats.org/officeDocument/2006/relationships/customXml" Target="../ink/ink96.xml"/><Relationship Id="rId164" Type="http://schemas.openxmlformats.org/officeDocument/2006/relationships/customXml" Target="../ink/ink104.xml"/><Relationship Id="rId169" Type="http://schemas.openxmlformats.org/officeDocument/2006/relationships/image" Target="../media/image110.png"/><Relationship Id="rId185" Type="http://schemas.openxmlformats.org/officeDocument/2006/relationships/image" Target="../media/image118.png"/><Relationship Id="rId4" Type="http://schemas.openxmlformats.org/officeDocument/2006/relationships/image" Target="../media/image2.png"/><Relationship Id="rId9" Type="http://schemas.openxmlformats.org/officeDocument/2006/relationships/customXml" Target="../ink/ink27.xml"/><Relationship Id="rId180" Type="http://schemas.openxmlformats.org/officeDocument/2006/relationships/customXml" Target="../ink/ink112.xml"/><Relationship Id="rId26" Type="http://schemas.openxmlformats.org/officeDocument/2006/relationships/image" Target="../media/image39.png"/><Relationship Id="rId47" Type="http://schemas.openxmlformats.org/officeDocument/2006/relationships/customXml" Target="../ink/ink46.xml"/><Relationship Id="rId68" Type="http://schemas.openxmlformats.org/officeDocument/2006/relationships/image" Target="../media/image60.png"/><Relationship Id="rId89" Type="http://schemas.openxmlformats.org/officeDocument/2006/relationships/customXml" Target="../ink/ink67.xml"/><Relationship Id="rId112" Type="http://schemas.openxmlformats.org/officeDocument/2006/relationships/image" Target="../media/image82.png"/><Relationship Id="rId133" Type="http://schemas.openxmlformats.org/officeDocument/2006/relationships/image" Target="../media/image92.png"/><Relationship Id="rId154" Type="http://schemas.openxmlformats.org/officeDocument/2006/relationships/customXml" Target="../ink/ink99.xml"/><Relationship Id="rId175" Type="http://schemas.openxmlformats.org/officeDocument/2006/relationships/image" Target="../media/image113.png"/><Relationship Id="rId16" Type="http://schemas.openxmlformats.org/officeDocument/2006/relationships/image" Target="../media/image34.png"/><Relationship Id="rId37" Type="http://schemas.openxmlformats.org/officeDocument/2006/relationships/customXml" Target="../ink/ink41.xml"/><Relationship Id="rId58" Type="http://schemas.openxmlformats.org/officeDocument/2006/relationships/image" Target="../media/image55.png"/><Relationship Id="rId79" Type="http://schemas.openxmlformats.org/officeDocument/2006/relationships/customXml" Target="../ink/ink62.xml"/><Relationship Id="rId102" Type="http://schemas.openxmlformats.org/officeDocument/2006/relationships/image" Target="../media/image77.png"/><Relationship Id="rId123" Type="http://schemas.openxmlformats.org/officeDocument/2006/relationships/image" Target="../media/image87.png"/><Relationship Id="rId144" Type="http://schemas.openxmlformats.org/officeDocument/2006/relationships/customXml" Target="../ink/ink94.xml"/><Relationship Id="rId90" Type="http://schemas.openxmlformats.org/officeDocument/2006/relationships/image" Target="../media/image71.png"/><Relationship Id="rId165" Type="http://schemas.openxmlformats.org/officeDocument/2006/relationships/image" Target="../media/image108.png"/><Relationship Id="rId186" Type="http://schemas.openxmlformats.org/officeDocument/2006/relationships/customXml" Target="../ink/ink115.xml"/><Relationship Id="rId27" Type="http://schemas.openxmlformats.org/officeDocument/2006/relationships/customXml" Target="../ink/ink36.xml"/><Relationship Id="rId48" Type="http://schemas.openxmlformats.org/officeDocument/2006/relationships/image" Target="../media/image50.png"/><Relationship Id="rId69" Type="http://schemas.openxmlformats.org/officeDocument/2006/relationships/customXml" Target="../ink/ink57.xml"/><Relationship Id="rId113" Type="http://schemas.openxmlformats.org/officeDocument/2006/relationships/customXml" Target="../ink/ink79.xml"/><Relationship Id="rId134" Type="http://schemas.openxmlformats.org/officeDocument/2006/relationships/customXml" Target="../ink/ink89.xml"/><Relationship Id="rId80" Type="http://schemas.openxmlformats.org/officeDocument/2006/relationships/image" Target="../media/image66.png"/><Relationship Id="rId155" Type="http://schemas.openxmlformats.org/officeDocument/2006/relationships/image" Target="../media/image103.png"/><Relationship Id="rId176" Type="http://schemas.openxmlformats.org/officeDocument/2006/relationships/customXml" Target="../ink/ink110.xml"/><Relationship Id="rId17" Type="http://schemas.openxmlformats.org/officeDocument/2006/relationships/customXml" Target="../ink/ink31.xml"/><Relationship Id="rId38" Type="http://schemas.openxmlformats.org/officeDocument/2006/relationships/image" Target="../media/image45.png"/><Relationship Id="rId59" Type="http://schemas.openxmlformats.org/officeDocument/2006/relationships/customXml" Target="../ink/ink52.xml"/><Relationship Id="rId103" Type="http://schemas.openxmlformats.org/officeDocument/2006/relationships/customXml" Target="../ink/ink74.xml"/><Relationship Id="rId124" Type="http://schemas.openxmlformats.org/officeDocument/2006/relationships/customXml" Target="../ink/ink84.xml"/><Relationship Id="rId70" Type="http://schemas.openxmlformats.org/officeDocument/2006/relationships/image" Target="../media/image61.png"/><Relationship Id="rId91" Type="http://schemas.openxmlformats.org/officeDocument/2006/relationships/customXml" Target="../ink/ink68.xml"/><Relationship Id="rId145" Type="http://schemas.openxmlformats.org/officeDocument/2006/relationships/image" Target="../media/image98.png"/><Relationship Id="rId166" Type="http://schemas.openxmlformats.org/officeDocument/2006/relationships/customXml" Target="../ink/ink105.xml"/><Relationship Id="rId187" Type="http://schemas.openxmlformats.org/officeDocument/2006/relationships/image" Target="../media/image119.png"/><Relationship Id="rId1" Type="http://schemas.openxmlformats.org/officeDocument/2006/relationships/slideLayout" Target="../slideLayouts/slideLayout1.xml"/><Relationship Id="rId28" Type="http://schemas.openxmlformats.org/officeDocument/2006/relationships/image" Target="../media/image40.png"/><Relationship Id="rId49" Type="http://schemas.openxmlformats.org/officeDocument/2006/relationships/customXml" Target="../ink/ink47.xml"/><Relationship Id="rId114" Type="http://schemas.openxmlformats.org/officeDocument/2006/relationships/image" Target="../media/image83.png"/><Relationship Id="rId60" Type="http://schemas.openxmlformats.org/officeDocument/2006/relationships/image" Target="../media/image56.png"/><Relationship Id="rId81" Type="http://schemas.openxmlformats.org/officeDocument/2006/relationships/customXml" Target="../ink/ink63.xml"/><Relationship Id="rId135" Type="http://schemas.openxmlformats.org/officeDocument/2006/relationships/image" Target="../media/image93.png"/><Relationship Id="rId156" Type="http://schemas.openxmlformats.org/officeDocument/2006/relationships/customXml" Target="../ink/ink100.xml"/><Relationship Id="rId177" Type="http://schemas.openxmlformats.org/officeDocument/2006/relationships/image" Target="../media/image114.png"/><Relationship Id="rId18" Type="http://schemas.openxmlformats.org/officeDocument/2006/relationships/image" Target="../media/image35.png"/><Relationship Id="rId39" Type="http://schemas.openxmlformats.org/officeDocument/2006/relationships/customXml" Target="../ink/ink42.xml"/></Relationships>
</file>

<file path=ppt/slides/_rels/slide3.xml.rels><?xml version="1.0" encoding="UTF-8" standalone="yes"?>
<Relationships xmlns="http://schemas.openxmlformats.org/package/2006/relationships"><Relationship Id="rId26" Type="http://schemas.openxmlformats.org/officeDocument/2006/relationships/image" Target="../media/image630.png"/><Relationship Id="rId21" Type="http://schemas.openxmlformats.org/officeDocument/2006/relationships/customXml" Target="../ink/ink129.xml"/><Relationship Id="rId42" Type="http://schemas.openxmlformats.org/officeDocument/2006/relationships/image" Target="../media/image710.png"/><Relationship Id="rId47" Type="http://schemas.openxmlformats.org/officeDocument/2006/relationships/customXml" Target="../ink/ink142.xml"/><Relationship Id="rId63" Type="http://schemas.openxmlformats.org/officeDocument/2006/relationships/customXml" Target="../ink/ink150.xml"/><Relationship Id="rId68" Type="http://schemas.openxmlformats.org/officeDocument/2006/relationships/image" Target="../media/image840.png"/><Relationship Id="rId84" Type="http://schemas.openxmlformats.org/officeDocument/2006/relationships/image" Target="../media/image920.png"/><Relationship Id="rId89" Type="http://schemas.openxmlformats.org/officeDocument/2006/relationships/customXml" Target="../ink/ink163.xml"/><Relationship Id="rId112" Type="http://schemas.openxmlformats.org/officeDocument/2006/relationships/image" Target="../media/image1060.png"/><Relationship Id="rId16" Type="http://schemas.openxmlformats.org/officeDocument/2006/relationships/image" Target="../media/image580.png"/><Relationship Id="rId107" Type="http://schemas.openxmlformats.org/officeDocument/2006/relationships/customXml" Target="../ink/ink172.xml"/><Relationship Id="rId11" Type="http://schemas.openxmlformats.org/officeDocument/2006/relationships/customXml" Target="../ink/ink124.xml"/><Relationship Id="rId32" Type="http://schemas.openxmlformats.org/officeDocument/2006/relationships/image" Target="../media/image660.png"/><Relationship Id="rId37" Type="http://schemas.openxmlformats.org/officeDocument/2006/relationships/customXml" Target="../ink/ink137.xml"/><Relationship Id="rId53" Type="http://schemas.openxmlformats.org/officeDocument/2006/relationships/customXml" Target="../ink/ink145.xml"/><Relationship Id="rId58" Type="http://schemas.openxmlformats.org/officeDocument/2006/relationships/image" Target="../media/image790.png"/><Relationship Id="rId74" Type="http://schemas.openxmlformats.org/officeDocument/2006/relationships/image" Target="../media/image870.png"/><Relationship Id="rId79" Type="http://schemas.openxmlformats.org/officeDocument/2006/relationships/customXml" Target="../ink/ink158.xml"/><Relationship Id="rId102" Type="http://schemas.openxmlformats.org/officeDocument/2006/relationships/image" Target="../media/image1010.png"/><Relationship Id="rId5" Type="http://schemas.openxmlformats.org/officeDocument/2006/relationships/customXml" Target="../ink/ink121.xml"/><Relationship Id="rId90" Type="http://schemas.openxmlformats.org/officeDocument/2006/relationships/image" Target="../media/image950.png"/><Relationship Id="rId95" Type="http://schemas.openxmlformats.org/officeDocument/2006/relationships/customXml" Target="../ink/ink166.xml"/><Relationship Id="rId22" Type="http://schemas.openxmlformats.org/officeDocument/2006/relationships/image" Target="../media/image610.png"/><Relationship Id="rId27" Type="http://schemas.openxmlformats.org/officeDocument/2006/relationships/customXml" Target="../ink/ink132.xml"/><Relationship Id="rId43" Type="http://schemas.openxmlformats.org/officeDocument/2006/relationships/customXml" Target="../ink/ink140.xml"/><Relationship Id="rId48" Type="http://schemas.openxmlformats.org/officeDocument/2006/relationships/image" Target="../media/image740.png"/><Relationship Id="rId64" Type="http://schemas.openxmlformats.org/officeDocument/2006/relationships/image" Target="../media/image820.png"/><Relationship Id="rId69" Type="http://schemas.openxmlformats.org/officeDocument/2006/relationships/customXml" Target="../ink/ink153.xml"/><Relationship Id="rId113" Type="http://schemas.openxmlformats.org/officeDocument/2006/relationships/customXml" Target="../ink/ink175.xml"/><Relationship Id="rId80" Type="http://schemas.openxmlformats.org/officeDocument/2006/relationships/image" Target="../media/image900.png"/><Relationship Id="rId85" Type="http://schemas.openxmlformats.org/officeDocument/2006/relationships/customXml" Target="../ink/ink161.xml"/><Relationship Id="rId12" Type="http://schemas.openxmlformats.org/officeDocument/2006/relationships/image" Target="../media/image560.png"/><Relationship Id="rId17" Type="http://schemas.openxmlformats.org/officeDocument/2006/relationships/customXml" Target="../ink/ink127.xml"/><Relationship Id="rId33" Type="http://schemas.openxmlformats.org/officeDocument/2006/relationships/customXml" Target="../ink/ink135.xml"/><Relationship Id="rId38" Type="http://schemas.openxmlformats.org/officeDocument/2006/relationships/image" Target="../media/image690.png"/><Relationship Id="rId59" Type="http://schemas.openxmlformats.org/officeDocument/2006/relationships/customXml" Target="../ink/ink148.xml"/><Relationship Id="rId103" Type="http://schemas.openxmlformats.org/officeDocument/2006/relationships/customXml" Target="../ink/ink170.xml"/><Relationship Id="rId108" Type="http://schemas.openxmlformats.org/officeDocument/2006/relationships/image" Target="../media/image1040.png"/><Relationship Id="rId54" Type="http://schemas.openxmlformats.org/officeDocument/2006/relationships/image" Target="../media/image770.png"/><Relationship Id="rId70" Type="http://schemas.openxmlformats.org/officeDocument/2006/relationships/image" Target="../media/image850.png"/><Relationship Id="rId75" Type="http://schemas.openxmlformats.org/officeDocument/2006/relationships/customXml" Target="../ink/ink156.xml"/><Relationship Id="rId91" Type="http://schemas.openxmlformats.org/officeDocument/2006/relationships/customXml" Target="../ink/ink164.xml"/><Relationship Id="rId96" Type="http://schemas.openxmlformats.org/officeDocument/2006/relationships/image" Target="../media/image980.png"/><Relationship Id="rId1" Type="http://schemas.openxmlformats.org/officeDocument/2006/relationships/slideLayout" Target="../slideLayouts/slideLayout1.xml"/><Relationship Id="rId6" Type="http://schemas.openxmlformats.org/officeDocument/2006/relationships/image" Target="../media/image530.png"/><Relationship Id="rId15" Type="http://schemas.openxmlformats.org/officeDocument/2006/relationships/customXml" Target="../ink/ink126.xml"/><Relationship Id="rId23" Type="http://schemas.openxmlformats.org/officeDocument/2006/relationships/customXml" Target="../ink/ink130.xml"/><Relationship Id="rId28" Type="http://schemas.openxmlformats.org/officeDocument/2006/relationships/image" Target="../media/image640.png"/><Relationship Id="rId36" Type="http://schemas.openxmlformats.org/officeDocument/2006/relationships/image" Target="../media/image1410.png"/><Relationship Id="rId49" Type="http://schemas.openxmlformats.org/officeDocument/2006/relationships/customXml" Target="../ink/ink143.xml"/><Relationship Id="rId57" Type="http://schemas.openxmlformats.org/officeDocument/2006/relationships/customXml" Target="../ink/ink147.xml"/><Relationship Id="rId106" Type="http://schemas.openxmlformats.org/officeDocument/2006/relationships/image" Target="../media/image1030.png"/><Relationship Id="rId114" Type="http://schemas.openxmlformats.org/officeDocument/2006/relationships/image" Target="../media/image1070.png"/><Relationship Id="rId10" Type="http://schemas.openxmlformats.org/officeDocument/2006/relationships/image" Target="../media/image550.png"/><Relationship Id="rId31" Type="http://schemas.openxmlformats.org/officeDocument/2006/relationships/customXml" Target="../ink/ink134.xml"/><Relationship Id="rId44" Type="http://schemas.openxmlformats.org/officeDocument/2006/relationships/image" Target="../media/image720.png"/><Relationship Id="rId52" Type="http://schemas.openxmlformats.org/officeDocument/2006/relationships/image" Target="../media/image760.png"/><Relationship Id="rId60" Type="http://schemas.openxmlformats.org/officeDocument/2006/relationships/image" Target="../media/image800.png"/><Relationship Id="rId65" Type="http://schemas.openxmlformats.org/officeDocument/2006/relationships/customXml" Target="../ink/ink151.xml"/><Relationship Id="rId73" Type="http://schemas.openxmlformats.org/officeDocument/2006/relationships/customXml" Target="../ink/ink155.xml"/><Relationship Id="rId78" Type="http://schemas.openxmlformats.org/officeDocument/2006/relationships/image" Target="../media/image890.png"/><Relationship Id="rId81" Type="http://schemas.openxmlformats.org/officeDocument/2006/relationships/customXml" Target="../ink/ink159.xml"/><Relationship Id="rId86" Type="http://schemas.openxmlformats.org/officeDocument/2006/relationships/image" Target="../media/image930.png"/><Relationship Id="rId94" Type="http://schemas.openxmlformats.org/officeDocument/2006/relationships/image" Target="../media/image970.png"/><Relationship Id="rId99" Type="http://schemas.openxmlformats.org/officeDocument/2006/relationships/customXml" Target="../ink/ink168.xml"/><Relationship Id="rId101" Type="http://schemas.openxmlformats.org/officeDocument/2006/relationships/customXml" Target="../ink/ink169.xml"/><Relationship Id="rId4" Type="http://schemas.openxmlformats.org/officeDocument/2006/relationships/image" Target="../media/image520.png"/><Relationship Id="rId9" Type="http://schemas.openxmlformats.org/officeDocument/2006/relationships/customXml" Target="../ink/ink123.xml"/><Relationship Id="rId13" Type="http://schemas.openxmlformats.org/officeDocument/2006/relationships/customXml" Target="../ink/ink125.xml"/><Relationship Id="rId18" Type="http://schemas.openxmlformats.org/officeDocument/2006/relationships/image" Target="../media/image590.png"/><Relationship Id="rId39" Type="http://schemas.openxmlformats.org/officeDocument/2006/relationships/customXml" Target="../ink/ink138.xml"/><Relationship Id="rId109" Type="http://schemas.openxmlformats.org/officeDocument/2006/relationships/customXml" Target="../ink/ink173.xml"/><Relationship Id="rId34" Type="http://schemas.openxmlformats.org/officeDocument/2006/relationships/image" Target="../media/image670.png"/><Relationship Id="rId50" Type="http://schemas.openxmlformats.org/officeDocument/2006/relationships/image" Target="../media/image750.png"/><Relationship Id="rId55" Type="http://schemas.openxmlformats.org/officeDocument/2006/relationships/customXml" Target="../ink/ink146.xml"/><Relationship Id="rId76" Type="http://schemas.openxmlformats.org/officeDocument/2006/relationships/image" Target="../media/image880.png"/><Relationship Id="rId97" Type="http://schemas.openxmlformats.org/officeDocument/2006/relationships/customXml" Target="../ink/ink167.xml"/><Relationship Id="rId104" Type="http://schemas.openxmlformats.org/officeDocument/2006/relationships/image" Target="../media/image1020.png"/><Relationship Id="rId7" Type="http://schemas.openxmlformats.org/officeDocument/2006/relationships/customXml" Target="../ink/ink122.xml"/><Relationship Id="rId71" Type="http://schemas.openxmlformats.org/officeDocument/2006/relationships/customXml" Target="../ink/ink154.xml"/><Relationship Id="rId92" Type="http://schemas.openxmlformats.org/officeDocument/2006/relationships/image" Target="../media/image960.png"/><Relationship Id="rId2" Type="http://schemas.openxmlformats.org/officeDocument/2006/relationships/notesSlide" Target="../notesSlides/notesSlide3.xml"/><Relationship Id="rId29" Type="http://schemas.openxmlformats.org/officeDocument/2006/relationships/customXml" Target="../ink/ink133.xml"/><Relationship Id="rId24" Type="http://schemas.openxmlformats.org/officeDocument/2006/relationships/image" Target="../media/image620.png"/><Relationship Id="rId40" Type="http://schemas.openxmlformats.org/officeDocument/2006/relationships/image" Target="../media/image700.png"/><Relationship Id="rId45" Type="http://schemas.openxmlformats.org/officeDocument/2006/relationships/customXml" Target="../ink/ink141.xml"/><Relationship Id="rId66" Type="http://schemas.openxmlformats.org/officeDocument/2006/relationships/image" Target="../media/image830.png"/><Relationship Id="rId87" Type="http://schemas.openxmlformats.org/officeDocument/2006/relationships/customXml" Target="../ink/ink162.xml"/><Relationship Id="rId110" Type="http://schemas.openxmlformats.org/officeDocument/2006/relationships/image" Target="../media/image1050.png"/><Relationship Id="rId61" Type="http://schemas.openxmlformats.org/officeDocument/2006/relationships/customXml" Target="../ink/ink149.xml"/><Relationship Id="rId82" Type="http://schemas.openxmlformats.org/officeDocument/2006/relationships/image" Target="../media/image910.png"/><Relationship Id="rId19" Type="http://schemas.openxmlformats.org/officeDocument/2006/relationships/customXml" Target="../ink/ink128.xml"/><Relationship Id="rId14" Type="http://schemas.openxmlformats.org/officeDocument/2006/relationships/image" Target="../media/image570.png"/><Relationship Id="rId30" Type="http://schemas.openxmlformats.org/officeDocument/2006/relationships/image" Target="../media/image650.png"/><Relationship Id="rId35" Type="http://schemas.openxmlformats.org/officeDocument/2006/relationships/customXml" Target="../ink/ink136.xml"/><Relationship Id="rId56" Type="http://schemas.openxmlformats.org/officeDocument/2006/relationships/image" Target="../media/image780.png"/><Relationship Id="rId77" Type="http://schemas.openxmlformats.org/officeDocument/2006/relationships/customXml" Target="../ink/ink157.xml"/><Relationship Id="rId100" Type="http://schemas.openxmlformats.org/officeDocument/2006/relationships/image" Target="../media/image1000.png"/><Relationship Id="rId105" Type="http://schemas.openxmlformats.org/officeDocument/2006/relationships/customXml" Target="../ink/ink171.xml"/><Relationship Id="rId8" Type="http://schemas.openxmlformats.org/officeDocument/2006/relationships/image" Target="../media/image540.png"/><Relationship Id="rId51" Type="http://schemas.openxmlformats.org/officeDocument/2006/relationships/customXml" Target="../ink/ink144.xml"/><Relationship Id="rId72" Type="http://schemas.openxmlformats.org/officeDocument/2006/relationships/image" Target="../media/image860.png"/><Relationship Id="rId93" Type="http://schemas.openxmlformats.org/officeDocument/2006/relationships/customXml" Target="../ink/ink165.xml"/><Relationship Id="rId98" Type="http://schemas.openxmlformats.org/officeDocument/2006/relationships/image" Target="../media/image990.png"/><Relationship Id="rId3" Type="http://schemas.openxmlformats.org/officeDocument/2006/relationships/customXml" Target="../ink/ink120.xml"/><Relationship Id="rId25" Type="http://schemas.openxmlformats.org/officeDocument/2006/relationships/customXml" Target="../ink/ink131.xml"/><Relationship Id="rId46" Type="http://schemas.openxmlformats.org/officeDocument/2006/relationships/image" Target="../media/image730.png"/><Relationship Id="rId67" Type="http://schemas.openxmlformats.org/officeDocument/2006/relationships/customXml" Target="../ink/ink152.xml"/><Relationship Id="rId20" Type="http://schemas.openxmlformats.org/officeDocument/2006/relationships/image" Target="../media/image600.png"/><Relationship Id="rId41" Type="http://schemas.openxmlformats.org/officeDocument/2006/relationships/customXml" Target="../ink/ink139.xml"/><Relationship Id="rId62" Type="http://schemas.openxmlformats.org/officeDocument/2006/relationships/image" Target="../media/image810.png"/><Relationship Id="rId83" Type="http://schemas.openxmlformats.org/officeDocument/2006/relationships/customXml" Target="../ink/ink160.xml"/><Relationship Id="rId88" Type="http://schemas.openxmlformats.org/officeDocument/2006/relationships/image" Target="../media/image940.png"/><Relationship Id="rId111" Type="http://schemas.openxmlformats.org/officeDocument/2006/relationships/customXml" Target="../ink/ink174.xml"/></Relationships>
</file>

<file path=ppt/slides/_rels/slide4.xml.rels><?xml version="1.0" encoding="UTF-8" standalone="yes"?>
<Relationships xmlns="http://schemas.openxmlformats.org/package/2006/relationships"><Relationship Id="rId117" Type="http://schemas.openxmlformats.org/officeDocument/2006/relationships/customXml" Target="../ink/ink229.xml"/><Relationship Id="rId21" Type="http://schemas.openxmlformats.org/officeDocument/2006/relationships/customXml" Target="../ink/ink185.xml"/><Relationship Id="rId42" Type="http://schemas.openxmlformats.org/officeDocument/2006/relationships/image" Target="../media/image710.png"/><Relationship Id="rId63" Type="http://schemas.openxmlformats.org/officeDocument/2006/relationships/customXml" Target="../ink/ink202.xml"/><Relationship Id="rId84" Type="http://schemas.openxmlformats.org/officeDocument/2006/relationships/image" Target="../media/image920.png"/><Relationship Id="rId138" Type="http://schemas.openxmlformats.org/officeDocument/2006/relationships/image" Target="../media/image310.png"/><Relationship Id="rId16" Type="http://schemas.openxmlformats.org/officeDocument/2006/relationships/image" Target="../media/image580.png"/><Relationship Id="rId107" Type="http://schemas.openxmlformats.org/officeDocument/2006/relationships/customXml" Target="../ink/ink224.xml"/><Relationship Id="rId11" Type="http://schemas.openxmlformats.org/officeDocument/2006/relationships/customXml" Target="../ink/ink180.xml"/><Relationship Id="rId53" Type="http://schemas.openxmlformats.org/officeDocument/2006/relationships/customXml" Target="../ink/ink197.xml"/><Relationship Id="rId58" Type="http://schemas.openxmlformats.org/officeDocument/2006/relationships/image" Target="../media/image790.png"/><Relationship Id="rId74" Type="http://schemas.openxmlformats.org/officeDocument/2006/relationships/image" Target="../media/image870.png"/><Relationship Id="rId79" Type="http://schemas.openxmlformats.org/officeDocument/2006/relationships/customXml" Target="../ink/ink210.xml"/><Relationship Id="rId102" Type="http://schemas.openxmlformats.org/officeDocument/2006/relationships/image" Target="../media/image1010.png"/><Relationship Id="rId123" Type="http://schemas.openxmlformats.org/officeDocument/2006/relationships/customXml" Target="../ink/ink232.xml"/><Relationship Id="rId128" Type="http://schemas.openxmlformats.org/officeDocument/2006/relationships/image" Target="../media/image2610.png"/><Relationship Id="rId144" Type="http://schemas.openxmlformats.org/officeDocument/2006/relationships/image" Target="../media/image340.png"/><Relationship Id="rId5" Type="http://schemas.openxmlformats.org/officeDocument/2006/relationships/customXml" Target="../ink/ink177.xml"/><Relationship Id="rId90" Type="http://schemas.openxmlformats.org/officeDocument/2006/relationships/image" Target="../media/image950.png"/><Relationship Id="rId95" Type="http://schemas.openxmlformats.org/officeDocument/2006/relationships/customXml" Target="../ink/ink218.xml"/><Relationship Id="rId22" Type="http://schemas.openxmlformats.org/officeDocument/2006/relationships/image" Target="../media/image610.png"/><Relationship Id="rId27" Type="http://schemas.openxmlformats.org/officeDocument/2006/relationships/customXml" Target="../ink/ink188.xml"/><Relationship Id="rId43" Type="http://schemas.openxmlformats.org/officeDocument/2006/relationships/customXml" Target="../ink/ink192.xml"/><Relationship Id="rId48" Type="http://schemas.openxmlformats.org/officeDocument/2006/relationships/image" Target="../media/image740.png"/><Relationship Id="rId64" Type="http://schemas.openxmlformats.org/officeDocument/2006/relationships/image" Target="../media/image820.png"/><Relationship Id="rId69" Type="http://schemas.openxmlformats.org/officeDocument/2006/relationships/customXml" Target="../ink/ink205.xml"/><Relationship Id="rId113" Type="http://schemas.openxmlformats.org/officeDocument/2006/relationships/customXml" Target="../ink/ink227.xml"/><Relationship Id="rId118" Type="http://schemas.openxmlformats.org/officeDocument/2006/relationships/image" Target="../media/image1610.png"/><Relationship Id="rId134" Type="http://schemas.openxmlformats.org/officeDocument/2006/relationships/image" Target="../media/image2910.png"/><Relationship Id="rId139" Type="http://schemas.openxmlformats.org/officeDocument/2006/relationships/customXml" Target="../ink/ink240.xml"/><Relationship Id="rId80" Type="http://schemas.openxmlformats.org/officeDocument/2006/relationships/image" Target="../media/image900.png"/><Relationship Id="rId85" Type="http://schemas.openxmlformats.org/officeDocument/2006/relationships/customXml" Target="../ink/ink213.xml"/><Relationship Id="rId12" Type="http://schemas.openxmlformats.org/officeDocument/2006/relationships/image" Target="../media/image560.png"/><Relationship Id="rId17" Type="http://schemas.openxmlformats.org/officeDocument/2006/relationships/customXml" Target="../ink/ink183.xml"/><Relationship Id="rId38" Type="http://schemas.openxmlformats.org/officeDocument/2006/relationships/image" Target="../media/image690.png"/><Relationship Id="rId59" Type="http://schemas.openxmlformats.org/officeDocument/2006/relationships/customXml" Target="../ink/ink200.xml"/><Relationship Id="rId103" Type="http://schemas.openxmlformats.org/officeDocument/2006/relationships/customXml" Target="../ink/ink222.xml"/><Relationship Id="rId108" Type="http://schemas.openxmlformats.org/officeDocument/2006/relationships/image" Target="../media/image1040.png"/><Relationship Id="rId124" Type="http://schemas.openxmlformats.org/officeDocument/2006/relationships/image" Target="../media/image2410.png"/><Relationship Id="rId129" Type="http://schemas.openxmlformats.org/officeDocument/2006/relationships/customXml" Target="../ink/ink235.xml"/><Relationship Id="rId54" Type="http://schemas.openxmlformats.org/officeDocument/2006/relationships/image" Target="../media/image770.png"/><Relationship Id="rId70" Type="http://schemas.openxmlformats.org/officeDocument/2006/relationships/image" Target="../media/image850.png"/><Relationship Id="rId75" Type="http://schemas.openxmlformats.org/officeDocument/2006/relationships/customXml" Target="../ink/ink208.xml"/><Relationship Id="rId91" Type="http://schemas.openxmlformats.org/officeDocument/2006/relationships/customXml" Target="../ink/ink216.xml"/><Relationship Id="rId96" Type="http://schemas.openxmlformats.org/officeDocument/2006/relationships/image" Target="../media/image980.png"/><Relationship Id="rId140" Type="http://schemas.openxmlformats.org/officeDocument/2006/relationships/image" Target="../media/image320.png"/><Relationship Id="rId145" Type="http://schemas.openxmlformats.org/officeDocument/2006/relationships/customXml" Target="../ink/ink243.xml"/><Relationship Id="rId1" Type="http://schemas.openxmlformats.org/officeDocument/2006/relationships/slideLayout" Target="../slideLayouts/slideLayout1.xml"/><Relationship Id="rId6" Type="http://schemas.openxmlformats.org/officeDocument/2006/relationships/image" Target="../media/image530.png"/><Relationship Id="rId23" Type="http://schemas.openxmlformats.org/officeDocument/2006/relationships/customXml" Target="../ink/ink186.xml"/><Relationship Id="rId28" Type="http://schemas.openxmlformats.org/officeDocument/2006/relationships/image" Target="../media/image1410.png"/><Relationship Id="rId49" Type="http://schemas.openxmlformats.org/officeDocument/2006/relationships/customXml" Target="../ink/ink195.xml"/><Relationship Id="rId114" Type="http://schemas.openxmlformats.org/officeDocument/2006/relationships/image" Target="../media/image1070.png"/><Relationship Id="rId119" Type="http://schemas.openxmlformats.org/officeDocument/2006/relationships/customXml" Target="../ink/ink230.xml"/><Relationship Id="rId44" Type="http://schemas.openxmlformats.org/officeDocument/2006/relationships/image" Target="../media/image720.png"/><Relationship Id="rId60" Type="http://schemas.openxmlformats.org/officeDocument/2006/relationships/image" Target="../media/image800.png"/><Relationship Id="rId65" Type="http://schemas.openxmlformats.org/officeDocument/2006/relationships/customXml" Target="../ink/ink203.xml"/><Relationship Id="rId81" Type="http://schemas.openxmlformats.org/officeDocument/2006/relationships/customXml" Target="../ink/ink211.xml"/><Relationship Id="rId86" Type="http://schemas.openxmlformats.org/officeDocument/2006/relationships/image" Target="../media/image930.png"/><Relationship Id="rId130" Type="http://schemas.openxmlformats.org/officeDocument/2006/relationships/image" Target="../media/image2710.png"/><Relationship Id="rId135" Type="http://schemas.openxmlformats.org/officeDocument/2006/relationships/customXml" Target="../ink/ink238.xml"/><Relationship Id="rId13" Type="http://schemas.openxmlformats.org/officeDocument/2006/relationships/customXml" Target="../ink/ink181.xml"/><Relationship Id="rId18" Type="http://schemas.openxmlformats.org/officeDocument/2006/relationships/image" Target="../media/image590.png"/><Relationship Id="rId39" Type="http://schemas.openxmlformats.org/officeDocument/2006/relationships/customXml" Target="../ink/ink190.xml"/><Relationship Id="rId109" Type="http://schemas.openxmlformats.org/officeDocument/2006/relationships/customXml" Target="../ink/ink225.xml"/><Relationship Id="rId50" Type="http://schemas.openxmlformats.org/officeDocument/2006/relationships/image" Target="../media/image750.png"/><Relationship Id="rId55" Type="http://schemas.openxmlformats.org/officeDocument/2006/relationships/customXml" Target="../ink/ink198.xml"/><Relationship Id="rId76" Type="http://schemas.openxmlformats.org/officeDocument/2006/relationships/image" Target="../media/image880.png"/><Relationship Id="rId97" Type="http://schemas.openxmlformats.org/officeDocument/2006/relationships/customXml" Target="../ink/ink219.xml"/><Relationship Id="rId104" Type="http://schemas.openxmlformats.org/officeDocument/2006/relationships/image" Target="../media/image1020.png"/><Relationship Id="rId120" Type="http://schemas.openxmlformats.org/officeDocument/2006/relationships/image" Target="../media/image1710.png"/><Relationship Id="rId125" Type="http://schemas.openxmlformats.org/officeDocument/2006/relationships/customXml" Target="../ink/ink233.xml"/><Relationship Id="rId141" Type="http://schemas.openxmlformats.org/officeDocument/2006/relationships/customXml" Target="../ink/ink241.xml"/><Relationship Id="rId146" Type="http://schemas.openxmlformats.org/officeDocument/2006/relationships/image" Target="../media/image350.png"/><Relationship Id="rId7" Type="http://schemas.openxmlformats.org/officeDocument/2006/relationships/customXml" Target="../ink/ink178.xml"/><Relationship Id="rId71" Type="http://schemas.openxmlformats.org/officeDocument/2006/relationships/customXml" Target="../ink/ink206.xml"/><Relationship Id="rId92" Type="http://schemas.openxmlformats.org/officeDocument/2006/relationships/image" Target="../media/image960.png"/><Relationship Id="rId2" Type="http://schemas.openxmlformats.org/officeDocument/2006/relationships/notesSlide" Target="../notesSlides/notesSlide4.xml"/><Relationship Id="rId29" Type="http://schemas.openxmlformats.org/officeDocument/2006/relationships/customXml" Target="../ink/ink189.xml"/><Relationship Id="rId24" Type="http://schemas.openxmlformats.org/officeDocument/2006/relationships/image" Target="../media/image620.png"/><Relationship Id="rId40" Type="http://schemas.openxmlformats.org/officeDocument/2006/relationships/image" Target="../media/image700.png"/><Relationship Id="rId45" Type="http://schemas.openxmlformats.org/officeDocument/2006/relationships/customXml" Target="../ink/ink193.xml"/><Relationship Id="rId66" Type="http://schemas.openxmlformats.org/officeDocument/2006/relationships/image" Target="../media/image830.png"/><Relationship Id="rId87" Type="http://schemas.openxmlformats.org/officeDocument/2006/relationships/customXml" Target="../ink/ink214.xml"/><Relationship Id="rId110" Type="http://schemas.openxmlformats.org/officeDocument/2006/relationships/image" Target="../media/image1050.png"/><Relationship Id="rId115" Type="http://schemas.openxmlformats.org/officeDocument/2006/relationships/customXml" Target="../ink/ink228.xml"/><Relationship Id="rId131" Type="http://schemas.openxmlformats.org/officeDocument/2006/relationships/customXml" Target="../ink/ink236.xml"/><Relationship Id="rId136" Type="http://schemas.openxmlformats.org/officeDocument/2006/relationships/image" Target="../media/image301.png"/><Relationship Id="rId61" Type="http://schemas.openxmlformats.org/officeDocument/2006/relationships/customXml" Target="../ink/ink201.xml"/><Relationship Id="rId82" Type="http://schemas.openxmlformats.org/officeDocument/2006/relationships/image" Target="../media/image910.png"/><Relationship Id="rId19" Type="http://schemas.openxmlformats.org/officeDocument/2006/relationships/customXml" Target="../ink/ink184.xml"/><Relationship Id="rId14" Type="http://schemas.openxmlformats.org/officeDocument/2006/relationships/image" Target="../media/image570.png"/><Relationship Id="rId56" Type="http://schemas.openxmlformats.org/officeDocument/2006/relationships/image" Target="../media/image780.png"/><Relationship Id="rId77" Type="http://schemas.openxmlformats.org/officeDocument/2006/relationships/customXml" Target="../ink/ink209.xml"/><Relationship Id="rId100" Type="http://schemas.openxmlformats.org/officeDocument/2006/relationships/image" Target="../media/image1000.png"/><Relationship Id="rId105" Type="http://schemas.openxmlformats.org/officeDocument/2006/relationships/customXml" Target="../ink/ink223.xml"/><Relationship Id="rId126" Type="http://schemas.openxmlformats.org/officeDocument/2006/relationships/image" Target="../media/image2510.png"/><Relationship Id="rId147" Type="http://schemas.openxmlformats.org/officeDocument/2006/relationships/customXml" Target="../ink/ink244.xml"/><Relationship Id="rId8" Type="http://schemas.openxmlformats.org/officeDocument/2006/relationships/image" Target="../media/image540.png"/><Relationship Id="rId51" Type="http://schemas.openxmlformats.org/officeDocument/2006/relationships/customXml" Target="../ink/ink196.xml"/><Relationship Id="rId72" Type="http://schemas.openxmlformats.org/officeDocument/2006/relationships/image" Target="../media/image860.png"/><Relationship Id="rId93" Type="http://schemas.openxmlformats.org/officeDocument/2006/relationships/customXml" Target="../ink/ink217.xml"/><Relationship Id="rId98" Type="http://schemas.openxmlformats.org/officeDocument/2006/relationships/image" Target="../media/image990.png"/><Relationship Id="rId121" Type="http://schemas.openxmlformats.org/officeDocument/2006/relationships/customXml" Target="../ink/ink231.xml"/><Relationship Id="rId142" Type="http://schemas.openxmlformats.org/officeDocument/2006/relationships/image" Target="../media/image330.png"/><Relationship Id="rId3" Type="http://schemas.openxmlformats.org/officeDocument/2006/relationships/customXml" Target="../ink/ink176.xml"/><Relationship Id="rId25" Type="http://schemas.openxmlformats.org/officeDocument/2006/relationships/customXml" Target="../ink/ink187.xml"/><Relationship Id="rId46" Type="http://schemas.openxmlformats.org/officeDocument/2006/relationships/image" Target="../media/image730.png"/><Relationship Id="rId67" Type="http://schemas.openxmlformats.org/officeDocument/2006/relationships/customXml" Target="../ink/ink204.xml"/><Relationship Id="rId116" Type="http://schemas.openxmlformats.org/officeDocument/2006/relationships/image" Target="../media/image1510.png"/><Relationship Id="rId137" Type="http://schemas.openxmlformats.org/officeDocument/2006/relationships/customXml" Target="../ink/ink239.xml"/><Relationship Id="rId20" Type="http://schemas.openxmlformats.org/officeDocument/2006/relationships/image" Target="../media/image600.png"/><Relationship Id="rId41" Type="http://schemas.openxmlformats.org/officeDocument/2006/relationships/customXml" Target="../ink/ink191.xml"/><Relationship Id="rId62" Type="http://schemas.openxmlformats.org/officeDocument/2006/relationships/image" Target="../media/image810.png"/><Relationship Id="rId83" Type="http://schemas.openxmlformats.org/officeDocument/2006/relationships/customXml" Target="../ink/ink212.xml"/><Relationship Id="rId88" Type="http://schemas.openxmlformats.org/officeDocument/2006/relationships/image" Target="../media/image940.png"/><Relationship Id="rId111" Type="http://schemas.openxmlformats.org/officeDocument/2006/relationships/customXml" Target="../ink/ink226.xml"/><Relationship Id="rId132" Type="http://schemas.openxmlformats.org/officeDocument/2006/relationships/image" Target="../media/image2810.png"/><Relationship Id="rId15" Type="http://schemas.openxmlformats.org/officeDocument/2006/relationships/customXml" Target="../ink/ink182.xml"/><Relationship Id="rId57" Type="http://schemas.openxmlformats.org/officeDocument/2006/relationships/customXml" Target="../ink/ink199.xml"/><Relationship Id="rId106" Type="http://schemas.openxmlformats.org/officeDocument/2006/relationships/image" Target="../media/image1030.png"/><Relationship Id="rId127" Type="http://schemas.openxmlformats.org/officeDocument/2006/relationships/customXml" Target="../ink/ink234.xml"/><Relationship Id="rId10" Type="http://schemas.openxmlformats.org/officeDocument/2006/relationships/image" Target="../media/image550.png"/><Relationship Id="rId52" Type="http://schemas.openxmlformats.org/officeDocument/2006/relationships/image" Target="../media/image760.png"/><Relationship Id="rId73" Type="http://schemas.openxmlformats.org/officeDocument/2006/relationships/customXml" Target="../ink/ink207.xml"/><Relationship Id="rId78" Type="http://schemas.openxmlformats.org/officeDocument/2006/relationships/image" Target="../media/image890.png"/><Relationship Id="rId94" Type="http://schemas.openxmlformats.org/officeDocument/2006/relationships/image" Target="../media/image970.png"/><Relationship Id="rId99" Type="http://schemas.openxmlformats.org/officeDocument/2006/relationships/customXml" Target="../ink/ink220.xml"/><Relationship Id="rId101" Type="http://schemas.openxmlformats.org/officeDocument/2006/relationships/customXml" Target="../ink/ink221.xml"/><Relationship Id="rId122" Type="http://schemas.openxmlformats.org/officeDocument/2006/relationships/image" Target="../media/image2310.png"/><Relationship Id="rId143" Type="http://schemas.openxmlformats.org/officeDocument/2006/relationships/customXml" Target="../ink/ink242.xml"/><Relationship Id="rId148" Type="http://schemas.openxmlformats.org/officeDocument/2006/relationships/image" Target="../media/image360.png"/><Relationship Id="rId4" Type="http://schemas.openxmlformats.org/officeDocument/2006/relationships/image" Target="../media/image520.png"/><Relationship Id="rId9" Type="http://schemas.openxmlformats.org/officeDocument/2006/relationships/customXml" Target="../ink/ink179.xml"/><Relationship Id="rId26" Type="http://schemas.openxmlformats.org/officeDocument/2006/relationships/image" Target="../media/image630.png"/><Relationship Id="rId47" Type="http://schemas.openxmlformats.org/officeDocument/2006/relationships/customXml" Target="../ink/ink194.xml"/><Relationship Id="rId68" Type="http://schemas.openxmlformats.org/officeDocument/2006/relationships/image" Target="../media/image840.png"/><Relationship Id="rId89" Type="http://schemas.openxmlformats.org/officeDocument/2006/relationships/customXml" Target="../ink/ink215.xml"/><Relationship Id="rId112" Type="http://schemas.openxmlformats.org/officeDocument/2006/relationships/image" Target="../media/image1060.png"/><Relationship Id="rId133" Type="http://schemas.openxmlformats.org/officeDocument/2006/relationships/customXml" Target="../ink/ink237.xml"/></Relationships>
</file>

<file path=ppt/slides/_rels/slide5.xml.rels><?xml version="1.0" encoding="UTF-8" standalone="yes"?>
<Relationships xmlns="http://schemas.openxmlformats.org/package/2006/relationships"><Relationship Id="rId117" Type="http://schemas.openxmlformats.org/officeDocument/2006/relationships/customXml" Target="../ink/ink300.xml"/><Relationship Id="rId21" Type="http://schemas.openxmlformats.org/officeDocument/2006/relationships/customXml" Target="../ink/ink254.xml"/><Relationship Id="rId42" Type="http://schemas.openxmlformats.org/officeDocument/2006/relationships/image" Target="../media/image127.png"/><Relationship Id="rId63" Type="http://schemas.openxmlformats.org/officeDocument/2006/relationships/customXml" Target="../ink/ink273.xml"/><Relationship Id="rId84" Type="http://schemas.openxmlformats.org/officeDocument/2006/relationships/image" Target="../media/image148.png"/><Relationship Id="rId138" Type="http://schemas.openxmlformats.org/officeDocument/2006/relationships/customXml" Target="../ink/ink311.xml"/><Relationship Id="rId159" Type="http://schemas.openxmlformats.org/officeDocument/2006/relationships/image" Target="../media/image185.png"/><Relationship Id="rId170" Type="http://schemas.openxmlformats.org/officeDocument/2006/relationships/image" Target="../media/image190.png"/><Relationship Id="rId107" Type="http://schemas.openxmlformats.org/officeDocument/2006/relationships/customXml" Target="../ink/ink295.xml"/><Relationship Id="rId11" Type="http://schemas.openxmlformats.org/officeDocument/2006/relationships/customXml" Target="../ink/ink249.xml"/><Relationship Id="rId32" Type="http://schemas.openxmlformats.org/officeDocument/2006/relationships/image" Target="../media/image1220.png"/><Relationship Id="rId53" Type="http://schemas.openxmlformats.org/officeDocument/2006/relationships/customXml" Target="../ink/ink268.xml"/><Relationship Id="rId74" Type="http://schemas.openxmlformats.org/officeDocument/2006/relationships/image" Target="../media/image143.png"/><Relationship Id="rId128" Type="http://schemas.openxmlformats.org/officeDocument/2006/relationships/image" Target="../media/image170.png"/><Relationship Id="rId149" Type="http://schemas.openxmlformats.org/officeDocument/2006/relationships/image" Target="../media/image180.png"/><Relationship Id="rId5" Type="http://schemas.openxmlformats.org/officeDocument/2006/relationships/customXml" Target="../ink/ink246.xml"/><Relationship Id="rId95" Type="http://schemas.openxmlformats.org/officeDocument/2006/relationships/customXml" Target="../ink/ink289.xml"/><Relationship Id="rId160" Type="http://schemas.openxmlformats.org/officeDocument/2006/relationships/customXml" Target="../ink/ink322.xml"/><Relationship Id="rId22" Type="http://schemas.openxmlformats.org/officeDocument/2006/relationships/image" Target="../media/image1170.png"/><Relationship Id="rId43" Type="http://schemas.openxmlformats.org/officeDocument/2006/relationships/customXml" Target="../ink/ink263.xml"/><Relationship Id="rId64" Type="http://schemas.openxmlformats.org/officeDocument/2006/relationships/image" Target="../media/image138.png"/><Relationship Id="rId118" Type="http://schemas.openxmlformats.org/officeDocument/2006/relationships/image" Target="../media/image165.png"/><Relationship Id="rId139" Type="http://schemas.openxmlformats.org/officeDocument/2006/relationships/image" Target="../media/image175.png"/><Relationship Id="rId85" Type="http://schemas.openxmlformats.org/officeDocument/2006/relationships/customXml" Target="../ink/ink284.xml"/><Relationship Id="rId150" Type="http://schemas.openxmlformats.org/officeDocument/2006/relationships/customXml" Target="../ink/ink317.xml"/><Relationship Id="rId171" Type="http://schemas.openxmlformats.org/officeDocument/2006/relationships/customXml" Target="../ink/ink328.xml"/><Relationship Id="rId12" Type="http://schemas.openxmlformats.org/officeDocument/2006/relationships/image" Target="../media/image1120.png"/><Relationship Id="rId33" Type="http://schemas.openxmlformats.org/officeDocument/2006/relationships/customXml" Target="../ink/ink260.xml"/><Relationship Id="rId108" Type="http://schemas.openxmlformats.org/officeDocument/2006/relationships/image" Target="../media/image160.png"/><Relationship Id="rId129" Type="http://schemas.openxmlformats.org/officeDocument/2006/relationships/customXml" Target="../ink/ink306.xml"/><Relationship Id="rId54" Type="http://schemas.openxmlformats.org/officeDocument/2006/relationships/image" Target="../media/image133.png"/><Relationship Id="rId70" Type="http://schemas.openxmlformats.org/officeDocument/2006/relationships/image" Target="../media/image141.png"/><Relationship Id="rId75" Type="http://schemas.openxmlformats.org/officeDocument/2006/relationships/customXml" Target="../ink/ink279.xml"/><Relationship Id="rId91" Type="http://schemas.openxmlformats.org/officeDocument/2006/relationships/customXml" Target="../ink/ink287.xml"/><Relationship Id="rId96" Type="http://schemas.openxmlformats.org/officeDocument/2006/relationships/image" Target="../media/image154.png"/><Relationship Id="rId140" Type="http://schemas.openxmlformats.org/officeDocument/2006/relationships/customXml" Target="../ink/ink312.xml"/><Relationship Id="rId145" Type="http://schemas.openxmlformats.org/officeDocument/2006/relationships/image" Target="../media/image178.png"/><Relationship Id="rId161" Type="http://schemas.openxmlformats.org/officeDocument/2006/relationships/image" Target="../media/image186.png"/><Relationship Id="rId166"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090.png"/><Relationship Id="rId23" Type="http://schemas.openxmlformats.org/officeDocument/2006/relationships/customXml" Target="../ink/ink255.xml"/><Relationship Id="rId28" Type="http://schemas.openxmlformats.org/officeDocument/2006/relationships/image" Target="../media/image1200.png"/><Relationship Id="rId49" Type="http://schemas.openxmlformats.org/officeDocument/2006/relationships/customXml" Target="../ink/ink266.xml"/><Relationship Id="rId114" Type="http://schemas.openxmlformats.org/officeDocument/2006/relationships/image" Target="../media/image163.png"/><Relationship Id="rId119" Type="http://schemas.openxmlformats.org/officeDocument/2006/relationships/customXml" Target="../ink/ink301.xml"/><Relationship Id="rId44" Type="http://schemas.openxmlformats.org/officeDocument/2006/relationships/image" Target="../media/image128.png"/><Relationship Id="rId60" Type="http://schemas.openxmlformats.org/officeDocument/2006/relationships/image" Target="../media/image136.png"/><Relationship Id="rId65" Type="http://schemas.openxmlformats.org/officeDocument/2006/relationships/customXml" Target="../ink/ink274.xml"/><Relationship Id="rId81" Type="http://schemas.openxmlformats.org/officeDocument/2006/relationships/customXml" Target="../ink/ink282.xml"/><Relationship Id="rId86" Type="http://schemas.openxmlformats.org/officeDocument/2006/relationships/image" Target="../media/image149.png"/><Relationship Id="rId130" Type="http://schemas.openxmlformats.org/officeDocument/2006/relationships/customXml" Target="../ink/ink307.xml"/><Relationship Id="rId135" Type="http://schemas.openxmlformats.org/officeDocument/2006/relationships/image" Target="../media/image173.png"/><Relationship Id="rId151" Type="http://schemas.openxmlformats.org/officeDocument/2006/relationships/image" Target="../media/image181.png"/><Relationship Id="rId156" Type="http://schemas.openxmlformats.org/officeDocument/2006/relationships/customXml" Target="../ink/ink320.xml"/><Relationship Id="rId172" Type="http://schemas.openxmlformats.org/officeDocument/2006/relationships/image" Target="../media/image191.png"/><Relationship Id="rId13" Type="http://schemas.openxmlformats.org/officeDocument/2006/relationships/customXml" Target="../ink/ink250.xml"/><Relationship Id="rId18" Type="http://schemas.openxmlformats.org/officeDocument/2006/relationships/image" Target="../media/image1150.png"/><Relationship Id="rId109" Type="http://schemas.openxmlformats.org/officeDocument/2006/relationships/customXml" Target="../ink/ink296.xml"/><Relationship Id="rId34" Type="http://schemas.openxmlformats.org/officeDocument/2006/relationships/image" Target="../media/image1230.png"/><Relationship Id="rId50" Type="http://schemas.openxmlformats.org/officeDocument/2006/relationships/image" Target="../media/image131.png"/><Relationship Id="rId55" Type="http://schemas.openxmlformats.org/officeDocument/2006/relationships/customXml" Target="../ink/ink269.xml"/><Relationship Id="rId76" Type="http://schemas.openxmlformats.org/officeDocument/2006/relationships/image" Target="../media/image144.png"/><Relationship Id="rId97" Type="http://schemas.openxmlformats.org/officeDocument/2006/relationships/customXml" Target="../ink/ink290.xml"/><Relationship Id="rId104" Type="http://schemas.openxmlformats.org/officeDocument/2006/relationships/image" Target="../media/image158.png"/><Relationship Id="rId120" Type="http://schemas.openxmlformats.org/officeDocument/2006/relationships/image" Target="../media/image166.png"/><Relationship Id="rId125" Type="http://schemas.openxmlformats.org/officeDocument/2006/relationships/customXml" Target="../ink/ink304.xml"/><Relationship Id="rId141" Type="http://schemas.openxmlformats.org/officeDocument/2006/relationships/image" Target="../media/image176.png"/><Relationship Id="rId146" Type="http://schemas.openxmlformats.org/officeDocument/2006/relationships/customXml" Target="../ink/ink315.xml"/><Relationship Id="rId167" Type="http://schemas.openxmlformats.org/officeDocument/2006/relationships/customXml" Target="../ink/ink326.xml"/><Relationship Id="rId7" Type="http://schemas.openxmlformats.org/officeDocument/2006/relationships/customXml" Target="../ink/ink247.xml"/><Relationship Id="rId71" Type="http://schemas.openxmlformats.org/officeDocument/2006/relationships/customXml" Target="../ink/ink277.xml"/><Relationship Id="rId92" Type="http://schemas.openxmlformats.org/officeDocument/2006/relationships/image" Target="../media/image152.png"/><Relationship Id="rId162" Type="http://schemas.openxmlformats.org/officeDocument/2006/relationships/customXml" Target="../ink/ink323.xml"/><Relationship Id="rId2" Type="http://schemas.openxmlformats.org/officeDocument/2006/relationships/notesSlide" Target="../notesSlides/notesSlide5.xml"/><Relationship Id="rId29" Type="http://schemas.openxmlformats.org/officeDocument/2006/relationships/customXml" Target="../ink/ink258.xml"/><Relationship Id="rId24" Type="http://schemas.openxmlformats.org/officeDocument/2006/relationships/image" Target="../media/image1180.png"/><Relationship Id="rId40" Type="http://schemas.openxmlformats.org/officeDocument/2006/relationships/image" Target="../media/image126.png"/><Relationship Id="rId45" Type="http://schemas.openxmlformats.org/officeDocument/2006/relationships/customXml" Target="../ink/ink264.xml"/><Relationship Id="rId66" Type="http://schemas.openxmlformats.org/officeDocument/2006/relationships/image" Target="../media/image139.png"/><Relationship Id="rId87" Type="http://schemas.openxmlformats.org/officeDocument/2006/relationships/customXml" Target="../ink/ink285.xml"/><Relationship Id="rId110" Type="http://schemas.openxmlformats.org/officeDocument/2006/relationships/image" Target="../media/image161.png"/><Relationship Id="rId115" Type="http://schemas.openxmlformats.org/officeDocument/2006/relationships/customXml" Target="../ink/ink299.xml"/><Relationship Id="rId131" Type="http://schemas.openxmlformats.org/officeDocument/2006/relationships/image" Target="../media/image171.png"/><Relationship Id="rId136" Type="http://schemas.openxmlformats.org/officeDocument/2006/relationships/customXml" Target="../ink/ink310.xml"/><Relationship Id="rId157" Type="http://schemas.openxmlformats.org/officeDocument/2006/relationships/image" Target="../media/image184.png"/><Relationship Id="rId61" Type="http://schemas.openxmlformats.org/officeDocument/2006/relationships/customXml" Target="../ink/ink272.xml"/><Relationship Id="rId82" Type="http://schemas.openxmlformats.org/officeDocument/2006/relationships/image" Target="../media/image147.png"/><Relationship Id="rId152" Type="http://schemas.openxmlformats.org/officeDocument/2006/relationships/customXml" Target="../ink/ink318.xml"/><Relationship Id="rId173" Type="http://schemas.openxmlformats.org/officeDocument/2006/relationships/customXml" Target="../ink/ink329.xml"/><Relationship Id="rId19" Type="http://schemas.openxmlformats.org/officeDocument/2006/relationships/customXml" Target="../ink/ink253.xml"/><Relationship Id="rId14" Type="http://schemas.openxmlformats.org/officeDocument/2006/relationships/image" Target="../media/image1130.png"/><Relationship Id="rId30" Type="http://schemas.openxmlformats.org/officeDocument/2006/relationships/image" Target="../media/image1210.png"/><Relationship Id="rId35" Type="http://schemas.openxmlformats.org/officeDocument/2006/relationships/customXml" Target="../ink/ink261.xml"/><Relationship Id="rId56" Type="http://schemas.openxmlformats.org/officeDocument/2006/relationships/image" Target="../media/image134.png"/><Relationship Id="rId77" Type="http://schemas.openxmlformats.org/officeDocument/2006/relationships/customXml" Target="../ink/ink280.xml"/><Relationship Id="rId100" Type="http://schemas.openxmlformats.org/officeDocument/2006/relationships/image" Target="../media/image156.png"/><Relationship Id="rId105" Type="http://schemas.openxmlformats.org/officeDocument/2006/relationships/customXml" Target="../ink/ink294.xml"/><Relationship Id="rId126" Type="http://schemas.openxmlformats.org/officeDocument/2006/relationships/image" Target="../media/image169.png"/><Relationship Id="rId147" Type="http://schemas.openxmlformats.org/officeDocument/2006/relationships/image" Target="../media/image179.png"/><Relationship Id="rId168" Type="http://schemas.openxmlformats.org/officeDocument/2006/relationships/image" Target="../media/image189.png"/><Relationship Id="rId8" Type="http://schemas.openxmlformats.org/officeDocument/2006/relationships/image" Target="../media/image1100.png"/><Relationship Id="rId51" Type="http://schemas.openxmlformats.org/officeDocument/2006/relationships/customXml" Target="../ink/ink267.xml"/><Relationship Id="rId72" Type="http://schemas.openxmlformats.org/officeDocument/2006/relationships/image" Target="../media/image142.png"/><Relationship Id="rId93" Type="http://schemas.openxmlformats.org/officeDocument/2006/relationships/customXml" Target="../ink/ink288.xml"/><Relationship Id="rId98" Type="http://schemas.openxmlformats.org/officeDocument/2006/relationships/image" Target="../media/image155.png"/><Relationship Id="rId121" Type="http://schemas.openxmlformats.org/officeDocument/2006/relationships/customXml" Target="../ink/ink302.xml"/><Relationship Id="rId142" Type="http://schemas.openxmlformats.org/officeDocument/2006/relationships/customXml" Target="../ink/ink313.xml"/><Relationship Id="rId163" Type="http://schemas.openxmlformats.org/officeDocument/2006/relationships/customXml" Target="../ink/ink324.xml"/><Relationship Id="rId3" Type="http://schemas.openxmlformats.org/officeDocument/2006/relationships/customXml" Target="../ink/ink245.xml"/><Relationship Id="rId25" Type="http://schemas.openxmlformats.org/officeDocument/2006/relationships/customXml" Target="../ink/ink256.xml"/><Relationship Id="rId46" Type="http://schemas.openxmlformats.org/officeDocument/2006/relationships/image" Target="../media/image129.png"/><Relationship Id="rId67" Type="http://schemas.openxmlformats.org/officeDocument/2006/relationships/customXml" Target="../ink/ink275.xml"/><Relationship Id="rId116" Type="http://schemas.openxmlformats.org/officeDocument/2006/relationships/image" Target="../media/image164.png"/><Relationship Id="rId137" Type="http://schemas.openxmlformats.org/officeDocument/2006/relationships/image" Target="../media/image174.png"/><Relationship Id="rId158" Type="http://schemas.openxmlformats.org/officeDocument/2006/relationships/customXml" Target="../ink/ink321.xml"/><Relationship Id="rId20" Type="http://schemas.openxmlformats.org/officeDocument/2006/relationships/image" Target="../media/image1160.png"/><Relationship Id="rId41" Type="http://schemas.openxmlformats.org/officeDocument/2006/relationships/customXml" Target="../ink/ink262.xml"/><Relationship Id="rId62" Type="http://schemas.openxmlformats.org/officeDocument/2006/relationships/image" Target="../media/image137.png"/><Relationship Id="rId83" Type="http://schemas.openxmlformats.org/officeDocument/2006/relationships/customXml" Target="../ink/ink283.xml"/><Relationship Id="rId88" Type="http://schemas.openxmlformats.org/officeDocument/2006/relationships/image" Target="../media/image150.png"/><Relationship Id="rId111" Type="http://schemas.openxmlformats.org/officeDocument/2006/relationships/customXml" Target="../ink/ink297.xml"/><Relationship Id="rId132" Type="http://schemas.openxmlformats.org/officeDocument/2006/relationships/customXml" Target="../ink/ink308.xml"/><Relationship Id="rId153" Type="http://schemas.openxmlformats.org/officeDocument/2006/relationships/image" Target="../media/image182.png"/><Relationship Id="rId174" Type="http://schemas.openxmlformats.org/officeDocument/2006/relationships/image" Target="../media/image192.png"/><Relationship Id="rId15" Type="http://schemas.openxmlformats.org/officeDocument/2006/relationships/customXml" Target="../ink/ink251.xml"/><Relationship Id="rId57" Type="http://schemas.openxmlformats.org/officeDocument/2006/relationships/customXml" Target="../ink/ink270.xml"/><Relationship Id="rId106" Type="http://schemas.openxmlformats.org/officeDocument/2006/relationships/image" Target="../media/image159.png"/><Relationship Id="rId127" Type="http://schemas.openxmlformats.org/officeDocument/2006/relationships/customXml" Target="../ink/ink305.xml"/><Relationship Id="rId10" Type="http://schemas.openxmlformats.org/officeDocument/2006/relationships/image" Target="../media/image1110.png"/><Relationship Id="rId31" Type="http://schemas.openxmlformats.org/officeDocument/2006/relationships/customXml" Target="../ink/ink259.xml"/><Relationship Id="rId52" Type="http://schemas.openxmlformats.org/officeDocument/2006/relationships/image" Target="../media/image132.png"/><Relationship Id="rId73" Type="http://schemas.openxmlformats.org/officeDocument/2006/relationships/customXml" Target="../ink/ink278.xml"/><Relationship Id="rId78" Type="http://schemas.openxmlformats.org/officeDocument/2006/relationships/image" Target="../media/image145.png"/><Relationship Id="rId94" Type="http://schemas.openxmlformats.org/officeDocument/2006/relationships/image" Target="../media/image153.png"/><Relationship Id="rId99" Type="http://schemas.openxmlformats.org/officeDocument/2006/relationships/customXml" Target="../ink/ink291.xml"/><Relationship Id="rId101" Type="http://schemas.openxmlformats.org/officeDocument/2006/relationships/customXml" Target="../ink/ink292.xml"/><Relationship Id="rId122" Type="http://schemas.openxmlformats.org/officeDocument/2006/relationships/image" Target="../media/image167.png"/><Relationship Id="rId143" Type="http://schemas.openxmlformats.org/officeDocument/2006/relationships/image" Target="../media/image177.png"/><Relationship Id="rId148" Type="http://schemas.openxmlformats.org/officeDocument/2006/relationships/customXml" Target="../ink/ink316.xml"/><Relationship Id="rId164" Type="http://schemas.openxmlformats.org/officeDocument/2006/relationships/image" Target="../media/image187.png"/><Relationship Id="rId169" Type="http://schemas.openxmlformats.org/officeDocument/2006/relationships/customXml" Target="../ink/ink327.xml"/><Relationship Id="rId4" Type="http://schemas.openxmlformats.org/officeDocument/2006/relationships/image" Target="../media/image1080.png"/><Relationship Id="rId9" Type="http://schemas.openxmlformats.org/officeDocument/2006/relationships/customXml" Target="../ink/ink248.xml"/><Relationship Id="rId26" Type="http://schemas.openxmlformats.org/officeDocument/2006/relationships/image" Target="../media/image1190.png"/><Relationship Id="rId47" Type="http://schemas.openxmlformats.org/officeDocument/2006/relationships/customXml" Target="../ink/ink265.xml"/><Relationship Id="rId68" Type="http://schemas.openxmlformats.org/officeDocument/2006/relationships/image" Target="../media/image140.png"/><Relationship Id="rId89" Type="http://schemas.openxmlformats.org/officeDocument/2006/relationships/customXml" Target="../ink/ink286.xml"/><Relationship Id="rId112" Type="http://schemas.openxmlformats.org/officeDocument/2006/relationships/image" Target="../media/image162.png"/><Relationship Id="rId133" Type="http://schemas.openxmlformats.org/officeDocument/2006/relationships/image" Target="../media/image172.png"/><Relationship Id="rId154" Type="http://schemas.openxmlformats.org/officeDocument/2006/relationships/customXml" Target="../ink/ink319.xml"/><Relationship Id="rId175" Type="http://schemas.openxmlformats.org/officeDocument/2006/relationships/customXml" Target="../ink/ink330.xml"/><Relationship Id="rId16" Type="http://schemas.openxmlformats.org/officeDocument/2006/relationships/image" Target="../media/image1140.png"/><Relationship Id="rId58" Type="http://schemas.openxmlformats.org/officeDocument/2006/relationships/image" Target="../media/image135.png"/><Relationship Id="rId79" Type="http://schemas.openxmlformats.org/officeDocument/2006/relationships/customXml" Target="../ink/ink281.xml"/><Relationship Id="rId102" Type="http://schemas.openxmlformats.org/officeDocument/2006/relationships/image" Target="../media/image157.png"/><Relationship Id="rId123" Type="http://schemas.openxmlformats.org/officeDocument/2006/relationships/customXml" Target="../ink/ink303.xml"/><Relationship Id="rId144" Type="http://schemas.openxmlformats.org/officeDocument/2006/relationships/customXml" Target="../ink/ink314.xml"/><Relationship Id="rId90" Type="http://schemas.openxmlformats.org/officeDocument/2006/relationships/image" Target="../media/image151.png"/><Relationship Id="rId165" Type="http://schemas.openxmlformats.org/officeDocument/2006/relationships/customXml" Target="../ink/ink325.xml"/><Relationship Id="rId27" Type="http://schemas.openxmlformats.org/officeDocument/2006/relationships/customXml" Target="../ink/ink257.xml"/><Relationship Id="rId48" Type="http://schemas.openxmlformats.org/officeDocument/2006/relationships/image" Target="../media/image130.png"/><Relationship Id="rId69" Type="http://schemas.openxmlformats.org/officeDocument/2006/relationships/customXml" Target="../ink/ink276.xml"/><Relationship Id="rId113" Type="http://schemas.openxmlformats.org/officeDocument/2006/relationships/customXml" Target="../ink/ink298.xml"/><Relationship Id="rId134" Type="http://schemas.openxmlformats.org/officeDocument/2006/relationships/customXml" Target="../ink/ink309.xml"/><Relationship Id="rId80" Type="http://schemas.openxmlformats.org/officeDocument/2006/relationships/image" Target="../media/image146.png"/><Relationship Id="rId155" Type="http://schemas.openxmlformats.org/officeDocument/2006/relationships/image" Target="../media/image183.png"/><Relationship Id="rId176" Type="http://schemas.openxmlformats.org/officeDocument/2006/relationships/image" Target="../media/image1410.png"/><Relationship Id="rId17" Type="http://schemas.openxmlformats.org/officeDocument/2006/relationships/customXml" Target="../ink/ink252.xml"/><Relationship Id="rId59" Type="http://schemas.openxmlformats.org/officeDocument/2006/relationships/customXml" Target="../ink/ink271.xml"/><Relationship Id="rId103" Type="http://schemas.openxmlformats.org/officeDocument/2006/relationships/customXml" Target="../ink/ink293.xml"/><Relationship Id="rId124" Type="http://schemas.openxmlformats.org/officeDocument/2006/relationships/image" Target="../media/image168.png"/></Relationships>
</file>

<file path=ppt/slides/_rels/slide6.xml.rels><?xml version="1.0" encoding="UTF-8" standalone="yes"?>
<Relationships xmlns="http://schemas.openxmlformats.org/package/2006/relationships"><Relationship Id="rId117" Type="http://schemas.openxmlformats.org/officeDocument/2006/relationships/customXml" Target="../ink/ink355.xml"/><Relationship Id="rId21" Type="http://schemas.openxmlformats.org/officeDocument/2006/relationships/customXml" Target="../ink/ink336.xml"/><Relationship Id="rId138" Type="http://schemas.openxmlformats.org/officeDocument/2006/relationships/customXml" Target="../ink/ink364.xml"/><Relationship Id="rId159" Type="http://schemas.openxmlformats.org/officeDocument/2006/relationships/image" Target="../media/image185.png"/><Relationship Id="rId170" Type="http://schemas.openxmlformats.org/officeDocument/2006/relationships/image" Target="../media/image190.png"/><Relationship Id="rId191" Type="http://schemas.openxmlformats.org/officeDocument/2006/relationships/customXml" Target="../ink/ink391.xml"/><Relationship Id="rId205" Type="http://schemas.openxmlformats.org/officeDocument/2006/relationships/customXml" Target="../ink/ink398.xml"/><Relationship Id="rId107" Type="http://schemas.openxmlformats.org/officeDocument/2006/relationships/customXml" Target="../ink/ink350.xml"/><Relationship Id="rId11" Type="http://schemas.openxmlformats.org/officeDocument/2006/relationships/customXml" Target="../ink/ink335.xml"/><Relationship Id="rId32" Type="http://schemas.openxmlformats.org/officeDocument/2006/relationships/image" Target="../media/image1220.png"/><Relationship Id="rId128" Type="http://schemas.openxmlformats.org/officeDocument/2006/relationships/image" Target="../media/image170.png"/><Relationship Id="rId149" Type="http://schemas.openxmlformats.org/officeDocument/2006/relationships/image" Target="../media/image180.png"/><Relationship Id="rId5" Type="http://schemas.openxmlformats.org/officeDocument/2006/relationships/customXml" Target="../ink/ink332.xml"/><Relationship Id="rId95" Type="http://schemas.openxmlformats.org/officeDocument/2006/relationships/customXml" Target="../ink/ink344.xml"/><Relationship Id="rId160" Type="http://schemas.openxmlformats.org/officeDocument/2006/relationships/customXml" Target="../ink/ink375.xml"/><Relationship Id="rId181" Type="http://schemas.openxmlformats.org/officeDocument/2006/relationships/customXml" Target="../ink/ink386.xml"/><Relationship Id="rId216" Type="http://schemas.openxmlformats.org/officeDocument/2006/relationships/image" Target="../media/image210.png"/><Relationship Id="rId211" Type="http://schemas.openxmlformats.org/officeDocument/2006/relationships/customXml" Target="../ink/ink401.xml"/><Relationship Id="rId27" Type="http://schemas.openxmlformats.org/officeDocument/2006/relationships/customXml" Target="../ink/ink338.xml"/><Relationship Id="rId113" Type="http://schemas.openxmlformats.org/officeDocument/2006/relationships/customXml" Target="../ink/ink353.xml"/><Relationship Id="rId118" Type="http://schemas.openxmlformats.org/officeDocument/2006/relationships/image" Target="../media/image165.png"/><Relationship Id="rId139" Type="http://schemas.openxmlformats.org/officeDocument/2006/relationships/image" Target="../media/image175.png"/><Relationship Id="rId150" Type="http://schemas.openxmlformats.org/officeDocument/2006/relationships/customXml" Target="../ink/ink370.xml"/><Relationship Id="rId155" Type="http://schemas.openxmlformats.org/officeDocument/2006/relationships/image" Target="../media/image183.png"/><Relationship Id="rId171" Type="http://schemas.openxmlformats.org/officeDocument/2006/relationships/customXml" Target="../ink/ink381.xml"/><Relationship Id="rId176" Type="http://schemas.openxmlformats.org/officeDocument/2006/relationships/image" Target="../media/image1410.png"/><Relationship Id="rId192" Type="http://schemas.openxmlformats.org/officeDocument/2006/relationships/image" Target="../media/image198.png"/><Relationship Id="rId197" Type="http://schemas.openxmlformats.org/officeDocument/2006/relationships/customXml" Target="../ink/ink394.xml"/><Relationship Id="rId206" Type="http://schemas.openxmlformats.org/officeDocument/2006/relationships/image" Target="../media/image205.png"/><Relationship Id="rId201" Type="http://schemas.openxmlformats.org/officeDocument/2006/relationships/customXml" Target="../ink/ink396.xml"/><Relationship Id="rId33" Type="http://schemas.openxmlformats.org/officeDocument/2006/relationships/customXml" Target="../ink/ink341.xml"/><Relationship Id="rId103" Type="http://schemas.openxmlformats.org/officeDocument/2006/relationships/customXml" Target="../ink/ink348.xml"/><Relationship Id="rId108" Type="http://schemas.openxmlformats.org/officeDocument/2006/relationships/image" Target="../media/image160.png"/><Relationship Id="rId124" Type="http://schemas.openxmlformats.org/officeDocument/2006/relationships/image" Target="../media/image168.png"/><Relationship Id="rId129" Type="http://schemas.openxmlformats.org/officeDocument/2006/relationships/customXml" Target="../ink/ink361.xml"/><Relationship Id="rId96" Type="http://schemas.openxmlformats.org/officeDocument/2006/relationships/image" Target="../media/image154.png"/><Relationship Id="rId140" Type="http://schemas.openxmlformats.org/officeDocument/2006/relationships/customXml" Target="../ink/ink365.xml"/><Relationship Id="rId145" Type="http://schemas.openxmlformats.org/officeDocument/2006/relationships/image" Target="../media/image178.png"/><Relationship Id="rId161" Type="http://schemas.openxmlformats.org/officeDocument/2006/relationships/image" Target="../media/image186.png"/><Relationship Id="rId166" Type="http://schemas.openxmlformats.org/officeDocument/2006/relationships/image" Target="../media/image188.png"/><Relationship Id="rId182" Type="http://schemas.openxmlformats.org/officeDocument/2006/relationships/image" Target="../media/image193.png"/><Relationship Id="rId187" Type="http://schemas.openxmlformats.org/officeDocument/2006/relationships/customXml" Target="../ink/ink389.xml"/><Relationship Id="rId217" Type="http://schemas.openxmlformats.org/officeDocument/2006/relationships/customXml" Target="../ink/ink404.xml"/><Relationship Id="rId1" Type="http://schemas.openxmlformats.org/officeDocument/2006/relationships/slideLayout" Target="../slideLayouts/slideLayout1.xml"/><Relationship Id="rId6" Type="http://schemas.openxmlformats.org/officeDocument/2006/relationships/image" Target="../media/image1090.png"/><Relationship Id="rId212" Type="http://schemas.openxmlformats.org/officeDocument/2006/relationships/image" Target="../media/image208.png"/><Relationship Id="rId28" Type="http://schemas.openxmlformats.org/officeDocument/2006/relationships/image" Target="../media/image1200.png"/><Relationship Id="rId114" Type="http://schemas.openxmlformats.org/officeDocument/2006/relationships/image" Target="../media/image163.png"/><Relationship Id="rId119" Type="http://schemas.openxmlformats.org/officeDocument/2006/relationships/customXml" Target="../ink/ink356.xml"/><Relationship Id="rId130" Type="http://schemas.openxmlformats.org/officeDocument/2006/relationships/customXml" Target="../ink/ink362.xml"/><Relationship Id="rId151" Type="http://schemas.openxmlformats.org/officeDocument/2006/relationships/image" Target="../media/image181.png"/><Relationship Id="rId156" Type="http://schemas.openxmlformats.org/officeDocument/2006/relationships/customXml" Target="../ink/ink373.xml"/><Relationship Id="rId177" Type="http://schemas.openxmlformats.org/officeDocument/2006/relationships/customXml" Target="../ink/ink384.xml"/><Relationship Id="rId198" Type="http://schemas.openxmlformats.org/officeDocument/2006/relationships/image" Target="../media/image201.png"/><Relationship Id="rId172" Type="http://schemas.openxmlformats.org/officeDocument/2006/relationships/image" Target="../media/image191.png"/><Relationship Id="rId193" Type="http://schemas.openxmlformats.org/officeDocument/2006/relationships/customXml" Target="../ink/ink392.xml"/><Relationship Id="rId202" Type="http://schemas.openxmlformats.org/officeDocument/2006/relationships/image" Target="../media/image203.png"/><Relationship Id="rId207" Type="http://schemas.openxmlformats.org/officeDocument/2006/relationships/customXml" Target="../ink/ink399.xml"/><Relationship Id="rId109" Type="http://schemas.openxmlformats.org/officeDocument/2006/relationships/customXml" Target="../ink/ink351.xml"/><Relationship Id="rId34" Type="http://schemas.openxmlformats.org/officeDocument/2006/relationships/image" Target="../media/image1230.png"/><Relationship Id="rId97" Type="http://schemas.openxmlformats.org/officeDocument/2006/relationships/customXml" Target="../ink/ink345.xml"/><Relationship Id="rId104" Type="http://schemas.openxmlformats.org/officeDocument/2006/relationships/image" Target="../media/image158.png"/><Relationship Id="rId120" Type="http://schemas.openxmlformats.org/officeDocument/2006/relationships/image" Target="../media/image166.png"/><Relationship Id="rId125" Type="http://schemas.openxmlformats.org/officeDocument/2006/relationships/customXml" Target="../ink/ink359.xml"/><Relationship Id="rId141" Type="http://schemas.openxmlformats.org/officeDocument/2006/relationships/image" Target="../media/image176.png"/><Relationship Id="rId146" Type="http://schemas.openxmlformats.org/officeDocument/2006/relationships/customXml" Target="../ink/ink368.xml"/><Relationship Id="rId167" Type="http://schemas.openxmlformats.org/officeDocument/2006/relationships/customXml" Target="../ink/ink379.xml"/><Relationship Id="rId188" Type="http://schemas.openxmlformats.org/officeDocument/2006/relationships/image" Target="../media/image196.png"/><Relationship Id="rId7" Type="http://schemas.openxmlformats.org/officeDocument/2006/relationships/customXml" Target="../ink/ink333.xml"/><Relationship Id="rId92" Type="http://schemas.openxmlformats.org/officeDocument/2006/relationships/image" Target="../media/image152.png"/><Relationship Id="rId162" Type="http://schemas.openxmlformats.org/officeDocument/2006/relationships/customXml" Target="../ink/ink376.xml"/><Relationship Id="rId183" Type="http://schemas.openxmlformats.org/officeDocument/2006/relationships/customXml" Target="../ink/ink387.xml"/><Relationship Id="rId213" Type="http://schemas.openxmlformats.org/officeDocument/2006/relationships/customXml" Target="../ink/ink402.xml"/><Relationship Id="rId218" Type="http://schemas.openxmlformats.org/officeDocument/2006/relationships/image" Target="../media/image211.png"/><Relationship Id="rId2" Type="http://schemas.openxmlformats.org/officeDocument/2006/relationships/notesSlide" Target="../notesSlides/notesSlide6.xml"/><Relationship Id="rId29" Type="http://schemas.openxmlformats.org/officeDocument/2006/relationships/customXml" Target="../ink/ink339.xml"/><Relationship Id="rId24" Type="http://schemas.openxmlformats.org/officeDocument/2006/relationships/image" Target="../media/image1180.png"/><Relationship Id="rId110" Type="http://schemas.openxmlformats.org/officeDocument/2006/relationships/image" Target="../media/image161.png"/><Relationship Id="rId115" Type="http://schemas.openxmlformats.org/officeDocument/2006/relationships/customXml" Target="../ink/ink354.xml"/><Relationship Id="rId131" Type="http://schemas.openxmlformats.org/officeDocument/2006/relationships/image" Target="../media/image171.png"/><Relationship Id="rId157" Type="http://schemas.openxmlformats.org/officeDocument/2006/relationships/image" Target="../media/image184.png"/><Relationship Id="rId178" Type="http://schemas.openxmlformats.org/officeDocument/2006/relationships/image" Target="../media/image124.png"/><Relationship Id="rId152" Type="http://schemas.openxmlformats.org/officeDocument/2006/relationships/customXml" Target="../ink/ink371.xml"/><Relationship Id="rId173" Type="http://schemas.openxmlformats.org/officeDocument/2006/relationships/customXml" Target="../ink/ink382.xml"/><Relationship Id="rId194" Type="http://schemas.openxmlformats.org/officeDocument/2006/relationships/image" Target="../media/image199.png"/><Relationship Id="rId199" Type="http://schemas.openxmlformats.org/officeDocument/2006/relationships/customXml" Target="../ink/ink395.xml"/><Relationship Id="rId203" Type="http://schemas.openxmlformats.org/officeDocument/2006/relationships/customXml" Target="../ink/ink397.xml"/><Relationship Id="rId208" Type="http://schemas.openxmlformats.org/officeDocument/2006/relationships/image" Target="../media/image206.png"/><Relationship Id="rId30" Type="http://schemas.openxmlformats.org/officeDocument/2006/relationships/image" Target="../media/image1210.png"/><Relationship Id="rId35" Type="http://schemas.openxmlformats.org/officeDocument/2006/relationships/customXml" Target="../ink/ink342.xml"/><Relationship Id="rId100" Type="http://schemas.openxmlformats.org/officeDocument/2006/relationships/image" Target="../media/image156.png"/><Relationship Id="rId105" Type="http://schemas.openxmlformats.org/officeDocument/2006/relationships/customXml" Target="../ink/ink349.xml"/><Relationship Id="rId126" Type="http://schemas.openxmlformats.org/officeDocument/2006/relationships/image" Target="../media/image169.png"/><Relationship Id="rId147" Type="http://schemas.openxmlformats.org/officeDocument/2006/relationships/image" Target="../media/image179.png"/><Relationship Id="rId168" Type="http://schemas.openxmlformats.org/officeDocument/2006/relationships/image" Target="../media/image189.png"/><Relationship Id="rId8" Type="http://schemas.openxmlformats.org/officeDocument/2006/relationships/image" Target="../media/image1100.png"/><Relationship Id="rId93" Type="http://schemas.openxmlformats.org/officeDocument/2006/relationships/customXml" Target="../ink/ink343.xml"/><Relationship Id="rId98" Type="http://schemas.openxmlformats.org/officeDocument/2006/relationships/image" Target="../media/image155.png"/><Relationship Id="rId121" Type="http://schemas.openxmlformats.org/officeDocument/2006/relationships/customXml" Target="../ink/ink357.xml"/><Relationship Id="rId142" Type="http://schemas.openxmlformats.org/officeDocument/2006/relationships/customXml" Target="../ink/ink366.xml"/><Relationship Id="rId163" Type="http://schemas.openxmlformats.org/officeDocument/2006/relationships/customXml" Target="../ink/ink377.xml"/><Relationship Id="rId184" Type="http://schemas.openxmlformats.org/officeDocument/2006/relationships/image" Target="../media/image194.png"/><Relationship Id="rId189" Type="http://schemas.openxmlformats.org/officeDocument/2006/relationships/customXml" Target="../ink/ink390.xml"/><Relationship Id="rId219" Type="http://schemas.openxmlformats.org/officeDocument/2006/relationships/customXml" Target="../ink/ink405.xml"/><Relationship Id="rId3" Type="http://schemas.openxmlformats.org/officeDocument/2006/relationships/customXml" Target="../ink/ink331.xml"/><Relationship Id="rId214" Type="http://schemas.openxmlformats.org/officeDocument/2006/relationships/image" Target="../media/image209.png"/><Relationship Id="rId25" Type="http://schemas.openxmlformats.org/officeDocument/2006/relationships/customXml" Target="../ink/ink337.xml"/><Relationship Id="rId116" Type="http://schemas.openxmlformats.org/officeDocument/2006/relationships/image" Target="../media/image164.png"/><Relationship Id="rId137" Type="http://schemas.openxmlformats.org/officeDocument/2006/relationships/image" Target="../media/image174.png"/><Relationship Id="rId158" Type="http://schemas.openxmlformats.org/officeDocument/2006/relationships/customXml" Target="../ink/ink374.xml"/><Relationship Id="rId20" Type="http://schemas.openxmlformats.org/officeDocument/2006/relationships/image" Target="../media/image1160.png"/><Relationship Id="rId111" Type="http://schemas.openxmlformats.org/officeDocument/2006/relationships/customXml" Target="../ink/ink352.xml"/><Relationship Id="rId132" Type="http://schemas.openxmlformats.org/officeDocument/2006/relationships/customXml" Target="../ink/ink363.xml"/><Relationship Id="rId153" Type="http://schemas.openxmlformats.org/officeDocument/2006/relationships/image" Target="../media/image182.png"/><Relationship Id="rId174" Type="http://schemas.openxmlformats.org/officeDocument/2006/relationships/image" Target="../media/image192.png"/><Relationship Id="rId179" Type="http://schemas.openxmlformats.org/officeDocument/2006/relationships/customXml" Target="../ink/ink385.xml"/><Relationship Id="rId195" Type="http://schemas.openxmlformats.org/officeDocument/2006/relationships/customXml" Target="../ink/ink393.xml"/><Relationship Id="rId209" Type="http://schemas.openxmlformats.org/officeDocument/2006/relationships/customXml" Target="../ink/ink400.xml"/><Relationship Id="rId190" Type="http://schemas.openxmlformats.org/officeDocument/2006/relationships/image" Target="../media/image197.png"/><Relationship Id="rId204" Type="http://schemas.openxmlformats.org/officeDocument/2006/relationships/image" Target="../media/image204.png"/><Relationship Id="rId220" Type="http://schemas.openxmlformats.org/officeDocument/2006/relationships/image" Target="../media/image212.png"/><Relationship Id="rId106" Type="http://schemas.openxmlformats.org/officeDocument/2006/relationships/image" Target="../media/image159.png"/><Relationship Id="rId127" Type="http://schemas.openxmlformats.org/officeDocument/2006/relationships/customXml" Target="../ink/ink360.xml"/><Relationship Id="rId10" Type="http://schemas.openxmlformats.org/officeDocument/2006/relationships/image" Target="../media/image1110.png"/><Relationship Id="rId31" Type="http://schemas.openxmlformats.org/officeDocument/2006/relationships/customXml" Target="../ink/ink340.xml"/><Relationship Id="rId94" Type="http://schemas.openxmlformats.org/officeDocument/2006/relationships/image" Target="../media/image153.png"/><Relationship Id="rId99" Type="http://schemas.openxmlformats.org/officeDocument/2006/relationships/customXml" Target="../ink/ink346.xml"/><Relationship Id="rId101" Type="http://schemas.openxmlformats.org/officeDocument/2006/relationships/customXml" Target="../ink/ink347.xml"/><Relationship Id="rId122" Type="http://schemas.openxmlformats.org/officeDocument/2006/relationships/image" Target="../media/image167.png"/><Relationship Id="rId143" Type="http://schemas.openxmlformats.org/officeDocument/2006/relationships/image" Target="../media/image177.png"/><Relationship Id="rId148" Type="http://schemas.openxmlformats.org/officeDocument/2006/relationships/customXml" Target="../ink/ink369.xml"/><Relationship Id="rId164" Type="http://schemas.openxmlformats.org/officeDocument/2006/relationships/image" Target="../media/image187.png"/><Relationship Id="rId169" Type="http://schemas.openxmlformats.org/officeDocument/2006/relationships/customXml" Target="../ink/ink380.xml"/><Relationship Id="rId185" Type="http://schemas.openxmlformats.org/officeDocument/2006/relationships/customXml" Target="../ink/ink388.xml"/><Relationship Id="rId4" Type="http://schemas.openxmlformats.org/officeDocument/2006/relationships/image" Target="../media/image1080.png"/><Relationship Id="rId9" Type="http://schemas.openxmlformats.org/officeDocument/2006/relationships/customXml" Target="../ink/ink334.xml"/><Relationship Id="rId180" Type="http://schemas.openxmlformats.org/officeDocument/2006/relationships/image" Target="../media/image125.png"/><Relationship Id="rId210" Type="http://schemas.openxmlformats.org/officeDocument/2006/relationships/image" Target="../media/image207.png"/><Relationship Id="rId215" Type="http://schemas.openxmlformats.org/officeDocument/2006/relationships/customXml" Target="../ink/ink403.xml"/><Relationship Id="rId26" Type="http://schemas.openxmlformats.org/officeDocument/2006/relationships/image" Target="../media/image1190.png"/><Relationship Id="rId112" Type="http://schemas.openxmlformats.org/officeDocument/2006/relationships/image" Target="../media/image162.png"/><Relationship Id="rId154" Type="http://schemas.openxmlformats.org/officeDocument/2006/relationships/customXml" Target="../ink/ink372.xml"/><Relationship Id="rId175" Type="http://schemas.openxmlformats.org/officeDocument/2006/relationships/customXml" Target="../ink/ink383.xml"/><Relationship Id="rId196" Type="http://schemas.openxmlformats.org/officeDocument/2006/relationships/image" Target="../media/image200.png"/><Relationship Id="rId200" Type="http://schemas.openxmlformats.org/officeDocument/2006/relationships/image" Target="../media/image202.png"/><Relationship Id="rId102" Type="http://schemas.openxmlformats.org/officeDocument/2006/relationships/image" Target="../media/image157.png"/><Relationship Id="rId123" Type="http://schemas.openxmlformats.org/officeDocument/2006/relationships/customXml" Target="../ink/ink358.xml"/><Relationship Id="rId144" Type="http://schemas.openxmlformats.org/officeDocument/2006/relationships/customXml" Target="../ink/ink367.xml"/><Relationship Id="rId165" Type="http://schemas.openxmlformats.org/officeDocument/2006/relationships/customXml" Target="../ink/ink378.xml"/><Relationship Id="rId186" Type="http://schemas.openxmlformats.org/officeDocument/2006/relationships/image" Target="../media/image195.png"/></Relationships>
</file>

<file path=ppt/slides/_rels/slide7.xml.rels><?xml version="1.0" encoding="UTF-8" standalone="yes"?>
<Relationships xmlns="http://schemas.openxmlformats.org/package/2006/relationships"><Relationship Id="rId26" Type="http://schemas.openxmlformats.org/officeDocument/2006/relationships/customXml" Target="../ink/ink417.xml"/><Relationship Id="rId21" Type="http://schemas.openxmlformats.org/officeDocument/2006/relationships/image" Target="../media/image93.png"/><Relationship Id="rId42" Type="http://schemas.openxmlformats.org/officeDocument/2006/relationships/customXml" Target="../ink/ink425.xml"/><Relationship Id="rId47" Type="http://schemas.openxmlformats.org/officeDocument/2006/relationships/image" Target="../media/image106.png"/><Relationship Id="rId63" Type="http://schemas.openxmlformats.org/officeDocument/2006/relationships/image" Target="../media/image114.png"/><Relationship Id="rId68" Type="http://schemas.openxmlformats.org/officeDocument/2006/relationships/customXml" Target="../ink/ink438.xml"/><Relationship Id="rId16" Type="http://schemas.openxmlformats.org/officeDocument/2006/relationships/customXml" Target="../ink/ink412.xml"/><Relationship Id="rId11" Type="http://schemas.openxmlformats.org/officeDocument/2006/relationships/image" Target="../media/image88.png"/><Relationship Id="rId32" Type="http://schemas.openxmlformats.org/officeDocument/2006/relationships/customXml" Target="../ink/ink420.xml"/><Relationship Id="rId37" Type="http://schemas.openxmlformats.org/officeDocument/2006/relationships/image" Target="../media/image101.png"/><Relationship Id="rId53" Type="http://schemas.openxmlformats.org/officeDocument/2006/relationships/image" Target="../media/image109.png"/><Relationship Id="rId58" Type="http://schemas.openxmlformats.org/officeDocument/2006/relationships/customXml" Target="../ink/ink433.xml"/><Relationship Id="rId74" Type="http://schemas.openxmlformats.org/officeDocument/2006/relationships/customXml" Target="../ink/ink441.xml"/><Relationship Id="rId79" Type="http://schemas.openxmlformats.org/officeDocument/2006/relationships/image" Target="../media/image122.png"/><Relationship Id="rId5" Type="http://schemas.openxmlformats.org/officeDocument/2006/relationships/image" Target="../media/image85.png"/><Relationship Id="rId61" Type="http://schemas.openxmlformats.org/officeDocument/2006/relationships/image" Target="../media/image113.png"/><Relationship Id="rId19" Type="http://schemas.openxmlformats.org/officeDocument/2006/relationships/image" Target="../media/image92.png"/><Relationship Id="rId14" Type="http://schemas.openxmlformats.org/officeDocument/2006/relationships/customXml" Target="../ink/ink411.xml"/><Relationship Id="rId22" Type="http://schemas.openxmlformats.org/officeDocument/2006/relationships/customXml" Target="../ink/ink415.xml"/><Relationship Id="rId27" Type="http://schemas.openxmlformats.org/officeDocument/2006/relationships/image" Target="../media/image96.png"/><Relationship Id="rId30" Type="http://schemas.openxmlformats.org/officeDocument/2006/relationships/customXml" Target="../ink/ink419.xml"/><Relationship Id="rId35" Type="http://schemas.openxmlformats.org/officeDocument/2006/relationships/image" Target="../media/image100.png"/><Relationship Id="rId43" Type="http://schemas.openxmlformats.org/officeDocument/2006/relationships/image" Target="../media/image104.png"/><Relationship Id="rId48" Type="http://schemas.openxmlformats.org/officeDocument/2006/relationships/customXml" Target="../ink/ink428.xml"/><Relationship Id="rId56" Type="http://schemas.openxmlformats.org/officeDocument/2006/relationships/customXml" Target="../ink/ink432.xml"/><Relationship Id="rId64" Type="http://schemas.openxmlformats.org/officeDocument/2006/relationships/customXml" Target="../ink/ink436.xml"/><Relationship Id="rId69" Type="http://schemas.openxmlformats.org/officeDocument/2006/relationships/image" Target="../media/image117.png"/><Relationship Id="rId77" Type="http://schemas.openxmlformats.org/officeDocument/2006/relationships/image" Target="../media/image121.png"/><Relationship Id="rId8" Type="http://schemas.openxmlformats.org/officeDocument/2006/relationships/customXml" Target="../ink/ink408.xml"/><Relationship Id="rId51" Type="http://schemas.openxmlformats.org/officeDocument/2006/relationships/image" Target="../media/image108.png"/><Relationship Id="rId72" Type="http://schemas.openxmlformats.org/officeDocument/2006/relationships/customXml" Target="../ink/ink440.xml"/><Relationship Id="rId80" Type="http://schemas.openxmlformats.org/officeDocument/2006/relationships/customXml" Target="../ink/ink444.xml"/><Relationship Id="rId3" Type="http://schemas.openxmlformats.org/officeDocument/2006/relationships/image" Target="../media/image4.png"/><Relationship Id="rId12" Type="http://schemas.openxmlformats.org/officeDocument/2006/relationships/customXml" Target="../ink/ink410.xml"/><Relationship Id="rId17" Type="http://schemas.openxmlformats.org/officeDocument/2006/relationships/image" Target="../media/image91.png"/><Relationship Id="rId25" Type="http://schemas.openxmlformats.org/officeDocument/2006/relationships/image" Target="../media/image95.png"/><Relationship Id="rId33" Type="http://schemas.openxmlformats.org/officeDocument/2006/relationships/image" Target="../media/image99.png"/><Relationship Id="rId38" Type="http://schemas.openxmlformats.org/officeDocument/2006/relationships/customXml" Target="../ink/ink423.xml"/><Relationship Id="rId46" Type="http://schemas.openxmlformats.org/officeDocument/2006/relationships/customXml" Target="../ink/ink427.xml"/><Relationship Id="rId59" Type="http://schemas.openxmlformats.org/officeDocument/2006/relationships/image" Target="../media/image112.png"/><Relationship Id="rId67" Type="http://schemas.openxmlformats.org/officeDocument/2006/relationships/image" Target="../media/image116.png"/><Relationship Id="rId20" Type="http://schemas.openxmlformats.org/officeDocument/2006/relationships/customXml" Target="../ink/ink414.xml"/><Relationship Id="rId41" Type="http://schemas.openxmlformats.org/officeDocument/2006/relationships/image" Target="../media/image103.png"/><Relationship Id="rId54" Type="http://schemas.openxmlformats.org/officeDocument/2006/relationships/customXml" Target="../ink/ink431.xml"/><Relationship Id="rId62" Type="http://schemas.openxmlformats.org/officeDocument/2006/relationships/customXml" Target="../ink/ink435.xml"/><Relationship Id="rId70" Type="http://schemas.openxmlformats.org/officeDocument/2006/relationships/customXml" Target="../ink/ink439.xml"/><Relationship Id="rId75"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customXml" Target="../ink/ink407.xml"/><Relationship Id="rId15" Type="http://schemas.openxmlformats.org/officeDocument/2006/relationships/image" Target="../media/image90.png"/><Relationship Id="rId23" Type="http://schemas.openxmlformats.org/officeDocument/2006/relationships/image" Target="../media/image94.png"/><Relationship Id="rId28" Type="http://schemas.openxmlformats.org/officeDocument/2006/relationships/customXml" Target="../ink/ink418.xml"/><Relationship Id="rId36" Type="http://schemas.openxmlformats.org/officeDocument/2006/relationships/customXml" Target="../ink/ink422.xml"/><Relationship Id="rId49" Type="http://schemas.openxmlformats.org/officeDocument/2006/relationships/image" Target="../media/image107.png"/><Relationship Id="rId57" Type="http://schemas.openxmlformats.org/officeDocument/2006/relationships/image" Target="../media/image111.png"/><Relationship Id="rId10" Type="http://schemas.openxmlformats.org/officeDocument/2006/relationships/customXml" Target="../ink/ink409.xml"/><Relationship Id="rId31" Type="http://schemas.openxmlformats.org/officeDocument/2006/relationships/image" Target="../media/image98.png"/><Relationship Id="rId44" Type="http://schemas.openxmlformats.org/officeDocument/2006/relationships/customXml" Target="../ink/ink426.xml"/><Relationship Id="rId52" Type="http://schemas.openxmlformats.org/officeDocument/2006/relationships/customXml" Target="../ink/ink430.xml"/><Relationship Id="rId60" Type="http://schemas.openxmlformats.org/officeDocument/2006/relationships/customXml" Target="../ink/ink434.xml"/><Relationship Id="rId65" Type="http://schemas.openxmlformats.org/officeDocument/2006/relationships/image" Target="../media/image115.png"/><Relationship Id="rId73" Type="http://schemas.openxmlformats.org/officeDocument/2006/relationships/image" Target="../media/image119.png"/><Relationship Id="rId78" Type="http://schemas.openxmlformats.org/officeDocument/2006/relationships/customXml" Target="../ink/ink443.xml"/><Relationship Id="rId81" Type="http://schemas.openxmlformats.org/officeDocument/2006/relationships/image" Target="../media/image123.png"/><Relationship Id="rId4" Type="http://schemas.openxmlformats.org/officeDocument/2006/relationships/customXml" Target="../ink/ink406.xml"/><Relationship Id="rId9" Type="http://schemas.openxmlformats.org/officeDocument/2006/relationships/image" Target="../media/image87.png"/><Relationship Id="rId13" Type="http://schemas.openxmlformats.org/officeDocument/2006/relationships/image" Target="../media/image89.png"/><Relationship Id="rId18" Type="http://schemas.openxmlformats.org/officeDocument/2006/relationships/customXml" Target="../ink/ink413.xml"/><Relationship Id="rId39" Type="http://schemas.openxmlformats.org/officeDocument/2006/relationships/image" Target="../media/image102.png"/><Relationship Id="rId34" Type="http://schemas.openxmlformats.org/officeDocument/2006/relationships/customXml" Target="../ink/ink421.xml"/><Relationship Id="rId50" Type="http://schemas.openxmlformats.org/officeDocument/2006/relationships/customXml" Target="../ink/ink429.xml"/><Relationship Id="rId55" Type="http://schemas.openxmlformats.org/officeDocument/2006/relationships/image" Target="../media/image110.png"/><Relationship Id="rId76" Type="http://schemas.openxmlformats.org/officeDocument/2006/relationships/customXml" Target="../ink/ink442.xml"/><Relationship Id="rId7" Type="http://schemas.openxmlformats.org/officeDocument/2006/relationships/image" Target="../media/image86.png"/><Relationship Id="rId71" Type="http://schemas.openxmlformats.org/officeDocument/2006/relationships/image" Target="../media/image118.png"/><Relationship Id="rId2" Type="http://schemas.openxmlformats.org/officeDocument/2006/relationships/notesSlide" Target="../notesSlides/notesSlide7.xml"/><Relationship Id="rId29" Type="http://schemas.openxmlformats.org/officeDocument/2006/relationships/image" Target="../media/image97.png"/><Relationship Id="rId24" Type="http://schemas.openxmlformats.org/officeDocument/2006/relationships/customXml" Target="../ink/ink416.xml"/><Relationship Id="rId40" Type="http://schemas.openxmlformats.org/officeDocument/2006/relationships/customXml" Target="../ink/ink424.xml"/><Relationship Id="rId45" Type="http://schemas.openxmlformats.org/officeDocument/2006/relationships/image" Target="../media/image105.png"/><Relationship Id="rId66" Type="http://schemas.openxmlformats.org/officeDocument/2006/relationships/customXml" Target="../ink/ink437.xml"/></Relationships>
</file>

<file path=ppt/slides/_rels/slide8.xml.rels><?xml version="1.0" encoding="UTF-8" standalone="yes"?>
<Relationships xmlns="http://schemas.openxmlformats.org/package/2006/relationships"><Relationship Id="rId117" Type="http://schemas.openxmlformats.org/officeDocument/2006/relationships/customXml" Target="../ink/ink502.xml"/><Relationship Id="rId21" Type="http://schemas.openxmlformats.org/officeDocument/2006/relationships/customXml" Target="../ink/ink454.xml"/><Relationship Id="rId42" Type="http://schemas.openxmlformats.org/officeDocument/2006/relationships/image" Target="../media/image2110.png"/><Relationship Id="rId63" Type="http://schemas.openxmlformats.org/officeDocument/2006/relationships/customXml" Target="../ink/ink475.xml"/><Relationship Id="rId84" Type="http://schemas.openxmlformats.org/officeDocument/2006/relationships/image" Target="../media/image231.png"/><Relationship Id="rId138" Type="http://schemas.openxmlformats.org/officeDocument/2006/relationships/image" Target="../media/image258.png"/><Relationship Id="rId159" Type="http://schemas.openxmlformats.org/officeDocument/2006/relationships/customXml" Target="../ink/ink523.xml"/><Relationship Id="rId170" Type="http://schemas.openxmlformats.org/officeDocument/2006/relationships/image" Target="../media/image274.png"/><Relationship Id="rId191" Type="http://schemas.openxmlformats.org/officeDocument/2006/relationships/customXml" Target="../ink/ink539.xml"/><Relationship Id="rId205" Type="http://schemas.openxmlformats.org/officeDocument/2006/relationships/customXml" Target="../ink/ink546.xml"/><Relationship Id="rId107" Type="http://schemas.openxmlformats.org/officeDocument/2006/relationships/customXml" Target="../ink/ink497.xml"/><Relationship Id="rId11" Type="http://schemas.openxmlformats.org/officeDocument/2006/relationships/customXml" Target="../ink/ink449.xml"/><Relationship Id="rId32" Type="http://schemas.openxmlformats.org/officeDocument/2006/relationships/image" Target="../media/image2060.png"/><Relationship Id="rId53" Type="http://schemas.openxmlformats.org/officeDocument/2006/relationships/customXml" Target="../ink/ink470.xml"/><Relationship Id="rId74" Type="http://schemas.openxmlformats.org/officeDocument/2006/relationships/image" Target="../media/image226.png"/><Relationship Id="rId128" Type="http://schemas.openxmlformats.org/officeDocument/2006/relationships/image" Target="../media/image253.png"/><Relationship Id="rId149" Type="http://schemas.openxmlformats.org/officeDocument/2006/relationships/customXml" Target="../ink/ink518.xml"/><Relationship Id="rId5" Type="http://schemas.openxmlformats.org/officeDocument/2006/relationships/customXml" Target="../ink/ink446.xml"/><Relationship Id="rId95" Type="http://schemas.openxmlformats.org/officeDocument/2006/relationships/customXml" Target="../ink/ink491.xml"/><Relationship Id="rId160" Type="http://schemas.openxmlformats.org/officeDocument/2006/relationships/image" Target="../media/image269.png"/><Relationship Id="rId181" Type="http://schemas.openxmlformats.org/officeDocument/2006/relationships/customXml" Target="../ink/ink534.xml"/><Relationship Id="rId216" Type="http://schemas.openxmlformats.org/officeDocument/2006/relationships/image" Target="../media/image297.png"/><Relationship Id="rId22" Type="http://schemas.openxmlformats.org/officeDocument/2006/relationships/image" Target="../media/image2010.png"/><Relationship Id="rId43" Type="http://schemas.openxmlformats.org/officeDocument/2006/relationships/customXml" Target="../ink/ink465.xml"/><Relationship Id="rId64" Type="http://schemas.openxmlformats.org/officeDocument/2006/relationships/image" Target="../media/image131.png"/><Relationship Id="rId118" Type="http://schemas.openxmlformats.org/officeDocument/2006/relationships/image" Target="../media/image248.png"/><Relationship Id="rId139" Type="http://schemas.openxmlformats.org/officeDocument/2006/relationships/customXml" Target="../ink/ink513.xml"/><Relationship Id="rId85" Type="http://schemas.openxmlformats.org/officeDocument/2006/relationships/customXml" Target="../ink/ink486.xml"/><Relationship Id="rId150" Type="http://schemas.openxmlformats.org/officeDocument/2006/relationships/image" Target="../media/image264.png"/><Relationship Id="rId171" Type="http://schemas.openxmlformats.org/officeDocument/2006/relationships/customXml" Target="../ink/ink529.xml"/><Relationship Id="rId192" Type="http://schemas.openxmlformats.org/officeDocument/2006/relationships/image" Target="../media/image285.png"/><Relationship Id="rId206" Type="http://schemas.openxmlformats.org/officeDocument/2006/relationships/image" Target="../media/image292.png"/><Relationship Id="rId12" Type="http://schemas.openxmlformats.org/officeDocument/2006/relationships/image" Target="../media/image1960.png"/><Relationship Id="rId33" Type="http://schemas.openxmlformats.org/officeDocument/2006/relationships/customXml" Target="../ink/ink460.xml"/><Relationship Id="rId108" Type="http://schemas.openxmlformats.org/officeDocument/2006/relationships/image" Target="../media/image243.png"/><Relationship Id="rId129" Type="http://schemas.openxmlformats.org/officeDocument/2006/relationships/customXml" Target="../ink/ink508.xml"/><Relationship Id="rId54" Type="http://schemas.openxmlformats.org/officeDocument/2006/relationships/image" Target="../media/image217.png"/><Relationship Id="rId75" Type="http://schemas.openxmlformats.org/officeDocument/2006/relationships/customXml" Target="../ink/ink481.xml"/><Relationship Id="rId96" Type="http://schemas.openxmlformats.org/officeDocument/2006/relationships/image" Target="../media/image237.png"/><Relationship Id="rId140" Type="http://schemas.openxmlformats.org/officeDocument/2006/relationships/image" Target="../media/image259.png"/><Relationship Id="rId161" Type="http://schemas.openxmlformats.org/officeDocument/2006/relationships/customXml" Target="../ink/ink524.xml"/><Relationship Id="rId182" Type="http://schemas.openxmlformats.org/officeDocument/2006/relationships/image" Target="../media/image280.png"/><Relationship Id="rId217" Type="http://schemas.openxmlformats.org/officeDocument/2006/relationships/customXml" Target="../ink/ink552.xml"/><Relationship Id="rId6" Type="http://schemas.openxmlformats.org/officeDocument/2006/relationships/image" Target="../media/image1930.png"/><Relationship Id="rId23" Type="http://schemas.openxmlformats.org/officeDocument/2006/relationships/customXml" Target="../ink/ink455.xml"/><Relationship Id="rId119" Type="http://schemas.openxmlformats.org/officeDocument/2006/relationships/customXml" Target="../ink/ink503.xml"/><Relationship Id="rId44" Type="http://schemas.openxmlformats.org/officeDocument/2006/relationships/image" Target="../media/image2120.png"/><Relationship Id="rId65" Type="http://schemas.openxmlformats.org/officeDocument/2006/relationships/customXml" Target="../ink/ink476.xml"/><Relationship Id="rId86" Type="http://schemas.openxmlformats.org/officeDocument/2006/relationships/image" Target="../media/image232.png"/><Relationship Id="rId130" Type="http://schemas.openxmlformats.org/officeDocument/2006/relationships/image" Target="../media/image254.png"/><Relationship Id="rId151" Type="http://schemas.openxmlformats.org/officeDocument/2006/relationships/customXml" Target="../ink/ink519.xml"/><Relationship Id="rId172" Type="http://schemas.openxmlformats.org/officeDocument/2006/relationships/image" Target="../media/image275.png"/><Relationship Id="rId193" Type="http://schemas.openxmlformats.org/officeDocument/2006/relationships/customXml" Target="../ink/ink540.xml"/><Relationship Id="rId207" Type="http://schemas.openxmlformats.org/officeDocument/2006/relationships/customXml" Target="../ink/ink547.xml"/><Relationship Id="rId13" Type="http://schemas.openxmlformats.org/officeDocument/2006/relationships/customXml" Target="../ink/ink450.xml"/><Relationship Id="rId109" Type="http://schemas.openxmlformats.org/officeDocument/2006/relationships/customXml" Target="../ink/ink498.xml"/><Relationship Id="rId34" Type="http://schemas.openxmlformats.org/officeDocument/2006/relationships/image" Target="../media/image2070.png"/><Relationship Id="rId55" Type="http://schemas.openxmlformats.org/officeDocument/2006/relationships/customXml" Target="../ink/ink471.xml"/><Relationship Id="rId76" Type="http://schemas.openxmlformats.org/officeDocument/2006/relationships/image" Target="../media/image227.png"/><Relationship Id="rId97" Type="http://schemas.openxmlformats.org/officeDocument/2006/relationships/customXml" Target="../ink/ink492.xml"/><Relationship Id="rId120" Type="http://schemas.openxmlformats.org/officeDocument/2006/relationships/image" Target="../media/image249.png"/><Relationship Id="rId141" Type="http://schemas.openxmlformats.org/officeDocument/2006/relationships/customXml" Target="../ink/ink514.xml"/><Relationship Id="rId7" Type="http://schemas.openxmlformats.org/officeDocument/2006/relationships/customXml" Target="../ink/ink447.xml"/><Relationship Id="rId162" Type="http://schemas.openxmlformats.org/officeDocument/2006/relationships/image" Target="../media/image270.png"/><Relationship Id="rId183" Type="http://schemas.openxmlformats.org/officeDocument/2006/relationships/customXml" Target="../ink/ink535.xml"/><Relationship Id="rId218" Type="http://schemas.openxmlformats.org/officeDocument/2006/relationships/image" Target="../media/image298.png"/><Relationship Id="rId24" Type="http://schemas.openxmlformats.org/officeDocument/2006/relationships/image" Target="../media/image2020.png"/><Relationship Id="rId45" Type="http://schemas.openxmlformats.org/officeDocument/2006/relationships/customXml" Target="../ink/ink466.xml"/><Relationship Id="rId66" Type="http://schemas.openxmlformats.org/officeDocument/2006/relationships/image" Target="../media/image222.png"/><Relationship Id="rId87" Type="http://schemas.openxmlformats.org/officeDocument/2006/relationships/customXml" Target="../ink/ink487.xml"/><Relationship Id="rId110" Type="http://schemas.openxmlformats.org/officeDocument/2006/relationships/image" Target="../media/image244.png"/><Relationship Id="rId131" Type="http://schemas.openxmlformats.org/officeDocument/2006/relationships/customXml" Target="../ink/ink509.xml"/><Relationship Id="rId152" Type="http://schemas.openxmlformats.org/officeDocument/2006/relationships/image" Target="../media/image265.png"/><Relationship Id="rId173" Type="http://schemas.openxmlformats.org/officeDocument/2006/relationships/customXml" Target="../ink/ink530.xml"/><Relationship Id="rId194" Type="http://schemas.openxmlformats.org/officeDocument/2006/relationships/image" Target="../media/image286.png"/><Relationship Id="rId208" Type="http://schemas.openxmlformats.org/officeDocument/2006/relationships/image" Target="../media/image293.png"/><Relationship Id="rId14" Type="http://schemas.openxmlformats.org/officeDocument/2006/relationships/image" Target="../media/image1970.png"/><Relationship Id="rId35" Type="http://schemas.openxmlformats.org/officeDocument/2006/relationships/customXml" Target="../ink/ink461.xml"/><Relationship Id="rId56" Type="http://schemas.openxmlformats.org/officeDocument/2006/relationships/image" Target="../media/image218.png"/><Relationship Id="rId77" Type="http://schemas.openxmlformats.org/officeDocument/2006/relationships/customXml" Target="../ink/ink482.xml"/><Relationship Id="rId100" Type="http://schemas.openxmlformats.org/officeDocument/2006/relationships/image" Target="../media/image239.png"/><Relationship Id="rId8" Type="http://schemas.openxmlformats.org/officeDocument/2006/relationships/image" Target="../media/image1940.png"/><Relationship Id="rId51" Type="http://schemas.openxmlformats.org/officeDocument/2006/relationships/customXml" Target="../ink/ink469.xml"/><Relationship Id="rId72" Type="http://schemas.openxmlformats.org/officeDocument/2006/relationships/image" Target="../media/image225.png"/><Relationship Id="rId93" Type="http://schemas.openxmlformats.org/officeDocument/2006/relationships/customXml" Target="../ink/ink490.xml"/><Relationship Id="rId98" Type="http://schemas.openxmlformats.org/officeDocument/2006/relationships/image" Target="../media/image238.png"/><Relationship Id="rId121" Type="http://schemas.openxmlformats.org/officeDocument/2006/relationships/customXml" Target="../ink/ink504.xml"/><Relationship Id="rId142" Type="http://schemas.openxmlformats.org/officeDocument/2006/relationships/image" Target="../media/image260.png"/><Relationship Id="rId163" Type="http://schemas.openxmlformats.org/officeDocument/2006/relationships/customXml" Target="../ink/ink525.xml"/><Relationship Id="rId184" Type="http://schemas.openxmlformats.org/officeDocument/2006/relationships/image" Target="../media/image281.png"/><Relationship Id="rId189" Type="http://schemas.openxmlformats.org/officeDocument/2006/relationships/customXml" Target="../ink/ink538.xml"/><Relationship Id="rId219" Type="http://schemas.openxmlformats.org/officeDocument/2006/relationships/customXml" Target="../ink/ink553.xml"/><Relationship Id="rId3" Type="http://schemas.openxmlformats.org/officeDocument/2006/relationships/customXml" Target="../ink/ink445.xml"/><Relationship Id="rId214" Type="http://schemas.openxmlformats.org/officeDocument/2006/relationships/image" Target="../media/image296.png"/><Relationship Id="rId25" Type="http://schemas.openxmlformats.org/officeDocument/2006/relationships/customXml" Target="../ink/ink456.xml"/><Relationship Id="rId46" Type="http://schemas.openxmlformats.org/officeDocument/2006/relationships/image" Target="../media/image213.png"/><Relationship Id="rId67" Type="http://schemas.openxmlformats.org/officeDocument/2006/relationships/customXml" Target="../ink/ink477.xml"/><Relationship Id="rId116" Type="http://schemas.openxmlformats.org/officeDocument/2006/relationships/image" Target="../media/image247.png"/><Relationship Id="rId137" Type="http://schemas.openxmlformats.org/officeDocument/2006/relationships/customXml" Target="../ink/ink512.xml"/><Relationship Id="rId158" Type="http://schemas.openxmlformats.org/officeDocument/2006/relationships/image" Target="../media/image268.png"/><Relationship Id="rId20" Type="http://schemas.openxmlformats.org/officeDocument/2006/relationships/image" Target="../media/image2000.png"/><Relationship Id="rId41" Type="http://schemas.openxmlformats.org/officeDocument/2006/relationships/customXml" Target="../ink/ink464.xml"/><Relationship Id="rId62" Type="http://schemas.openxmlformats.org/officeDocument/2006/relationships/image" Target="../media/image221.png"/><Relationship Id="rId83" Type="http://schemas.openxmlformats.org/officeDocument/2006/relationships/customXml" Target="../ink/ink485.xml"/><Relationship Id="rId88" Type="http://schemas.openxmlformats.org/officeDocument/2006/relationships/image" Target="../media/image233.png"/><Relationship Id="rId111" Type="http://schemas.openxmlformats.org/officeDocument/2006/relationships/customXml" Target="../ink/ink499.xml"/><Relationship Id="rId132" Type="http://schemas.openxmlformats.org/officeDocument/2006/relationships/image" Target="../media/image255.png"/><Relationship Id="rId153" Type="http://schemas.openxmlformats.org/officeDocument/2006/relationships/customXml" Target="../ink/ink520.xml"/><Relationship Id="rId174" Type="http://schemas.openxmlformats.org/officeDocument/2006/relationships/image" Target="../media/image276.png"/><Relationship Id="rId179" Type="http://schemas.openxmlformats.org/officeDocument/2006/relationships/customXml" Target="../ink/ink533.xml"/><Relationship Id="rId195" Type="http://schemas.openxmlformats.org/officeDocument/2006/relationships/customXml" Target="../ink/ink541.xml"/><Relationship Id="rId209" Type="http://schemas.openxmlformats.org/officeDocument/2006/relationships/customXml" Target="../ink/ink548.xml"/><Relationship Id="rId190" Type="http://schemas.openxmlformats.org/officeDocument/2006/relationships/image" Target="../media/image284.png"/><Relationship Id="rId204" Type="http://schemas.openxmlformats.org/officeDocument/2006/relationships/image" Target="../media/image291.png"/><Relationship Id="rId220" Type="http://schemas.openxmlformats.org/officeDocument/2006/relationships/image" Target="../media/image299.png"/><Relationship Id="rId15" Type="http://schemas.openxmlformats.org/officeDocument/2006/relationships/customXml" Target="../ink/ink451.xml"/><Relationship Id="rId36" Type="http://schemas.openxmlformats.org/officeDocument/2006/relationships/image" Target="../media/image2080.png"/><Relationship Id="rId57" Type="http://schemas.openxmlformats.org/officeDocument/2006/relationships/customXml" Target="../ink/ink472.xml"/><Relationship Id="rId106" Type="http://schemas.openxmlformats.org/officeDocument/2006/relationships/image" Target="../media/image242.png"/><Relationship Id="rId127" Type="http://schemas.openxmlformats.org/officeDocument/2006/relationships/customXml" Target="../ink/ink507.xml"/><Relationship Id="rId10" Type="http://schemas.openxmlformats.org/officeDocument/2006/relationships/image" Target="../media/image1950.png"/><Relationship Id="rId31" Type="http://schemas.openxmlformats.org/officeDocument/2006/relationships/customXml" Target="../ink/ink459.xml"/><Relationship Id="rId52" Type="http://schemas.openxmlformats.org/officeDocument/2006/relationships/image" Target="../media/image216.png"/><Relationship Id="rId73" Type="http://schemas.openxmlformats.org/officeDocument/2006/relationships/customXml" Target="../ink/ink480.xml"/><Relationship Id="rId78" Type="http://schemas.openxmlformats.org/officeDocument/2006/relationships/image" Target="../media/image228.png"/><Relationship Id="rId94" Type="http://schemas.openxmlformats.org/officeDocument/2006/relationships/image" Target="../media/image236.png"/><Relationship Id="rId99" Type="http://schemas.openxmlformats.org/officeDocument/2006/relationships/customXml" Target="../ink/ink493.xml"/><Relationship Id="rId101" Type="http://schemas.openxmlformats.org/officeDocument/2006/relationships/customXml" Target="../ink/ink494.xml"/><Relationship Id="rId122" Type="http://schemas.openxmlformats.org/officeDocument/2006/relationships/image" Target="../media/image250.png"/><Relationship Id="rId143" Type="http://schemas.openxmlformats.org/officeDocument/2006/relationships/customXml" Target="../ink/ink515.xml"/><Relationship Id="rId148" Type="http://schemas.openxmlformats.org/officeDocument/2006/relationships/image" Target="../media/image263.png"/><Relationship Id="rId164" Type="http://schemas.openxmlformats.org/officeDocument/2006/relationships/image" Target="../media/image271.png"/><Relationship Id="rId169" Type="http://schemas.openxmlformats.org/officeDocument/2006/relationships/customXml" Target="../ink/ink528.xml"/><Relationship Id="rId185" Type="http://schemas.openxmlformats.org/officeDocument/2006/relationships/customXml" Target="../ink/ink536.xml"/><Relationship Id="rId4" Type="http://schemas.openxmlformats.org/officeDocument/2006/relationships/image" Target="../media/image1240.png"/><Relationship Id="rId9" Type="http://schemas.openxmlformats.org/officeDocument/2006/relationships/customXml" Target="../ink/ink448.xml"/><Relationship Id="rId180" Type="http://schemas.openxmlformats.org/officeDocument/2006/relationships/image" Target="../media/image279.png"/><Relationship Id="rId210" Type="http://schemas.openxmlformats.org/officeDocument/2006/relationships/image" Target="../media/image294.png"/><Relationship Id="rId215" Type="http://schemas.openxmlformats.org/officeDocument/2006/relationships/customXml" Target="../ink/ink551.xml"/><Relationship Id="rId26" Type="http://schemas.openxmlformats.org/officeDocument/2006/relationships/image" Target="../media/image2030.png"/><Relationship Id="rId47" Type="http://schemas.openxmlformats.org/officeDocument/2006/relationships/customXml" Target="../ink/ink467.xml"/><Relationship Id="rId68" Type="http://schemas.openxmlformats.org/officeDocument/2006/relationships/image" Target="../media/image223.png"/><Relationship Id="rId89" Type="http://schemas.openxmlformats.org/officeDocument/2006/relationships/customXml" Target="../ink/ink488.xml"/><Relationship Id="rId112" Type="http://schemas.openxmlformats.org/officeDocument/2006/relationships/image" Target="../media/image245.png"/><Relationship Id="rId133" Type="http://schemas.openxmlformats.org/officeDocument/2006/relationships/customXml" Target="../ink/ink510.xml"/><Relationship Id="rId154" Type="http://schemas.openxmlformats.org/officeDocument/2006/relationships/image" Target="../media/image266.png"/><Relationship Id="rId175" Type="http://schemas.openxmlformats.org/officeDocument/2006/relationships/customXml" Target="../ink/ink531.xml"/><Relationship Id="rId196" Type="http://schemas.openxmlformats.org/officeDocument/2006/relationships/image" Target="../media/image287.png"/><Relationship Id="rId200" Type="http://schemas.openxmlformats.org/officeDocument/2006/relationships/image" Target="../media/image289.png"/><Relationship Id="rId16" Type="http://schemas.openxmlformats.org/officeDocument/2006/relationships/image" Target="../media/image1980.png"/><Relationship Id="rId221" Type="http://schemas.openxmlformats.org/officeDocument/2006/relationships/customXml" Target="../ink/ink554.xml"/><Relationship Id="rId37" Type="http://schemas.openxmlformats.org/officeDocument/2006/relationships/customXml" Target="../ink/ink462.xml"/><Relationship Id="rId58" Type="http://schemas.openxmlformats.org/officeDocument/2006/relationships/image" Target="../media/image219.png"/><Relationship Id="rId79" Type="http://schemas.openxmlformats.org/officeDocument/2006/relationships/customXml" Target="../ink/ink483.xml"/><Relationship Id="rId102" Type="http://schemas.openxmlformats.org/officeDocument/2006/relationships/image" Target="../media/image240.png"/><Relationship Id="rId123" Type="http://schemas.openxmlformats.org/officeDocument/2006/relationships/customXml" Target="../ink/ink505.xml"/><Relationship Id="rId144" Type="http://schemas.openxmlformats.org/officeDocument/2006/relationships/image" Target="../media/image261.png"/><Relationship Id="rId90" Type="http://schemas.openxmlformats.org/officeDocument/2006/relationships/image" Target="../media/image234.png"/><Relationship Id="rId165" Type="http://schemas.openxmlformats.org/officeDocument/2006/relationships/customXml" Target="../ink/ink526.xml"/><Relationship Id="rId186" Type="http://schemas.openxmlformats.org/officeDocument/2006/relationships/image" Target="../media/image282.png"/><Relationship Id="rId211" Type="http://schemas.openxmlformats.org/officeDocument/2006/relationships/customXml" Target="../ink/ink549.xml"/><Relationship Id="rId27" Type="http://schemas.openxmlformats.org/officeDocument/2006/relationships/customXml" Target="../ink/ink457.xml"/><Relationship Id="rId48" Type="http://schemas.openxmlformats.org/officeDocument/2006/relationships/image" Target="../media/image214.png"/><Relationship Id="rId69" Type="http://schemas.openxmlformats.org/officeDocument/2006/relationships/customXml" Target="../ink/ink478.xml"/><Relationship Id="rId113" Type="http://schemas.openxmlformats.org/officeDocument/2006/relationships/customXml" Target="../ink/ink500.xml"/><Relationship Id="rId134" Type="http://schemas.openxmlformats.org/officeDocument/2006/relationships/image" Target="../media/image256.png"/><Relationship Id="rId80" Type="http://schemas.openxmlformats.org/officeDocument/2006/relationships/image" Target="../media/image229.png"/><Relationship Id="rId155" Type="http://schemas.openxmlformats.org/officeDocument/2006/relationships/customXml" Target="../ink/ink521.xml"/><Relationship Id="rId176" Type="http://schemas.openxmlformats.org/officeDocument/2006/relationships/image" Target="../media/image277.png"/><Relationship Id="rId197" Type="http://schemas.openxmlformats.org/officeDocument/2006/relationships/customXml" Target="../ink/ink542.xml"/><Relationship Id="rId201" Type="http://schemas.openxmlformats.org/officeDocument/2006/relationships/customXml" Target="../ink/ink544.xml"/><Relationship Id="rId222" Type="http://schemas.openxmlformats.org/officeDocument/2006/relationships/image" Target="../media/image300.png"/><Relationship Id="rId17" Type="http://schemas.openxmlformats.org/officeDocument/2006/relationships/customXml" Target="../ink/ink452.xml"/><Relationship Id="rId38" Type="http://schemas.openxmlformats.org/officeDocument/2006/relationships/image" Target="../media/image2090.png"/><Relationship Id="rId59" Type="http://schemas.openxmlformats.org/officeDocument/2006/relationships/customXml" Target="../ink/ink473.xml"/><Relationship Id="rId103" Type="http://schemas.openxmlformats.org/officeDocument/2006/relationships/customXml" Target="../ink/ink495.xml"/><Relationship Id="rId124" Type="http://schemas.openxmlformats.org/officeDocument/2006/relationships/image" Target="../media/image251.png"/><Relationship Id="rId70" Type="http://schemas.openxmlformats.org/officeDocument/2006/relationships/image" Target="../media/image224.png"/><Relationship Id="rId91" Type="http://schemas.openxmlformats.org/officeDocument/2006/relationships/customXml" Target="../ink/ink489.xml"/><Relationship Id="rId145" Type="http://schemas.openxmlformats.org/officeDocument/2006/relationships/customXml" Target="../ink/ink516.xml"/><Relationship Id="rId166" Type="http://schemas.openxmlformats.org/officeDocument/2006/relationships/image" Target="../media/image272.png"/><Relationship Id="rId187" Type="http://schemas.openxmlformats.org/officeDocument/2006/relationships/customXml" Target="../ink/ink537.xml"/><Relationship Id="rId1" Type="http://schemas.openxmlformats.org/officeDocument/2006/relationships/slideLayout" Target="../slideLayouts/slideLayout1.xml"/><Relationship Id="rId212" Type="http://schemas.openxmlformats.org/officeDocument/2006/relationships/image" Target="../media/image295.png"/><Relationship Id="rId28" Type="http://schemas.openxmlformats.org/officeDocument/2006/relationships/image" Target="../media/image2040.png"/><Relationship Id="rId49" Type="http://schemas.openxmlformats.org/officeDocument/2006/relationships/customXml" Target="../ink/ink468.xml"/><Relationship Id="rId114" Type="http://schemas.openxmlformats.org/officeDocument/2006/relationships/image" Target="../media/image246.png"/><Relationship Id="rId60" Type="http://schemas.openxmlformats.org/officeDocument/2006/relationships/image" Target="../media/image220.png"/><Relationship Id="rId81" Type="http://schemas.openxmlformats.org/officeDocument/2006/relationships/customXml" Target="../ink/ink484.xml"/><Relationship Id="rId135" Type="http://schemas.openxmlformats.org/officeDocument/2006/relationships/customXml" Target="../ink/ink511.xml"/><Relationship Id="rId156" Type="http://schemas.openxmlformats.org/officeDocument/2006/relationships/image" Target="../media/image267.png"/><Relationship Id="rId177" Type="http://schemas.openxmlformats.org/officeDocument/2006/relationships/customXml" Target="../ink/ink532.xml"/><Relationship Id="rId198" Type="http://schemas.openxmlformats.org/officeDocument/2006/relationships/image" Target="../media/image288.png"/><Relationship Id="rId202" Type="http://schemas.openxmlformats.org/officeDocument/2006/relationships/image" Target="../media/image290.png"/><Relationship Id="rId18" Type="http://schemas.openxmlformats.org/officeDocument/2006/relationships/image" Target="../media/image1990.png"/><Relationship Id="rId39" Type="http://schemas.openxmlformats.org/officeDocument/2006/relationships/customXml" Target="../ink/ink463.xml"/><Relationship Id="rId50" Type="http://schemas.openxmlformats.org/officeDocument/2006/relationships/image" Target="../media/image215.png"/><Relationship Id="rId104" Type="http://schemas.openxmlformats.org/officeDocument/2006/relationships/image" Target="../media/image241.png"/><Relationship Id="rId125" Type="http://schemas.openxmlformats.org/officeDocument/2006/relationships/customXml" Target="../ink/ink506.xml"/><Relationship Id="rId146" Type="http://schemas.openxmlformats.org/officeDocument/2006/relationships/image" Target="../media/image262.png"/><Relationship Id="rId167" Type="http://schemas.openxmlformats.org/officeDocument/2006/relationships/customXml" Target="../ink/ink527.xml"/><Relationship Id="rId188" Type="http://schemas.openxmlformats.org/officeDocument/2006/relationships/image" Target="../media/image283.png"/><Relationship Id="rId71" Type="http://schemas.openxmlformats.org/officeDocument/2006/relationships/customXml" Target="../ink/ink479.xml"/><Relationship Id="rId92" Type="http://schemas.openxmlformats.org/officeDocument/2006/relationships/image" Target="../media/image235.png"/><Relationship Id="rId213" Type="http://schemas.openxmlformats.org/officeDocument/2006/relationships/customXml" Target="../ink/ink550.xml"/><Relationship Id="rId2" Type="http://schemas.openxmlformats.org/officeDocument/2006/relationships/notesSlide" Target="../notesSlides/notesSlide8.xml"/><Relationship Id="rId29" Type="http://schemas.openxmlformats.org/officeDocument/2006/relationships/customXml" Target="../ink/ink458.xml"/><Relationship Id="rId40" Type="http://schemas.openxmlformats.org/officeDocument/2006/relationships/image" Target="../media/image2100.png"/><Relationship Id="rId115" Type="http://schemas.openxmlformats.org/officeDocument/2006/relationships/customXml" Target="../ink/ink501.xml"/><Relationship Id="rId136" Type="http://schemas.openxmlformats.org/officeDocument/2006/relationships/image" Target="../media/image257.png"/><Relationship Id="rId157" Type="http://schemas.openxmlformats.org/officeDocument/2006/relationships/customXml" Target="../ink/ink522.xml"/><Relationship Id="rId178" Type="http://schemas.openxmlformats.org/officeDocument/2006/relationships/image" Target="../media/image278.png"/><Relationship Id="rId61" Type="http://schemas.openxmlformats.org/officeDocument/2006/relationships/customXml" Target="../ink/ink474.xml"/><Relationship Id="rId82" Type="http://schemas.openxmlformats.org/officeDocument/2006/relationships/image" Target="../media/image230.png"/><Relationship Id="rId199" Type="http://schemas.openxmlformats.org/officeDocument/2006/relationships/customXml" Target="../ink/ink543.xml"/><Relationship Id="rId203" Type="http://schemas.openxmlformats.org/officeDocument/2006/relationships/customXml" Target="../ink/ink545.xml"/><Relationship Id="rId19" Type="http://schemas.openxmlformats.org/officeDocument/2006/relationships/customXml" Target="../ink/ink453.xml"/><Relationship Id="rId30" Type="http://schemas.openxmlformats.org/officeDocument/2006/relationships/image" Target="../media/image2050.png"/><Relationship Id="rId105" Type="http://schemas.openxmlformats.org/officeDocument/2006/relationships/customXml" Target="../ink/ink496.xml"/><Relationship Id="rId126" Type="http://schemas.openxmlformats.org/officeDocument/2006/relationships/image" Target="../media/image252.png"/><Relationship Id="rId147" Type="http://schemas.openxmlformats.org/officeDocument/2006/relationships/customXml" Target="../ink/ink517.xml"/><Relationship Id="rId168" Type="http://schemas.openxmlformats.org/officeDocument/2006/relationships/image" Target="../media/image27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2"/>
          <p:cNvSpPr txBox="1">
            <a:spLocks/>
          </p:cNvSpPr>
          <p:nvPr/>
        </p:nvSpPr>
        <p:spPr>
          <a:xfrm>
            <a:off x="477186" y="152400"/>
            <a:ext cx="5264047" cy="38724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b="1" dirty="0" err="1">
                <a:solidFill>
                  <a:schemeClr val="accent2">
                    <a:lumMod val="75000"/>
                  </a:schemeClr>
                </a:solidFill>
              </a:rPr>
              <a:t>Ispass</a:t>
            </a:r>
            <a:r>
              <a:rPr lang="sv-SE" b="1" dirty="0">
                <a:solidFill>
                  <a:schemeClr val="accent2">
                    <a:lumMod val="75000"/>
                  </a:schemeClr>
                </a:solidFill>
              </a:rPr>
              <a:t> 2020-11 VSK F-07</a:t>
            </a:r>
            <a:endParaRPr lang="sv-SE" dirty="0">
              <a:solidFill>
                <a:schemeClr val="accent2">
                  <a:lumMod val="75000"/>
                </a:schemeClr>
              </a:solidFill>
            </a:endParaRPr>
          </a:p>
        </p:txBody>
      </p:sp>
      <p:sp>
        <p:nvSpPr>
          <p:cNvPr id="182" name="Underrubrik 2"/>
          <p:cNvSpPr txBox="1">
            <a:spLocks/>
          </p:cNvSpPr>
          <p:nvPr/>
        </p:nvSpPr>
        <p:spPr>
          <a:xfrm rot="2520084">
            <a:off x="10805984" y="319447"/>
            <a:ext cx="1506723" cy="382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Placerings tips</a:t>
            </a:r>
            <a:endParaRPr lang="sv-SE" sz="1200" dirty="0">
              <a:solidFill>
                <a:schemeClr val="accent2">
                  <a:lumMod val="75000"/>
                </a:schemeClr>
              </a:solidFill>
            </a:endParaRPr>
          </a:p>
        </p:txBody>
      </p:sp>
      <p:pic>
        <p:nvPicPr>
          <p:cNvPr id="83" name="Picture 2" descr="VSK_Logga_5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445" y="9646"/>
            <a:ext cx="1143000" cy="823595"/>
          </a:xfrm>
          <a:prstGeom prst="rect">
            <a:avLst/>
          </a:prstGeom>
          <a:noFill/>
        </p:spPr>
      </p:pic>
      <p:grpSp>
        <p:nvGrpSpPr>
          <p:cNvPr id="84" name="Grupp 83"/>
          <p:cNvGrpSpPr/>
          <p:nvPr/>
        </p:nvGrpSpPr>
        <p:grpSpPr>
          <a:xfrm>
            <a:off x="5481990" y="5879949"/>
            <a:ext cx="1148071" cy="879044"/>
            <a:chOff x="5481990" y="5895299"/>
            <a:chExt cx="1148071" cy="879044"/>
          </a:xfrm>
        </p:grpSpPr>
        <p:pic>
          <p:nvPicPr>
            <p:cNvPr id="86" name="Picture 2" descr="QR-kod för http://www.laget.se/VSKBANDYF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534" y="5895299"/>
              <a:ext cx="693453" cy="693453"/>
            </a:xfrm>
            <a:prstGeom prst="rect">
              <a:avLst/>
            </a:prstGeom>
            <a:noFill/>
            <a:extLst>
              <a:ext uri="{909E8E84-426E-40DD-AFC4-6F175D3DCCD1}">
                <a14:hiddenFill xmlns:a14="http://schemas.microsoft.com/office/drawing/2010/main">
                  <a:solidFill>
                    <a:srgbClr val="FFFFFF"/>
                  </a:solidFill>
                </a14:hiddenFill>
              </a:ext>
            </a:extLst>
          </p:spPr>
        </p:pic>
        <p:sp>
          <p:nvSpPr>
            <p:cNvPr id="88" name="Rektangel 87"/>
            <p:cNvSpPr/>
            <p:nvPr/>
          </p:nvSpPr>
          <p:spPr>
            <a:xfrm>
              <a:off x="5481990" y="6558899"/>
              <a:ext cx="1148071" cy="215444"/>
            </a:xfrm>
            <a:prstGeom prst="rect">
              <a:avLst/>
            </a:prstGeom>
          </p:spPr>
          <p:txBody>
            <a:bodyPr wrap="none">
              <a:spAutoFit/>
            </a:bodyPr>
            <a:lstStyle/>
            <a:p>
              <a:r>
                <a:rPr lang="sv-SE" sz="800" dirty="0">
                  <a:solidFill>
                    <a:srgbClr val="00B050"/>
                  </a:solidFill>
                </a:rPr>
                <a:t>laget.se/VSKBANDYF07</a:t>
              </a:r>
            </a:p>
          </p:txBody>
        </p:sp>
      </p:grpSp>
      <p:pic>
        <p:nvPicPr>
          <p:cNvPr id="2" name="Bildobjekt 1" descr="Skärmurklip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486" y="298631"/>
            <a:ext cx="3789155" cy="2866239"/>
          </a:xfrm>
          <a:prstGeom prst="rect">
            <a:avLst/>
          </a:prstGeom>
        </p:spPr>
      </p:pic>
      <p:sp>
        <p:nvSpPr>
          <p:cNvPr id="106" name="Textruta 192"/>
          <p:cNvSpPr txBox="1"/>
          <p:nvPr/>
        </p:nvSpPr>
        <p:spPr>
          <a:xfrm>
            <a:off x="7647804" y="626312"/>
            <a:ext cx="1862821" cy="2228412"/>
          </a:xfrm>
          <a:prstGeom prst="rect">
            <a:avLst/>
          </a:prstGeom>
          <a:noFill/>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400" b="1" dirty="0">
                <a:solidFill>
                  <a:schemeClr val="accent2">
                    <a:lumMod val="75000"/>
                  </a:schemeClr>
                </a:solidFill>
                <a:ea typeface="Calibri" panose="020F0502020204030204" pitchFamily="34" charset="0"/>
                <a:cs typeface="Times New Roman" panose="02020603050405020304" pitchFamily="18" charset="0"/>
              </a:rPr>
              <a:t>Övningsområde 1</a:t>
            </a:r>
          </a:p>
        </p:txBody>
      </p:sp>
      <p:sp>
        <p:nvSpPr>
          <p:cNvPr id="71" name="Textruta 192"/>
          <p:cNvSpPr txBox="1"/>
          <p:nvPr/>
        </p:nvSpPr>
        <p:spPr>
          <a:xfrm>
            <a:off x="9592942" y="1800607"/>
            <a:ext cx="1392943" cy="1054118"/>
          </a:xfrm>
          <a:prstGeom prst="rect">
            <a:avLst/>
          </a:prstGeom>
          <a:noFill/>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200" b="1" dirty="0">
                <a:solidFill>
                  <a:schemeClr val="accent2">
                    <a:lumMod val="75000"/>
                  </a:schemeClr>
                </a:solidFill>
                <a:ea typeface="Calibri" panose="020F0502020204030204" pitchFamily="34" charset="0"/>
                <a:cs typeface="Times New Roman" panose="02020603050405020304" pitchFamily="18" charset="0"/>
              </a:rPr>
              <a:t>Övningsområde 2</a:t>
            </a:r>
          </a:p>
        </p:txBody>
      </p:sp>
      <p:sp>
        <p:nvSpPr>
          <p:cNvPr id="72" name="Textruta 192"/>
          <p:cNvSpPr txBox="1"/>
          <p:nvPr/>
        </p:nvSpPr>
        <p:spPr>
          <a:xfrm>
            <a:off x="9592942" y="626313"/>
            <a:ext cx="1392943" cy="1122093"/>
          </a:xfrm>
          <a:prstGeom prst="rect">
            <a:avLst/>
          </a:prstGeom>
          <a:noFill/>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200" b="1" dirty="0">
                <a:solidFill>
                  <a:schemeClr val="accent2">
                    <a:lumMod val="75000"/>
                  </a:schemeClr>
                </a:solidFill>
                <a:ea typeface="Calibri" panose="020F0502020204030204" pitchFamily="34" charset="0"/>
                <a:cs typeface="Times New Roman" panose="02020603050405020304" pitchFamily="18" charset="0"/>
              </a:rPr>
              <a:t>Övningsområde 3</a:t>
            </a:r>
          </a:p>
          <a:p>
            <a:pPr algn="ctr">
              <a:lnSpc>
                <a:spcPct val="107000"/>
              </a:lnSpc>
              <a:spcAft>
                <a:spcPts val="800"/>
              </a:spcAft>
            </a:pPr>
            <a:endParaRPr lang="sv-SE" sz="1600" b="1" dirty="0">
              <a:solidFill>
                <a:schemeClr val="accent2">
                  <a:lumMod val="75000"/>
                </a:schemeClr>
              </a:solidFill>
              <a:ea typeface="Calibri" panose="020F0502020204030204" pitchFamily="34" charset="0"/>
              <a:cs typeface="Times New Roman" panose="02020603050405020304" pitchFamily="18" charset="0"/>
            </a:endParaRPr>
          </a:p>
        </p:txBody>
      </p:sp>
      <p:sp>
        <p:nvSpPr>
          <p:cNvPr id="18" name="Underrubrik 2"/>
          <p:cNvSpPr txBox="1">
            <a:spLocks/>
          </p:cNvSpPr>
          <p:nvPr/>
        </p:nvSpPr>
        <p:spPr>
          <a:xfrm>
            <a:off x="192176" y="4625806"/>
            <a:ext cx="5581560" cy="184393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sv-SE" sz="2000" i="1" dirty="0" err="1">
                <a:solidFill>
                  <a:schemeClr val="accent2">
                    <a:lumMod val="75000"/>
                  </a:schemeClr>
                </a:solidFill>
              </a:rPr>
              <a:t>TIps</a:t>
            </a:r>
            <a:r>
              <a:rPr lang="sv-SE" sz="2000" i="1" dirty="0">
                <a:solidFill>
                  <a:schemeClr val="accent2">
                    <a:lumMod val="75000"/>
                  </a:schemeClr>
                </a:solidFill>
              </a:rPr>
              <a:t>: </a:t>
            </a:r>
          </a:p>
          <a:p>
            <a:pPr algn="l">
              <a:spcBef>
                <a:spcPts val="0"/>
              </a:spcBef>
            </a:pPr>
            <a:endParaRPr lang="sv-SE" sz="2000" i="1" dirty="0">
              <a:solidFill>
                <a:schemeClr val="accent2">
                  <a:lumMod val="75000"/>
                </a:schemeClr>
              </a:solidFill>
            </a:endParaRPr>
          </a:p>
          <a:p>
            <a:pPr marL="342900" indent="-342900" algn="l">
              <a:spcBef>
                <a:spcPts val="0"/>
              </a:spcBef>
              <a:buFont typeface="Wingdings" panose="05000000000000000000" pitchFamily="2" charset="2"/>
              <a:buChar char="ü"/>
            </a:pPr>
            <a:r>
              <a:rPr lang="sv-SE" sz="2000" i="1" dirty="0">
                <a:solidFill>
                  <a:schemeClr val="accent2">
                    <a:lumMod val="75000"/>
                  </a:schemeClr>
                </a:solidFill>
              </a:rPr>
              <a:t>Låt varje spelare känna sig sedd. </a:t>
            </a:r>
          </a:p>
          <a:p>
            <a:pPr marL="342900" indent="-342900" algn="l">
              <a:spcBef>
                <a:spcPts val="0"/>
              </a:spcBef>
              <a:buFont typeface="Wingdings" panose="05000000000000000000" pitchFamily="2" charset="2"/>
              <a:buChar char="ü"/>
            </a:pPr>
            <a:r>
              <a:rPr lang="sv-SE" sz="2000" i="1" dirty="0">
                <a:solidFill>
                  <a:schemeClr val="accent2">
                    <a:lumMod val="75000"/>
                  </a:schemeClr>
                </a:solidFill>
              </a:rPr>
              <a:t>Vid varje övning. Kort förklara övningens syfte innan och kort summering efter. </a:t>
            </a:r>
          </a:p>
          <a:p>
            <a:pPr marL="342900" indent="-342900" algn="l">
              <a:spcBef>
                <a:spcPts val="0"/>
              </a:spcBef>
              <a:buFont typeface="Wingdings" panose="05000000000000000000" pitchFamily="2" charset="2"/>
              <a:buChar char="ü"/>
            </a:pPr>
            <a:r>
              <a:rPr lang="sv-SE" sz="2000" i="1" dirty="0">
                <a:solidFill>
                  <a:schemeClr val="accent2">
                    <a:lumMod val="75000"/>
                  </a:schemeClr>
                </a:solidFill>
              </a:rPr>
              <a:t>Problem med fokus</a:t>
            </a:r>
          </a:p>
          <a:p>
            <a:pPr marL="800100" lvl="1" indent="-342900" algn="l">
              <a:spcBef>
                <a:spcPts val="0"/>
              </a:spcBef>
              <a:buFont typeface="Wingdings" panose="05000000000000000000" pitchFamily="2" charset="2"/>
              <a:buChar char="ü"/>
            </a:pPr>
            <a:r>
              <a:rPr lang="sv-SE" sz="1600" i="1" dirty="0">
                <a:solidFill>
                  <a:schemeClr val="accent2">
                    <a:lumMod val="75000"/>
                  </a:schemeClr>
                </a:solidFill>
              </a:rPr>
              <a:t>Knä i isen vid samling</a:t>
            </a:r>
          </a:p>
          <a:p>
            <a:pPr marL="800100" lvl="1" indent="-342900" algn="l">
              <a:spcBef>
                <a:spcPts val="0"/>
              </a:spcBef>
              <a:buFont typeface="Wingdings" panose="05000000000000000000" pitchFamily="2" charset="2"/>
              <a:buChar char="ü"/>
            </a:pPr>
            <a:r>
              <a:rPr lang="sv-SE" sz="1600" i="1" dirty="0">
                <a:solidFill>
                  <a:schemeClr val="accent2">
                    <a:lumMod val="75000"/>
                  </a:schemeClr>
                </a:solidFill>
              </a:rPr>
              <a:t>”Dålig” attityd och kroppsspråk ta gärna spelaren åt sidan och ställ öppna frågor. Gärna om något helt annat. Om flera spelare är ofokuserade bryt gärna av med något helt annat tex lek, stafett </a:t>
            </a:r>
          </a:p>
          <a:p>
            <a:pPr marL="342900" indent="-342900" algn="l">
              <a:spcBef>
                <a:spcPts val="0"/>
              </a:spcBef>
              <a:buFont typeface="Wingdings" panose="05000000000000000000" pitchFamily="2" charset="2"/>
              <a:buChar char="ü"/>
            </a:pPr>
            <a:r>
              <a:rPr lang="sv-SE" sz="2000" i="1" dirty="0">
                <a:solidFill>
                  <a:schemeClr val="accent2">
                    <a:lumMod val="75000"/>
                  </a:schemeClr>
                </a:solidFill>
              </a:rPr>
              <a:t>Övningar med flera positioner, låt spelarna köra samma position för att enklare ge feedback i aktuell position innan byte sker.</a:t>
            </a:r>
          </a:p>
          <a:p>
            <a:pPr marL="342900" indent="-342900" algn="l">
              <a:spcBef>
                <a:spcPts val="0"/>
              </a:spcBef>
              <a:buFont typeface="Wingdings" panose="05000000000000000000" pitchFamily="2" charset="2"/>
              <a:buChar char="ü"/>
            </a:pPr>
            <a:r>
              <a:rPr lang="sv-SE" sz="2000" i="1" dirty="0">
                <a:solidFill>
                  <a:schemeClr val="accent2">
                    <a:lumMod val="75000"/>
                  </a:schemeClr>
                </a:solidFill>
              </a:rPr>
              <a:t>Feedback - Fråga och få spelarna att reflektera vad de lärt sig och utvecklat.</a:t>
            </a:r>
          </a:p>
          <a:p>
            <a:pPr marL="342900" indent="-342900" algn="l">
              <a:spcBef>
                <a:spcPts val="0"/>
              </a:spcBef>
              <a:buFont typeface="Wingdings" panose="05000000000000000000" pitchFamily="2" charset="2"/>
              <a:buChar char="ü"/>
            </a:pPr>
            <a:r>
              <a:rPr lang="sv-SE" sz="2000" i="1" dirty="0">
                <a:solidFill>
                  <a:schemeClr val="accent2">
                    <a:lumMod val="75000"/>
                  </a:schemeClr>
                </a:solidFill>
              </a:rPr>
              <a:t>Är mitt tillstånd värt att smittas av? </a:t>
            </a:r>
            <a:r>
              <a:rPr lang="sv-SE" sz="2000" i="1" dirty="0">
                <a:solidFill>
                  <a:schemeClr val="accent2">
                    <a:lumMod val="75000"/>
                  </a:schemeClr>
                </a:solidFill>
                <a:sym typeface="Wingdings" panose="05000000000000000000" pitchFamily="2" charset="2"/>
              </a:rPr>
              <a:t></a:t>
            </a:r>
          </a:p>
        </p:txBody>
      </p:sp>
      <p:sp>
        <p:nvSpPr>
          <p:cNvPr id="19" name="Underrubrik 2"/>
          <p:cNvSpPr txBox="1">
            <a:spLocks/>
          </p:cNvSpPr>
          <p:nvPr/>
        </p:nvSpPr>
        <p:spPr>
          <a:xfrm>
            <a:off x="3461658" y="1226790"/>
            <a:ext cx="2453224" cy="28662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algn="l">
              <a:lnSpc>
                <a:spcPct val="120000"/>
              </a:lnSpc>
              <a:spcBef>
                <a:spcPts val="0"/>
              </a:spcBef>
              <a:buFont typeface="+mj-lt"/>
              <a:buAutoNum type="arabicPeriod"/>
            </a:pPr>
            <a:r>
              <a:rPr lang="sv-SE" sz="1400" b="1" dirty="0">
                <a:solidFill>
                  <a:schemeClr val="accent2">
                    <a:lumMod val="75000"/>
                  </a:schemeClr>
                </a:solidFill>
              </a:rPr>
              <a:t>Genomgång (ca 15 </a:t>
            </a:r>
            <a:r>
              <a:rPr lang="sv-SE" sz="1400" b="1">
                <a:solidFill>
                  <a:schemeClr val="accent2">
                    <a:lumMod val="75000"/>
                  </a:schemeClr>
                </a:solidFill>
              </a:rPr>
              <a:t>min)</a:t>
            </a:r>
            <a:br>
              <a:rPr lang="sv-SE" b="1" dirty="0">
                <a:solidFill>
                  <a:schemeClr val="accent2">
                    <a:lumMod val="75000"/>
                  </a:schemeClr>
                </a:solidFill>
              </a:rPr>
            </a:br>
            <a:r>
              <a:rPr lang="sv-SE" sz="1000" dirty="0">
                <a:solidFill>
                  <a:schemeClr val="accent2">
                    <a:lumMod val="75000"/>
                  </a:schemeClr>
                </a:solidFill>
              </a:rPr>
              <a:t>(i omklädningsrum samt redo vid is)</a:t>
            </a:r>
            <a:endParaRPr lang="sv-SE" sz="1050" b="1" dirty="0">
              <a:solidFill>
                <a:schemeClr val="accent2">
                  <a:lumMod val="75000"/>
                </a:schemeClr>
              </a:solidFill>
            </a:endParaRPr>
          </a:p>
          <a:p>
            <a:pPr marL="72000" indent="-72000" algn="l">
              <a:lnSpc>
                <a:spcPct val="120000"/>
              </a:lnSpc>
              <a:spcBef>
                <a:spcPts val="0"/>
              </a:spcBef>
              <a:buFont typeface="+mj-lt"/>
              <a:buAutoNum type="arabicPeriod"/>
            </a:pPr>
            <a:r>
              <a:rPr lang="sv-SE" sz="1400" b="1" dirty="0">
                <a:solidFill>
                  <a:schemeClr val="accent2">
                    <a:lumMod val="75000"/>
                  </a:schemeClr>
                </a:solidFill>
              </a:rPr>
              <a:t>Uppvärmning (ca 9 min)</a:t>
            </a:r>
            <a:br>
              <a:rPr lang="sv-SE" sz="2200" b="1" dirty="0">
                <a:solidFill>
                  <a:schemeClr val="accent2">
                    <a:lumMod val="75000"/>
                  </a:schemeClr>
                </a:solidFill>
              </a:rPr>
            </a:br>
            <a:r>
              <a:rPr lang="sv-SE" sz="1000" dirty="0">
                <a:solidFill>
                  <a:schemeClr val="accent2">
                    <a:lumMod val="75000"/>
                  </a:schemeClr>
                </a:solidFill>
              </a:rPr>
              <a:t>(Välkommensnack, övriga tränare förbereder stationerna, indelning i övningsgrupper)</a:t>
            </a:r>
          </a:p>
          <a:p>
            <a:pPr marL="72000" indent="-72000" algn="l">
              <a:lnSpc>
                <a:spcPct val="120000"/>
              </a:lnSpc>
              <a:spcBef>
                <a:spcPts val="0"/>
              </a:spcBef>
              <a:buFont typeface="+mj-lt"/>
              <a:buAutoNum type="arabicPeriod"/>
            </a:pPr>
            <a:r>
              <a:rPr lang="sv-SE" sz="1400" b="1" dirty="0">
                <a:solidFill>
                  <a:schemeClr val="accent2">
                    <a:lumMod val="75000"/>
                  </a:schemeClr>
                </a:solidFill>
              </a:rPr>
              <a:t>Teknik och spelövningar (ca 35 min)</a:t>
            </a:r>
          </a:p>
          <a:p>
            <a:pPr marL="72000" indent="-72000" algn="l">
              <a:lnSpc>
                <a:spcPct val="100000"/>
              </a:lnSpc>
              <a:spcBef>
                <a:spcPts val="0"/>
              </a:spcBef>
              <a:buFont typeface="+mj-lt"/>
              <a:buAutoNum type="arabicPeriod"/>
            </a:pPr>
            <a:r>
              <a:rPr lang="sv-SE" sz="1400" b="1" dirty="0">
                <a:solidFill>
                  <a:schemeClr val="accent2">
                    <a:lumMod val="75000"/>
                  </a:schemeClr>
                </a:solidFill>
              </a:rPr>
              <a:t>Spel (ca 15 min)</a:t>
            </a:r>
            <a:endParaRPr lang="sv-SE" sz="1200" b="1" dirty="0">
              <a:solidFill>
                <a:schemeClr val="accent2">
                  <a:lumMod val="75000"/>
                </a:schemeClr>
              </a:solidFill>
            </a:endParaRPr>
          </a:p>
          <a:p>
            <a:pPr marL="72000" indent="-72000" algn="l">
              <a:lnSpc>
                <a:spcPct val="100000"/>
              </a:lnSpc>
              <a:spcBef>
                <a:spcPts val="0"/>
              </a:spcBef>
              <a:buFont typeface="+mj-lt"/>
              <a:buAutoNum type="arabicPeriod"/>
            </a:pPr>
            <a:r>
              <a:rPr lang="sv-SE" sz="1400" b="1" dirty="0">
                <a:solidFill>
                  <a:schemeClr val="accent2">
                    <a:lumMod val="75000"/>
                  </a:schemeClr>
                </a:solidFill>
              </a:rPr>
              <a:t>Avslutning (ca 1 min)</a:t>
            </a:r>
            <a:r>
              <a:rPr lang="sv-SE" sz="1500" b="1" dirty="0">
                <a:solidFill>
                  <a:schemeClr val="accent2">
                    <a:lumMod val="75000"/>
                  </a:schemeClr>
                </a:solidFill>
              </a:rPr>
              <a:t> </a:t>
            </a:r>
            <a:r>
              <a:rPr lang="sv-SE" sz="2200" b="1" dirty="0">
                <a:solidFill>
                  <a:schemeClr val="accent2">
                    <a:lumMod val="75000"/>
                  </a:schemeClr>
                </a:solidFill>
              </a:rPr>
              <a:t> </a:t>
            </a:r>
            <a:r>
              <a:rPr lang="sv-SE" sz="1000" dirty="0">
                <a:solidFill>
                  <a:schemeClr val="accent2">
                    <a:lumMod val="75000"/>
                  </a:schemeClr>
                </a:solidFill>
              </a:rPr>
              <a:t>(positiv feedback, tack för idag, ”fansen tycker vi är sköna …”, nästa event)</a:t>
            </a:r>
          </a:p>
        </p:txBody>
      </p:sp>
      <p:graphicFrame>
        <p:nvGraphicFramePr>
          <p:cNvPr id="7" name="Diagram 6">
            <a:extLst>
              <a:ext uri="{FF2B5EF4-FFF2-40B4-BE49-F238E27FC236}">
                <a16:creationId xmlns:a16="http://schemas.microsoft.com/office/drawing/2014/main" id="{5BA5B84A-48C2-431E-A9B7-AC5FBD40E6A2}"/>
              </a:ext>
            </a:extLst>
          </p:cNvPr>
          <p:cNvGraphicFramePr/>
          <p:nvPr>
            <p:extLst>
              <p:ext uri="{D42A27DB-BD31-4B8C-83A1-F6EECF244321}">
                <p14:modId xmlns:p14="http://schemas.microsoft.com/office/powerpoint/2010/main" val="3001416608"/>
              </p:ext>
            </p:extLst>
          </p:nvPr>
        </p:nvGraphicFramePr>
        <p:xfrm>
          <a:off x="45119" y="730246"/>
          <a:ext cx="3553729" cy="3530841"/>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ruta 218">
            <a:extLst>
              <a:ext uri="{FF2B5EF4-FFF2-40B4-BE49-F238E27FC236}">
                <a16:creationId xmlns:a16="http://schemas.microsoft.com/office/drawing/2014/main" id="{983E4DFF-99E4-48ED-B080-D57511711B4C}"/>
              </a:ext>
            </a:extLst>
          </p:cNvPr>
          <p:cNvSpPr txBox="1"/>
          <p:nvPr/>
        </p:nvSpPr>
        <p:spPr>
          <a:xfrm>
            <a:off x="7469041" y="3818558"/>
            <a:ext cx="2970359" cy="2310099"/>
          </a:xfrm>
          <a:prstGeom prst="rect">
            <a:avLst/>
          </a:prstGeom>
          <a:ln w="19050">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sv-SE" sz="1000" dirty="0">
                <a:solidFill>
                  <a:schemeClr val="accent2">
                    <a:lumMod val="75000"/>
                  </a:schemeClr>
                </a:solidFill>
                <a:effectLst/>
                <a:ea typeface="Calibri" panose="020F0502020204030204" pitchFamily="34" charset="0"/>
                <a:cs typeface="Times New Roman" panose="02020603050405020304" pitchFamily="18" charset="0"/>
              </a:rPr>
              <a:t>Förslag på uppvärmning med boll.</a:t>
            </a:r>
          </a:p>
          <a:p>
            <a:pPr marL="171450" indent="-171450">
              <a:lnSpc>
                <a:spcPct val="107000"/>
              </a:lnSpc>
              <a:spcAft>
                <a:spcPts val="800"/>
              </a:spcAft>
              <a:buFont typeface="Arial" panose="020B0604020202020204" pitchFamily="34" charset="0"/>
              <a:buChar char="•"/>
            </a:pPr>
            <a:r>
              <a:rPr lang="sv-SE" sz="1100" dirty="0">
                <a:solidFill>
                  <a:schemeClr val="accent2">
                    <a:lumMod val="75000"/>
                  </a:schemeClr>
                </a:solidFill>
                <a:ea typeface="Calibri" panose="020F0502020204030204" pitchFamily="34" charset="0"/>
                <a:cs typeface="Times New Roman" panose="02020603050405020304" pitchFamily="18" charset="0"/>
              </a:rPr>
              <a:t>Min boll (</a:t>
            </a:r>
            <a:r>
              <a:rPr lang="sv-SE" sz="1100" dirty="0" err="1">
                <a:solidFill>
                  <a:schemeClr val="accent2">
                    <a:lumMod val="75000"/>
                  </a:schemeClr>
                </a:solidFill>
                <a:ea typeface="Calibri" panose="020F0502020204030204" pitchFamily="34" charset="0"/>
                <a:cs typeface="Times New Roman" panose="02020603050405020304" pitchFamily="18" charset="0"/>
              </a:rPr>
              <a:t>ev</a:t>
            </a:r>
            <a:r>
              <a:rPr lang="sv-SE" sz="1100" dirty="0">
                <a:solidFill>
                  <a:schemeClr val="accent2">
                    <a:lumMod val="75000"/>
                  </a:schemeClr>
                </a:solidFill>
                <a:ea typeface="Calibri" panose="020F0502020204030204" pitchFamily="34" charset="0"/>
                <a:cs typeface="Times New Roman" panose="02020603050405020304" pitchFamily="18" charset="0"/>
              </a:rPr>
              <a:t> inom ett område och skjut gärna mot sarg)</a:t>
            </a:r>
          </a:p>
          <a:p>
            <a:pPr marL="171450" indent="-171450">
              <a:lnSpc>
                <a:spcPct val="107000"/>
              </a:lnSpc>
              <a:spcAft>
                <a:spcPts val="800"/>
              </a:spcAft>
              <a:buFont typeface="Arial" panose="020B0604020202020204" pitchFamily="34" charset="0"/>
              <a:buChar char="•"/>
            </a:pPr>
            <a:r>
              <a:rPr lang="sv-SE" sz="1100" dirty="0">
                <a:solidFill>
                  <a:schemeClr val="accent2">
                    <a:lumMod val="75000"/>
                  </a:schemeClr>
                </a:solidFill>
              </a:rPr>
              <a:t>Två stycken och passa varandra (</a:t>
            </a:r>
            <a:r>
              <a:rPr lang="sv-SE" sz="1100" dirty="0" err="1">
                <a:solidFill>
                  <a:schemeClr val="accent2">
                    <a:lumMod val="75000"/>
                  </a:schemeClr>
                </a:solidFill>
              </a:rPr>
              <a:t>ev</a:t>
            </a:r>
            <a:r>
              <a:rPr lang="sv-SE" sz="1100" dirty="0">
                <a:solidFill>
                  <a:schemeClr val="accent2">
                    <a:lumMod val="75000"/>
                  </a:schemeClr>
                </a:solidFill>
              </a:rPr>
              <a:t> göra överlämningar ”droppa mot eget mål”)</a:t>
            </a:r>
          </a:p>
          <a:p>
            <a:pPr marL="171450" indent="-171450">
              <a:lnSpc>
                <a:spcPct val="107000"/>
              </a:lnSpc>
              <a:spcAft>
                <a:spcPts val="800"/>
              </a:spcAft>
              <a:buFont typeface="Arial" panose="020B0604020202020204" pitchFamily="34" charset="0"/>
              <a:buChar char="•"/>
            </a:pPr>
            <a:r>
              <a:rPr lang="sv-SE" sz="1100" dirty="0">
                <a:solidFill>
                  <a:schemeClr val="accent2">
                    <a:lumMod val="75000"/>
                  </a:schemeClr>
                </a:solidFill>
                <a:ea typeface="Calibri" panose="020F0502020204030204" pitchFamily="34" charset="0"/>
                <a:cs typeface="Times New Roman" panose="02020603050405020304" pitchFamily="18" charset="0"/>
              </a:rPr>
              <a:t>Nummerboll (tex 4 och 4 eller fler bollar)</a:t>
            </a:r>
          </a:p>
        </p:txBody>
      </p:sp>
      <p:sp>
        <p:nvSpPr>
          <p:cNvPr id="20" name="Rektangel 19">
            <a:extLst>
              <a:ext uri="{FF2B5EF4-FFF2-40B4-BE49-F238E27FC236}">
                <a16:creationId xmlns:a16="http://schemas.microsoft.com/office/drawing/2014/main" id="{F816228E-B96E-4A46-9035-9BCF90CB052E}"/>
              </a:ext>
            </a:extLst>
          </p:cNvPr>
          <p:cNvSpPr/>
          <p:nvPr/>
        </p:nvSpPr>
        <p:spPr>
          <a:xfrm rot="1621267">
            <a:off x="10097931" y="4034048"/>
            <a:ext cx="2049015" cy="646331"/>
          </a:xfrm>
          <a:prstGeom prst="rect">
            <a:avLst/>
          </a:prstGeom>
        </p:spPr>
        <p:txBody>
          <a:bodyPr wrap="square">
            <a:spAutoFit/>
          </a:bodyPr>
          <a:lstStyle/>
          <a:p>
            <a:r>
              <a:rPr lang="sv-SE" sz="1200" i="1" dirty="0">
                <a:solidFill>
                  <a:schemeClr val="accent2">
                    <a:lumMod val="75000"/>
                  </a:schemeClr>
                </a:solidFill>
              </a:rPr>
              <a:t>Uppmuntra att köra  med någon man inte brukar vara med och byt kompis</a:t>
            </a:r>
            <a:endParaRPr lang="sv-SE" sz="1200" i="1" dirty="0"/>
          </a:p>
        </p:txBody>
      </p:sp>
      <p:sp>
        <p:nvSpPr>
          <p:cNvPr id="21" name="Underrubrik 2">
            <a:extLst>
              <a:ext uri="{FF2B5EF4-FFF2-40B4-BE49-F238E27FC236}">
                <a16:creationId xmlns:a16="http://schemas.microsoft.com/office/drawing/2014/main" id="{E7AE111B-829D-4E5B-9CE1-EBC3695C1BCC}"/>
              </a:ext>
            </a:extLst>
          </p:cNvPr>
          <p:cNvSpPr txBox="1">
            <a:spLocks/>
          </p:cNvSpPr>
          <p:nvPr/>
        </p:nvSpPr>
        <p:spPr>
          <a:xfrm rot="19234283">
            <a:off x="6844351" y="3745480"/>
            <a:ext cx="1144065" cy="4115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Uppvärmning</a:t>
            </a:r>
            <a:endParaRPr lang="sv-SE" sz="1400" dirty="0">
              <a:solidFill>
                <a:schemeClr val="accent2">
                  <a:lumMod val="75000"/>
                </a:schemeClr>
              </a:solidFill>
            </a:endParaRPr>
          </a:p>
        </p:txBody>
      </p:sp>
      <p:sp>
        <p:nvSpPr>
          <p:cNvPr id="22" name="Rektangel 21">
            <a:extLst>
              <a:ext uri="{FF2B5EF4-FFF2-40B4-BE49-F238E27FC236}">
                <a16:creationId xmlns:a16="http://schemas.microsoft.com/office/drawing/2014/main" id="{F8DD4961-EA97-4A33-9C03-B1D57641256A}"/>
              </a:ext>
            </a:extLst>
          </p:cNvPr>
          <p:cNvSpPr/>
          <p:nvPr/>
        </p:nvSpPr>
        <p:spPr>
          <a:xfrm>
            <a:off x="6999877" y="6421151"/>
            <a:ext cx="5130851" cy="338554"/>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800" i="1" dirty="0">
                <a:solidFill>
                  <a:srgbClr val="00B050"/>
                </a:solidFill>
              </a:rPr>
              <a:t>Övningarna (och dess nummer) är hämtad från  </a:t>
            </a:r>
            <a:r>
              <a:rPr lang="sv-SE" sz="800" i="1" dirty="0">
                <a:solidFill>
                  <a:srgbClr val="00B050"/>
                </a:solidFill>
                <a:hlinkClick r:id="rId7">
                  <a:extLst>
                    <a:ext uri="{A12FA001-AC4F-418D-AE19-62706E023703}">
                      <ahyp:hlinkClr xmlns:ahyp="http://schemas.microsoft.com/office/drawing/2018/hyperlinkcolor" val="tx"/>
                    </a:ext>
                  </a:extLst>
                </a:hlinkClick>
              </a:rPr>
              <a:t>bandyburken.se</a:t>
            </a:r>
            <a:r>
              <a:rPr lang="sv-SE" sz="800" i="1" dirty="0">
                <a:solidFill>
                  <a:srgbClr val="00B050"/>
                </a:solidFill>
              </a:rPr>
              <a:t> alternativt från ”Övningsbank - </a:t>
            </a:r>
            <a:r>
              <a:rPr lang="sv-SE" sz="800" i="1" dirty="0" err="1">
                <a:solidFill>
                  <a:srgbClr val="00B050"/>
                </a:solidFill>
              </a:rPr>
              <a:t>ispass</a:t>
            </a:r>
            <a:r>
              <a:rPr lang="sv-SE" sz="800" i="1" dirty="0">
                <a:solidFill>
                  <a:srgbClr val="00B050"/>
                </a:solidFill>
              </a:rPr>
              <a:t> VSK F07.pptx”</a:t>
            </a:r>
          </a:p>
          <a:p>
            <a:pPr algn="ctr"/>
            <a:r>
              <a:rPr lang="sv-SE" sz="800" i="1" dirty="0">
                <a:solidFill>
                  <a:srgbClr val="00B050"/>
                </a:solidFill>
                <a:hlinkClick r:id="rId8">
                  <a:extLst>
                    <a:ext uri="{A12FA001-AC4F-418D-AE19-62706E023703}">
                      <ahyp:hlinkClr xmlns:ahyp="http://schemas.microsoft.com/office/drawing/2018/hyperlinkcolor" val="tx"/>
                    </a:ext>
                  </a:extLst>
                </a:hlinkClick>
              </a:rPr>
              <a:t>http://www.laget.se/VSKBANDYF07/Document/Download/899197/5606428</a:t>
            </a:r>
            <a:endParaRPr lang="sv-SE" sz="800" i="1" dirty="0">
              <a:solidFill>
                <a:srgbClr val="00B050"/>
              </a:solidFill>
            </a:endParaRPr>
          </a:p>
        </p:txBody>
      </p:sp>
      <p:grpSp>
        <p:nvGrpSpPr>
          <p:cNvPr id="23" name="Grupp 22">
            <a:extLst>
              <a:ext uri="{FF2B5EF4-FFF2-40B4-BE49-F238E27FC236}">
                <a16:creationId xmlns:a16="http://schemas.microsoft.com/office/drawing/2014/main" id="{D45D0AE3-67BA-40C9-8388-4BED92BB19D3}"/>
              </a:ext>
            </a:extLst>
          </p:cNvPr>
          <p:cNvGrpSpPr/>
          <p:nvPr/>
        </p:nvGrpSpPr>
        <p:grpSpPr>
          <a:xfrm>
            <a:off x="7275939" y="152400"/>
            <a:ext cx="3990332" cy="3109806"/>
            <a:chOff x="453571" y="100784"/>
            <a:chExt cx="8247745" cy="6775270"/>
          </a:xfrm>
        </p:grpSpPr>
        <p:pic>
          <p:nvPicPr>
            <p:cNvPr id="24" name="Bildobjekt 23">
              <a:extLst>
                <a:ext uri="{FF2B5EF4-FFF2-40B4-BE49-F238E27FC236}">
                  <a16:creationId xmlns:a16="http://schemas.microsoft.com/office/drawing/2014/main" id="{1C8C4A62-BB09-4E7D-99CD-21EEF09E0910}"/>
                </a:ext>
              </a:extLst>
            </p:cNvPr>
            <p:cNvPicPr>
              <a:picLocks noChangeAspect="1"/>
            </p:cNvPicPr>
            <p:nvPr/>
          </p:nvPicPr>
          <p:blipFill>
            <a:blip r:embed="rId9"/>
            <a:stretch>
              <a:fillRect/>
            </a:stretch>
          </p:blipFill>
          <p:spPr>
            <a:xfrm rot="5400000">
              <a:off x="1257152" y="-702797"/>
              <a:ext cx="6640583" cy="8247745"/>
            </a:xfrm>
            <a:prstGeom prst="rect">
              <a:avLst/>
            </a:prstGeom>
          </p:spPr>
        </p:pic>
        <p:grpSp>
          <p:nvGrpSpPr>
            <p:cNvPr id="25" name="Grupp 24">
              <a:extLst>
                <a:ext uri="{FF2B5EF4-FFF2-40B4-BE49-F238E27FC236}">
                  <a16:creationId xmlns:a16="http://schemas.microsoft.com/office/drawing/2014/main" id="{0D0DB8D3-9295-41A0-A0FC-DA3ED945984F}"/>
                </a:ext>
              </a:extLst>
            </p:cNvPr>
            <p:cNvGrpSpPr/>
            <p:nvPr/>
          </p:nvGrpSpPr>
          <p:grpSpPr>
            <a:xfrm>
              <a:off x="653063" y="6221574"/>
              <a:ext cx="324360" cy="402480"/>
              <a:chOff x="653063" y="6221574"/>
              <a:chExt cx="324360" cy="402480"/>
            </a:xfrm>
          </p:grpSpPr>
          <mc:AlternateContent xmlns:mc="http://schemas.openxmlformats.org/markup-compatibility/2006" xmlns:p14="http://schemas.microsoft.com/office/powerpoint/2010/main">
            <mc:Choice Requires="p14">
              <p:contentPart p14:bwMode="auto" r:id="rId10">
                <p14:nvContentPartPr>
                  <p14:cNvPr id="52" name="Pennanteckning 51">
                    <a:extLst>
                      <a:ext uri="{FF2B5EF4-FFF2-40B4-BE49-F238E27FC236}">
                        <a16:creationId xmlns:a16="http://schemas.microsoft.com/office/drawing/2014/main" id="{680E9E5F-B3E8-4DCE-B2E9-457AF909FD2A}"/>
                      </a:ext>
                    </a:extLst>
                  </p14:cNvPr>
                  <p14:cNvContentPartPr/>
                  <p14:nvPr/>
                </p14:nvContentPartPr>
                <p14:xfrm>
                  <a:off x="766103" y="6314454"/>
                  <a:ext cx="123120" cy="234000"/>
                </p14:xfrm>
              </p:contentPart>
            </mc:Choice>
            <mc:Fallback xmlns="">
              <p:pic>
                <p:nvPicPr>
                  <p:cNvPr id="52" name="Pennanteckning 51">
                    <a:extLst>
                      <a:ext uri="{FF2B5EF4-FFF2-40B4-BE49-F238E27FC236}">
                        <a16:creationId xmlns:a16="http://schemas.microsoft.com/office/drawing/2014/main" id="{680E9E5F-B3E8-4DCE-B2E9-457AF909FD2A}"/>
                      </a:ext>
                    </a:extLst>
                  </p:cNvPr>
                  <p:cNvPicPr/>
                  <p:nvPr/>
                </p:nvPicPr>
                <p:blipFill>
                  <a:blip r:embed="rId11"/>
                  <a:stretch>
                    <a:fillRect/>
                  </a:stretch>
                </p:blipFill>
                <p:spPr>
                  <a:xfrm>
                    <a:off x="747561" y="6294889"/>
                    <a:ext cx="159463" cy="27234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 name="Pennanteckning 52">
                    <a:extLst>
                      <a:ext uri="{FF2B5EF4-FFF2-40B4-BE49-F238E27FC236}">
                        <a16:creationId xmlns:a16="http://schemas.microsoft.com/office/drawing/2014/main" id="{217D8563-2DB0-4B02-B799-39CAB844C30A}"/>
                      </a:ext>
                    </a:extLst>
                  </p14:cNvPr>
                  <p14:cNvContentPartPr/>
                  <p14:nvPr/>
                </p14:nvContentPartPr>
                <p14:xfrm>
                  <a:off x="653063" y="6221574"/>
                  <a:ext cx="324360" cy="402480"/>
                </p14:xfrm>
              </p:contentPart>
            </mc:Choice>
            <mc:Fallback xmlns="">
              <p:pic>
                <p:nvPicPr>
                  <p:cNvPr id="53" name="Pennanteckning 52">
                    <a:extLst>
                      <a:ext uri="{FF2B5EF4-FFF2-40B4-BE49-F238E27FC236}">
                        <a16:creationId xmlns:a16="http://schemas.microsoft.com/office/drawing/2014/main" id="{217D8563-2DB0-4B02-B799-39CAB844C30A}"/>
                      </a:ext>
                    </a:extLst>
                  </p:cNvPr>
                  <p:cNvPicPr/>
                  <p:nvPr/>
                </p:nvPicPr>
                <p:blipFill>
                  <a:blip r:embed="rId13"/>
                  <a:stretch>
                    <a:fillRect/>
                  </a:stretch>
                </p:blipFill>
                <p:spPr>
                  <a:xfrm>
                    <a:off x="634464" y="6201998"/>
                    <a:ext cx="360813" cy="44084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6" name="Pennanteckning 25">
                  <a:extLst>
                    <a:ext uri="{FF2B5EF4-FFF2-40B4-BE49-F238E27FC236}">
                      <a16:creationId xmlns:a16="http://schemas.microsoft.com/office/drawing/2014/main" id="{75AA7595-5D46-4496-89D3-ECF3BB13ED8A}"/>
                    </a:ext>
                  </a:extLst>
                </p14:cNvPr>
                <p14:cNvContentPartPr/>
                <p14:nvPr/>
              </p14:nvContentPartPr>
              <p14:xfrm>
                <a:off x="1894703" y="6333174"/>
                <a:ext cx="59760" cy="194400"/>
              </p14:xfrm>
            </p:contentPart>
          </mc:Choice>
          <mc:Fallback xmlns="">
            <p:pic>
              <p:nvPicPr>
                <p:cNvPr id="26" name="Pennanteckning 25">
                  <a:extLst>
                    <a:ext uri="{FF2B5EF4-FFF2-40B4-BE49-F238E27FC236}">
                      <a16:creationId xmlns:a16="http://schemas.microsoft.com/office/drawing/2014/main" id="{75AA7595-5D46-4496-89D3-ECF3BB13ED8A}"/>
                    </a:ext>
                  </a:extLst>
                </p:cNvPr>
                <p:cNvPicPr/>
                <p:nvPr/>
              </p:nvPicPr>
              <p:blipFill>
                <a:blip r:embed="rId15"/>
                <a:stretch>
                  <a:fillRect/>
                </a:stretch>
              </p:blipFill>
              <p:spPr>
                <a:xfrm>
                  <a:off x="1876259" y="6313577"/>
                  <a:ext cx="95911" cy="23281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Pennanteckning 26">
                  <a:extLst>
                    <a:ext uri="{FF2B5EF4-FFF2-40B4-BE49-F238E27FC236}">
                      <a16:creationId xmlns:a16="http://schemas.microsoft.com/office/drawing/2014/main" id="{080A3368-898E-4E61-930D-55150E697E2C}"/>
                    </a:ext>
                  </a:extLst>
                </p14:cNvPr>
                <p14:cNvContentPartPr/>
                <p14:nvPr/>
              </p14:nvContentPartPr>
              <p14:xfrm>
                <a:off x="1756103" y="6230934"/>
                <a:ext cx="317520" cy="392760"/>
              </p14:xfrm>
            </p:contentPart>
          </mc:Choice>
          <mc:Fallback xmlns="">
            <p:pic>
              <p:nvPicPr>
                <p:cNvPr id="27" name="Pennanteckning 26">
                  <a:extLst>
                    <a:ext uri="{FF2B5EF4-FFF2-40B4-BE49-F238E27FC236}">
                      <a16:creationId xmlns:a16="http://schemas.microsoft.com/office/drawing/2014/main" id="{080A3368-898E-4E61-930D-55150E697E2C}"/>
                    </a:ext>
                  </a:extLst>
                </p:cNvPr>
                <p:cNvPicPr/>
                <p:nvPr/>
              </p:nvPicPr>
              <p:blipFill>
                <a:blip r:embed="rId17"/>
                <a:stretch>
                  <a:fillRect/>
                </a:stretch>
              </p:blipFill>
              <p:spPr>
                <a:xfrm>
                  <a:off x="1737513" y="6211335"/>
                  <a:ext cx="353957" cy="43117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Pennanteckning 27">
                  <a:extLst>
                    <a:ext uri="{FF2B5EF4-FFF2-40B4-BE49-F238E27FC236}">
                      <a16:creationId xmlns:a16="http://schemas.microsoft.com/office/drawing/2014/main" id="{F9477EB3-7F50-45AB-B70F-034F17F2DF2C}"/>
                    </a:ext>
                  </a:extLst>
                </p14:cNvPr>
                <p14:cNvContentPartPr/>
                <p14:nvPr/>
              </p14:nvContentPartPr>
              <p14:xfrm>
                <a:off x="1564943" y="4088934"/>
                <a:ext cx="2516040" cy="2787120"/>
              </p14:xfrm>
            </p:contentPart>
          </mc:Choice>
          <mc:Fallback xmlns="">
            <p:pic>
              <p:nvPicPr>
                <p:cNvPr id="28" name="Pennanteckning 27">
                  <a:extLst>
                    <a:ext uri="{FF2B5EF4-FFF2-40B4-BE49-F238E27FC236}">
                      <a16:creationId xmlns:a16="http://schemas.microsoft.com/office/drawing/2014/main" id="{F9477EB3-7F50-45AB-B70F-034F17F2DF2C}"/>
                    </a:ext>
                  </a:extLst>
                </p:cNvPr>
                <p:cNvPicPr/>
                <p:nvPr/>
              </p:nvPicPr>
              <p:blipFill>
                <a:blip r:embed="rId19"/>
                <a:stretch>
                  <a:fillRect/>
                </a:stretch>
              </p:blipFill>
              <p:spPr>
                <a:xfrm>
                  <a:off x="1546344" y="4069328"/>
                  <a:ext cx="2552494" cy="2825547"/>
                </a:xfrm>
                <a:prstGeom prst="rect">
                  <a:avLst/>
                </a:prstGeom>
              </p:spPr>
            </p:pic>
          </mc:Fallback>
        </mc:AlternateContent>
        <p:grpSp>
          <p:nvGrpSpPr>
            <p:cNvPr id="29" name="Grupp 28">
              <a:extLst>
                <a:ext uri="{FF2B5EF4-FFF2-40B4-BE49-F238E27FC236}">
                  <a16:creationId xmlns:a16="http://schemas.microsoft.com/office/drawing/2014/main" id="{E78224D1-24E5-4601-86F4-3679761CBBBF}"/>
                </a:ext>
              </a:extLst>
            </p:cNvPr>
            <p:cNvGrpSpPr/>
            <p:nvPr/>
          </p:nvGrpSpPr>
          <p:grpSpPr>
            <a:xfrm>
              <a:off x="3682463" y="5798574"/>
              <a:ext cx="774360" cy="1059120"/>
              <a:chOff x="3682463" y="5798574"/>
              <a:chExt cx="774360" cy="1059120"/>
            </a:xfrm>
          </p:grpSpPr>
          <mc:AlternateContent xmlns:mc="http://schemas.openxmlformats.org/markup-compatibility/2006" xmlns:p14="http://schemas.microsoft.com/office/powerpoint/2010/main">
            <mc:Choice Requires="p14">
              <p:contentPart p14:bwMode="auto" r:id="rId20">
                <p14:nvContentPartPr>
                  <p14:cNvPr id="49" name="Pennanteckning 48">
                    <a:extLst>
                      <a:ext uri="{FF2B5EF4-FFF2-40B4-BE49-F238E27FC236}">
                        <a16:creationId xmlns:a16="http://schemas.microsoft.com/office/drawing/2014/main" id="{ADE59653-4A30-486D-B156-28D0188157C7}"/>
                      </a:ext>
                    </a:extLst>
                  </p14:cNvPr>
                  <p14:cNvContentPartPr/>
                  <p14:nvPr/>
                </p14:nvContentPartPr>
                <p14:xfrm>
                  <a:off x="4128143" y="6252534"/>
                  <a:ext cx="108360" cy="208800"/>
                </p14:xfrm>
              </p:contentPart>
            </mc:Choice>
            <mc:Fallback xmlns="">
              <p:pic>
                <p:nvPicPr>
                  <p:cNvPr id="49" name="Pennanteckning 48">
                    <a:extLst>
                      <a:ext uri="{FF2B5EF4-FFF2-40B4-BE49-F238E27FC236}">
                        <a16:creationId xmlns:a16="http://schemas.microsoft.com/office/drawing/2014/main" id="{ADE59653-4A30-486D-B156-28D0188157C7}"/>
                      </a:ext>
                    </a:extLst>
                  </p:cNvPr>
                  <p:cNvPicPr/>
                  <p:nvPr/>
                </p:nvPicPr>
                <p:blipFill>
                  <a:blip r:embed="rId21"/>
                  <a:stretch>
                    <a:fillRect/>
                  </a:stretch>
                </p:blipFill>
                <p:spPr>
                  <a:xfrm>
                    <a:off x="4109588" y="6232983"/>
                    <a:ext cx="144727" cy="24711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Pennanteckning 49">
                    <a:extLst>
                      <a:ext uri="{FF2B5EF4-FFF2-40B4-BE49-F238E27FC236}">
                        <a16:creationId xmlns:a16="http://schemas.microsoft.com/office/drawing/2014/main" id="{F1ACBCD4-F673-433A-8749-D4CBBE109D92}"/>
                      </a:ext>
                    </a:extLst>
                  </p14:cNvPr>
                  <p14:cNvContentPartPr/>
                  <p14:nvPr/>
                </p14:nvContentPartPr>
                <p14:xfrm>
                  <a:off x="3971903" y="6139854"/>
                  <a:ext cx="336600" cy="398160"/>
                </p14:xfrm>
              </p:contentPart>
            </mc:Choice>
            <mc:Fallback xmlns="">
              <p:pic>
                <p:nvPicPr>
                  <p:cNvPr id="50" name="Pennanteckning 49">
                    <a:extLst>
                      <a:ext uri="{FF2B5EF4-FFF2-40B4-BE49-F238E27FC236}">
                        <a16:creationId xmlns:a16="http://schemas.microsoft.com/office/drawing/2014/main" id="{F1ACBCD4-F673-433A-8749-D4CBBE109D92}"/>
                      </a:ext>
                    </a:extLst>
                  </p:cNvPr>
                  <p:cNvPicPr/>
                  <p:nvPr/>
                </p:nvPicPr>
                <p:blipFill>
                  <a:blip r:embed="rId23"/>
                  <a:stretch>
                    <a:fillRect/>
                  </a:stretch>
                </p:blipFill>
                <p:spPr>
                  <a:xfrm>
                    <a:off x="3953327" y="6120260"/>
                    <a:ext cx="373009" cy="43656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Pennanteckning 50">
                    <a:extLst>
                      <a:ext uri="{FF2B5EF4-FFF2-40B4-BE49-F238E27FC236}">
                        <a16:creationId xmlns:a16="http://schemas.microsoft.com/office/drawing/2014/main" id="{22425148-5D7A-4110-B688-3D5E6A259755}"/>
                      </a:ext>
                    </a:extLst>
                  </p14:cNvPr>
                  <p14:cNvContentPartPr/>
                  <p14:nvPr/>
                </p14:nvContentPartPr>
                <p14:xfrm>
                  <a:off x="3682463" y="5798574"/>
                  <a:ext cx="774360" cy="1059120"/>
                </p14:xfrm>
              </p:contentPart>
            </mc:Choice>
            <mc:Fallback xmlns="">
              <p:pic>
                <p:nvPicPr>
                  <p:cNvPr id="51" name="Pennanteckning 50">
                    <a:extLst>
                      <a:ext uri="{FF2B5EF4-FFF2-40B4-BE49-F238E27FC236}">
                        <a16:creationId xmlns:a16="http://schemas.microsoft.com/office/drawing/2014/main" id="{22425148-5D7A-4110-B688-3D5E6A259755}"/>
                      </a:ext>
                    </a:extLst>
                  </p:cNvPr>
                  <p:cNvPicPr/>
                  <p:nvPr/>
                </p:nvPicPr>
                <p:blipFill>
                  <a:blip r:embed="rId25"/>
                  <a:stretch>
                    <a:fillRect/>
                  </a:stretch>
                </p:blipFill>
                <p:spPr>
                  <a:xfrm>
                    <a:off x="3663866" y="5778975"/>
                    <a:ext cx="810809" cy="109753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0" name="Pennanteckning 29">
                  <a:extLst>
                    <a:ext uri="{FF2B5EF4-FFF2-40B4-BE49-F238E27FC236}">
                      <a16:creationId xmlns:a16="http://schemas.microsoft.com/office/drawing/2014/main" id="{8F238930-970F-4BA7-9307-6A5DFE7075D1}"/>
                    </a:ext>
                  </a:extLst>
                </p14:cNvPr>
                <p14:cNvContentPartPr/>
                <p14:nvPr/>
              </p14:nvContentPartPr>
              <p14:xfrm>
                <a:off x="3603983" y="5492214"/>
                <a:ext cx="320400" cy="346680"/>
              </p14:xfrm>
            </p:contentPart>
          </mc:Choice>
          <mc:Fallback xmlns="">
            <p:pic>
              <p:nvPicPr>
                <p:cNvPr id="30" name="Pennanteckning 29">
                  <a:extLst>
                    <a:ext uri="{FF2B5EF4-FFF2-40B4-BE49-F238E27FC236}">
                      <a16:creationId xmlns:a16="http://schemas.microsoft.com/office/drawing/2014/main" id="{8F238930-970F-4BA7-9307-6A5DFE7075D1}"/>
                    </a:ext>
                  </a:extLst>
                </p:cNvPr>
                <p:cNvPicPr/>
                <p:nvPr/>
              </p:nvPicPr>
              <p:blipFill>
                <a:blip r:embed="rId27"/>
                <a:stretch>
                  <a:fillRect/>
                </a:stretch>
              </p:blipFill>
              <p:spPr>
                <a:xfrm>
                  <a:off x="3585398" y="5472605"/>
                  <a:ext cx="356826" cy="38511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Pennanteckning 30">
                  <a:extLst>
                    <a:ext uri="{FF2B5EF4-FFF2-40B4-BE49-F238E27FC236}">
                      <a16:creationId xmlns:a16="http://schemas.microsoft.com/office/drawing/2014/main" id="{AB568CBD-3C36-462A-B01F-F1B299283AE3}"/>
                    </a:ext>
                  </a:extLst>
                </p14:cNvPr>
                <p14:cNvContentPartPr/>
                <p14:nvPr/>
              </p14:nvContentPartPr>
              <p14:xfrm>
                <a:off x="1622903" y="523134"/>
                <a:ext cx="1632240" cy="334440"/>
              </p14:xfrm>
            </p:contentPart>
          </mc:Choice>
          <mc:Fallback xmlns="">
            <p:pic>
              <p:nvPicPr>
                <p:cNvPr id="31" name="Pennanteckning 30">
                  <a:extLst>
                    <a:ext uri="{FF2B5EF4-FFF2-40B4-BE49-F238E27FC236}">
                      <a16:creationId xmlns:a16="http://schemas.microsoft.com/office/drawing/2014/main" id="{AB568CBD-3C36-462A-B01F-F1B299283AE3}"/>
                    </a:ext>
                  </a:extLst>
                </p:cNvPr>
                <p:cNvPicPr/>
                <p:nvPr/>
              </p:nvPicPr>
              <p:blipFill>
                <a:blip r:embed="rId29"/>
                <a:stretch>
                  <a:fillRect/>
                </a:stretch>
              </p:blipFill>
              <p:spPr>
                <a:xfrm>
                  <a:off x="1604304" y="503553"/>
                  <a:ext cx="1668694" cy="372818"/>
                </a:xfrm>
                <a:prstGeom prst="rect">
                  <a:avLst/>
                </a:prstGeom>
              </p:spPr>
            </p:pic>
          </mc:Fallback>
        </mc:AlternateContent>
        <p:grpSp>
          <p:nvGrpSpPr>
            <p:cNvPr id="32" name="Grupp 31">
              <a:extLst>
                <a:ext uri="{FF2B5EF4-FFF2-40B4-BE49-F238E27FC236}">
                  <a16:creationId xmlns:a16="http://schemas.microsoft.com/office/drawing/2014/main" id="{B45B0A82-33A8-414A-B482-C77C220B01EB}"/>
                </a:ext>
              </a:extLst>
            </p:cNvPr>
            <p:cNvGrpSpPr/>
            <p:nvPr/>
          </p:nvGrpSpPr>
          <p:grpSpPr>
            <a:xfrm>
              <a:off x="4736183" y="544734"/>
              <a:ext cx="3721680" cy="4136040"/>
              <a:chOff x="4736183" y="544734"/>
              <a:chExt cx="3721680" cy="4136040"/>
            </a:xfrm>
          </p:grpSpPr>
          <mc:AlternateContent xmlns:mc="http://schemas.openxmlformats.org/markup-compatibility/2006" xmlns:p14="http://schemas.microsoft.com/office/powerpoint/2010/main">
            <mc:Choice Requires="p14">
              <p:contentPart p14:bwMode="auto" r:id="rId30">
                <p14:nvContentPartPr>
                  <p14:cNvPr id="45" name="Pennanteckning 44">
                    <a:extLst>
                      <a:ext uri="{FF2B5EF4-FFF2-40B4-BE49-F238E27FC236}">
                        <a16:creationId xmlns:a16="http://schemas.microsoft.com/office/drawing/2014/main" id="{D4A6EC42-EB83-4728-BA6E-AF364D6DB88A}"/>
                      </a:ext>
                    </a:extLst>
                  </p14:cNvPr>
                  <p14:cNvContentPartPr/>
                  <p14:nvPr/>
                </p14:nvContentPartPr>
                <p14:xfrm>
                  <a:off x="5238383" y="2147814"/>
                  <a:ext cx="69840" cy="147960"/>
                </p14:xfrm>
              </p:contentPart>
            </mc:Choice>
            <mc:Fallback xmlns="">
              <p:pic>
                <p:nvPicPr>
                  <p:cNvPr id="45" name="Pennanteckning 44">
                    <a:extLst>
                      <a:ext uri="{FF2B5EF4-FFF2-40B4-BE49-F238E27FC236}">
                        <a16:creationId xmlns:a16="http://schemas.microsoft.com/office/drawing/2014/main" id="{D4A6EC42-EB83-4728-BA6E-AF364D6DB88A}"/>
                      </a:ext>
                    </a:extLst>
                  </p:cNvPr>
                  <p:cNvPicPr/>
                  <p:nvPr/>
                </p:nvPicPr>
                <p:blipFill>
                  <a:blip r:embed="rId31"/>
                  <a:stretch>
                    <a:fillRect/>
                  </a:stretch>
                </p:blipFill>
                <p:spPr>
                  <a:xfrm>
                    <a:off x="5219809" y="2128243"/>
                    <a:ext cx="106246" cy="186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Pennanteckning 45">
                    <a:extLst>
                      <a:ext uri="{FF2B5EF4-FFF2-40B4-BE49-F238E27FC236}">
                        <a16:creationId xmlns:a16="http://schemas.microsoft.com/office/drawing/2014/main" id="{D0C6C4CE-9DD2-4579-8311-34039591AF8B}"/>
                      </a:ext>
                    </a:extLst>
                  </p14:cNvPr>
                  <p14:cNvContentPartPr/>
                  <p14:nvPr/>
                </p14:nvContentPartPr>
                <p14:xfrm>
                  <a:off x="7950623" y="2764854"/>
                  <a:ext cx="120960" cy="86040"/>
                </p14:xfrm>
              </p:contentPart>
            </mc:Choice>
            <mc:Fallback xmlns="">
              <p:pic>
                <p:nvPicPr>
                  <p:cNvPr id="46" name="Pennanteckning 45">
                    <a:extLst>
                      <a:ext uri="{FF2B5EF4-FFF2-40B4-BE49-F238E27FC236}">
                        <a16:creationId xmlns:a16="http://schemas.microsoft.com/office/drawing/2014/main" id="{D0C6C4CE-9DD2-4579-8311-34039591AF8B}"/>
                      </a:ext>
                    </a:extLst>
                  </p:cNvPr>
                  <p:cNvPicPr/>
                  <p:nvPr/>
                </p:nvPicPr>
                <p:blipFill>
                  <a:blip r:embed="rId33"/>
                  <a:stretch>
                    <a:fillRect/>
                  </a:stretch>
                </p:blipFill>
                <p:spPr>
                  <a:xfrm>
                    <a:off x="7932071" y="2745299"/>
                    <a:ext cx="157322" cy="12436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Pennanteckning 46">
                    <a:extLst>
                      <a:ext uri="{FF2B5EF4-FFF2-40B4-BE49-F238E27FC236}">
                        <a16:creationId xmlns:a16="http://schemas.microsoft.com/office/drawing/2014/main" id="{BCCB67EB-6975-4B72-B6C9-881AFC531584}"/>
                      </a:ext>
                    </a:extLst>
                  </p14:cNvPr>
                  <p14:cNvContentPartPr/>
                  <p14:nvPr/>
                </p14:nvContentPartPr>
                <p14:xfrm>
                  <a:off x="4736183" y="544734"/>
                  <a:ext cx="3721680" cy="3983040"/>
                </p14:xfrm>
              </p:contentPart>
            </mc:Choice>
            <mc:Fallback xmlns="">
              <p:pic>
                <p:nvPicPr>
                  <p:cNvPr id="47" name="Pennanteckning 46">
                    <a:extLst>
                      <a:ext uri="{FF2B5EF4-FFF2-40B4-BE49-F238E27FC236}">
                        <a16:creationId xmlns:a16="http://schemas.microsoft.com/office/drawing/2014/main" id="{BCCB67EB-6975-4B72-B6C9-881AFC531584}"/>
                      </a:ext>
                    </a:extLst>
                  </p:cNvPr>
                  <p:cNvPicPr/>
                  <p:nvPr/>
                </p:nvPicPr>
                <p:blipFill>
                  <a:blip r:embed="rId35"/>
                  <a:stretch>
                    <a:fillRect/>
                  </a:stretch>
                </p:blipFill>
                <p:spPr>
                  <a:xfrm>
                    <a:off x="4717582" y="525129"/>
                    <a:ext cx="3758138" cy="402146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Pennanteckning 47">
                    <a:extLst>
                      <a:ext uri="{FF2B5EF4-FFF2-40B4-BE49-F238E27FC236}">
                        <a16:creationId xmlns:a16="http://schemas.microsoft.com/office/drawing/2014/main" id="{17C4EF47-A72E-43A6-A670-ECE9EE7E8C35}"/>
                      </a:ext>
                    </a:extLst>
                  </p14:cNvPr>
                  <p14:cNvContentPartPr/>
                  <p14:nvPr/>
                </p14:nvContentPartPr>
                <p14:xfrm>
                  <a:off x="6457703" y="4456854"/>
                  <a:ext cx="60840" cy="223920"/>
                </p14:xfrm>
              </p:contentPart>
            </mc:Choice>
            <mc:Fallback xmlns="">
              <p:pic>
                <p:nvPicPr>
                  <p:cNvPr id="48" name="Pennanteckning 47">
                    <a:extLst>
                      <a:ext uri="{FF2B5EF4-FFF2-40B4-BE49-F238E27FC236}">
                        <a16:creationId xmlns:a16="http://schemas.microsoft.com/office/drawing/2014/main" id="{17C4EF47-A72E-43A6-A670-ECE9EE7E8C35}"/>
                      </a:ext>
                    </a:extLst>
                  </p:cNvPr>
                  <p:cNvPicPr/>
                  <p:nvPr/>
                </p:nvPicPr>
                <p:blipFill>
                  <a:blip r:embed="rId37"/>
                  <a:stretch>
                    <a:fillRect/>
                  </a:stretch>
                </p:blipFill>
                <p:spPr>
                  <a:xfrm>
                    <a:off x="6439154" y="4437281"/>
                    <a:ext cx="97196" cy="262284"/>
                  </a:xfrm>
                  <a:prstGeom prst="rect">
                    <a:avLst/>
                  </a:prstGeom>
                </p:spPr>
              </p:pic>
            </mc:Fallback>
          </mc:AlternateContent>
        </p:grpSp>
        <p:grpSp>
          <p:nvGrpSpPr>
            <p:cNvPr id="33" name="Grupp 32">
              <a:extLst>
                <a:ext uri="{FF2B5EF4-FFF2-40B4-BE49-F238E27FC236}">
                  <a16:creationId xmlns:a16="http://schemas.microsoft.com/office/drawing/2014/main" id="{1B395EE8-2E33-434A-8E07-6342113F8900}"/>
                </a:ext>
              </a:extLst>
            </p:cNvPr>
            <p:cNvGrpSpPr/>
            <p:nvPr/>
          </p:nvGrpSpPr>
          <p:grpSpPr>
            <a:xfrm>
              <a:off x="6213263" y="4904694"/>
              <a:ext cx="609480" cy="672480"/>
              <a:chOff x="6213263" y="4904694"/>
              <a:chExt cx="609480" cy="672480"/>
            </a:xfrm>
          </p:grpSpPr>
          <mc:AlternateContent xmlns:mc="http://schemas.openxmlformats.org/markup-compatibility/2006" xmlns:p14="http://schemas.microsoft.com/office/powerpoint/2010/main">
            <mc:Choice Requires="p14">
              <p:contentPart p14:bwMode="auto" r:id="rId38">
                <p14:nvContentPartPr>
                  <p14:cNvPr id="42" name="Pennanteckning 41">
                    <a:extLst>
                      <a:ext uri="{FF2B5EF4-FFF2-40B4-BE49-F238E27FC236}">
                        <a16:creationId xmlns:a16="http://schemas.microsoft.com/office/drawing/2014/main" id="{F2FB78FB-D74D-4091-B1D1-D0EE1A8AD42F}"/>
                      </a:ext>
                    </a:extLst>
                  </p14:cNvPr>
                  <p14:cNvContentPartPr/>
                  <p14:nvPr/>
                </p14:nvContentPartPr>
                <p14:xfrm>
                  <a:off x="6303623" y="4946454"/>
                  <a:ext cx="41400" cy="272520"/>
                </p14:xfrm>
              </p:contentPart>
            </mc:Choice>
            <mc:Fallback xmlns="">
              <p:pic>
                <p:nvPicPr>
                  <p:cNvPr id="42" name="Pennanteckning 41">
                    <a:extLst>
                      <a:ext uri="{FF2B5EF4-FFF2-40B4-BE49-F238E27FC236}">
                        <a16:creationId xmlns:a16="http://schemas.microsoft.com/office/drawing/2014/main" id="{F2FB78FB-D74D-4091-B1D1-D0EE1A8AD42F}"/>
                      </a:ext>
                    </a:extLst>
                  </p:cNvPr>
                  <p:cNvPicPr/>
                  <p:nvPr/>
                </p:nvPicPr>
                <p:blipFill>
                  <a:blip r:embed="rId39"/>
                  <a:stretch>
                    <a:fillRect/>
                  </a:stretch>
                </p:blipFill>
                <p:spPr>
                  <a:xfrm>
                    <a:off x="6285141" y="4926876"/>
                    <a:ext cx="77625" cy="31089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Pennanteckning 42">
                    <a:extLst>
                      <a:ext uri="{FF2B5EF4-FFF2-40B4-BE49-F238E27FC236}">
                        <a16:creationId xmlns:a16="http://schemas.microsoft.com/office/drawing/2014/main" id="{AF5646F2-8825-4521-BE03-A7CF941A0D69}"/>
                      </a:ext>
                    </a:extLst>
                  </p14:cNvPr>
                  <p14:cNvContentPartPr/>
                  <p14:nvPr/>
                </p14:nvContentPartPr>
                <p14:xfrm>
                  <a:off x="6608183" y="4904694"/>
                  <a:ext cx="24840" cy="402120"/>
                </p14:xfrm>
              </p:contentPart>
            </mc:Choice>
            <mc:Fallback xmlns="">
              <p:pic>
                <p:nvPicPr>
                  <p:cNvPr id="43" name="Pennanteckning 42">
                    <a:extLst>
                      <a:ext uri="{FF2B5EF4-FFF2-40B4-BE49-F238E27FC236}">
                        <a16:creationId xmlns:a16="http://schemas.microsoft.com/office/drawing/2014/main" id="{AF5646F2-8825-4521-BE03-A7CF941A0D69}"/>
                      </a:ext>
                    </a:extLst>
                  </p:cNvPr>
                  <p:cNvPicPr/>
                  <p:nvPr/>
                </p:nvPicPr>
                <p:blipFill>
                  <a:blip r:embed="rId41"/>
                  <a:stretch>
                    <a:fillRect/>
                  </a:stretch>
                </p:blipFill>
                <p:spPr>
                  <a:xfrm>
                    <a:off x="6589918" y="4885098"/>
                    <a:ext cx="60639" cy="44052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Pennanteckning 43">
                    <a:extLst>
                      <a:ext uri="{FF2B5EF4-FFF2-40B4-BE49-F238E27FC236}">
                        <a16:creationId xmlns:a16="http://schemas.microsoft.com/office/drawing/2014/main" id="{03EDBE8B-A8A5-4D84-8AA6-61E9593E4542}"/>
                      </a:ext>
                    </a:extLst>
                  </p14:cNvPr>
                  <p14:cNvContentPartPr/>
                  <p14:nvPr/>
                </p14:nvContentPartPr>
                <p14:xfrm>
                  <a:off x="6213263" y="5083614"/>
                  <a:ext cx="609480" cy="493560"/>
                </p14:xfrm>
              </p:contentPart>
            </mc:Choice>
            <mc:Fallback xmlns="">
              <p:pic>
                <p:nvPicPr>
                  <p:cNvPr id="44" name="Pennanteckning 43">
                    <a:extLst>
                      <a:ext uri="{FF2B5EF4-FFF2-40B4-BE49-F238E27FC236}">
                        <a16:creationId xmlns:a16="http://schemas.microsoft.com/office/drawing/2014/main" id="{03EDBE8B-A8A5-4D84-8AA6-61E9593E4542}"/>
                      </a:ext>
                    </a:extLst>
                  </p:cNvPr>
                  <p:cNvPicPr/>
                  <p:nvPr/>
                </p:nvPicPr>
                <p:blipFill>
                  <a:blip r:embed="rId43"/>
                  <a:stretch>
                    <a:fillRect/>
                  </a:stretch>
                </p:blipFill>
                <p:spPr>
                  <a:xfrm>
                    <a:off x="6194681" y="5064028"/>
                    <a:ext cx="645900" cy="5319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4" name="Pennanteckning 33">
                  <a:extLst>
                    <a:ext uri="{FF2B5EF4-FFF2-40B4-BE49-F238E27FC236}">
                      <a16:creationId xmlns:a16="http://schemas.microsoft.com/office/drawing/2014/main" id="{624DC4E7-66FF-49D4-BE49-6307F27C8BFF}"/>
                    </a:ext>
                  </a:extLst>
                </p14:cNvPr>
                <p14:cNvContentPartPr/>
                <p14:nvPr/>
              </p14:nvContentPartPr>
              <p14:xfrm>
                <a:off x="5598383" y="6040854"/>
                <a:ext cx="1711440" cy="358560"/>
              </p14:xfrm>
            </p:contentPart>
          </mc:Choice>
          <mc:Fallback xmlns="">
            <p:pic>
              <p:nvPicPr>
                <p:cNvPr id="34" name="Pennanteckning 33">
                  <a:extLst>
                    <a:ext uri="{FF2B5EF4-FFF2-40B4-BE49-F238E27FC236}">
                      <a16:creationId xmlns:a16="http://schemas.microsoft.com/office/drawing/2014/main" id="{624DC4E7-66FF-49D4-BE49-6307F27C8BFF}"/>
                    </a:ext>
                  </a:extLst>
                </p:cNvPr>
                <p:cNvPicPr/>
                <p:nvPr/>
              </p:nvPicPr>
              <p:blipFill>
                <a:blip r:embed="rId45"/>
                <a:stretch>
                  <a:fillRect/>
                </a:stretch>
              </p:blipFill>
              <p:spPr>
                <a:xfrm>
                  <a:off x="5579788" y="6021282"/>
                  <a:ext cx="1747885" cy="39692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Pennanteckning 34">
                  <a:extLst>
                    <a:ext uri="{FF2B5EF4-FFF2-40B4-BE49-F238E27FC236}">
                      <a16:creationId xmlns:a16="http://schemas.microsoft.com/office/drawing/2014/main" id="{96AABEBC-7BBC-47BB-9C74-3A4D2C1133D5}"/>
                    </a:ext>
                  </a:extLst>
                </p14:cNvPr>
                <p14:cNvContentPartPr/>
                <p14:nvPr/>
              </p14:nvContentPartPr>
              <p14:xfrm>
                <a:off x="4384823" y="1186254"/>
                <a:ext cx="3600" cy="47520"/>
              </p14:xfrm>
            </p:contentPart>
          </mc:Choice>
          <mc:Fallback xmlns="">
            <p:pic>
              <p:nvPicPr>
                <p:cNvPr id="35" name="Pennanteckning 34">
                  <a:extLst>
                    <a:ext uri="{FF2B5EF4-FFF2-40B4-BE49-F238E27FC236}">
                      <a16:creationId xmlns:a16="http://schemas.microsoft.com/office/drawing/2014/main" id="{96AABEBC-7BBC-47BB-9C74-3A4D2C1133D5}"/>
                    </a:ext>
                  </a:extLst>
                </p:cNvPr>
                <p:cNvPicPr/>
                <p:nvPr/>
              </p:nvPicPr>
              <p:blipFill>
                <a:blip r:embed="rId47"/>
                <a:stretch>
                  <a:fillRect/>
                </a:stretch>
              </p:blipFill>
              <p:spPr>
                <a:xfrm>
                  <a:off x="4366823" y="1166779"/>
                  <a:ext cx="38880" cy="8569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Pennanteckning 35">
                  <a:extLst>
                    <a:ext uri="{FF2B5EF4-FFF2-40B4-BE49-F238E27FC236}">
                      <a16:creationId xmlns:a16="http://schemas.microsoft.com/office/drawing/2014/main" id="{F6FB0507-8D61-46B5-91D3-C6AD36494A0A}"/>
                    </a:ext>
                  </a:extLst>
                </p14:cNvPr>
                <p14:cNvContentPartPr/>
                <p14:nvPr/>
              </p14:nvContentPartPr>
              <p14:xfrm>
                <a:off x="4398143" y="1392894"/>
                <a:ext cx="64800" cy="451080"/>
              </p14:xfrm>
            </p:contentPart>
          </mc:Choice>
          <mc:Fallback xmlns="">
            <p:pic>
              <p:nvPicPr>
                <p:cNvPr id="36" name="Pennanteckning 35">
                  <a:extLst>
                    <a:ext uri="{FF2B5EF4-FFF2-40B4-BE49-F238E27FC236}">
                      <a16:creationId xmlns:a16="http://schemas.microsoft.com/office/drawing/2014/main" id="{F6FB0507-8D61-46B5-91D3-C6AD36494A0A}"/>
                    </a:ext>
                  </a:extLst>
                </p:cNvPr>
                <p:cNvPicPr/>
                <p:nvPr/>
              </p:nvPicPr>
              <p:blipFill>
                <a:blip r:embed="rId49"/>
                <a:stretch>
                  <a:fillRect/>
                </a:stretch>
              </p:blipFill>
              <p:spPr>
                <a:xfrm>
                  <a:off x="4379734" y="1373316"/>
                  <a:ext cx="100882" cy="48945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Pennanteckning 36">
                  <a:extLst>
                    <a:ext uri="{FF2B5EF4-FFF2-40B4-BE49-F238E27FC236}">
                      <a16:creationId xmlns:a16="http://schemas.microsoft.com/office/drawing/2014/main" id="{BFDA1ABE-486D-4923-B299-C773AE5270B8}"/>
                    </a:ext>
                  </a:extLst>
                </p14:cNvPr>
                <p14:cNvContentPartPr/>
                <p14:nvPr/>
              </p14:nvContentPartPr>
              <p14:xfrm>
                <a:off x="4430903" y="2146014"/>
                <a:ext cx="51480" cy="534960"/>
              </p14:xfrm>
            </p:contentPart>
          </mc:Choice>
          <mc:Fallback xmlns="">
            <p:pic>
              <p:nvPicPr>
                <p:cNvPr id="37" name="Pennanteckning 36">
                  <a:extLst>
                    <a:ext uri="{FF2B5EF4-FFF2-40B4-BE49-F238E27FC236}">
                      <a16:creationId xmlns:a16="http://schemas.microsoft.com/office/drawing/2014/main" id="{BFDA1ABE-486D-4923-B299-C773AE5270B8}"/>
                    </a:ext>
                  </a:extLst>
                </p:cNvPr>
                <p:cNvPicPr/>
                <p:nvPr/>
              </p:nvPicPr>
              <p:blipFill>
                <a:blip r:embed="rId51"/>
                <a:stretch>
                  <a:fillRect/>
                </a:stretch>
              </p:blipFill>
              <p:spPr>
                <a:xfrm>
                  <a:off x="4412517" y="2126433"/>
                  <a:ext cx="87516" cy="57333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Pennanteckning 37">
                  <a:extLst>
                    <a:ext uri="{FF2B5EF4-FFF2-40B4-BE49-F238E27FC236}">
                      <a16:creationId xmlns:a16="http://schemas.microsoft.com/office/drawing/2014/main" id="{AC263902-1578-436F-950A-AFF610855916}"/>
                    </a:ext>
                  </a:extLst>
                </p14:cNvPr>
                <p14:cNvContentPartPr/>
                <p14:nvPr/>
              </p14:nvContentPartPr>
              <p14:xfrm>
                <a:off x="4440983" y="3009654"/>
                <a:ext cx="78120" cy="938520"/>
              </p14:xfrm>
            </p:contentPart>
          </mc:Choice>
          <mc:Fallback xmlns="">
            <p:pic>
              <p:nvPicPr>
                <p:cNvPr id="38" name="Pennanteckning 37">
                  <a:extLst>
                    <a:ext uri="{FF2B5EF4-FFF2-40B4-BE49-F238E27FC236}">
                      <a16:creationId xmlns:a16="http://schemas.microsoft.com/office/drawing/2014/main" id="{AC263902-1578-436F-950A-AFF610855916}"/>
                    </a:ext>
                  </a:extLst>
                </p:cNvPr>
                <p:cNvPicPr/>
                <p:nvPr/>
              </p:nvPicPr>
              <p:blipFill>
                <a:blip r:embed="rId53"/>
                <a:stretch>
                  <a:fillRect/>
                </a:stretch>
              </p:blipFill>
              <p:spPr>
                <a:xfrm>
                  <a:off x="4422558" y="2990052"/>
                  <a:ext cx="114232" cy="976939"/>
                </a:xfrm>
                <a:prstGeom prst="rect">
                  <a:avLst/>
                </a:prstGeom>
              </p:spPr>
            </p:pic>
          </mc:Fallback>
        </mc:AlternateContent>
        <p:grpSp>
          <p:nvGrpSpPr>
            <p:cNvPr id="39" name="Grupp 38">
              <a:extLst>
                <a:ext uri="{FF2B5EF4-FFF2-40B4-BE49-F238E27FC236}">
                  <a16:creationId xmlns:a16="http://schemas.microsoft.com/office/drawing/2014/main" id="{EBC40C38-D6FA-4D72-9E84-63452BA3AF5A}"/>
                </a:ext>
              </a:extLst>
            </p:cNvPr>
            <p:cNvGrpSpPr/>
            <p:nvPr/>
          </p:nvGrpSpPr>
          <p:grpSpPr>
            <a:xfrm>
              <a:off x="4584623" y="4241214"/>
              <a:ext cx="195120" cy="1964160"/>
              <a:chOff x="4584623" y="4241214"/>
              <a:chExt cx="195120" cy="1964160"/>
            </a:xfrm>
          </p:grpSpPr>
          <mc:AlternateContent xmlns:mc="http://schemas.openxmlformats.org/markup-compatibility/2006" xmlns:p14="http://schemas.microsoft.com/office/powerpoint/2010/main">
            <mc:Choice Requires="p14">
              <p:contentPart p14:bwMode="auto" r:id="rId54">
                <p14:nvContentPartPr>
                  <p14:cNvPr id="40" name="Pennanteckning 39">
                    <a:extLst>
                      <a:ext uri="{FF2B5EF4-FFF2-40B4-BE49-F238E27FC236}">
                        <a16:creationId xmlns:a16="http://schemas.microsoft.com/office/drawing/2014/main" id="{37CA8790-95A0-449F-AF54-F590ECBA49C4}"/>
                      </a:ext>
                    </a:extLst>
                  </p14:cNvPr>
                  <p14:cNvContentPartPr/>
                  <p14:nvPr/>
                </p14:nvContentPartPr>
                <p14:xfrm>
                  <a:off x="4584623" y="4241214"/>
                  <a:ext cx="38160" cy="869400"/>
                </p14:xfrm>
              </p:contentPart>
            </mc:Choice>
            <mc:Fallback xmlns="">
              <p:pic>
                <p:nvPicPr>
                  <p:cNvPr id="40" name="Pennanteckning 39">
                    <a:extLst>
                      <a:ext uri="{FF2B5EF4-FFF2-40B4-BE49-F238E27FC236}">
                        <a16:creationId xmlns:a16="http://schemas.microsoft.com/office/drawing/2014/main" id="{37CA8790-95A0-449F-AF54-F590ECBA49C4}"/>
                      </a:ext>
                    </a:extLst>
                  </p:cNvPr>
                  <p:cNvPicPr/>
                  <p:nvPr/>
                </p:nvPicPr>
                <p:blipFill>
                  <a:blip r:embed="rId55"/>
                  <a:stretch>
                    <a:fillRect/>
                  </a:stretch>
                </p:blipFill>
                <p:spPr>
                  <a:xfrm>
                    <a:off x="4566277" y="4221615"/>
                    <a:ext cx="74118" cy="90781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Pennanteckning 40">
                    <a:extLst>
                      <a:ext uri="{FF2B5EF4-FFF2-40B4-BE49-F238E27FC236}">
                        <a16:creationId xmlns:a16="http://schemas.microsoft.com/office/drawing/2014/main" id="{B002C026-AF4B-4FE9-872D-555EE331E979}"/>
                      </a:ext>
                    </a:extLst>
                  </p14:cNvPr>
                  <p14:cNvContentPartPr/>
                  <p14:nvPr/>
                </p14:nvContentPartPr>
                <p14:xfrm>
                  <a:off x="4650863" y="5248134"/>
                  <a:ext cx="128880" cy="957240"/>
                </p14:xfrm>
              </p:contentPart>
            </mc:Choice>
            <mc:Fallback xmlns="">
              <p:pic>
                <p:nvPicPr>
                  <p:cNvPr id="41" name="Pennanteckning 40">
                    <a:extLst>
                      <a:ext uri="{FF2B5EF4-FFF2-40B4-BE49-F238E27FC236}">
                        <a16:creationId xmlns:a16="http://schemas.microsoft.com/office/drawing/2014/main" id="{B002C026-AF4B-4FE9-872D-555EE331E979}"/>
                      </a:ext>
                    </a:extLst>
                  </p:cNvPr>
                  <p:cNvPicPr/>
                  <p:nvPr/>
                </p:nvPicPr>
                <p:blipFill>
                  <a:blip r:embed="rId57"/>
                  <a:stretch>
                    <a:fillRect/>
                  </a:stretch>
                </p:blipFill>
                <p:spPr>
                  <a:xfrm>
                    <a:off x="4632346" y="5228534"/>
                    <a:ext cx="165174" cy="995655"/>
                  </a:xfrm>
                  <a:prstGeom prst="rect">
                    <a:avLst/>
                  </a:prstGeom>
                </p:spPr>
              </p:pic>
            </mc:Fallback>
          </mc:AlternateContent>
        </p:grpSp>
      </p:grpSp>
    </p:spTree>
    <p:extLst>
      <p:ext uri="{BB962C8B-B14F-4D97-AF65-F5344CB8AC3E}">
        <p14:creationId xmlns:p14="http://schemas.microsoft.com/office/powerpoint/2010/main" val="189191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DE33A694-3AC7-4F5A-BD3C-4E9208E8B849}"/>
              </a:ext>
            </a:extLst>
          </p:cNvPr>
          <p:cNvGrpSpPr/>
          <p:nvPr/>
        </p:nvGrpSpPr>
        <p:grpSpPr>
          <a:xfrm rot="16200000">
            <a:off x="2667000" y="-1912160"/>
            <a:ext cx="6858000" cy="10682319"/>
            <a:chOff x="7495286" y="492502"/>
            <a:chExt cx="4574749" cy="6288475"/>
          </a:xfrm>
        </p:grpSpPr>
        <p:pic>
          <p:nvPicPr>
            <p:cNvPr id="38" name="Bildobjekt 37">
              <a:extLst>
                <a:ext uri="{FF2B5EF4-FFF2-40B4-BE49-F238E27FC236}">
                  <a16:creationId xmlns:a16="http://schemas.microsoft.com/office/drawing/2014/main" id="{E3D9BEC9-405B-4C64-BBBC-15C96ACA6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286" y="495436"/>
              <a:ext cx="4574749" cy="6263557"/>
            </a:xfrm>
            <a:prstGeom prst="rect">
              <a:avLst/>
            </a:prstGeom>
          </p:spPr>
        </p:pic>
        <p:sp>
          <p:nvSpPr>
            <p:cNvPr id="50" name="Rektangel 49">
              <a:extLst>
                <a:ext uri="{FF2B5EF4-FFF2-40B4-BE49-F238E27FC236}">
                  <a16:creationId xmlns:a16="http://schemas.microsoft.com/office/drawing/2014/main" id="{3AA75A93-2A68-4741-A3C4-46703D24568B}"/>
                </a:ext>
              </a:extLst>
            </p:cNvPr>
            <p:cNvSpPr/>
            <p:nvPr/>
          </p:nvSpPr>
          <p:spPr>
            <a:xfrm>
              <a:off x="9526828" y="492502"/>
              <a:ext cx="648819" cy="108617"/>
            </a:xfrm>
            <a:prstGeom prst="rect">
              <a:avLst/>
            </a:prstGeom>
            <a:blipFill>
              <a:blip r:embed="rId4"/>
              <a:tile tx="0" ty="0" sx="100000" sy="100000" flip="none" algn="tl"/>
            </a:blip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51" name="Rektangel 50">
              <a:extLst>
                <a:ext uri="{FF2B5EF4-FFF2-40B4-BE49-F238E27FC236}">
                  <a16:creationId xmlns:a16="http://schemas.microsoft.com/office/drawing/2014/main" id="{74D5843A-3356-4050-AE10-B734424C53F6}"/>
                </a:ext>
              </a:extLst>
            </p:cNvPr>
            <p:cNvSpPr/>
            <p:nvPr/>
          </p:nvSpPr>
          <p:spPr>
            <a:xfrm>
              <a:off x="9458250" y="6672360"/>
              <a:ext cx="648819" cy="108617"/>
            </a:xfrm>
            <a:prstGeom prst="rect">
              <a:avLst/>
            </a:prstGeom>
            <a:blipFill>
              <a:blip r:embed="rId4"/>
              <a:tile tx="0" ty="0" sx="100000" sy="100000" flip="none" algn="tl"/>
            </a:blip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grpSp>
    </p:spTree>
    <p:extLst>
      <p:ext uri="{BB962C8B-B14F-4D97-AF65-F5344CB8AC3E}">
        <p14:creationId xmlns:p14="http://schemas.microsoft.com/office/powerpoint/2010/main" val="84889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Rak 79"/>
          <p:cNvCxnSpPr/>
          <p:nvPr/>
        </p:nvCxnSpPr>
        <p:spPr>
          <a:xfrm>
            <a:off x="6056026" y="830544"/>
            <a:ext cx="0" cy="51040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83" name="Picture 2" descr="VSK_Logga_5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445" y="9646"/>
            <a:ext cx="1143000" cy="823595"/>
          </a:xfrm>
          <a:prstGeom prst="rect">
            <a:avLst/>
          </a:prstGeom>
          <a:noFill/>
        </p:spPr>
      </p:pic>
      <p:grpSp>
        <p:nvGrpSpPr>
          <p:cNvPr id="84" name="Grupp 83"/>
          <p:cNvGrpSpPr/>
          <p:nvPr/>
        </p:nvGrpSpPr>
        <p:grpSpPr>
          <a:xfrm>
            <a:off x="5481990" y="5879949"/>
            <a:ext cx="1148071" cy="879044"/>
            <a:chOff x="5481990" y="5895299"/>
            <a:chExt cx="1148071" cy="879044"/>
          </a:xfrm>
        </p:grpSpPr>
        <p:pic>
          <p:nvPicPr>
            <p:cNvPr id="86" name="Picture 2" descr="QR-kod för http://www.laget.se/VSKBANDYF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534" y="5895299"/>
              <a:ext cx="693453" cy="693453"/>
            </a:xfrm>
            <a:prstGeom prst="rect">
              <a:avLst/>
            </a:prstGeom>
            <a:noFill/>
            <a:extLst>
              <a:ext uri="{909E8E84-426E-40DD-AFC4-6F175D3DCCD1}">
                <a14:hiddenFill xmlns:a14="http://schemas.microsoft.com/office/drawing/2010/main">
                  <a:solidFill>
                    <a:srgbClr val="FFFFFF"/>
                  </a:solidFill>
                </a14:hiddenFill>
              </a:ext>
            </a:extLst>
          </p:spPr>
        </p:pic>
        <p:sp>
          <p:nvSpPr>
            <p:cNvPr id="88" name="Rektangel 87"/>
            <p:cNvSpPr/>
            <p:nvPr/>
          </p:nvSpPr>
          <p:spPr>
            <a:xfrm>
              <a:off x="5481990" y="6558899"/>
              <a:ext cx="1148071" cy="215444"/>
            </a:xfrm>
            <a:prstGeom prst="rect">
              <a:avLst/>
            </a:prstGeom>
          </p:spPr>
          <p:txBody>
            <a:bodyPr wrap="none">
              <a:spAutoFit/>
            </a:bodyPr>
            <a:lstStyle/>
            <a:p>
              <a:r>
                <a:rPr lang="sv-SE" sz="800" dirty="0">
                  <a:solidFill>
                    <a:srgbClr val="00B050"/>
                  </a:solidFill>
                </a:rPr>
                <a:t>laget.se/VSKBANDYF07</a:t>
              </a:r>
            </a:p>
          </p:txBody>
        </p:sp>
      </p:grpSp>
      <p:sp>
        <p:nvSpPr>
          <p:cNvPr id="14" name="Underrubrik 2">
            <a:extLst>
              <a:ext uri="{FF2B5EF4-FFF2-40B4-BE49-F238E27FC236}">
                <a16:creationId xmlns:a16="http://schemas.microsoft.com/office/drawing/2014/main" id="{4AFBBD2E-E743-4B38-A8FB-D0C9FE479FD4}"/>
              </a:ext>
            </a:extLst>
          </p:cNvPr>
          <p:cNvSpPr txBox="1">
            <a:spLocks/>
          </p:cNvSpPr>
          <p:nvPr/>
        </p:nvSpPr>
        <p:spPr>
          <a:xfrm>
            <a:off x="6361976" y="157559"/>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2 </a:t>
            </a:r>
            <a:r>
              <a:rPr lang="sv-SE" sz="1400" dirty="0">
                <a:solidFill>
                  <a:schemeClr val="accent2">
                    <a:lumMod val="75000"/>
                  </a:schemeClr>
                </a:solidFill>
              </a:rPr>
              <a:t>: Spelövning. Passning och tajming.</a:t>
            </a:r>
          </a:p>
        </p:txBody>
      </p:sp>
      <p:cxnSp>
        <p:nvCxnSpPr>
          <p:cNvPr id="199" name="Rak 85">
            <a:extLst>
              <a:ext uri="{FF2B5EF4-FFF2-40B4-BE49-F238E27FC236}">
                <a16:creationId xmlns:a16="http://schemas.microsoft.com/office/drawing/2014/main" id="{0B944520-4B04-4A83-8243-AB7C9CF12699}"/>
              </a:ext>
            </a:extLst>
          </p:cNvPr>
          <p:cNvCxnSpPr/>
          <p:nvPr/>
        </p:nvCxnSpPr>
        <p:spPr>
          <a:xfrm>
            <a:off x="6056026" y="830544"/>
            <a:ext cx="0" cy="51040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4" name="Underrubrik 2">
            <a:extLst>
              <a:ext uri="{FF2B5EF4-FFF2-40B4-BE49-F238E27FC236}">
                <a16:creationId xmlns:a16="http://schemas.microsoft.com/office/drawing/2014/main" id="{E76EAB66-28B1-40CF-B268-2A8BA39EB617}"/>
              </a:ext>
            </a:extLst>
          </p:cNvPr>
          <p:cNvSpPr txBox="1">
            <a:spLocks/>
          </p:cNvSpPr>
          <p:nvPr/>
        </p:nvSpPr>
        <p:spPr>
          <a:xfrm>
            <a:off x="0" y="157559"/>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1 </a:t>
            </a:r>
            <a:r>
              <a:rPr lang="sv-SE" sz="1400" dirty="0">
                <a:solidFill>
                  <a:schemeClr val="accent2">
                    <a:lumMod val="75000"/>
                  </a:schemeClr>
                </a:solidFill>
              </a:rPr>
              <a:t>: Skridsko, passning och tajming</a:t>
            </a:r>
          </a:p>
        </p:txBody>
      </p:sp>
      <p:cxnSp>
        <p:nvCxnSpPr>
          <p:cNvPr id="116" name="Rak 85">
            <a:extLst>
              <a:ext uri="{FF2B5EF4-FFF2-40B4-BE49-F238E27FC236}">
                <a16:creationId xmlns:a16="http://schemas.microsoft.com/office/drawing/2014/main" id="{26EBF565-70F6-4311-9583-C6A9C38A7962}"/>
              </a:ext>
            </a:extLst>
          </p:cNvPr>
          <p:cNvCxnSpPr/>
          <p:nvPr/>
        </p:nvCxnSpPr>
        <p:spPr>
          <a:xfrm>
            <a:off x="12348942" y="938450"/>
            <a:ext cx="0" cy="51040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3" name="Pennanteckning 12">
                <a:extLst>
                  <a:ext uri="{FF2B5EF4-FFF2-40B4-BE49-F238E27FC236}">
                    <a16:creationId xmlns:a16="http://schemas.microsoft.com/office/drawing/2014/main" id="{31A4FD29-BD50-4397-B7A8-39006EA856E8}"/>
                  </a:ext>
                </a:extLst>
              </p14:cNvPr>
              <p14:cNvContentPartPr/>
              <p14:nvPr/>
            </p14:nvContentPartPr>
            <p14:xfrm rot="5400000">
              <a:off x="2187825" y="6165293"/>
              <a:ext cx="5616" cy="6719"/>
            </p14:xfrm>
          </p:contentPart>
        </mc:Choice>
        <mc:Fallback xmlns="">
          <p:pic>
            <p:nvPicPr>
              <p:cNvPr id="13" name="Pennanteckning 12">
                <a:extLst>
                  <a:ext uri="{FF2B5EF4-FFF2-40B4-BE49-F238E27FC236}">
                    <a16:creationId xmlns:a16="http://schemas.microsoft.com/office/drawing/2014/main" id="{31A4FD29-BD50-4397-B7A8-39006EA856E8}"/>
                  </a:ext>
                </a:extLst>
              </p:cNvPr>
              <p:cNvPicPr/>
              <p:nvPr/>
            </p:nvPicPr>
            <p:blipFill>
              <a:blip r:embed="rId6"/>
              <a:stretch>
                <a:fillRect/>
              </a:stretch>
            </p:blipFill>
            <p:spPr>
              <a:xfrm rot="5400000">
                <a:off x="1907025" y="5829343"/>
                <a:ext cx="561600" cy="6719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Pennanteckning 14">
                <a:extLst>
                  <a:ext uri="{FF2B5EF4-FFF2-40B4-BE49-F238E27FC236}">
                    <a16:creationId xmlns:a16="http://schemas.microsoft.com/office/drawing/2014/main" id="{78B07AB5-588C-4AE2-A386-E64FDD92E8AA}"/>
                  </a:ext>
                </a:extLst>
              </p14:cNvPr>
              <p14:cNvContentPartPr/>
              <p14:nvPr/>
            </p14:nvContentPartPr>
            <p14:xfrm rot="5400000">
              <a:off x="2224532" y="6122862"/>
              <a:ext cx="5616" cy="13438"/>
            </p14:xfrm>
          </p:contentPart>
        </mc:Choice>
        <mc:Fallback xmlns="">
          <p:pic>
            <p:nvPicPr>
              <p:cNvPr id="15" name="Pennanteckning 14">
                <a:extLst>
                  <a:ext uri="{FF2B5EF4-FFF2-40B4-BE49-F238E27FC236}">
                    <a16:creationId xmlns:a16="http://schemas.microsoft.com/office/drawing/2014/main" id="{78B07AB5-588C-4AE2-A386-E64FDD92E8AA}"/>
                  </a:ext>
                </a:extLst>
              </p:cNvPr>
              <p:cNvPicPr/>
              <p:nvPr/>
            </p:nvPicPr>
            <p:blipFill>
              <a:blip r:embed="rId8"/>
              <a:stretch>
                <a:fillRect/>
              </a:stretch>
            </p:blipFill>
            <p:spPr>
              <a:xfrm rot="5400000">
                <a:off x="2213300" y="6105180"/>
                <a:ext cx="27855" cy="4844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Pennanteckning 15">
                <a:extLst>
                  <a:ext uri="{FF2B5EF4-FFF2-40B4-BE49-F238E27FC236}">
                    <a16:creationId xmlns:a16="http://schemas.microsoft.com/office/drawing/2014/main" id="{FFF42F7F-1B58-43BB-A656-2C92ED4A1D4E}"/>
                  </a:ext>
                </a:extLst>
              </p14:cNvPr>
              <p14:cNvContentPartPr/>
              <p14:nvPr/>
            </p14:nvContentPartPr>
            <p14:xfrm rot="5400000">
              <a:off x="2244586" y="6078779"/>
              <a:ext cx="5616" cy="6719"/>
            </p14:xfrm>
          </p:contentPart>
        </mc:Choice>
        <mc:Fallback xmlns="">
          <p:pic>
            <p:nvPicPr>
              <p:cNvPr id="16" name="Pennanteckning 15">
                <a:extLst>
                  <a:ext uri="{FF2B5EF4-FFF2-40B4-BE49-F238E27FC236}">
                    <a16:creationId xmlns:a16="http://schemas.microsoft.com/office/drawing/2014/main" id="{FFF42F7F-1B58-43BB-A656-2C92ED4A1D4E}"/>
                  </a:ext>
                </a:extLst>
              </p:cNvPr>
              <p:cNvPicPr/>
              <p:nvPr/>
            </p:nvPicPr>
            <p:blipFill>
              <a:blip r:embed="rId10"/>
              <a:stretch>
                <a:fillRect/>
              </a:stretch>
            </p:blipFill>
            <p:spPr>
              <a:xfrm rot="5400000">
                <a:off x="2228068" y="6048238"/>
                <a:ext cx="38321" cy="6719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Pennanteckning 16">
                <a:extLst>
                  <a:ext uri="{FF2B5EF4-FFF2-40B4-BE49-F238E27FC236}">
                    <a16:creationId xmlns:a16="http://schemas.microsoft.com/office/drawing/2014/main" id="{4CB0F18C-A6FA-499C-9580-A4F29CE3B4F4}"/>
                  </a:ext>
                </a:extLst>
              </p14:cNvPr>
              <p14:cNvContentPartPr/>
              <p14:nvPr/>
            </p14:nvContentPartPr>
            <p14:xfrm rot="5400000">
              <a:off x="2285161" y="6058691"/>
              <a:ext cx="11232" cy="13438"/>
            </p14:xfrm>
          </p:contentPart>
        </mc:Choice>
        <mc:Fallback xmlns="">
          <p:pic>
            <p:nvPicPr>
              <p:cNvPr id="17" name="Pennanteckning 16">
                <a:extLst>
                  <a:ext uri="{FF2B5EF4-FFF2-40B4-BE49-F238E27FC236}">
                    <a16:creationId xmlns:a16="http://schemas.microsoft.com/office/drawing/2014/main" id="{4CB0F18C-A6FA-499C-9580-A4F29CE3B4F4}"/>
                  </a:ext>
                </a:extLst>
              </p:cNvPr>
              <p:cNvPicPr/>
              <p:nvPr/>
            </p:nvPicPr>
            <p:blipFill>
              <a:blip r:embed="rId12"/>
              <a:stretch>
                <a:fillRect/>
              </a:stretch>
            </p:blipFill>
            <p:spPr>
              <a:xfrm rot="5400000">
                <a:off x="2271121" y="6041009"/>
                <a:ext cx="39031" cy="484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Pennanteckning 17">
                <a:extLst>
                  <a:ext uri="{FF2B5EF4-FFF2-40B4-BE49-F238E27FC236}">
                    <a16:creationId xmlns:a16="http://schemas.microsoft.com/office/drawing/2014/main" id="{DBCC8B8B-37B9-46EC-9AB5-25E0BE17D040}"/>
                  </a:ext>
                </a:extLst>
              </p14:cNvPr>
              <p14:cNvContentPartPr/>
              <p14:nvPr/>
            </p14:nvContentPartPr>
            <p14:xfrm rot="5400000">
              <a:off x="2345811" y="6123467"/>
              <a:ext cx="16849" cy="6719"/>
            </p14:xfrm>
          </p:contentPart>
        </mc:Choice>
        <mc:Fallback xmlns="">
          <p:pic>
            <p:nvPicPr>
              <p:cNvPr id="18" name="Pennanteckning 17">
                <a:extLst>
                  <a:ext uri="{FF2B5EF4-FFF2-40B4-BE49-F238E27FC236}">
                    <a16:creationId xmlns:a16="http://schemas.microsoft.com/office/drawing/2014/main" id="{DBCC8B8B-37B9-46EC-9AB5-25E0BE17D040}"/>
                  </a:ext>
                </a:extLst>
              </p:cNvPr>
              <p:cNvPicPr/>
              <p:nvPr/>
            </p:nvPicPr>
            <p:blipFill>
              <a:blip r:embed="rId14"/>
              <a:stretch>
                <a:fillRect/>
              </a:stretch>
            </p:blipFill>
            <p:spPr>
              <a:xfrm rot="5400000">
                <a:off x="2328260" y="6111883"/>
                <a:ext cx="51600" cy="2965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Pennanteckning 18">
                <a:extLst>
                  <a:ext uri="{FF2B5EF4-FFF2-40B4-BE49-F238E27FC236}">
                    <a16:creationId xmlns:a16="http://schemas.microsoft.com/office/drawing/2014/main" id="{D7E4E27D-10B9-4D44-9E73-3C7D571D9279}"/>
                  </a:ext>
                </a:extLst>
              </p14:cNvPr>
              <p14:cNvContentPartPr/>
              <p14:nvPr/>
            </p14:nvContentPartPr>
            <p14:xfrm rot="5400000">
              <a:off x="2334734" y="6207155"/>
              <a:ext cx="5616" cy="6719"/>
            </p14:xfrm>
          </p:contentPart>
        </mc:Choice>
        <mc:Fallback xmlns="">
          <p:pic>
            <p:nvPicPr>
              <p:cNvPr id="19" name="Pennanteckning 18">
                <a:extLst>
                  <a:ext uri="{FF2B5EF4-FFF2-40B4-BE49-F238E27FC236}">
                    <a16:creationId xmlns:a16="http://schemas.microsoft.com/office/drawing/2014/main" id="{D7E4E27D-10B9-4D44-9E73-3C7D571D9279}"/>
                  </a:ext>
                </a:extLst>
              </p:cNvPr>
              <p:cNvPicPr/>
              <p:nvPr/>
            </p:nvPicPr>
            <p:blipFill>
              <a:blip r:embed="rId16"/>
              <a:stretch>
                <a:fillRect/>
              </a:stretch>
            </p:blipFill>
            <p:spPr>
              <a:xfrm rot="5400000">
                <a:off x="2053934" y="6173560"/>
                <a:ext cx="561600" cy="732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Pennanteckning 19">
                <a:extLst>
                  <a:ext uri="{FF2B5EF4-FFF2-40B4-BE49-F238E27FC236}">
                    <a16:creationId xmlns:a16="http://schemas.microsoft.com/office/drawing/2014/main" id="{FF346D06-D963-41BF-AEED-0AF3A8E36B46}"/>
                  </a:ext>
                </a:extLst>
              </p14:cNvPr>
              <p14:cNvContentPartPr/>
              <p14:nvPr/>
            </p14:nvContentPartPr>
            <p14:xfrm rot="5400000">
              <a:off x="2059193" y="6106289"/>
              <a:ext cx="95480" cy="80633"/>
            </p14:xfrm>
          </p:contentPart>
        </mc:Choice>
        <mc:Fallback xmlns="">
          <p:pic>
            <p:nvPicPr>
              <p:cNvPr id="20" name="Pennanteckning 19">
                <a:extLst>
                  <a:ext uri="{FF2B5EF4-FFF2-40B4-BE49-F238E27FC236}">
                    <a16:creationId xmlns:a16="http://schemas.microsoft.com/office/drawing/2014/main" id="{FF346D06-D963-41BF-AEED-0AF3A8E36B46}"/>
                  </a:ext>
                </a:extLst>
              </p:cNvPr>
              <p:cNvPicPr/>
              <p:nvPr/>
            </p:nvPicPr>
            <p:blipFill>
              <a:blip r:embed="rId18"/>
              <a:stretch>
                <a:fillRect/>
              </a:stretch>
            </p:blipFill>
            <p:spPr>
              <a:xfrm rot="5400000">
                <a:off x="2041642" y="6088986"/>
                <a:ext cx="130232" cy="1148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Pennanteckning 20">
                <a:extLst>
                  <a:ext uri="{FF2B5EF4-FFF2-40B4-BE49-F238E27FC236}">
                    <a16:creationId xmlns:a16="http://schemas.microsoft.com/office/drawing/2014/main" id="{AC2779BF-D6C8-4D95-965B-C8BB06CEA808}"/>
                  </a:ext>
                </a:extLst>
              </p14:cNvPr>
              <p14:cNvContentPartPr/>
              <p14:nvPr/>
            </p14:nvContentPartPr>
            <p14:xfrm rot="5400000">
              <a:off x="2067087" y="6114592"/>
              <a:ext cx="73014" cy="80633"/>
            </p14:xfrm>
          </p:contentPart>
        </mc:Choice>
        <mc:Fallback xmlns="">
          <p:pic>
            <p:nvPicPr>
              <p:cNvPr id="21" name="Pennanteckning 20">
                <a:extLst>
                  <a:ext uri="{FF2B5EF4-FFF2-40B4-BE49-F238E27FC236}">
                    <a16:creationId xmlns:a16="http://schemas.microsoft.com/office/drawing/2014/main" id="{AC2779BF-D6C8-4D95-965B-C8BB06CEA808}"/>
                  </a:ext>
                </a:extLst>
              </p:cNvPr>
              <p:cNvPicPr/>
              <p:nvPr/>
            </p:nvPicPr>
            <p:blipFill>
              <a:blip r:embed="rId20"/>
              <a:stretch>
                <a:fillRect/>
              </a:stretch>
            </p:blipFill>
            <p:spPr>
              <a:xfrm rot="5400000">
                <a:off x="2049703" y="6097289"/>
                <a:ext cx="107435" cy="1148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Pennanteckning 21">
                <a:extLst>
                  <a:ext uri="{FF2B5EF4-FFF2-40B4-BE49-F238E27FC236}">
                    <a16:creationId xmlns:a16="http://schemas.microsoft.com/office/drawing/2014/main" id="{F3D40F37-B2CC-4FC1-9ED2-B2CDE18E7F26}"/>
                  </a:ext>
                </a:extLst>
              </p14:cNvPr>
              <p14:cNvContentPartPr/>
              <p14:nvPr/>
            </p14:nvContentPartPr>
            <p14:xfrm rot="5400000">
              <a:off x="2044953" y="6285330"/>
              <a:ext cx="50548" cy="73913"/>
            </p14:xfrm>
          </p:contentPart>
        </mc:Choice>
        <mc:Fallback xmlns="">
          <p:pic>
            <p:nvPicPr>
              <p:cNvPr id="22" name="Pennanteckning 21">
                <a:extLst>
                  <a:ext uri="{FF2B5EF4-FFF2-40B4-BE49-F238E27FC236}">
                    <a16:creationId xmlns:a16="http://schemas.microsoft.com/office/drawing/2014/main" id="{F3D40F37-B2CC-4FC1-9ED2-B2CDE18E7F26}"/>
                  </a:ext>
                </a:extLst>
              </p:cNvPr>
              <p:cNvPicPr/>
              <p:nvPr/>
            </p:nvPicPr>
            <p:blipFill>
              <a:blip r:embed="rId22"/>
              <a:stretch>
                <a:fillRect/>
              </a:stretch>
            </p:blipFill>
            <p:spPr>
              <a:xfrm rot="5400000">
                <a:off x="2027876" y="6268061"/>
                <a:ext cx="84361" cy="10810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Pennanteckning 22">
                <a:extLst>
                  <a:ext uri="{FF2B5EF4-FFF2-40B4-BE49-F238E27FC236}">
                    <a16:creationId xmlns:a16="http://schemas.microsoft.com/office/drawing/2014/main" id="{D5302595-74EF-4500-B3F2-05347A62660B}"/>
                  </a:ext>
                </a:extLst>
              </p14:cNvPr>
              <p14:cNvContentPartPr/>
              <p14:nvPr/>
            </p14:nvContentPartPr>
            <p14:xfrm rot="5400000">
              <a:off x="2049914" y="6262328"/>
              <a:ext cx="33699" cy="114230"/>
            </p14:xfrm>
          </p:contentPart>
        </mc:Choice>
        <mc:Fallback xmlns="">
          <p:pic>
            <p:nvPicPr>
              <p:cNvPr id="23" name="Pennanteckning 22">
                <a:extLst>
                  <a:ext uri="{FF2B5EF4-FFF2-40B4-BE49-F238E27FC236}">
                    <a16:creationId xmlns:a16="http://schemas.microsoft.com/office/drawing/2014/main" id="{D5302595-74EF-4500-B3F2-05347A62660B}"/>
                  </a:ext>
                </a:extLst>
              </p:cNvPr>
              <p:cNvPicPr/>
              <p:nvPr/>
            </p:nvPicPr>
            <p:blipFill>
              <a:blip r:embed="rId24"/>
              <a:stretch>
                <a:fillRect/>
              </a:stretch>
            </p:blipFill>
            <p:spPr>
              <a:xfrm rot="5400000">
                <a:off x="2031989" y="6244254"/>
                <a:ext cx="69191" cy="15001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Pennanteckning 23">
                <a:extLst>
                  <a:ext uri="{FF2B5EF4-FFF2-40B4-BE49-F238E27FC236}">
                    <a16:creationId xmlns:a16="http://schemas.microsoft.com/office/drawing/2014/main" id="{B94A0952-A381-46FB-A482-2115DA6FEF08}"/>
                  </a:ext>
                </a:extLst>
              </p14:cNvPr>
              <p14:cNvContentPartPr/>
              <p14:nvPr/>
            </p14:nvContentPartPr>
            <p14:xfrm rot="5400000">
              <a:off x="2020896" y="6424956"/>
              <a:ext cx="78631" cy="73913"/>
            </p14:xfrm>
          </p:contentPart>
        </mc:Choice>
        <mc:Fallback xmlns="">
          <p:pic>
            <p:nvPicPr>
              <p:cNvPr id="24" name="Pennanteckning 23">
                <a:extLst>
                  <a:ext uri="{FF2B5EF4-FFF2-40B4-BE49-F238E27FC236}">
                    <a16:creationId xmlns:a16="http://schemas.microsoft.com/office/drawing/2014/main" id="{B94A0952-A381-46FB-A482-2115DA6FEF08}"/>
                  </a:ext>
                </a:extLst>
              </p:cNvPr>
              <p:cNvPicPr/>
              <p:nvPr/>
            </p:nvPicPr>
            <p:blipFill>
              <a:blip r:embed="rId26"/>
              <a:stretch>
                <a:fillRect/>
              </a:stretch>
            </p:blipFill>
            <p:spPr>
              <a:xfrm rot="5400000">
                <a:off x="2002861" y="6406928"/>
                <a:ext cx="114340" cy="10960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Pennanteckning 24">
                <a:extLst>
                  <a:ext uri="{FF2B5EF4-FFF2-40B4-BE49-F238E27FC236}">
                    <a16:creationId xmlns:a16="http://schemas.microsoft.com/office/drawing/2014/main" id="{067B11F9-FE27-4ED7-A568-C70DA67EB462}"/>
                  </a:ext>
                </a:extLst>
              </p14:cNvPr>
              <p14:cNvContentPartPr/>
              <p14:nvPr/>
            </p14:nvContentPartPr>
            <p14:xfrm rot="5400000">
              <a:off x="2061209" y="6397923"/>
              <a:ext cx="11232" cy="94072"/>
            </p14:xfrm>
          </p:contentPart>
        </mc:Choice>
        <mc:Fallback xmlns="">
          <p:pic>
            <p:nvPicPr>
              <p:cNvPr id="25" name="Pennanteckning 24">
                <a:extLst>
                  <a:ext uri="{FF2B5EF4-FFF2-40B4-BE49-F238E27FC236}">
                    <a16:creationId xmlns:a16="http://schemas.microsoft.com/office/drawing/2014/main" id="{067B11F9-FE27-4ED7-A568-C70DA67EB462}"/>
                  </a:ext>
                </a:extLst>
              </p:cNvPr>
              <p:cNvPicPr/>
              <p:nvPr/>
            </p:nvPicPr>
            <p:blipFill>
              <a:blip r:embed="rId28"/>
              <a:stretch>
                <a:fillRect/>
              </a:stretch>
            </p:blipFill>
            <p:spPr>
              <a:xfrm rot="5400000">
                <a:off x="2043659" y="6380502"/>
                <a:ext cx="45981" cy="12856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Pennanteckning 25">
                <a:extLst>
                  <a:ext uri="{FF2B5EF4-FFF2-40B4-BE49-F238E27FC236}">
                    <a16:creationId xmlns:a16="http://schemas.microsoft.com/office/drawing/2014/main" id="{0172B600-E9C3-4C99-96B4-A397A5A5445A}"/>
                  </a:ext>
                </a:extLst>
              </p14:cNvPr>
              <p14:cNvContentPartPr/>
              <p14:nvPr/>
            </p14:nvContentPartPr>
            <p14:xfrm rot="5400000">
              <a:off x="1098027" y="1948226"/>
              <a:ext cx="3532766" cy="4522154"/>
            </p14:xfrm>
          </p:contentPart>
        </mc:Choice>
        <mc:Fallback xmlns="">
          <p:pic>
            <p:nvPicPr>
              <p:cNvPr id="26" name="Pennanteckning 25">
                <a:extLst>
                  <a:ext uri="{FF2B5EF4-FFF2-40B4-BE49-F238E27FC236}">
                    <a16:creationId xmlns:a16="http://schemas.microsoft.com/office/drawing/2014/main" id="{0172B600-E9C3-4C99-96B4-A397A5A5445A}"/>
                  </a:ext>
                </a:extLst>
              </p:cNvPr>
              <p:cNvPicPr/>
              <p:nvPr/>
            </p:nvPicPr>
            <p:blipFill>
              <a:blip r:embed="rId30"/>
              <a:stretch>
                <a:fillRect/>
              </a:stretch>
            </p:blipFill>
            <p:spPr>
              <a:xfrm rot="5400000">
                <a:off x="1080017" y="1930222"/>
                <a:ext cx="3568425" cy="455780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Pennanteckning 26">
                <a:extLst>
                  <a:ext uri="{FF2B5EF4-FFF2-40B4-BE49-F238E27FC236}">
                    <a16:creationId xmlns:a16="http://schemas.microsoft.com/office/drawing/2014/main" id="{C0D98274-1D28-4692-ADB3-837BE863787F}"/>
                  </a:ext>
                </a:extLst>
              </p14:cNvPr>
              <p14:cNvContentPartPr/>
              <p14:nvPr/>
            </p14:nvContentPartPr>
            <p14:xfrm rot="5400000">
              <a:off x="2458361" y="2326096"/>
              <a:ext cx="325755" cy="40316"/>
            </p14:xfrm>
          </p:contentPart>
        </mc:Choice>
        <mc:Fallback xmlns="">
          <p:pic>
            <p:nvPicPr>
              <p:cNvPr id="27" name="Pennanteckning 26">
                <a:extLst>
                  <a:ext uri="{FF2B5EF4-FFF2-40B4-BE49-F238E27FC236}">
                    <a16:creationId xmlns:a16="http://schemas.microsoft.com/office/drawing/2014/main" id="{C0D98274-1D28-4692-ADB3-837BE863787F}"/>
                  </a:ext>
                </a:extLst>
              </p:cNvPr>
              <p:cNvPicPr/>
              <p:nvPr/>
            </p:nvPicPr>
            <p:blipFill>
              <a:blip r:embed="rId32"/>
              <a:stretch>
                <a:fillRect/>
              </a:stretch>
            </p:blipFill>
            <p:spPr>
              <a:xfrm rot="5400000">
                <a:off x="2440423" y="2309573"/>
                <a:ext cx="361272" cy="73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Pennanteckning 27">
                <a:extLst>
                  <a:ext uri="{FF2B5EF4-FFF2-40B4-BE49-F238E27FC236}">
                    <a16:creationId xmlns:a16="http://schemas.microsoft.com/office/drawing/2014/main" id="{5A06DB3F-B64A-45EC-ABE0-5C6C3D68073F}"/>
                  </a:ext>
                </a:extLst>
              </p14:cNvPr>
              <p14:cNvContentPartPr/>
              <p14:nvPr/>
            </p14:nvContentPartPr>
            <p14:xfrm rot="5400000">
              <a:off x="2658408" y="2259974"/>
              <a:ext cx="252741" cy="60474"/>
            </p14:xfrm>
          </p:contentPart>
        </mc:Choice>
        <mc:Fallback xmlns="">
          <p:pic>
            <p:nvPicPr>
              <p:cNvPr id="28" name="Pennanteckning 27">
                <a:extLst>
                  <a:ext uri="{FF2B5EF4-FFF2-40B4-BE49-F238E27FC236}">
                    <a16:creationId xmlns:a16="http://schemas.microsoft.com/office/drawing/2014/main" id="{5A06DB3F-B64A-45EC-ABE0-5C6C3D68073F}"/>
                  </a:ext>
                </a:extLst>
              </p:cNvPr>
              <p:cNvPicPr/>
              <p:nvPr/>
            </p:nvPicPr>
            <p:blipFill>
              <a:blip r:embed="rId34"/>
              <a:stretch>
                <a:fillRect/>
              </a:stretch>
            </p:blipFill>
            <p:spPr>
              <a:xfrm rot="5400000">
                <a:off x="2640508" y="2241976"/>
                <a:ext cx="288182" cy="9611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Pennanteckning 28">
                <a:extLst>
                  <a:ext uri="{FF2B5EF4-FFF2-40B4-BE49-F238E27FC236}">
                    <a16:creationId xmlns:a16="http://schemas.microsoft.com/office/drawing/2014/main" id="{94005C46-8A78-4FD3-B85A-1F4A3EE8721E}"/>
                  </a:ext>
                </a:extLst>
              </p14:cNvPr>
              <p14:cNvContentPartPr/>
              <p14:nvPr/>
            </p14:nvContentPartPr>
            <p14:xfrm rot="5400000">
              <a:off x="2558886" y="1957687"/>
              <a:ext cx="342605" cy="436761"/>
            </p14:xfrm>
          </p:contentPart>
        </mc:Choice>
        <mc:Fallback xmlns="">
          <p:pic>
            <p:nvPicPr>
              <p:cNvPr id="29" name="Pennanteckning 28">
                <a:extLst>
                  <a:ext uri="{FF2B5EF4-FFF2-40B4-BE49-F238E27FC236}">
                    <a16:creationId xmlns:a16="http://schemas.microsoft.com/office/drawing/2014/main" id="{94005C46-8A78-4FD3-B85A-1F4A3EE8721E}"/>
                  </a:ext>
                </a:extLst>
              </p:cNvPr>
              <p:cNvPicPr/>
              <p:nvPr/>
            </p:nvPicPr>
            <p:blipFill>
              <a:blip r:embed="rId36"/>
              <a:stretch>
                <a:fillRect/>
              </a:stretch>
            </p:blipFill>
            <p:spPr>
              <a:xfrm rot="5400000">
                <a:off x="2540797" y="1939728"/>
                <a:ext cx="378421"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Pennanteckning 29">
                <a:extLst>
                  <a:ext uri="{FF2B5EF4-FFF2-40B4-BE49-F238E27FC236}">
                    <a16:creationId xmlns:a16="http://schemas.microsoft.com/office/drawing/2014/main" id="{DFB04A08-B224-47EE-8A49-57BBB6CDDFC9}"/>
                  </a:ext>
                </a:extLst>
              </p14:cNvPr>
              <p14:cNvContentPartPr/>
              <p14:nvPr/>
            </p14:nvContentPartPr>
            <p14:xfrm rot="5400000">
              <a:off x="2478707" y="-138190"/>
              <a:ext cx="286440" cy="1968783"/>
            </p14:xfrm>
          </p:contentPart>
        </mc:Choice>
        <mc:Fallback xmlns="">
          <p:pic>
            <p:nvPicPr>
              <p:cNvPr id="30" name="Pennanteckning 29">
                <a:extLst>
                  <a:ext uri="{FF2B5EF4-FFF2-40B4-BE49-F238E27FC236}">
                    <a16:creationId xmlns:a16="http://schemas.microsoft.com/office/drawing/2014/main" id="{DFB04A08-B224-47EE-8A49-57BBB6CDDFC9}"/>
                  </a:ext>
                </a:extLst>
              </p:cNvPr>
              <p:cNvPicPr/>
              <p:nvPr/>
            </p:nvPicPr>
            <p:blipFill>
              <a:blip r:embed="rId38"/>
              <a:stretch>
                <a:fillRect/>
              </a:stretch>
            </p:blipFill>
            <p:spPr>
              <a:xfrm rot="5400000">
                <a:off x="2460782" y="-156206"/>
                <a:ext cx="321931" cy="200445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Pennanteckning 30">
                <a:extLst>
                  <a:ext uri="{FF2B5EF4-FFF2-40B4-BE49-F238E27FC236}">
                    <a16:creationId xmlns:a16="http://schemas.microsoft.com/office/drawing/2014/main" id="{1933F337-0F8A-4F06-804B-B3AB2B377830}"/>
                  </a:ext>
                </a:extLst>
              </p14:cNvPr>
              <p14:cNvContentPartPr/>
              <p14:nvPr/>
            </p14:nvContentPartPr>
            <p14:xfrm rot="5400000">
              <a:off x="2187825" y="5835979"/>
              <a:ext cx="5616" cy="6719"/>
            </p14:xfrm>
          </p:contentPart>
        </mc:Choice>
        <mc:Fallback xmlns="">
          <p:pic>
            <p:nvPicPr>
              <p:cNvPr id="31" name="Pennanteckning 30">
                <a:extLst>
                  <a:ext uri="{FF2B5EF4-FFF2-40B4-BE49-F238E27FC236}">
                    <a16:creationId xmlns:a16="http://schemas.microsoft.com/office/drawing/2014/main" id="{1933F337-0F8A-4F06-804B-B3AB2B377830}"/>
                  </a:ext>
                </a:extLst>
              </p:cNvPr>
              <p:cNvPicPr/>
              <p:nvPr/>
            </p:nvPicPr>
            <p:blipFill>
              <a:blip r:embed="rId40"/>
              <a:stretch>
                <a:fillRect/>
              </a:stretch>
            </p:blipFill>
            <p:spPr>
              <a:xfrm rot="5400000">
                <a:off x="1907025" y="5824395"/>
                <a:ext cx="561600" cy="2965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Pennanteckning 31">
                <a:extLst>
                  <a:ext uri="{FF2B5EF4-FFF2-40B4-BE49-F238E27FC236}">
                    <a16:creationId xmlns:a16="http://schemas.microsoft.com/office/drawing/2014/main" id="{91CCD577-362D-4C86-B228-5662A8F3CE71}"/>
                  </a:ext>
                </a:extLst>
              </p14:cNvPr>
              <p14:cNvContentPartPr/>
              <p14:nvPr/>
            </p14:nvContentPartPr>
            <p14:xfrm rot="5400000">
              <a:off x="2134404" y="5749464"/>
              <a:ext cx="5616" cy="6719"/>
            </p14:xfrm>
          </p:contentPart>
        </mc:Choice>
        <mc:Fallback xmlns="">
          <p:pic>
            <p:nvPicPr>
              <p:cNvPr id="32" name="Pennanteckning 31">
                <a:extLst>
                  <a:ext uri="{FF2B5EF4-FFF2-40B4-BE49-F238E27FC236}">
                    <a16:creationId xmlns:a16="http://schemas.microsoft.com/office/drawing/2014/main" id="{91CCD577-362D-4C86-B228-5662A8F3CE71}"/>
                  </a:ext>
                </a:extLst>
              </p:cNvPr>
              <p:cNvPicPr/>
              <p:nvPr/>
            </p:nvPicPr>
            <p:blipFill>
              <a:blip r:embed="rId42"/>
              <a:stretch>
                <a:fillRect/>
              </a:stretch>
            </p:blipFill>
            <p:spPr>
              <a:xfrm rot="5400000">
                <a:off x="2116854" y="5715869"/>
                <a:ext cx="40365" cy="7323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Pennanteckning 32">
                <a:extLst>
                  <a:ext uri="{FF2B5EF4-FFF2-40B4-BE49-F238E27FC236}">
                    <a16:creationId xmlns:a16="http://schemas.microsoft.com/office/drawing/2014/main" id="{064C2EDD-4795-40EB-95BA-F053F77FCC53}"/>
                  </a:ext>
                </a:extLst>
              </p14:cNvPr>
              <p14:cNvContentPartPr/>
              <p14:nvPr/>
            </p14:nvContentPartPr>
            <p14:xfrm rot="5400000">
              <a:off x="2074794" y="5600432"/>
              <a:ext cx="11232" cy="20157"/>
            </p14:xfrm>
          </p:contentPart>
        </mc:Choice>
        <mc:Fallback xmlns="">
          <p:pic>
            <p:nvPicPr>
              <p:cNvPr id="33" name="Pennanteckning 32">
                <a:extLst>
                  <a:ext uri="{FF2B5EF4-FFF2-40B4-BE49-F238E27FC236}">
                    <a16:creationId xmlns:a16="http://schemas.microsoft.com/office/drawing/2014/main" id="{064C2EDD-4795-40EB-95BA-F053F77FCC53}"/>
                  </a:ext>
                </a:extLst>
              </p:cNvPr>
              <p:cNvPicPr/>
              <p:nvPr/>
            </p:nvPicPr>
            <p:blipFill>
              <a:blip r:embed="rId44"/>
              <a:stretch>
                <a:fillRect/>
              </a:stretch>
            </p:blipFill>
            <p:spPr>
              <a:xfrm rot="5400000">
                <a:off x="2057244" y="5582750"/>
                <a:ext cx="45981" cy="5516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Pennanteckning 33">
                <a:extLst>
                  <a:ext uri="{FF2B5EF4-FFF2-40B4-BE49-F238E27FC236}">
                    <a16:creationId xmlns:a16="http://schemas.microsoft.com/office/drawing/2014/main" id="{DF1217F3-F8DA-4DF5-AEA5-70E5880E2C04}"/>
                  </a:ext>
                </a:extLst>
              </p14:cNvPr>
              <p14:cNvContentPartPr/>
              <p14:nvPr/>
            </p14:nvContentPartPr>
            <p14:xfrm rot="5400000">
              <a:off x="1990044" y="5459255"/>
              <a:ext cx="33699" cy="40316"/>
            </p14:xfrm>
          </p:contentPart>
        </mc:Choice>
        <mc:Fallback xmlns="">
          <p:pic>
            <p:nvPicPr>
              <p:cNvPr id="34" name="Pennanteckning 33">
                <a:extLst>
                  <a:ext uri="{FF2B5EF4-FFF2-40B4-BE49-F238E27FC236}">
                    <a16:creationId xmlns:a16="http://schemas.microsoft.com/office/drawing/2014/main" id="{DF1217F3-F8DA-4DF5-AEA5-70E5880E2C04}"/>
                  </a:ext>
                </a:extLst>
              </p:cNvPr>
              <p:cNvPicPr/>
              <p:nvPr/>
            </p:nvPicPr>
            <p:blipFill>
              <a:blip r:embed="rId46"/>
              <a:stretch>
                <a:fillRect/>
              </a:stretch>
            </p:blipFill>
            <p:spPr>
              <a:xfrm rot="5400000">
                <a:off x="1973525" y="5441257"/>
                <a:ext cx="66407" cy="7595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Pennanteckning 34">
                <a:extLst>
                  <a:ext uri="{FF2B5EF4-FFF2-40B4-BE49-F238E27FC236}">
                    <a16:creationId xmlns:a16="http://schemas.microsoft.com/office/drawing/2014/main" id="{9513FDD3-2245-42A0-890B-AF1E6DD67B6B}"/>
                  </a:ext>
                </a:extLst>
              </p14:cNvPr>
              <p14:cNvContentPartPr/>
              <p14:nvPr/>
            </p14:nvContentPartPr>
            <p14:xfrm rot="5400000">
              <a:off x="1877075" y="5267276"/>
              <a:ext cx="39315" cy="33597"/>
            </p14:xfrm>
          </p:contentPart>
        </mc:Choice>
        <mc:Fallback xmlns="">
          <p:pic>
            <p:nvPicPr>
              <p:cNvPr id="35" name="Pennanteckning 34">
                <a:extLst>
                  <a:ext uri="{FF2B5EF4-FFF2-40B4-BE49-F238E27FC236}">
                    <a16:creationId xmlns:a16="http://schemas.microsoft.com/office/drawing/2014/main" id="{9513FDD3-2245-42A0-890B-AF1E6DD67B6B}"/>
                  </a:ext>
                </a:extLst>
              </p:cNvPr>
              <p:cNvPicPr/>
              <p:nvPr/>
            </p:nvPicPr>
            <p:blipFill>
              <a:blip r:embed="rId48"/>
              <a:stretch>
                <a:fillRect/>
              </a:stretch>
            </p:blipFill>
            <p:spPr>
              <a:xfrm rot="5400000">
                <a:off x="1859041" y="5249213"/>
                <a:ext cx="75023" cy="6936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Pennanteckning 35">
                <a:extLst>
                  <a:ext uri="{FF2B5EF4-FFF2-40B4-BE49-F238E27FC236}">
                    <a16:creationId xmlns:a16="http://schemas.microsoft.com/office/drawing/2014/main" id="{C43E01CA-68BE-4FDB-A0BE-AEBE4A1AEB74}"/>
                  </a:ext>
                </a:extLst>
              </p14:cNvPr>
              <p14:cNvContentPartPr/>
              <p14:nvPr/>
            </p14:nvContentPartPr>
            <p14:xfrm rot="5400000">
              <a:off x="1795924" y="5123258"/>
              <a:ext cx="28082" cy="20157"/>
            </p14:xfrm>
          </p:contentPart>
        </mc:Choice>
        <mc:Fallback xmlns="">
          <p:pic>
            <p:nvPicPr>
              <p:cNvPr id="36" name="Pennanteckning 35">
                <a:extLst>
                  <a:ext uri="{FF2B5EF4-FFF2-40B4-BE49-F238E27FC236}">
                    <a16:creationId xmlns:a16="http://schemas.microsoft.com/office/drawing/2014/main" id="{C43E01CA-68BE-4FDB-A0BE-AEBE4A1AEB74}"/>
                  </a:ext>
                </a:extLst>
              </p:cNvPr>
              <p:cNvPicPr/>
              <p:nvPr/>
            </p:nvPicPr>
            <p:blipFill>
              <a:blip r:embed="rId50"/>
              <a:stretch>
                <a:fillRect/>
              </a:stretch>
            </p:blipFill>
            <p:spPr>
              <a:xfrm rot="5400000">
                <a:off x="1777923" y="5105576"/>
                <a:ext cx="63725" cy="5516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Pennanteckning 36">
                <a:extLst>
                  <a:ext uri="{FF2B5EF4-FFF2-40B4-BE49-F238E27FC236}">
                    <a16:creationId xmlns:a16="http://schemas.microsoft.com/office/drawing/2014/main" id="{48F83F5F-BB72-49AF-9388-8F61384B29AD}"/>
                  </a:ext>
                </a:extLst>
              </p14:cNvPr>
              <p14:cNvContentPartPr/>
              <p14:nvPr/>
            </p14:nvContentPartPr>
            <p14:xfrm rot="5400000">
              <a:off x="1746330" y="4963062"/>
              <a:ext cx="33699" cy="33597"/>
            </p14:xfrm>
          </p:contentPart>
        </mc:Choice>
        <mc:Fallback xmlns="">
          <p:pic>
            <p:nvPicPr>
              <p:cNvPr id="37" name="Pennanteckning 36">
                <a:extLst>
                  <a:ext uri="{FF2B5EF4-FFF2-40B4-BE49-F238E27FC236}">
                    <a16:creationId xmlns:a16="http://schemas.microsoft.com/office/drawing/2014/main" id="{48F83F5F-BB72-49AF-9388-8F61384B29AD}"/>
                  </a:ext>
                </a:extLst>
              </p:cNvPr>
              <p:cNvPicPr/>
              <p:nvPr/>
            </p:nvPicPr>
            <p:blipFill>
              <a:blip r:embed="rId52"/>
              <a:stretch>
                <a:fillRect/>
              </a:stretch>
            </p:blipFill>
            <p:spPr>
              <a:xfrm rot="5400000">
                <a:off x="1729811" y="4944999"/>
                <a:ext cx="66407" cy="6936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Pennanteckning 37">
                <a:extLst>
                  <a:ext uri="{FF2B5EF4-FFF2-40B4-BE49-F238E27FC236}">
                    <a16:creationId xmlns:a16="http://schemas.microsoft.com/office/drawing/2014/main" id="{742F2B09-F09A-40A9-961F-1285F08FD96C}"/>
                  </a:ext>
                </a:extLst>
              </p14:cNvPr>
              <p14:cNvContentPartPr/>
              <p14:nvPr/>
            </p14:nvContentPartPr>
            <p14:xfrm rot="5400000">
              <a:off x="1696248" y="4812359"/>
              <a:ext cx="33699" cy="33597"/>
            </p14:xfrm>
          </p:contentPart>
        </mc:Choice>
        <mc:Fallback xmlns="">
          <p:pic>
            <p:nvPicPr>
              <p:cNvPr id="38" name="Pennanteckning 37">
                <a:extLst>
                  <a:ext uri="{FF2B5EF4-FFF2-40B4-BE49-F238E27FC236}">
                    <a16:creationId xmlns:a16="http://schemas.microsoft.com/office/drawing/2014/main" id="{742F2B09-F09A-40A9-961F-1285F08FD96C}"/>
                  </a:ext>
                </a:extLst>
              </p:cNvPr>
              <p:cNvPicPr/>
              <p:nvPr/>
            </p:nvPicPr>
            <p:blipFill>
              <a:blip r:embed="rId54"/>
              <a:stretch>
                <a:fillRect/>
              </a:stretch>
            </p:blipFill>
            <p:spPr>
              <a:xfrm rot="5400000">
                <a:off x="1678323" y="4796376"/>
                <a:ext cx="69191" cy="6588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Pennanteckning 38">
                <a:extLst>
                  <a:ext uri="{FF2B5EF4-FFF2-40B4-BE49-F238E27FC236}">
                    <a16:creationId xmlns:a16="http://schemas.microsoft.com/office/drawing/2014/main" id="{FCF9553A-75B3-4D81-A836-1F0D1612432B}"/>
                  </a:ext>
                </a:extLst>
              </p14:cNvPr>
              <p14:cNvContentPartPr/>
              <p14:nvPr/>
            </p14:nvContentPartPr>
            <p14:xfrm rot="5400000">
              <a:off x="1651824" y="4671131"/>
              <a:ext cx="22466" cy="20157"/>
            </p14:xfrm>
          </p:contentPart>
        </mc:Choice>
        <mc:Fallback xmlns="">
          <p:pic>
            <p:nvPicPr>
              <p:cNvPr id="39" name="Pennanteckning 38">
                <a:extLst>
                  <a:ext uri="{FF2B5EF4-FFF2-40B4-BE49-F238E27FC236}">
                    <a16:creationId xmlns:a16="http://schemas.microsoft.com/office/drawing/2014/main" id="{FCF9553A-75B3-4D81-A836-1F0D1612432B}"/>
                  </a:ext>
                </a:extLst>
              </p:cNvPr>
              <p:cNvPicPr/>
              <p:nvPr/>
            </p:nvPicPr>
            <p:blipFill>
              <a:blip r:embed="rId56"/>
              <a:stretch>
                <a:fillRect/>
              </a:stretch>
            </p:blipFill>
            <p:spPr>
              <a:xfrm rot="5400000">
                <a:off x="1633994" y="4655861"/>
                <a:ext cx="57770" cy="5039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Pennanteckning 39">
                <a:extLst>
                  <a:ext uri="{FF2B5EF4-FFF2-40B4-BE49-F238E27FC236}">
                    <a16:creationId xmlns:a16="http://schemas.microsoft.com/office/drawing/2014/main" id="{33805D6C-5591-4BCA-AFEA-6F60B812296F}"/>
                  </a:ext>
                </a:extLst>
              </p14:cNvPr>
              <p14:cNvContentPartPr/>
              <p14:nvPr/>
            </p14:nvContentPartPr>
            <p14:xfrm rot="5400000">
              <a:off x="1601169" y="4580670"/>
              <a:ext cx="16849" cy="33597"/>
            </p14:xfrm>
          </p:contentPart>
        </mc:Choice>
        <mc:Fallback xmlns="">
          <p:pic>
            <p:nvPicPr>
              <p:cNvPr id="40" name="Pennanteckning 39">
                <a:extLst>
                  <a:ext uri="{FF2B5EF4-FFF2-40B4-BE49-F238E27FC236}">
                    <a16:creationId xmlns:a16="http://schemas.microsoft.com/office/drawing/2014/main" id="{33805D6C-5591-4BCA-AFEA-6F60B812296F}"/>
                  </a:ext>
                </a:extLst>
              </p:cNvPr>
              <p:cNvPicPr/>
              <p:nvPr/>
            </p:nvPicPr>
            <p:blipFill>
              <a:blip r:embed="rId58"/>
              <a:stretch>
                <a:fillRect/>
              </a:stretch>
            </p:blipFill>
            <p:spPr>
              <a:xfrm rot="5400000">
                <a:off x="1585852" y="4564687"/>
                <a:ext cx="47177" cy="658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Pennanteckning 40">
                <a:extLst>
                  <a:ext uri="{FF2B5EF4-FFF2-40B4-BE49-F238E27FC236}">
                    <a16:creationId xmlns:a16="http://schemas.microsoft.com/office/drawing/2014/main" id="{9C095AC8-492B-4C62-9ABB-738867CBE26D}"/>
                  </a:ext>
                </a:extLst>
              </p14:cNvPr>
              <p14:cNvContentPartPr/>
              <p14:nvPr/>
            </p14:nvContentPartPr>
            <p14:xfrm rot="5400000">
              <a:off x="1523356" y="4428279"/>
              <a:ext cx="5616" cy="20157"/>
            </p14:xfrm>
          </p:contentPart>
        </mc:Choice>
        <mc:Fallback xmlns="">
          <p:pic>
            <p:nvPicPr>
              <p:cNvPr id="41" name="Pennanteckning 40">
                <a:extLst>
                  <a:ext uri="{FF2B5EF4-FFF2-40B4-BE49-F238E27FC236}">
                    <a16:creationId xmlns:a16="http://schemas.microsoft.com/office/drawing/2014/main" id="{9C095AC8-492B-4C62-9ABB-738867CBE26D}"/>
                  </a:ext>
                </a:extLst>
              </p:cNvPr>
              <p:cNvPicPr/>
              <p:nvPr/>
            </p:nvPicPr>
            <p:blipFill>
              <a:blip r:embed="rId60"/>
              <a:stretch>
                <a:fillRect/>
              </a:stretch>
            </p:blipFill>
            <p:spPr>
              <a:xfrm rot="5400000">
                <a:off x="1512124" y="4413314"/>
                <a:ext cx="27855" cy="5039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Pennanteckning 41">
                <a:extLst>
                  <a:ext uri="{FF2B5EF4-FFF2-40B4-BE49-F238E27FC236}">
                    <a16:creationId xmlns:a16="http://schemas.microsoft.com/office/drawing/2014/main" id="{2300E80F-AA36-4D38-85A2-82147C5A234F}"/>
                  </a:ext>
                </a:extLst>
              </p14:cNvPr>
              <p14:cNvContentPartPr/>
              <p14:nvPr/>
            </p14:nvContentPartPr>
            <p14:xfrm rot="5400000">
              <a:off x="1430358" y="4287619"/>
              <a:ext cx="11232" cy="33597"/>
            </p14:xfrm>
          </p:contentPart>
        </mc:Choice>
        <mc:Fallback xmlns="">
          <p:pic>
            <p:nvPicPr>
              <p:cNvPr id="42" name="Pennanteckning 41">
                <a:extLst>
                  <a:ext uri="{FF2B5EF4-FFF2-40B4-BE49-F238E27FC236}">
                    <a16:creationId xmlns:a16="http://schemas.microsoft.com/office/drawing/2014/main" id="{2300E80F-AA36-4D38-85A2-82147C5A234F}"/>
                  </a:ext>
                </a:extLst>
              </p:cNvPr>
              <p:cNvPicPr/>
              <p:nvPr/>
            </p:nvPicPr>
            <p:blipFill>
              <a:blip r:embed="rId62"/>
              <a:stretch>
                <a:fillRect/>
              </a:stretch>
            </p:blipFill>
            <p:spPr>
              <a:xfrm rot="5400000">
                <a:off x="1416318" y="4269748"/>
                <a:ext cx="39031" cy="689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Pennanteckning 42">
                <a:extLst>
                  <a:ext uri="{FF2B5EF4-FFF2-40B4-BE49-F238E27FC236}">
                    <a16:creationId xmlns:a16="http://schemas.microsoft.com/office/drawing/2014/main" id="{7E4D3090-A25A-4092-B7FE-8DE92A1A3662}"/>
                  </a:ext>
                </a:extLst>
              </p14:cNvPr>
              <p14:cNvContentPartPr/>
              <p14:nvPr/>
            </p14:nvContentPartPr>
            <p14:xfrm rot="5400000">
              <a:off x="1394444" y="4212473"/>
              <a:ext cx="129179" cy="134387"/>
            </p14:xfrm>
          </p:contentPart>
        </mc:Choice>
        <mc:Fallback xmlns="">
          <p:pic>
            <p:nvPicPr>
              <p:cNvPr id="43" name="Pennanteckning 42">
                <a:extLst>
                  <a:ext uri="{FF2B5EF4-FFF2-40B4-BE49-F238E27FC236}">
                    <a16:creationId xmlns:a16="http://schemas.microsoft.com/office/drawing/2014/main" id="{7E4D3090-A25A-4092-B7FE-8DE92A1A3662}"/>
                  </a:ext>
                </a:extLst>
              </p:cNvPr>
              <p:cNvPicPr/>
              <p:nvPr/>
            </p:nvPicPr>
            <p:blipFill>
              <a:blip r:embed="rId64"/>
              <a:stretch>
                <a:fillRect/>
              </a:stretch>
            </p:blipFill>
            <p:spPr>
              <a:xfrm rot="5400000">
                <a:off x="1376352" y="4194837"/>
                <a:ext cx="165002" cy="16930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Pennanteckning 43">
                <a:extLst>
                  <a:ext uri="{FF2B5EF4-FFF2-40B4-BE49-F238E27FC236}">
                    <a16:creationId xmlns:a16="http://schemas.microsoft.com/office/drawing/2014/main" id="{BEC43950-C12B-48D5-AAE8-180BF1B7EA00}"/>
                  </a:ext>
                </a:extLst>
              </p14:cNvPr>
              <p14:cNvContentPartPr/>
              <p14:nvPr/>
            </p14:nvContentPartPr>
            <p14:xfrm rot="5400000">
              <a:off x="2447038" y="4529955"/>
              <a:ext cx="28082" cy="6719"/>
            </p14:xfrm>
          </p:contentPart>
        </mc:Choice>
        <mc:Fallback xmlns="">
          <p:pic>
            <p:nvPicPr>
              <p:cNvPr id="44" name="Pennanteckning 43">
                <a:extLst>
                  <a:ext uri="{FF2B5EF4-FFF2-40B4-BE49-F238E27FC236}">
                    <a16:creationId xmlns:a16="http://schemas.microsoft.com/office/drawing/2014/main" id="{BEC43950-C12B-48D5-AAE8-180BF1B7EA00}"/>
                  </a:ext>
                </a:extLst>
              </p:cNvPr>
              <p:cNvPicPr/>
              <p:nvPr/>
            </p:nvPicPr>
            <p:blipFill>
              <a:blip r:embed="rId66"/>
              <a:stretch>
                <a:fillRect/>
              </a:stretch>
            </p:blipFill>
            <p:spPr>
              <a:xfrm rot="5400000">
                <a:off x="2430711" y="4512627"/>
                <a:ext cx="60409" cy="4172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Pennanteckning 44">
                <a:extLst>
                  <a:ext uri="{FF2B5EF4-FFF2-40B4-BE49-F238E27FC236}">
                    <a16:creationId xmlns:a16="http://schemas.microsoft.com/office/drawing/2014/main" id="{95860F2D-9342-439C-90F5-121305A29B17}"/>
                  </a:ext>
                </a:extLst>
              </p14:cNvPr>
              <p14:cNvContentPartPr/>
              <p14:nvPr/>
            </p14:nvContentPartPr>
            <p14:xfrm rot="5400000">
              <a:off x="2462140" y="4714096"/>
              <a:ext cx="11232" cy="6719"/>
            </p14:xfrm>
          </p:contentPart>
        </mc:Choice>
        <mc:Fallback xmlns="">
          <p:pic>
            <p:nvPicPr>
              <p:cNvPr id="45" name="Pennanteckning 44">
                <a:extLst>
                  <a:ext uri="{FF2B5EF4-FFF2-40B4-BE49-F238E27FC236}">
                    <a16:creationId xmlns:a16="http://schemas.microsoft.com/office/drawing/2014/main" id="{95860F2D-9342-439C-90F5-121305A29B17}"/>
                  </a:ext>
                </a:extLst>
              </p:cNvPr>
              <p:cNvPicPr/>
              <p:nvPr/>
            </p:nvPicPr>
            <p:blipFill>
              <a:blip r:embed="rId68"/>
              <a:stretch>
                <a:fillRect/>
              </a:stretch>
            </p:blipFill>
            <p:spPr>
              <a:xfrm rot="5400000">
                <a:off x="2448100" y="4702512"/>
                <a:ext cx="39031" cy="2965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Pennanteckning 45">
                <a:extLst>
                  <a:ext uri="{FF2B5EF4-FFF2-40B4-BE49-F238E27FC236}">
                    <a16:creationId xmlns:a16="http://schemas.microsoft.com/office/drawing/2014/main" id="{5E22C922-7E22-44FA-96D3-5BEF45A70256}"/>
                  </a:ext>
                </a:extLst>
              </p14:cNvPr>
              <p14:cNvContentPartPr/>
              <p14:nvPr/>
            </p14:nvContentPartPr>
            <p14:xfrm rot="5400000">
              <a:off x="2446507" y="4809018"/>
              <a:ext cx="22466" cy="6719"/>
            </p14:xfrm>
          </p:contentPart>
        </mc:Choice>
        <mc:Fallback xmlns="">
          <p:pic>
            <p:nvPicPr>
              <p:cNvPr id="46" name="Pennanteckning 45">
                <a:extLst>
                  <a:ext uri="{FF2B5EF4-FFF2-40B4-BE49-F238E27FC236}">
                    <a16:creationId xmlns:a16="http://schemas.microsoft.com/office/drawing/2014/main" id="{5E22C922-7E22-44FA-96D3-5BEF45A70256}"/>
                  </a:ext>
                </a:extLst>
              </p:cNvPr>
              <p:cNvPicPr/>
              <p:nvPr/>
            </p:nvPicPr>
            <p:blipFill>
              <a:blip r:embed="rId70"/>
              <a:stretch>
                <a:fillRect/>
              </a:stretch>
            </p:blipFill>
            <p:spPr>
              <a:xfrm rot="5400000">
                <a:off x="2428677" y="4791690"/>
                <a:ext cx="57770" cy="41729"/>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Pennanteckning 46">
                <a:extLst>
                  <a:ext uri="{FF2B5EF4-FFF2-40B4-BE49-F238E27FC236}">
                    <a16:creationId xmlns:a16="http://schemas.microsoft.com/office/drawing/2014/main" id="{5C3EF171-DD08-4484-AC9B-095EFA8F5449}"/>
                  </a:ext>
                </a:extLst>
              </p14:cNvPr>
              <p14:cNvContentPartPr/>
              <p14:nvPr/>
            </p14:nvContentPartPr>
            <p14:xfrm rot="5400000">
              <a:off x="2450356" y="4917308"/>
              <a:ext cx="28082" cy="13438"/>
            </p14:xfrm>
          </p:contentPart>
        </mc:Choice>
        <mc:Fallback xmlns="">
          <p:pic>
            <p:nvPicPr>
              <p:cNvPr id="47" name="Pennanteckning 46">
                <a:extLst>
                  <a:ext uri="{FF2B5EF4-FFF2-40B4-BE49-F238E27FC236}">
                    <a16:creationId xmlns:a16="http://schemas.microsoft.com/office/drawing/2014/main" id="{5C3EF171-DD08-4484-AC9B-095EFA8F5449}"/>
                  </a:ext>
                </a:extLst>
              </p:cNvPr>
              <p:cNvPicPr/>
              <p:nvPr/>
            </p:nvPicPr>
            <p:blipFill>
              <a:blip r:embed="rId72"/>
              <a:stretch>
                <a:fillRect/>
              </a:stretch>
            </p:blipFill>
            <p:spPr>
              <a:xfrm rot="5400000">
                <a:off x="2432355" y="4903310"/>
                <a:ext cx="63725" cy="4115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Pennanteckning 47">
                <a:extLst>
                  <a:ext uri="{FF2B5EF4-FFF2-40B4-BE49-F238E27FC236}">
                    <a16:creationId xmlns:a16="http://schemas.microsoft.com/office/drawing/2014/main" id="{D251F7EB-20FD-4A08-98D1-9C0F0A02ED86}"/>
                  </a:ext>
                </a:extLst>
              </p14:cNvPr>
              <p14:cNvContentPartPr/>
              <p14:nvPr/>
            </p14:nvContentPartPr>
            <p14:xfrm rot="5400000">
              <a:off x="2454932" y="5046184"/>
              <a:ext cx="5616" cy="6719"/>
            </p14:xfrm>
          </p:contentPart>
        </mc:Choice>
        <mc:Fallback xmlns="">
          <p:pic>
            <p:nvPicPr>
              <p:cNvPr id="48" name="Pennanteckning 47">
                <a:extLst>
                  <a:ext uri="{FF2B5EF4-FFF2-40B4-BE49-F238E27FC236}">
                    <a16:creationId xmlns:a16="http://schemas.microsoft.com/office/drawing/2014/main" id="{D251F7EB-20FD-4A08-98D1-9C0F0A02ED86}"/>
                  </a:ext>
                </a:extLst>
              </p:cNvPr>
              <p:cNvPicPr/>
              <p:nvPr/>
            </p:nvPicPr>
            <p:blipFill>
              <a:blip r:embed="rId74"/>
              <a:stretch>
                <a:fillRect/>
              </a:stretch>
            </p:blipFill>
            <p:spPr>
              <a:xfrm rot="5400000">
                <a:off x="2443700" y="5034831"/>
                <a:ext cx="27855" cy="2965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Pennanteckning 48">
                <a:extLst>
                  <a:ext uri="{FF2B5EF4-FFF2-40B4-BE49-F238E27FC236}">
                    <a16:creationId xmlns:a16="http://schemas.microsoft.com/office/drawing/2014/main" id="{F1687716-0075-4FB2-8ABF-FC503FA5D0D8}"/>
                  </a:ext>
                </a:extLst>
              </p14:cNvPr>
              <p14:cNvContentPartPr/>
              <p14:nvPr/>
            </p14:nvContentPartPr>
            <p14:xfrm rot="5400000">
              <a:off x="2424685" y="5131665"/>
              <a:ext cx="39315" cy="20157"/>
            </p14:xfrm>
          </p:contentPart>
        </mc:Choice>
        <mc:Fallback xmlns="">
          <p:pic>
            <p:nvPicPr>
              <p:cNvPr id="49" name="Pennanteckning 48">
                <a:extLst>
                  <a:ext uri="{FF2B5EF4-FFF2-40B4-BE49-F238E27FC236}">
                    <a16:creationId xmlns:a16="http://schemas.microsoft.com/office/drawing/2014/main" id="{F1687716-0075-4FB2-8ABF-FC503FA5D0D8}"/>
                  </a:ext>
                </a:extLst>
              </p:cNvPr>
              <p:cNvPicPr/>
              <p:nvPr/>
            </p:nvPicPr>
            <p:blipFill>
              <a:blip r:embed="rId76"/>
              <a:stretch>
                <a:fillRect/>
              </a:stretch>
            </p:blipFill>
            <p:spPr>
              <a:xfrm rot="5400000">
                <a:off x="2408026" y="5113983"/>
                <a:ext cx="72300" cy="5516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Pennanteckning 49">
                <a:extLst>
                  <a:ext uri="{FF2B5EF4-FFF2-40B4-BE49-F238E27FC236}">
                    <a16:creationId xmlns:a16="http://schemas.microsoft.com/office/drawing/2014/main" id="{7457B378-3E75-419A-8651-165480112E3A}"/>
                  </a:ext>
                </a:extLst>
              </p14:cNvPr>
              <p14:cNvContentPartPr/>
              <p14:nvPr/>
            </p14:nvContentPartPr>
            <p14:xfrm rot="5400000">
              <a:off x="2405911" y="5227621"/>
              <a:ext cx="16849" cy="6719"/>
            </p14:xfrm>
          </p:contentPart>
        </mc:Choice>
        <mc:Fallback xmlns="">
          <p:pic>
            <p:nvPicPr>
              <p:cNvPr id="50" name="Pennanteckning 49">
                <a:extLst>
                  <a:ext uri="{FF2B5EF4-FFF2-40B4-BE49-F238E27FC236}">
                    <a16:creationId xmlns:a16="http://schemas.microsoft.com/office/drawing/2014/main" id="{7457B378-3E75-419A-8651-165480112E3A}"/>
                  </a:ext>
                </a:extLst>
              </p:cNvPr>
              <p:cNvPicPr/>
              <p:nvPr/>
            </p:nvPicPr>
            <p:blipFill>
              <a:blip r:embed="rId78"/>
              <a:stretch>
                <a:fillRect/>
              </a:stretch>
            </p:blipFill>
            <p:spPr>
              <a:xfrm rot="5400000">
                <a:off x="2388360" y="5197080"/>
                <a:ext cx="51600" cy="6719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Pennanteckning 50">
                <a:extLst>
                  <a:ext uri="{FF2B5EF4-FFF2-40B4-BE49-F238E27FC236}">
                    <a16:creationId xmlns:a16="http://schemas.microsoft.com/office/drawing/2014/main" id="{13D82BBF-B7AC-4BD0-B161-F128D60DFA4D}"/>
                  </a:ext>
                </a:extLst>
              </p14:cNvPr>
              <p14:cNvContentPartPr/>
              <p14:nvPr/>
            </p14:nvContentPartPr>
            <p14:xfrm rot="5400000">
              <a:off x="2390277" y="5300216"/>
              <a:ext cx="28082" cy="6719"/>
            </p14:xfrm>
          </p:contentPart>
        </mc:Choice>
        <mc:Fallback xmlns="">
          <p:pic>
            <p:nvPicPr>
              <p:cNvPr id="51" name="Pennanteckning 50">
                <a:extLst>
                  <a:ext uri="{FF2B5EF4-FFF2-40B4-BE49-F238E27FC236}">
                    <a16:creationId xmlns:a16="http://schemas.microsoft.com/office/drawing/2014/main" id="{13D82BBF-B7AC-4BD0-B161-F128D60DFA4D}"/>
                  </a:ext>
                </a:extLst>
              </p:cNvPr>
              <p:cNvPicPr/>
              <p:nvPr/>
            </p:nvPicPr>
            <p:blipFill>
              <a:blip r:embed="rId80"/>
              <a:stretch>
                <a:fillRect/>
              </a:stretch>
            </p:blipFill>
            <p:spPr>
              <a:xfrm rot="5400000">
                <a:off x="2373950" y="5269675"/>
                <a:ext cx="60409" cy="6719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Pennanteckning 51">
                <a:extLst>
                  <a:ext uri="{FF2B5EF4-FFF2-40B4-BE49-F238E27FC236}">
                    <a16:creationId xmlns:a16="http://schemas.microsoft.com/office/drawing/2014/main" id="{0512FDC0-B627-413D-9C02-98331A399905}"/>
                  </a:ext>
                </a:extLst>
              </p14:cNvPr>
              <p14:cNvContentPartPr/>
              <p14:nvPr/>
            </p14:nvContentPartPr>
            <p14:xfrm rot="5400000">
              <a:off x="2356787" y="5221689"/>
              <a:ext cx="174110" cy="181423"/>
            </p14:xfrm>
          </p:contentPart>
        </mc:Choice>
        <mc:Fallback xmlns="">
          <p:pic>
            <p:nvPicPr>
              <p:cNvPr id="52" name="Pennanteckning 51">
                <a:extLst>
                  <a:ext uri="{FF2B5EF4-FFF2-40B4-BE49-F238E27FC236}">
                    <a16:creationId xmlns:a16="http://schemas.microsoft.com/office/drawing/2014/main" id="{0512FDC0-B627-413D-9C02-98331A399905}"/>
                  </a:ext>
                </a:extLst>
              </p:cNvPr>
              <p:cNvPicPr/>
              <p:nvPr/>
            </p:nvPicPr>
            <p:blipFill>
              <a:blip r:embed="rId82"/>
              <a:stretch>
                <a:fillRect/>
              </a:stretch>
            </p:blipFill>
            <p:spPr>
              <a:xfrm rot="5400000">
                <a:off x="2338984" y="5203619"/>
                <a:ext cx="209359" cy="21720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Pennanteckning 52">
                <a:extLst>
                  <a:ext uri="{FF2B5EF4-FFF2-40B4-BE49-F238E27FC236}">
                    <a16:creationId xmlns:a16="http://schemas.microsoft.com/office/drawing/2014/main" id="{941DAF44-049E-44A6-AA4C-2A6B614BACBC}"/>
                  </a:ext>
                </a:extLst>
              </p14:cNvPr>
              <p14:cNvContentPartPr/>
              <p14:nvPr/>
            </p14:nvContentPartPr>
            <p14:xfrm rot="5400000">
              <a:off x="2470835" y="5428556"/>
              <a:ext cx="33699" cy="40316"/>
            </p14:xfrm>
          </p:contentPart>
        </mc:Choice>
        <mc:Fallback xmlns="">
          <p:pic>
            <p:nvPicPr>
              <p:cNvPr id="53" name="Pennanteckning 52">
                <a:extLst>
                  <a:ext uri="{FF2B5EF4-FFF2-40B4-BE49-F238E27FC236}">
                    <a16:creationId xmlns:a16="http://schemas.microsoft.com/office/drawing/2014/main" id="{941DAF44-049E-44A6-AA4C-2A6B614BACBC}"/>
                  </a:ext>
                </a:extLst>
              </p:cNvPr>
              <p:cNvPicPr/>
              <p:nvPr/>
            </p:nvPicPr>
            <p:blipFill>
              <a:blip r:embed="rId84"/>
              <a:stretch>
                <a:fillRect/>
              </a:stretch>
            </p:blipFill>
            <p:spPr>
              <a:xfrm rot="5400000">
                <a:off x="2452910" y="5412033"/>
                <a:ext cx="69191" cy="7303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Pennanteckning 53">
                <a:extLst>
                  <a:ext uri="{FF2B5EF4-FFF2-40B4-BE49-F238E27FC236}">
                    <a16:creationId xmlns:a16="http://schemas.microsoft.com/office/drawing/2014/main" id="{DBDA101E-E6EE-4C89-AB80-69952C67E37F}"/>
                  </a:ext>
                </a:extLst>
              </p14:cNvPr>
              <p14:cNvContentPartPr/>
              <p14:nvPr/>
            </p14:nvContentPartPr>
            <p14:xfrm rot="5400000">
              <a:off x="2623933" y="5270600"/>
              <a:ext cx="28082" cy="26878"/>
            </p14:xfrm>
          </p:contentPart>
        </mc:Choice>
        <mc:Fallback xmlns="">
          <p:pic>
            <p:nvPicPr>
              <p:cNvPr id="54" name="Pennanteckning 53">
                <a:extLst>
                  <a:ext uri="{FF2B5EF4-FFF2-40B4-BE49-F238E27FC236}">
                    <a16:creationId xmlns:a16="http://schemas.microsoft.com/office/drawing/2014/main" id="{DBDA101E-E6EE-4C89-AB80-69952C67E37F}"/>
                  </a:ext>
                </a:extLst>
              </p:cNvPr>
              <p:cNvPicPr/>
              <p:nvPr/>
            </p:nvPicPr>
            <p:blipFill>
              <a:blip r:embed="rId86"/>
              <a:stretch>
                <a:fillRect/>
              </a:stretch>
            </p:blipFill>
            <p:spPr>
              <a:xfrm rot="5400000">
                <a:off x="2606160" y="5253040"/>
                <a:ext cx="63273" cy="6235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Pennanteckning 54">
                <a:extLst>
                  <a:ext uri="{FF2B5EF4-FFF2-40B4-BE49-F238E27FC236}">
                    <a16:creationId xmlns:a16="http://schemas.microsoft.com/office/drawing/2014/main" id="{A1C405C3-E3D3-4EE1-B3E1-AA2BED5A19FC}"/>
                  </a:ext>
                </a:extLst>
              </p14:cNvPr>
              <p14:cNvContentPartPr/>
              <p14:nvPr/>
            </p14:nvContentPartPr>
            <p14:xfrm rot="5400000">
              <a:off x="2732585" y="5163414"/>
              <a:ext cx="11232" cy="6719"/>
            </p14:xfrm>
          </p:contentPart>
        </mc:Choice>
        <mc:Fallback xmlns="">
          <p:pic>
            <p:nvPicPr>
              <p:cNvPr id="55" name="Pennanteckning 54">
                <a:extLst>
                  <a:ext uri="{FF2B5EF4-FFF2-40B4-BE49-F238E27FC236}">
                    <a16:creationId xmlns:a16="http://schemas.microsoft.com/office/drawing/2014/main" id="{A1C405C3-E3D3-4EE1-B3E1-AA2BED5A19FC}"/>
                  </a:ext>
                </a:extLst>
              </p:cNvPr>
              <p:cNvPicPr/>
              <p:nvPr/>
            </p:nvPicPr>
            <p:blipFill>
              <a:blip r:embed="rId88"/>
              <a:stretch>
                <a:fillRect/>
              </a:stretch>
            </p:blipFill>
            <p:spPr>
              <a:xfrm rot="5400000">
                <a:off x="2718545" y="5151830"/>
                <a:ext cx="39031" cy="29656"/>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Pennanteckning 55">
                <a:extLst>
                  <a:ext uri="{FF2B5EF4-FFF2-40B4-BE49-F238E27FC236}">
                    <a16:creationId xmlns:a16="http://schemas.microsoft.com/office/drawing/2014/main" id="{C9AEE4B3-2009-4F99-ABD7-551219DEE58D}"/>
                  </a:ext>
                </a:extLst>
              </p14:cNvPr>
              <p14:cNvContentPartPr/>
              <p14:nvPr/>
            </p14:nvContentPartPr>
            <p14:xfrm rot="5400000">
              <a:off x="2810419" y="5059621"/>
              <a:ext cx="22466" cy="13438"/>
            </p14:xfrm>
          </p:contentPart>
        </mc:Choice>
        <mc:Fallback xmlns="">
          <p:pic>
            <p:nvPicPr>
              <p:cNvPr id="56" name="Pennanteckning 55">
                <a:extLst>
                  <a:ext uri="{FF2B5EF4-FFF2-40B4-BE49-F238E27FC236}">
                    <a16:creationId xmlns:a16="http://schemas.microsoft.com/office/drawing/2014/main" id="{C9AEE4B3-2009-4F99-ABD7-551219DEE58D}"/>
                  </a:ext>
                </a:extLst>
              </p:cNvPr>
              <p:cNvPicPr/>
              <p:nvPr/>
            </p:nvPicPr>
            <p:blipFill>
              <a:blip r:embed="rId90"/>
              <a:stretch>
                <a:fillRect/>
              </a:stretch>
            </p:blipFill>
            <p:spPr>
              <a:xfrm rot="5400000">
                <a:off x="2792589" y="5042293"/>
                <a:ext cx="57770" cy="4844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Pennanteckning 56">
                <a:extLst>
                  <a:ext uri="{FF2B5EF4-FFF2-40B4-BE49-F238E27FC236}">
                    <a16:creationId xmlns:a16="http://schemas.microsoft.com/office/drawing/2014/main" id="{2BD0438A-EE32-4FA1-A708-BE56EE2C1AA9}"/>
                  </a:ext>
                </a:extLst>
              </p14:cNvPr>
              <p14:cNvContentPartPr/>
              <p14:nvPr/>
            </p14:nvContentPartPr>
            <p14:xfrm rot="5400000">
              <a:off x="2952948" y="4915033"/>
              <a:ext cx="11232" cy="6719"/>
            </p14:xfrm>
          </p:contentPart>
        </mc:Choice>
        <mc:Fallback xmlns="">
          <p:pic>
            <p:nvPicPr>
              <p:cNvPr id="57" name="Pennanteckning 56">
                <a:extLst>
                  <a:ext uri="{FF2B5EF4-FFF2-40B4-BE49-F238E27FC236}">
                    <a16:creationId xmlns:a16="http://schemas.microsoft.com/office/drawing/2014/main" id="{2BD0438A-EE32-4FA1-A708-BE56EE2C1AA9}"/>
                  </a:ext>
                </a:extLst>
              </p:cNvPr>
              <p:cNvPicPr/>
              <p:nvPr/>
            </p:nvPicPr>
            <p:blipFill>
              <a:blip r:embed="rId92"/>
              <a:stretch>
                <a:fillRect/>
              </a:stretch>
            </p:blipFill>
            <p:spPr>
              <a:xfrm rot="5400000">
                <a:off x="2938908" y="4898235"/>
                <a:ext cx="39031" cy="39978"/>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Pennanteckning 57">
                <a:extLst>
                  <a:ext uri="{FF2B5EF4-FFF2-40B4-BE49-F238E27FC236}">
                    <a16:creationId xmlns:a16="http://schemas.microsoft.com/office/drawing/2014/main" id="{FCABFDAB-B725-49F6-8062-61BF532AE390}"/>
                  </a:ext>
                </a:extLst>
              </p14:cNvPr>
              <p14:cNvContentPartPr/>
              <p14:nvPr/>
            </p14:nvContentPartPr>
            <p14:xfrm rot="5400000">
              <a:off x="3034100" y="4827416"/>
              <a:ext cx="22466" cy="20157"/>
            </p14:xfrm>
          </p:contentPart>
        </mc:Choice>
        <mc:Fallback xmlns="">
          <p:pic>
            <p:nvPicPr>
              <p:cNvPr id="58" name="Pennanteckning 57">
                <a:extLst>
                  <a:ext uri="{FF2B5EF4-FFF2-40B4-BE49-F238E27FC236}">
                    <a16:creationId xmlns:a16="http://schemas.microsoft.com/office/drawing/2014/main" id="{FCABFDAB-B725-49F6-8062-61BF532AE390}"/>
                  </a:ext>
                </a:extLst>
              </p:cNvPr>
              <p:cNvPicPr/>
              <p:nvPr/>
            </p:nvPicPr>
            <p:blipFill>
              <a:blip r:embed="rId94"/>
              <a:stretch>
                <a:fillRect/>
              </a:stretch>
            </p:blipFill>
            <p:spPr>
              <a:xfrm rot="5400000">
                <a:off x="3016270" y="4809734"/>
                <a:ext cx="57770" cy="5516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Pennanteckning 58">
                <a:extLst>
                  <a:ext uri="{FF2B5EF4-FFF2-40B4-BE49-F238E27FC236}">
                    <a16:creationId xmlns:a16="http://schemas.microsoft.com/office/drawing/2014/main" id="{8ED0BA9D-D644-4B77-81A9-728CB2819BDC}"/>
                  </a:ext>
                </a:extLst>
              </p14:cNvPr>
              <p14:cNvContentPartPr/>
              <p14:nvPr/>
            </p14:nvContentPartPr>
            <p14:xfrm rot="5400000">
              <a:off x="3128669" y="4699643"/>
              <a:ext cx="33699" cy="13438"/>
            </p14:xfrm>
          </p:contentPart>
        </mc:Choice>
        <mc:Fallback xmlns="">
          <p:pic>
            <p:nvPicPr>
              <p:cNvPr id="59" name="Pennanteckning 58">
                <a:extLst>
                  <a:ext uri="{FF2B5EF4-FFF2-40B4-BE49-F238E27FC236}">
                    <a16:creationId xmlns:a16="http://schemas.microsoft.com/office/drawing/2014/main" id="{8ED0BA9D-D644-4B77-81A9-728CB2819BDC}"/>
                  </a:ext>
                </a:extLst>
              </p:cNvPr>
              <p:cNvPicPr/>
              <p:nvPr/>
            </p:nvPicPr>
            <p:blipFill>
              <a:blip r:embed="rId96"/>
              <a:stretch>
                <a:fillRect/>
              </a:stretch>
            </p:blipFill>
            <p:spPr>
              <a:xfrm rot="5400000">
                <a:off x="3110744" y="4681961"/>
                <a:ext cx="69191" cy="48448"/>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Pennanteckning 59">
                <a:extLst>
                  <a:ext uri="{FF2B5EF4-FFF2-40B4-BE49-F238E27FC236}">
                    <a16:creationId xmlns:a16="http://schemas.microsoft.com/office/drawing/2014/main" id="{BC8D2351-962F-47B6-A960-3309BC586B61}"/>
                  </a:ext>
                </a:extLst>
              </p14:cNvPr>
              <p14:cNvContentPartPr/>
              <p14:nvPr/>
            </p14:nvContentPartPr>
            <p14:xfrm rot="5400000">
              <a:off x="3238320" y="4551713"/>
              <a:ext cx="28082" cy="13438"/>
            </p14:xfrm>
          </p:contentPart>
        </mc:Choice>
        <mc:Fallback xmlns="">
          <p:pic>
            <p:nvPicPr>
              <p:cNvPr id="60" name="Pennanteckning 59">
                <a:extLst>
                  <a:ext uri="{FF2B5EF4-FFF2-40B4-BE49-F238E27FC236}">
                    <a16:creationId xmlns:a16="http://schemas.microsoft.com/office/drawing/2014/main" id="{BC8D2351-962F-47B6-A960-3309BC586B61}"/>
                  </a:ext>
                </a:extLst>
              </p:cNvPr>
              <p:cNvPicPr/>
              <p:nvPr/>
            </p:nvPicPr>
            <p:blipFill>
              <a:blip r:embed="rId98"/>
              <a:stretch>
                <a:fillRect/>
              </a:stretch>
            </p:blipFill>
            <p:spPr>
              <a:xfrm rot="5400000">
                <a:off x="3220547" y="4537715"/>
                <a:ext cx="63273" cy="4115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Pennanteckning 60">
                <a:extLst>
                  <a:ext uri="{FF2B5EF4-FFF2-40B4-BE49-F238E27FC236}">
                    <a16:creationId xmlns:a16="http://schemas.microsoft.com/office/drawing/2014/main" id="{5CD10083-78F6-4DB1-BEB5-40762B4F7308}"/>
                  </a:ext>
                </a:extLst>
              </p14:cNvPr>
              <p14:cNvContentPartPr/>
              <p14:nvPr/>
            </p14:nvContentPartPr>
            <p14:xfrm rot="5400000">
              <a:off x="3321281" y="4468541"/>
              <a:ext cx="22466" cy="6719"/>
            </p14:xfrm>
          </p:contentPart>
        </mc:Choice>
        <mc:Fallback xmlns="">
          <p:pic>
            <p:nvPicPr>
              <p:cNvPr id="61" name="Pennanteckning 60">
                <a:extLst>
                  <a:ext uri="{FF2B5EF4-FFF2-40B4-BE49-F238E27FC236}">
                    <a16:creationId xmlns:a16="http://schemas.microsoft.com/office/drawing/2014/main" id="{5CD10083-78F6-4DB1-BEB5-40762B4F7308}"/>
                  </a:ext>
                </a:extLst>
              </p:cNvPr>
              <p:cNvPicPr/>
              <p:nvPr/>
            </p:nvPicPr>
            <p:blipFill>
              <a:blip r:embed="rId100"/>
              <a:stretch>
                <a:fillRect/>
              </a:stretch>
            </p:blipFill>
            <p:spPr>
              <a:xfrm rot="5400000">
                <a:off x="3303451" y="4457188"/>
                <a:ext cx="57770" cy="29656"/>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Pennanteckning 61">
                <a:extLst>
                  <a:ext uri="{FF2B5EF4-FFF2-40B4-BE49-F238E27FC236}">
                    <a16:creationId xmlns:a16="http://schemas.microsoft.com/office/drawing/2014/main" id="{571F8988-F375-41A9-87BA-9AE342802733}"/>
                  </a:ext>
                </a:extLst>
              </p14:cNvPr>
              <p14:cNvContentPartPr/>
              <p14:nvPr/>
            </p14:nvContentPartPr>
            <p14:xfrm rot="5400000">
              <a:off x="3395223" y="4347416"/>
              <a:ext cx="28082" cy="20157"/>
            </p14:xfrm>
          </p:contentPart>
        </mc:Choice>
        <mc:Fallback xmlns="">
          <p:pic>
            <p:nvPicPr>
              <p:cNvPr id="62" name="Pennanteckning 61">
                <a:extLst>
                  <a:ext uri="{FF2B5EF4-FFF2-40B4-BE49-F238E27FC236}">
                    <a16:creationId xmlns:a16="http://schemas.microsoft.com/office/drawing/2014/main" id="{571F8988-F375-41A9-87BA-9AE342802733}"/>
                  </a:ext>
                </a:extLst>
              </p:cNvPr>
              <p:cNvPicPr/>
              <p:nvPr/>
            </p:nvPicPr>
            <p:blipFill>
              <a:blip r:embed="rId102"/>
              <a:stretch>
                <a:fillRect/>
              </a:stretch>
            </p:blipFill>
            <p:spPr>
              <a:xfrm rot="5400000">
                <a:off x="3377450" y="4332146"/>
                <a:ext cx="63273" cy="50393"/>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Pennanteckning 62">
                <a:extLst>
                  <a:ext uri="{FF2B5EF4-FFF2-40B4-BE49-F238E27FC236}">
                    <a16:creationId xmlns:a16="http://schemas.microsoft.com/office/drawing/2014/main" id="{7C9F2F97-91DC-4DC0-9B15-136A4797ADFC}"/>
                  </a:ext>
                </a:extLst>
              </p14:cNvPr>
              <p14:cNvContentPartPr/>
              <p14:nvPr/>
            </p14:nvContentPartPr>
            <p14:xfrm rot="5400000">
              <a:off x="3475356" y="4221830"/>
              <a:ext cx="28082" cy="20157"/>
            </p14:xfrm>
          </p:contentPart>
        </mc:Choice>
        <mc:Fallback xmlns="">
          <p:pic>
            <p:nvPicPr>
              <p:cNvPr id="63" name="Pennanteckning 62">
                <a:extLst>
                  <a:ext uri="{FF2B5EF4-FFF2-40B4-BE49-F238E27FC236}">
                    <a16:creationId xmlns:a16="http://schemas.microsoft.com/office/drawing/2014/main" id="{7C9F2F97-91DC-4DC0-9B15-136A4797ADFC}"/>
                  </a:ext>
                </a:extLst>
              </p:cNvPr>
              <p:cNvPicPr/>
              <p:nvPr/>
            </p:nvPicPr>
            <p:blipFill>
              <a:blip r:embed="rId104"/>
              <a:stretch>
                <a:fillRect/>
              </a:stretch>
            </p:blipFill>
            <p:spPr>
              <a:xfrm rot="5400000">
                <a:off x="3457938" y="4204502"/>
                <a:ext cx="63273" cy="5516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Pennanteckning 63">
                <a:extLst>
                  <a:ext uri="{FF2B5EF4-FFF2-40B4-BE49-F238E27FC236}">
                    <a16:creationId xmlns:a16="http://schemas.microsoft.com/office/drawing/2014/main" id="{11FB54AA-AAE0-4A09-B21D-6743BDD478E8}"/>
                  </a:ext>
                </a:extLst>
              </p14:cNvPr>
              <p14:cNvContentPartPr/>
              <p14:nvPr/>
            </p14:nvContentPartPr>
            <p14:xfrm rot="5400000">
              <a:off x="3544452" y="4142000"/>
              <a:ext cx="16849" cy="6719"/>
            </p14:xfrm>
          </p:contentPart>
        </mc:Choice>
        <mc:Fallback xmlns="">
          <p:pic>
            <p:nvPicPr>
              <p:cNvPr id="64" name="Pennanteckning 63">
                <a:extLst>
                  <a:ext uri="{FF2B5EF4-FFF2-40B4-BE49-F238E27FC236}">
                    <a16:creationId xmlns:a16="http://schemas.microsoft.com/office/drawing/2014/main" id="{11FB54AA-AAE0-4A09-B21D-6743BDD478E8}"/>
                  </a:ext>
                </a:extLst>
              </p:cNvPr>
              <p:cNvPicPr/>
              <p:nvPr/>
            </p:nvPicPr>
            <p:blipFill>
              <a:blip r:embed="rId106"/>
              <a:stretch>
                <a:fillRect/>
              </a:stretch>
            </p:blipFill>
            <p:spPr>
              <a:xfrm rot="5400000">
                <a:off x="3526901" y="4124672"/>
                <a:ext cx="51600" cy="41729"/>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Pennanteckning 64">
                <a:extLst>
                  <a:ext uri="{FF2B5EF4-FFF2-40B4-BE49-F238E27FC236}">
                    <a16:creationId xmlns:a16="http://schemas.microsoft.com/office/drawing/2014/main" id="{E1701A4F-80A3-4CD6-9544-7287FB245AAA}"/>
                  </a:ext>
                </a:extLst>
              </p14:cNvPr>
              <p14:cNvContentPartPr/>
              <p14:nvPr/>
            </p14:nvContentPartPr>
            <p14:xfrm rot="5400000">
              <a:off x="3600151" y="4083358"/>
              <a:ext cx="5616" cy="6719"/>
            </p14:xfrm>
          </p:contentPart>
        </mc:Choice>
        <mc:Fallback xmlns="">
          <p:pic>
            <p:nvPicPr>
              <p:cNvPr id="65" name="Pennanteckning 64">
                <a:extLst>
                  <a:ext uri="{FF2B5EF4-FFF2-40B4-BE49-F238E27FC236}">
                    <a16:creationId xmlns:a16="http://schemas.microsoft.com/office/drawing/2014/main" id="{E1701A4F-80A3-4CD6-9544-7287FB245AAA}"/>
                  </a:ext>
                </a:extLst>
              </p:cNvPr>
              <p:cNvPicPr/>
              <p:nvPr/>
            </p:nvPicPr>
            <p:blipFill>
              <a:blip r:embed="rId108"/>
              <a:stretch>
                <a:fillRect/>
              </a:stretch>
            </p:blipFill>
            <p:spPr>
              <a:xfrm rot="5400000">
                <a:off x="3582601" y="4065676"/>
                <a:ext cx="40365" cy="4172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Pennanteckning 65">
                <a:extLst>
                  <a:ext uri="{FF2B5EF4-FFF2-40B4-BE49-F238E27FC236}">
                    <a16:creationId xmlns:a16="http://schemas.microsoft.com/office/drawing/2014/main" id="{AE6E678E-B372-4EF4-84FC-0A9220CBB677}"/>
                  </a:ext>
                </a:extLst>
              </p14:cNvPr>
              <p14:cNvContentPartPr/>
              <p14:nvPr/>
            </p14:nvContentPartPr>
            <p14:xfrm rot="5400000">
              <a:off x="3497293" y="4028778"/>
              <a:ext cx="123563" cy="161265"/>
            </p14:xfrm>
          </p:contentPart>
        </mc:Choice>
        <mc:Fallback xmlns="">
          <p:pic>
            <p:nvPicPr>
              <p:cNvPr id="66" name="Pennanteckning 65">
                <a:extLst>
                  <a:ext uri="{FF2B5EF4-FFF2-40B4-BE49-F238E27FC236}">
                    <a16:creationId xmlns:a16="http://schemas.microsoft.com/office/drawing/2014/main" id="{AE6E678E-B372-4EF4-84FC-0A9220CBB677}"/>
                  </a:ext>
                </a:extLst>
              </p:cNvPr>
              <p:cNvPicPr/>
              <p:nvPr/>
            </p:nvPicPr>
            <p:blipFill>
              <a:blip r:embed="rId110"/>
              <a:stretch>
                <a:fillRect/>
              </a:stretch>
            </p:blipFill>
            <p:spPr>
              <a:xfrm rot="5400000">
                <a:off x="3479641" y="4010699"/>
                <a:ext cx="158514" cy="197061"/>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Pennanteckning 66">
                <a:extLst>
                  <a:ext uri="{FF2B5EF4-FFF2-40B4-BE49-F238E27FC236}">
                    <a16:creationId xmlns:a16="http://schemas.microsoft.com/office/drawing/2014/main" id="{5952789C-A348-41ED-BECB-BB6FD1737C9A}"/>
                  </a:ext>
                </a:extLst>
              </p14:cNvPr>
              <p14:cNvContentPartPr/>
              <p14:nvPr/>
            </p14:nvContentPartPr>
            <p14:xfrm rot="5400000">
              <a:off x="1874863" y="5619282"/>
              <a:ext cx="157261" cy="33597"/>
            </p14:xfrm>
          </p:contentPart>
        </mc:Choice>
        <mc:Fallback xmlns="">
          <p:pic>
            <p:nvPicPr>
              <p:cNvPr id="67" name="Pennanteckning 66">
                <a:extLst>
                  <a:ext uri="{FF2B5EF4-FFF2-40B4-BE49-F238E27FC236}">
                    <a16:creationId xmlns:a16="http://schemas.microsoft.com/office/drawing/2014/main" id="{5952789C-A348-41ED-BECB-BB6FD1737C9A}"/>
                  </a:ext>
                </a:extLst>
              </p:cNvPr>
              <p:cNvPicPr/>
              <p:nvPr/>
            </p:nvPicPr>
            <p:blipFill>
              <a:blip r:embed="rId112"/>
              <a:stretch>
                <a:fillRect/>
              </a:stretch>
            </p:blipFill>
            <p:spPr>
              <a:xfrm rot="5400000">
                <a:off x="1856787" y="5601411"/>
                <a:ext cx="193051" cy="68981"/>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Pennanteckning 67">
                <a:extLst>
                  <a:ext uri="{FF2B5EF4-FFF2-40B4-BE49-F238E27FC236}">
                    <a16:creationId xmlns:a16="http://schemas.microsoft.com/office/drawing/2014/main" id="{1080A106-4BA5-431F-9FA2-14C25452E2E0}"/>
                  </a:ext>
                </a:extLst>
              </p14:cNvPr>
              <p14:cNvContentPartPr/>
              <p14:nvPr/>
            </p14:nvContentPartPr>
            <p14:xfrm rot="5400000">
              <a:off x="2320110" y="4771167"/>
              <a:ext cx="101097" cy="94072"/>
            </p14:xfrm>
          </p:contentPart>
        </mc:Choice>
        <mc:Fallback xmlns="">
          <p:pic>
            <p:nvPicPr>
              <p:cNvPr id="68" name="Pennanteckning 67">
                <a:extLst>
                  <a:ext uri="{FF2B5EF4-FFF2-40B4-BE49-F238E27FC236}">
                    <a16:creationId xmlns:a16="http://schemas.microsoft.com/office/drawing/2014/main" id="{1080A106-4BA5-431F-9FA2-14C25452E2E0}"/>
                  </a:ext>
                </a:extLst>
              </p:cNvPr>
              <p:cNvPicPr/>
              <p:nvPr/>
            </p:nvPicPr>
            <p:blipFill>
              <a:blip r:embed="rId114"/>
              <a:stretch>
                <a:fillRect/>
              </a:stretch>
            </p:blipFill>
            <p:spPr>
              <a:xfrm rot="5400000">
                <a:off x="2302558" y="4753746"/>
                <a:ext cx="135849" cy="128565"/>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Pennanteckning 68">
                <a:extLst>
                  <a:ext uri="{FF2B5EF4-FFF2-40B4-BE49-F238E27FC236}">
                    <a16:creationId xmlns:a16="http://schemas.microsoft.com/office/drawing/2014/main" id="{C7DEA169-8736-4116-AFC5-58DB6D0FD6B7}"/>
                  </a:ext>
                </a:extLst>
              </p14:cNvPr>
              <p14:cNvContentPartPr/>
              <p14:nvPr/>
            </p14:nvContentPartPr>
            <p14:xfrm rot="5400000">
              <a:off x="3256951" y="4606685"/>
              <a:ext cx="157261" cy="94072"/>
            </p14:xfrm>
          </p:contentPart>
        </mc:Choice>
        <mc:Fallback xmlns="">
          <p:pic>
            <p:nvPicPr>
              <p:cNvPr id="69" name="Pennanteckning 68">
                <a:extLst>
                  <a:ext uri="{FF2B5EF4-FFF2-40B4-BE49-F238E27FC236}">
                    <a16:creationId xmlns:a16="http://schemas.microsoft.com/office/drawing/2014/main" id="{C7DEA169-8736-4116-AFC5-58DB6D0FD6B7}"/>
                  </a:ext>
                </a:extLst>
              </p:cNvPr>
              <p:cNvPicPr/>
              <p:nvPr/>
            </p:nvPicPr>
            <p:blipFill>
              <a:blip r:embed="rId116"/>
              <a:stretch>
                <a:fillRect/>
              </a:stretch>
            </p:blipFill>
            <p:spPr>
              <a:xfrm rot="5400000">
                <a:off x="3239201" y="4588664"/>
                <a:ext cx="192405" cy="129754"/>
              </a:xfrm>
              <a:prstGeom prst="rect">
                <a:avLst/>
              </a:prstGeom>
            </p:spPr>
          </p:pic>
        </mc:Fallback>
      </mc:AlternateContent>
      <p:sp>
        <p:nvSpPr>
          <p:cNvPr id="70" name="Underrubrik 2">
            <a:extLst>
              <a:ext uri="{FF2B5EF4-FFF2-40B4-BE49-F238E27FC236}">
                <a16:creationId xmlns:a16="http://schemas.microsoft.com/office/drawing/2014/main" id="{9440F026-CB12-41A0-8133-B67120B6D3EB}"/>
              </a:ext>
            </a:extLst>
          </p:cNvPr>
          <p:cNvSpPr txBox="1">
            <a:spLocks/>
          </p:cNvSpPr>
          <p:nvPr/>
        </p:nvSpPr>
        <p:spPr>
          <a:xfrm>
            <a:off x="4184576" y="1530963"/>
            <a:ext cx="1774938" cy="15983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dirty="0">
                <a:solidFill>
                  <a:schemeClr val="accent2">
                    <a:lumMod val="75000"/>
                  </a:schemeClr>
                </a:solidFill>
              </a:rPr>
              <a:t>Tips/fokus:</a:t>
            </a:r>
          </a:p>
          <a:p>
            <a:r>
              <a:rPr lang="sv-SE" sz="1400" dirty="0">
                <a:solidFill>
                  <a:schemeClr val="accent2">
                    <a:lumMod val="75000"/>
                  </a:schemeClr>
                </a:solidFill>
              </a:rPr>
              <a:t>Båga ut ordentligt för att få blicken mot den som ska passa ”Ögonkontakt”. Prata och visa var man </a:t>
            </a:r>
            <a:r>
              <a:rPr lang="sv-SE" sz="1400" dirty="0" err="1">
                <a:solidFill>
                  <a:schemeClr val="accent2">
                    <a:lumMod val="75000"/>
                  </a:schemeClr>
                </a:solidFill>
              </a:rPr>
              <a:t>man</a:t>
            </a:r>
            <a:r>
              <a:rPr lang="sv-SE" sz="1400" dirty="0">
                <a:solidFill>
                  <a:schemeClr val="accent2">
                    <a:lumMod val="75000"/>
                  </a:schemeClr>
                </a:solidFill>
              </a:rPr>
              <a:t> vill få passningen</a:t>
            </a:r>
          </a:p>
        </p:txBody>
      </p:sp>
      <p:grpSp>
        <p:nvGrpSpPr>
          <p:cNvPr id="4" name="Grupp 3">
            <a:extLst>
              <a:ext uri="{FF2B5EF4-FFF2-40B4-BE49-F238E27FC236}">
                <a16:creationId xmlns:a16="http://schemas.microsoft.com/office/drawing/2014/main" id="{568B37FC-1570-4B5A-9E0A-90BCCE866BD0}"/>
              </a:ext>
            </a:extLst>
          </p:cNvPr>
          <p:cNvGrpSpPr/>
          <p:nvPr/>
        </p:nvGrpSpPr>
        <p:grpSpPr>
          <a:xfrm>
            <a:off x="6481428" y="644093"/>
            <a:ext cx="5384350" cy="4620324"/>
            <a:chOff x="453571" y="100784"/>
            <a:chExt cx="8247745" cy="6729190"/>
          </a:xfrm>
        </p:grpSpPr>
        <p:pic>
          <p:nvPicPr>
            <p:cNvPr id="128" name="Bildobjekt 127">
              <a:extLst>
                <a:ext uri="{FF2B5EF4-FFF2-40B4-BE49-F238E27FC236}">
                  <a16:creationId xmlns:a16="http://schemas.microsoft.com/office/drawing/2014/main" id="{D3D49CB4-C9B3-4C67-9528-C1AF9B73A5B3}"/>
                </a:ext>
              </a:extLst>
            </p:cNvPr>
            <p:cNvPicPr>
              <a:picLocks noChangeAspect="1"/>
            </p:cNvPicPr>
            <p:nvPr/>
          </p:nvPicPr>
          <p:blipFill>
            <a:blip r:embed="rId117"/>
            <a:stretch>
              <a:fillRect/>
            </a:stretch>
          </p:blipFill>
          <p:spPr>
            <a:xfrm rot="5400000">
              <a:off x="1257152" y="-702797"/>
              <a:ext cx="6640583" cy="8247745"/>
            </a:xfrm>
            <a:prstGeom prst="rect">
              <a:avLst/>
            </a:prstGeom>
          </p:spPr>
        </p:pic>
        <mc:AlternateContent xmlns:mc="http://schemas.openxmlformats.org/markup-compatibility/2006" xmlns:p14="http://schemas.microsoft.com/office/powerpoint/2010/main">
          <mc:Choice Requires="p14">
            <p:contentPart p14:bwMode="auto" r:id="rId118">
              <p14:nvContentPartPr>
                <p14:cNvPr id="129" name="Pennanteckning 128">
                  <a:extLst>
                    <a:ext uri="{FF2B5EF4-FFF2-40B4-BE49-F238E27FC236}">
                      <a16:creationId xmlns:a16="http://schemas.microsoft.com/office/drawing/2014/main" id="{08BB2305-F583-400B-B4BE-211D12B18C1D}"/>
                    </a:ext>
                  </a:extLst>
                </p14:cNvPr>
                <p14:cNvContentPartPr/>
                <p14:nvPr/>
              </p14:nvContentPartPr>
              <p14:xfrm>
                <a:off x="5688023" y="5638014"/>
                <a:ext cx="2529720" cy="1191960"/>
              </p14:xfrm>
            </p:contentPart>
          </mc:Choice>
          <mc:Fallback xmlns="">
            <p:pic>
              <p:nvPicPr>
                <p:cNvPr id="129" name="Pennanteckning 128">
                  <a:extLst>
                    <a:ext uri="{FF2B5EF4-FFF2-40B4-BE49-F238E27FC236}">
                      <a16:creationId xmlns:a16="http://schemas.microsoft.com/office/drawing/2014/main" id="{08BB2305-F583-400B-B4BE-211D12B18C1D}"/>
                    </a:ext>
                  </a:extLst>
                </p:cNvPr>
                <p:cNvPicPr/>
                <p:nvPr/>
              </p:nvPicPr>
              <p:blipFill>
                <a:blip r:embed="rId119"/>
                <a:stretch>
                  <a:fillRect/>
                </a:stretch>
              </p:blipFill>
              <p:spPr>
                <a:xfrm>
                  <a:off x="5674239" y="5625434"/>
                  <a:ext cx="2556737" cy="1217644"/>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0" name="Pennanteckning 129">
                  <a:extLst>
                    <a:ext uri="{FF2B5EF4-FFF2-40B4-BE49-F238E27FC236}">
                      <a16:creationId xmlns:a16="http://schemas.microsoft.com/office/drawing/2014/main" id="{078B691D-E286-4087-AF57-33502BBD3D34}"/>
                    </a:ext>
                  </a:extLst>
                </p14:cNvPr>
                <p14:cNvContentPartPr/>
                <p14:nvPr/>
              </p14:nvContentPartPr>
              <p14:xfrm>
                <a:off x="5701343" y="5362974"/>
                <a:ext cx="77760" cy="183600"/>
              </p14:xfrm>
            </p:contentPart>
          </mc:Choice>
          <mc:Fallback xmlns="">
            <p:pic>
              <p:nvPicPr>
                <p:cNvPr id="130" name="Pennanteckning 129">
                  <a:extLst>
                    <a:ext uri="{FF2B5EF4-FFF2-40B4-BE49-F238E27FC236}">
                      <a16:creationId xmlns:a16="http://schemas.microsoft.com/office/drawing/2014/main" id="{078B691D-E286-4087-AF57-33502BBD3D34}"/>
                    </a:ext>
                  </a:extLst>
                </p:cNvPr>
                <p:cNvPicPr/>
                <p:nvPr/>
              </p:nvPicPr>
              <p:blipFill>
                <a:blip r:embed="rId121"/>
                <a:stretch>
                  <a:fillRect/>
                </a:stretch>
              </p:blipFill>
              <p:spPr>
                <a:xfrm>
                  <a:off x="5687556" y="5349860"/>
                  <a:ext cx="104783" cy="209304"/>
                </a:xfrm>
                <a:prstGeom prst="rect">
                  <a:avLst/>
                </a:prstGeom>
              </p:spPr>
            </p:pic>
          </mc:Fallback>
        </mc:AlternateContent>
        <p:grpSp>
          <p:nvGrpSpPr>
            <p:cNvPr id="131" name="Grupp 130">
              <a:extLst>
                <a:ext uri="{FF2B5EF4-FFF2-40B4-BE49-F238E27FC236}">
                  <a16:creationId xmlns:a16="http://schemas.microsoft.com/office/drawing/2014/main" id="{76C1DF18-F404-451D-A260-6DB666BE3013}"/>
                </a:ext>
              </a:extLst>
            </p:cNvPr>
            <p:cNvGrpSpPr/>
            <p:nvPr/>
          </p:nvGrpSpPr>
          <p:grpSpPr>
            <a:xfrm>
              <a:off x="4898183" y="5399334"/>
              <a:ext cx="2246760" cy="808920"/>
              <a:chOff x="4898183" y="5399334"/>
              <a:chExt cx="2246760" cy="808920"/>
            </a:xfrm>
          </p:grpSpPr>
          <mc:AlternateContent xmlns:mc="http://schemas.openxmlformats.org/markup-compatibility/2006" xmlns:p14="http://schemas.microsoft.com/office/powerpoint/2010/main">
            <mc:Choice Requires="p14">
              <p:contentPart p14:bwMode="auto" r:id="rId122">
                <p14:nvContentPartPr>
                  <p14:cNvPr id="132" name="Pennanteckning 131">
                    <a:extLst>
                      <a:ext uri="{FF2B5EF4-FFF2-40B4-BE49-F238E27FC236}">
                        <a16:creationId xmlns:a16="http://schemas.microsoft.com/office/drawing/2014/main" id="{EE5CB8A8-B3B9-43DF-9944-9CC6524427A4}"/>
                      </a:ext>
                    </a:extLst>
                  </p14:cNvPr>
                  <p14:cNvContentPartPr/>
                  <p14:nvPr/>
                </p14:nvContentPartPr>
                <p14:xfrm>
                  <a:off x="7039103" y="6181974"/>
                  <a:ext cx="105840" cy="26280"/>
                </p14:xfrm>
              </p:contentPart>
            </mc:Choice>
            <mc:Fallback xmlns="">
              <p:pic>
                <p:nvPicPr>
                  <p:cNvPr id="132" name="Pennanteckning 131">
                    <a:extLst>
                      <a:ext uri="{FF2B5EF4-FFF2-40B4-BE49-F238E27FC236}">
                        <a16:creationId xmlns:a16="http://schemas.microsoft.com/office/drawing/2014/main" id="{EE5CB8A8-B3B9-43DF-9944-9CC6524427A4}"/>
                      </a:ext>
                    </a:extLst>
                  </p:cNvPr>
                  <p:cNvPicPr/>
                  <p:nvPr/>
                </p:nvPicPr>
                <p:blipFill>
                  <a:blip r:embed="rId123"/>
                  <a:stretch>
                    <a:fillRect/>
                  </a:stretch>
                </p:blipFill>
                <p:spPr>
                  <a:xfrm>
                    <a:off x="7025322" y="6169360"/>
                    <a:ext cx="132851" cy="52034"/>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3" name="Pennanteckning 132">
                    <a:extLst>
                      <a:ext uri="{FF2B5EF4-FFF2-40B4-BE49-F238E27FC236}">
                        <a16:creationId xmlns:a16="http://schemas.microsoft.com/office/drawing/2014/main" id="{657A40C0-E8CF-4965-8759-EF337EB5BAEA}"/>
                      </a:ext>
                    </a:extLst>
                  </p14:cNvPr>
                  <p14:cNvContentPartPr/>
                  <p14:nvPr/>
                </p14:nvContentPartPr>
                <p14:xfrm>
                  <a:off x="6617903" y="6068574"/>
                  <a:ext cx="99360" cy="59400"/>
                </p14:xfrm>
              </p:contentPart>
            </mc:Choice>
            <mc:Fallback xmlns="">
              <p:pic>
                <p:nvPicPr>
                  <p:cNvPr id="133" name="Pennanteckning 132">
                    <a:extLst>
                      <a:ext uri="{FF2B5EF4-FFF2-40B4-BE49-F238E27FC236}">
                        <a16:creationId xmlns:a16="http://schemas.microsoft.com/office/drawing/2014/main" id="{657A40C0-E8CF-4965-8759-EF337EB5BAEA}"/>
                      </a:ext>
                    </a:extLst>
                  </p:cNvPr>
                  <p:cNvPicPr/>
                  <p:nvPr/>
                </p:nvPicPr>
                <p:blipFill>
                  <a:blip r:embed="rId125"/>
                  <a:stretch>
                    <a:fillRect/>
                  </a:stretch>
                </p:blipFill>
                <p:spPr>
                  <a:xfrm>
                    <a:off x="6604103" y="6055432"/>
                    <a:ext cx="126408" cy="85158"/>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4" name="Pennanteckning 133">
                    <a:extLst>
                      <a:ext uri="{FF2B5EF4-FFF2-40B4-BE49-F238E27FC236}">
                        <a16:creationId xmlns:a16="http://schemas.microsoft.com/office/drawing/2014/main" id="{4F9B1833-21E4-47ED-AFF1-852920F1FA29}"/>
                      </a:ext>
                    </a:extLst>
                  </p14:cNvPr>
                  <p14:cNvContentPartPr/>
                  <p14:nvPr/>
                </p14:nvContentPartPr>
                <p14:xfrm>
                  <a:off x="6223343" y="5908374"/>
                  <a:ext cx="185040" cy="49320"/>
                </p14:xfrm>
              </p:contentPart>
            </mc:Choice>
            <mc:Fallback xmlns="">
              <p:pic>
                <p:nvPicPr>
                  <p:cNvPr id="134" name="Pennanteckning 133">
                    <a:extLst>
                      <a:ext uri="{FF2B5EF4-FFF2-40B4-BE49-F238E27FC236}">
                        <a16:creationId xmlns:a16="http://schemas.microsoft.com/office/drawing/2014/main" id="{4F9B1833-21E4-47ED-AFF1-852920F1FA29}"/>
                      </a:ext>
                    </a:extLst>
                  </p:cNvPr>
                  <p:cNvPicPr/>
                  <p:nvPr/>
                </p:nvPicPr>
                <p:blipFill>
                  <a:blip r:embed="rId127"/>
                  <a:stretch>
                    <a:fillRect/>
                  </a:stretch>
                </p:blipFill>
                <p:spPr>
                  <a:xfrm>
                    <a:off x="6209575" y="5895782"/>
                    <a:ext cx="212025" cy="75029"/>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5" name="Pennanteckning 134">
                    <a:extLst>
                      <a:ext uri="{FF2B5EF4-FFF2-40B4-BE49-F238E27FC236}">
                        <a16:creationId xmlns:a16="http://schemas.microsoft.com/office/drawing/2014/main" id="{8A24D8EB-177B-49C9-9B1E-26BD31CCBB18}"/>
                      </a:ext>
                    </a:extLst>
                  </p14:cNvPr>
                  <p14:cNvContentPartPr/>
                  <p14:nvPr/>
                </p14:nvContentPartPr>
                <p14:xfrm>
                  <a:off x="5927423" y="5751774"/>
                  <a:ext cx="100800" cy="82440"/>
                </p14:xfrm>
              </p:contentPart>
            </mc:Choice>
            <mc:Fallback xmlns="">
              <p:pic>
                <p:nvPicPr>
                  <p:cNvPr id="135" name="Pennanteckning 134">
                    <a:extLst>
                      <a:ext uri="{FF2B5EF4-FFF2-40B4-BE49-F238E27FC236}">
                        <a16:creationId xmlns:a16="http://schemas.microsoft.com/office/drawing/2014/main" id="{8A24D8EB-177B-49C9-9B1E-26BD31CCBB18}"/>
                      </a:ext>
                    </a:extLst>
                  </p:cNvPr>
                  <p:cNvPicPr/>
                  <p:nvPr/>
                </p:nvPicPr>
                <p:blipFill>
                  <a:blip r:embed="rId129"/>
                  <a:stretch>
                    <a:fillRect/>
                  </a:stretch>
                </p:blipFill>
                <p:spPr>
                  <a:xfrm>
                    <a:off x="5913653" y="5738730"/>
                    <a:ext cx="127790" cy="10800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6" name="Pennanteckning 135">
                    <a:extLst>
                      <a:ext uri="{FF2B5EF4-FFF2-40B4-BE49-F238E27FC236}">
                        <a16:creationId xmlns:a16="http://schemas.microsoft.com/office/drawing/2014/main" id="{13ACB512-D4CC-4BB3-BD90-CA0434D58EF8}"/>
                      </a:ext>
                    </a:extLst>
                  </p14:cNvPr>
                  <p14:cNvContentPartPr/>
                  <p14:nvPr/>
                </p14:nvContentPartPr>
                <p14:xfrm>
                  <a:off x="5535743" y="5591574"/>
                  <a:ext cx="208800" cy="75240"/>
                </p14:xfrm>
              </p:contentPart>
            </mc:Choice>
            <mc:Fallback xmlns="">
              <p:pic>
                <p:nvPicPr>
                  <p:cNvPr id="136" name="Pennanteckning 135">
                    <a:extLst>
                      <a:ext uri="{FF2B5EF4-FFF2-40B4-BE49-F238E27FC236}">
                        <a16:creationId xmlns:a16="http://schemas.microsoft.com/office/drawing/2014/main" id="{13ACB512-D4CC-4BB3-BD90-CA0434D58EF8}"/>
                      </a:ext>
                    </a:extLst>
                  </p:cNvPr>
                  <p:cNvPicPr/>
                  <p:nvPr/>
                </p:nvPicPr>
                <p:blipFill>
                  <a:blip r:embed="rId131"/>
                  <a:stretch>
                    <a:fillRect/>
                  </a:stretch>
                </p:blipFill>
                <p:spPr>
                  <a:xfrm>
                    <a:off x="5521970" y="5579034"/>
                    <a:ext cx="235795" cy="100843"/>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7" name="Pennanteckning 136">
                    <a:extLst>
                      <a:ext uri="{FF2B5EF4-FFF2-40B4-BE49-F238E27FC236}">
                        <a16:creationId xmlns:a16="http://schemas.microsoft.com/office/drawing/2014/main" id="{7F8C2A01-40A3-44EC-8A2E-0342B25CA02E}"/>
                      </a:ext>
                    </a:extLst>
                  </p14:cNvPr>
                  <p14:cNvContentPartPr/>
                  <p14:nvPr/>
                </p14:nvContentPartPr>
                <p14:xfrm>
                  <a:off x="5390663" y="5516334"/>
                  <a:ext cx="257760" cy="171360"/>
                </p14:xfrm>
              </p:contentPart>
            </mc:Choice>
            <mc:Fallback xmlns="">
              <p:pic>
                <p:nvPicPr>
                  <p:cNvPr id="137" name="Pennanteckning 136">
                    <a:extLst>
                      <a:ext uri="{FF2B5EF4-FFF2-40B4-BE49-F238E27FC236}">
                        <a16:creationId xmlns:a16="http://schemas.microsoft.com/office/drawing/2014/main" id="{7F8C2A01-40A3-44EC-8A2E-0342B25CA02E}"/>
                      </a:ext>
                    </a:extLst>
                  </p:cNvPr>
                  <p:cNvPicPr/>
                  <p:nvPr/>
                </p:nvPicPr>
                <p:blipFill>
                  <a:blip r:embed="rId133"/>
                  <a:stretch>
                    <a:fillRect/>
                  </a:stretch>
                </p:blipFill>
                <p:spPr>
                  <a:xfrm>
                    <a:off x="5376894" y="5503233"/>
                    <a:ext cx="284748" cy="197038"/>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9" name="Pennanteckning 138">
                    <a:extLst>
                      <a:ext uri="{FF2B5EF4-FFF2-40B4-BE49-F238E27FC236}">
                        <a16:creationId xmlns:a16="http://schemas.microsoft.com/office/drawing/2014/main" id="{06C49C3B-6FE0-4176-BA44-309E7A3022EB}"/>
                      </a:ext>
                    </a:extLst>
                  </p14:cNvPr>
                  <p14:cNvContentPartPr/>
                  <p14:nvPr/>
                </p14:nvContentPartPr>
                <p14:xfrm>
                  <a:off x="4898183" y="5399334"/>
                  <a:ext cx="821160" cy="362880"/>
                </p14:xfrm>
              </p:contentPart>
            </mc:Choice>
            <mc:Fallback xmlns="">
              <p:pic>
                <p:nvPicPr>
                  <p:cNvPr id="139" name="Pennanteckning 138">
                    <a:extLst>
                      <a:ext uri="{FF2B5EF4-FFF2-40B4-BE49-F238E27FC236}">
                        <a16:creationId xmlns:a16="http://schemas.microsoft.com/office/drawing/2014/main" id="{06C49C3B-6FE0-4176-BA44-309E7A3022EB}"/>
                      </a:ext>
                    </a:extLst>
                  </p:cNvPr>
                  <p:cNvPicPr/>
                  <p:nvPr/>
                </p:nvPicPr>
                <p:blipFill>
                  <a:blip r:embed="rId135"/>
                  <a:stretch>
                    <a:fillRect/>
                  </a:stretch>
                </p:blipFill>
                <p:spPr>
                  <a:xfrm>
                    <a:off x="4884405" y="5386749"/>
                    <a:ext cx="848165" cy="38857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40" name="Pennanteckning 139">
                  <a:extLst>
                    <a:ext uri="{FF2B5EF4-FFF2-40B4-BE49-F238E27FC236}">
                      <a16:creationId xmlns:a16="http://schemas.microsoft.com/office/drawing/2014/main" id="{583FEC58-68D6-4152-8A12-9C9AF3A6940F}"/>
                    </a:ext>
                  </a:extLst>
                </p14:cNvPr>
                <p14:cNvContentPartPr/>
                <p14:nvPr/>
              </p14:nvContentPartPr>
              <p14:xfrm>
                <a:off x="4579583" y="5149134"/>
                <a:ext cx="54720" cy="6480"/>
              </p14:xfrm>
            </p:contentPart>
          </mc:Choice>
          <mc:Fallback xmlns="">
            <p:pic>
              <p:nvPicPr>
                <p:cNvPr id="140" name="Pennanteckning 139">
                  <a:extLst>
                    <a:ext uri="{FF2B5EF4-FFF2-40B4-BE49-F238E27FC236}">
                      <a16:creationId xmlns:a16="http://schemas.microsoft.com/office/drawing/2014/main" id="{583FEC58-68D6-4152-8A12-9C9AF3A6940F}"/>
                    </a:ext>
                  </a:extLst>
                </p:cNvPr>
                <p:cNvPicPr/>
                <p:nvPr/>
              </p:nvPicPr>
              <p:blipFill>
                <a:blip r:embed="rId137"/>
                <a:stretch>
                  <a:fillRect/>
                </a:stretch>
              </p:blipFill>
              <p:spPr>
                <a:xfrm>
                  <a:off x="4566450" y="5136672"/>
                  <a:ext cx="81533" cy="30905"/>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1" name="Pennanteckning 140">
                  <a:extLst>
                    <a:ext uri="{FF2B5EF4-FFF2-40B4-BE49-F238E27FC236}">
                      <a16:creationId xmlns:a16="http://schemas.microsoft.com/office/drawing/2014/main" id="{4966E7A8-0A46-4518-A179-74F98B4CA98F}"/>
                    </a:ext>
                  </a:extLst>
                </p14:cNvPr>
                <p14:cNvContentPartPr/>
                <p14:nvPr/>
              </p14:nvContentPartPr>
              <p14:xfrm>
                <a:off x="4450703" y="4996134"/>
                <a:ext cx="58320" cy="26640"/>
              </p14:xfrm>
            </p:contentPart>
          </mc:Choice>
          <mc:Fallback xmlns="">
            <p:pic>
              <p:nvPicPr>
                <p:cNvPr id="141" name="Pennanteckning 140">
                  <a:extLst>
                    <a:ext uri="{FF2B5EF4-FFF2-40B4-BE49-F238E27FC236}">
                      <a16:creationId xmlns:a16="http://schemas.microsoft.com/office/drawing/2014/main" id="{4966E7A8-0A46-4518-A179-74F98B4CA98F}"/>
                    </a:ext>
                  </a:extLst>
                </p:cNvPr>
                <p:cNvPicPr/>
                <p:nvPr/>
              </p:nvPicPr>
              <p:blipFill>
                <a:blip r:embed="rId139"/>
                <a:stretch>
                  <a:fillRect/>
                </a:stretch>
              </p:blipFill>
              <p:spPr>
                <a:xfrm>
                  <a:off x="4437498" y="4983075"/>
                  <a:ext cx="85279" cy="5223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2" name="Pennanteckning 141">
                  <a:extLst>
                    <a:ext uri="{FF2B5EF4-FFF2-40B4-BE49-F238E27FC236}">
                      <a16:creationId xmlns:a16="http://schemas.microsoft.com/office/drawing/2014/main" id="{4791B1C7-34B4-4051-85D5-920F5CEF528A}"/>
                    </a:ext>
                  </a:extLst>
                </p14:cNvPr>
                <p14:cNvContentPartPr/>
                <p14:nvPr/>
              </p14:nvContentPartPr>
              <p14:xfrm>
                <a:off x="4102223" y="4728654"/>
                <a:ext cx="209880" cy="148680"/>
              </p14:xfrm>
            </p:contentPart>
          </mc:Choice>
          <mc:Fallback xmlns="">
            <p:pic>
              <p:nvPicPr>
                <p:cNvPr id="142" name="Pennanteckning 141">
                  <a:extLst>
                    <a:ext uri="{FF2B5EF4-FFF2-40B4-BE49-F238E27FC236}">
                      <a16:creationId xmlns:a16="http://schemas.microsoft.com/office/drawing/2014/main" id="{4791B1C7-34B4-4051-85D5-920F5CEF528A}"/>
                    </a:ext>
                  </a:extLst>
                </p:cNvPr>
                <p:cNvPicPr/>
                <p:nvPr/>
              </p:nvPicPr>
              <p:blipFill>
                <a:blip r:embed="rId141"/>
                <a:stretch>
                  <a:fillRect/>
                </a:stretch>
              </p:blipFill>
              <p:spPr>
                <a:xfrm>
                  <a:off x="4089002" y="4715566"/>
                  <a:ext cx="236872" cy="174333"/>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3" name="Pennanteckning 142">
                  <a:extLst>
                    <a:ext uri="{FF2B5EF4-FFF2-40B4-BE49-F238E27FC236}">
                      <a16:creationId xmlns:a16="http://schemas.microsoft.com/office/drawing/2014/main" id="{983844A6-BB33-404C-9733-B967088FB329}"/>
                    </a:ext>
                  </a:extLst>
                </p14:cNvPr>
                <p14:cNvContentPartPr/>
                <p14:nvPr/>
              </p14:nvContentPartPr>
              <p14:xfrm>
                <a:off x="3864623" y="4583214"/>
                <a:ext cx="69840" cy="42480"/>
              </p14:xfrm>
            </p:contentPart>
          </mc:Choice>
          <mc:Fallback xmlns="">
            <p:pic>
              <p:nvPicPr>
                <p:cNvPr id="143" name="Pennanteckning 142">
                  <a:extLst>
                    <a:ext uri="{FF2B5EF4-FFF2-40B4-BE49-F238E27FC236}">
                      <a16:creationId xmlns:a16="http://schemas.microsoft.com/office/drawing/2014/main" id="{983844A6-BB33-404C-9733-B967088FB329}"/>
                    </a:ext>
                  </a:extLst>
                </p:cNvPr>
                <p:cNvPicPr/>
                <p:nvPr/>
              </p:nvPicPr>
              <p:blipFill>
                <a:blip r:embed="rId143"/>
                <a:stretch>
                  <a:fillRect/>
                </a:stretch>
              </p:blipFill>
              <p:spPr>
                <a:xfrm>
                  <a:off x="3850875" y="4570103"/>
                  <a:ext cx="96786" cy="68178"/>
                </a:xfrm>
                <a:prstGeom prst="rect">
                  <a:avLst/>
                </a:prstGeom>
              </p:spPr>
            </p:pic>
          </mc:Fallback>
        </mc:AlternateContent>
        <p:grpSp>
          <p:nvGrpSpPr>
            <p:cNvPr id="144" name="Grupp 143">
              <a:extLst>
                <a:ext uri="{FF2B5EF4-FFF2-40B4-BE49-F238E27FC236}">
                  <a16:creationId xmlns:a16="http://schemas.microsoft.com/office/drawing/2014/main" id="{2A42D8FC-EBC7-4813-994E-B734656C6530}"/>
                </a:ext>
              </a:extLst>
            </p:cNvPr>
            <p:cNvGrpSpPr/>
            <p:nvPr/>
          </p:nvGrpSpPr>
          <p:grpSpPr>
            <a:xfrm>
              <a:off x="3203303" y="3971214"/>
              <a:ext cx="610560" cy="456480"/>
              <a:chOff x="3203303" y="3971214"/>
              <a:chExt cx="610560" cy="456480"/>
            </a:xfrm>
          </p:grpSpPr>
          <mc:AlternateContent xmlns:mc="http://schemas.openxmlformats.org/markup-compatibility/2006" xmlns:p14="http://schemas.microsoft.com/office/powerpoint/2010/main">
            <mc:Choice Requires="p14">
              <p:contentPart p14:bwMode="auto" r:id="rId144">
                <p14:nvContentPartPr>
                  <p14:cNvPr id="145" name="Pennanteckning 144">
                    <a:extLst>
                      <a:ext uri="{FF2B5EF4-FFF2-40B4-BE49-F238E27FC236}">
                        <a16:creationId xmlns:a16="http://schemas.microsoft.com/office/drawing/2014/main" id="{D7D8AE15-D418-4F9C-907E-9C26843511C6}"/>
                      </a:ext>
                    </a:extLst>
                  </p14:cNvPr>
                  <p14:cNvContentPartPr/>
                  <p14:nvPr/>
                </p14:nvContentPartPr>
                <p14:xfrm>
                  <a:off x="3446663" y="4255614"/>
                  <a:ext cx="261720" cy="172080"/>
                </p14:xfrm>
              </p:contentPart>
            </mc:Choice>
            <mc:Fallback xmlns="">
              <p:pic>
                <p:nvPicPr>
                  <p:cNvPr id="145" name="Pennanteckning 144">
                    <a:extLst>
                      <a:ext uri="{FF2B5EF4-FFF2-40B4-BE49-F238E27FC236}">
                        <a16:creationId xmlns:a16="http://schemas.microsoft.com/office/drawing/2014/main" id="{D7D8AE15-D418-4F9C-907E-9C26843511C6}"/>
                      </a:ext>
                    </a:extLst>
                  </p:cNvPr>
                  <p:cNvPicPr/>
                  <p:nvPr/>
                </p:nvPicPr>
                <p:blipFill>
                  <a:blip r:embed="rId145"/>
                  <a:stretch>
                    <a:fillRect/>
                  </a:stretch>
                </p:blipFill>
                <p:spPr>
                  <a:xfrm>
                    <a:off x="3432888" y="4242538"/>
                    <a:ext cx="288718" cy="197709"/>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6" name="Pennanteckning 145">
                    <a:extLst>
                      <a:ext uri="{FF2B5EF4-FFF2-40B4-BE49-F238E27FC236}">
                        <a16:creationId xmlns:a16="http://schemas.microsoft.com/office/drawing/2014/main" id="{9DF49999-B15C-436B-90E1-E8076CF15697}"/>
                      </a:ext>
                    </a:extLst>
                  </p14:cNvPr>
                  <p14:cNvContentPartPr/>
                  <p14:nvPr/>
                </p14:nvContentPartPr>
                <p14:xfrm>
                  <a:off x="3293303" y="4113414"/>
                  <a:ext cx="41400" cy="53280"/>
                </p14:xfrm>
              </p:contentPart>
            </mc:Choice>
            <mc:Fallback xmlns="">
              <p:pic>
                <p:nvPicPr>
                  <p:cNvPr id="146" name="Pennanteckning 145">
                    <a:extLst>
                      <a:ext uri="{FF2B5EF4-FFF2-40B4-BE49-F238E27FC236}">
                        <a16:creationId xmlns:a16="http://schemas.microsoft.com/office/drawing/2014/main" id="{9DF49999-B15C-436B-90E1-E8076CF15697}"/>
                      </a:ext>
                    </a:extLst>
                  </p:cNvPr>
                  <p:cNvPicPr/>
                  <p:nvPr/>
                </p:nvPicPr>
                <p:blipFill>
                  <a:blip r:embed="rId147"/>
                  <a:stretch>
                    <a:fillRect/>
                  </a:stretch>
                </p:blipFill>
                <p:spPr>
                  <a:xfrm>
                    <a:off x="3279685" y="4100355"/>
                    <a:ext cx="68092" cy="78875"/>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7" name="Pennanteckning 146">
                    <a:extLst>
                      <a:ext uri="{FF2B5EF4-FFF2-40B4-BE49-F238E27FC236}">
                        <a16:creationId xmlns:a16="http://schemas.microsoft.com/office/drawing/2014/main" id="{FC3922F4-39F2-48C3-A1B9-F4FD3434B0FF}"/>
                      </a:ext>
                    </a:extLst>
                  </p14:cNvPr>
                  <p14:cNvContentPartPr/>
                  <p14:nvPr/>
                </p14:nvContentPartPr>
                <p14:xfrm>
                  <a:off x="3203303" y="3971214"/>
                  <a:ext cx="248760" cy="307440"/>
                </p14:xfrm>
              </p:contentPart>
            </mc:Choice>
            <mc:Fallback xmlns="">
              <p:pic>
                <p:nvPicPr>
                  <p:cNvPr id="147" name="Pennanteckning 146">
                    <a:extLst>
                      <a:ext uri="{FF2B5EF4-FFF2-40B4-BE49-F238E27FC236}">
                        <a16:creationId xmlns:a16="http://schemas.microsoft.com/office/drawing/2014/main" id="{FC3922F4-39F2-48C3-A1B9-F4FD3434B0FF}"/>
                      </a:ext>
                    </a:extLst>
                  </p:cNvPr>
                  <p:cNvPicPr/>
                  <p:nvPr/>
                </p:nvPicPr>
                <p:blipFill>
                  <a:blip r:embed="rId149"/>
                  <a:stretch>
                    <a:fillRect/>
                  </a:stretch>
                </p:blipFill>
                <p:spPr>
                  <a:xfrm>
                    <a:off x="3189514" y="3958644"/>
                    <a:ext cx="275787" cy="333104"/>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8" name="Pennanteckning 147">
                    <a:extLst>
                      <a:ext uri="{FF2B5EF4-FFF2-40B4-BE49-F238E27FC236}">
                        <a16:creationId xmlns:a16="http://schemas.microsoft.com/office/drawing/2014/main" id="{8440BE3C-093E-4570-85C2-872345580C41}"/>
                      </a:ext>
                    </a:extLst>
                  </p14:cNvPr>
                  <p14:cNvContentPartPr/>
                  <p14:nvPr/>
                </p14:nvContentPartPr>
                <p14:xfrm>
                  <a:off x="3652943" y="4189014"/>
                  <a:ext cx="160920" cy="193320"/>
                </p14:xfrm>
              </p:contentPart>
            </mc:Choice>
            <mc:Fallback xmlns="">
              <p:pic>
                <p:nvPicPr>
                  <p:cNvPr id="148" name="Pennanteckning 147">
                    <a:extLst>
                      <a:ext uri="{FF2B5EF4-FFF2-40B4-BE49-F238E27FC236}">
                        <a16:creationId xmlns:a16="http://schemas.microsoft.com/office/drawing/2014/main" id="{8440BE3C-093E-4570-85C2-872345580C41}"/>
                      </a:ext>
                    </a:extLst>
                  </p:cNvPr>
                  <p:cNvPicPr/>
                  <p:nvPr/>
                </p:nvPicPr>
                <p:blipFill>
                  <a:blip r:embed="rId151"/>
                  <a:stretch>
                    <a:fillRect/>
                  </a:stretch>
                </p:blipFill>
                <p:spPr>
                  <a:xfrm>
                    <a:off x="3639717" y="4175916"/>
                    <a:ext cx="187924" cy="21899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149" name="Pennanteckning 148">
                  <a:extLst>
                    <a:ext uri="{FF2B5EF4-FFF2-40B4-BE49-F238E27FC236}">
                      <a16:creationId xmlns:a16="http://schemas.microsoft.com/office/drawing/2014/main" id="{31F0D5F6-833D-499B-953D-438D794AB370}"/>
                    </a:ext>
                  </a:extLst>
                </p14:cNvPr>
                <p14:cNvContentPartPr/>
                <p14:nvPr/>
              </p14:nvContentPartPr>
              <p14:xfrm>
                <a:off x="3642503" y="3927294"/>
                <a:ext cx="2789640" cy="2855160"/>
              </p14:xfrm>
            </p:contentPart>
          </mc:Choice>
          <mc:Fallback xmlns="">
            <p:pic>
              <p:nvPicPr>
                <p:cNvPr id="149" name="Pennanteckning 148">
                  <a:extLst>
                    <a:ext uri="{FF2B5EF4-FFF2-40B4-BE49-F238E27FC236}">
                      <a16:creationId xmlns:a16="http://schemas.microsoft.com/office/drawing/2014/main" id="{31F0D5F6-833D-499B-953D-438D794AB370}"/>
                    </a:ext>
                  </a:extLst>
                </p:cNvPr>
                <p:cNvPicPr/>
                <p:nvPr/>
              </p:nvPicPr>
              <p:blipFill>
                <a:blip r:embed="rId153"/>
                <a:stretch>
                  <a:fillRect/>
                </a:stretch>
              </p:blipFill>
              <p:spPr>
                <a:xfrm>
                  <a:off x="3628717" y="3914712"/>
                  <a:ext cx="2816660" cy="288084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0" name="Pennanteckning 149">
                  <a:extLst>
                    <a:ext uri="{FF2B5EF4-FFF2-40B4-BE49-F238E27FC236}">
                      <a16:creationId xmlns:a16="http://schemas.microsoft.com/office/drawing/2014/main" id="{02F1B597-88EE-418D-A080-F6958743C31C}"/>
                    </a:ext>
                  </a:extLst>
                </p14:cNvPr>
                <p14:cNvContentPartPr/>
                <p14:nvPr/>
              </p14:nvContentPartPr>
              <p14:xfrm>
                <a:off x="6302183" y="4423014"/>
                <a:ext cx="33840" cy="50400"/>
              </p14:xfrm>
            </p:contentPart>
          </mc:Choice>
          <mc:Fallback xmlns="">
            <p:pic>
              <p:nvPicPr>
                <p:cNvPr id="150" name="Pennanteckning 149">
                  <a:extLst>
                    <a:ext uri="{FF2B5EF4-FFF2-40B4-BE49-F238E27FC236}">
                      <a16:creationId xmlns:a16="http://schemas.microsoft.com/office/drawing/2014/main" id="{02F1B597-88EE-418D-A080-F6958743C31C}"/>
                    </a:ext>
                  </a:extLst>
                </p:cNvPr>
                <p:cNvPicPr/>
                <p:nvPr/>
              </p:nvPicPr>
              <p:blipFill>
                <a:blip r:embed="rId155"/>
                <a:stretch>
                  <a:fillRect/>
                </a:stretch>
              </p:blipFill>
              <p:spPr>
                <a:xfrm>
                  <a:off x="6288314" y="4409889"/>
                  <a:ext cx="61023" cy="76125"/>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1" name="Pennanteckning 150">
                  <a:extLst>
                    <a:ext uri="{FF2B5EF4-FFF2-40B4-BE49-F238E27FC236}">
                      <a16:creationId xmlns:a16="http://schemas.microsoft.com/office/drawing/2014/main" id="{7034428D-F7B5-4E56-9080-A1BE435BA498}"/>
                    </a:ext>
                  </a:extLst>
                </p14:cNvPr>
                <p14:cNvContentPartPr/>
                <p14:nvPr/>
              </p14:nvContentPartPr>
              <p14:xfrm>
                <a:off x="6254303" y="4602654"/>
                <a:ext cx="10440" cy="5760"/>
              </p14:xfrm>
            </p:contentPart>
          </mc:Choice>
          <mc:Fallback xmlns="">
            <p:pic>
              <p:nvPicPr>
                <p:cNvPr id="151" name="Pennanteckning 150">
                  <a:extLst>
                    <a:ext uri="{FF2B5EF4-FFF2-40B4-BE49-F238E27FC236}">
                      <a16:creationId xmlns:a16="http://schemas.microsoft.com/office/drawing/2014/main" id="{7034428D-F7B5-4E56-9080-A1BE435BA498}"/>
                    </a:ext>
                  </a:extLst>
                </p:cNvPr>
                <p:cNvPicPr/>
                <p:nvPr/>
              </p:nvPicPr>
              <p:blipFill>
                <a:blip r:embed="rId157"/>
                <a:stretch>
                  <a:fillRect/>
                </a:stretch>
              </p:blipFill>
              <p:spPr>
                <a:xfrm>
                  <a:off x="6240566" y="4590654"/>
                  <a:ext cx="37364" cy="29280"/>
                </a:xfrm>
                <a:prstGeom prst="rect">
                  <a:avLst/>
                </a:prstGeom>
              </p:spPr>
            </p:pic>
          </mc:Fallback>
        </mc:AlternateContent>
        <p:grpSp>
          <p:nvGrpSpPr>
            <p:cNvPr id="152" name="Grupp 151">
              <a:extLst>
                <a:ext uri="{FF2B5EF4-FFF2-40B4-BE49-F238E27FC236}">
                  <a16:creationId xmlns:a16="http://schemas.microsoft.com/office/drawing/2014/main" id="{E661D5D7-1ECB-4EF7-BECB-1A835DAEB8A1}"/>
                </a:ext>
              </a:extLst>
            </p:cNvPr>
            <p:cNvGrpSpPr/>
            <p:nvPr/>
          </p:nvGrpSpPr>
          <p:grpSpPr>
            <a:xfrm>
              <a:off x="5859743" y="4744854"/>
              <a:ext cx="525600" cy="785880"/>
              <a:chOff x="5859743" y="4744854"/>
              <a:chExt cx="525600" cy="785880"/>
            </a:xfrm>
          </p:grpSpPr>
          <mc:AlternateContent xmlns:mc="http://schemas.openxmlformats.org/markup-compatibility/2006" xmlns:p14="http://schemas.microsoft.com/office/powerpoint/2010/main">
            <mc:Choice Requires="p14">
              <p:contentPart p14:bwMode="auto" r:id="rId158">
                <p14:nvContentPartPr>
                  <p14:cNvPr id="153" name="Pennanteckning 152">
                    <a:extLst>
                      <a:ext uri="{FF2B5EF4-FFF2-40B4-BE49-F238E27FC236}">
                        <a16:creationId xmlns:a16="http://schemas.microsoft.com/office/drawing/2014/main" id="{2AECA2E7-A12E-4143-86FD-4302CBBDDCD1}"/>
                      </a:ext>
                    </a:extLst>
                  </p14:cNvPr>
                  <p14:cNvContentPartPr/>
                  <p14:nvPr/>
                </p14:nvContentPartPr>
                <p14:xfrm>
                  <a:off x="6095903" y="4744854"/>
                  <a:ext cx="99360" cy="151560"/>
                </p14:xfrm>
              </p:contentPart>
            </mc:Choice>
            <mc:Fallback xmlns="">
              <p:pic>
                <p:nvPicPr>
                  <p:cNvPr id="153" name="Pennanteckning 152">
                    <a:extLst>
                      <a:ext uri="{FF2B5EF4-FFF2-40B4-BE49-F238E27FC236}">
                        <a16:creationId xmlns:a16="http://schemas.microsoft.com/office/drawing/2014/main" id="{2AECA2E7-A12E-4143-86FD-4302CBBDDCD1}"/>
                      </a:ext>
                    </a:extLst>
                  </p:cNvPr>
                  <p:cNvPicPr/>
                  <p:nvPr/>
                </p:nvPicPr>
                <p:blipFill>
                  <a:blip r:embed="rId159"/>
                  <a:stretch>
                    <a:fillRect/>
                  </a:stretch>
                </p:blipFill>
                <p:spPr>
                  <a:xfrm>
                    <a:off x="6082103" y="4731743"/>
                    <a:ext cx="126408" cy="17725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Pennanteckning 153">
                    <a:extLst>
                      <a:ext uri="{FF2B5EF4-FFF2-40B4-BE49-F238E27FC236}">
                        <a16:creationId xmlns:a16="http://schemas.microsoft.com/office/drawing/2014/main" id="{A7B17B94-BF43-4C56-A59A-F791DBE0A0FC}"/>
                      </a:ext>
                    </a:extLst>
                  </p14:cNvPr>
                  <p14:cNvContentPartPr/>
                  <p14:nvPr/>
                </p14:nvContentPartPr>
                <p14:xfrm>
                  <a:off x="6001583" y="4966614"/>
                  <a:ext cx="68040" cy="135360"/>
                </p14:xfrm>
              </p:contentPart>
            </mc:Choice>
            <mc:Fallback xmlns="">
              <p:pic>
                <p:nvPicPr>
                  <p:cNvPr id="154" name="Pennanteckning 153">
                    <a:extLst>
                      <a:ext uri="{FF2B5EF4-FFF2-40B4-BE49-F238E27FC236}">
                        <a16:creationId xmlns:a16="http://schemas.microsoft.com/office/drawing/2014/main" id="{A7B17B94-BF43-4C56-A59A-F791DBE0A0FC}"/>
                      </a:ext>
                    </a:extLst>
                  </p:cNvPr>
                  <p:cNvPicPr/>
                  <p:nvPr/>
                </p:nvPicPr>
                <p:blipFill>
                  <a:blip r:embed="rId161"/>
                  <a:stretch>
                    <a:fillRect/>
                  </a:stretch>
                </p:blipFill>
                <p:spPr>
                  <a:xfrm>
                    <a:off x="5987865" y="4953548"/>
                    <a:ext cx="94927" cy="160969"/>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5" name="Pennanteckning 154">
                    <a:extLst>
                      <a:ext uri="{FF2B5EF4-FFF2-40B4-BE49-F238E27FC236}">
                        <a16:creationId xmlns:a16="http://schemas.microsoft.com/office/drawing/2014/main" id="{235F8327-54D9-491C-8FDD-9F7E1236FE14}"/>
                      </a:ext>
                    </a:extLst>
                  </p14:cNvPr>
                  <p14:cNvContentPartPr/>
                  <p14:nvPr/>
                </p14:nvContentPartPr>
                <p14:xfrm>
                  <a:off x="5936783" y="5166054"/>
                  <a:ext cx="45360" cy="119160"/>
                </p14:xfrm>
              </p:contentPart>
            </mc:Choice>
            <mc:Fallback xmlns="">
              <p:pic>
                <p:nvPicPr>
                  <p:cNvPr id="155" name="Pennanteckning 154">
                    <a:extLst>
                      <a:ext uri="{FF2B5EF4-FFF2-40B4-BE49-F238E27FC236}">
                        <a16:creationId xmlns:a16="http://schemas.microsoft.com/office/drawing/2014/main" id="{235F8327-54D9-491C-8FDD-9F7E1236FE14}"/>
                      </a:ext>
                    </a:extLst>
                  </p:cNvPr>
                  <p:cNvPicPr/>
                  <p:nvPr/>
                </p:nvPicPr>
                <p:blipFill>
                  <a:blip r:embed="rId163"/>
                  <a:stretch>
                    <a:fillRect/>
                  </a:stretch>
                </p:blipFill>
                <p:spPr>
                  <a:xfrm>
                    <a:off x="5923667" y="5152988"/>
                    <a:ext cx="72139" cy="14476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6" name="Pennanteckning 155">
                    <a:extLst>
                      <a:ext uri="{FF2B5EF4-FFF2-40B4-BE49-F238E27FC236}">
                        <a16:creationId xmlns:a16="http://schemas.microsoft.com/office/drawing/2014/main" id="{660DB2E6-BA66-4482-A35B-DC9F3C1657FA}"/>
                      </a:ext>
                    </a:extLst>
                  </p14:cNvPr>
                  <p14:cNvContentPartPr/>
                  <p14:nvPr/>
                </p14:nvContentPartPr>
                <p14:xfrm>
                  <a:off x="5885663" y="5321574"/>
                  <a:ext cx="42120" cy="144360"/>
                </p14:xfrm>
              </p:contentPart>
            </mc:Choice>
            <mc:Fallback xmlns="">
              <p:pic>
                <p:nvPicPr>
                  <p:cNvPr id="156" name="Pennanteckning 155">
                    <a:extLst>
                      <a:ext uri="{FF2B5EF4-FFF2-40B4-BE49-F238E27FC236}">
                        <a16:creationId xmlns:a16="http://schemas.microsoft.com/office/drawing/2014/main" id="{660DB2E6-BA66-4482-A35B-DC9F3C1657FA}"/>
                      </a:ext>
                    </a:extLst>
                  </p:cNvPr>
                  <p:cNvPicPr/>
                  <p:nvPr/>
                </p:nvPicPr>
                <p:blipFill>
                  <a:blip r:embed="rId165"/>
                  <a:stretch>
                    <a:fillRect/>
                  </a:stretch>
                </p:blipFill>
                <p:spPr>
                  <a:xfrm>
                    <a:off x="5872535" y="5308498"/>
                    <a:ext cx="68924" cy="169989"/>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7" name="Pennanteckning 156">
                    <a:extLst>
                      <a:ext uri="{FF2B5EF4-FFF2-40B4-BE49-F238E27FC236}">
                        <a16:creationId xmlns:a16="http://schemas.microsoft.com/office/drawing/2014/main" id="{1CC8C637-DF17-4549-9082-F004E2742397}"/>
                      </a:ext>
                    </a:extLst>
                  </p14:cNvPr>
                  <p14:cNvContentPartPr/>
                  <p14:nvPr/>
                </p14:nvContentPartPr>
                <p14:xfrm>
                  <a:off x="5859743" y="5292054"/>
                  <a:ext cx="147240" cy="238680"/>
                </p14:xfrm>
              </p:contentPart>
            </mc:Choice>
            <mc:Fallback xmlns="">
              <p:pic>
                <p:nvPicPr>
                  <p:cNvPr id="157" name="Pennanteckning 156">
                    <a:extLst>
                      <a:ext uri="{FF2B5EF4-FFF2-40B4-BE49-F238E27FC236}">
                        <a16:creationId xmlns:a16="http://schemas.microsoft.com/office/drawing/2014/main" id="{1CC8C637-DF17-4549-9082-F004E2742397}"/>
                      </a:ext>
                    </a:extLst>
                  </p:cNvPr>
                  <p:cNvPicPr/>
                  <p:nvPr/>
                </p:nvPicPr>
                <p:blipFill>
                  <a:blip r:embed="rId167"/>
                  <a:stretch>
                    <a:fillRect/>
                  </a:stretch>
                </p:blipFill>
                <p:spPr>
                  <a:xfrm>
                    <a:off x="5845956" y="5279492"/>
                    <a:ext cx="174262" cy="264328"/>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8" name="Pennanteckning 157">
                    <a:extLst>
                      <a:ext uri="{FF2B5EF4-FFF2-40B4-BE49-F238E27FC236}">
                        <a16:creationId xmlns:a16="http://schemas.microsoft.com/office/drawing/2014/main" id="{2BBBDA01-552E-40D3-93A7-79DBAE1D3F6C}"/>
                      </a:ext>
                    </a:extLst>
                  </p14:cNvPr>
                  <p14:cNvContentPartPr/>
                  <p14:nvPr/>
                </p14:nvContentPartPr>
                <p14:xfrm>
                  <a:off x="6187343" y="4826934"/>
                  <a:ext cx="198000" cy="222120"/>
                </p14:xfrm>
              </p:contentPart>
            </mc:Choice>
            <mc:Fallback xmlns="">
              <p:pic>
                <p:nvPicPr>
                  <p:cNvPr id="158" name="Pennanteckning 157">
                    <a:extLst>
                      <a:ext uri="{FF2B5EF4-FFF2-40B4-BE49-F238E27FC236}">
                        <a16:creationId xmlns:a16="http://schemas.microsoft.com/office/drawing/2014/main" id="{2BBBDA01-552E-40D3-93A7-79DBAE1D3F6C}"/>
                      </a:ext>
                    </a:extLst>
                  </p:cNvPr>
                  <p:cNvPicPr/>
                  <p:nvPr/>
                </p:nvPicPr>
                <p:blipFill>
                  <a:blip r:embed="rId169"/>
                  <a:stretch>
                    <a:fillRect/>
                  </a:stretch>
                </p:blipFill>
                <p:spPr>
                  <a:xfrm>
                    <a:off x="6173593" y="4813837"/>
                    <a:ext cx="224950" cy="247790"/>
                  </a:xfrm>
                  <a:prstGeom prst="rect">
                    <a:avLst/>
                  </a:prstGeom>
                </p:spPr>
              </p:pic>
            </mc:Fallback>
          </mc:AlternateContent>
        </p:grpSp>
        <p:grpSp>
          <p:nvGrpSpPr>
            <p:cNvPr id="159" name="Grupp 158">
              <a:extLst>
                <a:ext uri="{FF2B5EF4-FFF2-40B4-BE49-F238E27FC236}">
                  <a16:creationId xmlns:a16="http://schemas.microsoft.com/office/drawing/2014/main" id="{34B18D67-974B-459F-861F-C76B8941E340}"/>
                </a:ext>
              </a:extLst>
            </p:cNvPr>
            <p:cNvGrpSpPr/>
            <p:nvPr/>
          </p:nvGrpSpPr>
          <p:grpSpPr>
            <a:xfrm>
              <a:off x="5934263" y="3564414"/>
              <a:ext cx="777600" cy="169200"/>
              <a:chOff x="5934263" y="3564414"/>
              <a:chExt cx="777600" cy="169200"/>
            </a:xfrm>
          </p:grpSpPr>
          <mc:AlternateContent xmlns:mc="http://schemas.openxmlformats.org/markup-compatibility/2006" xmlns:p14="http://schemas.microsoft.com/office/powerpoint/2010/main">
            <mc:Choice Requires="p14">
              <p:contentPart p14:bwMode="auto" r:id="rId170">
                <p14:nvContentPartPr>
                  <p14:cNvPr id="160" name="Pennanteckning 159">
                    <a:extLst>
                      <a:ext uri="{FF2B5EF4-FFF2-40B4-BE49-F238E27FC236}">
                        <a16:creationId xmlns:a16="http://schemas.microsoft.com/office/drawing/2014/main" id="{F0D4C210-C9EF-4809-9AB7-87563AC3E05C}"/>
                      </a:ext>
                    </a:extLst>
                  </p14:cNvPr>
                  <p14:cNvContentPartPr/>
                  <p14:nvPr/>
                </p14:nvContentPartPr>
                <p14:xfrm>
                  <a:off x="5934263" y="3605814"/>
                  <a:ext cx="112680" cy="123120"/>
                </p14:xfrm>
              </p:contentPart>
            </mc:Choice>
            <mc:Fallback xmlns="">
              <p:pic>
                <p:nvPicPr>
                  <p:cNvPr id="160" name="Pennanteckning 159">
                    <a:extLst>
                      <a:ext uri="{FF2B5EF4-FFF2-40B4-BE49-F238E27FC236}">
                        <a16:creationId xmlns:a16="http://schemas.microsoft.com/office/drawing/2014/main" id="{F0D4C210-C9EF-4809-9AB7-87563AC3E05C}"/>
                      </a:ext>
                    </a:extLst>
                  </p:cNvPr>
                  <p:cNvPicPr/>
                  <p:nvPr/>
                </p:nvPicPr>
                <p:blipFill>
                  <a:blip r:embed="rId171"/>
                  <a:stretch>
                    <a:fillRect/>
                  </a:stretch>
                </p:blipFill>
                <p:spPr>
                  <a:xfrm>
                    <a:off x="5920522" y="3593240"/>
                    <a:ext cx="139613" cy="148792"/>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1" name="Pennanteckning 160">
                    <a:extLst>
                      <a:ext uri="{FF2B5EF4-FFF2-40B4-BE49-F238E27FC236}">
                        <a16:creationId xmlns:a16="http://schemas.microsoft.com/office/drawing/2014/main" id="{B17B630F-1E31-4CD3-9BD9-A0E3385D446A}"/>
                      </a:ext>
                    </a:extLst>
                  </p14:cNvPr>
                  <p14:cNvContentPartPr/>
                  <p14:nvPr/>
                </p14:nvContentPartPr>
                <p14:xfrm>
                  <a:off x="6189863" y="3567294"/>
                  <a:ext cx="141120" cy="153000"/>
                </p14:xfrm>
              </p:contentPart>
            </mc:Choice>
            <mc:Fallback xmlns="">
              <p:pic>
                <p:nvPicPr>
                  <p:cNvPr id="161" name="Pennanteckning 160">
                    <a:extLst>
                      <a:ext uri="{FF2B5EF4-FFF2-40B4-BE49-F238E27FC236}">
                        <a16:creationId xmlns:a16="http://schemas.microsoft.com/office/drawing/2014/main" id="{B17B630F-1E31-4CD3-9BD9-A0E3385D446A}"/>
                      </a:ext>
                    </a:extLst>
                  </p:cNvPr>
                  <p:cNvPicPr/>
                  <p:nvPr/>
                </p:nvPicPr>
                <p:blipFill>
                  <a:blip r:embed="rId173"/>
                  <a:stretch>
                    <a:fillRect/>
                  </a:stretch>
                </p:blipFill>
                <p:spPr>
                  <a:xfrm>
                    <a:off x="6176082" y="3554719"/>
                    <a:ext cx="168131" cy="178675"/>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2" name="Pennanteckning 161">
                    <a:extLst>
                      <a:ext uri="{FF2B5EF4-FFF2-40B4-BE49-F238E27FC236}">
                        <a16:creationId xmlns:a16="http://schemas.microsoft.com/office/drawing/2014/main" id="{1BAD0D76-7157-47FD-9ABE-39C4DEAF057F}"/>
                      </a:ext>
                    </a:extLst>
                  </p14:cNvPr>
                  <p14:cNvContentPartPr/>
                  <p14:nvPr/>
                </p14:nvContentPartPr>
                <p14:xfrm>
                  <a:off x="6541583" y="3564414"/>
                  <a:ext cx="170280" cy="169200"/>
                </p14:xfrm>
              </p:contentPart>
            </mc:Choice>
            <mc:Fallback xmlns="">
              <p:pic>
                <p:nvPicPr>
                  <p:cNvPr id="162" name="Pennanteckning 161">
                    <a:extLst>
                      <a:ext uri="{FF2B5EF4-FFF2-40B4-BE49-F238E27FC236}">
                        <a16:creationId xmlns:a16="http://schemas.microsoft.com/office/drawing/2014/main" id="{1BAD0D76-7157-47FD-9ABE-39C4DEAF057F}"/>
                      </a:ext>
                    </a:extLst>
                  </p:cNvPr>
                  <p:cNvPicPr/>
                  <p:nvPr/>
                </p:nvPicPr>
                <p:blipFill>
                  <a:blip r:embed="rId175"/>
                  <a:stretch>
                    <a:fillRect/>
                  </a:stretch>
                </p:blipFill>
                <p:spPr>
                  <a:xfrm>
                    <a:off x="6527806" y="3551318"/>
                    <a:ext cx="197282" cy="19486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63" name="Pennanteckning 162">
                  <a:extLst>
                    <a:ext uri="{FF2B5EF4-FFF2-40B4-BE49-F238E27FC236}">
                      <a16:creationId xmlns:a16="http://schemas.microsoft.com/office/drawing/2014/main" id="{6B40775F-B56A-4B7A-A370-E0F5FFD1E549}"/>
                    </a:ext>
                  </a:extLst>
                </p14:cNvPr>
                <p14:cNvContentPartPr/>
                <p14:nvPr/>
              </p14:nvContentPartPr>
              <p14:xfrm>
                <a:off x="1013063" y="2679174"/>
                <a:ext cx="2906280" cy="4061520"/>
              </p14:xfrm>
            </p:contentPart>
          </mc:Choice>
          <mc:Fallback xmlns="">
            <p:pic>
              <p:nvPicPr>
                <p:cNvPr id="163" name="Pennanteckning 162">
                  <a:extLst>
                    <a:ext uri="{FF2B5EF4-FFF2-40B4-BE49-F238E27FC236}">
                      <a16:creationId xmlns:a16="http://schemas.microsoft.com/office/drawing/2014/main" id="{6B40775F-B56A-4B7A-A370-E0F5FFD1E549}"/>
                    </a:ext>
                  </a:extLst>
                </p:cNvPr>
                <p:cNvPicPr/>
                <p:nvPr/>
              </p:nvPicPr>
              <p:blipFill>
                <a:blip r:embed="rId177"/>
                <a:stretch>
                  <a:fillRect/>
                </a:stretch>
              </p:blipFill>
              <p:spPr>
                <a:xfrm>
                  <a:off x="999828" y="2666066"/>
                  <a:ext cx="2933302" cy="4087213"/>
                </a:xfrm>
                <a:prstGeom prst="rect">
                  <a:avLst/>
                </a:prstGeom>
              </p:spPr>
            </p:pic>
          </mc:Fallback>
        </mc:AlternateContent>
        <p:grpSp>
          <p:nvGrpSpPr>
            <p:cNvPr id="164" name="Grupp 163">
              <a:extLst>
                <a:ext uri="{FF2B5EF4-FFF2-40B4-BE49-F238E27FC236}">
                  <a16:creationId xmlns:a16="http://schemas.microsoft.com/office/drawing/2014/main" id="{8317B771-7314-4542-903F-2E4BD9EC33FB}"/>
                </a:ext>
              </a:extLst>
            </p:cNvPr>
            <p:cNvGrpSpPr/>
            <p:nvPr/>
          </p:nvGrpSpPr>
          <p:grpSpPr>
            <a:xfrm>
              <a:off x="3749783" y="1786014"/>
              <a:ext cx="679680" cy="682200"/>
              <a:chOff x="3749783" y="1786014"/>
              <a:chExt cx="679680" cy="682200"/>
            </a:xfrm>
          </p:grpSpPr>
          <mc:AlternateContent xmlns:mc="http://schemas.openxmlformats.org/markup-compatibility/2006" xmlns:p14="http://schemas.microsoft.com/office/powerpoint/2010/main">
            <mc:Choice Requires="p14">
              <p:contentPart p14:bwMode="auto" r:id="rId178">
                <p14:nvContentPartPr>
                  <p14:cNvPr id="165" name="Pennanteckning 164">
                    <a:extLst>
                      <a:ext uri="{FF2B5EF4-FFF2-40B4-BE49-F238E27FC236}">
                        <a16:creationId xmlns:a16="http://schemas.microsoft.com/office/drawing/2014/main" id="{E9849007-CD38-4FA8-8384-C3902813CF0F}"/>
                      </a:ext>
                    </a:extLst>
                  </p14:cNvPr>
                  <p14:cNvContentPartPr/>
                  <p14:nvPr/>
                </p14:nvContentPartPr>
                <p14:xfrm>
                  <a:off x="3841223" y="2039454"/>
                  <a:ext cx="152640" cy="428760"/>
                </p14:xfrm>
              </p:contentPart>
            </mc:Choice>
            <mc:Fallback xmlns="">
              <p:pic>
                <p:nvPicPr>
                  <p:cNvPr id="165" name="Pennanteckning 164">
                    <a:extLst>
                      <a:ext uri="{FF2B5EF4-FFF2-40B4-BE49-F238E27FC236}">
                        <a16:creationId xmlns:a16="http://schemas.microsoft.com/office/drawing/2014/main" id="{E9849007-CD38-4FA8-8384-C3902813CF0F}"/>
                      </a:ext>
                    </a:extLst>
                  </p:cNvPr>
                  <p:cNvPicPr/>
                  <p:nvPr/>
                </p:nvPicPr>
                <p:blipFill>
                  <a:blip r:embed="rId179"/>
                  <a:stretch>
                    <a:fillRect/>
                  </a:stretch>
                </p:blipFill>
                <p:spPr>
                  <a:xfrm>
                    <a:off x="3827447" y="2026350"/>
                    <a:ext cx="179641" cy="454444"/>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 name="Pennanteckning 165">
                    <a:extLst>
                      <a:ext uri="{FF2B5EF4-FFF2-40B4-BE49-F238E27FC236}">
                        <a16:creationId xmlns:a16="http://schemas.microsoft.com/office/drawing/2014/main" id="{6B817BA5-E4EB-4BDA-8CB4-48D7F3F029B8}"/>
                      </a:ext>
                    </a:extLst>
                  </p14:cNvPr>
                  <p14:cNvContentPartPr/>
                  <p14:nvPr/>
                </p14:nvContentPartPr>
                <p14:xfrm>
                  <a:off x="4090703" y="2028654"/>
                  <a:ext cx="154440" cy="439560"/>
                </p14:xfrm>
              </p:contentPart>
            </mc:Choice>
            <mc:Fallback xmlns="">
              <p:pic>
                <p:nvPicPr>
                  <p:cNvPr id="166" name="Pennanteckning 165">
                    <a:extLst>
                      <a:ext uri="{FF2B5EF4-FFF2-40B4-BE49-F238E27FC236}">
                        <a16:creationId xmlns:a16="http://schemas.microsoft.com/office/drawing/2014/main" id="{6B817BA5-E4EB-4BDA-8CB4-48D7F3F029B8}"/>
                      </a:ext>
                    </a:extLst>
                  </p:cNvPr>
                  <p:cNvPicPr/>
                  <p:nvPr/>
                </p:nvPicPr>
                <p:blipFill>
                  <a:blip r:embed="rId181"/>
                  <a:stretch>
                    <a:fillRect/>
                  </a:stretch>
                </p:blipFill>
                <p:spPr>
                  <a:xfrm>
                    <a:off x="4076914" y="2016065"/>
                    <a:ext cx="181467" cy="465262"/>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7" name="Pennanteckning 166">
                    <a:extLst>
                      <a:ext uri="{FF2B5EF4-FFF2-40B4-BE49-F238E27FC236}">
                        <a16:creationId xmlns:a16="http://schemas.microsoft.com/office/drawing/2014/main" id="{07498128-A831-476E-A62E-DCECD8EAD4A6}"/>
                      </a:ext>
                    </a:extLst>
                  </p14:cNvPr>
                  <p14:cNvContentPartPr/>
                  <p14:nvPr/>
                </p14:nvContentPartPr>
                <p14:xfrm>
                  <a:off x="3749783" y="1786014"/>
                  <a:ext cx="679680" cy="428400"/>
                </p14:xfrm>
              </p:contentPart>
            </mc:Choice>
            <mc:Fallback xmlns="">
              <p:pic>
                <p:nvPicPr>
                  <p:cNvPr id="167" name="Pennanteckning 166">
                    <a:extLst>
                      <a:ext uri="{FF2B5EF4-FFF2-40B4-BE49-F238E27FC236}">
                        <a16:creationId xmlns:a16="http://schemas.microsoft.com/office/drawing/2014/main" id="{07498128-A831-476E-A62E-DCECD8EAD4A6}"/>
                      </a:ext>
                    </a:extLst>
                  </p:cNvPr>
                  <p:cNvPicPr/>
                  <p:nvPr/>
                </p:nvPicPr>
                <p:blipFill>
                  <a:blip r:embed="rId183"/>
                  <a:stretch>
                    <a:fillRect/>
                  </a:stretch>
                </p:blipFill>
                <p:spPr>
                  <a:xfrm>
                    <a:off x="3736553" y="1772905"/>
                    <a:ext cx="706691" cy="454094"/>
                  </a:xfrm>
                  <a:prstGeom prst="rect">
                    <a:avLst/>
                  </a:prstGeom>
                </p:spPr>
              </p:pic>
            </mc:Fallback>
          </mc:AlternateContent>
        </p:grpSp>
        <p:grpSp>
          <p:nvGrpSpPr>
            <p:cNvPr id="168" name="Grupp 167">
              <a:extLst>
                <a:ext uri="{FF2B5EF4-FFF2-40B4-BE49-F238E27FC236}">
                  <a16:creationId xmlns:a16="http://schemas.microsoft.com/office/drawing/2014/main" id="{0A95E31C-3076-49B6-BBAC-96B93CE97BA9}"/>
                </a:ext>
              </a:extLst>
            </p:cNvPr>
            <p:cNvGrpSpPr/>
            <p:nvPr/>
          </p:nvGrpSpPr>
          <p:grpSpPr>
            <a:xfrm>
              <a:off x="3797303" y="6345414"/>
              <a:ext cx="227160" cy="325440"/>
              <a:chOff x="3797303" y="6345414"/>
              <a:chExt cx="227160" cy="325440"/>
            </a:xfrm>
          </p:grpSpPr>
          <mc:AlternateContent xmlns:mc="http://schemas.openxmlformats.org/markup-compatibility/2006" xmlns:p14="http://schemas.microsoft.com/office/powerpoint/2010/main">
            <mc:Choice Requires="p14">
              <p:contentPart p14:bwMode="auto" r:id="rId184">
                <p14:nvContentPartPr>
                  <p14:cNvPr id="169" name="Pennanteckning 168">
                    <a:extLst>
                      <a:ext uri="{FF2B5EF4-FFF2-40B4-BE49-F238E27FC236}">
                        <a16:creationId xmlns:a16="http://schemas.microsoft.com/office/drawing/2014/main" id="{117267A7-9D67-4382-98A4-EE8D708C5044}"/>
                      </a:ext>
                    </a:extLst>
                  </p14:cNvPr>
                  <p14:cNvContentPartPr/>
                  <p14:nvPr/>
                </p14:nvContentPartPr>
                <p14:xfrm>
                  <a:off x="3876863" y="6415254"/>
                  <a:ext cx="52920" cy="161640"/>
                </p14:xfrm>
              </p:contentPart>
            </mc:Choice>
            <mc:Fallback xmlns="">
              <p:pic>
                <p:nvPicPr>
                  <p:cNvPr id="169" name="Pennanteckning 168">
                    <a:extLst>
                      <a:ext uri="{FF2B5EF4-FFF2-40B4-BE49-F238E27FC236}">
                        <a16:creationId xmlns:a16="http://schemas.microsoft.com/office/drawing/2014/main" id="{117267A7-9D67-4382-98A4-EE8D708C5044}"/>
                      </a:ext>
                    </a:extLst>
                  </p:cNvPr>
                  <p:cNvPicPr/>
                  <p:nvPr/>
                </p:nvPicPr>
                <p:blipFill>
                  <a:blip r:embed="rId185"/>
                  <a:stretch>
                    <a:fillRect/>
                  </a:stretch>
                </p:blipFill>
                <p:spPr>
                  <a:xfrm>
                    <a:off x="3863082" y="6402176"/>
                    <a:ext cx="79931" cy="18727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0" name="Pennanteckning 169">
                    <a:extLst>
                      <a:ext uri="{FF2B5EF4-FFF2-40B4-BE49-F238E27FC236}">
                        <a16:creationId xmlns:a16="http://schemas.microsoft.com/office/drawing/2014/main" id="{0E980927-5736-450B-BB78-D18AD8A3F236}"/>
                      </a:ext>
                    </a:extLst>
                  </p14:cNvPr>
                  <p14:cNvContentPartPr/>
                  <p14:nvPr/>
                </p14:nvContentPartPr>
                <p14:xfrm>
                  <a:off x="3797303" y="6345414"/>
                  <a:ext cx="227160" cy="325440"/>
                </p14:xfrm>
              </p:contentPart>
            </mc:Choice>
            <mc:Fallback xmlns="">
              <p:pic>
                <p:nvPicPr>
                  <p:cNvPr id="170" name="Pennanteckning 169">
                    <a:extLst>
                      <a:ext uri="{FF2B5EF4-FFF2-40B4-BE49-F238E27FC236}">
                        <a16:creationId xmlns:a16="http://schemas.microsoft.com/office/drawing/2014/main" id="{0E980927-5736-450B-BB78-D18AD8A3F236}"/>
                      </a:ext>
                    </a:extLst>
                  </p:cNvPr>
                  <p:cNvPicPr/>
                  <p:nvPr/>
                </p:nvPicPr>
                <p:blipFill>
                  <a:blip r:embed="rId187"/>
                  <a:stretch>
                    <a:fillRect/>
                  </a:stretch>
                </p:blipFill>
                <p:spPr>
                  <a:xfrm>
                    <a:off x="3783519" y="6332313"/>
                    <a:ext cx="254177" cy="351119"/>
                  </a:xfrm>
                  <a:prstGeom prst="rect">
                    <a:avLst/>
                  </a:prstGeom>
                </p:spPr>
              </p:pic>
            </mc:Fallback>
          </mc:AlternateContent>
        </p:grpSp>
        <p:grpSp>
          <p:nvGrpSpPr>
            <p:cNvPr id="171" name="Grupp 170">
              <a:extLst>
                <a:ext uri="{FF2B5EF4-FFF2-40B4-BE49-F238E27FC236}">
                  <a16:creationId xmlns:a16="http://schemas.microsoft.com/office/drawing/2014/main" id="{8FBCFD29-DC80-46A8-B8F7-6CD05061E6B8}"/>
                </a:ext>
              </a:extLst>
            </p:cNvPr>
            <p:cNvGrpSpPr/>
            <p:nvPr/>
          </p:nvGrpSpPr>
          <p:grpSpPr>
            <a:xfrm>
              <a:off x="7304423" y="5955534"/>
              <a:ext cx="395640" cy="414360"/>
              <a:chOff x="7304423" y="5955534"/>
              <a:chExt cx="395640" cy="414360"/>
            </a:xfrm>
          </p:grpSpPr>
          <mc:AlternateContent xmlns:mc="http://schemas.openxmlformats.org/markup-compatibility/2006" xmlns:p14="http://schemas.microsoft.com/office/powerpoint/2010/main">
            <mc:Choice Requires="p14">
              <p:contentPart p14:bwMode="auto" r:id="rId188">
                <p14:nvContentPartPr>
                  <p14:cNvPr id="172" name="Pennanteckning 171">
                    <a:extLst>
                      <a:ext uri="{FF2B5EF4-FFF2-40B4-BE49-F238E27FC236}">
                        <a16:creationId xmlns:a16="http://schemas.microsoft.com/office/drawing/2014/main" id="{90727DA9-6BA6-430E-877E-37EECF74EEB0}"/>
                      </a:ext>
                    </a:extLst>
                  </p14:cNvPr>
                  <p14:cNvContentPartPr/>
                  <p14:nvPr/>
                </p14:nvContentPartPr>
                <p14:xfrm>
                  <a:off x="7385063" y="6053094"/>
                  <a:ext cx="181080" cy="221400"/>
                </p14:xfrm>
              </p:contentPart>
            </mc:Choice>
            <mc:Fallback xmlns="">
              <p:pic>
                <p:nvPicPr>
                  <p:cNvPr id="172" name="Pennanteckning 171">
                    <a:extLst>
                      <a:ext uri="{FF2B5EF4-FFF2-40B4-BE49-F238E27FC236}">
                        <a16:creationId xmlns:a16="http://schemas.microsoft.com/office/drawing/2014/main" id="{90727DA9-6BA6-430E-877E-37EECF74EEB0}"/>
                      </a:ext>
                    </a:extLst>
                  </p:cNvPr>
                  <p:cNvPicPr/>
                  <p:nvPr/>
                </p:nvPicPr>
                <p:blipFill>
                  <a:blip r:embed="rId189"/>
                  <a:stretch>
                    <a:fillRect/>
                  </a:stretch>
                </p:blipFill>
                <p:spPr>
                  <a:xfrm>
                    <a:off x="7371303" y="6040009"/>
                    <a:ext cx="208049" cy="24704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3" name="Pennanteckning 172">
                    <a:extLst>
                      <a:ext uri="{FF2B5EF4-FFF2-40B4-BE49-F238E27FC236}">
                        <a16:creationId xmlns:a16="http://schemas.microsoft.com/office/drawing/2014/main" id="{17C1387C-8913-4450-AE9D-AA4DABBAAE31}"/>
                      </a:ext>
                    </a:extLst>
                  </p14:cNvPr>
                  <p14:cNvContentPartPr/>
                  <p14:nvPr/>
                </p14:nvContentPartPr>
                <p14:xfrm>
                  <a:off x="7304423" y="5955534"/>
                  <a:ext cx="395640" cy="414360"/>
                </p14:xfrm>
              </p:contentPart>
            </mc:Choice>
            <mc:Fallback xmlns="">
              <p:pic>
                <p:nvPicPr>
                  <p:cNvPr id="173" name="Pennanteckning 172">
                    <a:extLst>
                      <a:ext uri="{FF2B5EF4-FFF2-40B4-BE49-F238E27FC236}">
                        <a16:creationId xmlns:a16="http://schemas.microsoft.com/office/drawing/2014/main" id="{17C1387C-8913-4450-AE9D-AA4DABBAAE31}"/>
                      </a:ext>
                    </a:extLst>
                  </p:cNvPr>
                  <p:cNvPicPr/>
                  <p:nvPr/>
                </p:nvPicPr>
                <p:blipFill>
                  <a:blip r:embed="rId191"/>
                  <a:stretch>
                    <a:fillRect/>
                  </a:stretch>
                </p:blipFill>
                <p:spPr>
                  <a:xfrm>
                    <a:off x="7291198" y="5942946"/>
                    <a:ext cx="422641" cy="440061"/>
                  </a:xfrm>
                  <a:prstGeom prst="rect">
                    <a:avLst/>
                  </a:prstGeom>
                </p:spPr>
              </p:pic>
            </mc:Fallback>
          </mc:AlternateContent>
        </p:grpSp>
        <p:grpSp>
          <p:nvGrpSpPr>
            <p:cNvPr id="174" name="Grupp 173">
              <a:extLst>
                <a:ext uri="{FF2B5EF4-FFF2-40B4-BE49-F238E27FC236}">
                  <a16:creationId xmlns:a16="http://schemas.microsoft.com/office/drawing/2014/main" id="{5169E23B-D5DD-44A5-8CB0-50601D29830A}"/>
                </a:ext>
              </a:extLst>
            </p:cNvPr>
            <p:cNvGrpSpPr/>
            <p:nvPr/>
          </p:nvGrpSpPr>
          <p:grpSpPr>
            <a:xfrm>
              <a:off x="1148063" y="6174414"/>
              <a:ext cx="305640" cy="365400"/>
              <a:chOff x="1148063" y="6174414"/>
              <a:chExt cx="305640" cy="365400"/>
            </a:xfrm>
          </p:grpSpPr>
          <mc:AlternateContent xmlns:mc="http://schemas.openxmlformats.org/markup-compatibility/2006" xmlns:p14="http://schemas.microsoft.com/office/powerpoint/2010/main">
            <mc:Choice Requires="p14">
              <p:contentPart p14:bwMode="auto" r:id="rId192">
                <p14:nvContentPartPr>
                  <p14:cNvPr id="175" name="Pennanteckning 174">
                    <a:extLst>
                      <a:ext uri="{FF2B5EF4-FFF2-40B4-BE49-F238E27FC236}">
                        <a16:creationId xmlns:a16="http://schemas.microsoft.com/office/drawing/2014/main" id="{62ACFBC1-BD00-4781-9515-29DF84E5DD61}"/>
                      </a:ext>
                    </a:extLst>
                  </p14:cNvPr>
                  <p14:cNvContentPartPr/>
                  <p14:nvPr/>
                </p14:nvContentPartPr>
                <p14:xfrm>
                  <a:off x="1251743" y="6231654"/>
                  <a:ext cx="144360" cy="209160"/>
                </p14:xfrm>
              </p:contentPart>
            </mc:Choice>
            <mc:Fallback xmlns="">
              <p:pic>
                <p:nvPicPr>
                  <p:cNvPr id="175" name="Pennanteckning 174">
                    <a:extLst>
                      <a:ext uri="{FF2B5EF4-FFF2-40B4-BE49-F238E27FC236}">
                        <a16:creationId xmlns:a16="http://schemas.microsoft.com/office/drawing/2014/main" id="{62ACFBC1-BD00-4781-9515-29DF84E5DD61}"/>
                      </a:ext>
                    </a:extLst>
                  </p:cNvPr>
                  <p:cNvPicPr/>
                  <p:nvPr/>
                </p:nvPicPr>
                <p:blipFill>
                  <a:blip r:embed="rId193"/>
                  <a:stretch>
                    <a:fillRect/>
                  </a:stretch>
                </p:blipFill>
                <p:spPr>
                  <a:xfrm>
                    <a:off x="1237968" y="6218549"/>
                    <a:ext cx="171359" cy="234846"/>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6" name="Pennanteckning 175">
                    <a:extLst>
                      <a:ext uri="{FF2B5EF4-FFF2-40B4-BE49-F238E27FC236}">
                        <a16:creationId xmlns:a16="http://schemas.microsoft.com/office/drawing/2014/main" id="{1F04A47C-0143-4117-B083-A5E8C5DDF0C5}"/>
                      </a:ext>
                    </a:extLst>
                  </p14:cNvPr>
                  <p14:cNvContentPartPr/>
                  <p14:nvPr/>
                </p14:nvContentPartPr>
                <p14:xfrm>
                  <a:off x="1148063" y="6174414"/>
                  <a:ext cx="305640" cy="365400"/>
                </p14:xfrm>
              </p:contentPart>
            </mc:Choice>
            <mc:Fallback xmlns="">
              <p:pic>
                <p:nvPicPr>
                  <p:cNvPr id="176" name="Pennanteckning 175">
                    <a:extLst>
                      <a:ext uri="{FF2B5EF4-FFF2-40B4-BE49-F238E27FC236}">
                        <a16:creationId xmlns:a16="http://schemas.microsoft.com/office/drawing/2014/main" id="{1F04A47C-0143-4117-B083-A5E8C5DDF0C5}"/>
                      </a:ext>
                    </a:extLst>
                  </p:cNvPr>
                  <p:cNvPicPr/>
                  <p:nvPr/>
                </p:nvPicPr>
                <p:blipFill>
                  <a:blip r:embed="rId195"/>
                  <a:stretch>
                    <a:fillRect/>
                  </a:stretch>
                </p:blipFill>
                <p:spPr>
                  <a:xfrm>
                    <a:off x="1134271" y="6161327"/>
                    <a:ext cx="332673" cy="391051"/>
                  </a:xfrm>
                  <a:prstGeom prst="rect">
                    <a:avLst/>
                  </a:prstGeom>
                </p:spPr>
              </p:pic>
            </mc:Fallback>
          </mc:AlternateContent>
        </p:grpSp>
      </p:grpSp>
      <p:sp>
        <p:nvSpPr>
          <p:cNvPr id="177" name="Underrubrik 2">
            <a:extLst>
              <a:ext uri="{FF2B5EF4-FFF2-40B4-BE49-F238E27FC236}">
                <a16:creationId xmlns:a16="http://schemas.microsoft.com/office/drawing/2014/main" id="{BEEBB40B-B57C-41F4-9F34-A5E718659282}"/>
              </a:ext>
            </a:extLst>
          </p:cNvPr>
          <p:cNvSpPr txBox="1">
            <a:spLocks/>
          </p:cNvSpPr>
          <p:nvPr/>
        </p:nvSpPr>
        <p:spPr>
          <a:xfrm>
            <a:off x="7147638" y="5377594"/>
            <a:ext cx="3307173" cy="1381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dirty="0">
                <a:solidFill>
                  <a:schemeClr val="accent2">
                    <a:lumMod val="75000"/>
                  </a:schemeClr>
                </a:solidFill>
              </a:rPr>
              <a:t>Tips/fokus:</a:t>
            </a:r>
          </a:p>
          <a:p>
            <a:r>
              <a:rPr lang="sv-SE" sz="1400" dirty="0">
                <a:solidFill>
                  <a:schemeClr val="accent2">
                    <a:lumMod val="75000"/>
                  </a:schemeClr>
                </a:solidFill>
              </a:rPr>
              <a:t>Snacka för att förenkla tajmingen. Visa var man man vill få passningen</a:t>
            </a:r>
          </a:p>
        </p:txBody>
      </p:sp>
    </p:spTree>
    <p:extLst>
      <p:ext uri="{BB962C8B-B14F-4D97-AF65-F5344CB8AC3E}">
        <p14:creationId xmlns:p14="http://schemas.microsoft.com/office/powerpoint/2010/main" val="21089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96AE86D9-9491-4020-9000-B2A00B13CB21}"/>
                  </a:ext>
                </a:extLst>
              </p14:cNvPr>
              <p14:cNvContentPartPr/>
              <p14:nvPr/>
            </p14:nvContentPartPr>
            <p14:xfrm>
              <a:off x="11491528" y="4394516"/>
              <a:ext cx="9524" cy="9524"/>
            </p14:xfrm>
          </p:contentPart>
        </mc:Choice>
        <mc:Fallback xmlns="">
          <p:pic>
            <p:nvPicPr>
              <p:cNvPr id="2" name="Pennanteckning 1">
                <a:extLst>
                  <a:ext uri="{FF2B5EF4-FFF2-40B4-BE49-F238E27FC236}">
                    <a16:creationId xmlns:a16="http://schemas.microsoft.com/office/drawing/2014/main" id="{96AE86D9-9491-4020-9000-B2A00B13CB21}"/>
                  </a:ext>
                </a:extLst>
              </p:cNvPr>
              <p:cNvPicPr/>
              <p:nvPr/>
            </p:nvPicPr>
            <p:blipFill>
              <a:blip r:embed="rId4"/>
              <a:stretch>
                <a:fillRect/>
              </a:stretch>
            </p:blipFill>
            <p:spPr>
              <a:xfrm>
                <a:off x="11015328" y="3918316"/>
                <a:ext cx="952400"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Pennanteckning 2">
                <a:extLst>
                  <a:ext uri="{FF2B5EF4-FFF2-40B4-BE49-F238E27FC236}">
                    <a16:creationId xmlns:a16="http://schemas.microsoft.com/office/drawing/2014/main" id="{7B95704D-FFB6-41BF-9DCC-549DDD831945}"/>
                  </a:ext>
                </a:extLst>
              </p14:cNvPr>
              <p14:cNvContentPartPr/>
              <p14:nvPr/>
            </p14:nvContentPartPr>
            <p14:xfrm>
              <a:off x="11425267" y="4337720"/>
              <a:ext cx="9524" cy="19049"/>
            </p14:xfrm>
          </p:contentPart>
        </mc:Choice>
        <mc:Fallback xmlns="">
          <p:pic>
            <p:nvPicPr>
              <p:cNvPr id="3" name="Pennanteckning 2">
                <a:extLst>
                  <a:ext uri="{FF2B5EF4-FFF2-40B4-BE49-F238E27FC236}">
                    <a16:creationId xmlns:a16="http://schemas.microsoft.com/office/drawing/2014/main" id="{7B95704D-FFB6-41BF-9DCC-549DDD831945}"/>
                  </a:ext>
                </a:extLst>
              </p:cNvPr>
              <p:cNvPicPr/>
              <p:nvPr/>
            </p:nvPicPr>
            <p:blipFill>
              <a:blip r:embed="rId6"/>
              <a:stretch>
                <a:fillRect/>
              </a:stretch>
            </p:blipFill>
            <p:spPr>
              <a:xfrm>
                <a:off x="11413362" y="4320435"/>
                <a:ext cx="33096"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Pennanteckning 4">
                <a:extLst>
                  <a:ext uri="{FF2B5EF4-FFF2-40B4-BE49-F238E27FC236}">
                    <a16:creationId xmlns:a16="http://schemas.microsoft.com/office/drawing/2014/main" id="{FD4EF9A3-94FA-46C2-B2BC-19F164BF48F3}"/>
                  </a:ext>
                </a:extLst>
              </p14:cNvPr>
              <p14:cNvContentPartPr/>
              <p14:nvPr/>
            </p14:nvContentPartPr>
            <p14:xfrm>
              <a:off x="11344808" y="4314056"/>
              <a:ext cx="9524" cy="9524"/>
            </p14:xfrm>
          </p:contentPart>
        </mc:Choice>
        <mc:Fallback xmlns="">
          <p:pic>
            <p:nvPicPr>
              <p:cNvPr id="5" name="Pennanteckning 4">
                <a:extLst>
                  <a:ext uri="{FF2B5EF4-FFF2-40B4-BE49-F238E27FC236}">
                    <a16:creationId xmlns:a16="http://schemas.microsoft.com/office/drawing/2014/main" id="{FD4EF9A3-94FA-46C2-B2BC-19F164BF48F3}"/>
                  </a:ext>
                </a:extLst>
              </p:cNvPr>
              <p:cNvPicPr/>
              <p:nvPr/>
            </p:nvPicPr>
            <p:blipFill>
              <a:blip r:embed="rId8"/>
              <a:stretch>
                <a:fillRect/>
              </a:stretch>
            </p:blipFill>
            <p:spPr>
              <a:xfrm>
                <a:off x="11327171" y="4280042"/>
                <a:ext cx="44445"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Pennanteckning 5">
                <a:extLst>
                  <a:ext uri="{FF2B5EF4-FFF2-40B4-BE49-F238E27FC236}">
                    <a16:creationId xmlns:a16="http://schemas.microsoft.com/office/drawing/2014/main" id="{9894FECE-C24B-41FB-B2A0-2D035DC98B5F}"/>
                  </a:ext>
                </a:extLst>
              </p14:cNvPr>
              <p14:cNvContentPartPr/>
              <p14:nvPr/>
            </p14:nvContentPartPr>
            <p14:xfrm>
              <a:off x="11311677" y="4247795"/>
              <a:ext cx="19049" cy="19049"/>
            </p14:xfrm>
          </p:contentPart>
        </mc:Choice>
        <mc:Fallback xmlns="">
          <p:pic>
            <p:nvPicPr>
              <p:cNvPr id="6" name="Pennanteckning 5">
                <a:extLst>
                  <a:ext uri="{FF2B5EF4-FFF2-40B4-BE49-F238E27FC236}">
                    <a16:creationId xmlns:a16="http://schemas.microsoft.com/office/drawing/2014/main" id="{9894FECE-C24B-41FB-B2A0-2D035DC98B5F}"/>
                  </a:ext>
                </a:extLst>
              </p:cNvPr>
              <p:cNvPicPr/>
              <p:nvPr/>
            </p:nvPicPr>
            <p:blipFill>
              <a:blip r:embed="rId10"/>
              <a:stretch>
                <a:fillRect/>
              </a:stretch>
            </p:blipFill>
            <p:spPr>
              <a:xfrm>
                <a:off x="11297746" y="4230157"/>
                <a:ext cx="47196"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Pennanteckning 10">
                <a:extLst>
                  <a:ext uri="{FF2B5EF4-FFF2-40B4-BE49-F238E27FC236}">
                    <a16:creationId xmlns:a16="http://schemas.microsoft.com/office/drawing/2014/main" id="{42514BE7-4259-476E-9204-B872F9B5A597}"/>
                  </a:ext>
                </a:extLst>
              </p14:cNvPr>
              <p14:cNvContentPartPr/>
              <p14:nvPr/>
            </p14:nvContentPartPr>
            <p14:xfrm>
              <a:off x="11411069" y="4162603"/>
              <a:ext cx="28574" cy="9524"/>
            </p14:xfrm>
          </p:contentPart>
        </mc:Choice>
        <mc:Fallback xmlns="">
          <p:pic>
            <p:nvPicPr>
              <p:cNvPr id="11" name="Pennanteckning 10">
                <a:extLst>
                  <a:ext uri="{FF2B5EF4-FFF2-40B4-BE49-F238E27FC236}">
                    <a16:creationId xmlns:a16="http://schemas.microsoft.com/office/drawing/2014/main" id="{42514BE7-4259-476E-9204-B872F9B5A597}"/>
                  </a:ext>
                </a:extLst>
              </p:cNvPr>
              <p:cNvPicPr/>
              <p:nvPr/>
            </p:nvPicPr>
            <p:blipFill>
              <a:blip r:embed="rId12"/>
              <a:stretch>
                <a:fillRect/>
              </a:stretch>
            </p:blipFill>
            <p:spPr>
              <a:xfrm>
                <a:off x="11393210" y="4150936"/>
                <a:ext cx="63934"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Pennanteckning 11">
                <a:extLst>
                  <a:ext uri="{FF2B5EF4-FFF2-40B4-BE49-F238E27FC236}">
                    <a16:creationId xmlns:a16="http://schemas.microsoft.com/office/drawing/2014/main" id="{EBC86CD3-8D43-4E82-B6DC-0E312509E6D8}"/>
                  </a:ext>
                </a:extLst>
              </p14:cNvPr>
              <p14:cNvContentPartPr/>
              <p14:nvPr/>
            </p14:nvContentPartPr>
            <p14:xfrm>
              <a:off x="11562522" y="4186267"/>
              <a:ext cx="9524" cy="9524"/>
            </p14:xfrm>
          </p:contentPart>
        </mc:Choice>
        <mc:Fallback xmlns="">
          <p:pic>
            <p:nvPicPr>
              <p:cNvPr id="12" name="Pennanteckning 11">
                <a:extLst>
                  <a:ext uri="{FF2B5EF4-FFF2-40B4-BE49-F238E27FC236}">
                    <a16:creationId xmlns:a16="http://schemas.microsoft.com/office/drawing/2014/main" id="{EBC86CD3-8D43-4E82-B6DC-0E312509E6D8}"/>
                  </a:ext>
                </a:extLst>
              </p:cNvPr>
              <p:cNvPicPr/>
              <p:nvPr/>
            </p:nvPicPr>
            <p:blipFill>
              <a:blip r:embed="rId14"/>
              <a:stretch>
                <a:fillRect/>
              </a:stretch>
            </p:blipFill>
            <p:spPr>
              <a:xfrm>
                <a:off x="11095846" y="4152253"/>
                <a:ext cx="952400"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Pennanteckning 12">
                <a:extLst>
                  <a:ext uri="{FF2B5EF4-FFF2-40B4-BE49-F238E27FC236}">
                    <a16:creationId xmlns:a16="http://schemas.microsoft.com/office/drawing/2014/main" id="{3A800761-029B-46D5-A716-DA6306559902}"/>
                  </a:ext>
                </a:extLst>
              </p14:cNvPr>
              <p14:cNvContentPartPr/>
              <p14:nvPr/>
            </p14:nvContentPartPr>
            <p14:xfrm>
              <a:off x="11377937" y="4460776"/>
              <a:ext cx="161925" cy="114300"/>
            </p14:xfrm>
          </p:contentPart>
        </mc:Choice>
        <mc:Fallback xmlns="">
          <p:pic>
            <p:nvPicPr>
              <p:cNvPr id="13" name="Pennanteckning 12">
                <a:extLst>
                  <a:ext uri="{FF2B5EF4-FFF2-40B4-BE49-F238E27FC236}">
                    <a16:creationId xmlns:a16="http://schemas.microsoft.com/office/drawing/2014/main" id="{3A800761-029B-46D5-A716-DA6306559902}"/>
                  </a:ext>
                </a:extLst>
              </p:cNvPr>
              <p:cNvPicPr/>
              <p:nvPr/>
            </p:nvPicPr>
            <p:blipFill>
              <a:blip r:embed="rId16"/>
              <a:stretch>
                <a:fillRect/>
              </a:stretch>
            </p:blipFill>
            <p:spPr>
              <a:xfrm>
                <a:off x="11360726" y="4443458"/>
                <a:ext cx="196698" cy="14859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Pennanteckning 14">
                <a:extLst>
                  <a:ext uri="{FF2B5EF4-FFF2-40B4-BE49-F238E27FC236}">
                    <a16:creationId xmlns:a16="http://schemas.microsoft.com/office/drawing/2014/main" id="{C111331C-F43A-4482-B0D9-E5D1D117F567}"/>
                  </a:ext>
                </a:extLst>
              </p14:cNvPr>
              <p14:cNvContentPartPr/>
              <p14:nvPr/>
            </p14:nvContentPartPr>
            <p14:xfrm>
              <a:off x="11411069" y="4465509"/>
              <a:ext cx="123824" cy="114300"/>
            </p14:xfrm>
          </p:contentPart>
        </mc:Choice>
        <mc:Fallback xmlns="">
          <p:pic>
            <p:nvPicPr>
              <p:cNvPr id="15" name="Pennanteckning 14">
                <a:extLst>
                  <a:ext uri="{FF2B5EF4-FFF2-40B4-BE49-F238E27FC236}">
                    <a16:creationId xmlns:a16="http://schemas.microsoft.com/office/drawing/2014/main" id="{C111331C-F43A-4482-B0D9-E5D1D117F567}"/>
                  </a:ext>
                </a:extLst>
              </p:cNvPr>
              <p:cNvPicPr/>
              <p:nvPr/>
            </p:nvPicPr>
            <p:blipFill>
              <a:blip r:embed="rId18"/>
              <a:stretch>
                <a:fillRect/>
              </a:stretch>
            </p:blipFill>
            <p:spPr>
              <a:xfrm>
                <a:off x="11393678" y="4448537"/>
                <a:ext cx="158258" cy="14859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Pennanteckning 19">
                <a:extLst>
                  <a:ext uri="{FF2B5EF4-FFF2-40B4-BE49-F238E27FC236}">
                    <a16:creationId xmlns:a16="http://schemas.microsoft.com/office/drawing/2014/main" id="{B8943094-2620-4720-A935-529F55550361}"/>
                  </a:ext>
                </a:extLst>
              </p14:cNvPr>
              <p14:cNvContentPartPr/>
              <p14:nvPr/>
            </p14:nvContentPartPr>
            <p14:xfrm>
              <a:off x="11713976" y="4517571"/>
              <a:ext cx="85724" cy="104775"/>
            </p14:xfrm>
          </p:contentPart>
        </mc:Choice>
        <mc:Fallback xmlns="">
          <p:pic>
            <p:nvPicPr>
              <p:cNvPr id="20" name="Pennanteckning 19">
                <a:extLst>
                  <a:ext uri="{FF2B5EF4-FFF2-40B4-BE49-F238E27FC236}">
                    <a16:creationId xmlns:a16="http://schemas.microsoft.com/office/drawing/2014/main" id="{B8943094-2620-4720-A935-529F55550361}"/>
                  </a:ext>
                </a:extLst>
              </p:cNvPr>
              <p:cNvPicPr/>
              <p:nvPr/>
            </p:nvPicPr>
            <p:blipFill>
              <a:blip r:embed="rId20"/>
              <a:stretch>
                <a:fillRect/>
              </a:stretch>
            </p:blipFill>
            <p:spPr>
              <a:xfrm>
                <a:off x="11696900" y="4500627"/>
                <a:ext cx="119535" cy="13900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Pennanteckning 20">
                <a:extLst>
                  <a:ext uri="{FF2B5EF4-FFF2-40B4-BE49-F238E27FC236}">
                    <a16:creationId xmlns:a16="http://schemas.microsoft.com/office/drawing/2014/main" id="{7242EB7F-DD84-4661-8343-A96F506AB581}"/>
                  </a:ext>
                </a:extLst>
              </p14:cNvPr>
              <p14:cNvContentPartPr/>
              <p14:nvPr/>
            </p14:nvContentPartPr>
            <p14:xfrm>
              <a:off x="11723441" y="4493906"/>
              <a:ext cx="57150" cy="161925"/>
            </p14:xfrm>
          </p:contentPart>
        </mc:Choice>
        <mc:Fallback xmlns="">
          <p:pic>
            <p:nvPicPr>
              <p:cNvPr id="21" name="Pennanteckning 20">
                <a:extLst>
                  <a:ext uri="{FF2B5EF4-FFF2-40B4-BE49-F238E27FC236}">
                    <a16:creationId xmlns:a16="http://schemas.microsoft.com/office/drawing/2014/main" id="{7242EB7F-DD84-4661-8343-A96F506AB581}"/>
                  </a:ext>
                </a:extLst>
              </p:cNvPr>
              <p:cNvPicPr/>
              <p:nvPr/>
            </p:nvPicPr>
            <p:blipFill>
              <a:blip r:embed="rId22"/>
              <a:stretch>
                <a:fillRect/>
              </a:stretch>
            </p:blipFill>
            <p:spPr>
              <a:xfrm>
                <a:off x="11705829" y="4476195"/>
                <a:ext cx="92734" cy="1977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Pennanteckning 21">
                <a:extLst>
                  <a:ext uri="{FF2B5EF4-FFF2-40B4-BE49-F238E27FC236}">
                    <a16:creationId xmlns:a16="http://schemas.microsoft.com/office/drawing/2014/main" id="{9232F9BD-8F92-4963-9977-21828D878946}"/>
                  </a:ext>
                </a:extLst>
              </p14:cNvPr>
              <p14:cNvContentPartPr/>
              <p14:nvPr/>
            </p14:nvContentPartPr>
            <p14:xfrm>
              <a:off x="11926956" y="4531769"/>
              <a:ext cx="133350" cy="104775"/>
            </p14:xfrm>
          </p:contentPart>
        </mc:Choice>
        <mc:Fallback xmlns="">
          <p:pic>
            <p:nvPicPr>
              <p:cNvPr id="22" name="Pennanteckning 21">
                <a:extLst>
                  <a:ext uri="{FF2B5EF4-FFF2-40B4-BE49-F238E27FC236}">
                    <a16:creationId xmlns:a16="http://schemas.microsoft.com/office/drawing/2014/main" id="{9232F9BD-8F92-4963-9977-21828D878946}"/>
                  </a:ext>
                </a:extLst>
              </p:cNvPr>
              <p:cNvPicPr/>
              <p:nvPr/>
            </p:nvPicPr>
            <p:blipFill>
              <a:blip r:embed="rId24"/>
              <a:stretch>
                <a:fillRect/>
              </a:stretch>
            </p:blipFill>
            <p:spPr>
              <a:xfrm>
                <a:off x="11908887" y="4514066"/>
                <a:ext cx="169127" cy="14054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Pennanteckning 22">
                <a:extLst>
                  <a:ext uri="{FF2B5EF4-FFF2-40B4-BE49-F238E27FC236}">
                    <a16:creationId xmlns:a16="http://schemas.microsoft.com/office/drawing/2014/main" id="{BD363913-E3EF-4794-BB16-FB8571C2DCE8}"/>
                  </a:ext>
                </a:extLst>
              </p14:cNvPr>
              <p14:cNvContentPartPr/>
              <p14:nvPr/>
            </p14:nvContentPartPr>
            <p14:xfrm>
              <a:off x="11955354" y="4508105"/>
              <a:ext cx="19049" cy="133350"/>
            </p14:xfrm>
          </p:contentPart>
        </mc:Choice>
        <mc:Fallback xmlns="">
          <p:pic>
            <p:nvPicPr>
              <p:cNvPr id="23" name="Pennanteckning 22">
                <a:extLst>
                  <a:ext uri="{FF2B5EF4-FFF2-40B4-BE49-F238E27FC236}">
                    <a16:creationId xmlns:a16="http://schemas.microsoft.com/office/drawing/2014/main" id="{BD363913-E3EF-4794-BB16-FB8571C2DCE8}"/>
                  </a:ext>
                </a:extLst>
              </p:cNvPr>
              <p:cNvPicPr/>
              <p:nvPr/>
            </p:nvPicPr>
            <p:blipFill>
              <a:blip r:embed="rId26"/>
              <a:stretch>
                <a:fillRect/>
              </a:stretch>
            </p:blipFill>
            <p:spPr>
              <a:xfrm>
                <a:off x="11938069" y="4491000"/>
                <a:ext cx="53972" cy="16790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Pennanteckning 25">
                <a:extLst>
                  <a:ext uri="{FF2B5EF4-FFF2-40B4-BE49-F238E27FC236}">
                    <a16:creationId xmlns:a16="http://schemas.microsoft.com/office/drawing/2014/main" id="{AC97BD16-9E2F-432C-9D2F-E7F7ECBD6044}"/>
                  </a:ext>
                </a:extLst>
              </p14:cNvPr>
              <p14:cNvContentPartPr/>
              <p14:nvPr/>
            </p14:nvContentPartPr>
            <p14:xfrm>
              <a:off x="5177814" y="239012"/>
              <a:ext cx="5991224" cy="6410325"/>
            </p14:xfrm>
          </p:contentPart>
        </mc:Choice>
        <mc:Fallback xmlns="">
          <p:pic>
            <p:nvPicPr>
              <p:cNvPr id="26" name="Pennanteckning 25">
                <a:extLst>
                  <a:ext uri="{FF2B5EF4-FFF2-40B4-BE49-F238E27FC236}">
                    <a16:creationId xmlns:a16="http://schemas.microsoft.com/office/drawing/2014/main" id="{AC97BD16-9E2F-432C-9D2F-E7F7ECBD6044}"/>
                  </a:ext>
                </a:extLst>
              </p:cNvPr>
              <p:cNvPicPr/>
              <p:nvPr/>
            </p:nvPicPr>
            <p:blipFill>
              <a:blip r:embed="rId28"/>
              <a:stretch>
                <a:fillRect/>
              </a:stretch>
            </p:blipFill>
            <p:spPr>
              <a:xfrm>
                <a:off x="5160163" y="221007"/>
                <a:ext cx="6026886" cy="644597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Pennanteckning 33">
                <a:extLst>
                  <a:ext uri="{FF2B5EF4-FFF2-40B4-BE49-F238E27FC236}">
                    <a16:creationId xmlns:a16="http://schemas.microsoft.com/office/drawing/2014/main" id="{7A1584AA-A95A-45D8-983A-AE68791B4B4E}"/>
                  </a:ext>
                </a:extLst>
              </p14:cNvPr>
              <p14:cNvContentPartPr/>
              <p14:nvPr/>
            </p14:nvContentPartPr>
            <p14:xfrm>
              <a:off x="4737652" y="3760304"/>
              <a:ext cx="552449" cy="57150"/>
            </p14:xfrm>
          </p:contentPart>
        </mc:Choice>
        <mc:Fallback xmlns="">
          <p:pic>
            <p:nvPicPr>
              <p:cNvPr id="34" name="Pennanteckning 33">
                <a:extLst>
                  <a:ext uri="{FF2B5EF4-FFF2-40B4-BE49-F238E27FC236}">
                    <a16:creationId xmlns:a16="http://schemas.microsoft.com/office/drawing/2014/main" id="{7A1584AA-A95A-45D8-983A-AE68791B4B4E}"/>
                  </a:ext>
                </a:extLst>
              </p:cNvPr>
              <p:cNvPicPr/>
              <p:nvPr/>
            </p:nvPicPr>
            <p:blipFill>
              <a:blip r:embed="rId30"/>
              <a:stretch>
                <a:fillRect/>
              </a:stretch>
            </p:blipFill>
            <p:spPr>
              <a:xfrm>
                <a:off x="4720063" y="3744023"/>
                <a:ext cx="587987" cy="9004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Pennanteckning 34">
                <a:extLst>
                  <a:ext uri="{FF2B5EF4-FFF2-40B4-BE49-F238E27FC236}">
                    <a16:creationId xmlns:a16="http://schemas.microsoft.com/office/drawing/2014/main" id="{FB9B6B5C-783D-4278-9BD4-0C58C0EA0B71}"/>
                  </a:ext>
                </a:extLst>
              </p14:cNvPr>
              <p14:cNvContentPartPr/>
              <p14:nvPr/>
            </p14:nvContentPartPr>
            <p14:xfrm>
              <a:off x="4704522" y="3514193"/>
              <a:ext cx="428624" cy="85724"/>
            </p14:xfrm>
          </p:contentPart>
        </mc:Choice>
        <mc:Fallback xmlns="">
          <p:pic>
            <p:nvPicPr>
              <p:cNvPr id="35" name="Pennanteckning 34">
                <a:extLst>
                  <a:ext uri="{FF2B5EF4-FFF2-40B4-BE49-F238E27FC236}">
                    <a16:creationId xmlns:a16="http://schemas.microsoft.com/office/drawing/2014/main" id="{FB9B6B5C-783D-4278-9BD4-0C58C0EA0B71}"/>
                  </a:ext>
                </a:extLst>
              </p:cNvPr>
              <p:cNvPicPr/>
              <p:nvPr/>
            </p:nvPicPr>
            <p:blipFill>
              <a:blip r:embed="rId32"/>
              <a:stretch>
                <a:fillRect/>
              </a:stretch>
            </p:blipFill>
            <p:spPr>
              <a:xfrm>
                <a:off x="4686618" y="3496184"/>
                <a:ext cx="464074" cy="12138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Pennanteckning 35">
                <a:extLst>
                  <a:ext uri="{FF2B5EF4-FFF2-40B4-BE49-F238E27FC236}">
                    <a16:creationId xmlns:a16="http://schemas.microsoft.com/office/drawing/2014/main" id="{AABAF9E7-B0AD-43BB-A31D-80062FC98EB4}"/>
                  </a:ext>
                </a:extLst>
              </p14:cNvPr>
              <p14:cNvContentPartPr/>
              <p14:nvPr/>
            </p14:nvContentPartPr>
            <p14:xfrm>
              <a:off x="4434745" y="3324875"/>
              <a:ext cx="581024" cy="619125"/>
            </p14:xfrm>
          </p:contentPart>
        </mc:Choice>
        <mc:Fallback xmlns="">
          <p:pic>
            <p:nvPicPr>
              <p:cNvPr id="36" name="Pennanteckning 35">
                <a:extLst>
                  <a:ext uri="{FF2B5EF4-FFF2-40B4-BE49-F238E27FC236}">
                    <a16:creationId xmlns:a16="http://schemas.microsoft.com/office/drawing/2014/main" id="{AABAF9E7-B0AD-43BB-A31D-80062FC98EB4}"/>
                  </a:ext>
                </a:extLst>
              </p:cNvPr>
              <p:cNvPicPr/>
              <p:nvPr/>
            </p:nvPicPr>
            <p:blipFill>
              <a:blip r:embed="rId34"/>
              <a:stretch>
                <a:fillRect/>
              </a:stretch>
            </p:blipFill>
            <p:spPr>
              <a:xfrm>
                <a:off x="4417007" y="3307268"/>
                <a:ext cx="616863" cy="6546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Pennanteckning 39">
                <a:extLst>
                  <a:ext uri="{FF2B5EF4-FFF2-40B4-BE49-F238E27FC236}">
                    <a16:creationId xmlns:a16="http://schemas.microsoft.com/office/drawing/2014/main" id="{ED634719-B063-464F-B043-89B17247BCA3}"/>
                  </a:ext>
                </a:extLst>
              </p14:cNvPr>
              <p14:cNvContentPartPr/>
              <p14:nvPr/>
            </p14:nvContentPartPr>
            <p14:xfrm>
              <a:off x="2227048" y="2392491"/>
              <a:ext cx="485774" cy="2790824"/>
            </p14:xfrm>
          </p:contentPart>
        </mc:Choice>
        <mc:Fallback xmlns="">
          <p:pic>
            <p:nvPicPr>
              <p:cNvPr id="40" name="Pennanteckning 39">
                <a:extLst>
                  <a:ext uri="{FF2B5EF4-FFF2-40B4-BE49-F238E27FC236}">
                    <a16:creationId xmlns:a16="http://schemas.microsoft.com/office/drawing/2014/main" id="{ED634719-B063-464F-B043-89B17247BCA3}"/>
                  </a:ext>
                </a:extLst>
              </p:cNvPr>
              <p:cNvPicPr/>
              <p:nvPr/>
            </p:nvPicPr>
            <p:blipFill>
              <a:blip r:embed="rId36"/>
              <a:stretch>
                <a:fillRect/>
              </a:stretch>
            </p:blipFill>
            <p:spPr>
              <a:xfrm>
                <a:off x="2209123" y="2374474"/>
                <a:ext cx="521266" cy="282649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Pennanteckning 45">
                <a:extLst>
                  <a:ext uri="{FF2B5EF4-FFF2-40B4-BE49-F238E27FC236}">
                    <a16:creationId xmlns:a16="http://schemas.microsoft.com/office/drawing/2014/main" id="{452AB6D4-53EA-4ED4-8624-24CDE7DD36FF}"/>
                  </a:ext>
                </a:extLst>
              </p14:cNvPr>
              <p14:cNvContentPartPr/>
              <p14:nvPr/>
            </p14:nvContentPartPr>
            <p14:xfrm>
              <a:off x="10933044" y="4394516"/>
              <a:ext cx="9524" cy="9524"/>
            </p14:xfrm>
          </p:contentPart>
        </mc:Choice>
        <mc:Fallback xmlns="">
          <p:pic>
            <p:nvPicPr>
              <p:cNvPr id="46" name="Pennanteckning 45">
                <a:extLst>
                  <a:ext uri="{FF2B5EF4-FFF2-40B4-BE49-F238E27FC236}">
                    <a16:creationId xmlns:a16="http://schemas.microsoft.com/office/drawing/2014/main" id="{452AB6D4-53EA-4ED4-8624-24CDE7DD36FF}"/>
                  </a:ext>
                </a:extLst>
              </p:cNvPr>
              <p:cNvPicPr/>
              <p:nvPr/>
            </p:nvPicPr>
            <p:blipFill>
              <a:blip r:embed="rId38"/>
              <a:stretch>
                <a:fillRect/>
              </a:stretch>
            </p:blipFill>
            <p:spPr>
              <a:xfrm>
                <a:off x="10466368" y="4382611"/>
                <a:ext cx="952400"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Pennanteckning 47">
                <a:extLst>
                  <a:ext uri="{FF2B5EF4-FFF2-40B4-BE49-F238E27FC236}">
                    <a16:creationId xmlns:a16="http://schemas.microsoft.com/office/drawing/2014/main" id="{15358C3A-6801-4D48-9B36-672FB3A7ADCF}"/>
                  </a:ext>
                </a:extLst>
              </p14:cNvPr>
              <p14:cNvContentPartPr/>
              <p14:nvPr/>
            </p14:nvContentPartPr>
            <p14:xfrm>
              <a:off x="10786323" y="4470242"/>
              <a:ext cx="9524" cy="9524"/>
            </p14:xfrm>
          </p:contentPart>
        </mc:Choice>
        <mc:Fallback xmlns="">
          <p:pic>
            <p:nvPicPr>
              <p:cNvPr id="48" name="Pennanteckning 47">
                <a:extLst>
                  <a:ext uri="{FF2B5EF4-FFF2-40B4-BE49-F238E27FC236}">
                    <a16:creationId xmlns:a16="http://schemas.microsoft.com/office/drawing/2014/main" id="{15358C3A-6801-4D48-9B36-672FB3A7ADCF}"/>
                  </a:ext>
                </a:extLst>
              </p:cNvPr>
              <p:cNvPicPr/>
              <p:nvPr/>
            </p:nvPicPr>
            <p:blipFill>
              <a:blip r:embed="rId40"/>
              <a:stretch>
                <a:fillRect/>
              </a:stretch>
            </p:blipFill>
            <p:spPr>
              <a:xfrm>
                <a:off x="10768686" y="4436908"/>
                <a:ext cx="44445"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Pennanteckning 50">
                <a:extLst>
                  <a:ext uri="{FF2B5EF4-FFF2-40B4-BE49-F238E27FC236}">
                    <a16:creationId xmlns:a16="http://schemas.microsoft.com/office/drawing/2014/main" id="{DFF5F27E-45D1-4290-9F89-1A7D4406F305}"/>
                  </a:ext>
                </a:extLst>
              </p14:cNvPr>
              <p14:cNvContentPartPr/>
              <p14:nvPr/>
            </p14:nvContentPartPr>
            <p14:xfrm>
              <a:off x="10540211" y="4541236"/>
              <a:ext cx="19049" cy="28574"/>
            </p14:xfrm>
          </p:contentPart>
        </mc:Choice>
        <mc:Fallback xmlns="">
          <p:pic>
            <p:nvPicPr>
              <p:cNvPr id="51" name="Pennanteckning 50">
                <a:extLst>
                  <a:ext uri="{FF2B5EF4-FFF2-40B4-BE49-F238E27FC236}">
                    <a16:creationId xmlns:a16="http://schemas.microsoft.com/office/drawing/2014/main" id="{DFF5F27E-45D1-4290-9F89-1A7D4406F305}"/>
                  </a:ext>
                </a:extLst>
              </p:cNvPr>
              <p:cNvPicPr/>
              <p:nvPr/>
            </p:nvPicPr>
            <p:blipFill>
              <a:blip r:embed="rId42"/>
              <a:stretch>
                <a:fillRect/>
              </a:stretch>
            </p:blipFill>
            <p:spPr>
              <a:xfrm>
                <a:off x="10522926" y="4523377"/>
                <a:ext cx="53972"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Pennanteckning 54">
                <a:extLst>
                  <a:ext uri="{FF2B5EF4-FFF2-40B4-BE49-F238E27FC236}">
                    <a16:creationId xmlns:a16="http://schemas.microsoft.com/office/drawing/2014/main" id="{6F3D4827-D4A7-4916-A20C-EFDE66C332BC}"/>
                  </a:ext>
                </a:extLst>
              </p14:cNvPr>
              <p14:cNvContentPartPr/>
              <p14:nvPr/>
            </p14:nvContentPartPr>
            <p14:xfrm>
              <a:off x="10298832" y="4631161"/>
              <a:ext cx="57150" cy="57150"/>
            </p14:xfrm>
          </p:contentPart>
        </mc:Choice>
        <mc:Fallback xmlns="">
          <p:pic>
            <p:nvPicPr>
              <p:cNvPr id="55" name="Pennanteckning 54">
                <a:extLst>
                  <a:ext uri="{FF2B5EF4-FFF2-40B4-BE49-F238E27FC236}">
                    <a16:creationId xmlns:a16="http://schemas.microsoft.com/office/drawing/2014/main" id="{6F3D4827-D4A7-4916-A20C-EFDE66C332BC}"/>
                  </a:ext>
                </a:extLst>
              </p:cNvPr>
              <p:cNvPicPr/>
              <p:nvPr/>
            </p:nvPicPr>
            <p:blipFill>
              <a:blip r:embed="rId44"/>
              <a:stretch>
                <a:fillRect/>
              </a:stretch>
            </p:blipFill>
            <p:spPr>
              <a:xfrm>
                <a:off x="10282219" y="4613189"/>
                <a:ext cx="90044" cy="9273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 name="Pennanteckning 57">
                <a:extLst>
                  <a:ext uri="{FF2B5EF4-FFF2-40B4-BE49-F238E27FC236}">
                    <a16:creationId xmlns:a16="http://schemas.microsoft.com/office/drawing/2014/main" id="{B81BBD0A-D2F6-48AF-B3ED-B07DC5FA9D39}"/>
                  </a:ext>
                </a:extLst>
              </p14:cNvPr>
              <p14:cNvContentPartPr/>
              <p14:nvPr/>
            </p14:nvContentPartPr>
            <p14:xfrm>
              <a:off x="9962794" y="4792080"/>
              <a:ext cx="66675" cy="47625"/>
            </p14:xfrm>
          </p:contentPart>
        </mc:Choice>
        <mc:Fallback xmlns="">
          <p:pic>
            <p:nvPicPr>
              <p:cNvPr id="58" name="Pennanteckning 57">
                <a:extLst>
                  <a:ext uri="{FF2B5EF4-FFF2-40B4-BE49-F238E27FC236}">
                    <a16:creationId xmlns:a16="http://schemas.microsoft.com/office/drawing/2014/main" id="{B81BBD0A-D2F6-48AF-B3ED-B07DC5FA9D39}"/>
                  </a:ext>
                </a:extLst>
              </p:cNvPr>
              <p:cNvPicPr/>
              <p:nvPr/>
            </p:nvPicPr>
            <p:blipFill>
              <a:blip r:embed="rId46"/>
              <a:stretch>
                <a:fillRect/>
              </a:stretch>
            </p:blipFill>
            <p:spPr>
              <a:xfrm>
                <a:off x="9945134" y="4774401"/>
                <a:ext cx="102355"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Pennanteckning 60">
                <a:extLst>
                  <a:ext uri="{FF2B5EF4-FFF2-40B4-BE49-F238E27FC236}">
                    <a16:creationId xmlns:a16="http://schemas.microsoft.com/office/drawing/2014/main" id="{EB14269E-5A2B-4258-BDB5-6FF471D0C71F}"/>
                  </a:ext>
                </a:extLst>
              </p14:cNvPr>
              <p14:cNvContentPartPr/>
              <p14:nvPr/>
            </p14:nvContentPartPr>
            <p14:xfrm>
              <a:off x="9716683" y="4924603"/>
              <a:ext cx="47625" cy="28574"/>
            </p14:xfrm>
          </p:contentPart>
        </mc:Choice>
        <mc:Fallback xmlns="">
          <p:pic>
            <p:nvPicPr>
              <p:cNvPr id="61" name="Pennanteckning 60">
                <a:extLst>
                  <a:ext uri="{FF2B5EF4-FFF2-40B4-BE49-F238E27FC236}">
                    <a16:creationId xmlns:a16="http://schemas.microsoft.com/office/drawing/2014/main" id="{EB14269E-5A2B-4258-BDB5-6FF471D0C71F}"/>
                  </a:ext>
                </a:extLst>
              </p:cNvPr>
              <p:cNvPicPr/>
              <p:nvPr/>
            </p:nvPicPr>
            <p:blipFill>
              <a:blip r:embed="rId48"/>
              <a:stretch>
                <a:fillRect/>
              </a:stretch>
            </p:blipFill>
            <p:spPr>
              <a:xfrm>
                <a:off x="9699004" y="4907101"/>
                <a:ext cx="83344"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 name="Pennanteckning 77">
                <a:extLst>
                  <a:ext uri="{FF2B5EF4-FFF2-40B4-BE49-F238E27FC236}">
                    <a16:creationId xmlns:a16="http://schemas.microsoft.com/office/drawing/2014/main" id="{5B11CF6E-041F-4579-B39D-108258F01C56}"/>
                  </a:ext>
                </a:extLst>
              </p14:cNvPr>
              <p14:cNvContentPartPr/>
              <p14:nvPr/>
            </p14:nvContentPartPr>
            <p14:xfrm>
              <a:off x="9451640" y="4981397"/>
              <a:ext cx="57150" cy="47625"/>
            </p14:xfrm>
          </p:contentPart>
        </mc:Choice>
        <mc:Fallback xmlns="">
          <p:pic>
            <p:nvPicPr>
              <p:cNvPr id="78" name="Pennanteckning 77">
                <a:extLst>
                  <a:ext uri="{FF2B5EF4-FFF2-40B4-BE49-F238E27FC236}">
                    <a16:creationId xmlns:a16="http://schemas.microsoft.com/office/drawing/2014/main" id="{5B11CF6E-041F-4579-B39D-108258F01C56}"/>
                  </a:ext>
                </a:extLst>
              </p:cNvPr>
              <p:cNvPicPr/>
              <p:nvPr/>
            </p:nvPicPr>
            <p:blipFill>
              <a:blip r:embed="rId50"/>
              <a:stretch>
                <a:fillRect/>
              </a:stretch>
            </p:blipFill>
            <p:spPr>
              <a:xfrm>
                <a:off x="9435359" y="4963718"/>
                <a:ext cx="90044"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 name="Pennanteckning 78">
                <a:extLst>
                  <a:ext uri="{FF2B5EF4-FFF2-40B4-BE49-F238E27FC236}">
                    <a16:creationId xmlns:a16="http://schemas.microsoft.com/office/drawing/2014/main" id="{023E3725-BE59-4EE8-B883-6BFED39CA5FC}"/>
                  </a:ext>
                </a:extLst>
              </p14:cNvPr>
              <p14:cNvContentPartPr/>
              <p14:nvPr/>
            </p14:nvContentPartPr>
            <p14:xfrm>
              <a:off x="9196062" y="5052390"/>
              <a:ext cx="57150" cy="47625"/>
            </p14:xfrm>
          </p:contentPart>
        </mc:Choice>
        <mc:Fallback xmlns="">
          <p:pic>
            <p:nvPicPr>
              <p:cNvPr id="79" name="Pennanteckning 78">
                <a:extLst>
                  <a:ext uri="{FF2B5EF4-FFF2-40B4-BE49-F238E27FC236}">
                    <a16:creationId xmlns:a16="http://schemas.microsoft.com/office/drawing/2014/main" id="{023E3725-BE59-4EE8-B883-6BFED39CA5FC}"/>
                  </a:ext>
                </a:extLst>
              </p:cNvPr>
              <p:cNvPicPr/>
              <p:nvPr/>
            </p:nvPicPr>
            <p:blipFill>
              <a:blip r:embed="rId52"/>
              <a:stretch>
                <a:fillRect/>
              </a:stretch>
            </p:blipFill>
            <p:spPr>
              <a:xfrm>
                <a:off x="9178090" y="5036080"/>
                <a:ext cx="92734" cy="7991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0" name="Pennanteckning 79">
                <a:extLst>
                  <a:ext uri="{FF2B5EF4-FFF2-40B4-BE49-F238E27FC236}">
                    <a16:creationId xmlns:a16="http://schemas.microsoft.com/office/drawing/2014/main" id="{B859BF56-7AE6-4D8E-AAA6-CA824200AF2E}"/>
                  </a:ext>
                </a:extLst>
              </p14:cNvPr>
              <p14:cNvContentPartPr/>
              <p14:nvPr/>
            </p14:nvContentPartPr>
            <p14:xfrm>
              <a:off x="8954683" y="5132851"/>
              <a:ext cx="38100" cy="28574"/>
            </p14:xfrm>
          </p:contentPart>
        </mc:Choice>
        <mc:Fallback xmlns="">
          <p:pic>
            <p:nvPicPr>
              <p:cNvPr id="80" name="Pennanteckning 79">
                <a:extLst>
                  <a:ext uri="{FF2B5EF4-FFF2-40B4-BE49-F238E27FC236}">
                    <a16:creationId xmlns:a16="http://schemas.microsoft.com/office/drawing/2014/main" id="{B859BF56-7AE6-4D8E-AAA6-CA824200AF2E}"/>
                  </a:ext>
                </a:extLst>
              </p:cNvPr>
              <p:cNvPicPr/>
              <p:nvPr/>
            </p:nvPicPr>
            <p:blipFill>
              <a:blip r:embed="rId54"/>
              <a:stretch>
                <a:fillRect/>
              </a:stretch>
            </p:blipFill>
            <p:spPr>
              <a:xfrm>
                <a:off x="8937071" y="5117796"/>
                <a:ext cx="73684" cy="5899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1" name="Pennanteckning 80">
                <a:extLst>
                  <a:ext uri="{FF2B5EF4-FFF2-40B4-BE49-F238E27FC236}">
                    <a16:creationId xmlns:a16="http://schemas.microsoft.com/office/drawing/2014/main" id="{1B955E35-3279-477E-96C0-9EB17834C1A9}"/>
                  </a:ext>
                </a:extLst>
              </p14:cNvPr>
              <p14:cNvContentPartPr/>
              <p14:nvPr/>
            </p14:nvContentPartPr>
            <p14:xfrm>
              <a:off x="8817429" y="5199111"/>
              <a:ext cx="28574" cy="47625"/>
            </p14:xfrm>
          </p:contentPart>
        </mc:Choice>
        <mc:Fallback xmlns="">
          <p:pic>
            <p:nvPicPr>
              <p:cNvPr id="81" name="Pennanteckning 80">
                <a:extLst>
                  <a:ext uri="{FF2B5EF4-FFF2-40B4-BE49-F238E27FC236}">
                    <a16:creationId xmlns:a16="http://schemas.microsoft.com/office/drawing/2014/main" id="{1B955E35-3279-477E-96C0-9EB17834C1A9}"/>
                  </a:ext>
                </a:extLst>
              </p:cNvPr>
              <p:cNvPicPr/>
              <p:nvPr/>
            </p:nvPicPr>
            <p:blipFill>
              <a:blip r:embed="rId56"/>
              <a:stretch>
                <a:fillRect/>
              </a:stretch>
            </p:blipFill>
            <p:spPr>
              <a:xfrm>
                <a:off x="8802067" y="5183127"/>
                <a:ext cx="58991" cy="7991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2" name="Pennanteckning 81">
                <a:extLst>
                  <a:ext uri="{FF2B5EF4-FFF2-40B4-BE49-F238E27FC236}">
                    <a16:creationId xmlns:a16="http://schemas.microsoft.com/office/drawing/2014/main" id="{712DC2AB-D9B1-4E0A-A844-8CA46241D552}"/>
                  </a:ext>
                </a:extLst>
              </p14:cNvPr>
              <p14:cNvContentPartPr/>
              <p14:nvPr/>
            </p14:nvContentPartPr>
            <p14:xfrm>
              <a:off x="8557118" y="5326901"/>
              <a:ext cx="9524" cy="28574"/>
            </p14:xfrm>
          </p:contentPart>
        </mc:Choice>
        <mc:Fallback xmlns="">
          <p:pic>
            <p:nvPicPr>
              <p:cNvPr id="82" name="Pennanteckning 81">
                <a:extLst>
                  <a:ext uri="{FF2B5EF4-FFF2-40B4-BE49-F238E27FC236}">
                    <a16:creationId xmlns:a16="http://schemas.microsoft.com/office/drawing/2014/main" id="{712DC2AB-D9B1-4E0A-A844-8CA46241D552}"/>
                  </a:ext>
                </a:extLst>
              </p:cNvPr>
              <p:cNvPicPr/>
              <p:nvPr/>
            </p:nvPicPr>
            <p:blipFill>
              <a:blip r:embed="rId58"/>
              <a:stretch>
                <a:fillRect/>
              </a:stretch>
            </p:blipFill>
            <p:spPr>
              <a:xfrm>
                <a:off x="8545213" y="5311539"/>
                <a:ext cx="33096" cy="5899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3" name="Pennanteckning 82">
                <a:extLst>
                  <a:ext uri="{FF2B5EF4-FFF2-40B4-BE49-F238E27FC236}">
                    <a16:creationId xmlns:a16="http://schemas.microsoft.com/office/drawing/2014/main" id="{FA9017BD-7510-4A9A-AEFA-C8835D99E82A}"/>
                  </a:ext>
                </a:extLst>
              </p14:cNvPr>
              <p14:cNvContentPartPr/>
              <p14:nvPr/>
            </p14:nvContentPartPr>
            <p14:xfrm>
              <a:off x="8325205" y="5445223"/>
              <a:ext cx="19049" cy="47625"/>
            </p14:xfrm>
          </p:contentPart>
        </mc:Choice>
        <mc:Fallback xmlns="">
          <p:pic>
            <p:nvPicPr>
              <p:cNvPr id="83" name="Pennanteckning 82">
                <a:extLst>
                  <a:ext uri="{FF2B5EF4-FFF2-40B4-BE49-F238E27FC236}">
                    <a16:creationId xmlns:a16="http://schemas.microsoft.com/office/drawing/2014/main" id="{FA9017BD-7510-4A9A-AEFA-C8835D99E82A}"/>
                  </a:ext>
                </a:extLst>
              </p:cNvPr>
              <p:cNvPicPr/>
              <p:nvPr/>
            </p:nvPicPr>
            <p:blipFill>
              <a:blip r:embed="rId60"/>
              <a:stretch>
                <a:fillRect/>
              </a:stretch>
            </p:blipFill>
            <p:spPr>
              <a:xfrm>
                <a:off x="8311274" y="5427183"/>
                <a:ext cx="47196"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4" name="Pennanteckning 83">
                <a:extLst>
                  <a:ext uri="{FF2B5EF4-FFF2-40B4-BE49-F238E27FC236}">
                    <a16:creationId xmlns:a16="http://schemas.microsoft.com/office/drawing/2014/main" id="{9FB2F432-D9BE-4071-8CE3-E2CCDD07CE51}"/>
                  </a:ext>
                </a:extLst>
              </p14:cNvPr>
              <p14:cNvContentPartPr/>
              <p14:nvPr/>
            </p14:nvContentPartPr>
            <p14:xfrm>
              <a:off x="8183217" y="5341099"/>
              <a:ext cx="219075" cy="190499"/>
            </p14:xfrm>
          </p:contentPart>
        </mc:Choice>
        <mc:Fallback xmlns="">
          <p:pic>
            <p:nvPicPr>
              <p:cNvPr id="84" name="Pennanteckning 83">
                <a:extLst>
                  <a:ext uri="{FF2B5EF4-FFF2-40B4-BE49-F238E27FC236}">
                    <a16:creationId xmlns:a16="http://schemas.microsoft.com/office/drawing/2014/main" id="{9FB2F432-D9BE-4071-8CE3-E2CCDD07CE51}"/>
                  </a:ext>
                </a:extLst>
              </p:cNvPr>
              <p:cNvPicPr/>
              <p:nvPr/>
            </p:nvPicPr>
            <p:blipFill>
              <a:blip r:embed="rId62"/>
              <a:stretch>
                <a:fillRect/>
              </a:stretch>
            </p:blipFill>
            <p:spPr>
              <a:xfrm>
                <a:off x="8165503" y="5323460"/>
                <a:ext cx="254864" cy="22542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5" name="Pennanteckning 84">
                <a:extLst>
                  <a:ext uri="{FF2B5EF4-FFF2-40B4-BE49-F238E27FC236}">
                    <a16:creationId xmlns:a16="http://schemas.microsoft.com/office/drawing/2014/main" id="{F18F8F28-7AD5-4A4C-BDE6-BF1D0F39A527}"/>
                  </a:ext>
                </a:extLst>
              </p14:cNvPr>
              <p14:cNvContentPartPr/>
              <p14:nvPr/>
            </p14:nvContentPartPr>
            <p14:xfrm>
              <a:off x="8699105" y="4011149"/>
              <a:ext cx="47625" cy="9524"/>
            </p14:xfrm>
          </p:contentPart>
        </mc:Choice>
        <mc:Fallback xmlns="">
          <p:pic>
            <p:nvPicPr>
              <p:cNvPr id="85" name="Pennanteckning 84">
                <a:extLst>
                  <a:ext uri="{FF2B5EF4-FFF2-40B4-BE49-F238E27FC236}">
                    <a16:creationId xmlns:a16="http://schemas.microsoft.com/office/drawing/2014/main" id="{F18F8F28-7AD5-4A4C-BDE6-BF1D0F39A527}"/>
                  </a:ext>
                </a:extLst>
              </p:cNvPr>
              <p:cNvPicPr/>
              <p:nvPr/>
            </p:nvPicPr>
            <p:blipFill>
              <a:blip r:embed="rId64"/>
              <a:stretch>
                <a:fillRect/>
              </a:stretch>
            </p:blipFill>
            <p:spPr>
              <a:xfrm>
                <a:off x="8682795" y="3993865"/>
                <a:ext cx="79919"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 name="Pennanteckning 85">
                <a:extLst>
                  <a:ext uri="{FF2B5EF4-FFF2-40B4-BE49-F238E27FC236}">
                    <a16:creationId xmlns:a16="http://schemas.microsoft.com/office/drawing/2014/main" id="{ACEB2AF4-4D8A-4F74-8E4E-989EA208C46F}"/>
                  </a:ext>
                </a:extLst>
              </p14:cNvPr>
              <p14:cNvContentPartPr/>
              <p14:nvPr/>
            </p14:nvContentPartPr>
            <p14:xfrm>
              <a:off x="9025677" y="4001683"/>
              <a:ext cx="19049" cy="9524"/>
            </p14:xfrm>
          </p:contentPart>
        </mc:Choice>
        <mc:Fallback xmlns="">
          <p:pic>
            <p:nvPicPr>
              <p:cNvPr id="86" name="Pennanteckning 85">
                <a:extLst>
                  <a:ext uri="{FF2B5EF4-FFF2-40B4-BE49-F238E27FC236}">
                    <a16:creationId xmlns:a16="http://schemas.microsoft.com/office/drawing/2014/main" id="{ACEB2AF4-4D8A-4F74-8E4E-989EA208C46F}"/>
                  </a:ext>
                </a:extLst>
              </p:cNvPr>
              <p:cNvPicPr/>
              <p:nvPr/>
            </p:nvPicPr>
            <p:blipFill>
              <a:blip r:embed="rId66"/>
              <a:stretch>
                <a:fillRect/>
              </a:stretch>
            </p:blipFill>
            <p:spPr>
              <a:xfrm>
                <a:off x="9011461" y="3989778"/>
                <a:ext cx="47196"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7" name="Pennanteckning 86">
                <a:extLst>
                  <a:ext uri="{FF2B5EF4-FFF2-40B4-BE49-F238E27FC236}">
                    <a16:creationId xmlns:a16="http://schemas.microsoft.com/office/drawing/2014/main" id="{3E022982-0040-4F94-B436-004ABFE74E2D}"/>
                  </a:ext>
                </a:extLst>
              </p14:cNvPr>
              <p14:cNvContentPartPr/>
              <p14:nvPr/>
            </p14:nvContentPartPr>
            <p14:xfrm>
              <a:off x="9177130" y="4015882"/>
              <a:ext cx="38100" cy="9524"/>
            </p14:xfrm>
          </p:contentPart>
        </mc:Choice>
        <mc:Fallback xmlns="">
          <p:pic>
            <p:nvPicPr>
              <p:cNvPr id="87" name="Pennanteckning 86">
                <a:extLst>
                  <a:ext uri="{FF2B5EF4-FFF2-40B4-BE49-F238E27FC236}">
                    <a16:creationId xmlns:a16="http://schemas.microsoft.com/office/drawing/2014/main" id="{3E022982-0040-4F94-B436-004ABFE74E2D}"/>
                  </a:ext>
                </a:extLst>
              </p:cNvPr>
              <p:cNvPicPr/>
              <p:nvPr/>
            </p:nvPicPr>
            <p:blipFill>
              <a:blip r:embed="rId68"/>
              <a:stretch>
                <a:fillRect/>
              </a:stretch>
            </p:blipFill>
            <p:spPr>
              <a:xfrm>
                <a:off x="9159518" y="3998245"/>
                <a:ext cx="73684"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8" name="Pennanteckning 87">
                <a:extLst>
                  <a:ext uri="{FF2B5EF4-FFF2-40B4-BE49-F238E27FC236}">
                    <a16:creationId xmlns:a16="http://schemas.microsoft.com/office/drawing/2014/main" id="{342D2A8E-F026-4376-AC13-8D23A07DA03B}"/>
                  </a:ext>
                </a:extLst>
              </p14:cNvPr>
              <p14:cNvContentPartPr/>
              <p14:nvPr/>
            </p14:nvContentPartPr>
            <p14:xfrm>
              <a:off x="9361714" y="4001683"/>
              <a:ext cx="47625" cy="19049"/>
            </p14:xfrm>
          </p:contentPart>
        </mc:Choice>
        <mc:Fallback xmlns="">
          <p:pic>
            <p:nvPicPr>
              <p:cNvPr id="88" name="Pennanteckning 87">
                <a:extLst>
                  <a:ext uri="{FF2B5EF4-FFF2-40B4-BE49-F238E27FC236}">
                    <a16:creationId xmlns:a16="http://schemas.microsoft.com/office/drawing/2014/main" id="{342D2A8E-F026-4376-AC13-8D23A07DA03B}"/>
                  </a:ext>
                </a:extLst>
              </p:cNvPr>
              <p:cNvPicPr/>
              <p:nvPr/>
            </p:nvPicPr>
            <p:blipFill>
              <a:blip r:embed="rId70"/>
              <a:stretch>
                <a:fillRect/>
              </a:stretch>
            </p:blipFill>
            <p:spPr>
              <a:xfrm>
                <a:off x="9344035" y="3987467"/>
                <a:ext cx="83344" cy="4719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9" name="Pennanteckning 88">
                <a:extLst>
                  <a:ext uri="{FF2B5EF4-FFF2-40B4-BE49-F238E27FC236}">
                    <a16:creationId xmlns:a16="http://schemas.microsoft.com/office/drawing/2014/main" id="{7538C056-ADC9-4705-BCAA-4CC7353F2293}"/>
                  </a:ext>
                </a:extLst>
              </p14:cNvPr>
              <p14:cNvContentPartPr/>
              <p14:nvPr/>
            </p14:nvContentPartPr>
            <p14:xfrm>
              <a:off x="9593628" y="4015882"/>
              <a:ext cx="9524" cy="9524"/>
            </p14:xfrm>
          </p:contentPart>
        </mc:Choice>
        <mc:Fallback xmlns="">
          <p:pic>
            <p:nvPicPr>
              <p:cNvPr id="89" name="Pennanteckning 88">
                <a:extLst>
                  <a:ext uri="{FF2B5EF4-FFF2-40B4-BE49-F238E27FC236}">
                    <a16:creationId xmlns:a16="http://schemas.microsoft.com/office/drawing/2014/main" id="{7538C056-ADC9-4705-BCAA-4CC7353F2293}"/>
                  </a:ext>
                </a:extLst>
              </p:cNvPr>
              <p:cNvPicPr/>
              <p:nvPr/>
            </p:nvPicPr>
            <p:blipFill>
              <a:blip r:embed="rId72"/>
              <a:stretch>
                <a:fillRect/>
              </a:stretch>
            </p:blipFill>
            <p:spPr>
              <a:xfrm>
                <a:off x="9581723" y="4003977"/>
                <a:ext cx="33096"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0" name="Pennanteckning 89">
                <a:extLst>
                  <a:ext uri="{FF2B5EF4-FFF2-40B4-BE49-F238E27FC236}">
                    <a16:creationId xmlns:a16="http://schemas.microsoft.com/office/drawing/2014/main" id="{1AF885F5-670B-4C8F-BE2F-B614EED2E16A}"/>
                  </a:ext>
                </a:extLst>
              </p14:cNvPr>
              <p14:cNvContentPartPr/>
              <p14:nvPr/>
            </p14:nvContentPartPr>
            <p14:xfrm>
              <a:off x="9721415" y="4025348"/>
              <a:ext cx="66675" cy="28574"/>
            </p14:xfrm>
          </p:contentPart>
        </mc:Choice>
        <mc:Fallback xmlns="">
          <p:pic>
            <p:nvPicPr>
              <p:cNvPr id="90" name="Pennanteckning 89">
                <a:extLst>
                  <a:ext uri="{FF2B5EF4-FFF2-40B4-BE49-F238E27FC236}">
                    <a16:creationId xmlns:a16="http://schemas.microsoft.com/office/drawing/2014/main" id="{1AF885F5-670B-4C8F-BE2F-B614EED2E16A}"/>
                  </a:ext>
                </a:extLst>
              </p:cNvPr>
              <p:cNvPicPr/>
              <p:nvPr/>
            </p:nvPicPr>
            <p:blipFill>
              <a:blip r:embed="rId74"/>
              <a:stretch>
                <a:fillRect/>
              </a:stretch>
            </p:blipFill>
            <p:spPr>
              <a:xfrm>
                <a:off x="9704578" y="4007489"/>
                <a:ext cx="100013"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1" name="Pennanteckning 90">
                <a:extLst>
                  <a:ext uri="{FF2B5EF4-FFF2-40B4-BE49-F238E27FC236}">
                    <a16:creationId xmlns:a16="http://schemas.microsoft.com/office/drawing/2014/main" id="{BCC93CAA-A8EE-4DEC-8C09-F415B2F878B4}"/>
                  </a:ext>
                </a:extLst>
              </p14:cNvPr>
              <p14:cNvContentPartPr/>
              <p14:nvPr/>
            </p14:nvContentPartPr>
            <p14:xfrm>
              <a:off x="9891802" y="4077410"/>
              <a:ext cx="28574" cy="9524"/>
            </p14:xfrm>
          </p:contentPart>
        </mc:Choice>
        <mc:Fallback xmlns="">
          <p:pic>
            <p:nvPicPr>
              <p:cNvPr id="91" name="Pennanteckning 90">
                <a:extLst>
                  <a:ext uri="{FF2B5EF4-FFF2-40B4-BE49-F238E27FC236}">
                    <a16:creationId xmlns:a16="http://schemas.microsoft.com/office/drawing/2014/main" id="{BCC93CAA-A8EE-4DEC-8C09-F415B2F878B4}"/>
                  </a:ext>
                </a:extLst>
              </p:cNvPr>
              <p:cNvPicPr/>
              <p:nvPr/>
            </p:nvPicPr>
            <p:blipFill>
              <a:blip r:embed="rId76"/>
              <a:stretch>
                <a:fillRect/>
              </a:stretch>
            </p:blipFill>
            <p:spPr>
              <a:xfrm>
                <a:off x="9873943" y="4043396"/>
                <a:ext cx="63934"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2" name="Pennanteckning 91">
                <a:extLst>
                  <a:ext uri="{FF2B5EF4-FFF2-40B4-BE49-F238E27FC236}">
                    <a16:creationId xmlns:a16="http://schemas.microsoft.com/office/drawing/2014/main" id="{C2EAC834-0739-40B5-BDF6-007FA27CAE5C}"/>
                  </a:ext>
                </a:extLst>
              </p14:cNvPr>
              <p14:cNvContentPartPr/>
              <p14:nvPr/>
            </p14:nvContentPartPr>
            <p14:xfrm>
              <a:off x="10005391" y="4091609"/>
              <a:ext cx="47625" cy="9524"/>
            </p14:xfrm>
          </p:contentPart>
        </mc:Choice>
        <mc:Fallback xmlns="">
          <p:pic>
            <p:nvPicPr>
              <p:cNvPr id="92" name="Pennanteckning 91">
                <a:extLst>
                  <a:ext uri="{FF2B5EF4-FFF2-40B4-BE49-F238E27FC236}">
                    <a16:creationId xmlns:a16="http://schemas.microsoft.com/office/drawing/2014/main" id="{C2EAC834-0739-40B5-BDF6-007FA27CAE5C}"/>
                  </a:ext>
                </a:extLst>
              </p:cNvPr>
              <p:cNvPicPr/>
              <p:nvPr/>
            </p:nvPicPr>
            <p:blipFill>
              <a:blip r:embed="rId78"/>
              <a:stretch>
                <a:fillRect/>
              </a:stretch>
            </p:blipFill>
            <p:spPr>
              <a:xfrm>
                <a:off x="9989407" y="4057595"/>
                <a:ext cx="79919"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3" name="Pennanteckning 92">
                <a:extLst>
                  <a:ext uri="{FF2B5EF4-FFF2-40B4-BE49-F238E27FC236}">
                    <a16:creationId xmlns:a16="http://schemas.microsoft.com/office/drawing/2014/main" id="{FCF32953-7B33-4122-8B2E-60FD112D9BED}"/>
                  </a:ext>
                </a:extLst>
              </p14:cNvPr>
              <p14:cNvContentPartPr/>
              <p14:nvPr/>
            </p14:nvContentPartPr>
            <p14:xfrm>
              <a:off x="9896534" y="3911758"/>
              <a:ext cx="295274" cy="257174"/>
            </p14:xfrm>
          </p:contentPart>
        </mc:Choice>
        <mc:Fallback xmlns="">
          <p:pic>
            <p:nvPicPr>
              <p:cNvPr id="93" name="Pennanteckning 92">
                <a:extLst>
                  <a:ext uri="{FF2B5EF4-FFF2-40B4-BE49-F238E27FC236}">
                    <a16:creationId xmlns:a16="http://schemas.microsoft.com/office/drawing/2014/main" id="{FCF32953-7B33-4122-8B2E-60FD112D9BED}"/>
                  </a:ext>
                </a:extLst>
              </p:cNvPr>
              <p:cNvPicPr/>
              <p:nvPr/>
            </p:nvPicPr>
            <p:blipFill>
              <a:blip r:embed="rId80"/>
              <a:stretch>
                <a:fillRect/>
              </a:stretch>
            </p:blipFill>
            <p:spPr>
              <a:xfrm>
                <a:off x="9879081" y="3893673"/>
                <a:ext cx="330536" cy="292983"/>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4" name="Pennanteckning 93">
                <a:extLst>
                  <a:ext uri="{FF2B5EF4-FFF2-40B4-BE49-F238E27FC236}">
                    <a16:creationId xmlns:a16="http://schemas.microsoft.com/office/drawing/2014/main" id="{0E3C4348-423B-4284-ACB4-240D1EBC52CE}"/>
                  </a:ext>
                </a:extLst>
              </p14:cNvPr>
              <p14:cNvContentPartPr/>
              <p14:nvPr/>
            </p14:nvContentPartPr>
            <p14:xfrm>
              <a:off x="10246770" y="3949621"/>
              <a:ext cx="57150" cy="57150"/>
            </p14:xfrm>
          </p:contentPart>
        </mc:Choice>
        <mc:Fallback xmlns="">
          <p:pic>
            <p:nvPicPr>
              <p:cNvPr id="94" name="Pennanteckning 93">
                <a:extLst>
                  <a:ext uri="{FF2B5EF4-FFF2-40B4-BE49-F238E27FC236}">
                    <a16:creationId xmlns:a16="http://schemas.microsoft.com/office/drawing/2014/main" id="{0E3C4348-423B-4284-ACB4-240D1EBC52CE}"/>
                  </a:ext>
                </a:extLst>
              </p:cNvPr>
              <p:cNvPicPr/>
              <p:nvPr/>
            </p:nvPicPr>
            <p:blipFill>
              <a:blip r:embed="rId82"/>
              <a:stretch>
                <a:fillRect/>
              </a:stretch>
            </p:blipFill>
            <p:spPr>
              <a:xfrm>
                <a:off x="10228798" y="3933008"/>
                <a:ext cx="92734" cy="90044"/>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5" name="Pennanteckning 94">
                <a:extLst>
                  <a:ext uri="{FF2B5EF4-FFF2-40B4-BE49-F238E27FC236}">
                    <a16:creationId xmlns:a16="http://schemas.microsoft.com/office/drawing/2014/main" id="{5C02CE7B-04FC-47D3-A5EC-140CA0F544FD}"/>
                  </a:ext>
                </a:extLst>
              </p14:cNvPr>
              <p14:cNvContentPartPr/>
              <p14:nvPr/>
            </p14:nvContentPartPr>
            <p14:xfrm>
              <a:off x="9972260" y="3746105"/>
              <a:ext cx="47625" cy="38100"/>
            </p14:xfrm>
          </p:contentPart>
        </mc:Choice>
        <mc:Fallback xmlns="">
          <p:pic>
            <p:nvPicPr>
              <p:cNvPr id="95" name="Pennanteckning 94">
                <a:extLst>
                  <a:ext uri="{FF2B5EF4-FFF2-40B4-BE49-F238E27FC236}">
                    <a16:creationId xmlns:a16="http://schemas.microsoft.com/office/drawing/2014/main" id="{5C02CE7B-04FC-47D3-A5EC-140CA0F544FD}"/>
                  </a:ext>
                </a:extLst>
              </p:cNvPr>
              <p:cNvPicPr/>
              <p:nvPr/>
            </p:nvPicPr>
            <p:blipFill>
              <a:blip r:embed="rId84"/>
              <a:stretch>
                <a:fillRect/>
              </a:stretch>
            </p:blipFill>
            <p:spPr>
              <a:xfrm>
                <a:off x="9954220" y="3728493"/>
                <a:ext cx="83344" cy="7368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6" name="Pennanteckning 95">
                <a:extLst>
                  <a:ext uri="{FF2B5EF4-FFF2-40B4-BE49-F238E27FC236}">
                    <a16:creationId xmlns:a16="http://schemas.microsoft.com/office/drawing/2014/main" id="{15A2383A-472F-4020-86D2-22BFE869E298}"/>
                  </a:ext>
                </a:extLst>
              </p14:cNvPr>
              <p14:cNvContentPartPr/>
              <p14:nvPr/>
            </p14:nvContentPartPr>
            <p14:xfrm>
              <a:off x="9787677" y="3618317"/>
              <a:ext cx="19049" cy="9524"/>
            </p14:xfrm>
          </p:contentPart>
        </mc:Choice>
        <mc:Fallback xmlns="">
          <p:pic>
            <p:nvPicPr>
              <p:cNvPr id="96" name="Pennanteckning 95">
                <a:extLst>
                  <a:ext uri="{FF2B5EF4-FFF2-40B4-BE49-F238E27FC236}">
                    <a16:creationId xmlns:a16="http://schemas.microsoft.com/office/drawing/2014/main" id="{15A2383A-472F-4020-86D2-22BFE869E298}"/>
                  </a:ext>
                </a:extLst>
              </p:cNvPr>
              <p:cNvPicPr/>
              <p:nvPr/>
            </p:nvPicPr>
            <p:blipFill>
              <a:blip r:embed="rId86"/>
              <a:stretch>
                <a:fillRect/>
              </a:stretch>
            </p:blipFill>
            <p:spPr>
              <a:xfrm>
                <a:off x="9773461" y="3606650"/>
                <a:ext cx="47196"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Pennanteckning 96">
                <a:extLst>
                  <a:ext uri="{FF2B5EF4-FFF2-40B4-BE49-F238E27FC236}">
                    <a16:creationId xmlns:a16="http://schemas.microsoft.com/office/drawing/2014/main" id="{313BA782-C80B-42E1-9E25-DCBE4DF1FACD}"/>
                  </a:ext>
                </a:extLst>
              </p14:cNvPr>
              <p14:cNvContentPartPr/>
              <p14:nvPr/>
            </p14:nvContentPartPr>
            <p14:xfrm>
              <a:off x="9607826" y="3495261"/>
              <a:ext cx="38100" cy="19049"/>
            </p14:xfrm>
          </p:contentPart>
        </mc:Choice>
        <mc:Fallback xmlns="">
          <p:pic>
            <p:nvPicPr>
              <p:cNvPr id="97" name="Pennanteckning 96">
                <a:extLst>
                  <a:ext uri="{FF2B5EF4-FFF2-40B4-BE49-F238E27FC236}">
                    <a16:creationId xmlns:a16="http://schemas.microsoft.com/office/drawing/2014/main" id="{313BA782-C80B-42E1-9E25-DCBE4DF1FACD}"/>
                  </a:ext>
                </a:extLst>
              </p:cNvPr>
              <p:cNvPicPr/>
              <p:nvPr/>
            </p:nvPicPr>
            <p:blipFill>
              <a:blip r:embed="rId88"/>
              <a:stretch>
                <a:fillRect/>
              </a:stretch>
            </p:blipFill>
            <p:spPr>
              <a:xfrm>
                <a:off x="9590214" y="3477976"/>
                <a:ext cx="73684"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8" name="Pennanteckning 97">
                <a:extLst>
                  <a:ext uri="{FF2B5EF4-FFF2-40B4-BE49-F238E27FC236}">
                    <a16:creationId xmlns:a16="http://schemas.microsoft.com/office/drawing/2014/main" id="{8C928E59-7641-4592-9D0E-D8192751881A}"/>
                  </a:ext>
                </a:extLst>
              </p14:cNvPr>
              <p14:cNvContentPartPr/>
              <p14:nvPr/>
            </p14:nvContentPartPr>
            <p14:xfrm>
              <a:off x="9366447" y="3305944"/>
              <a:ext cx="19049" cy="9524"/>
            </p14:xfrm>
          </p:contentPart>
        </mc:Choice>
        <mc:Fallback xmlns="">
          <p:pic>
            <p:nvPicPr>
              <p:cNvPr id="98" name="Pennanteckning 97">
                <a:extLst>
                  <a:ext uri="{FF2B5EF4-FFF2-40B4-BE49-F238E27FC236}">
                    <a16:creationId xmlns:a16="http://schemas.microsoft.com/office/drawing/2014/main" id="{8C928E59-7641-4592-9D0E-D8192751881A}"/>
                  </a:ext>
                </a:extLst>
              </p:cNvPr>
              <p:cNvPicPr/>
              <p:nvPr/>
            </p:nvPicPr>
            <p:blipFill>
              <a:blip r:embed="rId90"/>
              <a:stretch>
                <a:fillRect/>
              </a:stretch>
            </p:blipFill>
            <p:spPr>
              <a:xfrm>
                <a:off x="9352231" y="3288307"/>
                <a:ext cx="47196"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Pennanteckning 98">
                <a:extLst>
                  <a:ext uri="{FF2B5EF4-FFF2-40B4-BE49-F238E27FC236}">
                    <a16:creationId xmlns:a16="http://schemas.microsoft.com/office/drawing/2014/main" id="{C935392C-0353-4209-A404-C61F967B6F60}"/>
                  </a:ext>
                </a:extLst>
              </p14:cNvPr>
              <p14:cNvContentPartPr/>
              <p14:nvPr/>
            </p14:nvContentPartPr>
            <p14:xfrm>
              <a:off x="9219726" y="3173422"/>
              <a:ext cx="38100" cy="28574"/>
            </p14:xfrm>
          </p:contentPart>
        </mc:Choice>
        <mc:Fallback xmlns="">
          <p:pic>
            <p:nvPicPr>
              <p:cNvPr id="99" name="Pennanteckning 98">
                <a:extLst>
                  <a:ext uri="{FF2B5EF4-FFF2-40B4-BE49-F238E27FC236}">
                    <a16:creationId xmlns:a16="http://schemas.microsoft.com/office/drawing/2014/main" id="{C935392C-0353-4209-A404-C61F967B6F60}"/>
                  </a:ext>
                </a:extLst>
              </p:cNvPr>
              <p:cNvPicPr/>
              <p:nvPr/>
            </p:nvPicPr>
            <p:blipFill>
              <a:blip r:embed="rId92"/>
              <a:stretch>
                <a:fillRect/>
              </a:stretch>
            </p:blipFill>
            <p:spPr>
              <a:xfrm>
                <a:off x="9202114" y="3155563"/>
                <a:ext cx="73684"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0" name="Pennanteckning 99">
                <a:extLst>
                  <a:ext uri="{FF2B5EF4-FFF2-40B4-BE49-F238E27FC236}">
                    <a16:creationId xmlns:a16="http://schemas.microsoft.com/office/drawing/2014/main" id="{8977DC5A-99EF-4438-81CF-3BDE89AB753C}"/>
                  </a:ext>
                </a:extLst>
              </p14:cNvPr>
              <p14:cNvContentPartPr/>
              <p14:nvPr/>
            </p14:nvContentPartPr>
            <p14:xfrm>
              <a:off x="8987813" y="3036167"/>
              <a:ext cx="57150" cy="19049"/>
            </p14:xfrm>
          </p:contentPart>
        </mc:Choice>
        <mc:Fallback xmlns="">
          <p:pic>
            <p:nvPicPr>
              <p:cNvPr id="100" name="Pennanteckning 99">
                <a:extLst>
                  <a:ext uri="{FF2B5EF4-FFF2-40B4-BE49-F238E27FC236}">
                    <a16:creationId xmlns:a16="http://schemas.microsoft.com/office/drawing/2014/main" id="{8977DC5A-99EF-4438-81CF-3BDE89AB753C}"/>
                  </a:ext>
                </a:extLst>
              </p:cNvPr>
              <p:cNvPicPr/>
              <p:nvPr/>
            </p:nvPicPr>
            <p:blipFill>
              <a:blip r:embed="rId94"/>
              <a:stretch>
                <a:fillRect/>
              </a:stretch>
            </p:blipFill>
            <p:spPr>
              <a:xfrm>
                <a:off x="8969841" y="3018882"/>
                <a:ext cx="92734"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1" name="Pennanteckning 100">
                <a:extLst>
                  <a:ext uri="{FF2B5EF4-FFF2-40B4-BE49-F238E27FC236}">
                    <a16:creationId xmlns:a16="http://schemas.microsoft.com/office/drawing/2014/main" id="{25D7C72E-9A68-4EB4-AF52-87A3728287D4}"/>
                  </a:ext>
                </a:extLst>
              </p14:cNvPr>
              <p14:cNvContentPartPr/>
              <p14:nvPr/>
            </p14:nvContentPartPr>
            <p14:xfrm>
              <a:off x="8741701" y="2884714"/>
              <a:ext cx="47625" cy="19049"/>
            </p14:xfrm>
          </p:contentPart>
        </mc:Choice>
        <mc:Fallback xmlns="">
          <p:pic>
            <p:nvPicPr>
              <p:cNvPr id="101" name="Pennanteckning 100">
                <a:extLst>
                  <a:ext uri="{FF2B5EF4-FFF2-40B4-BE49-F238E27FC236}">
                    <a16:creationId xmlns:a16="http://schemas.microsoft.com/office/drawing/2014/main" id="{25D7C72E-9A68-4EB4-AF52-87A3728287D4}"/>
                  </a:ext>
                </a:extLst>
              </p:cNvPr>
              <p:cNvPicPr/>
              <p:nvPr/>
            </p:nvPicPr>
            <p:blipFill>
              <a:blip r:embed="rId96"/>
              <a:stretch>
                <a:fillRect/>
              </a:stretch>
            </p:blipFill>
            <p:spPr>
              <a:xfrm>
                <a:off x="8723661" y="2870498"/>
                <a:ext cx="83344" cy="4719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2" name="Pennanteckning 101">
                <a:extLst>
                  <a:ext uri="{FF2B5EF4-FFF2-40B4-BE49-F238E27FC236}">
                    <a16:creationId xmlns:a16="http://schemas.microsoft.com/office/drawing/2014/main" id="{B4362042-5D81-4BF2-AA2F-C8FABF4AC65D}"/>
                  </a:ext>
                </a:extLst>
              </p14:cNvPr>
              <p14:cNvContentPartPr/>
              <p14:nvPr/>
            </p14:nvContentPartPr>
            <p14:xfrm>
              <a:off x="8599714" y="2775857"/>
              <a:ext cx="38100" cy="9524"/>
            </p14:xfrm>
          </p:contentPart>
        </mc:Choice>
        <mc:Fallback xmlns="">
          <p:pic>
            <p:nvPicPr>
              <p:cNvPr id="102" name="Pennanteckning 101">
                <a:extLst>
                  <a:ext uri="{FF2B5EF4-FFF2-40B4-BE49-F238E27FC236}">
                    <a16:creationId xmlns:a16="http://schemas.microsoft.com/office/drawing/2014/main" id="{B4362042-5D81-4BF2-AA2F-C8FABF4AC65D}"/>
                  </a:ext>
                </a:extLst>
              </p:cNvPr>
              <p:cNvPicPr/>
              <p:nvPr/>
            </p:nvPicPr>
            <p:blipFill>
              <a:blip r:embed="rId98"/>
              <a:stretch>
                <a:fillRect/>
              </a:stretch>
            </p:blipFill>
            <p:spPr>
              <a:xfrm>
                <a:off x="8582102" y="2764190"/>
                <a:ext cx="73684"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3" name="Pennanteckning 102">
                <a:extLst>
                  <a:ext uri="{FF2B5EF4-FFF2-40B4-BE49-F238E27FC236}">
                    <a16:creationId xmlns:a16="http://schemas.microsoft.com/office/drawing/2014/main" id="{77512A27-326D-4759-912E-431B3CE2046F}"/>
                  </a:ext>
                </a:extLst>
              </p14:cNvPr>
              <p14:cNvContentPartPr/>
              <p14:nvPr/>
            </p14:nvContentPartPr>
            <p14:xfrm>
              <a:off x="8400931" y="2657535"/>
              <a:ext cx="47625" cy="28574"/>
            </p14:xfrm>
          </p:contentPart>
        </mc:Choice>
        <mc:Fallback xmlns="">
          <p:pic>
            <p:nvPicPr>
              <p:cNvPr id="103" name="Pennanteckning 102">
                <a:extLst>
                  <a:ext uri="{FF2B5EF4-FFF2-40B4-BE49-F238E27FC236}">
                    <a16:creationId xmlns:a16="http://schemas.microsoft.com/office/drawing/2014/main" id="{77512A27-326D-4759-912E-431B3CE2046F}"/>
                  </a:ext>
                </a:extLst>
              </p:cNvPr>
              <p:cNvPicPr/>
              <p:nvPr/>
            </p:nvPicPr>
            <p:blipFill>
              <a:blip r:embed="rId100"/>
              <a:stretch>
                <a:fillRect/>
              </a:stretch>
            </p:blipFill>
            <p:spPr>
              <a:xfrm>
                <a:off x="8382891" y="2642480"/>
                <a:ext cx="83344" cy="58991"/>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4" name="Pennanteckning 103">
                <a:extLst>
                  <a:ext uri="{FF2B5EF4-FFF2-40B4-BE49-F238E27FC236}">
                    <a16:creationId xmlns:a16="http://schemas.microsoft.com/office/drawing/2014/main" id="{D5821FE9-F752-4BE3-8535-F1A0F60C2B3A}"/>
                  </a:ext>
                </a:extLst>
              </p14:cNvPr>
              <p14:cNvContentPartPr/>
              <p14:nvPr/>
            </p14:nvContentPartPr>
            <p14:xfrm>
              <a:off x="8187950" y="2543944"/>
              <a:ext cx="47625" cy="28574"/>
            </p14:xfrm>
          </p:contentPart>
        </mc:Choice>
        <mc:Fallback xmlns="">
          <p:pic>
            <p:nvPicPr>
              <p:cNvPr id="104" name="Pennanteckning 103">
                <a:extLst>
                  <a:ext uri="{FF2B5EF4-FFF2-40B4-BE49-F238E27FC236}">
                    <a16:creationId xmlns:a16="http://schemas.microsoft.com/office/drawing/2014/main" id="{D5821FE9-F752-4BE3-8535-F1A0F60C2B3A}"/>
                  </a:ext>
                </a:extLst>
              </p:cNvPr>
              <p:cNvPicPr/>
              <p:nvPr/>
            </p:nvPicPr>
            <p:blipFill>
              <a:blip r:embed="rId102"/>
              <a:stretch>
                <a:fillRect/>
              </a:stretch>
            </p:blipFill>
            <p:spPr>
              <a:xfrm>
                <a:off x="8169910" y="2526085"/>
                <a:ext cx="83344"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5" name="Pennanteckning 104">
                <a:extLst>
                  <a:ext uri="{FF2B5EF4-FFF2-40B4-BE49-F238E27FC236}">
                    <a16:creationId xmlns:a16="http://schemas.microsoft.com/office/drawing/2014/main" id="{F3FC5D7E-FCF2-4F38-8DB2-B3700D4B779E}"/>
                  </a:ext>
                </a:extLst>
              </p14:cNvPr>
              <p14:cNvContentPartPr/>
              <p14:nvPr/>
            </p14:nvContentPartPr>
            <p14:xfrm>
              <a:off x="8050696" y="2463485"/>
              <a:ext cx="28574" cy="9524"/>
            </p14:xfrm>
          </p:contentPart>
        </mc:Choice>
        <mc:Fallback xmlns="">
          <p:pic>
            <p:nvPicPr>
              <p:cNvPr id="105" name="Pennanteckning 104">
                <a:extLst>
                  <a:ext uri="{FF2B5EF4-FFF2-40B4-BE49-F238E27FC236}">
                    <a16:creationId xmlns:a16="http://schemas.microsoft.com/office/drawing/2014/main" id="{F3FC5D7E-FCF2-4F38-8DB2-B3700D4B779E}"/>
                  </a:ext>
                </a:extLst>
              </p:cNvPr>
              <p:cNvPicPr/>
              <p:nvPr/>
            </p:nvPicPr>
            <p:blipFill>
              <a:blip r:embed="rId104"/>
              <a:stretch>
                <a:fillRect/>
              </a:stretch>
            </p:blipFill>
            <p:spPr>
              <a:xfrm>
                <a:off x="8033194" y="2446201"/>
                <a:ext cx="63934"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6" name="Pennanteckning 105">
                <a:extLst>
                  <a:ext uri="{FF2B5EF4-FFF2-40B4-BE49-F238E27FC236}">
                    <a16:creationId xmlns:a16="http://schemas.microsoft.com/office/drawing/2014/main" id="{5489D787-2D38-4B0F-BE1B-28ADBAB4599C}"/>
                  </a:ext>
                </a:extLst>
              </p14:cNvPr>
              <p14:cNvContentPartPr/>
              <p14:nvPr/>
            </p14:nvContentPartPr>
            <p14:xfrm>
              <a:off x="7960770" y="2392491"/>
              <a:ext cx="9524" cy="9524"/>
            </p14:xfrm>
          </p:contentPart>
        </mc:Choice>
        <mc:Fallback xmlns="">
          <p:pic>
            <p:nvPicPr>
              <p:cNvPr id="106" name="Pennanteckning 105">
                <a:extLst>
                  <a:ext uri="{FF2B5EF4-FFF2-40B4-BE49-F238E27FC236}">
                    <a16:creationId xmlns:a16="http://schemas.microsoft.com/office/drawing/2014/main" id="{5489D787-2D38-4B0F-BE1B-28ADBAB4599C}"/>
                  </a:ext>
                </a:extLst>
              </p:cNvPr>
              <p:cNvPicPr/>
              <p:nvPr/>
            </p:nvPicPr>
            <p:blipFill>
              <a:blip r:embed="rId106"/>
              <a:stretch>
                <a:fillRect/>
              </a:stretch>
            </p:blipFill>
            <p:spPr>
              <a:xfrm>
                <a:off x="7943486" y="2374854"/>
                <a:ext cx="44445"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7" name="Pennanteckning 106">
                <a:extLst>
                  <a:ext uri="{FF2B5EF4-FFF2-40B4-BE49-F238E27FC236}">
                    <a16:creationId xmlns:a16="http://schemas.microsoft.com/office/drawing/2014/main" id="{A0A32062-574C-44FF-8170-6058C5440F66}"/>
                  </a:ext>
                </a:extLst>
              </p14:cNvPr>
              <p14:cNvContentPartPr/>
              <p14:nvPr/>
            </p14:nvContentPartPr>
            <p14:xfrm>
              <a:off x="7899242" y="2345161"/>
              <a:ext cx="209550" cy="228599"/>
            </p14:xfrm>
          </p:contentPart>
        </mc:Choice>
        <mc:Fallback xmlns="">
          <p:pic>
            <p:nvPicPr>
              <p:cNvPr id="107" name="Pennanteckning 106">
                <a:extLst>
                  <a:ext uri="{FF2B5EF4-FFF2-40B4-BE49-F238E27FC236}">
                    <a16:creationId xmlns:a16="http://schemas.microsoft.com/office/drawing/2014/main" id="{A0A32062-574C-44FF-8170-6058C5440F66}"/>
                  </a:ext>
                </a:extLst>
              </p:cNvPr>
              <p:cNvPicPr/>
              <p:nvPr/>
            </p:nvPicPr>
            <p:blipFill>
              <a:blip r:embed="rId108"/>
              <a:stretch>
                <a:fillRect/>
              </a:stretch>
            </p:blipFill>
            <p:spPr>
              <a:xfrm>
                <a:off x="7881573" y="2327437"/>
                <a:ext cx="244534" cy="2644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8" name="Pennanteckning 107">
                <a:extLst>
                  <a:ext uri="{FF2B5EF4-FFF2-40B4-BE49-F238E27FC236}">
                    <a16:creationId xmlns:a16="http://schemas.microsoft.com/office/drawing/2014/main" id="{14788432-BA3F-4DD6-91DD-02645646246E}"/>
                  </a:ext>
                </a:extLst>
              </p14:cNvPr>
              <p14:cNvContentPartPr/>
              <p14:nvPr/>
            </p14:nvContentPartPr>
            <p14:xfrm>
              <a:off x="10459751" y="4711620"/>
              <a:ext cx="266699" cy="47625"/>
            </p14:xfrm>
          </p:contentPart>
        </mc:Choice>
        <mc:Fallback xmlns="">
          <p:pic>
            <p:nvPicPr>
              <p:cNvPr id="108" name="Pennanteckning 107">
                <a:extLst>
                  <a:ext uri="{FF2B5EF4-FFF2-40B4-BE49-F238E27FC236}">
                    <a16:creationId xmlns:a16="http://schemas.microsoft.com/office/drawing/2014/main" id="{14788432-BA3F-4DD6-91DD-02645646246E}"/>
                  </a:ext>
                </a:extLst>
              </p:cNvPr>
              <p:cNvPicPr/>
              <p:nvPr/>
            </p:nvPicPr>
            <p:blipFill>
              <a:blip r:embed="rId110"/>
              <a:stretch>
                <a:fillRect/>
              </a:stretch>
            </p:blipFill>
            <p:spPr>
              <a:xfrm>
                <a:off x="10442019" y="4693580"/>
                <a:ext cx="302524"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9" name="Pennanteckning 108">
                <a:extLst>
                  <a:ext uri="{FF2B5EF4-FFF2-40B4-BE49-F238E27FC236}">
                    <a16:creationId xmlns:a16="http://schemas.microsoft.com/office/drawing/2014/main" id="{99DDD19A-65F5-43D1-8C4C-76C549101E78}"/>
                  </a:ext>
                </a:extLst>
              </p14:cNvPr>
              <p14:cNvContentPartPr/>
              <p14:nvPr/>
            </p14:nvContentPartPr>
            <p14:xfrm>
              <a:off x="9120335" y="4077410"/>
              <a:ext cx="171450" cy="133350"/>
            </p14:xfrm>
          </p:contentPart>
        </mc:Choice>
        <mc:Fallback xmlns="">
          <p:pic>
            <p:nvPicPr>
              <p:cNvPr id="109" name="Pennanteckning 108">
                <a:extLst>
                  <a:ext uri="{FF2B5EF4-FFF2-40B4-BE49-F238E27FC236}">
                    <a16:creationId xmlns:a16="http://schemas.microsoft.com/office/drawing/2014/main" id="{99DDD19A-65F5-43D1-8C4C-76C549101E78}"/>
                  </a:ext>
                </a:extLst>
              </p:cNvPr>
              <p:cNvPicPr/>
              <p:nvPr/>
            </p:nvPicPr>
            <p:blipFill>
              <a:blip r:embed="rId112"/>
              <a:stretch>
                <a:fillRect/>
              </a:stretch>
            </p:blipFill>
            <p:spPr>
              <a:xfrm>
                <a:off x="9102732" y="4059956"/>
                <a:ext cx="206303" cy="167909"/>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0" name="Pennanteckning 109">
                <a:extLst>
                  <a:ext uri="{FF2B5EF4-FFF2-40B4-BE49-F238E27FC236}">
                    <a16:creationId xmlns:a16="http://schemas.microsoft.com/office/drawing/2014/main" id="{D3C56DA3-8518-4D09-A6E2-E2993F1A2CA9}"/>
                  </a:ext>
                </a:extLst>
              </p14:cNvPr>
              <p14:cNvContentPartPr/>
              <p14:nvPr/>
            </p14:nvContentPartPr>
            <p14:xfrm>
              <a:off x="8793764" y="2709596"/>
              <a:ext cx="266699" cy="133350"/>
            </p14:xfrm>
          </p:contentPart>
        </mc:Choice>
        <mc:Fallback xmlns="">
          <p:pic>
            <p:nvPicPr>
              <p:cNvPr id="110" name="Pennanteckning 109">
                <a:extLst>
                  <a:ext uri="{FF2B5EF4-FFF2-40B4-BE49-F238E27FC236}">
                    <a16:creationId xmlns:a16="http://schemas.microsoft.com/office/drawing/2014/main" id="{D3C56DA3-8518-4D09-A6E2-E2993F1A2CA9}"/>
                  </a:ext>
                </a:extLst>
              </p:cNvPr>
              <p:cNvPicPr/>
              <p:nvPr/>
            </p:nvPicPr>
            <p:blipFill>
              <a:blip r:embed="rId114"/>
              <a:stretch>
                <a:fillRect/>
              </a:stretch>
            </p:blipFill>
            <p:spPr>
              <a:xfrm>
                <a:off x="8775984" y="2691888"/>
                <a:ext cx="301903" cy="169127"/>
              </a:xfrm>
              <a:prstGeom prst="rect">
                <a:avLst/>
              </a:prstGeom>
            </p:spPr>
          </p:pic>
        </mc:Fallback>
      </mc:AlternateContent>
      <p:sp>
        <p:nvSpPr>
          <p:cNvPr id="60" name="Underrubrik 2">
            <a:extLst>
              <a:ext uri="{FF2B5EF4-FFF2-40B4-BE49-F238E27FC236}">
                <a16:creationId xmlns:a16="http://schemas.microsoft.com/office/drawing/2014/main" id="{DB6913F5-5D9D-4655-84AC-88748B150780}"/>
              </a:ext>
            </a:extLst>
          </p:cNvPr>
          <p:cNvSpPr txBox="1">
            <a:spLocks/>
          </p:cNvSpPr>
          <p:nvPr/>
        </p:nvSpPr>
        <p:spPr>
          <a:xfrm>
            <a:off x="0" y="157559"/>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1 </a:t>
            </a:r>
            <a:r>
              <a:rPr lang="sv-SE" sz="1400" dirty="0">
                <a:solidFill>
                  <a:schemeClr val="accent2">
                    <a:lumMod val="75000"/>
                  </a:schemeClr>
                </a:solidFill>
              </a:rPr>
              <a:t>: Skridsko, passning och tajming</a:t>
            </a:r>
          </a:p>
        </p:txBody>
      </p:sp>
      <p:sp>
        <p:nvSpPr>
          <p:cNvPr id="62" name="Underrubrik 2">
            <a:extLst>
              <a:ext uri="{FF2B5EF4-FFF2-40B4-BE49-F238E27FC236}">
                <a16:creationId xmlns:a16="http://schemas.microsoft.com/office/drawing/2014/main" id="{0C5A9D31-5D74-496B-8ABF-2E0DB3C806BF}"/>
              </a:ext>
            </a:extLst>
          </p:cNvPr>
          <p:cNvSpPr txBox="1">
            <a:spLocks/>
          </p:cNvSpPr>
          <p:nvPr/>
        </p:nvSpPr>
        <p:spPr>
          <a:xfrm>
            <a:off x="3192647" y="702429"/>
            <a:ext cx="1906009" cy="2046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dirty="0">
                <a:solidFill>
                  <a:schemeClr val="accent2">
                    <a:lumMod val="75000"/>
                  </a:schemeClr>
                </a:solidFill>
              </a:rPr>
              <a:t>Tips/fokus:</a:t>
            </a:r>
          </a:p>
          <a:p>
            <a:r>
              <a:rPr lang="sv-SE" sz="1400" dirty="0">
                <a:solidFill>
                  <a:schemeClr val="accent2">
                    <a:lumMod val="75000"/>
                  </a:schemeClr>
                </a:solidFill>
              </a:rPr>
              <a:t>Båga ut ordentligt för att få blicken mot den som ska passa ”Ögonkontakt”. Prata och visa var man </a:t>
            </a:r>
            <a:r>
              <a:rPr lang="sv-SE" sz="1400" dirty="0" err="1">
                <a:solidFill>
                  <a:schemeClr val="accent2">
                    <a:lumMod val="75000"/>
                  </a:schemeClr>
                </a:solidFill>
              </a:rPr>
              <a:t>man</a:t>
            </a:r>
            <a:r>
              <a:rPr lang="sv-SE" sz="1400" dirty="0">
                <a:solidFill>
                  <a:schemeClr val="accent2">
                    <a:lumMod val="75000"/>
                  </a:schemeClr>
                </a:solidFill>
              </a:rPr>
              <a:t> vill få passningen</a:t>
            </a:r>
          </a:p>
        </p:txBody>
      </p:sp>
    </p:spTree>
    <p:extLst>
      <p:ext uri="{BB962C8B-B14F-4D97-AF65-F5344CB8AC3E}">
        <p14:creationId xmlns:p14="http://schemas.microsoft.com/office/powerpoint/2010/main" val="59872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96AE86D9-9491-4020-9000-B2A00B13CB21}"/>
                  </a:ext>
                </a:extLst>
              </p14:cNvPr>
              <p14:cNvContentPartPr/>
              <p14:nvPr/>
            </p14:nvContentPartPr>
            <p14:xfrm>
              <a:off x="11491528" y="4394516"/>
              <a:ext cx="9524" cy="9524"/>
            </p14:xfrm>
          </p:contentPart>
        </mc:Choice>
        <mc:Fallback xmlns="">
          <p:pic>
            <p:nvPicPr>
              <p:cNvPr id="2" name="Pennanteckning 1">
                <a:extLst>
                  <a:ext uri="{FF2B5EF4-FFF2-40B4-BE49-F238E27FC236}">
                    <a16:creationId xmlns:a16="http://schemas.microsoft.com/office/drawing/2014/main" id="{96AE86D9-9491-4020-9000-B2A00B13CB21}"/>
                  </a:ext>
                </a:extLst>
              </p:cNvPr>
              <p:cNvPicPr/>
              <p:nvPr/>
            </p:nvPicPr>
            <p:blipFill>
              <a:blip r:embed="rId4"/>
              <a:stretch>
                <a:fillRect/>
              </a:stretch>
            </p:blipFill>
            <p:spPr>
              <a:xfrm>
                <a:off x="11015328" y="3918316"/>
                <a:ext cx="952400"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Pennanteckning 2">
                <a:extLst>
                  <a:ext uri="{FF2B5EF4-FFF2-40B4-BE49-F238E27FC236}">
                    <a16:creationId xmlns:a16="http://schemas.microsoft.com/office/drawing/2014/main" id="{7B95704D-FFB6-41BF-9DCC-549DDD831945}"/>
                  </a:ext>
                </a:extLst>
              </p14:cNvPr>
              <p14:cNvContentPartPr/>
              <p14:nvPr/>
            </p14:nvContentPartPr>
            <p14:xfrm>
              <a:off x="11425267" y="4337720"/>
              <a:ext cx="9524" cy="19049"/>
            </p14:xfrm>
          </p:contentPart>
        </mc:Choice>
        <mc:Fallback xmlns="">
          <p:pic>
            <p:nvPicPr>
              <p:cNvPr id="3" name="Pennanteckning 2">
                <a:extLst>
                  <a:ext uri="{FF2B5EF4-FFF2-40B4-BE49-F238E27FC236}">
                    <a16:creationId xmlns:a16="http://schemas.microsoft.com/office/drawing/2014/main" id="{7B95704D-FFB6-41BF-9DCC-549DDD831945}"/>
                  </a:ext>
                </a:extLst>
              </p:cNvPr>
              <p:cNvPicPr/>
              <p:nvPr/>
            </p:nvPicPr>
            <p:blipFill>
              <a:blip r:embed="rId6"/>
              <a:stretch>
                <a:fillRect/>
              </a:stretch>
            </p:blipFill>
            <p:spPr>
              <a:xfrm>
                <a:off x="11413362" y="4320435"/>
                <a:ext cx="33096"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Pennanteckning 4">
                <a:extLst>
                  <a:ext uri="{FF2B5EF4-FFF2-40B4-BE49-F238E27FC236}">
                    <a16:creationId xmlns:a16="http://schemas.microsoft.com/office/drawing/2014/main" id="{FD4EF9A3-94FA-46C2-B2BC-19F164BF48F3}"/>
                  </a:ext>
                </a:extLst>
              </p14:cNvPr>
              <p14:cNvContentPartPr/>
              <p14:nvPr/>
            </p14:nvContentPartPr>
            <p14:xfrm>
              <a:off x="11344808" y="4314056"/>
              <a:ext cx="9524" cy="9524"/>
            </p14:xfrm>
          </p:contentPart>
        </mc:Choice>
        <mc:Fallback xmlns="">
          <p:pic>
            <p:nvPicPr>
              <p:cNvPr id="5" name="Pennanteckning 4">
                <a:extLst>
                  <a:ext uri="{FF2B5EF4-FFF2-40B4-BE49-F238E27FC236}">
                    <a16:creationId xmlns:a16="http://schemas.microsoft.com/office/drawing/2014/main" id="{FD4EF9A3-94FA-46C2-B2BC-19F164BF48F3}"/>
                  </a:ext>
                </a:extLst>
              </p:cNvPr>
              <p:cNvPicPr/>
              <p:nvPr/>
            </p:nvPicPr>
            <p:blipFill>
              <a:blip r:embed="rId8"/>
              <a:stretch>
                <a:fillRect/>
              </a:stretch>
            </p:blipFill>
            <p:spPr>
              <a:xfrm>
                <a:off x="11327171" y="4280042"/>
                <a:ext cx="44445"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Pennanteckning 5">
                <a:extLst>
                  <a:ext uri="{FF2B5EF4-FFF2-40B4-BE49-F238E27FC236}">
                    <a16:creationId xmlns:a16="http://schemas.microsoft.com/office/drawing/2014/main" id="{9894FECE-C24B-41FB-B2A0-2D035DC98B5F}"/>
                  </a:ext>
                </a:extLst>
              </p14:cNvPr>
              <p14:cNvContentPartPr/>
              <p14:nvPr/>
            </p14:nvContentPartPr>
            <p14:xfrm>
              <a:off x="11311677" y="4247795"/>
              <a:ext cx="19049" cy="19049"/>
            </p14:xfrm>
          </p:contentPart>
        </mc:Choice>
        <mc:Fallback xmlns="">
          <p:pic>
            <p:nvPicPr>
              <p:cNvPr id="6" name="Pennanteckning 5">
                <a:extLst>
                  <a:ext uri="{FF2B5EF4-FFF2-40B4-BE49-F238E27FC236}">
                    <a16:creationId xmlns:a16="http://schemas.microsoft.com/office/drawing/2014/main" id="{9894FECE-C24B-41FB-B2A0-2D035DC98B5F}"/>
                  </a:ext>
                </a:extLst>
              </p:cNvPr>
              <p:cNvPicPr/>
              <p:nvPr/>
            </p:nvPicPr>
            <p:blipFill>
              <a:blip r:embed="rId10"/>
              <a:stretch>
                <a:fillRect/>
              </a:stretch>
            </p:blipFill>
            <p:spPr>
              <a:xfrm>
                <a:off x="11297746" y="4230157"/>
                <a:ext cx="47196"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Pennanteckning 10">
                <a:extLst>
                  <a:ext uri="{FF2B5EF4-FFF2-40B4-BE49-F238E27FC236}">
                    <a16:creationId xmlns:a16="http://schemas.microsoft.com/office/drawing/2014/main" id="{42514BE7-4259-476E-9204-B872F9B5A597}"/>
                  </a:ext>
                </a:extLst>
              </p14:cNvPr>
              <p14:cNvContentPartPr/>
              <p14:nvPr/>
            </p14:nvContentPartPr>
            <p14:xfrm>
              <a:off x="11411069" y="4162603"/>
              <a:ext cx="28574" cy="9524"/>
            </p14:xfrm>
          </p:contentPart>
        </mc:Choice>
        <mc:Fallback xmlns="">
          <p:pic>
            <p:nvPicPr>
              <p:cNvPr id="11" name="Pennanteckning 10">
                <a:extLst>
                  <a:ext uri="{FF2B5EF4-FFF2-40B4-BE49-F238E27FC236}">
                    <a16:creationId xmlns:a16="http://schemas.microsoft.com/office/drawing/2014/main" id="{42514BE7-4259-476E-9204-B872F9B5A597}"/>
                  </a:ext>
                </a:extLst>
              </p:cNvPr>
              <p:cNvPicPr/>
              <p:nvPr/>
            </p:nvPicPr>
            <p:blipFill>
              <a:blip r:embed="rId12"/>
              <a:stretch>
                <a:fillRect/>
              </a:stretch>
            </p:blipFill>
            <p:spPr>
              <a:xfrm>
                <a:off x="11393210" y="4150936"/>
                <a:ext cx="63934"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Pennanteckning 11">
                <a:extLst>
                  <a:ext uri="{FF2B5EF4-FFF2-40B4-BE49-F238E27FC236}">
                    <a16:creationId xmlns:a16="http://schemas.microsoft.com/office/drawing/2014/main" id="{EBC86CD3-8D43-4E82-B6DC-0E312509E6D8}"/>
                  </a:ext>
                </a:extLst>
              </p14:cNvPr>
              <p14:cNvContentPartPr/>
              <p14:nvPr/>
            </p14:nvContentPartPr>
            <p14:xfrm>
              <a:off x="11562522" y="4186267"/>
              <a:ext cx="9524" cy="9524"/>
            </p14:xfrm>
          </p:contentPart>
        </mc:Choice>
        <mc:Fallback xmlns="">
          <p:pic>
            <p:nvPicPr>
              <p:cNvPr id="12" name="Pennanteckning 11">
                <a:extLst>
                  <a:ext uri="{FF2B5EF4-FFF2-40B4-BE49-F238E27FC236}">
                    <a16:creationId xmlns:a16="http://schemas.microsoft.com/office/drawing/2014/main" id="{EBC86CD3-8D43-4E82-B6DC-0E312509E6D8}"/>
                  </a:ext>
                </a:extLst>
              </p:cNvPr>
              <p:cNvPicPr/>
              <p:nvPr/>
            </p:nvPicPr>
            <p:blipFill>
              <a:blip r:embed="rId14"/>
              <a:stretch>
                <a:fillRect/>
              </a:stretch>
            </p:blipFill>
            <p:spPr>
              <a:xfrm>
                <a:off x="11095846" y="4152253"/>
                <a:ext cx="952400"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Pennanteckning 12">
                <a:extLst>
                  <a:ext uri="{FF2B5EF4-FFF2-40B4-BE49-F238E27FC236}">
                    <a16:creationId xmlns:a16="http://schemas.microsoft.com/office/drawing/2014/main" id="{3A800761-029B-46D5-A716-DA6306559902}"/>
                  </a:ext>
                </a:extLst>
              </p14:cNvPr>
              <p14:cNvContentPartPr/>
              <p14:nvPr/>
            </p14:nvContentPartPr>
            <p14:xfrm>
              <a:off x="11377937" y="4460776"/>
              <a:ext cx="161925" cy="114300"/>
            </p14:xfrm>
          </p:contentPart>
        </mc:Choice>
        <mc:Fallback xmlns="">
          <p:pic>
            <p:nvPicPr>
              <p:cNvPr id="13" name="Pennanteckning 12">
                <a:extLst>
                  <a:ext uri="{FF2B5EF4-FFF2-40B4-BE49-F238E27FC236}">
                    <a16:creationId xmlns:a16="http://schemas.microsoft.com/office/drawing/2014/main" id="{3A800761-029B-46D5-A716-DA6306559902}"/>
                  </a:ext>
                </a:extLst>
              </p:cNvPr>
              <p:cNvPicPr/>
              <p:nvPr/>
            </p:nvPicPr>
            <p:blipFill>
              <a:blip r:embed="rId16"/>
              <a:stretch>
                <a:fillRect/>
              </a:stretch>
            </p:blipFill>
            <p:spPr>
              <a:xfrm>
                <a:off x="11360726" y="4443458"/>
                <a:ext cx="196698" cy="14859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Pennanteckning 14">
                <a:extLst>
                  <a:ext uri="{FF2B5EF4-FFF2-40B4-BE49-F238E27FC236}">
                    <a16:creationId xmlns:a16="http://schemas.microsoft.com/office/drawing/2014/main" id="{C111331C-F43A-4482-B0D9-E5D1D117F567}"/>
                  </a:ext>
                </a:extLst>
              </p14:cNvPr>
              <p14:cNvContentPartPr/>
              <p14:nvPr/>
            </p14:nvContentPartPr>
            <p14:xfrm>
              <a:off x="11411069" y="4465509"/>
              <a:ext cx="123824" cy="114300"/>
            </p14:xfrm>
          </p:contentPart>
        </mc:Choice>
        <mc:Fallback xmlns="">
          <p:pic>
            <p:nvPicPr>
              <p:cNvPr id="15" name="Pennanteckning 14">
                <a:extLst>
                  <a:ext uri="{FF2B5EF4-FFF2-40B4-BE49-F238E27FC236}">
                    <a16:creationId xmlns:a16="http://schemas.microsoft.com/office/drawing/2014/main" id="{C111331C-F43A-4482-B0D9-E5D1D117F567}"/>
                  </a:ext>
                </a:extLst>
              </p:cNvPr>
              <p:cNvPicPr/>
              <p:nvPr/>
            </p:nvPicPr>
            <p:blipFill>
              <a:blip r:embed="rId18"/>
              <a:stretch>
                <a:fillRect/>
              </a:stretch>
            </p:blipFill>
            <p:spPr>
              <a:xfrm>
                <a:off x="11393678" y="4448537"/>
                <a:ext cx="158258" cy="14859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Pennanteckning 19">
                <a:extLst>
                  <a:ext uri="{FF2B5EF4-FFF2-40B4-BE49-F238E27FC236}">
                    <a16:creationId xmlns:a16="http://schemas.microsoft.com/office/drawing/2014/main" id="{B8943094-2620-4720-A935-529F55550361}"/>
                  </a:ext>
                </a:extLst>
              </p14:cNvPr>
              <p14:cNvContentPartPr/>
              <p14:nvPr/>
            </p14:nvContentPartPr>
            <p14:xfrm>
              <a:off x="11713976" y="4517571"/>
              <a:ext cx="85724" cy="104775"/>
            </p14:xfrm>
          </p:contentPart>
        </mc:Choice>
        <mc:Fallback xmlns="">
          <p:pic>
            <p:nvPicPr>
              <p:cNvPr id="20" name="Pennanteckning 19">
                <a:extLst>
                  <a:ext uri="{FF2B5EF4-FFF2-40B4-BE49-F238E27FC236}">
                    <a16:creationId xmlns:a16="http://schemas.microsoft.com/office/drawing/2014/main" id="{B8943094-2620-4720-A935-529F55550361}"/>
                  </a:ext>
                </a:extLst>
              </p:cNvPr>
              <p:cNvPicPr/>
              <p:nvPr/>
            </p:nvPicPr>
            <p:blipFill>
              <a:blip r:embed="rId20"/>
              <a:stretch>
                <a:fillRect/>
              </a:stretch>
            </p:blipFill>
            <p:spPr>
              <a:xfrm>
                <a:off x="11696900" y="4500627"/>
                <a:ext cx="119535" cy="13900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Pennanteckning 20">
                <a:extLst>
                  <a:ext uri="{FF2B5EF4-FFF2-40B4-BE49-F238E27FC236}">
                    <a16:creationId xmlns:a16="http://schemas.microsoft.com/office/drawing/2014/main" id="{7242EB7F-DD84-4661-8343-A96F506AB581}"/>
                  </a:ext>
                </a:extLst>
              </p14:cNvPr>
              <p14:cNvContentPartPr/>
              <p14:nvPr/>
            </p14:nvContentPartPr>
            <p14:xfrm>
              <a:off x="11723441" y="4493906"/>
              <a:ext cx="57150" cy="161925"/>
            </p14:xfrm>
          </p:contentPart>
        </mc:Choice>
        <mc:Fallback xmlns="">
          <p:pic>
            <p:nvPicPr>
              <p:cNvPr id="21" name="Pennanteckning 20">
                <a:extLst>
                  <a:ext uri="{FF2B5EF4-FFF2-40B4-BE49-F238E27FC236}">
                    <a16:creationId xmlns:a16="http://schemas.microsoft.com/office/drawing/2014/main" id="{7242EB7F-DD84-4661-8343-A96F506AB581}"/>
                  </a:ext>
                </a:extLst>
              </p:cNvPr>
              <p:cNvPicPr/>
              <p:nvPr/>
            </p:nvPicPr>
            <p:blipFill>
              <a:blip r:embed="rId22"/>
              <a:stretch>
                <a:fillRect/>
              </a:stretch>
            </p:blipFill>
            <p:spPr>
              <a:xfrm>
                <a:off x="11705829" y="4476195"/>
                <a:ext cx="92734" cy="1977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Pennanteckning 21">
                <a:extLst>
                  <a:ext uri="{FF2B5EF4-FFF2-40B4-BE49-F238E27FC236}">
                    <a16:creationId xmlns:a16="http://schemas.microsoft.com/office/drawing/2014/main" id="{9232F9BD-8F92-4963-9977-21828D878946}"/>
                  </a:ext>
                </a:extLst>
              </p14:cNvPr>
              <p14:cNvContentPartPr/>
              <p14:nvPr/>
            </p14:nvContentPartPr>
            <p14:xfrm>
              <a:off x="11926956" y="4531769"/>
              <a:ext cx="133350" cy="104775"/>
            </p14:xfrm>
          </p:contentPart>
        </mc:Choice>
        <mc:Fallback xmlns="">
          <p:pic>
            <p:nvPicPr>
              <p:cNvPr id="22" name="Pennanteckning 21">
                <a:extLst>
                  <a:ext uri="{FF2B5EF4-FFF2-40B4-BE49-F238E27FC236}">
                    <a16:creationId xmlns:a16="http://schemas.microsoft.com/office/drawing/2014/main" id="{9232F9BD-8F92-4963-9977-21828D878946}"/>
                  </a:ext>
                </a:extLst>
              </p:cNvPr>
              <p:cNvPicPr/>
              <p:nvPr/>
            </p:nvPicPr>
            <p:blipFill>
              <a:blip r:embed="rId24"/>
              <a:stretch>
                <a:fillRect/>
              </a:stretch>
            </p:blipFill>
            <p:spPr>
              <a:xfrm>
                <a:off x="11908887" y="4514066"/>
                <a:ext cx="169127" cy="14054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Pennanteckning 22">
                <a:extLst>
                  <a:ext uri="{FF2B5EF4-FFF2-40B4-BE49-F238E27FC236}">
                    <a16:creationId xmlns:a16="http://schemas.microsoft.com/office/drawing/2014/main" id="{BD363913-E3EF-4794-BB16-FB8571C2DCE8}"/>
                  </a:ext>
                </a:extLst>
              </p14:cNvPr>
              <p14:cNvContentPartPr/>
              <p14:nvPr/>
            </p14:nvContentPartPr>
            <p14:xfrm>
              <a:off x="11955354" y="4508105"/>
              <a:ext cx="19049" cy="133350"/>
            </p14:xfrm>
          </p:contentPart>
        </mc:Choice>
        <mc:Fallback xmlns="">
          <p:pic>
            <p:nvPicPr>
              <p:cNvPr id="23" name="Pennanteckning 22">
                <a:extLst>
                  <a:ext uri="{FF2B5EF4-FFF2-40B4-BE49-F238E27FC236}">
                    <a16:creationId xmlns:a16="http://schemas.microsoft.com/office/drawing/2014/main" id="{BD363913-E3EF-4794-BB16-FB8571C2DCE8}"/>
                  </a:ext>
                </a:extLst>
              </p:cNvPr>
              <p:cNvPicPr/>
              <p:nvPr/>
            </p:nvPicPr>
            <p:blipFill>
              <a:blip r:embed="rId26"/>
              <a:stretch>
                <a:fillRect/>
              </a:stretch>
            </p:blipFill>
            <p:spPr>
              <a:xfrm>
                <a:off x="11938069" y="4491000"/>
                <a:ext cx="53972" cy="16790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Pennanteckning 39">
                <a:extLst>
                  <a:ext uri="{FF2B5EF4-FFF2-40B4-BE49-F238E27FC236}">
                    <a16:creationId xmlns:a16="http://schemas.microsoft.com/office/drawing/2014/main" id="{ED634719-B063-464F-B043-89B17247BCA3}"/>
                  </a:ext>
                </a:extLst>
              </p14:cNvPr>
              <p14:cNvContentPartPr/>
              <p14:nvPr/>
            </p14:nvContentPartPr>
            <p14:xfrm>
              <a:off x="1125596" y="2422042"/>
              <a:ext cx="485774" cy="2790824"/>
            </p14:xfrm>
          </p:contentPart>
        </mc:Choice>
        <mc:Fallback xmlns="">
          <p:pic>
            <p:nvPicPr>
              <p:cNvPr id="40" name="Pennanteckning 39">
                <a:extLst>
                  <a:ext uri="{FF2B5EF4-FFF2-40B4-BE49-F238E27FC236}">
                    <a16:creationId xmlns:a16="http://schemas.microsoft.com/office/drawing/2014/main" id="{ED634719-B063-464F-B043-89B17247BCA3}"/>
                  </a:ext>
                </a:extLst>
              </p:cNvPr>
              <p:cNvPicPr/>
              <p:nvPr/>
            </p:nvPicPr>
            <p:blipFill>
              <a:blip r:embed="rId28"/>
              <a:stretch>
                <a:fillRect/>
              </a:stretch>
            </p:blipFill>
            <p:spPr>
              <a:xfrm>
                <a:off x="1107671" y="2404025"/>
                <a:ext cx="521266" cy="282649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6" name="Pennanteckning 45">
                <a:extLst>
                  <a:ext uri="{FF2B5EF4-FFF2-40B4-BE49-F238E27FC236}">
                    <a16:creationId xmlns:a16="http://schemas.microsoft.com/office/drawing/2014/main" id="{452AB6D4-53EA-4ED4-8624-24CDE7DD36FF}"/>
                  </a:ext>
                </a:extLst>
              </p14:cNvPr>
              <p14:cNvContentPartPr/>
              <p14:nvPr/>
            </p14:nvContentPartPr>
            <p14:xfrm>
              <a:off x="10933044" y="4394516"/>
              <a:ext cx="9524" cy="9524"/>
            </p14:xfrm>
          </p:contentPart>
        </mc:Choice>
        <mc:Fallback xmlns="">
          <p:pic>
            <p:nvPicPr>
              <p:cNvPr id="46" name="Pennanteckning 45">
                <a:extLst>
                  <a:ext uri="{FF2B5EF4-FFF2-40B4-BE49-F238E27FC236}">
                    <a16:creationId xmlns:a16="http://schemas.microsoft.com/office/drawing/2014/main" id="{452AB6D4-53EA-4ED4-8624-24CDE7DD36FF}"/>
                  </a:ext>
                </a:extLst>
              </p:cNvPr>
              <p:cNvPicPr/>
              <p:nvPr/>
            </p:nvPicPr>
            <p:blipFill>
              <a:blip r:embed="rId38"/>
              <a:stretch>
                <a:fillRect/>
              </a:stretch>
            </p:blipFill>
            <p:spPr>
              <a:xfrm>
                <a:off x="10466368" y="4382611"/>
                <a:ext cx="952400"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Pennanteckning 47">
                <a:extLst>
                  <a:ext uri="{FF2B5EF4-FFF2-40B4-BE49-F238E27FC236}">
                    <a16:creationId xmlns:a16="http://schemas.microsoft.com/office/drawing/2014/main" id="{15358C3A-6801-4D48-9B36-672FB3A7ADCF}"/>
                  </a:ext>
                </a:extLst>
              </p14:cNvPr>
              <p14:cNvContentPartPr/>
              <p14:nvPr/>
            </p14:nvContentPartPr>
            <p14:xfrm>
              <a:off x="10786323" y="4470242"/>
              <a:ext cx="9524" cy="9524"/>
            </p14:xfrm>
          </p:contentPart>
        </mc:Choice>
        <mc:Fallback xmlns="">
          <p:pic>
            <p:nvPicPr>
              <p:cNvPr id="48" name="Pennanteckning 47">
                <a:extLst>
                  <a:ext uri="{FF2B5EF4-FFF2-40B4-BE49-F238E27FC236}">
                    <a16:creationId xmlns:a16="http://schemas.microsoft.com/office/drawing/2014/main" id="{15358C3A-6801-4D48-9B36-672FB3A7ADCF}"/>
                  </a:ext>
                </a:extLst>
              </p:cNvPr>
              <p:cNvPicPr/>
              <p:nvPr/>
            </p:nvPicPr>
            <p:blipFill>
              <a:blip r:embed="rId40"/>
              <a:stretch>
                <a:fillRect/>
              </a:stretch>
            </p:blipFill>
            <p:spPr>
              <a:xfrm>
                <a:off x="10768686" y="4436908"/>
                <a:ext cx="44445"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Pennanteckning 50">
                <a:extLst>
                  <a:ext uri="{FF2B5EF4-FFF2-40B4-BE49-F238E27FC236}">
                    <a16:creationId xmlns:a16="http://schemas.microsoft.com/office/drawing/2014/main" id="{DFF5F27E-45D1-4290-9F89-1A7D4406F305}"/>
                  </a:ext>
                </a:extLst>
              </p14:cNvPr>
              <p14:cNvContentPartPr/>
              <p14:nvPr/>
            </p14:nvContentPartPr>
            <p14:xfrm>
              <a:off x="10540211" y="4541236"/>
              <a:ext cx="19049" cy="28574"/>
            </p14:xfrm>
          </p:contentPart>
        </mc:Choice>
        <mc:Fallback xmlns="">
          <p:pic>
            <p:nvPicPr>
              <p:cNvPr id="51" name="Pennanteckning 50">
                <a:extLst>
                  <a:ext uri="{FF2B5EF4-FFF2-40B4-BE49-F238E27FC236}">
                    <a16:creationId xmlns:a16="http://schemas.microsoft.com/office/drawing/2014/main" id="{DFF5F27E-45D1-4290-9F89-1A7D4406F305}"/>
                  </a:ext>
                </a:extLst>
              </p:cNvPr>
              <p:cNvPicPr/>
              <p:nvPr/>
            </p:nvPicPr>
            <p:blipFill>
              <a:blip r:embed="rId42"/>
              <a:stretch>
                <a:fillRect/>
              </a:stretch>
            </p:blipFill>
            <p:spPr>
              <a:xfrm>
                <a:off x="10522926" y="4523377"/>
                <a:ext cx="53972"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Pennanteckning 54">
                <a:extLst>
                  <a:ext uri="{FF2B5EF4-FFF2-40B4-BE49-F238E27FC236}">
                    <a16:creationId xmlns:a16="http://schemas.microsoft.com/office/drawing/2014/main" id="{6F3D4827-D4A7-4916-A20C-EFDE66C332BC}"/>
                  </a:ext>
                </a:extLst>
              </p14:cNvPr>
              <p14:cNvContentPartPr/>
              <p14:nvPr/>
            </p14:nvContentPartPr>
            <p14:xfrm>
              <a:off x="10298832" y="4631161"/>
              <a:ext cx="57150" cy="57150"/>
            </p14:xfrm>
          </p:contentPart>
        </mc:Choice>
        <mc:Fallback xmlns="">
          <p:pic>
            <p:nvPicPr>
              <p:cNvPr id="55" name="Pennanteckning 54">
                <a:extLst>
                  <a:ext uri="{FF2B5EF4-FFF2-40B4-BE49-F238E27FC236}">
                    <a16:creationId xmlns:a16="http://schemas.microsoft.com/office/drawing/2014/main" id="{6F3D4827-D4A7-4916-A20C-EFDE66C332BC}"/>
                  </a:ext>
                </a:extLst>
              </p:cNvPr>
              <p:cNvPicPr/>
              <p:nvPr/>
            </p:nvPicPr>
            <p:blipFill>
              <a:blip r:embed="rId44"/>
              <a:stretch>
                <a:fillRect/>
              </a:stretch>
            </p:blipFill>
            <p:spPr>
              <a:xfrm>
                <a:off x="10282219" y="4613189"/>
                <a:ext cx="90044" cy="9273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 name="Pennanteckning 57">
                <a:extLst>
                  <a:ext uri="{FF2B5EF4-FFF2-40B4-BE49-F238E27FC236}">
                    <a16:creationId xmlns:a16="http://schemas.microsoft.com/office/drawing/2014/main" id="{B81BBD0A-D2F6-48AF-B3ED-B07DC5FA9D39}"/>
                  </a:ext>
                </a:extLst>
              </p14:cNvPr>
              <p14:cNvContentPartPr/>
              <p14:nvPr/>
            </p14:nvContentPartPr>
            <p14:xfrm>
              <a:off x="9962794" y="4792080"/>
              <a:ext cx="66675" cy="47625"/>
            </p14:xfrm>
          </p:contentPart>
        </mc:Choice>
        <mc:Fallback xmlns="">
          <p:pic>
            <p:nvPicPr>
              <p:cNvPr id="58" name="Pennanteckning 57">
                <a:extLst>
                  <a:ext uri="{FF2B5EF4-FFF2-40B4-BE49-F238E27FC236}">
                    <a16:creationId xmlns:a16="http://schemas.microsoft.com/office/drawing/2014/main" id="{B81BBD0A-D2F6-48AF-B3ED-B07DC5FA9D39}"/>
                  </a:ext>
                </a:extLst>
              </p:cNvPr>
              <p:cNvPicPr/>
              <p:nvPr/>
            </p:nvPicPr>
            <p:blipFill>
              <a:blip r:embed="rId46"/>
              <a:stretch>
                <a:fillRect/>
              </a:stretch>
            </p:blipFill>
            <p:spPr>
              <a:xfrm>
                <a:off x="9945134" y="4774401"/>
                <a:ext cx="102355"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Pennanteckning 60">
                <a:extLst>
                  <a:ext uri="{FF2B5EF4-FFF2-40B4-BE49-F238E27FC236}">
                    <a16:creationId xmlns:a16="http://schemas.microsoft.com/office/drawing/2014/main" id="{EB14269E-5A2B-4258-BDB5-6FF471D0C71F}"/>
                  </a:ext>
                </a:extLst>
              </p14:cNvPr>
              <p14:cNvContentPartPr/>
              <p14:nvPr/>
            </p14:nvContentPartPr>
            <p14:xfrm>
              <a:off x="9716683" y="4924603"/>
              <a:ext cx="47625" cy="28574"/>
            </p14:xfrm>
          </p:contentPart>
        </mc:Choice>
        <mc:Fallback xmlns="">
          <p:pic>
            <p:nvPicPr>
              <p:cNvPr id="61" name="Pennanteckning 60">
                <a:extLst>
                  <a:ext uri="{FF2B5EF4-FFF2-40B4-BE49-F238E27FC236}">
                    <a16:creationId xmlns:a16="http://schemas.microsoft.com/office/drawing/2014/main" id="{EB14269E-5A2B-4258-BDB5-6FF471D0C71F}"/>
                  </a:ext>
                </a:extLst>
              </p:cNvPr>
              <p:cNvPicPr/>
              <p:nvPr/>
            </p:nvPicPr>
            <p:blipFill>
              <a:blip r:embed="rId48"/>
              <a:stretch>
                <a:fillRect/>
              </a:stretch>
            </p:blipFill>
            <p:spPr>
              <a:xfrm>
                <a:off x="9699004" y="4907101"/>
                <a:ext cx="83344"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 name="Pennanteckning 77">
                <a:extLst>
                  <a:ext uri="{FF2B5EF4-FFF2-40B4-BE49-F238E27FC236}">
                    <a16:creationId xmlns:a16="http://schemas.microsoft.com/office/drawing/2014/main" id="{5B11CF6E-041F-4579-B39D-108258F01C56}"/>
                  </a:ext>
                </a:extLst>
              </p14:cNvPr>
              <p14:cNvContentPartPr/>
              <p14:nvPr/>
            </p14:nvContentPartPr>
            <p14:xfrm>
              <a:off x="9451640" y="4981397"/>
              <a:ext cx="57150" cy="47625"/>
            </p14:xfrm>
          </p:contentPart>
        </mc:Choice>
        <mc:Fallback xmlns="">
          <p:pic>
            <p:nvPicPr>
              <p:cNvPr id="78" name="Pennanteckning 77">
                <a:extLst>
                  <a:ext uri="{FF2B5EF4-FFF2-40B4-BE49-F238E27FC236}">
                    <a16:creationId xmlns:a16="http://schemas.microsoft.com/office/drawing/2014/main" id="{5B11CF6E-041F-4579-B39D-108258F01C56}"/>
                  </a:ext>
                </a:extLst>
              </p:cNvPr>
              <p:cNvPicPr/>
              <p:nvPr/>
            </p:nvPicPr>
            <p:blipFill>
              <a:blip r:embed="rId50"/>
              <a:stretch>
                <a:fillRect/>
              </a:stretch>
            </p:blipFill>
            <p:spPr>
              <a:xfrm>
                <a:off x="9435359" y="4963718"/>
                <a:ext cx="90044"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 name="Pennanteckning 78">
                <a:extLst>
                  <a:ext uri="{FF2B5EF4-FFF2-40B4-BE49-F238E27FC236}">
                    <a16:creationId xmlns:a16="http://schemas.microsoft.com/office/drawing/2014/main" id="{023E3725-BE59-4EE8-B883-6BFED39CA5FC}"/>
                  </a:ext>
                </a:extLst>
              </p14:cNvPr>
              <p14:cNvContentPartPr/>
              <p14:nvPr/>
            </p14:nvContentPartPr>
            <p14:xfrm>
              <a:off x="9196062" y="5052390"/>
              <a:ext cx="57150" cy="47625"/>
            </p14:xfrm>
          </p:contentPart>
        </mc:Choice>
        <mc:Fallback xmlns="">
          <p:pic>
            <p:nvPicPr>
              <p:cNvPr id="79" name="Pennanteckning 78">
                <a:extLst>
                  <a:ext uri="{FF2B5EF4-FFF2-40B4-BE49-F238E27FC236}">
                    <a16:creationId xmlns:a16="http://schemas.microsoft.com/office/drawing/2014/main" id="{023E3725-BE59-4EE8-B883-6BFED39CA5FC}"/>
                  </a:ext>
                </a:extLst>
              </p:cNvPr>
              <p:cNvPicPr/>
              <p:nvPr/>
            </p:nvPicPr>
            <p:blipFill>
              <a:blip r:embed="rId52"/>
              <a:stretch>
                <a:fillRect/>
              </a:stretch>
            </p:blipFill>
            <p:spPr>
              <a:xfrm>
                <a:off x="9178090" y="5036080"/>
                <a:ext cx="92734" cy="7991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0" name="Pennanteckning 79">
                <a:extLst>
                  <a:ext uri="{FF2B5EF4-FFF2-40B4-BE49-F238E27FC236}">
                    <a16:creationId xmlns:a16="http://schemas.microsoft.com/office/drawing/2014/main" id="{B859BF56-7AE6-4D8E-AAA6-CA824200AF2E}"/>
                  </a:ext>
                </a:extLst>
              </p14:cNvPr>
              <p14:cNvContentPartPr/>
              <p14:nvPr/>
            </p14:nvContentPartPr>
            <p14:xfrm>
              <a:off x="8954683" y="5132851"/>
              <a:ext cx="38100" cy="28574"/>
            </p14:xfrm>
          </p:contentPart>
        </mc:Choice>
        <mc:Fallback xmlns="">
          <p:pic>
            <p:nvPicPr>
              <p:cNvPr id="80" name="Pennanteckning 79">
                <a:extLst>
                  <a:ext uri="{FF2B5EF4-FFF2-40B4-BE49-F238E27FC236}">
                    <a16:creationId xmlns:a16="http://schemas.microsoft.com/office/drawing/2014/main" id="{B859BF56-7AE6-4D8E-AAA6-CA824200AF2E}"/>
                  </a:ext>
                </a:extLst>
              </p:cNvPr>
              <p:cNvPicPr/>
              <p:nvPr/>
            </p:nvPicPr>
            <p:blipFill>
              <a:blip r:embed="rId54"/>
              <a:stretch>
                <a:fillRect/>
              </a:stretch>
            </p:blipFill>
            <p:spPr>
              <a:xfrm>
                <a:off x="8937071" y="5117796"/>
                <a:ext cx="73684" cy="5899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1" name="Pennanteckning 80">
                <a:extLst>
                  <a:ext uri="{FF2B5EF4-FFF2-40B4-BE49-F238E27FC236}">
                    <a16:creationId xmlns:a16="http://schemas.microsoft.com/office/drawing/2014/main" id="{1B955E35-3279-477E-96C0-9EB17834C1A9}"/>
                  </a:ext>
                </a:extLst>
              </p14:cNvPr>
              <p14:cNvContentPartPr/>
              <p14:nvPr/>
            </p14:nvContentPartPr>
            <p14:xfrm>
              <a:off x="8817429" y="5199111"/>
              <a:ext cx="28574" cy="47625"/>
            </p14:xfrm>
          </p:contentPart>
        </mc:Choice>
        <mc:Fallback xmlns="">
          <p:pic>
            <p:nvPicPr>
              <p:cNvPr id="81" name="Pennanteckning 80">
                <a:extLst>
                  <a:ext uri="{FF2B5EF4-FFF2-40B4-BE49-F238E27FC236}">
                    <a16:creationId xmlns:a16="http://schemas.microsoft.com/office/drawing/2014/main" id="{1B955E35-3279-477E-96C0-9EB17834C1A9}"/>
                  </a:ext>
                </a:extLst>
              </p:cNvPr>
              <p:cNvPicPr/>
              <p:nvPr/>
            </p:nvPicPr>
            <p:blipFill>
              <a:blip r:embed="rId56"/>
              <a:stretch>
                <a:fillRect/>
              </a:stretch>
            </p:blipFill>
            <p:spPr>
              <a:xfrm>
                <a:off x="8802067" y="5183127"/>
                <a:ext cx="58991" cy="7991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2" name="Pennanteckning 81">
                <a:extLst>
                  <a:ext uri="{FF2B5EF4-FFF2-40B4-BE49-F238E27FC236}">
                    <a16:creationId xmlns:a16="http://schemas.microsoft.com/office/drawing/2014/main" id="{712DC2AB-D9B1-4E0A-A844-8CA46241D552}"/>
                  </a:ext>
                </a:extLst>
              </p14:cNvPr>
              <p14:cNvContentPartPr/>
              <p14:nvPr/>
            </p14:nvContentPartPr>
            <p14:xfrm>
              <a:off x="8557118" y="5326901"/>
              <a:ext cx="9524" cy="28574"/>
            </p14:xfrm>
          </p:contentPart>
        </mc:Choice>
        <mc:Fallback xmlns="">
          <p:pic>
            <p:nvPicPr>
              <p:cNvPr id="82" name="Pennanteckning 81">
                <a:extLst>
                  <a:ext uri="{FF2B5EF4-FFF2-40B4-BE49-F238E27FC236}">
                    <a16:creationId xmlns:a16="http://schemas.microsoft.com/office/drawing/2014/main" id="{712DC2AB-D9B1-4E0A-A844-8CA46241D552}"/>
                  </a:ext>
                </a:extLst>
              </p:cNvPr>
              <p:cNvPicPr/>
              <p:nvPr/>
            </p:nvPicPr>
            <p:blipFill>
              <a:blip r:embed="rId58"/>
              <a:stretch>
                <a:fillRect/>
              </a:stretch>
            </p:blipFill>
            <p:spPr>
              <a:xfrm>
                <a:off x="8545213" y="5311539"/>
                <a:ext cx="33096" cy="5899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3" name="Pennanteckning 82">
                <a:extLst>
                  <a:ext uri="{FF2B5EF4-FFF2-40B4-BE49-F238E27FC236}">
                    <a16:creationId xmlns:a16="http://schemas.microsoft.com/office/drawing/2014/main" id="{FA9017BD-7510-4A9A-AEFA-C8835D99E82A}"/>
                  </a:ext>
                </a:extLst>
              </p14:cNvPr>
              <p14:cNvContentPartPr/>
              <p14:nvPr/>
            </p14:nvContentPartPr>
            <p14:xfrm>
              <a:off x="8325205" y="5445223"/>
              <a:ext cx="19049" cy="47625"/>
            </p14:xfrm>
          </p:contentPart>
        </mc:Choice>
        <mc:Fallback xmlns="">
          <p:pic>
            <p:nvPicPr>
              <p:cNvPr id="83" name="Pennanteckning 82">
                <a:extLst>
                  <a:ext uri="{FF2B5EF4-FFF2-40B4-BE49-F238E27FC236}">
                    <a16:creationId xmlns:a16="http://schemas.microsoft.com/office/drawing/2014/main" id="{FA9017BD-7510-4A9A-AEFA-C8835D99E82A}"/>
                  </a:ext>
                </a:extLst>
              </p:cNvPr>
              <p:cNvPicPr/>
              <p:nvPr/>
            </p:nvPicPr>
            <p:blipFill>
              <a:blip r:embed="rId60"/>
              <a:stretch>
                <a:fillRect/>
              </a:stretch>
            </p:blipFill>
            <p:spPr>
              <a:xfrm>
                <a:off x="8311274" y="5427183"/>
                <a:ext cx="47196"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4" name="Pennanteckning 83">
                <a:extLst>
                  <a:ext uri="{FF2B5EF4-FFF2-40B4-BE49-F238E27FC236}">
                    <a16:creationId xmlns:a16="http://schemas.microsoft.com/office/drawing/2014/main" id="{9FB2F432-D9BE-4071-8CE3-E2CCDD07CE51}"/>
                  </a:ext>
                </a:extLst>
              </p14:cNvPr>
              <p14:cNvContentPartPr/>
              <p14:nvPr/>
            </p14:nvContentPartPr>
            <p14:xfrm>
              <a:off x="8183217" y="5341099"/>
              <a:ext cx="219075" cy="190499"/>
            </p14:xfrm>
          </p:contentPart>
        </mc:Choice>
        <mc:Fallback xmlns="">
          <p:pic>
            <p:nvPicPr>
              <p:cNvPr id="84" name="Pennanteckning 83">
                <a:extLst>
                  <a:ext uri="{FF2B5EF4-FFF2-40B4-BE49-F238E27FC236}">
                    <a16:creationId xmlns:a16="http://schemas.microsoft.com/office/drawing/2014/main" id="{9FB2F432-D9BE-4071-8CE3-E2CCDD07CE51}"/>
                  </a:ext>
                </a:extLst>
              </p:cNvPr>
              <p:cNvPicPr/>
              <p:nvPr/>
            </p:nvPicPr>
            <p:blipFill>
              <a:blip r:embed="rId62"/>
              <a:stretch>
                <a:fillRect/>
              </a:stretch>
            </p:blipFill>
            <p:spPr>
              <a:xfrm>
                <a:off x="8165503" y="5323460"/>
                <a:ext cx="254864" cy="22542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5" name="Pennanteckning 84">
                <a:extLst>
                  <a:ext uri="{FF2B5EF4-FFF2-40B4-BE49-F238E27FC236}">
                    <a16:creationId xmlns:a16="http://schemas.microsoft.com/office/drawing/2014/main" id="{F18F8F28-7AD5-4A4C-BDE6-BF1D0F39A527}"/>
                  </a:ext>
                </a:extLst>
              </p14:cNvPr>
              <p14:cNvContentPartPr/>
              <p14:nvPr/>
            </p14:nvContentPartPr>
            <p14:xfrm>
              <a:off x="8699105" y="4011149"/>
              <a:ext cx="47625" cy="9524"/>
            </p14:xfrm>
          </p:contentPart>
        </mc:Choice>
        <mc:Fallback xmlns="">
          <p:pic>
            <p:nvPicPr>
              <p:cNvPr id="85" name="Pennanteckning 84">
                <a:extLst>
                  <a:ext uri="{FF2B5EF4-FFF2-40B4-BE49-F238E27FC236}">
                    <a16:creationId xmlns:a16="http://schemas.microsoft.com/office/drawing/2014/main" id="{F18F8F28-7AD5-4A4C-BDE6-BF1D0F39A527}"/>
                  </a:ext>
                </a:extLst>
              </p:cNvPr>
              <p:cNvPicPr/>
              <p:nvPr/>
            </p:nvPicPr>
            <p:blipFill>
              <a:blip r:embed="rId64"/>
              <a:stretch>
                <a:fillRect/>
              </a:stretch>
            </p:blipFill>
            <p:spPr>
              <a:xfrm>
                <a:off x="8682795" y="3993865"/>
                <a:ext cx="79919"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 name="Pennanteckning 85">
                <a:extLst>
                  <a:ext uri="{FF2B5EF4-FFF2-40B4-BE49-F238E27FC236}">
                    <a16:creationId xmlns:a16="http://schemas.microsoft.com/office/drawing/2014/main" id="{ACEB2AF4-4D8A-4F74-8E4E-989EA208C46F}"/>
                  </a:ext>
                </a:extLst>
              </p14:cNvPr>
              <p14:cNvContentPartPr/>
              <p14:nvPr/>
            </p14:nvContentPartPr>
            <p14:xfrm>
              <a:off x="9025677" y="4001683"/>
              <a:ext cx="19049" cy="9524"/>
            </p14:xfrm>
          </p:contentPart>
        </mc:Choice>
        <mc:Fallback xmlns="">
          <p:pic>
            <p:nvPicPr>
              <p:cNvPr id="86" name="Pennanteckning 85">
                <a:extLst>
                  <a:ext uri="{FF2B5EF4-FFF2-40B4-BE49-F238E27FC236}">
                    <a16:creationId xmlns:a16="http://schemas.microsoft.com/office/drawing/2014/main" id="{ACEB2AF4-4D8A-4F74-8E4E-989EA208C46F}"/>
                  </a:ext>
                </a:extLst>
              </p:cNvPr>
              <p:cNvPicPr/>
              <p:nvPr/>
            </p:nvPicPr>
            <p:blipFill>
              <a:blip r:embed="rId66"/>
              <a:stretch>
                <a:fillRect/>
              </a:stretch>
            </p:blipFill>
            <p:spPr>
              <a:xfrm>
                <a:off x="9011461" y="3989778"/>
                <a:ext cx="47196"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7" name="Pennanteckning 86">
                <a:extLst>
                  <a:ext uri="{FF2B5EF4-FFF2-40B4-BE49-F238E27FC236}">
                    <a16:creationId xmlns:a16="http://schemas.microsoft.com/office/drawing/2014/main" id="{3E022982-0040-4F94-B436-004ABFE74E2D}"/>
                  </a:ext>
                </a:extLst>
              </p14:cNvPr>
              <p14:cNvContentPartPr/>
              <p14:nvPr/>
            </p14:nvContentPartPr>
            <p14:xfrm>
              <a:off x="9177130" y="4015882"/>
              <a:ext cx="38100" cy="9524"/>
            </p14:xfrm>
          </p:contentPart>
        </mc:Choice>
        <mc:Fallback xmlns="">
          <p:pic>
            <p:nvPicPr>
              <p:cNvPr id="87" name="Pennanteckning 86">
                <a:extLst>
                  <a:ext uri="{FF2B5EF4-FFF2-40B4-BE49-F238E27FC236}">
                    <a16:creationId xmlns:a16="http://schemas.microsoft.com/office/drawing/2014/main" id="{3E022982-0040-4F94-B436-004ABFE74E2D}"/>
                  </a:ext>
                </a:extLst>
              </p:cNvPr>
              <p:cNvPicPr/>
              <p:nvPr/>
            </p:nvPicPr>
            <p:blipFill>
              <a:blip r:embed="rId68"/>
              <a:stretch>
                <a:fillRect/>
              </a:stretch>
            </p:blipFill>
            <p:spPr>
              <a:xfrm>
                <a:off x="9159518" y="3998245"/>
                <a:ext cx="73684"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8" name="Pennanteckning 87">
                <a:extLst>
                  <a:ext uri="{FF2B5EF4-FFF2-40B4-BE49-F238E27FC236}">
                    <a16:creationId xmlns:a16="http://schemas.microsoft.com/office/drawing/2014/main" id="{342D2A8E-F026-4376-AC13-8D23A07DA03B}"/>
                  </a:ext>
                </a:extLst>
              </p14:cNvPr>
              <p14:cNvContentPartPr/>
              <p14:nvPr/>
            </p14:nvContentPartPr>
            <p14:xfrm>
              <a:off x="9361714" y="4001683"/>
              <a:ext cx="47625" cy="19049"/>
            </p14:xfrm>
          </p:contentPart>
        </mc:Choice>
        <mc:Fallback xmlns="">
          <p:pic>
            <p:nvPicPr>
              <p:cNvPr id="88" name="Pennanteckning 87">
                <a:extLst>
                  <a:ext uri="{FF2B5EF4-FFF2-40B4-BE49-F238E27FC236}">
                    <a16:creationId xmlns:a16="http://schemas.microsoft.com/office/drawing/2014/main" id="{342D2A8E-F026-4376-AC13-8D23A07DA03B}"/>
                  </a:ext>
                </a:extLst>
              </p:cNvPr>
              <p:cNvPicPr/>
              <p:nvPr/>
            </p:nvPicPr>
            <p:blipFill>
              <a:blip r:embed="rId70"/>
              <a:stretch>
                <a:fillRect/>
              </a:stretch>
            </p:blipFill>
            <p:spPr>
              <a:xfrm>
                <a:off x="9344035" y="3987467"/>
                <a:ext cx="83344" cy="4719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9" name="Pennanteckning 88">
                <a:extLst>
                  <a:ext uri="{FF2B5EF4-FFF2-40B4-BE49-F238E27FC236}">
                    <a16:creationId xmlns:a16="http://schemas.microsoft.com/office/drawing/2014/main" id="{7538C056-ADC9-4705-BCAA-4CC7353F2293}"/>
                  </a:ext>
                </a:extLst>
              </p14:cNvPr>
              <p14:cNvContentPartPr/>
              <p14:nvPr/>
            </p14:nvContentPartPr>
            <p14:xfrm>
              <a:off x="9593628" y="4015882"/>
              <a:ext cx="9524" cy="9524"/>
            </p14:xfrm>
          </p:contentPart>
        </mc:Choice>
        <mc:Fallback xmlns="">
          <p:pic>
            <p:nvPicPr>
              <p:cNvPr id="89" name="Pennanteckning 88">
                <a:extLst>
                  <a:ext uri="{FF2B5EF4-FFF2-40B4-BE49-F238E27FC236}">
                    <a16:creationId xmlns:a16="http://schemas.microsoft.com/office/drawing/2014/main" id="{7538C056-ADC9-4705-BCAA-4CC7353F2293}"/>
                  </a:ext>
                </a:extLst>
              </p:cNvPr>
              <p:cNvPicPr/>
              <p:nvPr/>
            </p:nvPicPr>
            <p:blipFill>
              <a:blip r:embed="rId72"/>
              <a:stretch>
                <a:fillRect/>
              </a:stretch>
            </p:blipFill>
            <p:spPr>
              <a:xfrm>
                <a:off x="9581723" y="4003977"/>
                <a:ext cx="33096"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0" name="Pennanteckning 89">
                <a:extLst>
                  <a:ext uri="{FF2B5EF4-FFF2-40B4-BE49-F238E27FC236}">
                    <a16:creationId xmlns:a16="http://schemas.microsoft.com/office/drawing/2014/main" id="{1AF885F5-670B-4C8F-BE2F-B614EED2E16A}"/>
                  </a:ext>
                </a:extLst>
              </p14:cNvPr>
              <p14:cNvContentPartPr/>
              <p14:nvPr/>
            </p14:nvContentPartPr>
            <p14:xfrm>
              <a:off x="9721415" y="4025348"/>
              <a:ext cx="66675" cy="28574"/>
            </p14:xfrm>
          </p:contentPart>
        </mc:Choice>
        <mc:Fallback xmlns="">
          <p:pic>
            <p:nvPicPr>
              <p:cNvPr id="90" name="Pennanteckning 89">
                <a:extLst>
                  <a:ext uri="{FF2B5EF4-FFF2-40B4-BE49-F238E27FC236}">
                    <a16:creationId xmlns:a16="http://schemas.microsoft.com/office/drawing/2014/main" id="{1AF885F5-670B-4C8F-BE2F-B614EED2E16A}"/>
                  </a:ext>
                </a:extLst>
              </p:cNvPr>
              <p:cNvPicPr/>
              <p:nvPr/>
            </p:nvPicPr>
            <p:blipFill>
              <a:blip r:embed="rId74"/>
              <a:stretch>
                <a:fillRect/>
              </a:stretch>
            </p:blipFill>
            <p:spPr>
              <a:xfrm>
                <a:off x="9704578" y="4007489"/>
                <a:ext cx="100013"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1" name="Pennanteckning 90">
                <a:extLst>
                  <a:ext uri="{FF2B5EF4-FFF2-40B4-BE49-F238E27FC236}">
                    <a16:creationId xmlns:a16="http://schemas.microsoft.com/office/drawing/2014/main" id="{BCC93CAA-A8EE-4DEC-8C09-F415B2F878B4}"/>
                  </a:ext>
                </a:extLst>
              </p14:cNvPr>
              <p14:cNvContentPartPr/>
              <p14:nvPr/>
            </p14:nvContentPartPr>
            <p14:xfrm>
              <a:off x="9891802" y="4077410"/>
              <a:ext cx="28574" cy="9524"/>
            </p14:xfrm>
          </p:contentPart>
        </mc:Choice>
        <mc:Fallback xmlns="">
          <p:pic>
            <p:nvPicPr>
              <p:cNvPr id="91" name="Pennanteckning 90">
                <a:extLst>
                  <a:ext uri="{FF2B5EF4-FFF2-40B4-BE49-F238E27FC236}">
                    <a16:creationId xmlns:a16="http://schemas.microsoft.com/office/drawing/2014/main" id="{BCC93CAA-A8EE-4DEC-8C09-F415B2F878B4}"/>
                  </a:ext>
                </a:extLst>
              </p:cNvPr>
              <p:cNvPicPr/>
              <p:nvPr/>
            </p:nvPicPr>
            <p:blipFill>
              <a:blip r:embed="rId76"/>
              <a:stretch>
                <a:fillRect/>
              </a:stretch>
            </p:blipFill>
            <p:spPr>
              <a:xfrm>
                <a:off x="9873943" y="4043396"/>
                <a:ext cx="63934"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2" name="Pennanteckning 91">
                <a:extLst>
                  <a:ext uri="{FF2B5EF4-FFF2-40B4-BE49-F238E27FC236}">
                    <a16:creationId xmlns:a16="http://schemas.microsoft.com/office/drawing/2014/main" id="{C2EAC834-0739-40B5-BDF6-007FA27CAE5C}"/>
                  </a:ext>
                </a:extLst>
              </p14:cNvPr>
              <p14:cNvContentPartPr/>
              <p14:nvPr/>
            </p14:nvContentPartPr>
            <p14:xfrm>
              <a:off x="10005391" y="4091609"/>
              <a:ext cx="47625" cy="9524"/>
            </p14:xfrm>
          </p:contentPart>
        </mc:Choice>
        <mc:Fallback xmlns="">
          <p:pic>
            <p:nvPicPr>
              <p:cNvPr id="92" name="Pennanteckning 91">
                <a:extLst>
                  <a:ext uri="{FF2B5EF4-FFF2-40B4-BE49-F238E27FC236}">
                    <a16:creationId xmlns:a16="http://schemas.microsoft.com/office/drawing/2014/main" id="{C2EAC834-0739-40B5-BDF6-007FA27CAE5C}"/>
                  </a:ext>
                </a:extLst>
              </p:cNvPr>
              <p:cNvPicPr/>
              <p:nvPr/>
            </p:nvPicPr>
            <p:blipFill>
              <a:blip r:embed="rId78"/>
              <a:stretch>
                <a:fillRect/>
              </a:stretch>
            </p:blipFill>
            <p:spPr>
              <a:xfrm>
                <a:off x="9989407" y="4057595"/>
                <a:ext cx="79919" cy="76872"/>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3" name="Pennanteckning 92">
                <a:extLst>
                  <a:ext uri="{FF2B5EF4-FFF2-40B4-BE49-F238E27FC236}">
                    <a16:creationId xmlns:a16="http://schemas.microsoft.com/office/drawing/2014/main" id="{FCF32953-7B33-4122-8B2E-60FD112D9BED}"/>
                  </a:ext>
                </a:extLst>
              </p14:cNvPr>
              <p14:cNvContentPartPr/>
              <p14:nvPr/>
            </p14:nvContentPartPr>
            <p14:xfrm>
              <a:off x="9896534" y="3911758"/>
              <a:ext cx="295274" cy="257174"/>
            </p14:xfrm>
          </p:contentPart>
        </mc:Choice>
        <mc:Fallback xmlns="">
          <p:pic>
            <p:nvPicPr>
              <p:cNvPr id="93" name="Pennanteckning 92">
                <a:extLst>
                  <a:ext uri="{FF2B5EF4-FFF2-40B4-BE49-F238E27FC236}">
                    <a16:creationId xmlns:a16="http://schemas.microsoft.com/office/drawing/2014/main" id="{FCF32953-7B33-4122-8B2E-60FD112D9BED}"/>
                  </a:ext>
                </a:extLst>
              </p:cNvPr>
              <p:cNvPicPr/>
              <p:nvPr/>
            </p:nvPicPr>
            <p:blipFill>
              <a:blip r:embed="rId80"/>
              <a:stretch>
                <a:fillRect/>
              </a:stretch>
            </p:blipFill>
            <p:spPr>
              <a:xfrm>
                <a:off x="9879081" y="3893673"/>
                <a:ext cx="330536" cy="292983"/>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4" name="Pennanteckning 93">
                <a:extLst>
                  <a:ext uri="{FF2B5EF4-FFF2-40B4-BE49-F238E27FC236}">
                    <a16:creationId xmlns:a16="http://schemas.microsoft.com/office/drawing/2014/main" id="{0E3C4348-423B-4284-ACB4-240D1EBC52CE}"/>
                  </a:ext>
                </a:extLst>
              </p14:cNvPr>
              <p14:cNvContentPartPr/>
              <p14:nvPr/>
            </p14:nvContentPartPr>
            <p14:xfrm>
              <a:off x="10246770" y="3949621"/>
              <a:ext cx="57150" cy="57150"/>
            </p14:xfrm>
          </p:contentPart>
        </mc:Choice>
        <mc:Fallback xmlns="">
          <p:pic>
            <p:nvPicPr>
              <p:cNvPr id="94" name="Pennanteckning 93">
                <a:extLst>
                  <a:ext uri="{FF2B5EF4-FFF2-40B4-BE49-F238E27FC236}">
                    <a16:creationId xmlns:a16="http://schemas.microsoft.com/office/drawing/2014/main" id="{0E3C4348-423B-4284-ACB4-240D1EBC52CE}"/>
                  </a:ext>
                </a:extLst>
              </p:cNvPr>
              <p:cNvPicPr/>
              <p:nvPr/>
            </p:nvPicPr>
            <p:blipFill>
              <a:blip r:embed="rId82"/>
              <a:stretch>
                <a:fillRect/>
              </a:stretch>
            </p:blipFill>
            <p:spPr>
              <a:xfrm>
                <a:off x="10228798" y="3933008"/>
                <a:ext cx="92734" cy="90044"/>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5" name="Pennanteckning 94">
                <a:extLst>
                  <a:ext uri="{FF2B5EF4-FFF2-40B4-BE49-F238E27FC236}">
                    <a16:creationId xmlns:a16="http://schemas.microsoft.com/office/drawing/2014/main" id="{5C02CE7B-04FC-47D3-A5EC-140CA0F544FD}"/>
                  </a:ext>
                </a:extLst>
              </p14:cNvPr>
              <p14:cNvContentPartPr/>
              <p14:nvPr/>
            </p14:nvContentPartPr>
            <p14:xfrm>
              <a:off x="9972260" y="3746105"/>
              <a:ext cx="47625" cy="38100"/>
            </p14:xfrm>
          </p:contentPart>
        </mc:Choice>
        <mc:Fallback xmlns="">
          <p:pic>
            <p:nvPicPr>
              <p:cNvPr id="95" name="Pennanteckning 94">
                <a:extLst>
                  <a:ext uri="{FF2B5EF4-FFF2-40B4-BE49-F238E27FC236}">
                    <a16:creationId xmlns:a16="http://schemas.microsoft.com/office/drawing/2014/main" id="{5C02CE7B-04FC-47D3-A5EC-140CA0F544FD}"/>
                  </a:ext>
                </a:extLst>
              </p:cNvPr>
              <p:cNvPicPr/>
              <p:nvPr/>
            </p:nvPicPr>
            <p:blipFill>
              <a:blip r:embed="rId84"/>
              <a:stretch>
                <a:fillRect/>
              </a:stretch>
            </p:blipFill>
            <p:spPr>
              <a:xfrm>
                <a:off x="9954220" y="3728493"/>
                <a:ext cx="83344" cy="7368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6" name="Pennanteckning 95">
                <a:extLst>
                  <a:ext uri="{FF2B5EF4-FFF2-40B4-BE49-F238E27FC236}">
                    <a16:creationId xmlns:a16="http://schemas.microsoft.com/office/drawing/2014/main" id="{15A2383A-472F-4020-86D2-22BFE869E298}"/>
                  </a:ext>
                </a:extLst>
              </p14:cNvPr>
              <p14:cNvContentPartPr/>
              <p14:nvPr/>
            </p14:nvContentPartPr>
            <p14:xfrm>
              <a:off x="9787677" y="3618317"/>
              <a:ext cx="19049" cy="9524"/>
            </p14:xfrm>
          </p:contentPart>
        </mc:Choice>
        <mc:Fallback xmlns="">
          <p:pic>
            <p:nvPicPr>
              <p:cNvPr id="96" name="Pennanteckning 95">
                <a:extLst>
                  <a:ext uri="{FF2B5EF4-FFF2-40B4-BE49-F238E27FC236}">
                    <a16:creationId xmlns:a16="http://schemas.microsoft.com/office/drawing/2014/main" id="{15A2383A-472F-4020-86D2-22BFE869E298}"/>
                  </a:ext>
                </a:extLst>
              </p:cNvPr>
              <p:cNvPicPr/>
              <p:nvPr/>
            </p:nvPicPr>
            <p:blipFill>
              <a:blip r:embed="rId86"/>
              <a:stretch>
                <a:fillRect/>
              </a:stretch>
            </p:blipFill>
            <p:spPr>
              <a:xfrm>
                <a:off x="9773461" y="3606650"/>
                <a:ext cx="47196"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Pennanteckning 96">
                <a:extLst>
                  <a:ext uri="{FF2B5EF4-FFF2-40B4-BE49-F238E27FC236}">
                    <a16:creationId xmlns:a16="http://schemas.microsoft.com/office/drawing/2014/main" id="{313BA782-C80B-42E1-9E25-DCBE4DF1FACD}"/>
                  </a:ext>
                </a:extLst>
              </p14:cNvPr>
              <p14:cNvContentPartPr/>
              <p14:nvPr/>
            </p14:nvContentPartPr>
            <p14:xfrm>
              <a:off x="9607826" y="3495261"/>
              <a:ext cx="38100" cy="19049"/>
            </p14:xfrm>
          </p:contentPart>
        </mc:Choice>
        <mc:Fallback xmlns="">
          <p:pic>
            <p:nvPicPr>
              <p:cNvPr id="97" name="Pennanteckning 96">
                <a:extLst>
                  <a:ext uri="{FF2B5EF4-FFF2-40B4-BE49-F238E27FC236}">
                    <a16:creationId xmlns:a16="http://schemas.microsoft.com/office/drawing/2014/main" id="{313BA782-C80B-42E1-9E25-DCBE4DF1FACD}"/>
                  </a:ext>
                </a:extLst>
              </p:cNvPr>
              <p:cNvPicPr/>
              <p:nvPr/>
            </p:nvPicPr>
            <p:blipFill>
              <a:blip r:embed="rId88"/>
              <a:stretch>
                <a:fillRect/>
              </a:stretch>
            </p:blipFill>
            <p:spPr>
              <a:xfrm>
                <a:off x="9590214" y="3477976"/>
                <a:ext cx="73684"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8" name="Pennanteckning 97">
                <a:extLst>
                  <a:ext uri="{FF2B5EF4-FFF2-40B4-BE49-F238E27FC236}">
                    <a16:creationId xmlns:a16="http://schemas.microsoft.com/office/drawing/2014/main" id="{8C928E59-7641-4592-9D0E-D8192751881A}"/>
                  </a:ext>
                </a:extLst>
              </p14:cNvPr>
              <p14:cNvContentPartPr/>
              <p14:nvPr/>
            </p14:nvContentPartPr>
            <p14:xfrm>
              <a:off x="9366447" y="3305944"/>
              <a:ext cx="19049" cy="9524"/>
            </p14:xfrm>
          </p:contentPart>
        </mc:Choice>
        <mc:Fallback xmlns="">
          <p:pic>
            <p:nvPicPr>
              <p:cNvPr id="98" name="Pennanteckning 97">
                <a:extLst>
                  <a:ext uri="{FF2B5EF4-FFF2-40B4-BE49-F238E27FC236}">
                    <a16:creationId xmlns:a16="http://schemas.microsoft.com/office/drawing/2014/main" id="{8C928E59-7641-4592-9D0E-D8192751881A}"/>
                  </a:ext>
                </a:extLst>
              </p:cNvPr>
              <p:cNvPicPr/>
              <p:nvPr/>
            </p:nvPicPr>
            <p:blipFill>
              <a:blip r:embed="rId90"/>
              <a:stretch>
                <a:fillRect/>
              </a:stretch>
            </p:blipFill>
            <p:spPr>
              <a:xfrm>
                <a:off x="9352231" y="3288307"/>
                <a:ext cx="47196"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Pennanteckning 98">
                <a:extLst>
                  <a:ext uri="{FF2B5EF4-FFF2-40B4-BE49-F238E27FC236}">
                    <a16:creationId xmlns:a16="http://schemas.microsoft.com/office/drawing/2014/main" id="{C935392C-0353-4209-A404-C61F967B6F60}"/>
                  </a:ext>
                </a:extLst>
              </p14:cNvPr>
              <p14:cNvContentPartPr/>
              <p14:nvPr/>
            </p14:nvContentPartPr>
            <p14:xfrm>
              <a:off x="9219726" y="3173422"/>
              <a:ext cx="38100" cy="28574"/>
            </p14:xfrm>
          </p:contentPart>
        </mc:Choice>
        <mc:Fallback xmlns="">
          <p:pic>
            <p:nvPicPr>
              <p:cNvPr id="99" name="Pennanteckning 98">
                <a:extLst>
                  <a:ext uri="{FF2B5EF4-FFF2-40B4-BE49-F238E27FC236}">
                    <a16:creationId xmlns:a16="http://schemas.microsoft.com/office/drawing/2014/main" id="{C935392C-0353-4209-A404-C61F967B6F60}"/>
                  </a:ext>
                </a:extLst>
              </p:cNvPr>
              <p:cNvPicPr/>
              <p:nvPr/>
            </p:nvPicPr>
            <p:blipFill>
              <a:blip r:embed="rId92"/>
              <a:stretch>
                <a:fillRect/>
              </a:stretch>
            </p:blipFill>
            <p:spPr>
              <a:xfrm>
                <a:off x="9202114" y="3155563"/>
                <a:ext cx="73684"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0" name="Pennanteckning 99">
                <a:extLst>
                  <a:ext uri="{FF2B5EF4-FFF2-40B4-BE49-F238E27FC236}">
                    <a16:creationId xmlns:a16="http://schemas.microsoft.com/office/drawing/2014/main" id="{8977DC5A-99EF-4438-81CF-3BDE89AB753C}"/>
                  </a:ext>
                </a:extLst>
              </p14:cNvPr>
              <p14:cNvContentPartPr/>
              <p14:nvPr/>
            </p14:nvContentPartPr>
            <p14:xfrm>
              <a:off x="8987813" y="3036167"/>
              <a:ext cx="57150" cy="19049"/>
            </p14:xfrm>
          </p:contentPart>
        </mc:Choice>
        <mc:Fallback xmlns="">
          <p:pic>
            <p:nvPicPr>
              <p:cNvPr id="100" name="Pennanteckning 99">
                <a:extLst>
                  <a:ext uri="{FF2B5EF4-FFF2-40B4-BE49-F238E27FC236}">
                    <a16:creationId xmlns:a16="http://schemas.microsoft.com/office/drawing/2014/main" id="{8977DC5A-99EF-4438-81CF-3BDE89AB753C}"/>
                  </a:ext>
                </a:extLst>
              </p:cNvPr>
              <p:cNvPicPr/>
              <p:nvPr/>
            </p:nvPicPr>
            <p:blipFill>
              <a:blip r:embed="rId94"/>
              <a:stretch>
                <a:fillRect/>
              </a:stretch>
            </p:blipFill>
            <p:spPr>
              <a:xfrm>
                <a:off x="8969841" y="3018882"/>
                <a:ext cx="92734" cy="5397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1" name="Pennanteckning 100">
                <a:extLst>
                  <a:ext uri="{FF2B5EF4-FFF2-40B4-BE49-F238E27FC236}">
                    <a16:creationId xmlns:a16="http://schemas.microsoft.com/office/drawing/2014/main" id="{25D7C72E-9A68-4EB4-AF52-87A3728287D4}"/>
                  </a:ext>
                </a:extLst>
              </p14:cNvPr>
              <p14:cNvContentPartPr/>
              <p14:nvPr/>
            </p14:nvContentPartPr>
            <p14:xfrm>
              <a:off x="8741701" y="2884714"/>
              <a:ext cx="47625" cy="19049"/>
            </p14:xfrm>
          </p:contentPart>
        </mc:Choice>
        <mc:Fallback xmlns="">
          <p:pic>
            <p:nvPicPr>
              <p:cNvPr id="101" name="Pennanteckning 100">
                <a:extLst>
                  <a:ext uri="{FF2B5EF4-FFF2-40B4-BE49-F238E27FC236}">
                    <a16:creationId xmlns:a16="http://schemas.microsoft.com/office/drawing/2014/main" id="{25D7C72E-9A68-4EB4-AF52-87A3728287D4}"/>
                  </a:ext>
                </a:extLst>
              </p:cNvPr>
              <p:cNvPicPr/>
              <p:nvPr/>
            </p:nvPicPr>
            <p:blipFill>
              <a:blip r:embed="rId96"/>
              <a:stretch>
                <a:fillRect/>
              </a:stretch>
            </p:blipFill>
            <p:spPr>
              <a:xfrm>
                <a:off x="8723661" y="2870498"/>
                <a:ext cx="83344" cy="4719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2" name="Pennanteckning 101">
                <a:extLst>
                  <a:ext uri="{FF2B5EF4-FFF2-40B4-BE49-F238E27FC236}">
                    <a16:creationId xmlns:a16="http://schemas.microsoft.com/office/drawing/2014/main" id="{B4362042-5D81-4BF2-AA2F-C8FABF4AC65D}"/>
                  </a:ext>
                </a:extLst>
              </p14:cNvPr>
              <p14:cNvContentPartPr/>
              <p14:nvPr/>
            </p14:nvContentPartPr>
            <p14:xfrm>
              <a:off x="8599714" y="2775857"/>
              <a:ext cx="38100" cy="9524"/>
            </p14:xfrm>
          </p:contentPart>
        </mc:Choice>
        <mc:Fallback xmlns="">
          <p:pic>
            <p:nvPicPr>
              <p:cNvPr id="102" name="Pennanteckning 101">
                <a:extLst>
                  <a:ext uri="{FF2B5EF4-FFF2-40B4-BE49-F238E27FC236}">
                    <a16:creationId xmlns:a16="http://schemas.microsoft.com/office/drawing/2014/main" id="{B4362042-5D81-4BF2-AA2F-C8FABF4AC65D}"/>
                  </a:ext>
                </a:extLst>
              </p:cNvPr>
              <p:cNvPicPr/>
              <p:nvPr/>
            </p:nvPicPr>
            <p:blipFill>
              <a:blip r:embed="rId98"/>
              <a:stretch>
                <a:fillRect/>
              </a:stretch>
            </p:blipFill>
            <p:spPr>
              <a:xfrm>
                <a:off x="8582102" y="2764190"/>
                <a:ext cx="73684" cy="33096"/>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3" name="Pennanteckning 102">
                <a:extLst>
                  <a:ext uri="{FF2B5EF4-FFF2-40B4-BE49-F238E27FC236}">
                    <a16:creationId xmlns:a16="http://schemas.microsoft.com/office/drawing/2014/main" id="{77512A27-326D-4759-912E-431B3CE2046F}"/>
                  </a:ext>
                </a:extLst>
              </p14:cNvPr>
              <p14:cNvContentPartPr/>
              <p14:nvPr/>
            </p14:nvContentPartPr>
            <p14:xfrm>
              <a:off x="8400931" y="2657535"/>
              <a:ext cx="47625" cy="28574"/>
            </p14:xfrm>
          </p:contentPart>
        </mc:Choice>
        <mc:Fallback xmlns="">
          <p:pic>
            <p:nvPicPr>
              <p:cNvPr id="103" name="Pennanteckning 102">
                <a:extLst>
                  <a:ext uri="{FF2B5EF4-FFF2-40B4-BE49-F238E27FC236}">
                    <a16:creationId xmlns:a16="http://schemas.microsoft.com/office/drawing/2014/main" id="{77512A27-326D-4759-912E-431B3CE2046F}"/>
                  </a:ext>
                </a:extLst>
              </p:cNvPr>
              <p:cNvPicPr/>
              <p:nvPr/>
            </p:nvPicPr>
            <p:blipFill>
              <a:blip r:embed="rId100"/>
              <a:stretch>
                <a:fillRect/>
              </a:stretch>
            </p:blipFill>
            <p:spPr>
              <a:xfrm>
                <a:off x="8382891" y="2642480"/>
                <a:ext cx="83344" cy="58991"/>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4" name="Pennanteckning 103">
                <a:extLst>
                  <a:ext uri="{FF2B5EF4-FFF2-40B4-BE49-F238E27FC236}">
                    <a16:creationId xmlns:a16="http://schemas.microsoft.com/office/drawing/2014/main" id="{D5821FE9-F752-4BE3-8535-F1A0F60C2B3A}"/>
                  </a:ext>
                </a:extLst>
              </p14:cNvPr>
              <p14:cNvContentPartPr/>
              <p14:nvPr/>
            </p14:nvContentPartPr>
            <p14:xfrm>
              <a:off x="8187950" y="2543944"/>
              <a:ext cx="47625" cy="28574"/>
            </p14:xfrm>
          </p:contentPart>
        </mc:Choice>
        <mc:Fallback xmlns="">
          <p:pic>
            <p:nvPicPr>
              <p:cNvPr id="104" name="Pennanteckning 103">
                <a:extLst>
                  <a:ext uri="{FF2B5EF4-FFF2-40B4-BE49-F238E27FC236}">
                    <a16:creationId xmlns:a16="http://schemas.microsoft.com/office/drawing/2014/main" id="{D5821FE9-F752-4BE3-8535-F1A0F60C2B3A}"/>
                  </a:ext>
                </a:extLst>
              </p:cNvPr>
              <p:cNvPicPr/>
              <p:nvPr/>
            </p:nvPicPr>
            <p:blipFill>
              <a:blip r:embed="rId102"/>
              <a:stretch>
                <a:fillRect/>
              </a:stretch>
            </p:blipFill>
            <p:spPr>
              <a:xfrm>
                <a:off x="8169910" y="2526085"/>
                <a:ext cx="83344" cy="6393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5" name="Pennanteckning 104">
                <a:extLst>
                  <a:ext uri="{FF2B5EF4-FFF2-40B4-BE49-F238E27FC236}">
                    <a16:creationId xmlns:a16="http://schemas.microsoft.com/office/drawing/2014/main" id="{F3FC5D7E-FCF2-4F38-8DB2-B3700D4B779E}"/>
                  </a:ext>
                </a:extLst>
              </p14:cNvPr>
              <p14:cNvContentPartPr/>
              <p14:nvPr/>
            </p14:nvContentPartPr>
            <p14:xfrm>
              <a:off x="8050696" y="2463485"/>
              <a:ext cx="28574" cy="9524"/>
            </p14:xfrm>
          </p:contentPart>
        </mc:Choice>
        <mc:Fallback xmlns="">
          <p:pic>
            <p:nvPicPr>
              <p:cNvPr id="105" name="Pennanteckning 104">
                <a:extLst>
                  <a:ext uri="{FF2B5EF4-FFF2-40B4-BE49-F238E27FC236}">
                    <a16:creationId xmlns:a16="http://schemas.microsoft.com/office/drawing/2014/main" id="{F3FC5D7E-FCF2-4F38-8DB2-B3700D4B779E}"/>
                  </a:ext>
                </a:extLst>
              </p:cNvPr>
              <p:cNvPicPr/>
              <p:nvPr/>
            </p:nvPicPr>
            <p:blipFill>
              <a:blip r:embed="rId104"/>
              <a:stretch>
                <a:fillRect/>
              </a:stretch>
            </p:blipFill>
            <p:spPr>
              <a:xfrm>
                <a:off x="8033194" y="2446201"/>
                <a:ext cx="63934"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6" name="Pennanteckning 105">
                <a:extLst>
                  <a:ext uri="{FF2B5EF4-FFF2-40B4-BE49-F238E27FC236}">
                    <a16:creationId xmlns:a16="http://schemas.microsoft.com/office/drawing/2014/main" id="{5489D787-2D38-4B0F-BE1B-28ADBAB4599C}"/>
                  </a:ext>
                </a:extLst>
              </p14:cNvPr>
              <p14:cNvContentPartPr/>
              <p14:nvPr/>
            </p14:nvContentPartPr>
            <p14:xfrm>
              <a:off x="7960770" y="2392491"/>
              <a:ext cx="9524" cy="9524"/>
            </p14:xfrm>
          </p:contentPart>
        </mc:Choice>
        <mc:Fallback xmlns="">
          <p:pic>
            <p:nvPicPr>
              <p:cNvPr id="106" name="Pennanteckning 105">
                <a:extLst>
                  <a:ext uri="{FF2B5EF4-FFF2-40B4-BE49-F238E27FC236}">
                    <a16:creationId xmlns:a16="http://schemas.microsoft.com/office/drawing/2014/main" id="{5489D787-2D38-4B0F-BE1B-28ADBAB4599C}"/>
                  </a:ext>
                </a:extLst>
              </p:cNvPr>
              <p:cNvPicPr/>
              <p:nvPr/>
            </p:nvPicPr>
            <p:blipFill>
              <a:blip r:embed="rId106"/>
              <a:stretch>
                <a:fillRect/>
              </a:stretch>
            </p:blipFill>
            <p:spPr>
              <a:xfrm>
                <a:off x="7943486" y="2374854"/>
                <a:ext cx="44445" cy="44445"/>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7" name="Pennanteckning 106">
                <a:extLst>
                  <a:ext uri="{FF2B5EF4-FFF2-40B4-BE49-F238E27FC236}">
                    <a16:creationId xmlns:a16="http://schemas.microsoft.com/office/drawing/2014/main" id="{A0A32062-574C-44FF-8170-6058C5440F66}"/>
                  </a:ext>
                </a:extLst>
              </p14:cNvPr>
              <p14:cNvContentPartPr/>
              <p14:nvPr/>
            </p14:nvContentPartPr>
            <p14:xfrm>
              <a:off x="7899242" y="2345161"/>
              <a:ext cx="209550" cy="228599"/>
            </p14:xfrm>
          </p:contentPart>
        </mc:Choice>
        <mc:Fallback xmlns="">
          <p:pic>
            <p:nvPicPr>
              <p:cNvPr id="107" name="Pennanteckning 106">
                <a:extLst>
                  <a:ext uri="{FF2B5EF4-FFF2-40B4-BE49-F238E27FC236}">
                    <a16:creationId xmlns:a16="http://schemas.microsoft.com/office/drawing/2014/main" id="{A0A32062-574C-44FF-8170-6058C5440F66}"/>
                  </a:ext>
                </a:extLst>
              </p:cNvPr>
              <p:cNvPicPr/>
              <p:nvPr/>
            </p:nvPicPr>
            <p:blipFill>
              <a:blip r:embed="rId108"/>
              <a:stretch>
                <a:fillRect/>
              </a:stretch>
            </p:blipFill>
            <p:spPr>
              <a:xfrm>
                <a:off x="7881573" y="2327437"/>
                <a:ext cx="244534" cy="2644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8" name="Pennanteckning 107">
                <a:extLst>
                  <a:ext uri="{FF2B5EF4-FFF2-40B4-BE49-F238E27FC236}">
                    <a16:creationId xmlns:a16="http://schemas.microsoft.com/office/drawing/2014/main" id="{14788432-BA3F-4DD6-91DD-02645646246E}"/>
                  </a:ext>
                </a:extLst>
              </p14:cNvPr>
              <p14:cNvContentPartPr/>
              <p14:nvPr/>
            </p14:nvContentPartPr>
            <p14:xfrm>
              <a:off x="10459751" y="4711620"/>
              <a:ext cx="266699" cy="47625"/>
            </p14:xfrm>
          </p:contentPart>
        </mc:Choice>
        <mc:Fallback xmlns="">
          <p:pic>
            <p:nvPicPr>
              <p:cNvPr id="108" name="Pennanteckning 107">
                <a:extLst>
                  <a:ext uri="{FF2B5EF4-FFF2-40B4-BE49-F238E27FC236}">
                    <a16:creationId xmlns:a16="http://schemas.microsoft.com/office/drawing/2014/main" id="{14788432-BA3F-4DD6-91DD-02645646246E}"/>
                  </a:ext>
                </a:extLst>
              </p:cNvPr>
              <p:cNvPicPr/>
              <p:nvPr/>
            </p:nvPicPr>
            <p:blipFill>
              <a:blip r:embed="rId110"/>
              <a:stretch>
                <a:fillRect/>
              </a:stretch>
            </p:blipFill>
            <p:spPr>
              <a:xfrm>
                <a:off x="10442019" y="4693580"/>
                <a:ext cx="302524" cy="83344"/>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9" name="Pennanteckning 108">
                <a:extLst>
                  <a:ext uri="{FF2B5EF4-FFF2-40B4-BE49-F238E27FC236}">
                    <a16:creationId xmlns:a16="http://schemas.microsoft.com/office/drawing/2014/main" id="{99DDD19A-65F5-43D1-8C4C-76C549101E78}"/>
                  </a:ext>
                </a:extLst>
              </p14:cNvPr>
              <p14:cNvContentPartPr/>
              <p14:nvPr/>
            </p14:nvContentPartPr>
            <p14:xfrm>
              <a:off x="9120335" y="4077410"/>
              <a:ext cx="171450" cy="133350"/>
            </p14:xfrm>
          </p:contentPart>
        </mc:Choice>
        <mc:Fallback xmlns="">
          <p:pic>
            <p:nvPicPr>
              <p:cNvPr id="109" name="Pennanteckning 108">
                <a:extLst>
                  <a:ext uri="{FF2B5EF4-FFF2-40B4-BE49-F238E27FC236}">
                    <a16:creationId xmlns:a16="http://schemas.microsoft.com/office/drawing/2014/main" id="{99DDD19A-65F5-43D1-8C4C-76C549101E78}"/>
                  </a:ext>
                </a:extLst>
              </p:cNvPr>
              <p:cNvPicPr/>
              <p:nvPr/>
            </p:nvPicPr>
            <p:blipFill>
              <a:blip r:embed="rId112"/>
              <a:stretch>
                <a:fillRect/>
              </a:stretch>
            </p:blipFill>
            <p:spPr>
              <a:xfrm>
                <a:off x="9102732" y="4059956"/>
                <a:ext cx="206303" cy="167909"/>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0" name="Pennanteckning 109">
                <a:extLst>
                  <a:ext uri="{FF2B5EF4-FFF2-40B4-BE49-F238E27FC236}">
                    <a16:creationId xmlns:a16="http://schemas.microsoft.com/office/drawing/2014/main" id="{D3C56DA3-8518-4D09-A6E2-E2993F1A2CA9}"/>
                  </a:ext>
                </a:extLst>
              </p14:cNvPr>
              <p14:cNvContentPartPr/>
              <p14:nvPr/>
            </p14:nvContentPartPr>
            <p14:xfrm>
              <a:off x="8793764" y="2709596"/>
              <a:ext cx="266699" cy="133350"/>
            </p14:xfrm>
          </p:contentPart>
        </mc:Choice>
        <mc:Fallback xmlns="">
          <p:pic>
            <p:nvPicPr>
              <p:cNvPr id="110" name="Pennanteckning 109">
                <a:extLst>
                  <a:ext uri="{FF2B5EF4-FFF2-40B4-BE49-F238E27FC236}">
                    <a16:creationId xmlns:a16="http://schemas.microsoft.com/office/drawing/2014/main" id="{D3C56DA3-8518-4D09-A6E2-E2993F1A2CA9}"/>
                  </a:ext>
                </a:extLst>
              </p:cNvPr>
              <p:cNvPicPr/>
              <p:nvPr/>
            </p:nvPicPr>
            <p:blipFill>
              <a:blip r:embed="rId114"/>
              <a:stretch>
                <a:fillRect/>
              </a:stretch>
            </p:blipFill>
            <p:spPr>
              <a:xfrm>
                <a:off x="8775984" y="2691888"/>
                <a:ext cx="301903" cy="16912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 name="Pennanteckning 13">
                <a:extLst>
                  <a:ext uri="{FF2B5EF4-FFF2-40B4-BE49-F238E27FC236}">
                    <a16:creationId xmlns:a16="http://schemas.microsoft.com/office/drawing/2014/main" id="{A683EBF4-9848-466B-96E9-12D0D7BC3133}"/>
                  </a:ext>
                </a:extLst>
              </p14:cNvPr>
              <p14:cNvContentPartPr/>
              <p14:nvPr/>
            </p14:nvContentPartPr>
            <p14:xfrm>
              <a:off x="4008593" y="272986"/>
              <a:ext cx="7175160" cy="6354360"/>
            </p14:xfrm>
          </p:contentPart>
        </mc:Choice>
        <mc:Fallback xmlns="">
          <p:pic>
            <p:nvPicPr>
              <p:cNvPr id="14" name="Pennanteckning 13">
                <a:extLst>
                  <a:ext uri="{FF2B5EF4-FFF2-40B4-BE49-F238E27FC236}">
                    <a16:creationId xmlns:a16="http://schemas.microsoft.com/office/drawing/2014/main" id="{A683EBF4-9848-466B-96E9-12D0D7BC3133}"/>
                  </a:ext>
                </a:extLst>
              </p:cNvPr>
              <p:cNvPicPr/>
              <p:nvPr/>
            </p:nvPicPr>
            <p:blipFill>
              <a:blip r:embed="rId116"/>
              <a:stretch>
                <a:fillRect/>
              </a:stretch>
            </p:blipFill>
            <p:spPr>
              <a:xfrm>
                <a:off x="3999953" y="264346"/>
                <a:ext cx="7192800" cy="6372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 name="Pennanteckning 15">
                <a:extLst>
                  <a:ext uri="{FF2B5EF4-FFF2-40B4-BE49-F238E27FC236}">
                    <a16:creationId xmlns:a16="http://schemas.microsoft.com/office/drawing/2014/main" id="{F7BB9CBB-2B5C-443E-B9D9-60D160FA762A}"/>
                  </a:ext>
                </a:extLst>
              </p14:cNvPr>
              <p14:cNvContentPartPr/>
              <p14:nvPr/>
            </p14:nvContentPartPr>
            <p14:xfrm>
              <a:off x="10307153" y="4037866"/>
              <a:ext cx="878760" cy="158760"/>
            </p14:xfrm>
          </p:contentPart>
        </mc:Choice>
        <mc:Fallback xmlns="">
          <p:pic>
            <p:nvPicPr>
              <p:cNvPr id="16" name="Pennanteckning 15">
                <a:extLst>
                  <a:ext uri="{FF2B5EF4-FFF2-40B4-BE49-F238E27FC236}">
                    <a16:creationId xmlns:a16="http://schemas.microsoft.com/office/drawing/2014/main" id="{F7BB9CBB-2B5C-443E-B9D9-60D160FA762A}"/>
                  </a:ext>
                </a:extLst>
              </p:cNvPr>
              <p:cNvPicPr/>
              <p:nvPr/>
            </p:nvPicPr>
            <p:blipFill>
              <a:blip r:embed="rId118"/>
              <a:stretch>
                <a:fillRect/>
              </a:stretch>
            </p:blipFill>
            <p:spPr>
              <a:xfrm>
                <a:off x="10298153" y="4028866"/>
                <a:ext cx="896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 name="Pennanteckning 16">
                <a:extLst>
                  <a:ext uri="{FF2B5EF4-FFF2-40B4-BE49-F238E27FC236}">
                    <a16:creationId xmlns:a16="http://schemas.microsoft.com/office/drawing/2014/main" id="{10570215-00DD-4CD8-9115-513C25C1CE05}"/>
                  </a:ext>
                </a:extLst>
              </p14:cNvPr>
              <p14:cNvContentPartPr/>
              <p14:nvPr/>
            </p14:nvContentPartPr>
            <p14:xfrm>
              <a:off x="10281953" y="4060186"/>
              <a:ext cx="360" cy="360"/>
            </p14:xfrm>
          </p:contentPart>
        </mc:Choice>
        <mc:Fallback xmlns="">
          <p:pic>
            <p:nvPicPr>
              <p:cNvPr id="17" name="Pennanteckning 16">
                <a:extLst>
                  <a:ext uri="{FF2B5EF4-FFF2-40B4-BE49-F238E27FC236}">
                    <a16:creationId xmlns:a16="http://schemas.microsoft.com/office/drawing/2014/main" id="{10570215-00DD-4CD8-9115-513C25C1CE05}"/>
                  </a:ext>
                </a:extLst>
              </p:cNvPr>
              <p:cNvPicPr/>
              <p:nvPr/>
            </p:nvPicPr>
            <p:blipFill>
              <a:blip r:embed="rId120"/>
              <a:stretch>
                <a:fillRect/>
              </a:stretch>
            </p:blipFill>
            <p:spPr>
              <a:xfrm>
                <a:off x="10272953" y="40515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 name="Pennanteckning 17">
                <a:extLst>
                  <a:ext uri="{FF2B5EF4-FFF2-40B4-BE49-F238E27FC236}">
                    <a16:creationId xmlns:a16="http://schemas.microsoft.com/office/drawing/2014/main" id="{99524908-F7DD-4E1E-A870-F47BBF5E1259}"/>
                  </a:ext>
                </a:extLst>
              </p14:cNvPr>
              <p14:cNvContentPartPr/>
              <p14:nvPr/>
            </p14:nvContentPartPr>
            <p14:xfrm>
              <a:off x="5099033" y="3037426"/>
              <a:ext cx="5189040" cy="1006200"/>
            </p14:xfrm>
          </p:contentPart>
        </mc:Choice>
        <mc:Fallback xmlns="">
          <p:pic>
            <p:nvPicPr>
              <p:cNvPr id="18" name="Pennanteckning 17">
                <a:extLst>
                  <a:ext uri="{FF2B5EF4-FFF2-40B4-BE49-F238E27FC236}">
                    <a16:creationId xmlns:a16="http://schemas.microsoft.com/office/drawing/2014/main" id="{99524908-F7DD-4E1E-A870-F47BBF5E1259}"/>
                  </a:ext>
                </a:extLst>
              </p:cNvPr>
              <p:cNvPicPr/>
              <p:nvPr/>
            </p:nvPicPr>
            <p:blipFill>
              <a:blip r:embed="rId122"/>
              <a:stretch>
                <a:fillRect/>
              </a:stretch>
            </p:blipFill>
            <p:spPr>
              <a:xfrm>
                <a:off x="5090033" y="3028786"/>
                <a:ext cx="520668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 name="Pennanteckning 18">
                <a:extLst>
                  <a:ext uri="{FF2B5EF4-FFF2-40B4-BE49-F238E27FC236}">
                    <a16:creationId xmlns:a16="http://schemas.microsoft.com/office/drawing/2014/main" id="{307F67C6-FF91-438B-AA92-60E25DD130EE}"/>
                  </a:ext>
                </a:extLst>
              </p14:cNvPr>
              <p14:cNvContentPartPr/>
              <p14:nvPr/>
            </p14:nvContentPartPr>
            <p14:xfrm>
              <a:off x="10161353" y="2030146"/>
              <a:ext cx="295200" cy="345600"/>
            </p14:xfrm>
          </p:contentPart>
        </mc:Choice>
        <mc:Fallback xmlns="">
          <p:pic>
            <p:nvPicPr>
              <p:cNvPr id="19" name="Pennanteckning 18">
                <a:extLst>
                  <a:ext uri="{FF2B5EF4-FFF2-40B4-BE49-F238E27FC236}">
                    <a16:creationId xmlns:a16="http://schemas.microsoft.com/office/drawing/2014/main" id="{307F67C6-FF91-438B-AA92-60E25DD130EE}"/>
                  </a:ext>
                </a:extLst>
              </p:cNvPr>
              <p:cNvPicPr/>
              <p:nvPr/>
            </p:nvPicPr>
            <p:blipFill>
              <a:blip r:embed="rId124"/>
              <a:stretch>
                <a:fillRect/>
              </a:stretch>
            </p:blipFill>
            <p:spPr>
              <a:xfrm>
                <a:off x="10152353" y="2021506"/>
                <a:ext cx="3128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 name="Pennanteckning 23">
                <a:extLst>
                  <a:ext uri="{FF2B5EF4-FFF2-40B4-BE49-F238E27FC236}">
                    <a16:creationId xmlns:a16="http://schemas.microsoft.com/office/drawing/2014/main" id="{7E29840E-9509-4A1C-8A36-5BA40F158FD5}"/>
                  </a:ext>
                </a:extLst>
              </p14:cNvPr>
              <p14:cNvContentPartPr/>
              <p14:nvPr/>
            </p14:nvContentPartPr>
            <p14:xfrm>
              <a:off x="5514473" y="1073626"/>
              <a:ext cx="108000" cy="130320"/>
            </p14:xfrm>
          </p:contentPart>
        </mc:Choice>
        <mc:Fallback xmlns="">
          <p:pic>
            <p:nvPicPr>
              <p:cNvPr id="24" name="Pennanteckning 23">
                <a:extLst>
                  <a:ext uri="{FF2B5EF4-FFF2-40B4-BE49-F238E27FC236}">
                    <a16:creationId xmlns:a16="http://schemas.microsoft.com/office/drawing/2014/main" id="{7E29840E-9509-4A1C-8A36-5BA40F158FD5}"/>
                  </a:ext>
                </a:extLst>
              </p:cNvPr>
              <p:cNvPicPr/>
              <p:nvPr/>
            </p:nvPicPr>
            <p:blipFill>
              <a:blip r:embed="rId126"/>
              <a:stretch>
                <a:fillRect/>
              </a:stretch>
            </p:blipFill>
            <p:spPr>
              <a:xfrm>
                <a:off x="5505833" y="1064626"/>
                <a:ext cx="125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 name="Pennanteckning 27">
                <a:extLst>
                  <a:ext uri="{FF2B5EF4-FFF2-40B4-BE49-F238E27FC236}">
                    <a16:creationId xmlns:a16="http://schemas.microsoft.com/office/drawing/2014/main" id="{10BB2BC2-D3C1-4F30-A4CB-D75D5EA9A129}"/>
                  </a:ext>
                </a:extLst>
              </p14:cNvPr>
              <p14:cNvContentPartPr/>
              <p14:nvPr/>
            </p14:nvContentPartPr>
            <p14:xfrm>
              <a:off x="6153473" y="2258746"/>
              <a:ext cx="67320" cy="63720"/>
            </p14:xfrm>
          </p:contentPart>
        </mc:Choice>
        <mc:Fallback xmlns="">
          <p:pic>
            <p:nvPicPr>
              <p:cNvPr id="28" name="Pennanteckning 27">
                <a:extLst>
                  <a:ext uri="{FF2B5EF4-FFF2-40B4-BE49-F238E27FC236}">
                    <a16:creationId xmlns:a16="http://schemas.microsoft.com/office/drawing/2014/main" id="{10BB2BC2-D3C1-4F30-A4CB-D75D5EA9A129}"/>
                  </a:ext>
                </a:extLst>
              </p:cNvPr>
              <p:cNvPicPr/>
              <p:nvPr/>
            </p:nvPicPr>
            <p:blipFill>
              <a:blip r:embed="rId128"/>
              <a:stretch>
                <a:fillRect/>
              </a:stretch>
            </p:blipFill>
            <p:spPr>
              <a:xfrm>
                <a:off x="6144473" y="2249746"/>
                <a:ext cx="84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9" name="Pennanteckning 28">
                <a:extLst>
                  <a:ext uri="{FF2B5EF4-FFF2-40B4-BE49-F238E27FC236}">
                    <a16:creationId xmlns:a16="http://schemas.microsoft.com/office/drawing/2014/main" id="{DD67FD0F-AEF0-4D81-B840-4F0CD5E661D0}"/>
                  </a:ext>
                </a:extLst>
              </p14:cNvPr>
              <p14:cNvContentPartPr/>
              <p14:nvPr/>
            </p14:nvContentPartPr>
            <p14:xfrm>
              <a:off x="6344993" y="2546386"/>
              <a:ext cx="48240" cy="48240"/>
            </p14:xfrm>
          </p:contentPart>
        </mc:Choice>
        <mc:Fallback xmlns="">
          <p:pic>
            <p:nvPicPr>
              <p:cNvPr id="29" name="Pennanteckning 28">
                <a:extLst>
                  <a:ext uri="{FF2B5EF4-FFF2-40B4-BE49-F238E27FC236}">
                    <a16:creationId xmlns:a16="http://schemas.microsoft.com/office/drawing/2014/main" id="{DD67FD0F-AEF0-4D81-B840-4F0CD5E661D0}"/>
                  </a:ext>
                </a:extLst>
              </p:cNvPr>
              <p:cNvPicPr/>
              <p:nvPr/>
            </p:nvPicPr>
            <p:blipFill>
              <a:blip r:embed="rId130"/>
              <a:stretch>
                <a:fillRect/>
              </a:stretch>
            </p:blipFill>
            <p:spPr>
              <a:xfrm>
                <a:off x="6335993" y="2537746"/>
                <a:ext cx="65880" cy="65880"/>
              </a:xfrm>
              <a:prstGeom prst="rect">
                <a:avLst/>
              </a:prstGeom>
            </p:spPr>
          </p:pic>
        </mc:Fallback>
      </mc:AlternateContent>
      <p:grpSp>
        <p:nvGrpSpPr>
          <p:cNvPr id="33" name="Grupp 32">
            <a:extLst>
              <a:ext uri="{FF2B5EF4-FFF2-40B4-BE49-F238E27FC236}">
                <a16:creationId xmlns:a16="http://schemas.microsoft.com/office/drawing/2014/main" id="{3D3CBE52-8ABA-4874-A91A-CE159251AF4E}"/>
              </a:ext>
            </a:extLst>
          </p:cNvPr>
          <p:cNvGrpSpPr/>
          <p:nvPr/>
        </p:nvGrpSpPr>
        <p:grpSpPr>
          <a:xfrm>
            <a:off x="6366233" y="2868946"/>
            <a:ext cx="314640" cy="289440"/>
            <a:chOff x="6366233" y="2868946"/>
            <a:chExt cx="314640" cy="289440"/>
          </a:xfrm>
        </p:grpSpPr>
        <mc:AlternateContent xmlns:mc="http://schemas.openxmlformats.org/markup-compatibility/2006" xmlns:p14="http://schemas.microsoft.com/office/powerpoint/2010/main">
          <mc:Choice Requires="p14">
            <p:contentPart p14:bwMode="auto" r:id="rId131">
              <p14:nvContentPartPr>
                <p14:cNvPr id="30" name="Pennanteckning 29">
                  <a:extLst>
                    <a:ext uri="{FF2B5EF4-FFF2-40B4-BE49-F238E27FC236}">
                      <a16:creationId xmlns:a16="http://schemas.microsoft.com/office/drawing/2014/main" id="{339958DC-414B-43B2-9796-A42A33190F5C}"/>
                    </a:ext>
                  </a:extLst>
                </p14:cNvPr>
                <p14:cNvContentPartPr/>
                <p14:nvPr/>
              </p14:nvContentPartPr>
              <p14:xfrm>
                <a:off x="6488993" y="2890906"/>
                <a:ext cx="31320" cy="15840"/>
              </p14:xfrm>
            </p:contentPart>
          </mc:Choice>
          <mc:Fallback xmlns="">
            <p:pic>
              <p:nvPicPr>
                <p:cNvPr id="30" name="Pennanteckning 29">
                  <a:extLst>
                    <a:ext uri="{FF2B5EF4-FFF2-40B4-BE49-F238E27FC236}">
                      <a16:creationId xmlns:a16="http://schemas.microsoft.com/office/drawing/2014/main" id="{339958DC-414B-43B2-9796-A42A33190F5C}"/>
                    </a:ext>
                  </a:extLst>
                </p:cNvPr>
                <p:cNvPicPr/>
                <p:nvPr/>
              </p:nvPicPr>
              <p:blipFill>
                <a:blip r:embed="rId132"/>
                <a:stretch>
                  <a:fillRect/>
                </a:stretch>
              </p:blipFill>
              <p:spPr>
                <a:xfrm>
                  <a:off x="6479993" y="2882266"/>
                  <a:ext cx="48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1" name="Pennanteckning 30">
                  <a:extLst>
                    <a:ext uri="{FF2B5EF4-FFF2-40B4-BE49-F238E27FC236}">
                      <a16:creationId xmlns:a16="http://schemas.microsoft.com/office/drawing/2014/main" id="{EC7629AA-A641-47B7-83F7-86EFFECA04B8}"/>
                    </a:ext>
                  </a:extLst>
                </p14:cNvPr>
                <p14:cNvContentPartPr/>
                <p14:nvPr/>
              </p14:nvContentPartPr>
              <p14:xfrm>
                <a:off x="6456593" y="2907826"/>
                <a:ext cx="11160" cy="36360"/>
              </p14:xfrm>
            </p:contentPart>
          </mc:Choice>
          <mc:Fallback xmlns="">
            <p:pic>
              <p:nvPicPr>
                <p:cNvPr id="31" name="Pennanteckning 30">
                  <a:extLst>
                    <a:ext uri="{FF2B5EF4-FFF2-40B4-BE49-F238E27FC236}">
                      <a16:creationId xmlns:a16="http://schemas.microsoft.com/office/drawing/2014/main" id="{EC7629AA-A641-47B7-83F7-86EFFECA04B8}"/>
                    </a:ext>
                  </a:extLst>
                </p:cNvPr>
                <p:cNvPicPr/>
                <p:nvPr/>
              </p:nvPicPr>
              <p:blipFill>
                <a:blip r:embed="rId134"/>
                <a:stretch>
                  <a:fillRect/>
                </a:stretch>
              </p:blipFill>
              <p:spPr>
                <a:xfrm>
                  <a:off x="6447953" y="2898826"/>
                  <a:ext cx="2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2" name="Pennanteckning 31">
                  <a:extLst>
                    <a:ext uri="{FF2B5EF4-FFF2-40B4-BE49-F238E27FC236}">
                      <a16:creationId xmlns:a16="http://schemas.microsoft.com/office/drawing/2014/main" id="{6109388F-9291-4A18-B2EF-FA7E0A99A4E6}"/>
                    </a:ext>
                  </a:extLst>
                </p14:cNvPr>
                <p14:cNvContentPartPr/>
                <p14:nvPr/>
              </p14:nvContentPartPr>
              <p14:xfrm>
                <a:off x="6366233" y="2868946"/>
                <a:ext cx="314640" cy="289440"/>
              </p14:xfrm>
            </p:contentPart>
          </mc:Choice>
          <mc:Fallback xmlns="">
            <p:pic>
              <p:nvPicPr>
                <p:cNvPr id="32" name="Pennanteckning 31">
                  <a:extLst>
                    <a:ext uri="{FF2B5EF4-FFF2-40B4-BE49-F238E27FC236}">
                      <a16:creationId xmlns:a16="http://schemas.microsoft.com/office/drawing/2014/main" id="{6109388F-9291-4A18-B2EF-FA7E0A99A4E6}"/>
                    </a:ext>
                  </a:extLst>
                </p:cNvPr>
                <p:cNvPicPr/>
                <p:nvPr/>
              </p:nvPicPr>
              <p:blipFill>
                <a:blip r:embed="rId136"/>
                <a:stretch>
                  <a:fillRect/>
                </a:stretch>
              </p:blipFill>
              <p:spPr>
                <a:xfrm>
                  <a:off x="6357593" y="2860306"/>
                  <a:ext cx="332280" cy="307080"/>
                </a:xfrm>
                <a:prstGeom prst="rect">
                  <a:avLst/>
                </a:prstGeom>
              </p:spPr>
            </p:pic>
          </mc:Fallback>
        </mc:AlternateContent>
      </p:grpSp>
      <p:grpSp>
        <p:nvGrpSpPr>
          <p:cNvPr id="38" name="Grupp 37">
            <a:extLst>
              <a:ext uri="{FF2B5EF4-FFF2-40B4-BE49-F238E27FC236}">
                <a16:creationId xmlns:a16="http://schemas.microsoft.com/office/drawing/2014/main" id="{B8013628-AA6E-4F05-A529-5340222C5699}"/>
              </a:ext>
            </a:extLst>
          </p:cNvPr>
          <p:cNvGrpSpPr/>
          <p:nvPr/>
        </p:nvGrpSpPr>
        <p:grpSpPr>
          <a:xfrm>
            <a:off x="5788793" y="1570066"/>
            <a:ext cx="351720" cy="368280"/>
            <a:chOff x="5788793" y="1570066"/>
            <a:chExt cx="351720" cy="368280"/>
          </a:xfrm>
        </p:grpSpPr>
        <mc:AlternateContent xmlns:mc="http://schemas.openxmlformats.org/markup-compatibility/2006" xmlns:p14="http://schemas.microsoft.com/office/powerpoint/2010/main">
          <mc:Choice Requires="p14">
            <p:contentPart p14:bwMode="auto" r:id="rId137">
              <p14:nvContentPartPr>
                <p14:cNvPr id="25" name="Pennanteckning 24">
                  <a:extLst>
                    <a:ext uri="{FF2B5EF4-FFF2-40B4-BE49-F238E27FC236}">
                      <a16:creationId xmlns:a16="http://schemas.microsoft.com/office/drawing/2014/main" id="{664893C4-FAAB-4EE6-B537-D313D4B813E1}"/>
                    </a:ext>
                  </a:extLst>
                </p14:cNvPr>
                <p14:cNvContentPartPr/>
                <p14:nvPr/>
              </p14:nvContentPartPr>
              <p14:xfrm>
                <a:off x="5788793" y="1570066"/>
                <a:ext cx="69480" cy="117720"/>
              </p14:xfrm>
            </p:contentPart>
          </mc:Choice>
          <mc:Fallback xmlns="">
            <p:pic>
              <p:nvPicPr>
                <p:cNvPr id="25" name="Pennanteckning 24">
                  <a:extLst>
                    <a:ext uri="{FF2B5EF4-FFF2-40B4-BE49-F238E27FC236}">
                      <a16:creationId xmlns:a16="http://schemas.microsoft.com/office/drawing/2014/main" id="{664893C4-FAAB-4EE6-B537-D313D4B813E1}"/>
                    </a:ext>
                  </a:extLst>
                </p:cNvPr>
                <p:cNvPicPr/>
                <p:nvPr/>
              </p:nvPicPr>
              <p:blipFill>
                <a:blip r:embed="rId138"/>
                <a:stretch>
                  <a:fillRect/>
                </a:stretch>
              </p:blipFill>
              <p:spPr>
                <a:xfrm>
                  <a:off x="5779793" y="1561426"/>
                  <a:ext cx="87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7" name="Pennanteckning 26">
                  <a:extLst>
                    <a:ext uri="{FF2B5EF4-FFF2-40B4-BE49-F238E27FC236}">
                      <a16:creationId xmlns:a16="http://schemas.microsoft.com/office/drawing/2014/main" id="{AD52E3A9-7856-4E83-956F-9FD4EA40EED6}"/>
                    </a:ext>
                  </a:extLst>
                </p14:cNvPr>
                <p14:cNvContentPartPr/>
                <p14:nvPr/>
              </p14:nvContentPartPr>
              <p14:xfrm>
                <a:off x="5944313" y="1837906"/>
                <a:ext cx="46080" cy="100440"/>
              </p14:xfrm>
            </p:contentPart>
          </mc:Choice>
          <mc:Fallback xmlns="">
            <p:pic>
              <p:nvPicPr>
                <p:cNvPr id="27" name="Pennanteckning 26">
                  <a:extLst>
                    <a:ext uri="{FF2B5EF4-FFF2-40B4-BE49-F238E27FC236}">
                      <a16:creationId xmlns:a16="http://schemas.microsoft.com/office/drawing/2014/main" id="{AD52E3A9-7856-4E83-956F-9FD4EA40EED6}"/>
                    </a:ext>
                  </a:extLst>
                </p:cNvPr>
                <p:cNvPicPr/>
                <p:nvPr/>
              </p:nvPicPr>
              <p:blipFill>
                <a:blip r:embed="rId140"/>
                <a:stretch>
                  <a:fillRect/>
                </a:stretch>
              </p:blipFill>
              <p:spPr>
                <a:xfrm>
                  <a:off x="5935313" y="1828906"/>
                  <a:ext cx="6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7" name="Pennanteckning 36">
                  <a:extLst>
                    <a:ext uri="{FF2B5EF4-FFF2-40B4-BE49-F238E27FC236}">
                      <a16:creationId xmlns:a16="http://schemas.microsoft.com/office/drawing/2014/main" id="{90D026AA-3520-4906-AA50-DAF3D92847D2}"/>
                    </a:ext>
                  </a:extLst>
                </p14:cNvPr>
                <p14:cNvContentPartPr/>
                <p14:nvPr/>
              </p14:nvContentPartPr>
              <p14:xfrm>
                <a:off x="5979233" y="1671946"/>
                <a:ext cx="161280" cy="252720"/>
              </p14:xfrm>
            </p:contentPart>
          </mc:Choice>
          <mc:Fallback xmlns="">
            <p:pic>
              <p:nvPicPr>
                <p:cNvPr id="37" name="Pennanteckning 36">
                  <a:extLst>
                    <a:ext uri="{FF2B5EF4-FFF2-40B4-BE49-F238E27FC236}">
                      <a16:creationId xmlns:a16="http://schemas.microsoft.com/office/drawing/2014/main" id="{90D026AA-3520-4906-AA50-DAF3D92847D2}"/>
                    </a:ext>
                  </a:extLst>
                </p:cNvPr>
                <p:cNvPicPr/>
                <p:nvPr/>
              </p:nvPicPr>
              <p:blipFill>
                <a:blip r:embed="rId142"/>
                <a:stretch>
                  <a:fillRect/>
                </a:stretch>
              </p:blipFill>
              <p:spPr>
                <a:xfrm>
                  <a:off x="5970233" y="1663306"/>
                  <a:ext cx="178920" cy="270360"/>
                </a:xfrm>
                <a:prstGeom prst="rect">
                  <a:avLst/>
                </a:prstGeom>
              </p:spPr>
            </p:pic>
          </mc:Fallback>
        </mc:AlternateContent>
      </p:grpSp>
      <p:grpSp>
        <p:nvGrpSpPr>
          <p:cNvPr id="43" name="Grupp 42">
            <a:extLst>
              <a:ext uri="{FF2B5EF4-FFF2-40B4-BE49-F238E27FC236}">
                <a16:creationId xmlns:a16="http://schemas.microsoft.com/office/drawing/2014/main" id="{1D04EE5C-281E-4426-A9FD-9B8D4EBBBCB0}"/>
              </a:ext>
            </a:extLst>
          </p:cNvPr>
          <p:cNvGrpSpPr/>
          <p:nvPr/>
        </p:nvGrpSpPr>
        <p:grpSpPr>
          <a:xfrm>
            <a:off x="3633113" y="3200146"/>
            <a:ext cx="988920" cy="883800"/>
            <a:chOff x="3633113" y="3200146"/>
            <a:chExt cx="988920" cy="883800"/>
          </a:xfrm>
        </p:grpSpPr>
        <mc:AlternateContent xmlns:mc="http://schemas.openxmlformats.org/markup-compatibility/2006" xmlns:p14="http://schemas.microsoft.com/office/powerpoint/2010/main">
          <mc:Choice Requires="p14">
            <p:contentPart p14:bwMode="auto" r:id="rId143">
              <p14:nvContentPartPr>
                <p14:cNvPr id="39" name="Pennanteckning 38">
                  <a:extLst>
                    <a:ext uri="{FF2B5EF4-FFF2-40B4-BE49-F238E27FC236}">
                      <a16:creationId xmlns:a16="http://schemas.microsoft.com/office/drawing/2014/main" id="{F7920C5D-1167-4425-A784-D245BEEEB9A2}"/>
                    </a:ext>
                  </a:extLst>
                </p14:cNvPr>
                <p14:cNvContentPartPr/>
                <p14:nvPr/>
              </p14:nvContentPartPr>
              <p14:xfrm>
                <a:off x="3952073" y="3392026"/>
                <a:ext cx="471960" cy="121320"/>
              </p14:xfrm>
            </p:contentPart>
          </mc:Choice>
          <mc:Fallback xmlns="">
            <p:pic>
              <p:nvPicPr>
                <p:cNvPr id="39" name="Pennanteckning 38">
                  <a:extLst>
                    <a:ext uri="{FF2B5EF4-FFF2-40B4-BE49-F238E27FC236}">
                      <a16:creationId xmlns:a16="http://schemas.microsoft.com/office/drawing/2014/main" id="{F7920C5D-1167-4425-A784-D245BEEEB9A2}"/>
                    </a:ext>
                  </a:extLst>
                </p:cNvPr>
                <p:cNvPicPr/>
                <p:nvPr/>
              </p:nvPicPr>
              <p:blipFill>
                <a:blip r:embed="rId144"/>
                <a:stretch>
                  <a:fillRect/>
                </a:stretch>
              </p:blipFill>
              <p:spPr>
                <a:xfrm>
                  <a:off x="3943433" y="3383386"/>
                  <a:ext cx="489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1" name="Pennanteckning 40">
                  <a:extLst>
                    <a:ext uri="{FF2B5EF4-FFF2-40B4-BE49-F238E27FC236}">
                      <a16:creationId xmlns:a16="http://schemas.microsoft.com/office/drawing/2014/main" id="{92C0010F-5E78-459B-8169-285D28323EDA}"/>
                    </a:ext>
                  </a:extLst>
                </p14:cNvPr>
                <p14:cNvContentPartPr/>
                <p14:nvPr/>
              </p14:nvContentPartPr>
              <p14:xfrm>
                <a:off x="3976913" y="3695506"/>
                <a:ext cx="645120" cy="93960"/>
              </p14:xfrm>
            </p:contentPart>
          </mc:Choice>
          <mc:Fallback xmlns="">
            <p:pic>
              <p:nvPicPr>
                <p:cNvPr id="41" name="Pennanteckning 40">
                  <a:extLst>
                    <a:ext uri="{FF2B5EF4-FFF2-40B4-BE49-F238E27FC236}">
                      <a16:creationId xmlns:a16="http://schemas.microsoft.com/office/drawing/2014/main" id="{92C0010F-5E78-459B-8169-285D28323EDA}"/>
                    </a:ext>
                  </a:extLst>
                </p:cNvPr>
                <p:cNvPicPr/>
                <p:nvPr/>
              </p:nvPicPr>
              <p:blipFill>
                <a:blip r:embed="rId146"/>
                <a:stretch>
                  <a:fillRect/>
                </a:stretch>
              </p:blipFill>
              <p:spPr>
                <a:xfrm>
                  <a:off x="3967913" y="3686866"/>
                  <a:ext cx="66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2" name="Pennanteckning 41">
                  <a:extLst>
                    <a:ext uri="{FF2B5EF4-FFF2-40B4-BE49-F238E27FC236}">
                      <a16:creationId xmlns:a16="http://schemas.microsoft.com/office/drawing/2014/main" id="{4304D24C-17A3-45D4-9669-15A2011F3FC7}"/>
                    </a:ext>
                  </a:extLst>
                </p14:cNvPr>
                <p14:cNvContentPartPr/>
                <p14:nvPr/>
              </p14:nvContentPartPr>
              <p14:xfrm>
                <a:off x="3633113" y="3200146"/>
                <a:ext cx="562680" cy="883800"/>
              </p14:xfrm>
            </p:contentPart>
          </mc:Choice>
          <mc:Fallback xmlns="">
            <p:pic>
              <p:nvPicPr>
                <p:cNvPr id="42" name="Pennanteckning 41">
                  <a:extLst>
                    <a:ext uri="{FF2B5EF4-FFF2-40B4-BE49-F238E27FC236}">
                      <a16:creationId xmlns:a16="http://schemas.microsoft.com/office/drawing/2014/main" id="{4304D24C-17A3-45D4-9669-15A2011F3FC7}"/>
                    </a:ext>
                  </a:extLst>
                </p:cNvPr>
                <p:cNvPicPr/>
                <p:nvPr/>
              </p:nvPicPr>
              <p:blipFill>
                <a:blip r:embed="rId148"/>
                <a:stretch>
                  <a:fillRect/>
                </a:stretch>
              </p:blipFill>
              <p:spPr>
                <a:xfrm>
                  <a:off x="3624473" y="3191506"/>
                  <a:ext cx="580320" cy="901440"/>
                </a:xfrm>
                <a:prstGeom prst="rect">
                  <a:avLst/>
                </a:prstGeom>
              </p:spPr>
            </p:pic>
          </mc:Fallback>
        </mc:AlternateContent>
      </p:grpSp>
      <p:sp>
        <p:nvSpPr>
          <p:cNvPr id="74" name="Underrubrik 2">
            <a:extLst>
              <a:ext uri="{FF2B5EF4-FFF2-40B4-BE49-F238E27FC236}">
                <a16:creationId xmlns:a16="http://schemas.microsoft.com/office/drawing/2014/main" id="{64661464-C739-4F13-AEE2-3DB5A96F07B1}"/>
              </a:ext>
            </a:extLst>
          </p:cNvPr>
          <p:cNvSpPr txBox="1">
            <a:spLocks/>
          </p:cNvSpPr>
          <p:nvPr/>
        </p:nvSpPr>
        <p:spPr>
          <a:xfrm>
            <a:off x="0" y="157559"/>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1 </a:t>
            </a:r>
            <a:r>
              <a:rPr lang="sv-SE" sz="1400" dirty="0">
                <a:solidFill>
                  <a:schemeClr val="accent2">
                    <a:lumMod val="75000"/>
                  </a:schemeClr>
                </a:solidFill>
              </a:rPr>
              <a:t>: Skridsko, passning och tajming. Utvecklad</a:t>
            </a:r>
          </a:p>
        </p:txBody>
      </p:sp>
    </p:spTree>
    <p:extLst>
      <p:ext uri="{BB962C8B-B14F-4D97-AF65-F5344CB8AC3E}">
        <p14:creationId xmlns:p14="http://schemas.microsoft.com/office/powerpoint/2010/main" val="422770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7" name="Pennanteckning 6">
                <a:extLst>
                  <a:ext uri="{FF2B5EF4-FFF2-40B4-BE49-F238E27FC236}">
                    <a16:creationId xmlns:a16="http://schemas.microsoft.com/office/drawing/2014/main" id="{6BD96337-73A2-4BC4-95DB-73802B2E48D9}"/>
                  </a:ext>
                </a:extLst>
              </p14:cNvPr>
              <p14:cNvContentPartPr/>
              <p14:nvPr/>
            </p14:nvContentPartPr>
            <p14:xfrm>
              <a:off x="11562522" y="4044279"/>
              <a:ext cx="209550" cy="66675"/>
            </p14:xfrm>
          </p:contentPart>
        </mc:Choice>
        <mc:Fallback xmlns="">
          <p:pic>
            <p:nvPicPr>
              <p:cNvPr id="7" name="Pennanteckning 6">
                <a:extLst>
                  <a:ext uri="{FF2B5EF4-FFF2-40B4-BE49-F238E27FC236}">
                    <a16:creationId xmlns:a16="http://schemas.microsoft.com/office/drawing/2014/main" id="{6BD96337-73A2-4BC4-95DB-73802B2E48D9}"/>
                  </a:ext>
                </a:extLst>
              </p:cNvPr>
              <p:cNvPicPr/>
              <p:nvPr/>
            </p:nvPicPr>
            <p:blipFill>
              <a:blip r:embed="rId4"/>
              <a:stretch>
                <a:fillRect/>
              </a:stretch>
            </p:blipFill>
            <p:spPr>
              <a:xfrm>
                <a:off x="11544788" y="4027442"/>
                <a:ext cx="245380" cy="1000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Pennanteckning 7">
                <a:extLst>
                  <a:ext uri="{FF2B5EF4-FFF2-40B4-BE49-F238E27FC236}">
                    <a16:creationId xmlns:a16="http://schemas.microsoft.com/office/drawing/2014/main" id="{59E27D80-614A-42C1-A7E3-F5020205175C}"/>
                  </a:ext>
                </a:extLst>
              </p14:cNvPr>
              <p14:cNvContentPartPr/>
              <p14:nvPr/>
            </p14:nvContentPartPr>
            <p14:xfrm>
              <a:off x="11609851" y="4020615"/>
              <a:ext cx="114300" cy="114300"/>
            </p14:xfrm>
          </p:contentPart>
        </mc:Choice>
        <mc:Fallback xmlns="">
          <p:pic>
            <p:nvPicPr>
              <p:cNvPr id="8" name="Pennanteckning 7">
                <a:extLst>
                  <a:ext uri="{FF2B5EF4-FFF2-40B4-BE49-F238E27FC236}">
                    <a16:creationId xmlns:a16="http://schemas.microsoft.com/office/drawing/2014/main" id="{59E27D80-614A-42C1-A7E3-F5020205175C}"/>
                  </a:ext>
                </a:extLst>
              </p:cNvPr>
              <p:cNvPicPr/>
              <p:nvPr/>
            </p:nvPicPr>
            <p:blipFill>
              <a:blip r:embed="rId6"/>
              <a:stretch>
                <a:fillRect/>
              </a:stretch>
            </p:blipFill>
            <p:spPr>
              <a:xfrm>
                <a:off x="11591823" y="4003643"/>
                <a:ext cx="149996" cy="14859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03B80A40-31FD-4B47-8077-D3A18E623B61}"/>
                  </a:ext>
                </a:extLst>
              </p14:cNvPr>
              <p14:cNvContentPartPr/>
              <p14:nvPr/>
            </p14:nvContentPartPr>
            <p14:xfrm>
              <a:off x="11860696" y="4030080"/>
              <a:ext cx="123824" cy="66675"/>
            </p14:xfrm>
          </p:contentPart>
        </mc:Choice>
        <mc:Fallback xmlns="">
          <p:pic>
            <p:nvPicPr>
              <p:cNvPr id="9" name="Pennanteckning 8">
                <a:extLst>
                  <a:ext uri="{FF2B5EF4-FFF2-40B4-BE49-F238E27FC236}">
                    <a16:creationId xmlns:a16="http://schemas.microsoft.com/office/drawing/2014/main" id="{03B80A40-31FD-4B47-8077-D3A18E623B61}"/>
                  </a:ext>
                </a:extLst>
              </p:cNvPr>
              <p:cNvPicPr/>
              <p:nvPr/>
            </p:nvPicPr>
            <p:blipFill>
              <a:blip r:embed="rId8"/>
              <a:stretch>
                <a:fillRect/>
              </a:stretch>
            </p:blipFill>
            <p:spPr>
              <a:xfrm>
                <a:off x="11842646" y="4013243"/>
                <a:ext cx="159563" cy="10001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Pennanteckning 9">
                <a:extLst>
                  <a:ext uri="{FF2B5EF4-FFF2-40B4-BE49-F238E27FC236}">
                    <a16:creationId xmlns:a16="http://schemas.microsoft.com/office/drawing/2014/main" id="{0EF0CE21-9E1B-4912-9BC6-75295E0257D2}"/>
                  </a:ext>
                </a:extLst>
              </p14:cNvPr>
              <p14:cNvContentPartPr/>
              <p14:nvPr/>
            </p14:nvContentPartPr>
            <p14:xfrm>
              <a:off x="11874894" y="4011148"/>
              <a:ext cx="104775" cy="142875"/>
            </p14:xfrm>
          </p:contentPart>
        </mc:Choice>
        <mc:Fallback xmlns="">
          <p:pic>
            <p:nvPicPr>
              <p:cNvPr id="10" name="Pennanteckning 9">
                <a:extLst>
                  <a:ext uri="{FF2B5EF4-FFF2-40B4-BE49-F238E27FC236}">
                    <a16:creationId xmlns:a16="http://schemas.microsoft.com/office/drawing/2014/main" id="{0EF0CE21-9E1B-4912-9BC6-75295E0257D2}"/>
                  </a:ext>
                </a:extLst>
              </p:cNvPr>
              <p:cNvPicPr/>
              <p:nvPr/>
            </p:nvPicPr>
            <p:blipFill>
              <a:blip r:embed="rId10"/>
              <a:stretch>
                <a:fillRect/>
              </a:stretch>
            </p:blipFill>
            <p:spPr>
              <a:xfrm>
                <a:off x="11857604" y="3993424"/>
                <a:ext cx="139008" cy="1786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Pennanteckning 13">
                <a:extLst>
                  <a:ext uri="{FF2B5EF4-FFF2-40B4-BE49-F238E27FC236}">
                    <a16:creationId xmlns:a16="http://schemas.microsoft.com/office/drawing/2014/main" id="{7550CD1D-C791-490B-950D-7899BB2F929C}"/>
                  </a:ext>
                </a:extLst>
              </p14:cNvPr>
              <p14:cNvContentPartPr/>
              <p14:nvPr/>
            </p14:nvContentPartPr>
            <p14:xfrm>
              <a:off x="7478012" y="4077410"/>
              <a:ext cx="247650" cy="171450"/>
            </p14:xfrm>
          </p:contentPart>
        </mc:Choice>
        <mc:Fallback xmlns="">
          <p:pic>
            <p:nvPicPr>
              <p:cNvPr id="14" name="Pennanteckning 13">
                <a:extLst>
                  <a:ext uri="{FF2B5EF4-FFF2-40B4-BE49-F238E27FC236}">
                    <a16:creationId xmlns:a16="http://schemas.microsoft.com/office/drawing/2014/main" id="{7550CD1D-C791-490B-950D-7899BB2F929C}"/>
                  </a:ext>
                </a:extLst>
              </p:cNvPr>
              <p:cNvPicPr/>
              <p:nvPr/>
            </p:nvPicPr>
            <p:blipFill>
              <a:blip r:embed="rId12"/>
              <a:stretch>
                <a:fillRect/>
              </a:stretch>
            </p:blipFill>
            <p:spPr>
              <a:xfrm>
                <a:off x="7469142" y="4068367"/>
                <a:ext cx="265035" cy="18917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Pennanteckning 15">
                <a:extLst>
                  <a:ext uri="{FF2B5EF4-FFF2-40B4-BE49-F238E27FC236}">
                    <a16:creationId xmlns:a16="http://schemas.microsoft.com/office/drawing/2014/main" id="{64475966-0B7D-495F-A0FC-57BF9BF8DCFA}"/>
                  </a:ext>
                </a:extLst>
              </p14:cNvPr>
              <p14:cNvContentPartPr/>
              <p14:nvPr/>
            </p14:nvContentPartPr>
            <p14:xfrm>
              <a:off x="9290720" y="6008440"/>
              <a:ext cx="209550" cy="180975"/>
            </p14:xfrm>
          </p:contentPart>
        </mc:Choice>
        <mc:Fallback xmlns="">
          <p:pic>
            <p:nvPicPr>
              <p:cNvPr id="16" name="Pennanteckning 15">
                <a:extLst>
                  <a:ext uri="{FF2B5EF4-FFF2-40B4-BE49-F238E27FC236}">
                    <a16:creationId xmlns:a16="http://schemas.microsoft.com/office/drawing/2014/main" id="{64475966-0B7D-495F-A0FC-57BF9BF8DCFA}"/>
                  </a:ext>
                </a:extLst>
              </p:cNvPr>
              <p:cNvPicPr/>
              <p:nvPr/>
            </p:nvPicPr>
            <p:blipFill>
              <a:blip r:embed="rId14"/>
              <a:stretch>
                <a:fillRect/>
              </a:stretch>
            </p:blipFill>
            <p:spPr>
              <a:xfrm>
                <a:off x="9281886" y="5999638"/>
                <a:ext cx="226865" cy="19822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Pennanteckning 16">
                <a:extLst>
                  <a:ext uri="{FF2B5EF4-FFF2-40B4-BE49-F238E27FC236}">
                    <a16:creationId xmlns:a16="http://schemas.microsoft.com/office/drawing/2014/main" id="{105238CB-77DA-48AE-A63F-B13D30EDD89F}"/>
                  </a:ext>
                </a:extLst>
              </p14:cNvPr>
              <p14:cNvContentPartPr/>
              <p14:nvPr/>
            </p14:nvContentPartPr>
            <p14:xfrm>
              <a:off x="9115603" y="2061186"/>
              <a:ext cx="238124" cy="152400"/>
            </p14:xfrm>
          </p:contentPart>
        </mc:Choice>
        <mc:Fallback xmlns="">
          <p:pic>
            <p:nvPicPr>
              <p:cNvPr id="17" name="Pennanteckning 16">
                <a:extLst>
                  <a:ext uri="{FF2B5EF4-FFF2-40B4-BE49-F238E27FC236}">
                    <a16:creationId xmlns:a16="http://schemas.microsoft.com/office/drawing/2014/main" id="{105238CB-77DA-48AE-A63F-B13D30EDD89F}"/>
                  </a:ext>
                </a:extLst>
              </p:cNvPr>
              <p:cNvPicPr/>
              <p:nvPr/>
            </p:nvPicPr>
            <p:blipFill>
              <a:blip r:embed="rId16"/>
              <a:stretch>
                <a:fillRect/>
              </a:stretch>
            </p:blipFill>
            <p:spPr>
              <a:xfrm>
                <a:off x="9107086" y="2052158"/>
                <a:ext cx="255513" cy="17009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Pennanteckning 17">
                <a:extLst>
                  <a:ext uri="{FF2B5EF4-FFF2-40B4-BE49-F238E27FC236}">
                    <a16:creationId xmlns:a16="http://schemas.microsoft.com/office/drawing/2014/main" id="{A5F813CD-BBA3-43F5-9891-D81852693EB2}"/>
                  </a:ext>
                </a:extLst>
              </p14:cNvPr>
              <p14:cNvContentPartPr/>
              <p14:nvPr/>
            </p14:nvContentPartPr>
            <p14:xfrm>
              <a:off x="11500993" y="3850229"/>
              <a:ext cx="180975" cy="104775"/>
            </p14:xfrm>
          </p:contentPart>
        </mc:Choice>
        <mc:Fallback xmlns="">
          <p:pic>
            <p:nvPicPr>
              <p:cNvPr id="18" name="Pennanteckning 17">
                <a:extLst>
                  <a:ext uri="{FF2B5EF4-FFF2-40B4-BE49-F238E27FC236}">
                    <a16:creationId xmlns:a16="http://schemas.microsoft.com/office/drawing/2014/main" id="{A5F813CD-BBA3-43F5-9891-D81852693EB2}"/>
                  </a:ext>
                </a:extLst>
              </p:cNvPr>
              <p:cNvPicPr/>
              <p:nvPr/>
            </p:nvPicPr>
            <p:blipFill>
              <a:blip r:embed="rId18"/>
              <a:stretch>
                <a:fillRect/>
              </a:stretch>
            </p:blipFill>
            <p:spPr>
              <a:xfrm>
                <a:off x="11492543" y="3841558"/>
                <a:ext cx="198227"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Pennanteckning 24">
                <a:extLst>
                  <a:ext uri="{FF2B5EF4-FFF2-40B4-BE49-F238E27FC236}">
                    <a16:creationId xmlns:a16="http://schemas.microsoft.com/office/drawing/2014/main" id="{1323E4C6-269F-4E55-A275-93641D9AA38F}"/>
                  </a:ext>
                </a:extLst>
              </p14:cNvPr>
              <p14:cNvContentPartPr/>
              <p14:nvPr/>
            </p14:nvContentPartPr>
            <p14:xfrm>
              <a:off x="6990522" y="3684578"/>
              <a:ext cx="4400549" cy="1381124"/>
            </p14:xfrm>
          </p:contentPart>
        </mc:Choice>
        <mc:Fallback xmlns="">
          <p:pic>
            <p:nvPicPr>
              <p:cNvPr id="25" name="Pennanteckning 24">
                <a:extLst>
                  <a:ext uri="{FF2B5EF4-FFF2-40B4-BE49-F238E27FC236}">
                    <a16:creationId xmlns:a16="http://schemas.microsoft.com/office/drawing/2014/main" id="{1323E4C6-269F-4E55-A275-93641D9AA38F}"/>
                  </a:ext>
                </a:extLst>
              </p:cNvPr>
              <p:cNvPicPr/>
              <p:nvPr/>
            </p:nvPicPr>
            <p:blipFill>
              <a:blip r:embed="rId20"/>
              <a:stretch>
                <a:fillRect/>
              </a:stretch>
            </p:blipFill>
            <p:spPr>
              <a:xfrm>
                <a:off x="6981885" y="3675586"/>
                <a:ext cx="4418183" cy="139874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Pennanteckning 26">
                <a:extLst>
                  <a:ext uri="{FF2B5EF4-FFF2-40B4-BE49-F238E27FC236}">
                    <a16:creationId xmlns:a16="http://schemas.microsoft.com/office/drawing/2014/main" id="{3FD2212C-6FA0-480B-99D3-81933587C2AC}"/>
                  </a:ext>
                </a:extLst>
              </p14:cNvPr>
              <p14:cNvContentPartPr/>
              <p14:nvPr/>
            </p14:nvContentPartPr>
            <p14:xfrm>
              <a:off x="7307627" y="3632516"/>
              <a:ext cx="2781299" cy="2943224"/>
            </p14:xfrm>
          </p:contentPart>
        </mc:Choice>
        <mc:Fallback xmlns="">
          <p:pic>
            <p:nvPicPr>
              <p:cNvPr id="27" name="Pennanteckning 26">
                <a:extLst>
                  <a:ext uri="{FF2B5EF4-FFF2-40B4-BE49-F238E27FC236}">
                    <a16:creationId xmlns:a16="http://schemas.microsoft.com/office/drawing/2014/main" id="{3FD2212C-6FA0-480B-99D3-81933587C2AC}"/>
                  </a:ext>
                </a:extLst>
              </p:cNvPr>
              <p:cNvPicPr/>
              <p:nvPr/>
            </p:nvPicPr>
            <p:blipFill>
              <a:blip r:embed="rId22"/>
              <a:stretch>
                <a:fillRect/>
              </a:stretch>
            </p:blipFill>
            <p:spPr>
              <a:xfrm>
                <a:off x="7298618" y="3623519"/>
                <a:ext cx="2798957" cy="296085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Pennanteckning 27">
                <a:extLst>
                  <a:ext uri="{FF2B5EF4-FFF2-40B4-BE49-F238E27FC236}">
                    <a16:creationId xmlns:a16="http://schemas.microsoft.com/office/drawing/2014/main" id="{3C381C74-2C2F-4604-9CA1-FE4B91A5019F}"/>
                  </a:ext>
                </a:extLst>
              </p14:cNvPr>
              <p14:cNvContentPartPr/>
              <p14:nvPr/>
            </p14:nvContentPartPr>
            <p14:xfrm>
              <a:off x="8306274" y="5767061"/>
              <a:ext cx="1552574" cy="1038225"/>
            </p14:xfrm>
          </p:contentPart>
        </mc:Choice>
        <mc:Fallback xmlns="">
          <p:pic>
            <p:nvPicPr>
              <p:cNvPr id="28" name="Pennanteckning 27">
                <a:extLst>
                  <a:ext uri="{FF2B5EF4-FFF2-40B4-BE49-F238E27FC236}">
                    <a16:creationId xmlns:a16="http://schemas.microsoft.com/office/drawing/2014/main" id="{3C381C74-2C2F-4604-9CA1-FE4B91A5019F}"/>
                  </a:ext>
                </a:extLst>
              </p:cNvPr>
              <p:cNvPicPr/>
              <p:nvPr/>
            </p:nvPicPr>
            <p:blipFill>
              <a:blip r:embed="rId24"/>
              <a:stretch>
                <a:fillRect/>
              </a:stretch>
            </p:blipFill>
            <p:spPr>
              <a:xfrm>
                <a:off x="8297275" y="5758448"/>
                <a:ext cx="1570213" cy="105581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Pennanteckning 28">
                <a:extLst>
                  <a:ext uri="{FF2B5EF4-FFF2-40B4-BE49-F238E27FC236}">
                    <a16:creationId xmlns:a16="http://schemas.microsoft.com/office/drawing/2014/main" id="{B94ED4AA-73AB-4359-B055-EF8B52922497}"/>
                  </a:ext>
                </a:extLst>
              </p14:cNvPr>
              <p14:cNvContentPartPr/>
              <p14:nvPr/>
            </p14:nvContentPartPr>
            <p14:xfrm>
              <a:off x="8372534" y="4891472"/>
              <a:ext cx="476249" cy="876300"/>
            </p14:xfrm>
          </p:contentPart>
        </mc:Choice>
        <mc:Fallback xmlns="">
          <p:pic>
            <p:nvPicPr>
              <p:cNvPr id="29" name="Pennanteckning 28">
                <a:extLst>
                  <a:ext uri="{FF2B5EF4-FFF2-40B4-BE49-F238E27FC236}">
                    <a16:creationId xmlns:a16="http://schemas.microsoft.com/office/drawing/2014/main" id="{B94ED4AA-73AB-4359-B055-EF8B52922497}"/>
                  </a:ext>
                </a:extLst>
              </p:cNvPr>
              <p:cNvPicPr/>
              <p:nvPr/>
            </p:nvPicPr>
            <p:blipFill>
              <a:blip r:embed="rId26"/>
              <a:stretch>
                <a:fillRect/>
              </a:stretch>
            </p:blipFill>
            <p:spPr>
              <a:xfrm>
                <a:off x="8363575" y="4882516"/>
                <a:ext cx="493808" cy="89385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Pennanteckning 29">
                <a:extLst>
                  <a:ext uri="{FF2B5EF4-FFF2-40B4-BE49-F238E27FC236}">
                    <a16:creationId xmlns:a16="http://schemas.microsoft.com/office/drawing/2014/main" id="{2C9B42B9-C217-41D3-940E-426113F0EB1E}"/>
                  </a:ext>
                </a:extLst>
              </p14:cNvPr>
              <p14:cNvContentPartPr/>
              <p14:nvPr/>
            </p14:nvContentPartPr>
            <p14:xfrm>
              <a:off x="5972944" y="906354"/>
              <a:ext cx="4533899" cy="4038599"/>
            </p14:xfrm>
          </p:contentPart>
        </mc:Choice>
        <mc:Fallback xmlns="">
          <p:pic>
            <p:nvPicPr>
              <p:cNvPr id="30" name="Pennanteckning 29">
                <a:extLst>
                  <a:ext uri="{FF2B5EF4-FFF2-40B4-BE49-F238E27FC236}">
                    <a16:creationId xmlns:a16="http://schemas.microsoft.com/office/drawing/2014/main" id="{2C9B42B9-C217-41D3-940E-426113F0EB1E}"/>
                  </a:ext>
                </a:extLst>
              </p:cNvPr>
              <p:cNvPicPr/>
              <p:nvPr/>
            </p:nvPicPr>
            <p:blipFill>
              <a:blip r:embed="rId28"/>
              <a:stretch>
                <a:fillRect/>
              </a:stretch>
            </p:blipFill>
            <p:spPr>
              <a:xfrm>
                <a:off x="5963945" y="897351"/>
                <a:ext cx="4551536" cy="405624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Pennanteckning 30">
                <a:extLst>
                  <a:ext uri="{FF2B5EF4-FFF2-40B4-BE49-F238E27FC236}">
                    <a16:creationId xmlns:a16="http://schemas.microsoft.com/office/drawing/2014/main" id="{3898FB5C-A75F-4B78-8AE5-8864D02354D8}"/>
                  </a:ext>
                </a:extLst>
              </p14:cNvPr>
              <p14:cNvContentPartPr/>
              <p14:nvPr/>
            </p14:nvContentPartPr>
            <p14:xfrm>
              <a:off x="5707901" y="3447932"/>
              <a:ext cx="276224" cy="28574"/>
            </p14:xfrm>
          </p:contentPart>
        </mc:Choice>
        <mc:Fallback xmlns="">
          <p:pic>
            <p:nvPicPr>
              <p:cNvPr id="31" name="Pennanteckning 30">
                <a:extLst>
                  <a:ext uri="{FF2B5EF4-FFF2-40B4-BE49-F238E27FC236}">
                    <a16:creationId xmlns:a16="http://schemas.microsoft.com/office/drawing/2014/main" id="{3898FB5C-A75F-4B78-8AE5-8864D02354D8}"/>
                  </a:ext>
                </a:extLst>
              </p:cNvPr>
              <p:cNvPicPr/>
              <p:nvPr/>
            </p:nvPicPr>
            <p:blipFill>
              <a:blip r:embed="rId30"/>
              <a:stretch>
                <a:fillRect/>
              </a:stretch>
            </p:blipFill>
            <p:spPr>
              <a:xfrm>
                <a:off x="5699369" y="3439360"/>
                <a:ext cx="293644"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Pennanteckning 31">
                <a:extLst>
                  <a:ext uri="{FF2B5EF4-FFF2-40B4-BE49-F238E27FC236}">
                    <a16:creationId xmlns:a16="http://schemas.microsoft.com/office/drawing/2014/main" id="{E84199D5-E23B-42AC-8732-7A2D824E874B}"/>
                  </a:ext>
                </a:extLst>
              </p14:cNvPr>
              <p14:cNvContentPartPr/>
              <p14:nvPr/>
            </p14:nvContentPartPr>
            <p14:xfrm>
              <a:off x="5575379" y="3272813"/>
              <a:ext cx="323849" cy="19049"/>
            </p14:xfrm>
          </p:contentPart>
        </mc:Choice>
        <mc:Fallback xmlns="">
          <p:pic>
            <p:nvPicPr>
              <p:cNvPr id="32" name="Pennanteckning 31">
                <a:extLst>
                  <a:ext uri="{FF2B5EF4-FFF2-40B4-BE49-F238E27FC236}">
                    <a16:creationId xmlns:a16="http://schemas.microsoft.com/office/drawing/2014/main" id="{E84199D5-E23B-42AC-8732-7A2D824E874B}"/>
                  </a:ext>
                </a:extLst>
              </p:cNvPr>
              <p:cNvPicPr/>
              <p:nvPr/>
            </p:nvPicPr>
            <p:blipFill>
              <a:blip r:embed="rId32"/>
              <a:stretch>
                <a:fillRect/>
              </a:stretch>
            </p:blipFill>
            <p:spPr>
              <a:xfrm>
                <a:off x="5566695" y="3264347"/>
                <a:ext cx="341579"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Pennanteckning 32">
                <a:extLst>
                  <a:ext uri="{FF2B5EF4-FFF2-40B4-BE49-F238E27FC236}">
                    <a16:creationId xmlns:a16="http://schemas.microsoft.com/office/drawing/2014/main" id="{8EA7BA12-1294-4BA3-B572-D20E59BE7C42}"/>
                  </a:ext>
                </a:extLst>
              </p14:cNvPr>
              <p14:cNvContentPartPr/>
              <p14:nvPr/>
            </p14:nvContentPartPr>
            <p14:xfrm>
              <a:off x="5452323" y="3197086"/>
              <a:ext cx="247650" cy="390525"/>
            </p14:xfrm>
          </p:contentPart>
        </mc:Choice>
        <mc:Fallback xmlns="">
          <p:pic>
            <p:nvPicPr>
              <p:cNvPr id="33" name="Pennanteckning 32">
                <a:extLst>
                  <a:ext uri="{FF2B5EF4-FFF2-40B4-BE49-F238E27FC236}">
                    <a16:creationId xmlns:a16="http://schemas.microsoft.com/office/drawing/2014/main" id="{8EA7BA12-1294-4BA3-B572-D20E59BE7C42}"/>
                  </a:ext>
                </a:extLst>
              </p:cNvPr>
              <p:cNvPicPr/>
              <p:nvPr/>
            </p:nvPicPr>
            <p:blipFill>
              <a:blip r:embed="rId34"/>
              <a:stretch>
                <a:fillRect/>
              </a:stretch>
            </p:blipFill>
            <p:spPr>
              <a:xfrm>
                <a:off x="5443285" y="3188400"/>
                <a:ext cx="265365" cy="4082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Pennanteckning 38">
                <a:extLst>
                  <a:ext uri="{FF2B5EF4-FFF2-40B4-BE49-F238E27FC236}">
                    <a16:creationId xmlns:a16="http://schemas.microsoft.com/office/drawing/2014/main" id="{CBDC0048-A670-4E7A-9AEF-89E16DA16D9B}"/>
                  </a:ext>
                </a:extLst>
              </p14:cNvPr>
              <p14:cNvContentPartPr/>
              <p14:nvPr/>
            </p14:nvContentPartPr>
            <p14:xfrm>
              <a:off x="11004037" y="3963820"/>
              <a:ext cx="104775" cy="9524"/>
            </p14:xfrm>
          </p:contentPart>
        </mc:Choice>
        <mc:Fallback xmlns="">
          <p:pic>
            <p:nvPicPr>
              <p:cNvPr id="39" name="Pennanteckning 38">
                <a:extLst>
                  <a:ext uri="{FF2B5EF4-FFF2-40B4-BE49-F238E27FC236}">
                    <a16:creationId xmlns:a16="http://schemas.microsoft.com/office/drawing/2014/main" id="{CBDC0048-A670-4E7A-9AEF-89E16DA16D9B}"/>
                  </a:ext>
                </a:extLst>
              </p:cNvPr>
              <p:cNvPicPr/>
              <p:nvPr/>
            </p:nvPicPr>
            <p:blipFill>
              <a:blip r:embed="rId40"/>
              <a:stretch>
                <a:fillRect/>
              </a:stretch>
            </p:blipFill>
            <p:spPr>
              <a:xfrm>
                <a:off x="10995005" y="3955001"/>
                <a:ext cx="12247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Pennanteckning 40">
                <a:extLst>
                  <a:ext uri="{FF2B5EF4-FFF2-40B4-BE49-F238E27FC236}">
                    <a16:creationId xmlns:a16="http://schemas.microsoft.com/office/drawing/2014/main" id="{53877DA4-7ACA-4DCF-BED7-D3DF6A32FA01}"/>
                  </a:ext>
                </a:extLst>
              </p14:cNvPr>
              <p14:cNvContentPartPr/>
              <p14:nvPr/>
            </p14:nvContentPartPr>
            <p14:xfrm>
              <a:off x="10753192" y="3940155"/>
              <a:ext cx="38100" cy="9524"/>
            </p14:xfrm>
          </p:contentPart>
        </mc:Choice>
        <mc:Fallback xmlns="">
          <p:pic>
            <p:nvPicPr>
              <p:cNvPr id="41" name="Pennanteckning 40">
                <a:extLst>
                  <a:ext uri="{FF2B5EF4-FFF2-40B4-BE49-F238E27FC236}">
                    <a16:creationId xmlns:a16="http://schemas.microsoft.com/office/drawing/2014/main" id="{53877DA4-7ACA-4DCF-BED7-D3DF6A32FA01}"/>
                  </a:ext>
                </a:extLst>
              </p:cNvPr>
              <p:cNvPicPr/>
              <p:nvPr/>
            </p:nvPicPr>
            <p:blipFill>
              <a:blip r:embed="rId42"/>
              <a:stretch>
                <a:fillRect/>
              </a:stretch>
            </p:blipFill>
            <p:spPr>
              <a:xfrm>
                <a:off x="10744566" y="3931689"/>
                <a:ext cx="55712"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Pennanteckning 41">
                <a:extLst>
                  <a:ext uri="{FF2B5EF4-FFF2-40B4-BE49-F238E27FC236}">
                    <a16:creationId xmlns:a16="http://schemas.microsoft.com/office/drawing/2014/main" id="{AB23177D-193E-4AFA-A4A2-8DEF9128A4AC}"/>
                  </a:ext>
                </a:extLst>
              </p14:cNvPr>
              <p14:cNvContentPartPr/>
              <p14:nvPr/>
            </p14:nvContentPartPr>
            <p14:xfrm>
              <a:off x="10554410" y="3930690"/>
              <a:ext cx="19049" cy="9524"/>
            </p14:xfrm>
          </p:contentPart>
        </mc:Choice>
        <mc:Fallback xmlns="">
          <p:pic>
            <p:nvPicPr>
              <p:cNvPr id="42" name="Pennanteckning 41">
                <a:extLst>
                  <a:ext uri="{FF2B5EF4-FFF2-40B4-BE49-F238E27FC236}">
                    <a16:creationId xmlns:a16="http://schemas.microsoft.com/office/drawing/2014/main" id="{AB23177D-193E-4AFA-A4A2-8DEF9128A4AC}"/>
                  </a:ext>
                </a:extLst>
              </p:cNvPr>
              <p:cNvPicPr/>
              <p:nvPr/>
            </p:nvPicPr>
            <p:blipFill>
              <a:blip r:embed="rId44"/>
              <a:stretch>
                <a:fillRect/>
              </a:stretch>
            </p:blipFill>
            <p:spPr>
              <a:xfrm>
                <a:off x="10545944" y="3922224"/>
                <a:ext cx="36334"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Pennanteckning 42">
                <a:extLst>
                  <a:ext uri="{FF2B5EF4-FFF2-40B4-BE49-F238E27FC236}">
                    <a16:creationId xmlns:a16="http://schemas.microsoft.com/office/drawing/2014/main" id="{C8D9D395-4E40-4037-9826-4C08B7BD551C}"/>
                  </a:ext>
                </a:extLst>
              </p14:cNvPr>
              <p14:cNvContentPartPr/>
              <p14:nvPr/>
            </p14:nvContentPartPr>
            <p14:xfrm>
              <a:off x="10242037" y="3930690"/>
              <a:ext cx="66675" cy="9524"/>
            </p14:xfrm>
          </p:contentPart>
        </mc:Choice>
        <mc:Fallback xmlns="">
          <p:pic>
            <p:nvPicPr>
              <p:cNvPr id="43" name="Pennanteckning 42">
                <a:extLst>
                  <a:ext uri="{FF2B5EF4-FFF2-40B4-BE49-F238E27FC236}">
                    <a16:creationId xmlns:a16="http://schemas.microsoft.com/office/drawing/2014/main" id="{C8D9D395-4E40-4037-9826-4C08B7BD551C}"/>
                  </a:ext>
                </a:extLst>
              </p:cNvPr>
              <p:cNvPicPr/>
              <p:nvPr/>
            </p:nvPicPr>
            <p:blipFill>
              <a:blip r:embed="rId46"/>
              <a:stretch>
                <a:fillRect/>
              </a:stretch>
            </p:blipFill>
            <p:spPr>
              <a:xfrm>
                <a:off x="10233387" y="3924976"/>
                <a:ext cx="84335"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Pennanteckning 43">
                <a:extLst>
                  <a:ext uri="{FF2B5EF4-FFF2-40B4-BE49-F238E27FC236}">
                    <a16:creationId xmlns:a16="http://schemas.microsoft.com/office/drawing/2014/main" id="{1AF8BB41-804E-4D8D-860C-E5D466C8461A}"/>
                  </a:ext>
                </a:extLst>
              </p14:cNvPr>
              <p14:cNvContentPartPr/>
              <p14:nvPr/>
            </p14:nvContentPartPr>
            <p14:xfrm>
              <a:off x="9887068" y="3916491"/>
              <a:ext cx="38100" cy="9524"/>
            </p14:xfrm>
          </p:contentPart>
        </mc:Choice>
        <mc:Fallback xmlns="">
          <p:pic>
            <p:nvPicPr>
              <p:cNvPr id="44" name="Pennanteckning 43">
                <a:extLst>
                  <a:ext uri="{FF2B5EF4-FFF2-40B4-BE49-F238E27FC236}">
                    <a16:creationId xmlns:a16="http://schemas.microsoft.com/office/drawing/2014/main" id="{1AF8BB41-804E-4D8D-860C-E5D466C8461A}"/>
                  </a:ext>
                </a:extLst>
              </p:cNvPr>
              <p:cNvPicPr/>
              <p:nvPr/>
            </p:nvPicPr>
            <p:blipFill>
              <a:blip r:embed="rId48"/>
              <a:stretch>
                <a:fillRect/>
              </a:stretch>
            </p:blipFill>
            <p:spPr>
              <a:xfrm>
                <a:off x="9878442" y="3908025"/>
                <a:ext cx="55712"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Pennanteckning 44">
                <a:extLst>
                  <a:ext uri="{FF2B5EF4-FFF2-40B4-BE49-F238E27FC236}">
                    <a16:creationId xmlns:a16="http://schemas.microsoft.com/office/drawing/2014/main" id="{3F4080CC-876D-42BA-B8C9-B7FEA4522532}"/>
                  </a:ext>
                </a:extLst>
              </p14:cNvPr>
              <p14:cNvContentPartPr/>
              <p14:nvPr/>
            </p14:nvContentPartPr>
            <p14:xfrm>
              <a:off x="9451640" y="3902292"/>
              <a:ext cx="19049" cy="9524"/>
            </p14:xfrm>
          </p:contentPart>
        </mc:Choice>
        <mc:Fallback xmlns="">
          <p:pic>
            <p:nvPicPr>
              <p:cNvPr id="45" name="Pennanteckning 44">
                <a:extLst>
                  <a:ext uri="{FF2B5EF4-FFF2-40B4-BE49-F238E27FC236}">
                    <a16:creationId xmlns:a16="http://schemas.microsoft.com/office/drawing/2014/main" id="{3F4080CC-876D-42BA-B8C9-B7FEA4522532}"/>
                  </a:ext>
                </a:extLst>
              </p:cNvPr>
              <p:cNvPicPr/>
              <p:nvPr/>
            </p:nvPicPr>
            <p:blipFill>
              <a:blip r:embed="rId50"/>
              <a:stretch>
                <a:fillRect/>
              </a:stretch>
            </p:blipFill>
            <p:spPr>
              <a:xfrm>
                <a:off x="9444816" y="3885965"/>
                <a:ext cx="32980"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Pennanteckning 46">
                <a:extLst>
                  <a:ext uri="{FF2B5EF4-FFF2-40B4-BE49-F238E27FC236}">
                    <a16:creationId xmlns:a16="http://schemas.microsoft.com/office/drawing/2014/main" id="{04D4475A-F97C-40C2-B0D4-8BFDBED5034D}"/>
                  </a:ext>
                </a:extLst>
              </p14:cNvPr>
              <p14:cNvContentPartPr/>
              <p14:nvPr/>
            </p14:nvContentPartPr>
            <p14:xfrm>
              <a:off x="9068274" y="3850230"/>
              <a:ext cx="28574" cy="9524"/>
            </p14:xfrm>
          </p:contentPart>
        </mc:Choice>
        <mc:Fallback xmlns="">
          <p:pic>
            <p:nvPicPr>
              <p:cNvPr id="47" name="Pennanteckning 46">
                <a:extLst>
                  <a:ext uri="{FF2B5EF4-FFF2-40B4-BE49-F238E27FC236}">
                    <a16:creationId xmlns:a16="http://schemas.microsoft.com/office/drawing/2014/main" id="{04D4475A-F97C-40C2-B0D4-8BFDBED5034D}"/>
                  </a:ext>
                </a:extLst>
              </p:cNvPr>
              <p:cNvPicPr/>
              <p:nvPr/>
            </p:nvPicPr>
            <p:blipFill>
              <a:blip r:embed="rId52"/>
              <a:stretch>
                <a:fillRect/>
              </a:stretch>
            </p:blipFill>
            <p:spPr>
              <a:xfrm>
                <a:off x="9060593" y="3844516"/>
                <a:ext cx="43629"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Pennanteckning 48">
                <a:extLst>
                  <a:ext uri="{FF2B5EF4-FFF2-40B4-BE49-F238E27FC236}">
                    <a16:creationId xmlns:a16="http://schemas.microsoft.com/office/drawing/2014/main" id="{1377D759-7786-476D-AFB2-645A8F334685}"/>
                  </a:ext>
                </a:extLst>
              </p14:cNvPr>
              <p14:cNvContentPartPr/>
              <p14:nvPr/>
            </p14:nvContentPartPr>
            <p14:xfrm>
              <a:off x="8793764" y="3836031"/>
              <a:ext cx="28574" cy="9524"/>
            </p14:xfrm>
          </p:contentPart>
        </mc:Choice>
        <mc:Fallback xmlns="">
          <p:pic>
            <p:nvPicPr>
              <p:cNvPr id="49" name="Pennanteckning 48">
                <a:extLst>
                  <a:ext uri="{FF2B5EF4-FFF2-40B4-BE49-F238E27FC236}">
                    <a16:creationId xmlns:a16="http://schemas.microsoft.com/office/drawing/2014/main" id="{1377D759-7786-476D-AFB2-645A8F334685}"/>
                  </a:ext>
                </a:extLst>
              </p:cNvPr>
              <p:cNvPicPr/>
              <p:nvPr/>
            </p:nvPicPr>
            <p:blipFill>
              <a:blip r:embed="rId54"/>
              <a:stretch>
                <a:fillRect/>
              </a:stretch>
            </p:blipFill>
            <p:spPr>
              <a:xfrm>
                <a:off x="8786083" y="3830317"/>
                <a:ext cx="43629"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Pennanteckning 49">
                <a:extLst>
                  <a:ext uri="{FF2B5EF4-FFF2-40B4-BE49-F238E27FC236}">
                    <a16:creationId xmlns:a16="http://schemas.microsoft.com/office/drawing/2014/main" id="{96BE9296-1364-4542-B9AB-A8420EE46FBF}"/>
                  </a:ext>
                </a:extLst>
              </p14:cNvPr>
              <p14:cNvContentPartPr/>
              <p14:nvPr/>
            </p14:nvContentPartPr>
            <p14:xfrm>
              <a:off x="8509789" y="3812367"/>
              <a:ext cx="28574" cy="9524"/>
            </p14:xfrm>
          </p:contentPart>
        </mc:Choice>
        <mc:Fallback xmlns="">
          <p:pic>
            <p:nvPicPr>
              <p:cNvPr id="50" name="Pennanteckning 49">
                <a:extLst>
                  <a:ext uri="{FF2B5EF4-FFF2-40B4-BE49-F238E27FC236}">
                    <a16:creationId xmlns:a16="http://schemas.microsoft.com/office/drawing/2014/main" id="{96BE9296-1364-4542-B9AB-A8420EE46FBF}"/>
                  </a:ext>
                </a:extLst>
              </p:cNvPr>
              <p:cNvPicPr/>
              <p:nvPr/>
            </p:nvPicPr>
            <p:blipFill>
              <a:blip r:embed="rId56"/>
              <a:stretch>
                <a:fillRect/>
              </a:stretch>
            </p:blipFill>
            <p:spPr>
              <a:xfrm>
                <a:off x="8501217" y="3806653"/>
                <a:ext cx="46076"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Pennanteckning 51">
                <a:extLst>
                  <a:ext uri="{FF2B5EF4-FFF2-40B4-BE49-F238E27FC236}">
                    <a16:creationId xmlns:a16="http://schemas.microsoft.com/office/drawing/2014/main" id="{C14CE01A-2FED-4274-A757-4008AF44A4C3}"/>
                  </a:ext>
                </a:extLst>
              </p14:cNvPr>
              <p14:cNvContentPartPr/>
              <p14:nvPr/>
            </p14:nvContentPartPr>
            <p14:xfrm>
              <a:off x="8277876" y="3798168"/>
              <a:ext cx="9524" cy="9524"/>
            </p14:xfrm>
          </p:contentPart>
        </mc:Choice>
        <mc:Fallback xmlns="">
          <p:pic>
            <p:nvPicPr>
              <p:cNvPr id="52" name="Pennanteckning 51">
                <a:extLst>
                  <a:ext uri="{FF2B5EF4-FFF2-40B4-BE49-F238E27FC236}">
                    <a16:creationId xmlns:a16="http://schemas.microsoft.com/office/drawing/2014/main" id="{C14CE01A-2FED-4274-A757-4008AF44A4C3}"/>
                  </a:ext>
                </a:extLst>
              </p:cNvPr>
              <p:cNvPicPr/>
              <p:nvPr/>
            </p:nvPicPr>
            <p:blipFill>
              <a:blip r:embed="rId58"/>
              <a:stretch>
                <a:fillRect/>
              </a:stretch>
            </p:blipFill>
            <p:spPr>
              <a:xfrm>
                <a:off x="8260869" y="3789702"/>
                <a:ext cx="4285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Pennanteckning 52">
                <a:extLst>
                  <a:ext uri="{FF2B5EF4-FFF2-40B4-BE49-F238E27FC236}">
                    <a16:creationId xmlns:a16="http://schemas.microsoft.com/office/drawing/2014/main" id="{A2411AC1-278E-443A-A924-6BFFAE429C24}"/>
                  </a:ext>
                </a:extLst>
              </p14:cNvPr>
              <p14:cNvContentPartPr/>
              <p14:nvPr/>
            </p14:nvContentPartPr>
            <p14:xfrm>
              <a:off x="8282608" y="3717707"/>
              <a:ext cx="180975" cy="142875"/>
            </p14:xfrm>
          </p:contentPart>
        </mc:Choice>
        <mc:Fallback xmlns="">
          <p:pic>
            <p:nvPicPr>
              <p:cNvPr id="53" name="Pennanteckning 52">
                <a:extLst>
                  <a:ext uri="{FF2B5EF4-FFF2-40B4-BE49-F238E27FC236}">
                    <a16:creationId xmlns:a16="http://schemas.microsoft.com/office/drawing/2014/main" id="{A2411AC1-278E-443A-A924-6BFFAE429C24}"/>
                  </a:ext>
                </a:extLst>
              </p:cNvPr>
              <p:cNvPicPr/>
              <p:nvPr/>
            </p:nvPicPr>
            <p:blipFill>
              <a:blip r:embed="rId60"/>
              <a:stretch>
                <a:fillRect/>
              </a:stretch>
            </p:blipFill>
            <p:spPr>
              <a:xfrm>
                <a:off x="8273577" y="3709026"/>
                <a:ext cx="198675" cy="16059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Pennanteckning 53">
                <a:extLst>
                  <a:ext uri="{FF2B5EF4-FFF2-40B4-BE49-F238E27FC236}">
                    <a16:creationId xmlns:a16="http://schemas.microsoft.com/office/drawing/2014/main" id="{EC83013E-39ED-4DB0-8EF3-67283F5C04CE}"/>
                  </a:ext>
                </a:extLst>
              </p14:cNvPr>
              <p14:cNvContentPartPr/>
              <p14:nvPr/>
            </p14:nvContentPartPr>
            <p14:xfrm>
              <a:off x="9210260" y="4616963"/>
              <a:ext cx="66675" cy="28574"/>
            </p14:xfrm>
          </p:contentPart>
        </mc:Choice>
        <mc:Fallback xmlns="">
          <p:pic>
            <p:nvPicPr>
              <p:cNvPr id="54" name="Pennanteckning 53">
                <a:extLst>
                  <a:ext uri="{FF2B5EF4-FFF2-40B4-BE49-F238E27FC236}">
                    <a16:creationId xmlns:a16="http://schemas.microsoft.com/office/drawing/2014/main" id="{EC83013E-39ED-4DB0-8EF3-67283F5C04CE}"/>
                  </a:ext>
                </a:extLst>
              </p:cNvPr>
              <p:cNvPicPr/>
              <p:nvPr/>
            </p:nvPicPr>
            <p:blipFill>
              <a:blip r:embed="rId62"/>
              <a:stretch>
                <a:fillRect/>
              </a:stretch>
            </p:blipFill>
            <p:spPr>
              <a:xfrm>
                <a:off x="9201250" y="4608034"/>
                <a:ext cx="84335"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Pennanteckning 55">
                <a:extLst>
                  <a:ext uri="{FF2B5EF4-FFF2-40B4-BE49-F238E27FC236}">
                    <a16:creationId xmlns:a16="http://schemas.microsoft.com/office/drawing/2014/main" id="{0EDC7098-2374-49BF-9B72-968879964399}"/>
                  </a:ext>
                </a:extLst>
              </p14:cNvPr>
              <p14:cNvContentPartPr/>
              <p14:nvPr/>
            </p14:nvContentPartPr>
            <p14:xfrm>
              <a:off x="9285987" y="4560168"/>
              <a:ext cx="47625" cy="9524"/>
            </p14:xfrm>
          </p:contentPart>
        </mc:Choice>
        <mc:Fallback xmlns="">
          <p:pic>
            <p:nvPicPr>
              <p:cNvPr id="56" name="Pennanteckning 55">
                <a:extLst>
                  <a:ext uri="{FF2B5EF4-FFF2-40B4-BE49-F238E27FC236}">
                    <a16:creationId xmlns:a16="http://schemas.microsoft.com/office/drawing/2014/main" id="{0EDC7098-2374-49BF-9B72-968879964399}"/>
                  </a:ext>
                </a:extLst>
              </p:cNvPr>
              <p:cNvPicPr/>
              <p:nvPr/>
            </p:nvPicPr>
            <p:blipFill>
              <a:blip r:embed="rId64"/>
              <a:stretch>
                <a:fillRect/>
              </a:stretch>
            </p:blipFill>
            <p:spPr>
              <a:xfrm>
                <a:off x="9278158" y="4551702"/>
                <a:ext cx="63609"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Pennanteckning 56">
                <a:extLst>
                  <a:ext uri="{FF2B5EF4-FFF2-40B4-BE49-F238E27FC236}">
                    <a16:creationId xmlns:a16="http://schemas.microsoft.com/office/drawing/2014/main" id="{A27C48CF-0E6C-40C1-AFE3-B25BE8A0F803}"/>
                  </a:ext>
                </a:extLst>
              </p14:cNvPr>
              <p14:cNvContentPartPr/>
              <p14:nvPr/>
            </p14:nvContentPartPr>
            <p14:xfrm>
              <a:off x="9423242" y="4484441"/>
              <a:ext cx="47625" cy="9524"/>
            </p14:xfrm>
          </p:contentPart>
        </mc:Choice>
        <mc:Fallback xmlns="">
          <p:pic>
            <p:nvPicPr>
              <p:cNvPr id="57" name="Pennanteckning 56">
                <a:extLst>
                  <a:ext uri="{FF2B5EF4-FFF2-40B4-BE49-F238E27FC236}">
                    <a16:creationId xmlns:a16="http://schemas.microsoft.com/office/drawing/2014/main" id="{A27C48CF-0E6C-40C1-AFE3-B25BE8A0F803}"/>
                  </a:ext>
                </a:extLst>
              </p:cNvPr>
              <p:cNvPicPr/>
              <p:nvPr/>
            </p:nvPicPr>
            <p:blipFill>
              <a:blip r:embed="rId66"/>
              <a:stretch>
                <a:fillRect/>
              </a:stretch>
            </p:blipFill>
            <p:spPr>
              <a:xfrm>
                <a:off x="9415087" y="4475622"/>
                <a:ext cx="63609"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Pennanteckning 58">
                <a:extLst>
                  <a:ext uri="{FF2B5EF4-FFF2-40B4-BE49-F238E27FC236}">
                    <a16:creationId xmlns:a16="http://schemas.microsoft.com/office/drawing/2014/main" id="{0F90B7B1-5EFD-4768-A97E-46C8E9F7504F}"/>
                  </a:ext>
                </a:extLst>
              </p14:cNvPr>
              <p14:cNvContentPartPr/>
              <p14:nvPr/>
            </p14:nvContentPartPr>
            <p14:xfrm>
              <a:off x="9536832" y="4399249"/>
              <a:ext cx="38100" cy="9524"/>
            </p14:xfrm>
          </p:contentPart>
        </mc:Choice>
        <mc:Fallback xmlns="">
          <p:pic>
            <p:nvPicPr>
              <p:cNvPr id="59" name="Pennanteckning 58">
                <a:extLst>
                  <a:ext uri="{FF2B5EF4-FFF2-40B4-BE49-F238E27FC236}">
                    <a16:creationId xmlns:a16="http://schemas.microsoft.com/office/drawing/2014/main" id="{0F90B7B1-5EFD-4768-A97E-46C8E9F7504F}"/>
                  </a:ext>
                </a:extLst>
              </p:cNvPr>
              <p:cNvPicPr/>
              <p:nvPr/>
            </p:nvPicPr>
            <p:blipFill>
              <a:blip r:embed="rId68"/>
              <a:stretch>
                <a:fillRect/>
              </a:stretch>
            </p:blipFill>
            <p:spPr>
              <a:xfrm>
                <a:off x="9528828" y="4393535"/>
                <a:ext cx="53788"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Pennanteckning 59">
                <a:extLst>
                  <a:ext uri="{FF2B5EF4-FFF2-40B4-BE49-F238E27FC236}">
                    <a16:creationId xmlns:a16="http://schemas.microsoft.com/office/drawing/2014/main" id="{16C85587-874F-432D-BBCD-EE55340FE6C2}"/>
                  </a:ext>
                </a:extLst>
              </p14:cNvPr>
              <p14:cNvContentPartPr/>
              <p14:nvPr/>
            </p14:nvContentPartPr>
            <p14:xfrm>
              <a:off x="9683553" y="4356652"/>
              <a:ext cx="28574" cy="9524"/>
            </p14:xfrm>
          </p:contentPart>
        </mc:Choice>
        <mc:Fallback xmlns="">
          <p:pic>
            <p:nvPicPr>
              <p:cNvPr id="60" name="Pennanteckning 59">
                <a:extLst>
                  <a:ext uri="{FF2B5EF4-FFF2-40B4-BE49-F238E27FC236}">
                    <a16:creationId xmlns:a16="http://schemas.microsoft.com/office/drawing/2014/main" id="{16C85587-874F-432D-BBCD-EE55340FE6C2}"/>
                  </a:ext>
                </a:extLst>
              </p:cNvPr>
              <p:cNvPicPr/>
              <p:nvPr/>
            </p:nvPicPr>
            <p:blipFill>
              <a:blip r:embed="rId70"/>
              <a:stretch>
                <a:fillRect/>
              </a:stretch>
            </p:blipFill>
            <p:spPr>
              <a:xfrm>
                <a:off x="9674624" y="4339645"/>
                <a:ext cx="46076"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Pennanteckning 61">
                <a:extLst>
                  <a:ext uri="{FF2B5EF4-FFF2-40B4-BE49-F238E27FC236}">
                    <a16:creationId xmlns:a16="http://schemas.microsoft.com/office/drawing/2014/main" id="{AC9C3AA3-832D-4169-8D6C-AE642DC8579C}"/>
                  </a:ext>
                </a:extLst>
              </p14:cNvPr>
              <p14:cNvContentPartPr/>
              <p14:nvPr/>
            </p14:nvContentPartPr>
            <p14:xfrm>
              <a:off x="9820807" y="4309323"/>
              <a:ext cx="47625" cy="9524"/>
            </p14:xfrm>
          </p:contentPart>
        </mc:Choice>
        <mc:Fallback xmlns="">
          <p:pic>
            <p:nvPicPr>
              <p:cNvPr id="62" name="Pennanteckning 61">
                <a:extLst>
                  <a:ext uri="{FF2B5EF4-FFF2-40B4-BE49-F238E27FC236}">
                    <a16:creationId xmlns:a16="http://schemas.microsoft.com/office/drawing/2014/main" id="{AC9C3AA3-832D-4169-8D6C-AE642DC8579C}"/>
                  </a:ext>
                </a:extLst>
              </p:cNvPr>
              <p:cNvPicPr/>
              <p:nvPr/>
            </p:nvPicPr>
            <p:blipFill>
              <a:blip r:embed="rId72"/>
              <a:stretch>
                <a:fillRect/>
              </a:stretch>
            </p:blipFill>
            <p:spPr>
              <a:xfrm>
                <a:off x="9812148" y="4303609"/>
                <a:ext cx="65304"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Pennanteckning 62">
                <a:extLst>
                  <a:ext uri="{FF2B5EF4-FFF2-40B4-BE49-F238E27FC236}">
                    <a16:creationId xmlns:a16="http://schemas.microsoft.com/office/drawing/2014/main" id="{0D613B56-5558-4FA4-9826-878EFA5303E1}"/>
                  </a:ext>
                </a:extLst>
              </p14:cNvPr>
              <p14:cNvContentPartPr/>
              <p14:nvPr/>
            </p14:nvContentPartPr>
            <p14:xfrm>
              <a:off x="9910733" y="4276193"/>
              <a:ext cx="19049" cy="9524"/>
            </p14:xfrm>
          </p:contentPart>
        </mc:Choice>
        <mc:Fallback xmlns="">
          <p:pic>
            <p:nvPicPr>
              <p:cNvPr id="63" name="Pennanteckning 62">
                <a:extLst>
                  <a:ext uri="{FF2B5EF4-FFF2-40B4-BE49-F238E27FC236}">
                    <a16:creationId xmlns:a16="http://schemas.microsoft.com/office/drawing/2014/main" id="{0D613B56-5558-4FA4-9826-878EFA5303E1}"/>
                  </a:ext>
                </a:extLst>
              </p:cNvPr>
              <p:cNvPicPr/>
              <p:nvPr/>
            </p:nvPicPr>
            <p:blipFill>
              <a:blip r:embed="rId74"/>
              <a:stretch>
                <a:fillRect/>
              </a:stretch>
            </p:blipFill>
            <p:spPr>
              <a:xfrm>
                <a:off x="9903909" y="4259186"/>
                <a:ext cx="32980"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Pennanteckning 63">
                <a:extLst>
                  <a:ext uri="{FF2B5EF4-FFF2-40B4-BE49-F238E27FC236}">
                    <a16:creationId xmlns:a16="http://schemas.microsoft.com/office/drawing/2014/main" id="{5D648915-8991-43E9-B34E-6C5FC26A05D8}"/>
                  </a:ext>
                </a:extLst>
              </p14:cNvPr>
              <p14:cNvContentPartPr/>
              <p14:nvPr/>
            </p14:nvContentPartPr>
            <p14:xfrm>
              <a:off x="10047988" y="4228863"/>
              <a:ext cx="28574" cy="9524"/>
            </p14:xfrm>
          </p:contentPart>
        </mc:Choice>
        <mc:Fallback xmlns="">
          <p:pic>
            <p:nvPicPr>
              <p:cNvPr id="64" name="Pennanteckning 63">
                <a:extLst>
                  <a:ext uri="{FF2B5EF4-FFF2-40B4-BE49-F238E27FC236}">
                    <a16:creationId xmlns:a16="http://schemas.microsoft.com/office/drawing/2014/main" id="{5D648915-8991-43E9-B34E-6C5FC26A05D8}"/>
                  </a:ext>
                </a:extLst>
              </p:cNvPr>
              <p:cNvPicPr/>
              <p:nvPr/>
            </p:nvPicPr>
            <p:blipFill>
              <a:blip r:embed="rId76"/>
              <a:stretch>
                <a:fillRect/>
              </a:stretch>
            </p:blipFill>
            <p:spPr>
              <a:xfrm>
                <a:off x="10040307" y="4220397"/>
                <a:ext cx="43629"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5" name="Pennanteckning 64">
                <a:extLst>
                  <a:ext uri="{FF2B5EF4-FFF2-40B4-BE49-F238E27FC236}">
                    <a16:creationId xmlns:a16="http://schemas.microsoft.com/office/drawing/2014/main" id="{8C5EE390-DA9D-4A63-8CD7-B7F08BBE58BB}"/>
                  </a:ext>
                </a:extLst>
              </p14:cNvPr>
              <p14:cNvContentPartPr/>
              <p14:nvPr/>
            </p14:nvContentPartPr>
            <p14:xfrm>
              <a:off x="10123715" y="4200466"/>
              <a:ext cx="28574" cy="9524"/>
            </p14:xfrm>
          </p:contentPart>
        </mc:Choice>
        <mc:Fallback xmlns="">
          <p:pic>
            <p:nvPicPr>
              <p:cNvPr id="65" name="Pennanteckning 64">
                <a:extLst>
                  <a:ext uri="{FF2B5EF4-FFF2-40B4-BE49-F238E27FC236}">
                    <a16:creationId xmlns:a16="http://schemas.microsoft.com/office/drawing/2014/main" id="{8C5EE390-DA9D-4A63-8CD7-B7F08BBE58BB}"/>
                  </a:ext>
                </a:extLst>
              </p:cNvPr>
              <p:cNvPicPr/>
              <p:nvPr/>
            </p:nvPicPr>
            <p:blipFill>
              <a:blip r:embed="rId78"/>
              <a:stretch>
                <a:fillRect/>
              </a:stretch>
            </p:blipFill>
            <p:spPr>
              <a:xfrm>
                <a:off x="10115143" y="4191647"/>
                <a:ext cx="46076"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6" name="Pennanteckning 65">
                <a:extLst>
                  <a:ext uri="{FF2B5EF4-FFF2-40B4-BE49-F238E27FC236}">
                    <a16:creationId xmlns:a16="http://schemas.microsoft.com/office/drawing/2014/main" id="{152E58AC-1222-4A5B-9FD0-E3F212069034}"/>
                  </a:ext>
                </a:extLst>
              </p14:cNvPr>
              <p14:cNvContentPartPr/>
              <p14:nvPr/>
            </p14:nvContentPartPr>
            <p14:xfrm>
              <a:off x="10242037" y="4120006"/>
              <a:ext cx="57150" cy="28574"/>
            </p14:xfrm>
          </p:contentPart>
        </mc:Choice>
        <mc:Fallback xmlns="">
          <p:pic>
            <p:nvPicPr>
              <p:cNvPr id="66" name="Pennanteckning 65">
                <a:extLst>
                  <a:ext uri="{FF2B5EF4-FFF2-40B4-BE49-F238E27FC236}">
                    <a16:creationId xmlns:a16="http://schemas.microsoft.com/office/drawing/2014/main" id="{152E58AC-1222-4A5B-9FD0-E3F212069034}"/>
                  </a:ext>
                </a:extLst>
              </p:cNvPr>
              <p:cNvPicPr/>
              <p:nvPr/>
            </p:nvPicPr>
            <p:blipFill>
              <a:blip r:embed="rId80"/>
              <a:stretch>
                <a:fillRect/>
              </a:stretch>
            </p:blipFill>
            <p:spPr>
              <a:xfrm>
                <a:off x="10234063" y="4111077"/>
                <a:ext cx="73431"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Pennanteckning 66">
                <a:extLst>
                  <a:ext uri="{FF2B5EF4-FFF2-40B4-BE49-F238E27FC236}">
                    <a16:creationId xmlns:a16="http://schemas.microsoft.com/office/drawing/2014/main" id="{3D0FBD8E-2C50-40A7-B92C-4D3AC90CC013}"/>
                  </a:ext>
                </a:extLst>
              </p14:cNvPr>
              <p14:cNvContentPartPr/>
              <p14:nvPr/>
            </p14:nvContentPartPr>
            <p14:xfrm>
              <a:off x="10313031" y="4091609"/>
              <a:ext cx="19049" cy="9524"/>
            </p14:xfrm>
          </p:contentPart>
        </mc:Choice>
        <mc:Fallback xmlns="">
          <p:pic>
            <p:nvPicPr>
              <p:cNvPr id="67" name="Pennanteckning 66">
                <a:extLst>
                  <a:ext uri="{FF2B5EF4-FFF2-40B4-BE49-F238E27FC236}">
                    <a16:creationId xmlns:a16="http://schemas.microsoft.com/office/drawing/2014/main" id="{3D0FBD8E-2C50-40A7-B92C-4D3AC90CC013}"/>
                  </a:ext>
                </a:extLst>
              </p:cNvPr>
              <p:cNvPicPr/>
              <p:nvPr/>
            </p:nvPicPr>
            <p:blipFill>
              <a:blip r:embed="rId82"/>
              <a:stretch>
                <a:fillRect/>
              </a:stretch>
            </p:blipFill>
            <p:spPr>
              <a:xfrm>
                <a:off x="10305923" y="4074602"/>
                <a:ext cx="32980"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8" name="Pennanteckning 67">
                <a:extLst>
                  <a:ext uri="{FF2B5EF4-FFF2-40B4-BE49-F238E27FC236}">
                    <a16:creationId xmlns:a16="http://schemas.microsoft.com/office/drawing/2014/main" id="{4DA006D3-5EC5-4EE4-8AF7-79C4A092547C}"/>
                  </a:ext>
                </a:extLst>
              </p14:cNvPr>
              <p14:cNvContentPartPr/>
              <p14:nvPr/>
            </p14:nvContentPartPr>
            <p14:xfrm>
              <a:off x="10218373" y="4143671"/>
              <a:ext cx="85724" cy="9524"/>
            </p14:xfrm>
          </p:contentPart>
        </mc:Choice>
        <mc:Fallback xmlns="">
          <p:pic>
            <p:nvPicPr>
              <p:cNvPr id="68" name="Pennanteckning 67">
                <a:extLst>
                  <a:ext uri="{FF2B5EF4-FFF2-40B4-BE49-F238E27FC236}">
                    <a16:creationId xmlns:a16="http://schemas.microsoft.com/office/drawing/2014/main" id="{4DA006D3-5EC5-4EE4-8AF7-79C4A092547C}"/>
                  </a:ext>
                </a:extLst>
              </p:cNvPr>
              <p:cNvPicPr/>
              <p:nvPr/>
            </p:nvPicPr>
            <p:blipFill>
              <a:blip r:embed="rId84"/>
              <a:stretch>
                <a:fillRect/>
              </a:stretch>
            </p:blipFill>
            <p:spPr>
              <a:xfrm>
                <a:off x="10209368" y="4134852"/>
                <a:ext cx="103373"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Pennanteckning 68">
                <a:extLst>
                  <a:ext uri="{FF2B5EF4-FFF2-40B4-BE49-F238E27FC236}">
                    <a16:creationId xmlns:a16="http://schemas.microsoft.com/office/drawing/2014/main" id="{BE419E89-4CD5-4F1A-99F7-33AC7DA62E9E}"/>
                  </a:ext>
                </a:extLst>
              </p14:cNvPr>
              <p14:cNvContentPartPr/>
              <p14:nvPr/>
            </p14:nvContentPartPr>
            <p14:xfrm>
              <a:off x="10379292" y="4110541"/>
              <a:ext cx="9524" cy="9524"/>
            </p14:xfrm>
          </p:contentPart>
        </mc:Choice>
        <mc:Fallback xmlns="">
          <p:pic>
            <p:nvPicPr>
              <p:cNvPr id="69" name="Pennanteckning 68">
                <a:extLst>
                  <a:ext uri="{FF2B5EF4-FFF2-40B4-BE49-F238E27FC236}">
                    <a16:creationId xmlns:a16="http://schemas.microsoft.com/office/drawing/2014/main" id="{BE419E89-4CD5-4F1A-99F7-33AC7DA62E9E}"/>
                  </a:ext>
                </a:extLst>
              </p:cNvPr>
              <p:cNvPicPr/>
              <p:nvPr/>
            </p:nvPicPr>
            <p:blipFill>
              <a:blip r:embed="rId86"/>
              <a:stretch>
                <a:fillRect/>
              </a:stretch>
            </p:blipFill>
            <p:spPr>
              <a:xfrm>
                <a:off x="10370473" y="3881965"/>
                <a:ext cx="26808"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 name="Pennanteckning 69">
                <a:extLst>
                  <a:ext uri="{FF2B5EF4-FFF2-40B4-BE49-F238E27FC236}">
                    <a16:creationId xmlns:a16="http://schemas.microsoft.com/office/drawing/2014/main" id="{221BAE8A-CDC0-4BF3-A9AA-CFFA44745732}"/>
                  </a:ext>
                </a:extLst>
              </p14:cNvPr>
              <p14:cNvContentPartPr/>
              <p14:nvPr/>
            </p14:nvContentPartPr>
            <p14:xfrm>
              <a:off x="10450286" y="4077410"/>
              <a:ext cx="19049" cy="9524"/>
            </p14:xfrm>
          </p:contentPart>
        </mc:Choice>
        <mc:Fallback xmlns="">
          <p:pic>
            <p:nvPicPr>
              <p:cNvPr id="70" name="Pennanteckning 69">
                <a:extLst>
                  <a:ext uri="{FF2B5EF4-FFF2-40B4-BE49-F238E27FC236}">
                    <a16:creationId xmlns:a16="http://schemas.microsoft.com/office/drawing/2014/main" id="{221BAE8A-CDC0-4BF3-A9AA-CFFA44745732}"/>
                  </a:ext>
                </a:extLst>
              </p:cNvPr>
              <p:cNvPicPr/>
              <p:nvPr/>
            </p:nvPicPr>
            <p:blipFill>
              <a:blip r:embed="rId88"/>
              <a:stretch>
                <a:fillRect/>
              </a:stretch>
            </p:blipFill>
            <p:spPr>
              <a:xfrm>
                <a:off x="10441820" y="4068591"/>
                <a:ext cx="36334"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Pennanteckning 70">
                <a:extLst>
                  <a:ext uri="{FF2B5EF4-FFF2-40B4-BE49-F238E27FC236}">
                    <a16:creationId xmlns:a16="http://schemas.microsoft.com/office/drawing/2014/main" id="{30D3C82F-D81E-40B5-8E38-4C57E7925F93}"/>
                  </a:ext>
                </a:extLst>
              </p14:cNvPr>
              <p14:cNvContentPartPr/>
              <p14:nvPr/>
            </p14:nvContentPartPr>
            <p14:xfrm>
              <a:off x="10284634" y="4020614"/>
              <a:ext cx="295274" cy="142875"/>
            </p14:xfrm>
          </p:contentPart>
        </mc:Choice>
        <mc:Fallback xmlns="">
          <p:pic>
            <p:nvPicPr>
              <p:cNvPr id="71" name="Pennanteckning 70">
                <a:extLst>
                  <a:ext uri="{FF2B5EF4-FFF2-40B4-BE49-F238E27FC236}">
                    <a16:creationId xmlns:a16="http://schemas.microsoft.com/office/drawing/2014/main" id="{30D3C82F-D81E-40B5-8E38-4C57E7925F93}"/>
                  </a:ext>
                </a:extLst>
              </p:cNvPr>
              <p:cNvPicPr/>
              <p:nvPr/>
            </p:nvPicPr>
            <p:blipFill>
              <a:blip r:embed="rId90"/>
              <a:stretch>
                <a:fillRect/>
              </a:stretch>
            </p:blipFill>
            <p:spPr>
              <a:xfrm>
                <a:off x="10275729" y="4012230"/>
                <a:ext cx="312727" cy="1599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Pennanteckning 71">
                <a:extLst>
                  <a:ext uri="{FF2B5EF4-FFF2-40B4-BE49-F238E27FC236}">
                    <a16:creationId xmlns:a16="http://schemas.microsoft.com/office/drawing/2014/main" id="{ABD72AAE-4896-41DB-80EA-713EB89EBACF}"/>
                  </a:ext>
                </a:extLst>
              </p14:cNvPr>
              <p14:cNvContentPartPr/>
              <p14:nvPr/>
            </p14:nvContentPartPr>
            <p14:xfrm>
              <a:off x="10459751" y="4309322"/>
              <a:ext cx="19049" cy="47625"/>
            </p14:xfrm>
          </p:contentPart>
        </mc:Choice>
        <mc:Fallback xmlns="">
          <p:pic>
            <p:nvPicPr>
              <p:cNvPr id="72" name="Pennanteckning 71">
                <a:extLst>
                  <a:ext uri="{FF2B5EF4-FFF2-40B4-BE49-F238E27FC236}">
                    <a16:creationId xmlns:a16="http://schemas.microsoft.com/office/drawing/2014/main" id="{ABD72AAE-4896-41DB-80EA-713EB89EBACF}"/>
                  </a:ext>
                </a:extLst>
              </p:cNvPr>
              <p:cNvPicPr/>
              <p:nvPr/>
            </p:nvPicPr>
            <p:blipFill>
              <a:blip r:embed="rId92"/>
              <a:stretch>
                <a:fillRect/>
              </a:stretch>
            </p:blipFill>
            <p:spPr>
              <a:xfrm>
                <a:off x="10451285" y="4301493"/>
                <a:ext cx="36334"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Pennanteckning 72">
                <a:extLst>
                  <a:ext uri="{FF2B5EF4-FFF2-40B4-BE49-F238E27FC236}">
                    <a16:creationId xmlns:a16="http://schemas.microsoft.com/office/drawing/2014/main" id="{27590874-C7BB-4025-9229-2D17521297F8}"/>
                  </a:ext>
                </a:extLst>
              </p14:cNvPr>
              <p14:cNvContentPartPr/>
              <p14:nvPr/>
            </p14:nvContentPartPr>
            <p14:xfrm>
              <a:off x="10260969" y="4470241"/>
              <a:ext cx="38100" cy="66675"/>
            </p14:xfrm>
          </p:contentPart>
        </mc:Choice>
        <mc:Fallback xmlns="">
          <p:pic>
            <p:nvPicPr>
              <p:cNvPr id="73" name="Pennanteckning 72">
                <a:extLst>
                  <a:ext uri="{FF2B5EF4-FFF2-40B4-BE49-F238E27FC236}">
                    <a16:creationId xmlns:a16="http://schemas.microsoft.com/office/drawing/2014/main" id="{27590874-C7BB-4025-9229-2D17521297F8}"/>
                  </a:ext>
                </a:extLst>
              </p:cNvPr>
              <p:cNvPicPr/>
              <p:nvPr/>
            </p:nvPicPr>
            <p:blipFill>
              <a:blip r:embed="rId94"/>
              <a:stretch>
                <a:fillRect/>
              </a:stretch>
            </p:blipFill>
            <p:spPr>
              <a:xfrm>
                <a:off x="10251983" y="4461591"/>
                <a:ext cx="55712"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Pennanteckning 73">
                <a:extLst>
                  <a:ext uri="{FF2B5EF4-FFF2-40B4-BE49-F238E27FC236}">
                    <a16:creationId xmlns:a16="http://schemas.microsoft.com/office/drawing/2014/main" id="{74410BE0-2C8F-409C-9154-A383B33C063F}"/>
                  </a:ext>
                </a:extLst>
              </p14:cNvPr>
              <p14:cNvContentPartPr/>
              <p14:nvPr/>
            </p14:nvContentPartPr>
            <p14:xfrm>
              <a:off x="10133180" y="4616962"/>
              <a:ext cx="9524" cy="19049"/>
            </p14:xfrm>
          </p:contentPart>
        </mc:Choice>
        <mc:Fallback xmlns="">
          <p:pic>
            <p:nvPicPr>
              <p:cNvPr id="74" name="Pennanteckning 73">
                <a:extLst>
                  <a:ext uri="{FF2B5EF4-FFF2-40B4-BE49-F238E27FC236}">
                    <a16:creationId xmlns:a16="http://schemas.microsoft.com/office/drawing/2014/main" id="{74410BE0-2C8F-409C-9154-A383B33C063F}"/>
                  </a:ext>
                </a:extLst>
              </p:cNvPr>
              <p:cNvPicPr/>
              <p:nvPr/>
            </p:nvPicPr>
            <p:blipFill>
              <a:blip r:embed="rId96"/>
              <a:stretch>
                <a:fillRect/>
              </a:stretch>
            </p:blipFill>
            <p:spPr>
              <a:xfrm>
                <a:off x="10127466" y="4608143"/>
                <a:ext cx="21191"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Pennanteckning 74">
                <a:extLst>
                  <a:ext uri="{FF2B5EF4-FFF2-40B4-BE49-F238E27FC236}">
                    <a16:creationId xmlns:a16="http://schemas.microsoft.com/office/drawing/2014/main" id="{5D871797-44FD-418B-AE96-BDC100039A97}"/>
                  </a:ext>
                </a:extLst>
              </p14:cNvPr>
              <p14:cNvContentPartPr/>
              <p14:nvPr/>
            </p14:nvContentPartPr>
            <p14:xfrm>
              <a:off x="10029056" y="4706887"/>
              <a:ext cx="9524" cy="47625"/>
            </p14:xfrm>
          </p:contentPart>
        </mc:Choice>
        <mc:Fallback xmlns="">
          <p:pic>
            <p:nvPicPr>
              <p:cNvPr id="75" name="Pennanteckning 74">
                <a:extLst>
                  <a:ext uri="{FF2B5EF4-FFF2-40B4-BE49-F238E27FC236}">
                    <a16:creationId xmlns:a16="http://schemas.microsoft.com/office/drawing/2014/main" id="{5D871797-44FD-418B-AE96-BDC100039A97}"/>
                  </a:ext>
                </a:extLst>
              </p:cNvPr>
              <p:cNvPicPr/>
              <p:nvPr/>
            </p:nvPicPr>
            <p:blipFill>
              <a:blip r:embed="rId98"/>
              <a:stretch>
                <a:fillRect/>
              </a:stretch>
            </p:blipFill>
            <p:spPr>
              <a:xfrm>
                <a:off x="10023342" y="4698732"/>
                <a:ext cx="21191"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Pennanteckning 75">
                <a:extLst>
                  <a:ext uri="{FF2B5EF4-FFF2-40B4-BE49-F238E27FC236}">
                    <a16:creationId xmlns:a16="http://schemas.microsoft.com/office/drawing/2014/main" id="{48DD9FA6-9C2F-4F3D-A87D-8DFBC1C3DF4E}"/>
                  </a:ext>
                </a:extLst>
              </p14:cNvPr>
              <p14:cNvContentPartPr/>
              <p14:nvPr/>
            </p14:nvContentPartPr>
            <p14:xfrm>
              <a:off x="9853938" y="4829944"/>
              <a:ext cx="9524" cy="19049"/>
            </p14:xfrm>
          </p:contentPart>
        </mc:Choice>
        <mc:Fallback xmlns="">
          <p:pic>
            <p:nvPicPr>
              <p:cNvPr id="76" name="Pennanteckning 75">
                <a:extLst>
                  <a:ext uri="{FF2B5EF4-FFF2-40B4-BE49-F238E27FC236}">
                    <a16:creationId xmlns:a16="http://schemas.microsoft.com/office/drawing/2014/main" id="{48DD9FA6-9C2F-4F3D-A87D-8DFBC1C3DF4E}"/>
                  </a:ext>
                </a:extLst>
              </p:cNvPr>
              <p:cNvPicPr/>
              <p:nvPr/>
            </p:nvPicPr>
            <p:blipFill>
              <a:blip r:embed="rId100"/>
              <a:stretch>
                <a:fillRect/>
              </a:stretch>
            </p:blipFill>
            <p:spPr>
              <a:xfrm>
                <a:off x="9847985" y="4822836"/>
                <a:ext cx="21191"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Pennanteckning 76">
                <a:extLst>
                  <a:ext uri="{FF2B5EF4-FFF2-40B4-BE49-F238E27FC236}">
                    <a16:creationId xmlns:a16="http://schemas.microsoft.com/office/drawing/2014/main" id="{8D2ECA5A-D575-44E6-88B8-053659F4D9CF}"/>
                  </a:ext>
                </a:extLst>
              </p14:cNvPr>
              <p14:cNvContentPartPr/>
              <p14:nvPr/>
            </p14:nvContentPartPr>
            <p14:xfrm>
              <a:off x="9688286" y="4910403"/>
              <a:ext cx="28574" cy="47625"/>
            </p14:xfrm>
          </p:contentPart>
        </mc:Choice>
        <mc:Fallback xmlns="">
          <p:pic>
            <p:nvPicPr>
              <p:cNvPr id="77" name="Pennanteckning 76">
                <a:extLst>
                  <a:ext uri="{FF2B5EF4-FFF2-40B4-BE49-F238E27FC236}">
                    <a16:creationId xmlns:a16="http://schemas.microsoft.com/office/drawing/2014/main" id="{8D2ECA5A-D575-44E6-88B8-053659F4D9CF}"/>
                  </a:ext>
                </a:extLst>
              </p:cNvPr>
              <p:cNvPicPr/>
              <p:nvPr/>
            </p:nvPicPr>
            <p:blipFill>
              <a:blip r:embed="rId102"/>
              <a:stretch>
                <a:fillRect/>
              </a:stretch>
            </p:blipFill>
            <p:spPr>
              <a:xfrm>
                <a:off x="9680912" y="4902574"/>
                <a:ext cx="43629"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1" name="Pennanteckning 110">
                <a:extLst>
                  <a:ext uri="{FF2B5EF4-FFF2-40B4-BE49-F238E27FC236}">
                    <a16:creationId xmlns:a16="http://schemas.microsoft.com/office/drawing/2014/main" id="{08174306-C46C-40A4-8640-AB1FA0844728}"/>
                  </a:ext>
                </a:extLst>
              </p14:cNvPr>
              <p14:cNvContentPartPr/>
              <p14:nvPr/>
            </p14:nvContentPartPr>
            <p14:xfrm>
              <a:off x="9442173" y="5052391"/>
              <a:ext cx="47625" cy="38100"/>
            </p14:xfrm>
          </p:contentPart>
        </mc:Choice>
        <mc:Fallback xmlns="">
          <p:pic>
            <p:nvPicPr>
              <p:cNvPr id="111" name="Pennanteckning 110">
                <a:extLst>
                  <a:ext uri="{FF2B5EF4-FFF2-40B4-BE49-F238E27FC236}">
                    <a16:creationId xmlns:a16="http://schemas.microsoft.com/office/drawing/2014/main" id="{08174306-C46C-40A4-8640-AB1FA0844728}"/>
                  </a:ext>
                </a:extLst>
              </p:cNvPr>
              <p:cNvPicPr/>
              <p:nvPr/>
            </p:nvPicPr>
            <p:blipFill>
              <a:blip r:embed="rId104"/>
              <a:stretch>
                <a:fillRect/>
              </a:stretch>
            </p:blipFill>
            <p:spPr>
              <a:xfrm>
                <a:off x="9433514" y="5044387"/>
                <a:ext cx="65304"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2" name="Pennanteckning 111">
                <a:extLst>
                  <a:ext uri="{FF2B5EF4-FFF2-40B4-BE49-F238E27FC236}">
                    <a16:creationId xmlns:a16="http://schemas.microsoft.com/office/drawing/2014/main" id="{72E1A81F-0686-4D76-A31E-AA85B64EFEB7}"/>
                  </a:ext>
                </a:extLst>
              </p14:cNvPr>
              <p14:cNvContentPartPr/>
              <p14:nvPr/>
            </p14:nvContentPartPr>
            <p14:xfrm>
              <a:off x="9300187" y="5165981"/>
              <a:ext cx="28574" cy="57150"/>
            </p14:xfrm>
          </p:contentPart>
        </mc:Choice>
        <mc:Fallback xmlns="">
          <p:pic>
            <p:nvPicPr>
              <p:cNvPr id="112" name="Pennanteckning 111">
                <a:extLst>
                  <a:ext uri="{FF2B5EF4-FFF2-40B4-BE49-F238E27FC236}">
                    <a16:creationId xmlns:a16="http://schemas.microsoft.com/office/drawing/2014/main" id="{72E1A81F-0686-4D76-A31E-AA85B64EFEB7}"/>
                  </a:ext>
                </a:extLst>
              </p:cNvPr>
              <p:cNvPicPr/>
              <p:nvPr/>
            </p:nvPicPr>
            <p:blipFill>
              <a:blip r:embed="rId106"/>
              <a:stretch>
                <a:fillRect/>
              </a:stretch>
            </p:blipFill>
            <p:spPr>
              <a:xfrm>
                <a:off x="9291258" y="5156995"/>
                <a:ext cx="46076"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3" name="Pennanteckning 112">
                <a:extLst>
                  <a:ext uri="{FF2B5EF4-FFF2-40B4-BE49-F238E27FC236}">
                    <a16:creationId xmlns:a16="http://schemas.microsoft.com/office/drawing/2014/main" id="{AFFCEC42-6E13-4FD4-97B3-E93C874E7C84}"/>
                  </a:ext>
                </a:extLst>
              </p14:cNvPr>
              <p14:cNvContentPartPr/>
              <p14:nvPr/>
            </p14:nvContentPartPr>
            <p14:xfrm>
              <a:off x="9148733" y="5307969"/>
              <a:ext cx="38100" cy="38100"/>
            </p14:xfrm>
          </p:contentPart>
        </mc:Choice>
        <mc:Fallback xmlns="">
          <p:pic>
            <p:nvPicPr>
              <p:cNvPr id="113" name="Pennanteckning 112">
                <a:extLst>
                  <a:ext uri="{FF2B5EF4-FFF2-40B4-BE49-F238E27FC236}">
                    <a16:creationId xmlns:a16="http://schemas.microsoft.com/office/drawing/2014/main" id="{AFFCEC42-6E13-4FD4-97B3-E93C874E7C84}"/>
                  </a:ext>
                </a:extLst>
              </p:cNvPr>
              <p:cNvPicPr/>
              <p:nvPr/>
            </p:nvPicPr>
            <p:blipFill>
              <a:blip r:embed="rId108"/>
              <a:stretch>
                <a:fillRect/>
              </a:stretch>
            </p:blipFill>
            <p:spPr>
              <a:xfrm>
                <a:off x="9139747" y="5299343"/>
                <a:ext cx="55712"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 name="Pennanteckning 113">
                <a:extLst>
                  <a:ext uri="{FF2B5EF4-FFF2-40B4-BE49-F238E27FC236}">
                    <a16:creationId xmlns:a16="http://schemas.microsoft.com/office/drawing/2014/main" id="{247D2B7A-730F-4C7C-A08D-0B11BD71A8B8}"/>
                  </a:ext>
                </a:extLst>
              </p14:cNvPr>
              <p14:cNvContentPartPr/>
              <p14:nvPr/>
            </p14:nvContentPartPr>
            <p14:xfrm>
              <a:off x="8954683" y="5454689"/>
              <a:ext cx="38100" cy="38100"/>
            </p14:xfrm>
          </p:contentPart>
        </mc:Choice>
        <mc:Fallback xmlns="">
          <p:pic>
            <p:nvPicPr>
              <p:cNvPr id="114" name="Pennanteckning 113">
                <a:extLst>
                  <a:ext uri="{FF2B5EF4-FFF2-40B4-BE49-F238E27FC236}">
                    <a16:creationId xmlns:a16="http://schemas.microsoft.com/office/drawing/2014/main" id="{247D2B7A-730F-4C7C-A08D-0B11BD71A8B8}"/>
                  </a:ext>
                </a:extLst>
              </p:cNvPr>
              <p:cNvPicPr/>
              <p:nvPr/>
            </p:nvPicPr>
            <p:blipFill>
              <a:blip r:embed="rId110"/>
              <a:stretch>
                <a:fillRect/>
              </a:stretch>
            </p:blipFill>
            <p:spPr>
              <a:xfrm>
                <a:off x="8946999" y="5445703"/>
                <a:ext cx="53788"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 name="Pennanteckning 114">
                <a:extLst>
                  <a:ext uri="{FF2B5EF4-FFF2-40B4-BE49-F238E27FC236}">
                    <a16:creationId xmlns:a16="http://schemas.microsoft.com/office/drawing/2014/main" id="{EE50CFDD-D875-4AD7-920F-23DD9219F919}"/>
                  </a:ext>
                </a:extLst>
              </p14:cNvPr>
              <p14:cNvContentPartPr/>
              <p14:nvPr/>
            </p14:nvContentPartPr>
            <p14:xfrm>
              <a:off x="8760634" y="5606143"/>
              <a:ext cx="9524" cy="47625"/>
            </p14:xfrm>
          </p:contentPart>
        </mc:Choice>
        <mc:Fallback xmlns="">
          <p:pic>
            <p:nvPicPr>
              <p:cNvPr id="115" name="Pennanteckning 114">
                <a:extLst>
                  <a:ext uri="{FF2B5EF4-FFF2-40B4-BE49-F238E27FC236}">
                    <a16:creationId xmlns:a16="http://schemas.microsoft.com/office/drawing/2014/main" id="{EE50CFDD-D875-4AD7-920F-23DD9219F919}"/>
                  </a:ext>
                </a:extLst>
              </p:cNvPr>
              <p:cNvPicPr/>
              <p:nvPr/>
            </p:nvPicPr>
            <p:blipFill>
              <a:blip r:embed="rId112"/>
              <a:stretch>
                <a:fillRect/>
              </a:stretch>
            </p:blipFill>
            <p:spPr>
              <a:xfrm>
                <a:off x="8754920" y="5598314"/>
                <a:ext cx="21191"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6" name="Pennanteckning 115">
                <a:extLst>
                  <a:ext uri="{FF2B5EF4-FFF2-40B4-BE49-F238E27FC236}">
                    <a16:creationId xmlns:a16="http://schemas.microsoft.com/office/drawing/2014/main" id="{84B56FC3-C914-4675-AFD8-D76D2EC6CD68}"/>
                  </a:ext>
                </a:extLst>
              </p14:cNvPr>
              <p14:cNvContentPartPr/>
              <p14:nvPr/>
            </p14:nvContentPartPr>
            <p14:xfrm>
              <a:off x="8637578" y="5710266"/>
              <a:ext cx="9524" cy="47625"/>
            </p14:xfrm>
          </p:contentPart>
        </mc:Choice>
        <mc:Fallback xmlns="">
          <p:pic>
            <p:nvPicPr>
              <p:cNvPr id="116" name="Pennanteckning 115">
                <a:extLst>
                  <a:ext uri="{FF2B5EF4-FFF2-40B4-BE49-F238E27FC236}">
                    <a16:creationId xmlns:a16="http://schemas.microsoft.com/office/drawing/2014/main" id="{84B56FC3-C914-4675-AFD8-D76D2EC6CD68}"/>
                  </a:ext>
                </a:extLst>
              </p:cNvPr>
              <p:cNvPicPr/>
              <p:nvPr/>
            </p:nvPicPr>
            <p:blipFill>
              <a:blip r:embed="rId114"/>
              <a:stretch>
                <a:fillRect/>
              </a:stretch>
            </p:blipFill>
            <p:spPr>
              <a:xfrm>
                <a:off x="8631625" y="5701607"/>
                <a:ext cx="21191"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7" name="Pennanteckning 116">
                <a:extLst>
                  <a:ext uri="{FF2B5EF4-FFF2-40B4-BE49-F238E27FC236}">
                    <a16:creationId xmlns:a16="http://schemas.microsoft.com/office/drawing/2014/main" id="{173F9591-3E41-4DBB-85C8-A0234AF84472}"/>
                  </a:ext>
                </a:extLst>
              </p14:cNvPr>
              <p14:cNvContentPartPr/>
              <p14:nvPr/>
            </p14:nvContentPartPr>
            <p14:xfrm>
              <a:off x="8538187" y="5819125"/>
              <a:ext cx="9524" cy="9524"/>
            </p14:xfrm>
          </p:contentPart>
        </mc:Choice>
        <mc:Fallback xmlns="">
          <p:pic>
            <p:nvPicPr>
              <p:cNvPr id="117" name="Pennanteckning 116">
                <a:extLst>
                  <a:ext uri="{FF2B5EF4-FFF2-40B4-BE49-F238E27FC236}">
                    <a16:creationId xmlns:a16="http://schemas.microsoft.com/office/drawing/2014/main" id="{173F9591-3E41-4DBB-85C8-A0234AF84472}"/>
                  </a:ext>
                </a:extLst>
              </p:cNvPr>
              <p:cNvPicPr/>
              <p:nvPr/>
            </p:nvPicPr>
            <p:blipFill>
              <a:blip r:embed="rId116"/>
              <a:stretch>
                <a:fillRect/>
              </a:stretch>
            </p:blipFill>
            <p:spPr>
              <a:xfrm>
                <a:off x="8532473" y="5810659"/>
                <a:ext cx="21191"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8" name="Pennanteckning 117">
                <a:extLst>
                  <a:ext uri="{FF2B5EF4-FFF2-40B4-BE49-F238E27FC236}">
                    <a16:creationId xmlns:a16="http://schemas.microsoft.com/office/drawing/2014/main" id="{4DC47172-3E64-40FF-B411-6D15CA77D616}"/>
                  </a:ext>
                </a:extLst>
              </p14:cNvPr>
              <p14:cNvContentPartPr/>
              <p14:nvPr/>
            </p14:nvContentPartPr>
            <p14:xfrm>
              <a:off x="8519255" y="5847522"/>
              <a:ext cx="9524" cy="9524"/>
            </p14:xfrm>
          </p:contentPart>
        </mc:Choice>
        <mc:Fallback xmlns="">
          <p:pic>
            <p:nvPicPr>
              <p:cNvPr id="118" name="Pennanteckning 117">
                <a:extLst>
                  <a:ext uri="{FF2B5EF4-FFF2-40B4-BE49-F238E27FC236}">
                    <a16:creationId xmlns:a16="http://schemas.microsoft.com/office/drawing/2014/main" id="{4DC47172-3E64-40FF-B411-6D15CA77D616}"/>
                  </a:ext>
                </a:extLst>
              </p:cNvPr>
              <p:cNvPicPr/>
              <p:nvPr/>
            </p:nvPicPr>
            <p:blipFill>
              <a:blip r:embed="rId118"/>
              <a:stretch>
                <a:fillRect/>
              </a:stretch>
            </p:blipFill>
            <p:spPr>
              <a:xfrm>
                <a:off x="8281155" y="5609422"/>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 name="Pennanteckning 118">
                <a:extLst>
                  <a:ext uri="{FF2B5EF4-FFF2-40B4-BE49-F238E27FC236}">
                    <a16:creationId xmlns:a16="http://schemas.microsoft.com/office/drawing/2014/main" id="{644AE39C-BE4F-47BC-9803-0C7F13E8D905}"/>
                  </a:ext>
                </a:extLst>
              </p14:cNvPr>
              <p14:cNvContentPartPr/>
              <p14:nvPr/>
            </p14:nvContentPartPr>
            <p14:xfrm>
              <a:off x="8377267" y="5691336"/>
              <a:ext cx="228599" cy="228599"/>
            </p14:xfrm>
          </p:contentPart>
        </mc:Choice>
        <mc:Fallback xmlns="">
          <p:pic>
            <p:nvPicPr>
              <p:cNvPr id="119" name="Pennanteckning 118">
                <a:extLst>
                  <a:ext uri="{FF2B5EF4-FFF2-40B4-BE49-F238E27FC236}">
                    <a16:creationId xmlns:a16="http://schemas.microsoft.com/office/drawing/2014/main" id="{644AE39C-BE4F-47BC-9803-0C7F13E8D905}"/>
                  </a:ext>
                </a:extLst>
              </p:cNvPr>
              <p:cNvPicPr/>
              <p:nvPr/>
            </p:nvPicPr>
            <p:blipFill>
              <a:blip r:embed="rId120"/>
              <a:stretch>
                <a:fillRect/>
              </a:stretch>
            </p:blipFill>
            <p:spPr>
              <a:xfrm>
                <a:off x="8368761" y="5682293"/>
                <a:ext cx="245965" cy="246323"/>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0" name="Pennanteckning 119">
                <a:extLst>
                  <a:ext uri="{FF2B5EF4-FFF2-40B4-BE49-F238E27FC236}">
                    <a16:creationId xmlns:a16="http://schemas.microsoft.com/office/drawing/2014/main" id="{0EC1981D-6D60-49F2-8C53-BBEFCDDB8FBE}"/>
                  </a:ext>
                </a:extLst>
              </p14:cNvPr>
              <p14:cNvContentPartPr/>
              <p14:nvPr/>
            </p14:nvContentPartPr>
            <p14:xfrm>
              <a:off x="9835006" y="3656180"/>
              <a:ext cx="66675" cy="28574"/>
            </p14:xfrm>
          </p:contentPart>
        </mc:Choice>
        <mc:Fallback xmlns="">
          <p:pic>
            <p:nvPicPr>
              <p:cNvPr id="120" name="Pennanteckning 119">
                <a:extLst>
                  <a:ext uri="{FF2B5EF4-FFF2-40B4-BE49-F238E27FC236}">
                    <a16:creationId xmlns:a16="http://schemas.microsoft.com/office/drawing/2014/main" id="{0EC1981D-6D60-49F2-8C53-BBEFCDDB8FBE}"/>
                  </a:ext>
                </a:extLst>
              </p:cNvPr>
              <p:cNvPicPr/>
              <p:nvPr/>
            </p:nvPicPr>
            <p:blipFill>
              <a:blip r:embed="rId122"/>
              <a:stretch>
                <a:fillRect/>
              </a:stretch>
            </p:blipFill>
            <p:spPr>
              <a:xfrm>
                <a:off x="9826924" y="3648806"/>
                <a:ext cx="83175"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1" name="Pennanteckning 120">
                <a:extLst>
                  <a:ext uri="{FF2B5EF4-FFF2-40B4-BE49-F238E27FC236}">
                    <a16:creationId xmlns:a16="http://schemas.microsoft.com/office/drawing/2014/main" id="{9A137B69-5BE1-442A-AFBC-7B4C10C146D3}"/>
                  </a:ext>
                </a:extLst>
              </p14:cNvPr>
              <p14:cNvContentPartPr/>
              <p14:nvPr/>
            </p14:nvContentPartPr>
            <p14:xfrm>
              <a:off x="9976994" y="3703509"/>
              <a:ext cx="28574" cy="19049"/>
            </p14:xfrm>
          </p:contentPart>
        </mc:Choice>
        <mc:Fallback xmlns="">
          <p:pic>
            <p:nvPicPr>
              <p:cNvPr id="121" name="Pennanteckning 120">
                <a:extLst>
                  <a:ext uri="{FF2B5EF4-FFF2-40B4-BE49-F238E27FC236}">
                    <a16:creationId xmlns:a16="http://schemas.microsoft.com/office/drawing/2014/main" id="{9A137B69-5BE1-442A-AFBC-7B4C10C146D3}"/>
                  </a:ext>
                </a:extLst>
              </p:cNvPr>
              <p:cNvPicPr/>
              <p:nvPr/>
            </p:nvPicPr>
            <p:blipFill>
              <a:blip r:embed="rId124"/>
              <a:stretch>
                <a:fillRect/>
              </a:stretch>
            </p:blipFill>
            <p:spPr>
              <a:xfrm>
                <a:off x="9969620" y="3696401"/>
                <a:ext cx="43629"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2" name="Pennanteckning 121">
                <a:extLst>
                  <a:ext uri="{FF2B5EF4-FFF2-40B4-BE49-F238E27FC236}">
                    <a16:creationId xmlns:a16="http://schemas.microsoft.com/office/drawing/2014/main" id="{9DE31F74-9CEF-4139-9CB0-31E2D2429E1F}"/>
                  </a:ext>
                </a:extLst>
              </p14:cNvPr>
              <p14:cNvContentPartPr/>
              <p14:nvPr/>
            </p14:nvContentPartPr>
            <p14:xfrm>
              <a:off x="10123714" y="3755572"/>
              <a:ext cx="38100" cy="9524"/>
            </p14:xfrm>
          </p:contentPart>
        </mc:Choice>
        <mc:Fallback xmlns="">
          <p:pic>
            <p:nvPicPr>
              <p:cNvPr id="122" name="Pennanteckning 121">
                <a:extLst>
                  <a:ext uri="{FF2B5EF4-FFF2-40B4-BE49-F238E27FC236}">
                    <a16:creationId xmlns:a16="http://schemas.microsoft.com/office/drawing/2014/main" id="{9DE31F74-9CEF-4139-9CB0-31E2D2429E1F}"/>
                  </a:ext>
                </a:extLst>
              </p:cNvPr>
              <p:cNvPicPr/>
              <p:nvPr/>
            </p:nvPicPr>
            <p:blipFill>
              <a:blip r:embed="rId126"/>
              <a:stretch>
                <a:fillRect/>
              </a:stretch>
            </p:blipFill>
            <p:spPr>
              <a:xfrm>
                <a:off x="10116030" y="3746753"/>
                <a:ext cx="5378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3" name="Pennanteckning 122">
                <a:extLst>
                  <a:ext uri="{FF2B5EF4-FFF2-40B4-BE49-F238E27FC236}">
                    <a16:creationId xmlns:a16="http://schemas.microsoft.com/office/drawing/2014/main" id="{067E493D-EE3B-49C6-8255-5A8A346BD335}"/>
                  </a:ext>
                </a:extLst>
              </p14:cNvPr>
              <p14:cNvContentPartPr/>
              <p14:nvPr/>
            </p14:nvContentPartPr>
            <p14:xfrm>
              <a:off x="10251503" y="3793435"/>
              <a:ext cx="19049" cy="9524"/>
            </p14:xfrm>
          </p:contentPart>
        </mc:Choice>
        <mc:Fallback xmlns="">
          <p:pic>
            <p:nvPicPr>
              <p:cNvPr id="123" name="Pennanteckning 122">
                <a:extLst>
                  <a:ext uri="{FF2B5EF4-FFF2-40B4-BE49-F238E27FC236}">
                    <a16:creationId xmlns:a16="http://schemas.microsoft.com/office/drawing/2014/main" id="{067E493D-EE3B-49C6-8255-5A8A346BD335}"/>
                  </a:ext>
                </a:extLst>
              </p:cNvPr>
              <p:cNvPicPr/>
              <p:nvPr/>
            </p:nvPicPr>
            <p:blipFill>
              <a:blip r:embed="rId128"/>
              <a:stretch>
                <a:fillRect/>
              </a:stretch>
            </p:blipFill>
            <p:spPr>
              <a:xfrm>
                <a:off x="10244679" y="3784616"/>
                <a:ext cx="32980"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4" name="Pennanteckning 123">
                <a:extLst>
                  <a:ext uri="{FF2B5EF4-FFF2-40B4-BE49-F238E27FC236}">
                    <a16:creationId xmlns:a16="http://schemas.microsoft.com/office/drawing/2014/main" id="{41A5F88D-7D9F-4FA1-95AB-7B858AB83FEB}"/>
                  </a:ext>
                </a:extLst>
              </p14:cNvPr>
              <p14:cNvContentPartPr/>
              <p14:nvPr/>
            </p14:nvContentPartPr>
            <p14:xfrm>
              <a:off x="10313031" y="3821832"/>
              <a:ext cx="9524" cy="9524"/>
            </p14:xfrm>
          </p:contentPart>
        </mc:Choice>
        <mc:Fallback xmlns="">
          <p:pic>
            <p:nvPicPr>
              <p:cNvPr id="124" name="Pennanteckning 123">
                <a:extLst>
                  <a:ext uri="{FF2B5EF4-FFF2-40B4-BE49-F238E27FC236}">
                    <a16:creationId xmlns:a16="http://schemas.microsoft.com/office/drawing/2014/main" id="{41A5F88D-7D9F-4FA1-95AB-7B858AB83FEB}"/>
                  </a:ext>
                </a:extLst>
              </p:cNvPr>
              <p:cNvPicPr/>
              <p:nvPr/>
            </p:nvPicPr>
            <p:blipFill>
              <a:blip r:embed="rId118"/>
              <a:stretch>
                <a:fillRect/>
              </a:stretch>
            </p:blipFill>
            <p:spPr>
              <a:xfrm>
                <a:off x="10074931" y="3593256"/>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5" name="Pennanteckning 124">
                <a:extLst>
                  <a:ext uri="{FF2B5EF4-FFF2-40B4-BE49-F238E27FC236}">
                    <a16:creationId xmlns:a16="http://schemas.microsoft.com/office/drawing/2014/main" id="{D3BD58DB-5EAE-4085-8E6D-194FB87C5BB1}"/>
                  </a:ext>
                </a:extLst>
              </p14:cNvPr>
              <p14:cNvContentPartPr/>
              <p14:nvPr/>
            </p14:nvContentPartPr>
            <p14:xfrm>
              <a:off x="10180510" y="3646713"/>
              <a:ext cx="257174" cy="200025"/>
            </p14:xfrm>
          </p:contentPart>
        </mc:Choice>
        <mc:Fallback xmlns="">
          <p:pic>
            <p:nvPicPr>
              <p:cNvPr id="125" name="Pennanteckning 124">
                <a:extLst>
                  <a:ext uri="{FF2B5EF4-FFF2-40B4-BE49-F238E27FC236}">
                    <a16:creationId xmlns:a16="http://schemas.microsoft.com/office/drawing/2014/main" id="{D3BD58DB-5EAE-4085-8E6D-194FB87C5BB1}"/>
                  </a:ext>
                </a:extLst>
              </p:cNvPr>
              <p:cNvPicPr/>
              <p:nvPr/>
            </p:nvPicPr>
            <p:blipFill>
              <a:blip r:embed="rId131"/>
              <a:stretch>
                <a:fillRect/>
              </a:stretch>
            </p:blipFill>
            <p:spPr>
              <a:xfrm>
                <a:off x="10171630" y="3637878"/>
                <a:ext cx="274579" cy="217342"/>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6" name="Pennanteckning 125">
                <a:extLst>
                  <a:ext uri="{FF2B5EF4-FFF2-40B4-BE49-F238E27FC236}">
                    <a16:creationId xmlns:a16="http://schemas.microsoft.com/office/drawing/2014/main" id="{8D903560-504C-4F10-B5F1-6E3C53C55F09}"/>
                  </a:ext>
                </a:extLst>
              </p14:cNvPr>
              <p14:cNvContentPartPr/>
              <p14:nvPr/>
            </p14:nvContentPartPr>
            <p14:xfrm>
              <a:off x="8860025" y="3694043"/>
              <a:ext cx="171450" cy="104775"/>
            </p14:xfrm>
          </p:contentPart>
        </mc:Choice>
        <mc:Fallback xmlns="">
          <p:pic>
            <p:nvPicPr>
              <p:cNvPr id="126" name="Pennanteckning 125">
                <a:extLst>
                  <a:ext uri="{FF2B5EF4-FFF2-40B4-BE49-F238E27FC236}">
                    <a16:creationId xmlns:a16="http://schemas.microsoft.com/office/drawing/2014/main" id="{8D903560-504C-4F10-B5F1-6E3C53C55F09}"/>
                  </a:ext>
                </a:extLst>
              </p:cNvPr>
              <p:cNvPicPr/>
              <p:nvPr/>
            </p:nvPicPr>
            <p:blipFill>
              <a:blip r:embed="rId133"/>
              <a:stretch>
                <a:fillRect/>
              </a:stretch>
            </p:blipFill>
            <p:spPr>
              <a:xfrm>
                <a:off x="8850982" y="3685744"/>
                <a:ext cx="189174" cy="12171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7" name="Pennanteckning 126">
                <a:extLst>
                  <a:ext uri="{FF2B5EF4-FFF2-40B4-BE49-F238E27FC236}">
                    <a16:creationId xmlns:a16="http://schemas.microsoft.com/office/drawing/2014/main" id="{3BBDF2CB-CA6F-40A2-92BC-4FBE1E1A4ED1}"/>
                  </a:ext>
                </a:extLst>
              </p14:cNvPr>
              <p14:cNvContentPartPr/>
              <p14:nvPr/>
            </p14:nvContentPartPr>
            <p14:xfrm>
              <a:off x="9588894" y="4067944"/>
              <a:ext cx="161925" cy="276224"/>
            </p14:xfrm>
          </p:contentPart>
        </mc:Choice>
        <mc:Fallback xmlns="">
          <p:pic>
            <p:nvPicPr>
              <p:cNvPr id="127" name="Pennanteckning 126">
                <a:extLst>
                  <a:ext uri="{FF2B5EF4-FFF2-40B4-BE49-F238E27FC236}">
                    <a16:creationId xmlns:a16="http://schemas.microsoft.com/office/drawing/2014/main" id="{3BBDF2CB-CA6F-40A2-92BC-4FBE1E1A4ED1}"/>
                  </a:ext>
                </a:extLst>
              </p:cNvPr>
              <p:cNvPicPr/>
              <p:nvPr/>
            </p:nvPicPr>
            <p:blipFill>
              <a:blip r:embed="rId135"/>
              <a:stretch>
                <a:fillRect/>
              </a:stretch>
            </p:blipFill>
            <p:spPr>
              <a:xfrm>
                <a:off x="9580113" y="4058905"/>
                <a:ext cx="179136" cy="2939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8" name="Pennanteckning 127">
                <a:extLst>
                  <a:ext uri="{FF2B5EF4-FFF2-40B4-BE49-F238E27FC236}">
                    <a16:creationId xmlns:a16="http://schemas.microsoft.com/office/drawing/2014/main" id="{9302CE56-6193-43CC-A583-1A905157BF0A}"/>
                  </a:ext>
                </a:extLst>
              </p14:cNvPr>
              <p14:cNvContentPartPr/>
              <p14:nvPr/>
            </p14:nvContentPartPr>
            <p14:xfrm>
              <a:off x="9792409" y="4782614"/>
              <a:ext cx="200025" cy="161925"/>
            </p14:xfrm>
          </p:contentPart>
        </mc:Choice>
        <mc:Fallback xmlns="">
          <p:pic>
            <p:nvPicPr>
              <p:cNvPr id="128" name="Pennanteckning 127">
                <a:extLst>
                  <a:ext uri="{FF2B5EF4-FFF2-40B4-BE49-F238E27FC236}">
                    <a16:creationId xmlns:a16="http://schemas.microsoft.com/office/drawing/2014/main" id="{9302CE56-6193-43CC-A583-1A905157BF0A}"/>
                  </a:ext>
                </a:extLst>
              </p:cNvPr>
              <p:cNvPicPr/>
              <p:nvPr/>
            </p:nvPicPr>
            <p:blipFill>
              <a:blip r:embed="rId137"/>
              <a:stretch>
                <a:fillRect/>
              </a:stretch>
            </p:blipFill>
            <p:spPr>
              <a:xfrm>
                <a:off x="9783927" y="4773939"/>
                <a:ext cx="217342" cy="17963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9" name="Pennanteckning 128">
                <a:extLst>
                  <a:ext uri="{FF2B5EF4-FFF2-40B4-BE49-F238E27FC236}">
                    <a16:creationId xmlns:a16="http://schemas.microsoft.com/office/drawing/2014/main" id="{DAA0ECAC-A9B1-4236-8D87-1ED537DF5D24}"/>
                  </a:ext>
                </a:extLst>
              </p14:cNvPr>
              <p14:cNvContentPartPr/>
              <p14:nvPr/>
            </p14:nvContentPartPr>
            <p14:xfrm>
              <a:off x="10024323" y="3608851"/>
              <a:ext cx="190499" cy="114300"/>
            </p14:xfrm>
          </p:contentPart>
        </mc:Choice>
        <mc:Fallback xmlns="">
          <p:pic>
            <p:nvPicPr>
              <p:cNvPr id="129" name="Pennanteckning 128">
                <a:extLst>
                  <a:ext uri="{FF2B5EF4-FFF2-40B4-BE49-F238E27FC236}">
                    <a16:creationId xmlns:a16="http://schemas.microsoft.com/office/drawing/2014/main" id="{DAA0ECAC-A9B1-4236-8D87-1ED537DF5D24}"/>
                  </a:ext>
                </a:extLst>
              </p:cNvPr>
              <p:cNvPicPr/>
              <p:nvPr/>
            </p:nvPicPr>
            <p:blipFill>
              <a:blip r:embed="rId139"/>
              <a:stretch>
                <a:fillRect/>
              </a:stretch>
            </p:blipFill>
            <p:spPr>
              <a:xfrm>
                <a:off x="10015504" y="3599837"/>
                <a:ext cx="207785" cy="13196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0" name="Pennanteckning 129">
                <a:extLst>
                  <a:ext uri="{FF2B5EF4-FFF2-40B4-BE49-F238E27FC236}">
                    <a16:creationId xmlns:a16="http://schemas.microsoft.com/office/drawing/2014/main" id="{00512976-252C-44AD-A2F5-16927A78F6AD}"/>
                  </a:ext>
                </a:extLst>
              </p14:cNvPr>
              <p14:cNvContentPartPr/>
              <p14:nvPr/>
            </p14:nvContentPartPr>
            <p14:xfrm>
              <a:off x="9910732" y="4091608"/>
              <a:ext cx="66675" cy="57150"/>
            </p14:xfrm>
          </p:contentPart>
        </mc:Choice>
        <mc:Fallback xmlns="">
          <p:pic>
            <p:nvPicPr>
              <p:cNvPr id="130" name="Pennanteckning 129">
                <a:extLst>
                  <a:ext uri="{FF2B5EF4-FFF2-40B4-BE49-F238E27FC236}">
                    <a16:creationId xmlns:a16="http://schemas.microsoft.com/office/drawing/2014/main" id="{00512976-252C-44AD-A2F5-16927A78F6AD}"/>
                  </a:ext>
                </a:extLst>
              </p:cNvPr>
              <p:cNvPicPr/>
              <p:nvPr/>
            </p:nvPicPr>
            <p:blipFill>
              <a:blip r:embed="rId141"/>
              <a:stretch>
                <a:fillRect/>
              </a:stretch>
            </p:blipFill>
            <p:spPr>
              <a:xfrm>
                <a:off x="9902650" y="4083301"/>
                <a:ext cx="83175" cy="7343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1" name="Pennanteckning 130">
                <a:extLst>
                  <a:ext uri="{FF2B5EF4-FFF2-40B4-BE49-F238E27FC236}">
                    <a16:creationId xmlns:a16="http://schemas.microsoft.com/office/drawing/2014/main" id="{6A1871EB-74CE-4467-A8C1-25C1403EE6C0}"/>
                  </a:ext>
                </a:extLst>
              </p14:cNvPr>
              <p14:cNvContentPartPr/>
              <p14:nvPr/>
            </p14:nvContentPartPr>
            <p14:xfrm>
              <a:off x="9650422" y="3840763"/>
              <a:ext cx="95249" cy="104775"/>
            </p14:xfrm>
          </p:contentPart>
        </mc:Choice>
        <mc:Fallback xmlns="">
          <p:pic>
            <p:nvPicPr>
              <p:cNvPr id="131" name="Pennanteckning 130">
                <a:extLst>
                  <a:ext uri="{FF2B5EF4-FFF2-40B4-BE49-F238E27FC236}">
                    <a16:creationId xmlns:a16="http://schemas.microsoft.com/office/drawing/2014/main" id="{6A1871EB-74CE-4467-A8C1-25C1403EE6C0}"/>
                  </a:ext>
                </a:extLst>
              </p:cNvPr>
              <p:cNvPicPr/>
              <p:nvPr/>
            </p:nvPicPr>
            <p:blipFill>
              <a:blip r:embed="rId143"/>
              <a:stretch>
                <a:fillRect/>
              </a:stretch>
            </p:blipFill>
            <p:spPr>
              <a:xfrm>
                <a:off x="9641763" y="3832092"/>
                <a:ext cx="112928"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Pennanteckning 131">
                <a:extLst>
                  <a:ext uri="{FF2B5EF4-FFF2-40B4-BE49-F238E27FC236}">
                    <a16:creationId xmlns:a16="http://schemas.microsoft.com/office/drawing/2014/main" id="{C3378BE0-3D06-46D7-802C-0B9BC14602F1}"/>
                  </a:ext>
                </a:extLst>
              </p14:cNvPr>
              <p14:cNvContentPartPr/>
              <p14:nvPr/>
            </p14:nvContentPartPr>
            <p14:xfrm>
              <a:off x="9456372" y="3694044"/>
              <a:ext cx="38100" cy="28574"/>
            </p14:xfrm>
          </p:contentPart>
        </mc:Choice>
        <mc:Fallback xmlns="">
          <p:pic>
            <p:nvPicPr>
              <p:cNvPr id="132" name="Pennanteckning 131">
                <a:extLst>
                  <a:ext uri="{FF2B5EF4-FFF2-40B4-BE49-F238E27FC236}">
                    <a16:creationId xmlns:a16="http://schemas.microsoft.com/office/drawing/2014/main" id="{C3378BE0-3D06-46D7-802C-0B9BC14602F1}"/>
                  </a:ext>
                </a:extLst>
              </p:cNvPr>
              <p:cNvPicPr/>
              <p:nvPr/>
            </p:nvPicPr>
            <p:blipFill>
              <a:blip r:embed="rId145"/>
              <a:stretch>
                <a:fillRect/>
              </a:stretch>
            </p:blipFill>
            <p:spPr>
              <a:xfrm>
                <a:off x="9447746" y="3686670"/>
                <a:ext cx="55712"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Pennanteckning 132">
                <a:extLst>
                  <a:ext uri="{FF2B5EF4-FFF2-40B4-BE49-F238E27FC236}">
                    <a16:creationId xmlns:a16="http://schemas.microsoft.com/office/drawing/2014/main" id="{102FE810-975B-469A-8FAF-6D03E207D711}"/>
                  </a:ext>
                </a:extLst>
              </p14:cNvPr>
              <p14:cNvContentPartPr/>
              <p14:nvPr/>
            </p14:nvContentPartPr>
            <p14:xfrm>
              <a:off x="9285987" y="3542590"/>
              <a:ext cx="47625" cy="38100"/>
            </p14:xfrm>
          </p:contentPart>
        </mc:Choice>
        <mc:Fallback xmlns="">
          <p:pic>
            <p:nvPicPr>
              <p:cNvPr id="133" name="Pennanteckning 132">
                <a:extLst>
                  <a:ext uri="{FF2B5EF4-FFF2-40B4-BE49-F238E27FC236}">
                    <a16:creationId xmlns:a16="http://schemas.microsoft.com/office/drawing/2014/main" id="{102FE810-975B-469A-8FAF-6D03E207D711}"/>
                  </a:ext>
                </a:extLst>
              </p:cNvPr>
              <p:cNvPicPr/>
              <p:nvPr/>
            </p:nvPicPr>
            <p:blipFill>
              <a:blip r:embed="rId147"/>
              <a:stretch>
                <a:fillRect/>
              </a:stretch>
            </p:blipFill>
            <p:spPr>
              <a:xfrm>
                <a:off x="9277328" y="3534586"/>
                <a:ext cx="65304"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Pennanteckning 133">
                <a:extLst>
                  <a:ext uri="{FF2B5EF4-FFF2-40B4-BE49-F238E27FC236}">
                    <a16:creationId xmlns:a16="http://schemas.microsoft.com/office/drawing/2014/main" id="{761CA726-C591-4148-822B-DF756C904DD4}"/>
                  </a:ext>
                </a:extLst>
              </p14:cNvPr>
              <p14:cNvContentPartPr/>
              <p14:nvPr/>
            </p14:nvContentPartPr>
            <p14:xfrm>
              <a:off x="9073006" y="3376937"/>
              <a:ext cx="38100" cy="38100"/>
            </p14:xfrm>
          </p:contentPart>
        </mc:Choice>
        <mc:Fallback xmlns="">
          <p:pic>
            <p:nvPicPr>
              <p:cNvPr id="134" name="Pennanteckning 133">
                <a:extLst>
                  <a:ext uri="{FF2B5EF4-FFF2-40B4-BE49-F238E27FC236}">
                    <a16:creationId xmlns:a16="http://schemas.microsoft.com/office/drawing/2014/main" id="{761CA726-C591-4148-822B-DF756C904DD4}"/>
                  </a:ext>
                </a:extLst>
              </p:cNvPr>
              <p:cNvPicPr/>
              <p:nvPr/>
            </p:nvPicPr>
            <p:blipFill>
              <a:blip r:embed="rId149"/>
              <a:stretch>
                <a:fillRect/>
              </a:stretch>
            </p:blipFill>
            <p:spPr>
              <a:xfrm>
                <a:off x="9065322" y="3369253"/>
                <a:ext cx="53788"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 name="Pennanteckning 134">
                <a:extLst>
                  <a:ext uri="{FF2B5EF4-FFF2-40B4-BE49-F238E27FC236}">
                    <a16:creationId xmlns:a16="http://schemas.microsoft.com/office/drawing/2014/main" id="{4A08640C-66C1-41ED-8750-F85CC3DEA693}"/>
                  </a:ext>
                </a:extLst>
              </p14:cNvPr>
              <p14:cNvContentPartPr/>
              <p14:nvPr/>
            </p14:nvContentPartPr>
            <p14:xfrm>
              <a:off x="8897888" y="3253882"/>
              <a:ext cx="57150" cy="38100"/>
            </p14:xfrm>
          </p:contentPart>
        </mc:Choice>
        <mc:Fallback xmlns="">
          <p:pic>
            <p:nvPicPr>
              <p:cNvPr id="135" name="Pennanteckning 134">
                <a:extLst>
                  <a:ext uri="{FF2B5EF4-FFF2-40B4-BE49-F238E27FC236}">
                    <a16:creationId xmlns:a16="http://schemas.microsoft.com/office/drawing/2014/main" id="{4A08640C-66C1-41ED-8750-F85CC3DEA693}"/>
                  </a:ext>
                </a:extLst>
              </p:cNvPr>
              <p:cNvPicPr/>
              <p:nvPr/>
            </p:nvPicPr>
            <p:blipFill>
              <a:blip r:embed="rId151"/>
              <a:stretch>
                <a:fillRect/>
              </a:stretch>
            </p:blipFill>
            <p:spPr>
              <a:xfrm>
                <a:off x="8889581" y="3244896"/>
                <a:ext cx="73431"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6" name="Pennanteckning 135">
                <a:extLst>
                  <a:ext uri="{FF2B5EF4-FFF2-40B4-BE49-F238E27FC236}">
                    <a16:creationId xmlns:a16="http://schemas.microsoft.com/office/drawing/2014/main" id="{6D6F554D-2B82-49E9-A5FD-5496BA337153}"/>
                  </a:ext>
                </a:extLst>
              </p14:cNvPr>
              <p14:cNvContentPartPr/>
              <p14:nvPr/>
            </p14:nvContentPartPr>
            <p14:xfrm>
              <a:off x="8718037" y="3121359"/>
              <a:ext cx="57150" cy="47625"/>
            </p14:xfrm>
          </p:contentPart>
        </mc:Choice>
        <mc:Fallback xmlns="">
          <p:pic>
            <p:nvPicPr>
              <p:cNvPr id="136" name="Pennanteckning 135">
                <a:extLst>
                  <a:ext uri="{FF2B5EF4-FFF2-40B4-BE49-F238E27FC236}">
                    <a16:creationId xmlns:a16="http://schemas.microsoft.com/office/drawing/2014/main" id="{6D6F554D-2B82-49E9-A5FD-5496BA337153}"/>
                  </a:ext>
                </a:extLst>
              </p:cNvPr>
              <p:cNvPicPr/>
              <p:nvPr/>
            </p:nvPicPr>
            <p:blipFill>
              <a:blip r:embed="rId153"/>
              <a:stretch>
                <a:fillRect/>
              </a:stretch>
            </p:blipFill>
            <p:spPr>
              <a:xfrm>
                <a:off x="8710063" y="3112339"/>
                <a:ext cx="73431"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7" name="Pennanteckning 136">
                <a:extLst>
                  <a:ext uri="{FF2B5EF4-FFF2-40B4-BE49-F238E27FC236}">
                    <a16:creationId xmlns:a16="http://schemas.microsoft.com/office/drawing/2014/main" id="{6EB9A1BB-9835-4FBE-BB35-14706024BD62}"/>
                  </a:ext>
                </a:extLst>
              </p14:cNvPr>
              <p14:cNvContentPartPr/>
              <p14:nvPr/>
            </p14:nvContentPartPr>
            <p14:xfrm>
              <a:off x="8500322" y="2950975"/>
              <a:ext cx="66675" cy="38100"/>
            </p14:xfrm>
          </p:contentPart>
        </mc:Choice>
        <mc:Fallback xmlns="">
          <p:pic>
            <p:nvPicPr>
              <p:cNvPr id="137" name="Pennanteckning 136">
                <a:extLst>
                  <a:ext uri="{FF2B5EF4-FFF2-40B4-BE49-F238E27FC236}">
                    <a16:creationId xmlns:a16="http://schemas.microsoft.com/office/drawing/2014/main" id="{6EB9A1BB-9835-4FBE-BB35-14706024BD62}"/>
                  </a:ext>
                </a:extLst>
              </p:cNvPr>
              <p:cNvPicPr/>
              <p:nvPr/>
            </p:nvPicPr>
            <p:blipFill>
              <a:blip r:embed="rId155"/>
              <a:stretch>
                <a:fillRect/>
              </a:stretch>
            </p:blipFill>
            <p:spPr>
              <a:xfrm>
                <a:off x="8491312" y="2942971"/>
                <a:ext cx="84335"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8" name="Pennanteckning 137">
                <a:extLst>
                  <a:ext uri="{FF2B5EF4-FFF2-40B4-BE49-F238E27FC236}">
                    <a16:creationId xmlns:a16="http://schemas.microsoft.com/office/drawing/2014/main" id="{8163E04A-26C0-4BA1-AC39-67272D20F7C3}"/>
                  </a:ext>
                </a:extLst>
              </p14:cNvPr>
              <p14:cNvContentPartPr/>
              <p14:nvPr/>
            </p14:nvContentPartPr>
            <p14:xfrm>
              <a:off x="8353603" y="2865782"/>
              <a:ext cx="28574" cy="19049"/>
            </p14:xfrm>
          </p:contentPart>
        </mc:Choice>
        <mc:Fallback xmlns="">
          <p:pic>
            <p:nvPicPr>
              <p:cNvPr id="138" name="Pennanteckning 137">
                <a:extLst>
                  <a:ext uri="{FF2B5EF4-FFF2-40B4-BE49-F238E27FC236}">
                    <a16:creationId xmlns:a16="http://schemas.microsoft.com/office/drawing/2014/main" id="{8163E04A-26C0-4BA1-AC39-67272D20F7C3}"/>
                  </a:ext>
                </a:extLst>
              </p:cNvPr>
              <p:cNvPicPr/>
              <p:nvPr/>
            </p:nvPicPr>
            <p:blipFill>
              <a:blip r:embed="rId157"/>
              <a:stretch>
                <a:fillRect/>
              </a:stretch>
            </p:blipFill>
            <p:spPr>
              <a:xfrm>
                <a:off x="8346229" y="2857316"/>
                <a:ext cx="43629"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9" name="Pennanteckning 138">
                <a:extLst>
                  <a:ext uri="{FF2B5EF4-FFF2-40B4-BE49-F238E27FC236}">
                    <a16:creationId xmlns:a16="http://schemas.microsoft.com/office/drawing/2014/main" id="{C6CFA809-E031-413C-BA97-BDF591F6DAD4}"/>
                  </a:ext>
                </a:extLst>
              </p14:cNvPr>
              <p14:cNvContentPartPr/>
              <p14:nvPr/>
            </p14:nvContentPartPr>
            <p14:xfrm>
              <a:off x="8244745" y="2790055"/>
              <a:ext cx="19049" cy="19049"/>
            </p14:xfrm>
          </p:contentPart>
        </mc:Choice>
        <mc:Fallback xmlns="">
          <p:pic>
            <p:nvPicPr>
              <p:cNvPr id="139" name="Pennanteckning 138">
                <a:extLst>
                  <a:ext uri="{FF2B5EF4-FFF2-40B4-BE49-F238E27FC236}">
                    <a16:creationId xmlns:a16="http://schemas.microsoft.com/office/drawing/2014/main" id="{C6CFA809-E031-413C-BA97-BDF591F6DAD4}"/>
                  </a:ext>
                </a:extLst>
              </p:cNvPr>
              <p:cNvPicPr/>
              <p:nvPr/>
            </p:nvPicPr>
            <p:blipFill>
              <a:blip r:embed="rId159"/>
              <a:stretch>
                <a:fillRect/>
              </a:stretch>
            </p:blipFill>
            <p:spPr>
              <a:xfrm>
                <a:off x="8237921" y="2781589"/>
                <a:ext cx="32980"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0" name="Pennanteckning 139">
                <a:extLst>
                  <a:ext uri="{FF2B5EF4-FFF2-40B4-BE49-F238E27FC236}">
                    <a16:creationId xmlns:a16="http://schemas.microsoft.com/office/drawing/2014/main" id="{64142F34-E5A7-4E59-AF30-1DB6AF93FAC6}"/>
                  </a:ext>
                </a:extLst>
              </p14:cNvPr>
              <p14:cNvContentPartPr/>
              <p14:nvPr/>
            </p14:nvContentPartPr>
            <p14:xfrm>
              <a:off x="8079092" y="2723795"/>
              <a:ext cx="47625" cy="28574"/>
            </p14:xfrm>
          </p:contentPart>
        </mc:Choice>
        <mc:Fallback xmlns="">
          <p:pic>
            <p:nvPicPr>
              <p:cNvPr id="140" name="Pennanteckning 139">
                <a:extLst>
                  <a:ext uri="{FF2B5EF4-FFF2-40B4-BE49-F238E27FC236}">
                    <a16:creationId xmlns:a16="http://schemas.microsoft.com/office/drawing/2014/main" id="{64142F34-E5A7-4E59-AF30-1DB6AF93FAC6}"/>
                  </a:ext>
                </a:extLst>
              </p:cNvPr>
              <p:cNvPicPr/>
              <p:nvPr/>
            </p:nvPicPr>
            <p:blipFill>
              <a:blip r:embed="rId161"/>
              <a:stretch>
                <a:fillRect/>
              </a:stretch>
            </p:blipFill>
            <p:spPr>
              <a:xfrm>
                <a:off x="8071263" y="2715223"/>
                <a:ext cx="63609"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1" name="Pennanteckning 140">
                <a:extLst>
                  <a:ext uri="{FF2B5EF4-FFF2-40B4-BE49-F238E27FC236}">
                    <a16:creationId xmlns:a16="http://schemas.microsoft.com/office/drawing/2014/main" id="{08E923BE-C0F4-4491-9C82-92C55CA41CA1}"/>
                  </a:ext>
                </a:extLst>
              </p14:cNvPr>
              <p14:cNvContentPartPr/>
              <p14:nvPr/>
            </p14:nvContentPartPr>
            <p14:xfrm>
              <a:off x="7946572" y="2695398"/>
              <a:ext cx="9524" cy="9524"/>
            </p14:xfrm>
          </p:contentPart>
        </mc:Choice>
        <mc:Fallback xmlns="">
          <p:pic>
            <p:nvPicPr>
              <p:cNvPr id="141" name="Pennanteckning 140">
                <a:extLst>
                  <a:ext uri="{FF2B5EF4-FFF2-40B4-BE49-F238E27FC236}">
                    <a16:creationId xmlns:a16="http://schemas.microsoft.com/office/drawing/2014/main" id="{08E923BE-C0F4-4491-9C82-92C55CA41CA1}"/>
                  </a:ext>
                </a:extLst>
              </p:cNvPr>
              <p:cNvPicPr/>
              <p:nvPr/>
            </p:nvPicPr>
            <p:blipFill>
              <a:blip r:embed="rId118"/>
              <a:stretch>
                <a:fillRect/>
              </a:stretch>
            </p:blipFill>
            <p:spPr>
              <a:xfrm>
                <a:off x="7717996" y="2466822"/>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Pennanteckning 141">
                <a:extLst>
                  <a:ext uri="{FF2B5EF4-FFF2-40B4-BE49-F238E27FC236}">
                    <a16:creationId xmlns:a16="http://schemas.microsoft.com/office/drawing/2014/main" id="{87C0E2EB-95DC-4B47-8E65-F411F12810AD}"/>
                  </a:ext>
                </a:extLst>
              </p14:cNvPr>
              <p14:cNvContentPartPr/>
              <p14:nvPr/>
            </p14:nvContentPartPr>
            <p14:xfrm>
              <a:off x="7837714" y="2619670"/>
              <a:ext cx="57150" cy="19049"/>
            </p14:xfrm>
          </p:contentPart>
        </mc:Choice>
        <mc:Fallback xmlns="">
          <p:pic>
            <p:nvPicPr>
              <p:cNvPr id="142" name="Pennanteckning 141">
                <a:extLst>
                  <a:ext uri="{FF2B5EF4-FFF2-40B4-BE49-F238E27FC236}">
                    <a16:creationId xmlns:a16="http://schemas.microsoft.com/office/drawing/2014/main" id="{87C0E2EB-95DC-4B47-8E65-F411F12810AD}"/>
                  </a:ext>
                </a:extLst>
              </p:cNvPr>
              <p:cNvPicPr/>
              <p:nvPr/>
            </p:nvPicPr>
            <p:blipFill>
              <a:blip r:embed="rId164"/>
              <a:stretch>
                <a:fillRect/>
              </a:stretch>
            </p:blipFill>
            <p:spPr>
              <a:xfrm>
                <a:off x="7828728" y="2612846"/>
                <a:ext cx="74762"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 name="Pennanteckning 142">
                <a:extLst>
                  <a:ext uri="{FF2B5EF4-FFF2-40B4-BE49-F238E27FC236}">
                    <a16:creationId xmlns:a16="http://schemas.microsoft.com/office/drawing/2014/main" id="{25E45300-F4B4-4067-9294-D7C6DB4E1864}"/>
                  </a:ext>
                </a:extLst>
              </p14:cNvPr>
              <p14:cNvContentPartPr/>
              <p14:nvPr/>
            </p14:nvContentPartPr>
            <p14:xfrm>
              <a:off x="7733589" y="2562876"/>
              <a:ext cx="47625" cy="28574"/>
            </p14:xfrm>
          </p:contentPart>
        </mc:Choice>
        <mc:Fallback xmlns="">
          <p:pic>
            <p:nvPicPr>
              <p:cNvPr id="143" name="Pennanteckning 142">
                <a:extLst>
                  <a:ext uri="{FF2B5EF4-FFF2-40B4-BE49-F238E27FC236}">
                    <a16:creationId xmlns:a16="http://schemas.microsoft.com/office/drawing/2014/main" id="{25E45300-F4B4-4067-9294-D7C6DB4E1864}"/>
                  </a:ext>
                </a:extLst>
              </p:cNvPr>
              <p:cNvPicPr/>
              <p:nvPr/>
            </p:nvPicPr>
            <p:blipFill>
              <a:blip r:embed="rId166"/>
              <a:stretch>
                <a:fillRect/>
              </a:stretch>
            </p:blipFill>
            <p:spPr>
              <a:xfrm>
                <a:off x="7724930" y="2553947"/>
                <a:ext cx="65304"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4" name="Pennanteckning 143">
                <a:extLst>
                  <a:ext uri="{FF2B5EF4-FFF2-40B4-BE49-F238E27FC236}">
                    <a16:creationId xmlns:a16="http://schemas.microsoft.com/office/drawing/2014/main" id="{35BA5E90-7E1B-4237-89A1-4A236FB7CC17}"/>
                  </a:ext>
                </a:extLst>
              </p14:cNvPr>
              <p14:cNvContentPartPr/>
              <p14:nvPr/>
            </p14:nvContentPartPr>
            <p14:xfrm>
              <a:off x="7648398" y="2515547"/>
              <a:ext cx="28574" cy="9524"/>
            </p14:xfrm>
          </p:contentPart>
        </mc:Choice>
        <mc:Fallback xmlns="">
          <p:pic>
            <p:nvPicPr>
              <p:cNvPr id="144" name="Pennanteckning 143">
                <a:extLst>
                  <a:ext uri="{FF2B5EF4-FFF2-40B4-BE49-F238E27FC236}">
                    <a16:creationId xmlns:a16="http://schemas.microsoft.com/office/drawing/2014/main" id="{35BA5E90-7E1B-4237-89A1-4A236FB7CC17}"/>
                  </a:ext>
                </a:extLst>
              </p:cNvPr>
              <p:cNvPicPr/>
              <p:nvPr/>
            </p:nvPicPr>
            <p:blipFill>
              <a:blip r:embed="rId168"/>
              <a:stretch>
                <a:fillRect/>
              </a:stretch>
            </p:blipFill>
            <p:spPr>
              <a:xfrm>
                <a:off x="7639469" y="2509833"/>
                <a:ext cx="46076"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 name="Pennanteckning 144">
                <a:extLst>
                  <a:ext uri="{FF2B5EF4-FFF2-40B4-BE49-F238E27FC236}">
                    <a16:creationId xmlns:a16="http://schemas.microsoft.com/office/drawing/2014/main" id="{D6C74461-E14C-4011-9681-8E2B3AE24F9B}"/>
                  </a:ext>
                </a:extLst>
              </p14:cNvPr>
              <p14:cNvContentPartPr/>
              <p14:nvPr/>
            </p14:nvContentPartPr>
            <p14:xfrm>
              <a:off x="7596335" y="2458751"/>
              <a:ext cx="209550" cy="142875"/>
            </p14:xfrm>
          </p:contentPart>
        </mc:Choice>
        <mc:Fallback xmlns="">
          <p:pic>
            <p:nvPicPr>
              <p:cNvPr id="145" name="Pennanteckning 144">
                <a:extLst>
                  <a:ext uri="{FF2B5EF4-FFF2-40B4-BE49-F238E27FC236}">
                    <a16:creationId xmlns:a16="http://schemas.microsoft.com/office/drawing/2014/main" id="{D6C74461-E14C-4011-9681-8E2B3AE24F9B}"/>
                  </a:ext>
                </a:extLst>
              </p:cNvPr>
              <p:cNvPicPr/>
              <p:nvPr/>
            </p:nvPicPr>
            <p:blipFill>
              <a:blip r:embed="rId170"/>
              <a:stretch>
                <a:fillRect/>
              </a:stretch>
            </p:blipFill>
            <p:spPr>
              <a:xfrm>
                <a:off x="7587501" y="2450070"/>
                <a:ext cx="226865" cy="160599"/>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6" name="Pennanteckning 145">
                <a:extLst>
                  <a:ext uri="{FF2B5EF4-FFF2-40B4-BE49-F238E27FC236}">
                    <a16:creationId xmlns:a16="http://schemas.microsoft.com/office/drawing/2014/main" id="{23191D93-CB22-4BC7-9895-3624C2B8FDFD}"/>
                  </a:ext>
                </a:extLst>
              </p14:cNvPr>
              <p14:cNvContentPartPr/>
              <p14:nvPr/>
            </p14:nvContentPartPr>
            <p14:xfrm>
              <a:off x="8822161" y="2993571"/>
              <a:ext cx="228599" cy="104775"/>
            </p14:xfrm>
          </p:contentPart>
        </mc:Choice>
        <mc:Fallback xmlns="">
          <p:pic>
            <p:nvPicPr>
              <p:cNvPr id="146" name="Pennanteckning 145">
                <a:extLst>
                  <a:ext uri="{FF2B5EF4-FFF2-40B4-BE49-F238E27FC236}">
                    <a16:creationId xmlns:a16="http://schemas.microsoft.com/office/drawing/2014/main" id="{23191D93-CB22-4BC7-9895-3624C2B8FDFD}"/>
                  </a:ext>
                </a:extLst>
              </p:cNvPr>
              <p:cNvPicPr/>
              <p:nvPr/>
            </p:nvPicPr>
            <p:blipFill>
              <a:blip r:embed="rId172"/>
              <a:stretch>
                <a:fillRect/>
              </a:stretch>
            </p:blipFill>
            <p:spPr>
              <a:xfrm>
                <a:off x="8813480" y="2984539"/>
                <a:ext cx="246323"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7" name="Pennanteckning 146">
                <a:extLst>
                  <a:ext uri="{FF2B5EF4-FFF2-40B4-BE49-F238E27FC236}">
                    <a16:creationId xmlns:a16="http://schemas.microsoft.com/office/drawing/2014/main" id="{29D6F9EB-966E-4E26-8CFE-B62E8E69D731}"/>
                  </a:ext>
                </a:extLst>
              </p14:cNvPr>
              <p14:cNvContentPartPr/>
              <p14:nvPr/>
            </p14:nvContentPartPr>
            <p14:xfrm>
              <a:off x="8779565" y="2875248"/>
              <a:ext cx="19049" cy="171450"/>
            </p14:xfrm>
          </p:contentPart>
        </mc:Choice>
        <mc:Fallback xmlns="">
          <p:pic>
            <p:nvPicPr>
              <p:cNvPr id="147" name="Pennanteckning 146">
                <a:extLst>
                  <a:ext uri="{FF2B5EF4-FFF2-40B4-BE49-F238E27FC236}">
                    <a16:creationId xmlns:a16="http://schemas.microsoft.com/office/drawing/2014/main" id="{29D6F9EB-966E-4E26-8CFE-B62E8E69D731}"/>
                  </a:ext>
                </a:extLst>
              </p:cNvPr>
              <p:cNvPicPr/>
              <p:nvPr/>
            </p:nvPicPr>
            <p:blipFill>
              <a:blip r:embed="rId174"/>
              <a:stretch>
                <a:fillRect/>
              </a:stretch>
            </p:blipFill>
            <p:spPr>
              <a:xfrm>
                <a:off x="8772457" y="2866447"/>
                <a:ext cx="32980" cy="188701"/>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9" name="Pennanteckning 88">
                <a:extLst>
                  <a:ext uri="{FF2B5EF4-FFF2-40B4-BE49-F238E27FC236}">
                    <a16:creationId xmlns:a16="http://schemas.microsoft.com/office/drawing/2014/main" id="{178388FF-53BE-4798-94A2-BED909927D09}"/>
                  </a:ext>
                </a:extLst>
              </p14:cNvPr>
              <p14:cNvContentPartPr/>
              <p14:nvPr/>
            </p14:nvContentPartPr>
            <p14:xfrm>
              <a:off x="1125596" y="2422042"/>
              <a:ext cx="485774" cy="2790824"/>
            </p14:xfrm>
          </p:contentPart>
        </mc:Choice>
        <mc:Fallback xmlns="">
          <p:pic>
            <p:nvPicPr>
              <p:cNvPr id="89" name="Pennanteckning 88">
                <a:extLst>
                  <a:ext uri="{FF2B5EF4-FFF2-40B4-BE49-F238E27FC236}">
                    <a16:creationId xmlns:a16="http://schemas.microsoft.com/office/drawing/2014/main" id="{178388FF-53BE-4798-94A2-BED909927D09}"/>
                  </a:ext>
                </a:extLst>
              </p:cNvPr>
              <p:cNvPicPr/>
              <p:nvPr/>
            </p:nvPicPr>
            <p:blipFill>
              <a:blip r:embed="rId176"/>
              <a:stretch>
                <a:fillRect/>
              </a:stretch>
            </p:blipFill>
            <p:spPr>
              <a:xfrm>
                <a:off x="1107671" y="2404025"/>
                <a:ext cx="521266" cy="2826498"/>
              </a:xfrm>
              <a:prstGeom prst="rect">
                <a:avLst/>
              </a:prstGeom>
            </p:spPr>
          </p:pic>
        </mc:Fallback>
      </mc:AlternateContent>
      <p:sp>
        <p:nvSpPr>
          <p:cNvPr id="88" name="Underrubrik 2">
            <a:extLst>
              <a:ext uri="{FF2B5EF4-FFF2-40B4-BE49-F238E27FC236}">
                <a16:creationId xmlns:a16="http://schemas.microsoft.com/office/drawing/2014/main" id="{AD35A727-B9BE-4506-B97E-751B2730497A}"/>
              </a:ext>
            </a:extLst>
          </p:cNvPr>
          <p:cNvSpPr txBox="1">
            <a:spLocks/>
          </p:cNvSpPr>
          <p:nvPr/>
        </p:nvSpPr>
        <p:spPr>
          <a:xfrm>
            <a:off x="635181" y="199844"/>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1 </a:t>
            </a:r>
            <a:r>
              <a:rPr lang="sv-SE" sz="1400" dirty="0">
                <a:solidFill>
                  <a:schemeClr val="accent2">
                    <a:lumMod val="75000"/>
                  </a:schemeClr>
                </a:solidFill>
              </a:rPr>
              <a:t>: Skridsko, passning och tajming. Ytterligare utvecklad</a:t>
            </a:r>
          </a:p>
        </p:txBody>
      </p:sp>
    </p:spTree>
    <p:extLst>
      <p:ext uri="{BB962C8B-B14F-4D97-AF65-F5344CB8AC3E}">
        <p14:creationId xmlns:p14="http://schemas.microsoft.com/office/powerpoint/2010/main" val="133000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7" name="Pennanteckning 6">
                <a:extLst>
                  <a:ext uri="{FF2B5EF4-FFF2-40B4-BE49-F238E27FC236}">
                    <a16:creationId xmlns:a16="http://schemas.microsoft.com/office/drawing/2014/main" id="{6BD96337-73A2-4BC4-95DB-73802B2E48D9}"/>
                  </a:ext>
                </a:extLst>
              </p14:cNvPr>
              <p14:cNvContentPartPr/>
              <p14:nvPr/>
            </p14:nvContentPartPr>
            <p14:xfrm>
              <a:off x="11562522" y="4044279"/>
              <a:ext cx="209550" cy="66675"/>
            </p14:xfrm>
          </p:contentPart>
        </mc:Choice>
        <mc:Fallback xmlns="">
          <p:pic>
            <p:nvPicPr>
              <p:cNvPr id="7" name="Pennanteckning 6">
                <a:extLst>
                  <a:ext uri="{FF2B5EF4-FFF2-40B4-BE49-F238E27FC236}">
                    <a16:creationId xmlns:a16="http://schemas.microsoft.com/office/drawing/2014/main" id="{6BD96337-73A2-4BC4-95DB-73802B2E48D9}"/>
                  </a:ext>
                </a:extLst>
              </p:cNvPr>
              <p:cNvPicPr/>
              <p:nvPr/>
            </p:nvPicPr>
            <p:blipFill>
              <a:blip r:embed="rId4"/>
              <a:stretch>
                <a:fillRect/>
              </a:stretch>
            </p:blipFill>
            <p:spPr>
              <a:xfrm>
                <a:off x="11544788" y="4027442"/>
                <a:ext cx="245380" cy="1000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Pennanteckning 7">
                <a:extLst>
                  <a:ext uri="{FF2B5EF4-FFF2-40B4-BE49-F238E27FC236}">
                    <a16:creationId xmlns:a16="http://schemas.microsoft.com/office/drawing/2014/main" id="{59E27D80-614A-42C1-A7E3-F5020205175C}"/>
                  </a:ext>
                </a:extLst>
              </p14:cNvPr>
              <p14:cNvContentPartPr/>
              <p14:nvPr/>
            </p14:nvContentPartPr>
            <p14:xfrm>
              <a:off x="11609851" y="4020615"/>
              <a:ext cx="114300" cy="114300"/>
            </p14:xfrm>
          </p:contentPart>
        </mc:Choice>
        <mc:Fallback xmlns="">
          <p:pic>
            <p:nvPicPr>
              <p:cNvPr id="8" name="Pennanteckning 7">
                <a:extLst>
                  <a:ext uri="{FF2B5EF4-FFF2-40B4-BE49-F238E27FC236}">
                    <a16:creationId xmlns:a16="http://schemas.microsoft.com/office/drawing/2014/main" id="{59E27D80-614A-42C1-A7E3-F5020205175C}"/>
                  </a:ext>
                </a:extLst>
              </p:cNvPr>
              <p:cNvPicPr/>
              <p:nvPr/>
            </p:nvPicPr>
            <p:blipFill>
              <a:blip r:embed="rId6"/>
              <a:stretch>
                <a:fillRect/>
              </a:stretch>
            </p:blipFill>
            <p:spPr>
              <a:xfrm>
                <a:off x="11591823" y="4003643"/>
                <a:ext cx="149996" cy="14859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03B80A40-31FD-4B47-8077-D3A18E623B61}"/>
                  </a:ext>
                </a:extLst>
              </p14:cNvPr>
              <p14:cNvContentPartPr/>
              <p14:nvPr/>
            </p14:nvContentPartPr>
            <p14:xfrm>
              <a:off x="11860696" y="4030080"/>
              <a:ext cx="123824" cy="66675"/>
            </p14:xfrm>
          </p:contentPart>
        </mc:Choice>
        <mc:Fallback xmlns="">
          <p:pic>
            <p:nvPicPr>
              <p:cNvPr id="9" name="Pennanteckning 8">
                <a:extLst>
                  <a:ext uri="{FF2B5EF4-FFF2-40B4-BE49-F238E27FC236}">
                    <a16:creationId xmlns:a16="http://schemas.microsoft.com/office/drawing/2014/main" id="{03B80A40-31FD-4B47-8077-D3A18E623B61}"/>
                  </a:ext>
                </a:extLst>
              </p:cNvPr>
              <p:cNvPicPr/>
              <p:nvPr/>
            </p:nvPicPr>
            <p:blipFill>
              <a:blip r:embed="rId8"/>
              <a:stretch>
                <a:fillRect/>
              </a:stretch>
            </p:blipFill>
            <p:spPr>
              <a:xfrm>
                <a:off x="11842646" y="4013243"/>
                <a:ext cx="159563" cy="10001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Pennanteckning 9">
                <a:extLst>
                  <a:ext uri="{FF2B5EF4-FFF2-40B4-BE49-F238E27FC236}">
                    <a16:creationId xmlns:a16="http://schemas.microsoft.com/office/drawing/2014/main" id="{0EF0CE21-9E1B-4912-9BC6-75295E0257D2}"/>
                  </a:ext>
                </a:extLst>
              </p14:cNvPr>
              <p14:cNvContentPartPr/>
              <p14:nvPr/>
            </p14:nvContentPartPr>
            <p14:xfrm>
              <a:off x="11874894" y="4011148"/>
              <a:ext cx="104775" cy="142875"/>
            </p14:xfrm>
          </p:contentPart>
        </mc:Choice>
        <mc:Fallback xmlns="">
          <p:pic>
            <p:nvPicPr>
              <p:cNvPr id="10" name="Pennanteckning 9">
                <a:extLst>
                  <a:ext uri="{FF2B5EF4-FFF2-40B4-BE49-F238E27FC236}">
                    <a16:creationId xmlns:a16="http://schemas.microsoft.com/office/drawing/2014/main" id="{0EF0CE21-9E1B-4912-9BC6-75295E0257D2}"/>
                  </a:ext>
                </a:extLst>
              </p:cNvPr>
              <p:cNvPicPr/>
              <p:nvPr/>
            </p:nvPicPr>
            <p:blipFill>
              <a:blip r:embed="rId10"/>
              <a:stretch>
                <a:fillRect/>
              </a:stretch>
            </p:blipFill>
            <p:spPr>
              <a:xfrm>
                <a:off x="11857604" y="3993424"/>
                <a:ext cx="139008" cy="1786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Pennanteckning 24">
                <a:extLst>
                  <a:ext uri="{FF2B5EF4-FFF2-40B4-BE49-F238E27FC236}">
                    <a16:creationId xmlns:a16="http://schemas.microsoft.com/office/drawing/2014/main" id="{1323E4C6-269F-4E55-A275-93641D9AA38F}"/>
                  </a:ext>
                </a:extLst>
              </p14:cNvPr>
              <p14:cNvContentPartPr/>
              <p14:nvPr/>
            </p14:nvContentPartPr>
            <p14:xfrm>
              <a:off x="6990522" y="3684578"/>
              <a:ext cx="4400549" cy="1381124"/>
            </p14:xfrm>
          </p:contentPart>
        </mc:Choice>
        <mc:Fallback xmlns="">
          <p:pic>
            <p:nvPicPr>
              <p:cNvPr id="25" name="Pennanteckning 24">
                <a:extLst>
                  <a:ext uri="{FF2B5EF4-FFF2-40B4-BE49-F238E27FC236}">
                    <a16:creationId xmlns:a16="http://schemas.microsoft.com/office/drawing/2014/main" id="{1323E4C6-269F-4E55-A275-93641D9AA38F}"/>
                  </a:ext>
                </a:extLst>
              </p:cNvPr>
              <p:cNvPicPr/>
              <p:nvPr/>
            </p:nvPicPr>
            <p:blipFill>
              <a:blip r:embed="rId20"/>
              <a:stretch>
                <a:fillRect/>
              </a:stretch>
            </p:blipFill>
            <p:spPr>
              <a:xfrm>
                <a:off x="6981885" y="3675586"/>
                <a:ext cx="4418183" cy="139874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Pennanteckning 27">
                <a:extLst>
                  <a:ext uri="{FF2B5EF4-FFF2-40B4-BE49-F238E27FC236}">
                    <a16:creationId xmlns:a16="http://schemas.microsoft.com/office/drawing/2014/main" id="{3C381C74-2C2F-4604-9CA1-FE4B91A5019F}"/>
                  </a:ext>
                </a:extLst>
              </p14:cNvPr>
              <p14:cNvContentPartPr/>
              <p14:nvPr/>
            </p14:nvContentPartPr>
            <p14:xfrm>
              <a:off x="8306274" y="5767061"/>
              <a:ext cx="1552574" cy="1038225"/>
            </p14:xfrm>
          </p:contentPart>
        </mc:Choice>
        <mc:Fallback xmlns="">
          <p:pic>
            <p:nvPicPr>
              <p:cNvPr id="28" name="Pennanteckning 27">
                <a:extLst>
                  <a:ext uri="{FF2B5EF4-FFF2-40B4-BE49-F238E27FC236}">
                    <a16:creationId xmlns:a16="http://schemas.microsoft.com/office/drawing/2014/main" id="{3C381C74-2C2F-4604-9CA1-FE4B91A5019F}"/>
                  </a:ext>
                </a:extLst>
              </p:cNvPr>
              <p:cNvPicPr/>
              <p:nvPr/>
            </p:nvPicPr>
            <p:blipFill>
              <a:blip r:embed="rId24"/>
              <a:stretch>
                <a:fillRect/>
              </a:stretch>
            </p:blipFill>
            <p:spPr>
              <a:xfrm>
                <a:off x="8297275" y="5758448"/>
                <a:ext cx="1570213" cy="105581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Pennanteckning 28">
                <a:extLst>
                  <a:ext uri="{FF2B5EF4-FFF2-40B4-BE49-F238E27FC236}">
                    <a16:creationId xmlns:a16="http://schemas.microsoft.com/office/drawing/2014/main" id="{B94ED4AA-73AB-4359-B055-EF8B52922497}"/>
                  </a:ext>
                </a:extLst>
              </p14:cNvPr>
              <p14:cNvContentPartPr/>
              <p14:nvPr/>
            </p14:nvContentPartPr>
            <p14:xfrm>
              <a:off x="8372534" y="4891472"/>
              <a:ext cx="476249" cy="876300"/>
            </p14:xfrm>
          </p:contentPart>
        </mc:Choice>
        <mc:Fallback xmlns="">
          <p:pic>
            <p:nvPicPr>
              <p:cNvPr id="29" name="Pennanteckning 28">
                <a:extLst>
                  <a:ext uri="{FF2B5EF4-FFF2-40B4-BE49-F238E27FC236}">
                    <a16:creationId xmlns:a16="http://schemas.microsoft.com/office/drawing/2014/main" id="{B94ED4AA-73AB-4359-B055-EF8B52922497}"/>
                  </a:ext>
                </a:extLst>
              </p:cNvPr>
              <p:cNvPicPr/>
              <p:nvPr/>
            </p:nvPicPr>
            <p:blipFill>
              <a:blip r:embed="rId26"/>
              <a:stretch>
                <a:fillRect/>
              </a:stretch>
            </p:blipFill>
            <p:spPr>
              <a:xfrm>
                <a:off x="8363575" y="4882516"/>
                <a:ext cx="493808" cy="89385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Pennanteckning 29">
                <a:extLst>
                  <a:ext uri="{FF2B5EF4-FFF2-40B4-BE49-F238E27FC236}">
                    <a16:creationId xmlns:a16="http://schemas.microsoft.com/office/drawing/2014/main" id="{2C9B42B9-C217-41D3-940E-426113F0EB1E}"/>
                  </a:ext>
                </a:extLst>
              </p14:cNvPr>
              <p14:cNvContentPartPr/>
              <p14:nvPr/>
            </p14:nvContentPartPr>
            <p14:xfrm>
              <a:off x="5972944" y="906354"/>
              <a:ext cx="4533899" cy="4038599"/>
            </p14:xfrm>
          </p:contentPart>
        </mc:Choice>
        <mc:Fallback xmlns="">
          <p:pic>
            <p:nvPicPr>
              <p:cNvPr id="30" name="Pennanteckning 29">
                <a:extLst>
                  <a:ext uri="{FF2B5EF4-FFF2-40B4-BE49-F238E27FC236}">
                    <a16:creationId xmlns:a16="http://schemas.microsoft.com/office/drawing/2014/main" id="{2C9B42B9-C217-41D3-940E-426113F0EB1E}"/>
                  </a:ext>
                </a:extLst>
              </p:cNvPr>
              <p:cNvPicPr/>
              <p:nvPr/>
            </p:nvPicPr>
            <p:blipFill>
              <a:blip r:embed="rId28"/>
              <a:stretch>
                <a:fillRect/>
              </a:stretch>
            </p:blipFill>
            <p:spPr>
              <a:xfrm>
                <a:off x="5963945" y="897351"/>
                <a:ext cx="4551536" cy="405624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Pennanteckning 30">
                <a:extLst>
                  <a:ext uri="{FF2B5EF4-FFF2-40B4-BE49-F238E27FC236}">
                    <a16:creationId xmlns:a16="http://schemas.microsoft.com/office/drawing/2014/main" id="{3898FB5C-A75F-4B78-8AE5-8864D02354D8}"/>
                  </a:ext>
                </a:extLst>
              </p14:cNvPr>
              <p14:cNvContentPartPr/>
              <p14:nvPr/>
            </p14:nvContentPartPr>
            <p14:xfrm>
              <a:off x="5707901" y="3447932"/>
              <a:ext cx="276224" cy="28574"/>
            </p14:xfrm>
          </p:contentPart>
        </mc:Choice>
        <mc:Fallback xmlns="">
          <p:pic>
            <p:nvPicPr>
              <p:cNvPr id="31" name="Pennanteckning 30">
                <a:extLst>
                  <a:ext uri="{FF2B5EF4-FFF2-40B4-BE49-F238E27FC236}">
                    <a16:creationId xmlns:a16="http://schemas.microsoft.com/office/drawing/2014/main" id="{3898FB5C-A75F-4B78-8AE5-8864D02354D8}"/>
                  </a:ext>
                </a:extLst>
              </p:cNvPr>
              <p:cNvPicPr/>
              <p:nvPr/>
            </p:nvPicPr>
            <p:blipFill>
              <a:blip r:embed="rId30"/>
              <a:stretch>
                <a:fillRect/>
              </a:stretch>
            </p:blipFill>
            <p:spPr>
              <a:xfrm>
                <a:off x="5699369" y="3439360"/>
                <a:ext cx="293644"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Pennanteckning 31">
                <a:extLst>
                  <a:ext uri="{FF2B5EF4-FFF2-40B4-BE49-F238E27FC236}">
                    <a16:creationId xmlns:a16="http://schemas.microsoft.com/office/drawing/2014/main" id="{E84199D5-E23B-42AC-8732-7A2D824E874B}"/>
                  </a:ext>
                </a:extLst>
              </p14:cNvPr>
              <p14:cNvContentPartPr/>
              <p14:nvPr/>
            </p14:nvContentPartPr>
            <p14:xfrm>
              <a:off x="5575379" y="3272813"/>
              <a:ext cx="323849" cy="19049"/>
            </p14:xfrm>
          </p:contentPart>
        </mc:Choice>
        <mc:Fallback xmlns="">
          <p:pic>
            <p:nvPicPr>
              <p:cNvPr id="32" name="Pennanteckning 31">
                <a:extLst>
                  <a:ext uri="{FF2B5EF4-FFF2-40B4-BE49-F238E27FC236}">
                    <a16:creationId xmlns:a16="http://schemas.microsoft.com/office/drawing/2014/main" id="{E84199D5-E23B-42AC-8732-7A2D824E874B}"/>
                  </a:ext>
                </a:extLst>
              </p:cNvPr>
              <p:cNvPicPr/>
              <p:nvPr/>
            </p:nvPicPr>
            <p:blipFill>
              <a:blip r:embed="rId32"/>
              <a:stretch>
                <a:fillRect/>
              </a:stretch>
            </p:blipFill>
            <p:spPr>
              <a:xfrm>
                <a:off x="5566695" y="3264347"/>
                <a:ext cx="341579"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Pennanteckning 32">
                <a:extLst>
                  <a:ext uri="{FF2B5EF4-FFF2-40B4-BE49-F238E27FC236}">
                    <a16:creationId xmlns:a16="http://schemas.microsoft.com/office/drawing/2014/main" id="{8EA7BA12-1294-4BA3-B572-D20E59BE7C42}"/>
                  </a:ext>
                </a:extLst>
              </p14:cNvPr>
              <p14:cNvContentPartPr/>
              <p14:nvPr/>
            </p14:nvContentPartPr>
            <p14:xfrm>
              <a:off x="5452323" y="3197086"/>
              <a:ext cx="247650" cy="390525"/>
            </p14:xfrm>
          </p:contentPart>
        </mc:Choice>
        <mc:Fallback xmlns="">
          <p:pic>
            <p:nvPicPr>
              <p:cNvPr id="33" name="Pennanteckning 32">
                <a:extLst>
                  <a:ext uri="{FF2B5EF4-FFF2-40B4-BE49-F238E27FC236}">
                    <a16:creationId xmlns:a16="http://schemas.microsoft.com/office/drawing/2014/main" id="{8EA7BA12-1294-4BA3-B572-D20E59BE7C42}"/>
                  </a:ext>
                </a:extLst>
              </p:cNvPr>
              <p:cNvPicPr/>
              <p:nvPr/>
            </p:nvPicPr>
            <p:blipFill>
              <a:blip r:embed="rId34"/>
              <a:stretch>
                <a:fillRect/>
              </a:stretch>
            </p:blipFill>
            <p:spPr>
              <a:xfrm>
                <a:off x="5443285" y="3188400"/>
                <a:ext cx="265365" cy="4082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 name="Pennanteckning 71">
                <a:extLst>
                  <a:ext uri="{FF2B5EF4-FFF2-40B4-BE49-F238E27FC236}">
                    <a16:creationId xmlns:a16="http://schemas.microsoft.com/office/drawing/2014/main" id="{ABD72AAE-4896-41DB-80EA-713EB89EBACF}"/>
                  </a:ext>
                </a:extLst>
              </p14:cNvPr>
              <p14:cNvContentPartPr/>
              <p14:nvPr/>
            </p14:nvContentPartPr>
            <p14:xfrm>
              <a:off x="10459751" y="4309322"/>
              <a:ext cx="19049" cy="47625"/>
            </p14:xfrm>
          </p:contentPart>
        </mc:Choice>
        <mc:Fallback xmlns="">
          <p:pic>
            <p:nvPicPr>
              <p:cNvPr id="72" name="Pennanteckning 71">
                <a:extLst>
                  <a:ext uri="{FF2B5EF4-FFF2-40B4-BE49-F238E27FC236}">
                    <a16:creationId xmlns:a16="http://schemas.microsoft.com/office/drawing/2014/main" id="{ABD72AAE-4896-41DB-80EA-713EB89EBACF}"/>
                  </a:ext>
                </a:extLst>
              </p:cNvPr>
              <p:cNvPicPr/>
              <p:nvPr/>
            </p:nvPicPr>
            <p:blipFill>
              <a:blip r:embed="rId92"/>
              <a:stretch>
                <a:fillRect/>
              </a:stretch>
            </p:blipFill>
            <p:spPr>
              <a:xfrm>
                <a:off x="10451285" y="4301493"/>
                <a:ext cx="36334"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Pennanteckning 72">
                <a:extLst>
                  <a:ext uri="{FF2B5EF4-FFF2-40B4-BE49-F238E27FC236}">
                    <a16:creationId xmlns:a16="http://schemas.microsoft.com/office/drawing/2014/main" id="{27590874-C7BB-4025-9229-2D17521297F8}"/>
                  </a:ext>
                </a:extLst>
              </p14:cNvPr>
              <p14:cNvContentPartPr/>
              <p14:nvPr/>
            </p14:nvContentPartPr>
            <p14:xfrm>
              <a:off x="10260969" y="4470241"/>
              <a:ext cx="38100" cy="66675"/>
            </p14:xfrm>
          </p:contentPart>
        </mc:Choice>
        <mc:Fallback xmlns="">
          <p:pic>
            <p:nvPicPr>
              <p:cNvPr id="73" name="Pennanteckning 72">
                <a:extLst>
                  <a:ext uri="{FF2B5EF4-FFF2-40B4-BE49-F238E27FC236}">
                    <a16:creationId xmlns:a16="http://schemas.microsoft.com/office/drawing/2014/main" id="{27590874-C7BB-4025-9229-2D17521297F8}"/>
                  </a:ext>
                </a:extLst>
              </p:cNvPr>
              <p:cNvPicPr/>
              <p:nvPr/>
            </p:nvPicPr>
            <p:blipFill>
              <a:blip r:embed="rId94"/>
              <a:stretch>
                <a:fillRect/>
              </a:stretch>
            </p:blipFill>
            <p:spPr>
              <a:xfrm>
                <a:off x="10251983" y="4461591"/>
                <a:ext cx="55712"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Pennanteckning 73">
                <a:extLst>
                  <a:ext uri="{FF2B5EF4-FFF2-40B4-BE49-F238E27FC236}">
                    <a16:creationId xmlns:a16="http://schemas.microsoft.com/office/drawing/2014/main" id="{74410BE0-2C8F-409C-9154-A383B33C063F}"/>
                  </a:ext>
                </a:extLst>
              </p14:cNvPr>
              <p14:cNvContentPartPr/>
              <p14:nvPr/>
            </p14:nvContentPartPr>
            <p14:xfrm>
              <a:off x="10133180" y="4616962"/>
              <a:ext cx="9524" cy="19049"/>
            </p14:xfrm>
          </p:contentPart>
        </mc:Choice>
        <mc:Fallback xmlns="">
          <p:pic>
            <p:nvPicPr>
              <p:cNvPr id="74" name="Pennanteckning 73">
                <a:extLst>
                  <a:ext uri="{FF2B5EF4-FFF2-40B4-BE49-F238E27FC236}">
                    <a16:creationId xmlns:a16="http://schemas.microsoft.com/office/drawing/2014/main" id="{74410BE0-2C8F-409C-9154-A383B33C063F}"/>
                  </a:ext>
                </a:extLst>
              </p:cNvPr>
              <p:cNvPicPr/>
              <p:nvPr/>
            </p:nvPicPr>
            <p:blipFill>
              <a:blip r:embed="rId96"/>
              <a:stretch>
                <a:fillRect/>
              </a:stretch>
            </p:blipFill>
            <p:spPr>
              <a:xfrm>
                <a:off x="10127466" y="4608143"/>
                <a:ext cx="21191"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Pennanteckning 74">
                <a:extLst>
                  <a:ext uri="{FF2B5EF4-FFF2-40B4-BE49-F238E27FC236}">
                    <a16:creationId xmlns:a16="http://schemas.microsoft.com/office/drawing/2014/main" id="{5D871797-44FD-418B-AE96-BDC100039A97}"/>
                  </a:ext>
                </a:extLst>
              </p14:cNvPr>
              <p14:cNvContentPartPr/>
              <p14:nvPr/>
            </p14:nvContentPartPr>
            <p14:xfrm>
              <a:off x="10029056" y="4706887"/>
              <a:ext cx="9524" cy="47625"/>
            </p14:xfrm>
          </p:contentPart>
        </mc:Choice>
        <mc:Fallback xmlns="">
          <p:pic>
            <p:nvPicPr>
              <p:cNvPr id="75" name="Pennanteckning 74">
                <a:extLst>
                  <a:ext uri="{FF2B5EF4-FFF2-40B4-BE49-F238E27FC236}">
                    <a16:creationId xmlns:a16="http://schemas.microsoft.com/office/drawing/2014/main" id="{5D871797-44FD-418B-AE96-BDC100039A97}"/>
                  </a:ext>
                </a:extLst>
              </p:cNvPr>
              <p:cNvPicPr/>
              <p:nvPr/>
            </p:nvPicPr>
            <p:blipFill>
              <a:blip r:embed="rId98"/>
              <a:stretch>
                <a:fillRect/>
              </a:stretch>
            </p:blipFill>
            <p:spPr>
              <a:xfrm>
                <a:off x="10023342" y="4698732"/>
                <a:ext cx="21191"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Pennanteckning 75">
                <a:extLst>
                  <a:ext uri="{FF2B5EF4-FFF2-40B4-BE49-F238E27FC236}">
                    <a16:creationId xmlns:a16="http://schemas.microsoft.com/office/drawing/2014/main" id="{48DD9FA6-9C2F-4F3D-A87D-8DFBC1C3DF4E}"/>
                  </a:ext>
                </a:extLst>
              </p14:cNvPr>
              <p14:cNvContentPartPr/>
              <p14:nvPr/>
            </p14:nvContentPartPr>
            <p14:xfrm>
              <a:off x="9853938" y="4829944"/>
              <a:ext cx="9524" cy="19049"/>
            </p14:xfrm>
          </p:contentPart>
        </mc:Choice>
        <mc:Fallback xmlns="">
          <p:pic>
            <p:nvPicPr>
              <p:cNvPr id="76" name="Pennanteckning 75">
                <a:extLst>
                  <a:ext uri="{FF2B5EF4-FFF2-40B4-BE49-F238E27FC236}">
                    <a16:creationId xmlns:a16="http://schemas.microsoft.com/office/drawing/2014/main" id="{48DD9FA6-9C2F-4F3D-A87D-8DFBC1C3DF4E}"/>
                  </a:ext>
                </a:extLst>
              </p:cNvPr>
              <p:cNvPicPr/>
              <p:nvPr/>
            </p:nvPicPr>
            <p:blipFill>
              <a:blip r:embed="rId100"/>
              <a:stretch>
                <a:fillRect/>
              </a:stretch>
            </p:blipFill>
            <p:spPr>
              <a:xfrm>
                <a:off x="9847985" y="4822836"/>
                <a:ext cx="21191"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Pennanteckning 76">
                <a:extLst>
                  <a:ext uri="{FF2B5EF4-FFF2-40B4-BE49-F238E27FC236}">
                    <a16:creationId xmlns:a16="http://schemas.microsoft.com/office/drawing/2014/main" id="{8D2ECA5A-D575-44E6-88B8-053659F4D9CF}"/>
                  </a:ext>
                </a:extLst>
              </p14:cNvPr>
              <p14:cNvContentPartPr/>
              <p14:nvPr/>
            </p14:nvContentPartPr>
            <p14:xfrm>
              <a:off x="9688286" y="4910403"/>
              <a:ext cx="28574" cy="47625"/>
            </p14:xfrm>
          </p:contentPart>
        </mc:Choice>
        <mc:Fallback xmlns="">
          <p:pic>
            <p:nvPicPr>
              <p:cNvPr id="77" name="Pennanteckning 76">
                <a:extLst>
                  <a:ext uri="{FF2B5EF4-FFF2-40B4-BE49-F238E27FC236}">
                    <a16:creationId xmlns:a16="http://schemas.microsoft.com/office/drawing/2014/main" id="{8D2ECA5A-D575-44E6-88B8-053659F4D9CF}"/>
                  </a:ext>
                </a:extLst>
              </p:cNvPr>
              <p:cNvPicPr/>
              <p:nvPr/>
            </p:nvPicPr>
            <p:blipFill>
              <a:blip r:embed="rId102"/>
              <a:stretch>
                <a:fillRect/>
              </a:stretch>
            </p:blipFill>
            <p:spPr>
              <a:xfrm>
                <a:off x="9680912" y="4902574"/>
                <a:ext cx="43629"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1" name="Pennanteckning 110">
                <a:extLst>
                  <a:ext uri="{FF2B5EF4-FFF2-40B4-BE49-F238E27FC236}">
                    <a16:creationId xmlns:a16="http://schemas.microsoft.com/office/drawing/2014/main" id="{08174306-C46C-40A4-8640-AB1FA0844728}"/>
                  </a:ext>
                </a:extLst>
              </p14:cNvPr>
              <p14:cNvContentPartPr/>
              <p14:nvPr/>
            </p14:nvContentPartPr>
            <p14:xfrm>
              <a:off x="9442173" y="5052391"/>
              <a:ext cx="47625" cy="38100"/>
            </p14:xfrm>
          </p:contentPart>
        </mc:Choice>
        <mc:Fallback xmlns="">
          <p:pic>
            <p:nvPicPr>
              <p:cNvPr id="111" name="Pennanteckning 110">
                <a:extLst>
                  <a:ext uri="{FF2B5EF4-FFF2-40B4-BE49-F238E27FC236}">
                    <a16:creationId xmlns:a16="http://schemas.microsoft.com/office/drawing/2014/main" id="{08174306-C46C-40A4-8640-AB1FA0844728}"/>
                  </a:ext>
                </a:extLst>
              </p:cNvPr>
              <p:cNvPicPr/>
              <p:nvPr/>
            </p:nvPicPr>
            <p:blipFill>
              <a:blip r:embed="rId104"/>
              <a:stretch>
                <a:fillRect/>
              </a:stretch>
            </p:blipFill>
            <p:spPr>
              <a:xfrm>
                <a:off x="9433514" y="5044387"/>
                <a:ext cx="65304"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2" name="Pennanteckning 111">
                <a:extLst>
                  <a:ext uri="{FF2B5EF4-FFF2-40B4-BE49-F238E27FC236}">
                    <a16:creationId xmlns:a16="http://schemas.microsoft.com/office/drawing/2014/main" id="{72E1A81F-0686-4D76-A31E-AA85B64EFEB7}"/>
                  </a:ext>
                </a:extLst>
              </p14:cNvPr>
              <p14:cNvContentPartPr/>
              <p14:nvPr/>
            </p14:nvContentPartPr>
            <p14:xfrm>
              <a:off x="9300187" y="5165981"/>
              <a:ext cx="28574" cy="57150"/>
            </p14:xfrm>
          </p:contentPart>
        </mc:Choice>
        <mc:Fallback xmlns="">
          <p:pic>
            <p:nvPicPr>
              <p:cNvPr id="112" name="Pennanteckning 111">
                <a:extLst>
                  <a:ext uri="{FF2B5EF4-FFF2-40B4-BE49-F238E27FC236}">
                    <a16:creationId xmlns:a16="http://schemas.microsoft.com/office/drawing/2014/main" id="{72E1A81F-0686-4D76-A31E-AA85B64EFEB7}"/>
                  </a:ext>
                </a:extLst>
              </p:cNvPr>
              <p:cNvPicPr/>
              <p:nvPr/>
            </p:nvPicPr>
            <p:blipFill>
              <a:blip r:embed="rId106"/>
              <a:stretch>
                <a:fillRect/>
              </a:stretch>
            </p:blipFill>
            <p:spPr>
              <a:xfrm>
                <a:off x="9291258" y="5156995"/>
                <a:ext cx="46076"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3" name="Pennanteckning 112">
                <a:extLst>
                  <a:ext uri="{FF2B5EF4-FFF2-40B4-BE49-F238E27FC236}">
                    <a16:creationId xmlns:a16="http://schemas.microsoft.com/office/drawing/2014/main" id="{AFFCEC42-6E13-4FD4-97B3-E93C874E7C84}"/>
                  </a:ext>
                </a:extLst>
              </p14:cNvPr>
              <p14:cNvContentPartPr/>
              <p14:nvPr/>
            </p14:nvContentPartPr>
            <p14:xfrm>
              <a:off x="9148733" y="5307969"/>
              <a:ext cx="38100" cy="38100"/>
            </p14:xfrm>
          </p:contentPart>
        </mc:Choice>
        <mc:Fallback xmlns="">
          <p:pic>
            <p:nvPicPr>
              <p:cNvPr id="113" name="Pennanteckning 112">
                <a:extLst>
                  <a:ext uri="{FF2B5EF4-FFF2-40B4-BE49-F238E27FC236}">
                    <a16:creationId xmlns:a16="http://schemas.microsoft.com/office/drawing/2014/main" id="{AFFCEC42-6E13-4FD4-97B3-E93C874E7C84}"/>
                  </a:ext>
                </a:extLst>
              </p:cNvPr>
              <p:cNvPicPr/>
              <p:nvPr/>
            </p:nvPicPr>
            <p:blipFill>
              <a:blip r:embed="rId108"/>
              <a:stretch>
                <a:fillRect/>
              </a:stretch>
            </p:blipFill>
            <p:spPr>
              <a:xfrm>
                <a:off x="9139747" y="5299343"/>
                <a:ext cx="55712"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 name="Pennanteckning 113">
                <a:extLst>
                  <a:ext uri="{FF2B5EF4-FFF2-40B4-BE49-F238E27FC236}">
                    <a16:creationId xmlns:a16="http://schemas.microsoft.com/office/drawing/2014/main" id="{247D2B7A-730F-4C7C-A08D-0B11BD71A8B8}"/>
                  </a:ext>
                </a:extLst>
              </p14:cNvPr>
              <p14:cNvContentPartPr/>
              <p14:nvPr/>
            </p14:nvContentPartPr>
            <p14:xfrm>
              <a:off x="8954683" y="5454689"/>
              <a:ext cx="38100" cy="38100"/>
            </p14:xfrm>
          </p:contentPart>
        </mc:Choice>
        <mc:Fallback xmlns="">
          <p:pic>
            <p:nvPicPr>
              <p:cNvPr id="114" name="Pennanteckning 113">
                <a:extLst>
                  <a:ext uri="{FF2B5EF4-FFF2-40B4-BE49-F238E27FC236}">
                    <a16:creationId xmlns:a16="http://schemas.microsoft.com/office/drawing/2014/main" id="{247D2B7A-730F-4C7C-A08D-0B11BD71A8B8}"/>
                  </a:ext>
                </a:extLst>
              </p:cNvPr>
              <p:cNvPicPr/>
              <p:nvPr/>
            </p:nvPicPr>
            <p:blipFill>
              <a:blip r:embed="rId110"/>
              <a:stretch>
                <a:fillRect/>
              </a:stretch>
            </p:blipFill>
            <p:spPr>
              <a:xfrm>
                <a:off x="8946999" y="5445703"/>
                <a:ext cx="53788"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 name="Pennanteckning 114">
                <a:extLst>
                  <a:ext uri="{FF2B5EF4-FFF2-40B4-BE49-F238E27FC236}">
                    <a16:creationId xmlns:a16="http://schemas.microsoft.com/office/drawing/2014/main" id="{EE50CFDD-D875-4AD7-920F-23DD9219F919}"/>
                  </a:ext>
                </a:extLst>
              </p14:cNvPr>
              <p14:cNvContentPartPr/>
              <p14:nvPr/>
            </p14:nvContentPartPr>
            <p14:xfrm>
              <a:off x="8760634" y="5606143"/>
              <a:ext cx="9524" cy="47625"/>
            </p14:xfrm>
          </p:contentPart>
        </mc:Choice>
        <mc:Fallback xmlns="">
          <p:pic>
            <p:nvPicPr>
              <p:cNvPr id="115" name="Pennanteckning 114">
                <a:extLst>
                  <a:ext uri="{FF2B5EF4-FFF2-40B4-BE49-F238E27FC236}">
                    <a16:creationId xmlns:a16="http://schemas.microsoft.com/office/drawing/2014/main" id="{EE50CFDD-D875-4AD7-920F-23DD9219F919}"/>
                  </a:ext>
                </a:extLst>
              </p:cNvPr>
              <p:cNvPicPr/>
              <p:nvPr/>
            </p:nvPicPr>
            <p:blipFill>
              <a:blip r:embed="rId112"/>
              <a:stretch>
                <a:fillRect/>
              </a:stretch>
            </p:blipFill>
            <p:spPr>
              <a:xfrm>
                <a:off x="8754920" y="5598314"/>
                <a:ext cx="21191"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6" name="Pennanteckning 115">
                <a:extLst>
                  <a:ext uri="{FF2B5EF4-FFF2-40B4-BE49-F238E27FC236}">
                    <a16:creationId xmlns:a16="http://schemas.microsoft.com/office/drawing/2014/main" id="{84B56FC3-C914-4675-AFD8-D76D2EC6CD68}"/>
                  </a:ext>
                </a:extLst>
              </p14:cNvPr>
              <p14:cNvContentPartPr/>
              <p14:nvPr/>
            </p14:nvContentPartPr>
            <p14:xfrm>
              <a:off x="8637578" y="5710266"/>
              <a:ext cx="9524" cy="47625"/>
            </p14:xfrm>
          </p:contentPart>
        </mc:Choice>
        <mc:Fallback xmlns="">
          <p:pic>
            <p:nvPicPr>
              <p:cNvPr id="116" name="Pennanteckning 115">
                <a:extLst>
                  <a:ext uri="{FF2B5EF4-FFF2-40B4-BE49-F238E27FC236}">
                    <a16:creationId xmlns:a16="http://schemas.microsoft.com/office/drawing/2014/main" id="{84B56FC3-C914-4675-AFD8-D76D2EC6CD68}"/>
                  </a:ext>
                </a:extLst>
              </p:cNvPr>
              <p:cNvPicPr/>
              <p:nvPr/>
            </p:nvPicPr>
            <p:blipFill>
              <a:blip r:embed="rId114"/>
              <a:stretch>
                <a:fillRect/>
              </a:stretch>
            </p:blipFill>
            <p:spPr>
              <a:xfrm>
                <a:off x="8631625" y="5701607"/>
                <a:ext cx="21191"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7" name="Pennanteckning 116">
                <a:extLst>
                  <a:ext uri="{FF2B5EF4-FFF2-40B4-BE49-F238E27FC236}">
                    <a16:creationId xmlns:a16="http://schemas.microsoft.com/office/drawing/2014/main" id="{173F9591-3E41-4DBB-85C8-A0234AF84472}"/>
                  </a:ext>
                </a:extLst>
              </p14:cNvPr>
              <p14:cNvContentPartPr/>
              <p14:nvPr/>
            </p14:nvContentPartPr>
            <p14:xfrm>
              <a:off x="8538187" y="5819125"/>
              <a:ext cx="9524" cy="9524"/>
            </p14:xfrm>
          </p:contentPart>
        </mc:Choice>
        <mc:Fallback xmlns="">
          <p:pic>
            <p:nvPicPr>
              <p:cNvPr id="117" name="Pennanteckning 116">
                <a:extLst>
                  <a:ext uri="{FF2B5EF4-FFF2-40B4-BE49-F238E27FC236}">
                    <a16:creationId xmlns:a16="http://schemas.microsoft.com/office/drawing/2014/main" id="{173F9591-3E41-4DBB-85C8-A0234AF84472}"/>
                  </a:ext>
                </a:extLst>
              </p:cNvPr>
              <p:cNvPicPr/>
              <p:nvPr/>
            </p:nvPicPr>
            <p:blipFill>
              <a:blip r:embed="rId116"/>
              <a:stretch>
                <a:fillRect/>
              </a:stretch>
            </p:blipFill>
            <p:spPr>
              <a:xfrm>
                <a:off x="8532473" y="5810659"/>
                <a:ext cx="21191"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8" name="Pennanteckning 117">
                <a:extLst>
                  <a:ext uri="{FF2B5EF4-FFF2-40B4-BE49-F238E27FC236}">
                    <a16:creationId xmlns:a16="http://schemas.microsoft.com/office/drawing/2014/main" id="{4DC47172-3E64-40FF-B411-6D15CA77D616}"/>
                  </a:ext>
                </a:extLst>
              </p14:cNvPr>
              <p14:cNvContentPartPr/>
              <p14:nvPr/>
            </p14:nvContentPartPr>
            <p14:xfrm>
              <a:off x="8519255" y="5847522"/>
              <a:ext cx="9524" cy="9524"/>
            </p14:xfrm>
          </p:contentPart>
        </mc:Choice>
        <mc:Fallback xmlns="">
          <p:pic>
            <p:nvPicPr>
              <p:cNvPr id="118" name="Pennanteckning 117">
                <a:extLst>
                  <a:ext uri="{FF2B5EF4-FFF2-40B4-BE49-F238E27FC236}">
                    <a16:creationId xmlns:a16="http://schemas.microsoft.com/office/drawing/2014/main" id="{4DC47172-3E64-40FF-B411-6D15CA77D616}"/>
                  </a:ext>
                </a:extLst>
              </p:cNvPr>
              <p:cNvPicPr/>
              <p:nvPr/>
            </p:nvPicPr>
            <p:blipFill>
              <a:blip r:embed="rId118"/>
              <a:stretch>
                <a:fillRect/>
              </a:stretch>
            </p:blipFill>
            <p:spPr>
              <a:xfrm>
                <a:off x="8281155" y="5609422"/>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 name="Pennanteckning 118">
                <a:extLst>
                  <a:ext uri="{FF2B5EF4-FFF2-40B4-BE49-F238E27FC236}">
                    <a16:creationId xmlns:a16="http://schemas.microsoft.com/office/drawing/2014/main" id="{644AE39C-BE4F-47BC-9803-0C7F13E8D905}"/>
                  </a:ext>
                </a:extLst>
              </p14:cNvPr>
              <p14:cNvContentPartPr/>
              <p14:nvPr/>
            </p14:nvContentPartPr>
            <p14:xfrm>
              <a:off x="8377267" y="5691336"/>
              <a:ext cx="228599" cy="228599"/>
            </p14:xfrm>
          </p:contentPart>
        </mc:Choice>
        <mc:Fallback xmlns="">
          <p:pic>
            <p:nvPicPr>
              <p:cNvPr id="119" name="Pennanteckning 118">
                <a:extLst>
                  <a:ext uri="{FF2B5EF4-FFF2-40B4-BE49-F238E27FC236}">
                    <a16:creationId xmlns:a16="http://schemas.microsoft.com/office/drawing/2014/main" id="{644AE39C-BE4F-47BC-9803-0C7F13E8D905}"/>
                  </a:ext>
                </a:extLst>
              </p:cNvPr>
              <p:cNvPicPr/>
              <p:nvPr/>
            </p:nvPicPr>
            <p:blipFill>
              <a:blip r:embed="rId120"/>
              <a:stretch>
                <a:fillRect/>
              </a:stretch>
            </p:blipFill>
            <p:spPr>
              <a:xfrm>
                <a:off x="8368761" y="5682293"/>
                <a:ext cx="245965" cy="246323"/>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0" name="Pennanteckning 119">
                <a:extLst>
                  <a:ext uri="{FF2B5EF4-FFF2-40B4-BE49-F238E27FC236}">
                    <a16:creationId xmlns:a16="http://schemas.microsoft.com/office/drawing/2014/main" id="{0EC1981D-6D60-49F2-8C53-BBEFCDDB8FBE}"/>
                  </a:ext>
                </a:extLst>
              </p14:cNvPr>
              <p14:cNvContentPartPr/>
              <p14:nvPr/>
            </p14:nvContentPartPr>
            <p14:xfrm>
              <a:off x="9835006" y="3656180"/>
              <a:ext cx="66675" cy="28574"/>
            </p14:xfrm>
          </p:contentPart>
        </mc:Choice>
        <mc:Fallback xmlns="">
          <p:pic>
            <p:nvPicPr>
              <p:cNvPr id="120" name="Pennanteckning 119">
                <a:extLst>
                  <a:ext uri="{FF2B5EF4-FFF2-40B4-BE49-F238E27FC236}">
                    <a16:creationId xmlns:a16="http://schemas.microsoft.com/office/drawing/2014/main" id="{0EC1981D-6D60-49F2-8C53-BBEFCDDB8FBE}"/>
                  </a:ext>
                </a:extLst>
              </p:cNvPr>
              <p:cNvPicPr/>
              <p:nvPr/>
            </p:nvPicPr>
            <p:blipFill>
              <a:blip r:embed="rId122"/>
              <a:stretch>
                <a:fillRect/>
              </a:stretch>
            </p:blipFill>
            <p:spPr>
              <a:xfrm>
                <a:off x="9826924" y="3648806"/>
                <a:ext cx="83175"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1" name="Pennanteckning 120">
                <a:extLst>
                  <a:ext uri="{FF2B5EF4-FFF2-40B4-BE49-F238E27FC236}">
                    <a16:creationId xmlns:a16="http://schemas.microsoft.com/office/drawing/2014/main" id="{9A137B69-5BE1-442A-AFBC-7B4C10C146D3}"/>
                  </a:ext>
                </a:extLst>
              </p14:cNvPr>
              <p14:cNvContentPartPr/>
              <p14:nvPr/>
            </p14:nvContentPartPr>
            <p14:xfrm>
              <a:off x="9976994" y="3703509"/>
              <a:ext cx="28574" cy="19049"/>
            </p14:xfrm>
          </p:contentPart>
        </mc:Choice>
        <mc:Fallback xmlns="">
          <p:pic>
            <p:nvPicPr>
              <p:cNvPr id="121" name="Pennanteckning 120">
                <a:extLst>
                  <a:ext uri="{FF2B5EF4-FFF2-40B4-BE49-F238E27FC236}">
                    <a16:creationId xmlns:a16="http://schemas.microsoft.com/office/drawing/2014/main" id="{9A137B69-5BE1-442A-AFBC-7B4C10C146D3}"/>
                  </a:ext>
                </a:extLst>
              </p:cNvPr>
              <p:cNvPicPr/>
              <p:nvPr/>
            </p:nvPicPr>
            <p:blipFill>
              <a:blip r:embed="rId124"/>
              <a:stretch>
                <a:fillRect/>
              </a:stretch>
            </p:blipFill>
            <p:spPr>
              <a:xfrm>
                <a:off x="9969620" y="3696401"/>
                <a:ext cx="43629"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2" name="Pennanteckning 121">
                <a:extLst>
                  <a:ext uri="{FF2B5EF4-FFF2-40B4-BE49-F238E27FC236}">
                    <a16:creationId xmlns:a16="http://schemas.microsoft.com/office/drawing/2014/main" id="{9DE31F74-9CEF-4139-9CB0-31E2D2429E1F}"/>
                  </a:ext>
                </a:extLst>
              </p14:cNvPr>
              <p14:cNvContentPartPr/>
              <p14:nvPr/>
            </p14:nvContentPartPr>
            <p14:xfrm>
              <a:off x="10123714" y="3755572"/>
              <a:ext cx="38100" cy="9524"/>
            </p14:xfrm>
          </p:contentPart>
        </mc:Choice>
        <mc:Fallback xmlns="">
          <p:pic>
            <p:nvPicPr>
              <p:cNvPr id="122" name="Pennanteckning 121">
                <a:extLst>
                  <a:ext uri="{FF2B5EF4-FFF2-40B4-BE49-F238E27FC236}">
                    <a16:creationId xmlns:a16="http://schemas.microsoft.com/office/drawing/2014/main" id="{9DE31F74-9CEF-4139-9CB0-31E2D2429E1F}"/>
                  </a:ext>
                </a:extLst>
              </p:cNvPr>
              <p:cNvPicPr/>
              <p:nvPr/>
            </p:nvPicPr>
            <p:blipFill>
              <a:blip r:embed="rId126"/>
              <a:stretch>
                <a:fillRect/>
              </a:stretch>
            </p:blipFill>
            <p:spPr>
              <a:xfrm>
                <a:off x="10116030" y="3746753"/>
                <a:ext cx="5378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3" name="Pennanteckning 122">
                <a:extLst>
                  <a:ext uri="{FF2B5EF4-FFF2-40B4-BE49-F238E27FC236}">
                    <a16:creationId xmlns:a16="http://schemas.microsoft.com/office/drawing/2014/main" id="{067E493D-EE3B-49C6-8255-5A8A346BD335}"/>
                  </a:ext>
                </a:extLst>
              </p14:cNvPr>
              <p14:cNvContentPartPr/>
              <p14:nvPr/>
            </p14:nvContentPartPr>
            <p14:xfrm>
              <a:off x="10251503" y="3793435"/>
              <a:ext cx="19049" cy="9524"/>
            </p14:xfrm>
          </p:contentPart>
        </mc:Choice>
        <mc:Fallback xmlns="">
          <p:pic>
            <p:nvPicPr>
              <p:cNvPr id="123" name="Pennanteckning 122">
                <a:extLst>
                  <a:ext uri="{FF2B5EF4-FFF2-40B4-BE49-F238E27FC236}">
                    <a16:creationId xmlns:a16="http://schemas.microsoft.com/office/drawing/2014/main" id="{067E493D-EE3B-49C6-8255-5A8A346BD335}"/>
                  </a:ext>
                </a:extLst>
              </p:cNvPr>
              <p:cNvPicPr/>
              <p:nvPr/>
            </p:nvPicPr>
            <p:blipFill>
              <a:blip r:embed="rId128"/>
              <a:stretch>
                <a:fillRect/>
              </a:stretch>
            </p:blipFill>
            <p:spPr>
              <a:xfrm>
                <a:off x="10244679" y="3784616"/>
                <a:ext cx="32980"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4" name="Pennanteckning 123">
                <a:extLst>
                  <a:ext uri="{FF2B5EF4-FFF2-40B4-BE49-F238E27FC236}">
                    <a16:creationId xmlns:a16="http://schemas.microsoft.com/office/drawing/2014/main" id="{41A5F88D-7D9F-4FA1-95AB-7B858AB83FEB}"/>
                  </a:ext>
                </a:extLst>
              </p14:cNvPr>
              <p14:cNvContentPartPr/>
              <p14:nvPr/>
            </p14:nvContentPartPr>
            <p14:xfrm>
              <a:off x="10313031" y="3821832"/>
              <a:ext cx="9524" cy="9524"/>
            </p14:xfrm>
          </p:contentPart>
        </mc:Choice>
        <mc:Fallback xmlns="">
          <p:pic>
            <p:nvPicPr>
              <p:cNvPr id="124" name="Pennanteckning 123">
                <a:extLst>
                  <a:ext uri="{FF2B5EF4-FFF2-40B4-BE49-F238E27FC236}">
                    <a16:creationId xmlns:a16="http://schemas.microsoft.com/office/drawing/2014/main" id="{41A5F88D-7D9F-4FA1-95AB-7B858AB83FEB}"/>
                  </a:ext>
                </a:extLst>
              </p:cNvPr>
              <p:cNvPicPr/>
              <p:nvPr/>
            </p:nvPicPr>
            <p:blipFill>
              <a:blip r:embed="rId118"/>
              <a:stretch>
                <a:fillRect/>
              </a:stretch>
            </p:blipFill>
            <p:spPr>
              <a:xfrm>
                <a:off x="10074931" y="3593256"/>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5" name="Pennanteckning 124">
                <a:extLst>
                  <a:ext uri="{FF2B5EF4-FFF2-40B4-BE49-F238E27FC236}">
                    <a16:creationId xmlns:a16="http://schemas.microsoft.com/office/drawing/2014/main" id="{D3BD58DB-5EAE-4085-8E6D-194FB87C5BB1}"/>
                  </a:ext>
                </a:extLst>
              </p14:cNvPr>
              <p14:cNvContentPartPr/>
              <p14:nvPr/>
            </p14:nvContentPartPr>
            <p14:xfrm>
              <a:off x="10180510" y="3646713"/>
              <a:ext cx="257174" cy="200025"/>
            </p14:xfrm>
          </p:contentPart>
        </mc:Choice>
        <mc:Fallback xmlns="">
          <p:pic>
            <p:nvPicPr>
              <p:cNvPr id="125" name="Pennanteckning 124">
                <a:extLst>
                  <a:ext uri="{FF2B5EF4-FFF2-40B4-BE49-F238E27FC236}">
                    <a16:creationId xmlns:a16="http://schemas.microsoft.com/office/drawing/2014/main" id="{D3BD58DB-5EAE-4085-8E6D-194FB87C5BB1}"/>
                  </a:ext>
                </a:extLst>
              </p:cNvPr>
              <p:cNvPicPr/>
              <p:nvPr/>
            </p:nvPicPr>
            <p:blipFill>
              <a:blip r:embed="rId131"/>
              <a:stretch>
                <a:fillRect/>
              </a:stretch>
            </p:blipFill>
            <p:spPr>
              <a:xfrm>
                <a:off x="10171630" y="3637878"/>
                <a:ext cx="274579" cy="217342"/>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8" name="Pennanteckning 127">
                <a:extLst>
                  <a:ext uri="{FF2B5EF4-FFF2-40B4-BE49-F238E27FC236}">
                    <a16:creationId xmlns:a16="http://schemas.microsoft.com/office/drawing/2014/main" id="{9302CE56-6193-43CC-A583-1A905157BF0A}"/>
                  </a:ext>
                </a:extLst>
              </p14:cNvPr>
              <p14:cNvContentPartPr/>
              <p14:nvPr/>
            </p14:nvContentPartPr>
            <p14:xfrm>
              <a:off x="9792409" y="4782614"/>
              <a:ext cx="200025" cy="161925"/>
            </p14:xfrm>
          </p:contentPart>
        </mc:Choice>
        <mc:Fallback xmlns="">
          <p:pic>
            <p:nvPicPr>
              <p:cNvPr id="128" name="Pennanteckning 127">
                <a:extLst>
                  <a:ext uri="{FF2B5EF4-FFF2-40B4-BE49-F238E27FC236}">
                    <a16:creationId xmlns:a16="http://schemas.microsoft.com/office/drawing/2014/main" id="{9302CE56-6193-43CC-A583-1A905157BF0A}"/>
                  </a:ext>
                </a:extLst>
              </p:cNvPr>
              <p:cNvPicPr/>
              <p:nvPr/>
            </p:nvPicPr>
            <p:blipFill>
              <a:blip r:embed="rId137"/>
              <a:stretch>
                <a:fillRect/>
              </a:stretch>
            </p:blipFill>
            <p:spPr>
              <a:xfrm>
                <a:off x="9783927" y="4773939"/>
                <a:ext cx="217342" cy="17963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9" name="Pennanteckning 128">
                <a:extLst>
                  <a:ext uri="{FF2B5EF4-FFF2-40B4-BE49-F238E27FC236}">
                    <a16:creationId xmlns:a16="http://schemas.microsoft.com/office/drawing/2014/main" id="{DAA0ECAC-A9B1-4236-8D87-1ED537DF5D24}"/>
                  </a:ext>
                </a:extLst>
              </p14:cNvPr>
              <p14:cNvContentPartPr/>
              <p14:nvPr/>
            </p14:nvContentPartPr>
            <p14:xfrm>
              <a:off x="10024323" y="3608851"/>
              <a:ext cx="190499" cy="114300"/>
            </p14:xfrm>
          </p:contentPart>
        </mc:Choice>
        <mc:Fallback xmlns="">
          <p:pic>
            <p:nvPicPr>
              <p:cNvPr id="129" name="Pennanteckning 128">
                <a:extLst>
                  <a:ext uri="{FF2B5EF4-FFF2-40B4-BE49-F238E27FC236}">
                    <a16:creationId xmlns:a16="http://schemas.microsoft.com/office/drawing/2014/main" id="{DAA0ECAC-A9B1-4236-8D87-1ED537DF5D24}"/>
                  </a:ext>
                </a:extLst>
              </p:cNvPr>
              <p:cNvPicPr/>
              <p:nvPr/>
            </p:nvPicPr>
            <p:blipFill>
              <a:blip r:embed="rId139"/>
              <a:stretch>
                <a:fillRect/>
              </a:stretch>
            </p:blipFill>
            <p:spPr>
              <a:xfrm>
                <a:off x="10015504" y="3599837"/>
                <a:ext cx="207785" cy="13196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0" name="Pennanteckning 129">
                <a:extLst>
                  <a:ext uri="{FF2B5EF4-FFF2-40B4-BE49-F238E27FC236}">
                    <a16:creationId xmlns:a16="http://schemas.microsoft.com/office/drawing/2014/main" id="{00512976-252C-44AD-A2F5-16927A78F6AD}"/>
                  </a:ext>
                </a:extLst>
              </p14:cNvPr>
              <p14:cNvContentPartPr/>
              <p14:nvPr/>
            </p14:nvContentPartPr>
            <p14:xfrm>
              <a:off x="9910732" y="4091608"/>
              <a:ext cx="66675" cy="57150"/>
            </p14:xfrm>
          </p:contentPart>
        </mc:Choice>
        <mc:Fallback xmlns="">
          <p:pic>
            <p:nvPicPr>
              <p:cNvPr id="130" name="Pennanteckning 129">
                <a:extLst>
                  <a:ext uri="{FF2B5EF4-FFF2-40B4-BE49-F238E27FC236}">
                    <a16:creationId xmlns:a16="http://schemas.microsoft.com/office/drawing/2014/main" id="{00512976-252C-44AD-A2F5-16927A78F6AD}"/>
                  </a:ext>
                </a:extLst>
              </p:cNvPr>
              <p:cNvPicPr/>
              <p:nvPr/>
            </p:nvPicPr>
            <p:blipFill>
              <a:blip r:embed="rId141"/>
              <a:stretch>
                <a:fillRect/>
              </a:stretch>
            </p:blipFill>
            <p:spPr>
              <a:xfrm>
                <a:off x="9902650" y="4083301"/>
                <a:ext cx="83175" cy="7343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1" name="Pennanteckning 130">
                <a:extLst>
                  <a:ext uri="{FF2B5EF4-FFF2-40B4-BE49-F238E27FC236}">
                    <a16:creationId xmlns:a16="http://schemas.microsoft.com/office/drawing/2014/main" id="{6A1871EB-74CE-4467-A8C1-25C1403EE6C0}"/>
                  </a:ext>
                </a:extLst>
              </p14:cNvPr>
              <p14:cNvContentPartPr/>
              <p14:nvPr/>
            </p14:nvContentPartPr>
            <p14:xfrm>
              <a:off x="9650422" y="3840763"/>
              <a:ext cx="95249" cy="104775"/>
            </p14:xfrm>
          </p:contentPart>
        </mc:Choice>
        <mc:Fallback xmlns="">
          <p:pic>
            <p:nvPicPr>
              <p:cNvPr id="131" name="Pennanteckning 130">
                <a:extLst>
                  <a:ext uri="{FF2B5EF4-FFF2-40B4-BE49-F238E27FC236}">
                    <a16:creationId xmlns:a16="http://schemas.microsoft.com/office/drawing/2014/main" id="{6A1871EB-74CE-4467-A8C1-25C1403EE6C0}"/>
                  </a:ext>
                </a:extLst>
              </p:cNvPr>
              <p:cNvPicPr/>
              <p:nvPr/>
            </p:nvPicPr>
            <p:blipFill>
              <a:blip r:embed="rId143"/>
              <a:stretch>
                <a:fillRect/>
              </a:stretch>
            </p:blipFill>
            <p:spPr>
              <a:xfrm>
                <a:off x="9641763" y="3832092"/>
                <a:ext cx="112928"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Pennanteckning 131">
                <a:extLst>
                  <a:ext uri="{FF2B5EF4-FFF2-40B4-BE49-F238E27FC236}">
                    <a16:creationId xmlns:a16="http://schemas.microsoft.com/office/drawing/2014/main" id="{C3378BE0-3D06-46D7-802C-0B9BC14602F1}"/>
                  </a:ext>
                </a:extLst>
              </p14:cNvPr>
              <p14:cNvContentPartPr/>
              <p14:nvPr/>
            </p14:nvContentPartPr>
            <p14:xfrm>
              <a:off x="9456372" y="3694044"/>
              <a:ext cx="38100" cy="28574"/>
            </p14:xfrm>
          </p:contentPart>
        </mc:Choice>
        <mc:Fallback xmlns="">
          <p:pic>
            <p:nvPicPr>
              <p:cNvPr id="132" name="Pennanteckning 131">
                <a:extLst>
                  <a:ext uri="{FF2B5EF4-FFF2-40B4-BE49-F238E27FC236}">
                    <a16:creationId xmlns:a16="http://schemas.microsoft.com/office/drawing/2014/main" id="{C3378BE0-3D06-46D7-802C-0B9BC14602F1}"/>
                  </a:ext>
                </a:extLst>
              </p:cNvPr>
              <p:cNvPicPr/>
              <p:nvPr/>
            </p:nvPicPr>
            <p:blipFill>
              <a:blip r:embed="rId145"/>
              <a:stretch>
                <a:fillRect/>
              </a:stretch>
            </p:blipFill>
            <p:spPr>
              <a:xfrm>
                <a:off x="9447746" y="3686670"/>
                <a:ext cx="55712"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Pennanteckning 132">
                <a:extLst>
                  <a:ext uri="{FF2B5EF4-FFF2-40B4-BE49-F238E27FC236}">
                    <a16:creationId xmlns:a16="http://schemas.microsoft.com/office/drawing/2014/main" id="{102FE810-975B-469A-8FAF-6D03E207D711}"/>
                  </a:ext>
                </a:extLst>
              </p14:cNvPr>
              <p14:cNvContentPartPr/>
              <p14:nvPr/>
            </p14:nvContentPartPr>
            <p14:xfrm>
              <a:off x="9285987" y="3542590"/>
              <a:ext cx="47625" cy="38100"/>
            </p14:xfrm>
          </p:contentPart>
        </mc:Choice>
        <mc:Fallback xmlns="">
          <p:pic>
            <p:nvPicPr>
              <p:cNvPr id="133" name="Pennanteckning 132">
                <a:extLst>
                  <a:ext uri="{FF2B5EF4-FFF2-40B4-BE49-F238E27FC236}">
                    <a16:creationId xmlns:a16="http://schemas.microsoft.com/office/drawing/2014/main" id="{102FE810-975B-469A-8FAF-6D03E207D711}"/>
                  </a:ext>
                </a:extLst>
              </p:cNvPr>
              <p:cNvPicPr/>
              <p:nvPr/>
            </p:nvPicPr>
            <p:blipFill>
              <a:blip r:embed="rId147"/>
              <a:stretch>
                <a:fillRect/>
              </a:stretch>
            </p:blipFill>
            <p:spPr>
              <a:xfrm>
                <a:off x="9277328" y="3534586"/>
                <a:ext cx="65304"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Pennanteckning 133">
                <a:extLst>
                  <a:ext uri="{FF2B5EF4-FFF2-40B4-BE49-F238E27FC236}">
                    <a16:creationId xmlns:a16="http://schemas.microsoft.com/office/drawing/2014/main" id="{761CA726-C591-4148-822B-DF756C904DD4}"/>
                  </a:ext>
                </a:extLst>
              </p14:cNvPr>
              <p14:cNvContentPartPr/>
              <p14:nvPr/>
            </p14:nvContentPartPr>
            <p14:xfrm>
              <a:off x="9073006" y="3376937"/>
              <a:ext cx="38100" cy="38100"/>
            </p14:xfrm>
          </p:contentPart>
        </mc:Choice>
        <mc:Fallback xmlns="">
          <p:pic>
            <p:nvPicPr>
              <p:cNvPr id="134" name="Pennanteckning 133">
                <a:extLst>
                  <a:ext uri="{FF2B5EF4-FFF2-40B4-BE49-F238E27FC236}">
                    <a16:creationId xmlns:a16="http://schemas.microsoft.com/office/drawing/2014/main" id="{761CA726-C591-4148-822B-DF756C904DD4}"/>
                  </a:ext>
                </a:extLst>
              </p:cNvPr>
              <p:cNvPicPr/>
              <p:nvPr/>
            </p:nvPicPr>
            <p:blipFill>
              <a:blip r:embed="rId149"/>
              <a:stretch>
                <a:fillRect/>
              </a:stretch>
            </p:blipFill>
            <p:spPr>
              <a:xfrm>
                <a:off x="9065322" y="3369253"/>
                <a:ext cx="53788"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 name="Pennanteckning 134">
                <a:extLst>
                  <a:ext uri="{FF2B5EF4-FFF2-40B4-BE49-F238E27FC236}">
                    <a16:creationId xmlns:a16="http://schemas.microsoft.com/office/drawing/2014/main" id="{4A08640C-66C1-41ED-8750-F85CC3DEA693}"/>
                  </a:ext>
                </a:extLst>
              </p14:cNvPr>
              <p14:cNvContentPartPr/>
              <p14:nvPr/>
            </p14:nvContentPartPr>
            <p14:xfrm>
              <a:off x="8897888" y="3253882"/>
              <a:ext cx="57150" cy="38100"/>
            </p14:xfrm>
          </p:contentPart>
        </mc:Choice>
        <mc:Fallback xmlns="">
          <p:pic>
            <p:nvPicPr>
              <p:cNvPr id="135" name="Pennanteckning 134">
                <a:extLst>
                  <a:ext uri="{FF2B5EF4-FFF2-40B4-BE49-F238E27FC236}">
                    <a16:creationId xmlns:a16="http://schemas.microsoft.com/office/drawing/2014/main" id="{4A08640C-66C1-41ED-8750-F85CC3DEA693}"/>
                  </a:ext>
                </a:extLst>
              </p:cNvPr>
              <p:cNvPicPr/>
              <p:nvPr/>
            </p:nvPicPr>
            <p:blipFill>
              <a:blip r:embed="rId151"/>
              <a:stretch>
                <a:fillRect/>
              </a:stretch>
            </p:blipFill>
            <p:spPr>
              <a:xfrm>
                <a:off x="8889581" y="3244896"/>
                <a:ext cx="73431"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6" name="Pennanteckning 135">
                <a:extLst>
                  <a:ext uri="{FF2B5EF4-FFF2-40B4-BE49-F238E27FC236}">
                    <a16:creationId xmlns:a16="http://schemas.microsoft.com/office/drawing/2014/main" id="{6D6F554D-2B82-49E9-A5FD-5496BA337153}"/>
                  </a:ext>
                </a:extLst>
              </p14:cNvPr>
              <p14:cNvContentPartPr/>
              <p14:nvPr/>
            </p14:nvContentPartPr>
            <p14:xfrm>
              <a:off x="8718037" y="3121359"/>
              <a:ext cx="57150" cy="47625"/>
            </p14:xfrm>
          </p:contentPart>
        </mc:Choice>
        <mc:Fallback xmlns="">
          <p:pic>
            <p:nvPicPr>
              <p:cNvPr id="136" name="Pennanteckning 135">
                <a:extLst>
                  <a:ext uri="{FF2B5EF4-FFF2-40B4-BE49-F238E27FC236}">
                    <a16:creationId xmlns:a16="http://schemas.microsoft.com/office/drawing/2014/main" id="{6D6F554D-2B82-49E9-A5FD-5496BA337153}"/>
                  </a:ext>
                </a:extLst>
              </p:cNvPr>
              <p:cNvPicPr/>
              <p:nvPr/>
            </p:nvPicPr>
            <p:blipFill>
              <a:blip r:embed="rId153"/>
              <a:stretch>
                <a:fillRect/>
              </a:stretch>
            </p:blipFill>
            <p:spPr>
              <a:xfrm>
                <a:off x="8710063" y="3112339"/>
                <a:ext cx="73431"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7" name="Pennanteckning 136">
                <a:extLst>
                  <a:ext uri="{FF2B5EF4-FFF2-40B4-BE49-F238E27FC236}">
                    <a16:creationId xmlns:a16="http://schemas.microsoft.com/office/drawing/2014/main" id="{6EB9A1BB-9835-4FBE-BB35-14706024BD62}"/>
                  </a:ext>
                </a:extLst>
              </p14:cNvPr>
              <p14:cNvContentPartPr/>
              <p14:nvPr/>
            </p14:nvContentPartPr>
            <p14:xfrm>
              <a:off x="8500322" y="2950975"/>
              <a:ext cx="66675" cy="38100"/>
            </p14:xfrm>
          </p:contentPart>
        </mc:Choice>
        <mc:Fallback xmlns="">
          <p:pic>
            <p:nvPicPr>
              <p:cNvPr id="137" name="Pennanteckning 136">
                <a:extLst>
                  <a:ext uri="{FF2B5EF4-FFF2-40B4-BE49-F238E27FC236}">
                    <a16:creationId xmlns:a16="http://schemas.microsoft.com/office/drawing/2014/main" id="{6EB9A1BB-9835-4FBE-BB35-14706024BD62}"/>
                  </a:ext>
                </a:extLst>
              </p:cNvPr>
              <p:cNvPicPr/>
              <p:nvPr/>
            </p:nvPicPr>
            <p:blipFill>
              <a:blip r:embed="rId155"/>
              <a:stretch>
                <a:fillRect/>
              </a:stretch>
            </p:blipFill>
            <p:spPr>
              <a:xfrm>
                <a:off x="8491312" y="2942971"/>
                <a:ext cx="84335"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8" name="Pennanteckning 137">
                <a:extLst>
                  <a:ext uri="{FF2B5EF4-FFF2-40B4-BE49-F238E27FC236}">
                    <a16:creationId xmlns:a16="http://schemas.microsoft.com/office/drawing/2014/main" id="{8163E04A-26C0-4BA1-AC39-67272D20F7C3}"/>
                  </a:ext>
                </a:extLst>
              </p14:cNvPr>
              <p14:cNvContentPartPr/>
              <p14:nvPr/>
            </p14:nvContentPartPr>
            <p14:xfrm>
              <a:off x="8353603" y="2865782"/>
              <a:ext cx="28574" cy="19049"/>
            </p14:xfrm>
          </p:contentPart>
        </mc:Choice>
        <mc:Fallback xmlns="">
          <p:pic>
            <p:nvPicPr>
              <p:cNvPr id="138" name="Pennanteckning 137">
                <a:extLst>
                  <a:ext uri="{FF2B5EF4-FFF2-40B4-BE49-F238E27FC236}">
                    <a16:creationId xmlns:a16="http://schemas.microsoft.com/office/drawing/2014/main" id="{8163E04A-26C0-4BA1-AC39-67272D20F7C3}"/>
                  </a:ext>
                </a:extLst>
              </p:cNvPr>
              <p:cNvPicPr/>
              <p:nvPr/>
            </p:nvPicPr>
            <p:blipFill>
              <a:blip r:embed="rId157"/>
              <a:stretch>
                <a:fillRect/>
              </a:stretch>
            </p:blipFill>
            <p:spPr>
              <a:xfrm>
                <a:off x="8346229" y="2857316"/>
                <a:ext cx="43629"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9" name="Pennanteckning 138">
                <a:extLst>
                  <a:ext uri="{FF2B5EF4-FFF2-40B4-BE49-F238E27FC236}">
                    <a16:creationId xmlns:a16="http://schemas.microsoft.com/office/drawing/2014/main" id="{C6CFA809-E031-413C-BA97-BDF591F6DAD4}"/>
                  </a:ext>
                </a:extLst>
              </p14:cNvPr>
              <p14:cNvContentPartPr/>
              <p14:nvPr/>
            </p14:nvContentPartPr>
            <p14:xfrm>
              <a:off x="8244745" y="2790055"/>
              <a:ext cx="19049" cy="19049"/>
            </p14:xfrm>
          </p:contentPart>
        </mc:Choice>
        <mc:Fallback xmlns="">
          <p:pic>
            <p:nvPicPr>
              <p:cNvPr id="139" name="Pennanteckning 138">
                <a:extLst>
                  <a:ext uri="{FF2B5EF4-FFF2-40B4-BE49-F238E27FC236}">
                    <a16:creationId xmlns:a16="http://schemas.microsoft.com/office/drawing/2014/main" id="{C6CFA809-E031-413C-BA97-BDF591F6DAD4}"/>
                  </a:ext>
                </a:extLst>
              </p:cNvPr>
              <p:cNvPicPr/>
              <p:nvPr/>
            </p:nvPicPr>
            <p:blipFill>
              <a:blip r:embed="rId159"/>
              <a:stretch>
                <a:fillRect/>
              </a:stretch>
            </p:blipFill>
            <p:spPr>
              <a:xfrm>
                <a:off x="8237921" y="2781589"/>
                <a:ext cx="32980"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0" name="Pennanteckning 139">
                <a:extLst>
                  <a:ext uri="{FF2B5EF4-FFF2-40B4-BE49-F238E27FC236}">
                    <a16:creationId xmlns:a16="http://schemas.microsoft.com/office/drawing/2014/main" id="{64142F34-E5A7-4E59-AF30-1DB6AF93FAC6}"/>
                  </a:ext>
                </a:extLst>
              </p14:cNvPr>
              <p14:cNvContentPartPr/>
              <p14:nvPr/>
            </p14:nvContentPartPr>
            <p14:xfrm>
              <a:off x="8079092" y="2723795"/>
              <a:ext cx="47625" cy="28574"/>
            </p14:xfrm>
          </p:contentPart>
        </mc:Choice>
        <mc:Fallback xmlns="">
          <p:pic>
            <p:nvPicPr>
              <p:cNvPr id="140" name="Pennanteckning 139">
                <a:extLst>
                  <a:ext uri="{FF2B5EF4-FFF2-40B4-BE49-F238E27FC236}">
                    <a16:creationId xmlns:a16="http://schemas.microsoft.com/office/drawing/2014/main" id="{64142F34-E5A7-4E59-AF30-1DB6AF93FAC6}"/>
                  </a:ext>
                </a:extLst>
              </p:cNvPr>
              <p:cNvPicPr/>
              <p:nvPr/>
            </p:nvPicPr>
            <p:blipFill>
              <a:blip r:embed="rId161"/>
              <a:stretch>
                <a:fillRect/>
              </a:stretch>
            </p:blipFill>
            <p:spPr>
              <a:xfrm>
                <a:off x="8071263" y="2715223"/>
                <a:ext cx="63609"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1" name="Pennanteckning 140">
                <a:extLst>
                  <a:ext uri="{FF2B5EF4-FFF2-40B4-BE49-F238E27FC236}">
                    <a16:creationId xmlns:a16="http://schemas.microsoft.com/office/drawing/2014/main" id="{08E923BE-C0F4-4491-9C82-92C55CA41CA1}"/>
                  </a:ext>
                </a:extLst>
              </p14:cNvPr>
              <p14:cNvContentPartPr/>
              <p14:nvPr/>
            </p14:nvContentPartPr>
            <p14:xfrm>
              <a:off x="7946572" y="2695398"/>
              <a:ext cx="9524" cy="9524"/>
            </p14:xfrm>
          </p:contentPart>
        </mc:Choice>
        <mc:Fallback xmlns="">
          <p:pic>
            <p:nvPicPr>
              <p:cNvPr id="141" name="Pennanteckning 140">
                <a:extLst>
                  <a:ext uri="{FF2B5EF4-FFF2-40B4-BE49-F238E27FC236}">
                    <a16:creationId xmlns:a16="http://schemas.microsoft.com/office/drawing/2014/main" id="{08E923BE-C0F4-4491-9C82-92C55CA41CA1}"/>
                  </a:ext>
                </a:extLst>
              </p:cNvPr>
              <p:cNvPicPr/>
              <p:nvPr/>
            </p:nvPicPr>
            <p:blipFill>
              <a:blip r:embed="rId118"/>
              <a:stretch>
                <a:fillRect/>
              </a:stretch>
            </p:blipFill>
            <p:spPr>
              <a:xfrm>
                <a:off x="7717996" y="2466822"/>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Pennanteckning 141">
                <a:extLst>
                  <a:ext uri="{FF2B5EF4-FFF2-40B4-BE49-F238E27FC236}">
                    <a16:creationId xmlns:a16="http://schemas.microsoft.com/office/drawing/2014/main" id="{87C0E2EB-95DC-4B47-8E65-F411F12810AD}"/>
                  </a:ext>
                </a:extLst>
              </p14:cNvPr>
              <p14:cNvContentPartPr/>
              <p14:nvPr/>
            </p14:nvContentPartPr>
            <p14:xfrm>
              <a:off x="7837714" y="2619670"/>
              <a:ext cx="57150" cy="19049"/>
            </p14:xfrm>
          </p:contentPart>
        </mc:Choice>
        <mc:Fallback xmlns="">
          <p:pic>
            <p:nvPicPr>
              <p:cNvPr id="142" name="Pennanteckning 141">
                <a:extLst>
                  <a:ext uri="{FF2B5EF4-FFF2-40B4-BE49-F238E27FC236}">
                    <a16:creationId xmlns:a16="http://schemas.microsoft.com/office/drawing/2014/main" id="{87C0E2EB-95DC-4B47-8E65-F411F12810AD}"/>
                  </a:ext>
                </a:extLst>
              </p:cNvPr>
              <p:cNvPicPr/>
              <p:nvPr/>
            </p:nvPicPr>
            <p:blipFill>
              <a:blip r:embed="rId164"/>
              <a:stretch>
                <a:fillRect/>
              </a:stretch>
            </p:blipFill>
            <p:spPr>
              <a:xfrm>
                <a:off x="7828728" y="2612846"/>
                <a:ext cx="74762"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 name="Pennanteckning 142">
                <a:extLst>
                  <a:ext uri="{FF2B5EF4-FFF2-40B4-BE49-F238E27FC236}">
                    <a16:creationId xmlns:a16="http://schemas.microsoft.com/office/drawing/2014/main" id="{25E45300-F4B4-4067-9294-D7C6DB4E1864}"/>
                  </a:ext>
                </a:extLst>
              </p14:cNvPr>
              <p14:cNvContentPartPr/>
              <p14:nvPr/>
            </p14:nvContentPartPr>
            <p14:xfrm>
              <a:off x="7733589" y="2562876"/>
              <a:ext cx="47625" cy="28574"/>
            </p14:xfrm>
          </p:contentPart>
        </mc:Choice>
        <mc:Fallback xmlns="">
          <p:pic>
            <p:nvPicPr>
              <p:cNvPr id="143" name="Pennanteckning 142">
                <a:extLst>
                  <a:ext uri="{FF2B5EF4-FFF2-40B4-BE49-F238E27FC236}">
                    <a16:creationId xmlns:a16="http://schemas.microsoft.com/office/drawing/2014/main" id="{25E45300-F4B4-4067-9294-D7C6DB4E1864}"/>
                  </a:ext>
                </a:extLst>
              </p:cNvPr>
              <p:cNvPicPr/>
              <p:nvPr/>
            </p:nvPicPr>
            <p:blipFill>
              <a:blip r:embed="rId166"/>
              <a:stretch>
                <a:fillRect/>
              </a:stretch>
            </p:blipFill>
            <p:spPr>
              <a:xfrm>
                <a:off x="7724930" y="2553947"/>
                <a:ext cx="65304"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4" name="Pennanteckning 143">
                <a:extLst>
                  <a:ext uri="{FF2B5EF4-FFF2-40B4-BE49-F238E27FC236}">
                    <a16:creationId xmlns:a16="http://schemas.microsoft.com/office/drawing/2014/main" id="{35BA5E90-7E1B-4237-89A1-4A236FB7CC17}"/>
                  </a:ext>
                </a:extLst>
              </p14:cNvPr>
              <p14:cNvContentPartPr/>
              <p14:nvPr/>
            </p14:nvContentPartPr>
            <p14:xfrm>
              <a:off x="7648398" y="2515547"/>
              <a:ext cx="28574" cy="9524"/>
            </p14:xfrm>
          </p:contentPart>
        </mc:Choice>
        <mc:Fallback xmlns="">
          <p:pic>
            <p:nvPicPr>
              <p:cNvPr id="144" name="Pennanteckning 143">
                <a:extLst>
                  <a:ext uri="{FF2B5EF4-FFF2-40B4-BE49-F238E27FC236}">
                    <a16:creationId xmlns:a16="http://schemas.microsoft.com/office/drawing/2014/main" id="{35BA5E90-7E1B-4237-89A1-4A236FB7CC17}"/>
                  </a:ext>
                </a:extLst>
              </p:cNvPr>
              <p:cNvPicPr/>
              <p:nvPr/>
            </p:nvPicPr>
            <p:blipFill>
              <a:blip r:embed="rId168"/>
              <a:stretch>
                <a:fillRect/>
              </a:stretch>
            </p:blipFill>
            <p:spPr>
              <a:xfrm>
                <a:off x="7639469" y="2509833"/>
                <a:ext cx="46076"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 name="Pennanteckning 144">
                <a:extLst>
                  <a:ext uri="{FF2B5EF4-FFF2-40B4-BE49-F238E27FC236}">
                    <a16:creationId xmlns:a16="http://schemas.microsoft.com/office/drawing/2014/main" id="{D6C74461-E14C-4011-9681-8E2B3AE24F9B}"/>
                  </a:ext>
                </a:extLst>
              </p14:cNvPr>
              <p14:cNvContentPartPr/>
              <p14:nvPr/>
            </p14:nvContentPartPr>
            <p14:xfrm>
              <a:off x="7596335" y="2458751"/>
              <a:ext cx="209550" cy="142875"/>
            </p14:xfrm>
          </p:contentPart>
        </mc:Choice>
        <mc:Fallback xmlns="">
          <p:pic>
            <p:nvPicPr>
              <p:cNvPr id="145" name="Pennanteckning 144">
                <a:extLst>
                  <a:ext uri="{FF2B5EF4-FFF2-40B4-BE49-F238E27FC236}">
                    <a16:creationId xmlns:a16="http://schemas.microsoft.com/office/drawing/2014/main" id="{D6C74461-E14C-4011-9681-8E2B3AE24F9B}"/>
                  </a:ext>
                </a:extLst>
              </p:cNvPr>
              <p:cNvPicPr/>
              <p:nvPr/>
            </p:nvPicPr>
            <p:blipFill>
              <a:blip r:embed="rId170"/>
              <a:stretch>
                <a:fillRect/>
              </a:stretch>
            </p:blipFill>
            <p:spPr>
              <a:xfrm>
                <a:off x="7587501" y="2450070"/>
                <a:ext cx="226865" cy="160599"/>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6" name="Pennanteckning 145">
                <a:extLst>
                  <a:ext uri="{FF2B5EF4-FFF2-40B4-BE49-F238E27FC236}">
                    <a16:creationId xmlns:a16="http://schemas.microsoft.com/office/drawing/2014/main" id="{23191D93-CB22-4BC7-9895-3624C2B8FDFD}"/>
                  </a:ext>
                </a:extLst>
              </p14:cNvPr>
              <p14:cNvContentPartPr/>
              <p14:nvPr/>
            </p14:nvContentPartPr>
            <p14:xfrm>
              <a:off x="8822161" y="2993571"/>
              <a:ext cx="228599" cy="104775"/>
            </p14:xfrm>
          </p:contentPart>
        </mc:Choice>
        <mc:Fallback xmlns="">
          <p:pic>
            <p:nvPicPr>
              <p:cNvPr id="146" name="Pennanteckning 145">
                <a:extLst>
                  <a:ext uri="{FF2B5EF4-FFF2-40B4-BE49-F238E27FC236}">
                    <a16:creationId xmlns:a16="http://schemas.microsoft.com/office/drawing/2014/main" id="{23191D93-CB22-4BC7-9895-3624C2B8FDFD}"/>
                  </a:ext>
                </a:extLst>
              </p:cNvPr>
              <p:cNvPicPr/>
              <p:nvPr/>
            </p:nvPicPr>
            <p:blipFill>
              <a:blip r:embed="rId172"/>
              <a:stretch>
                <a:fillRect/>
              </a:stretch>
            </p:blipFill>
            <p:spPr>
              <a:xfrm>
                <a:off x="8813480" y="2984539"/>
                <a:ext cx="246323"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7" name="Pennanteckning 146">
                <a:extLst>
                  <a:ext uri="{FF2B5EF4-FFF2-40B4-BE49-F238E27FC236}">
                    <a16:creationId xmlns:a16="http://schemas.microsoft.com/office/drawing/2014/main" id="{29D6F9EB-966E-4E26-8CFE-B62E8E69D731}"/>
                  </a:ext>
                </a:extLst>
              </p14:cNvPr>
              <p14:cNvContentPartPr/>
              <p14:nvPr/>
            </p14:nvContentPartPr>
            <p14:xfrm>
              <a:off x="8779565" y="2875248"/>
              <a:ext cx="19049" cy="171450"/>
            </p14:xfrm>
          </p:contentPart>
        </mc:Choice>
        <mc:Fallback xmlns="">
          <p:pic>
            <p:nvPicPr>
              <p:cNvPr id="147" name="Pennanteckning 146">
                <a:extLst>
                  <a:ext uri="{FF2B5EF4-FFF2-40B4-BE49-F238E27FC236}">
                    <a16:creationId xmlns:a16="http://schemas.microsoft.com/office/drawing/2014/main" id="{29D6F9EB-966E-4E26-8CFE-B62E8E69D731}"/>
                  </a:ext>
                </a:extLst>
              </p:cNvPr>
              <p:cNvPicPr/>
              <p:nvPr/>
            </p:nvPicPr>
            <p:blipFill>
              <a:blip r:embed="rId174"/>
              <a:stretch>
                <a:fillRect/>
              </a:stretch>
            </p:blipFill>
            <p:spPr>
              <a:xfrm>
                <a:off x="8772457" y="2866447"/>
                <a:ext cx="32980" cy="188701"/>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9" name="Pennanteckning 88">
                <a:extLst>
                  <a:ext uri="{FF2B5EF4-FFF2-40B4-BE49-F238E27FC236}">
                    <a16:creationId xmlns:a16="http://schemas.microsoft.com/office/drawing/2014/main" id="{178388FF-53BE-4798-94A2-BED909927D09}"/>
                  </a:ext>
                </a:extLst>
              </p14:cNvPr>
              <p14:cNvContentPartPr/>
              <p14:nvPr/>
            </p14:nvContentPartPr>
            <p14:xfrm>
              <a:off x="1125596" y="2422042"/>
              <a:ext cx="485774" cy="2790824"/>
            </p14:xfrm>
          </p:contentPart>
        </mc:Choice>
        <mc:Fallback xmlns="">
          <p:pic>
            <p:nvPicPr>
              <p:cNvPr id="89" name="Pennanteckning 88">
                <a:extLst>
                  <a:ext uri="{FF2B5EF4-FFF2-40B4-BE49-F238E27FC236}">
                    <a16:creationId xmlns:a16="http://schemas.microsoft.com/office/drawing/2014/main" id="{178388FF-53BE-4798-94A2-BED909927D09}"/>
                  </a:ext>
                </a:extLst>
              </p:cNvPr>
              <p:cNvPicPr/>
              <p:nvPr/>
            </p:nvPicPr>
            <p:blipFill>
              <a:blip r:embed="rId176"/>
              <a:stretch>
                <a:fillRect/>
              </a:stretch>
            </p:blipFill>
            <p:spPr>
              <a:xfrm>
                <a:off x="1107671" y="2404025"/>
                <a:ext cx="521266" cy="2826498"/>
              </a:xfrm>
              <a:prstGeom prst="rect">
                <a:avLst/>
              </a:prstGeom>
            </p:spPr>
          </p:pic>
        </mc:Fallback>
      </mc:AlternateContent>
      <p:sp>
        <p:nvSpPr>
          <p:cNvPr id="88" name="Underrubrik 2">
            <a:extLst>
              <a:ext uri="{FF2B5EF4-FFF2-40B4-BE49-F238E27FC236}">
                <a16:creationId xmlns:a16="http://schemas.microsoft.com/office/drawing/2014/main" id="{AD35A727-B9BE-4506-B97E-751B2730497A}"/>
              </a:ext>
            </a:extLst>
          </p:cNvPr>
          <p:cNvSpPr txBox="1">
            <a:spLocks/>
          </p:cNvSpPr>
          <p:nvPr/>
        </p:nvSpPr>
        <p:spPr>
          <a:xfrm>
            <a:off x="635181" y="199844"/>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1 </a:t>
            </a:r>
            <a:r>
              <a:rPr lang="sv-SE" sz="1400" dirty="0">
                <a:solidFill>
                  <a:schemeClr val="accent2">
                    <a:lumMod val="75000"/>
                  </a:schemeClr>
                </a:solidFill>
              </a:rPr>
              <a:t>: Skridsko, passning och tajming. Ytterligare utvecklad</a:t>
            </a:r>
          </a:p>
        </p:txBody>
      </p:sp>
      <mc:AlternateContent xmlns:mc="http://schemas.openxmlformats.org/markup-compatibility/2006">
        <mc:Choice xmlns:p14="http://schemas.microsoft.com/office/powerpoint/2010/main" Requires="p14">
          <p:contentPart p14:bwMode="auto" r:id="rId177">
            <p14:nvContentPartPr>
              <p14:cNvPr id="2" name="Pennanteckning 1">
                <a:extLst>
                  <a:ext uri="{FF2B5EF4-FFF2-40B4-BE49-F238E27FC236}">
                    <a16:creationId xmlns:a16="http://schemas.microsoft.com/office/drawing/2014/main" id="{F4B4BA8C-B082-40A6-BB62-D63BB774351D}"/>
                  </a:ext>
                </a:extLst>
              </p14:cNvPr>
              <p14:cNvContentPartPr/>
              <p14:nvPr/>
            </p14:nvContentPartPr>
            <p14:xfrm>
              <a:off x="11282830" y="3774035"/>
              <a:ext cx="160200" cy="111600"/>
            </p14:xfrm>
          </p:contentPart>
        </mc:Choice>
        <mc:Fallback>
          <p:pic>
            <p:nvPicPr>
              <p:cNvPr id="2" name="Pennanteckning 1">
                <a:extLst>
                  <a:ext uri="{FF2B5EF4-FFF2-40B4-BE49-F238E27FC236}">
                    <a16:creationId xmlns:a16="http://schemas.microsoft.com/office/drawing/2014/main" id="{F4B4BA8C-B082-40A6-BB62-D63BB774351D}"/>
                  </a:ext>
                </a:extLst>
              </p:cNvPr>
              <p:cNvPicPr/>
              <p:nvPr/>
            </p:nvPicPr>
            <p:blipFill>
              <a:blip r:embed="rId178"/>
              <a:stretch>
                <a:fillRect/>
              </a:stretch>
            </p:blipFill>
            <p:spPr>
              <a:xfrm>
                <a:off x="11273830" y="3765395"/>
                <a:ext cx="177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 name="Pennanteckning 2">
                <a:extLst>
                  <a:ext uri="{FF2B5EF4-FFF2-40B4-BE49-F238E27FC236}">
                    <a16:creationId xmlns:a16="http://schemas.microsoft.com/office/drawing/2014/main" id="{BE5B14BC-9B33-49DB-A950-6E9F1E86F167}"/>
                  </a:ext>
                </a:extLst>
              </p14:cNvPr>
              <p14:cNvContentPartPr/>
              <p14:nvPr/>
            </p14:nvContentPartPr>
            <p14:xfrm>
              <a:off x="9155590" y="1895915"/>
              <a:ext cx="219600" cy="246240"/>
            </p14:xfrm>
          </p:contentPart>
        </mc:Choice>
        <mc:Fallback>
          <p:pic>
            <p:nvPicPr>
              <p:cNvPr id="3" name="Pennanteckning 2">
                <a:extLst>
                  <a:ext uri="{FF2B5EF4-FFF2-40B4-BE49-F238E27FC236}">
                    <a16:creationId xmlns:a16="http://schemas.microsoft.com/office/drawing/2014/main" id="{BE5B14BC-9B33-49DB-A950-6E9F1E86F167}"/>
                  </a:ext>
                </a:extLst>
              </p:cNvPr>
              <p:cNvPicPr/>
              <p:nvPr/>
            </p:nvPicPr>
            <p:blipFill>
              <a:blip r:embed="rId180"/>
              <a:stretch>
                <a:fillRect/>
              </a:stretch>
            </p:blipFill>
            <p:spPr>
              <a:xfrm>
                <a:off x="9146950" y="1886915"/>
                <a:ext cx="2372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 name="Pennanteckning 3">
                <a:extLst>
                  <a:ext uri="{FF2B5EF4-FFF2-40B4-BE49-F238E27FC236}">
                    <a16:creationId xmlns:a16="http://schemas.microsoft.com/office/drawing/2014/main" id="{34530C47-2B33-4685-80FF-EB14EE0D9865}"/>
                  </a:ext>
                </a:extLst>
              </p14:cNvPr>
              <p14:cNvContentPartPr/>
              <p14:nvPr/>
            </p14:nvContentPartPr>
            <p14:xfrm>
              <a:off x="7305550" y="4135115"/>
              <a:ext cx="242280" cy="251640"/>
            </p14:xfrm>
          </p:contentPart>
        </mc:Choice>
        <mc:Fallback>
          <p:pic>
            <p:nvPicPr>
              <p:cNvPr id="4" name="Pennanteckning 3">
                <a:extLst>
                  <a:ext uri="{FF2B5EF4-FFF2-40B4-BE49-F238E27FC236}">
                    <a16:creationId xmlns:a16="http://schemas.microsoft.com/office/drawing/2014/main" id="{34530C47-2B33-4685-80FF-EB14EE0D9865}"/>
                  </a:ext>
                </a:extLst>
              </p:cNvPr>
              <p:cNvPicPr/>
              <p:nvPr/>
            </p:nvPicPr>
            <p:blipFill>
              <a:blip r:embed="rId182"/>
              <a:stretch>
                <a:fillRect/>
              </a:stretch>
            </p:blipFill>
            <p:spPr>
              <a:xfrm>
                <a:off x="7296550" y="4126115"/>
                <a:ext cx="2599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 name="Pennanteckning 4">
                <a:extLst>
                  <a:ext uri="{FF2B5EF4-FFF2-40B4-BE49-F238E27FC236}">
                    <a16:creationId xmlns:a16="http://schemas.microsoft.com/office/drawing/2014/main" id="{30B060FC-1E18-4374-A88F-FA49C780F2CB}"/>
                  </a:ext>
                </a:extLst>
              </p14:cNvPr>
              <p14:cNvContentPartPr/>
              <p14:nvPr/>
            </p14:nvContentPartPr>
            <p14:xfrm>
              <a:off x="9166390" y="6112595"/>
              <a:ext cx="240480" cy="205560"/>
            </p14:xfrm>
          </p:contentPart>
        </mc:Choice>
        <mc:Fallback>
          <p:pic>
            <p:nvPicPr>
              <p:cNvPr id="5" name="Pennanteckning 4">
                <a:extLst>
                  <a:ext uri="{FF2B5EF4-FFF2-40B4-BE49-F238E27FC236}">
                    <a16:creationId xmlns:a16="http://schemas.microsoft.com/office/drawing/2014/main" id="{30B060FC-1E18-4374-A88F-FA49C780F2CB}"/>
                  </a:ext>
                </a:extLst>
              </p:cNvPr>
              <p:cNvPicPr/>
              <p:nvPr/>
            </p:nvPicPr>
            <p:blipFill>
              <a:blip r:embed="rId184"/>
              <a:stretch>
                <a:fillRect/>
              </a:stretch>
            </p:blipFill>
            <p:spPr>
              <a:xfrm>
                <a:off x="9157390" y="6103955"/>
                <a:ext cx="258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5" name="Pennanteckning 34">
                <a:extLst>
                  <a:ext uri="{FF2B5EF4-FFF2-40B4-BE49-F238E27FC236}">
                    <a16:creationId xmlns:a16="http://schemas.microsoft.com/office/drawing/2014/main" id="{8B3D7E24-1CA9-47BE-B2DA-7182BD64093E}"/>
                  </a:ext>
                </a:extLst>
              </p14:cNvPr>
              <p14:cNvContentPartPr/>
              <p14:nvPr/>
            </p14:nvContentPartPr>
            <p14:xfrm>
              <a:off x="7180270" y="3234755"/>
              <a:ext cx="2811600" cy="3400920"/>
            </p14:xfrm>
          </p:contentPart>
        </mc:Choice>
        <mc:Fallback>
          <p:pic>
            <p:nvPicPr>
              <p:cNvPr id="35" name="Pennanteckning 34">
                <a:extLst>
                  <a:ext uri="{FF2B5EF4-FFF2-40B4-BE49-F238E27FC236}">
                    <a16:creationId xmlns:a16="http://schemas.microsoft.com/office/drawing/2014/main" id="{8B3D7E24-1CA9-47BE-B2DA-7182BD64093E}"/>
                  </a:ext>
                </a:extLst>
              </p:cNvPr>
              <p:cNvPicPr/>
              <p:nvPr/>
            </p:nvPicPr>
            <p:blipFill>
              <a:blip r:embed="rId186"/>
              <a:stretch>
                <a:fillRect/>
              </a:stretch>
            </p:blipFill>
            <p:spPr>
              <a:xfrm>
                <a:off x="7171270" y="3226115"/>
                <a:ext cx="2829240" cy="3418560"/>
              </a:xfrm>
              <a:prstGeom prst="rect">
                <a:avLst/>
              </a:prstGeom>
            </p:spPr>
          </p:pic>
        </mc:Fallback>
      </mc:AlternateContent>
      <p:grpSp>
        <p:nvGrpSpPr>
          <p:cNvPr id="99" name="Grupp 98">
            <a:extLst>
              <a:ext uri="{FF2B5EF4-FFF2-40B4-BE49-F238E27FC236}">
                <a16:creationId xmlns:a16="http://schemas.microsoft.com/office/drawing/2014/main" id="{375678FD-51D7-4A09-AD0D-192437574F18}"/>
              </a:ext>
            </a:extLst>
          </p:cNvPr>
          <p:cNvGrpSpPr/>
          <p:nvPr/>
        </p:nvGrpSpPr>
        <p:grpSpPr>
          <a:xfrm>
            <a:off x="8997550" y="3610595"/>
            <a:ext cx="1792440" cy="752040"/>
            <a:chOff x="8997550" y="3610595"/>
            <a:chExt cx="1792440" cy="752040"/>
          </a:xfrm>
        </p:grpSpPr>
        <mc:AlternateContent xmlns:mc="http://schemas.openxmlformats.org/markup-compatibility/2006">
          <mc:Choice xmlns:p14="http://schemas.microsoft.com/office/powerpoint/2010/main" Requires="p14">
            <p:contentPart p14:bwMode="auto" r:id="rId187">
              <p14:nvContentPartPr>
                <p14:cNvPr id="37" name="Pennanteckning 36">
                  <a:extLst>
                    <a:ext uri="{FF2B5EF4-FFF2-40B4-BE49-F238E27FC236}">
                      <a16:creationId xmlns:a16="http://schemas.microsoft.com/office/drawing/2014/main" id="{953B3891-7773-4522-B1D3-2522B09BD78D}"/>
                    </a:ext>
                  </a:extLst>
                </p14:cNvPr>
                <p14:cNvContentPartPr/>
                <p14:nvPr/>
              </p14:nvContentPartPr>
              <p14:xfrm>
                <a:off x="10642750" y="4006955"/>
                <a:ext cx="130680" cy="23760"/>
              </p14:xfrm>
            </p:contentPart>
          </mc:Choice>
          <mc:Fallback>
            <p:pic>
              <p:nvPicPr>
                <p:cNvPr id="37" name="Pennanteckning 36">
                  <a:extLst>
                    <a:ext uri="{FF2B5EF4-FFF2-40B4-BE49-F238E27FC236}">
                      <a16:creationId xmlns:a16="http://schemas.microsoft.com/office/drawing/2014/main" id="{953B3891-7773-4522-B1D3-2522B09BD78D}"/>
                    </a:ext>
                  </a:extLst>
                </p:cNvPr>
                <p:cNvPicPr/>
                <p:nvPr/>
              </p:nvPicPr>
              <p:blipFill>
                <a:blip r:embed="rId188"/>
                <a:stretch>
                  <a:fillRect/>
                </a:stretch>
              </p:blipFill>
              <p:spPr>
                <a:xfrm>
                  <a:off x="10633750" y="3997955"/>
                  <a:ext cx="148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 name="Pennanteckning 37">
                  <a:extLst>
                    <a:ext uri="{FF2B5EF4-FFF2-40B4-BE49-F238E27FC236}">
                      <a16:creationId xmlns:a16="http://schemas.microsoft.com/office/drawing/2014/main" id="{DACA8B48-ADF2-48AF-9455-31489D2C13AA}"/>
                    </a:ext>
                  </a:extLst>
                </p14:cNvPr>
                <p14:cNvContentPartPr/>
                <p14:nvPr/>
              </p14:nvContentPartPr>
              <p14:xfrm>
                <a:off x="10247830" y="3968795"/>
                <a:ext cx="128160" cy="16200"/>
              </p14:xfrm>
            </p:contentPart>
          </mc:Choice>
          <mc:Fallback>
            <p:pic>
              <p:nvPicPr>
                <p:cNvPr id="38" name="Pennanteckning 37">
                  <a:extLst>
                    <a:ext uri="{FF2B5EF4-FFF2-40B4-BE49-F238E27FC236}">
                      <a16:creationId xmlns:a16="http://schemas.microsoft.com/office/drawing/2014/main" id="{DACA8B48-ADF2-48AF-9455-31489D2C13AA}"/>
                    </a:ext>
                  </a:extLst>
                </p:cNvPr>
                <p:cNvPicPr/>
                <p:nvPr/>
              </p:nvPicPr>
              <p:blipFill>
                <a:blip r:embed="rId190"/>
                <a:stretch>
                  <a:fillRect/>
                </a:stretch>
              </p:blipFill>
              <p:spPr>
                <a:xfrm>
                  <a:off x="10238830" y="3959795"/>
                  <a:ext cx="145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0" name="Pennanteckning 39">
                  <a:extLst>
                    <a:ext uri="{FF2B5EF4-FFF2-40B4-BE49-F238E27FC236}">
                      <a16:creationId xmlns:a16="http://schemas.microsoft.com/office/drawing/2014/main" id="{6AA4BA0F-747B-485E-B36E-E8A7000B7426}"/>
                    </a:ext>
                  </a:extLst>
                </p14:cNvPr>
                <p14:cNvContentPartPr/>
                <p14:nvPr/>
              </p14:nvContentPartPr>
              <p14:xfrm>
                <a:off x="9949750" y="3875555"/>
                <a:ext cx="121320" cy="29160"/>
              </p14:xfrm>
            </p:contentPart>
          </mc:Choice>
          <mc:Fallback>
            <p:pic>
              <p:nvPicPr>
                <p:cNvPr id="40" name="Pennanteckning 39">
                  <a:extLst>
                    <a:ext uri="{FF2B5EF4-FFF2-40B4-BE49-F238E27FC236}">
                      <a16:creationId xmlns:a16="http://schemas.microsoft.com/office/drawing/2014/main" id="{6AA4BA0F-747B-485E-B36E-E8A7000B7426}"/>
                    </a:ext>
                  </a:extLst>
                </p:cNvPr>
                <p:cNvPicPr/>
                <p:nvPr/>
              </p:nvPicPr>
              <p:blipFill>
                <a:blip r:embed="rId192"/>
                <a:stretch>
                  <a:fillRect/>
                </a:stretch>
              </p:blipFill>
              <p:spPr>
                <a:xfrm>
                  <a:off x="9941110" y="3866555"/>
                  <a:ext cx="138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6" name="Pennanteckning 45">
                  <a:extLst>
                    <a:ext uri="{FF2B5EF4-FFF2-40B4-BE49-F238E27FC236}">
                      <a16:creationId xmlns:a16="http://schemas.microsoft.com/office/drawing/2014/main" id="{420A550B-0557-4257-922D-5BEBE35AB905}"/>
                    </a:ext>
                  </a:extLst>
                </p14:cNvPr>
                <p14:cNvContentPartPr/>
                <p14:nvPr/>
              </p14:nvContentPartPr>
              <p14:xfrm>
                <a:off x="9550150" y="3753515"/>
                <a:ext cx="112680" cy="9000"/>
              </p14:xfrm>
            </p:contentPart>
          </mc:Choice>
          <mc:Fallback>
            <p:pic>
              <p:nvPicPr>
                <p:cNvPr id="46" name="Pennanteckning 45">
                  <a:extLst>
                    <a:ext uri="{FF2B5EF4-FFF2-40B4-BE49-F238E27FC236}">
                      <a16:creationId xmlns:a16="http://schemas.microsoft.com/office/drawing/2014/main" id="{420A550B-0557-4257-922D-5BEBE35AB905}"/>
                    </a:ext>
                  </a:extLst>
                </p:cNvPr>
                <p:cNvPicPr/>
                <p:nvPr/>
              </p:nvPicPr>
              <p:blipFill>
                <a:blip r:embed="rId194"/>
                <a:stretch>
                  <a:fillRect/>
                </a:stretch>
              </p:blipFill>
              <p:spPr>
                <a:xfrm>
                  <a:off x="9541510" y="3744875"/>
                  <a:ext cx="130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 name="Pennanteckning 47">
                  <a:extLst>
                    <a:ext uri="{FF2B5EF4-FFF2-40B4-BE49-F238E27FC236}">
                      <a16:creationId xmlns:a16="http://schemas.microsoft.com/office/drawing/2014/main" id="{33633171-58D1-40B3-9AB8-6E927DF62B1A}"/>
                    </a:ext>
                  </a:extLst>
                </p14:cNvPr>
                <p14:cNvContentPartPr/>
                <p14:nvPr/>
              </p14:nvContentPartPr>
              <p14:xfrm>
                <a:off x="9315070" y="3687275"/>
                <a:ext cx="115560" cy="26280"/>
              </p14:xfrm>
            </p:contentPart>
          </mc:Choice>
          <mc:Fallback>
            <p:pic>
              <p:nvPicPr>
                <p:cNvPr id="48" name="Pennanteckning 47">
                  <a:extLst>
                    <a:ext uri="{FF2B5EF4-FFF2-40B4-BE49-F238E27FC236}">
                      <a16:creationId xmlns:a16="http://schemas.microsoft.com/office/drawing/2014/main" id="{33633171-58D1-40B3-9AB8-6E927DF62B1A}"/>
                    </a:ext>
                  </a:extLst>
                </p:cNvPr>
                <p:cNvPicPr/>
                <p:nvPr/>
              </p:nvPicPr>
              <p:blipFill>
                <a:blip r:embed="rId196"/>
                <a:stretch>
                  <a:fillRect/>
                </a:stretch>
              </p:blipFill>
              <p:spPr>
                <a:xfrm>
                  <a:off x="9306430" y="3678635"/>
                  <a:ext cx="133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1" name="Pennanteckning 50">
                  <a:extLst>
                    <a:ext uri="{FF2B5EF4-FFF2-40B4-BE49-F238E27FC236}">
                      <a16:creationId xmlns:a16="http://schemas.microsoft.com/office/drawing/2014/main" id="{4F9DE3C9-C832-4424-B120-A22319A6CF41}"/>
                    </a:ext>
                  </a:extLst>
                </p14:cNvPr>
                <p14:cNvContentPartPr/>
                <p14:nvPr/>
              </p14:nvContentPartPr>
              <p14:xfrm>
                <a:off x="9177190" y="3610595"/>
                <a:ext cx="152280" cy="151920"/>
              </p14:xfrm>
            </p:contentPart>
          </mc:Choice>
          <mc:Fallback>
            <p:pic>
              <p:nvPicPr>
                <p:cNvPr id="51" name="Pennanteckning 50">
                  <a:extLst>
                    <a:ext uri="{FF2B5EF4-FFF2-40B4-BE49-F238E27FC236}">
                      <a16:creationId xmlns:a16="http://schemas.microsoft.com/office/drawing/2014/main" id="{4F9DE3C9-C832-4424-B120-A22319A6CF41}"/>
                    </a:ext>
                  </a:extLst>
                </p:cNvPr>
                <p:cNvPicPr/>
                <p:nvPr/>
              </p:nvPicPr>
              <p:blipFill>
                <a:blip r:embed="rId198"/>
                <a:stretch>
                  <a:fillRect/>
                </a:stretch>
              </p:blipFill>
              <p:spPr>
                <a:xfrm>
                  <a:off x="9168190" y="3601955"/>
                  <a:ext cx="169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8" name="Pennanteckning 57">
                  <a:extLst>
                    <a:ext uri="{FF2B5EF4-FFF2-40B4-BE49-F238E27FC236}">
                      <a16:creationId xmlns:a16="http://schemas.microsoft.com/office/drawing/2014/main" id="{236B60DC-BB61-4295-A9CB-9670F950FE2A}"/>
                    </a:ext>
                  </a:extLst>
                </p14:cNvPr>
                <p14:cNvContentPartPr/>
                <p14:nvPr/>
              </p14:nvContentPartPr>
              <p14:xfrm>
                <a:off x="8997550" y="3773315"/>
                <a:ext cx="150480" cy="64440"/>
              </p14:xfrm>
            </p:contentPart>
          </mc:Choice>
          <mc:Fallback>
            <p:pic>
              <p:nvPicPr>
                <p:cNvPr id="58" name="Pennanteckning 57">
                  <a:extLst>
                    <a:ext uri="{FF2B5EF4-FFF2-40B4-BE49-F238E27FC236}">
                      <a16:creationId xmlns:a16="http://schemas.microsoft.com/office/drawing/2014/main" id="{236B60DC-BB61-4295-A9CB-9670F950FE2A}"/>
                    </a:ext>
                  </a:extLst>
                </p:cNvPr>
                <p:cNvPicPr/>
                <p:nvPr/>
              </p:nvPicPr>
              <p:blipFill>
                <a:blip r:embed="rId200"/>
                <a:stretch>
                  <a:fillRect/>
                </a:stretch>
              </p:blipFill>
              <p:spPr>
                <a:xfrm>
                  <a:off x="8988910" y="3764315"/>
                  <a:ext cx="168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8" name="Pennanteckning 77">
                  <a:extLst>
                    <a:ext uri="{FF2B5EF4-FFF2-40B4-BE49-F238E27FC236}">
                      <a16:creationId xmlns:a16="http://schemas.microsoft.com/office/drawing/2014/main" id="{F8BD01B4-2558-4F67-8F70-65EFEDACA9AD}"/>
                    </a:ext>
                  </a:extLst>
                </p14:cNvPr>
                <p14:cNvContentPartPr/>
                <p14:nvPr/>
              </p14:nvContentPartPr>
              <p14:xfrm>
                <a:off x="9756070" y="4353635"/>
                <a:ext cx="92520" cy="9000"/>
              </p14:xfrm>
            </p:contentPart>
          </mc:Choice>
          <mc:Fallback>
            <p:pic>
              <p:nvPicPr>
                <p:cNvPr id="78" name="Pennanteckning 77">
                  <a:extLst>
                    <a:ext uri="{FF2B5EF4-FFF2-40B4-BE49-F238E27FC236}">
                      <a16:creationId xmlns:a16="http://schemas.microsoft.com/office/drawing/2014/main" id="{F8BD01B4-2558-4F67-8F70-65EFEDACA9AD}"/>
                    </a:ext>
                  </a:extLst>
                </p:cNvPr>
                <p:cNvPicPr/>
                <p:nvPr/>
              </p:nvPicPr>
              <p:blipFill>
                <a:blip r:embed="rId202"/>
                <a:stretch>
                  <a:fillRect/>
                </a:stretch>
              </p:blipFill>
              <p:spPr>
                <a:xfrm>
                  <a:off x="9747070" y="4344995"/>
                  <a:ext cx="110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9" name="Pennanteckning 78">
                  <a:extLst>
                    <a:ext uri="{FF2B5EF4-FFF2-40B4-BE49-F238E27FC236}">
                      <a16:creationId xmlns:a16="http://schemas.microsoft.com/office/drawing/2014/main" id="{795AD7A7-FB3D-4652-9EB2-4FE7EDE7E0C3}"/>
                    </a:ext>
                  </a:extLst>
                </p14:cNvPr>
                <p14:cNvContentPartPr/>
                <p14:nvPr/>
              </p14:nvContentPartPr>
              <p14:xfrm>
                <a:off x="9923470" y="4288115"/>
                <a:ext cx="114120" cy="24480"/>
              </p14:xfrm>
            </p:contentPart>
          </mc:Choice>
          <mc:Fallback>
            <p:pic>
              <p:nvPicPr>
                <p:cNvPr id="79" name="Pennanteckning 78">
                  <a:extLst>
                    <a:ext uri="{FF2B5EF4-FFF2-40B4-BE49-F238E27FC236}">
                      <a16:creationId xmlns:a16="http://schemas.microsoft.com/office/drawing/2014/main" id="{795AD7A7-FB3D-4652-9EB2-4FE7EDE7E0C3}"/>
                    </a:ext>
                  </a:extLst>
                </p:cNvPr>
                <p:cNvPicPr/>
                <p:nvPr/>
              </p:nvPicPr>
              <p:blipFill>
                <a:blip r:embed="rId204"/>
                <a:stretch>
                  <a:fillRect/>
                </a:stretch>
              </p:blipFill>
              <p:spPr>
                <a:xfrm>
                  <a:off x="9914830" y="4279115"/>
                  <a:ext cx="131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0" name="Pennanteckning 79">
                  <a:extLst>
                    <a:ext uri="{FF2B5EF4-FFF2-40B4-BE49-F238E27FC236}">
                      <a16:creationId xmlns:a16="http://schemas.microsoft.com/office/drawing/2014/main" id="{5DB466A3-076D-4687-AECC-456C127B4DC5}"/>
                    </a:ext>
                  </a:extLst>
                </p14:cNvPr>
                <p14:cNvContentPartPr/>
                <p14:nvPr/>
              </p14:nvContentPartPr>
              <p14:xfrm>
                <a:off x="10089430" y="4260755"/>
                <a:ext cx="132840" cy="36000"/>
              </p14:xfrm>
            </p:contentPart>
          </mc:Choice>
          <mc:Fallback>
            <p:pic>
              <p:nvPicPr>
                <p:cNvPr id="80" name="Pennanteckning 79">
                  <a:extLst>
                    <a:ext uri="{FF2B5EF4-FFF2-40B4-BE49-F238E27FC236}">
                      <a16:creationId xmlns:a16="http://schemas.microsoft.com/office/drawing/2014/main" id="{5DB466A3-076D-4687-AECC-456C127B4DC5}"/>
                    </a:ext>
                  </a:extLst>
                </p:cNvPr>
                <p:cNvPicPr/>
                <p:nvPr/>
              </p:nvPicPr>
              <p:blipFill>
                <a:blip r:embed="rId206"/>
                <a:stretch>
                  <a:fillRect/>
                </a:stretch>
              </p:blipFill>
              <p:spPr>
                <a:xfrm>
                  <a:off x="10080790" y="4251755"/>
                  <a:ext cx="150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1" name="Pennanteckning 80">
                  <a:extLst>
                    <a:ext uri="{FF2B5EF4-FFF2-40B4-BE49-F238E27FC236}">
                      <a16:creationId xmlns:a16="http://schemas.microsoft.com/office/drawing/2014/main" id="{99E8DB01-9F0F-4C7A-9FB8-E46E21F5E4C3}"/>
                    </a:ext>
                  </a:extLst>
                </p14:cNvPr>
                <p14:cNvContentPartPr/>
                <p14:nvPr/>
              </p14:nvContentPartPr>
              <p14:xfrm>
                <a:off x="10326310" y="4222235"/>
                <a:ext cx="43200" cy="19440"/>
              </p14:xfrm>
            </p:contentPart>
          </mc:Choice>
          <mc:Fallback>
            <p:pic>
              <p:nvPicPr>
                <p:cNvPr id="81" name="Pennanteckning 80">
                  <a:extLst>
                    <a:ext uri="{FF2B5EF4-FFF2-40B4-BE49-F238E27FC236}">
                      <a16:creationId xmlns:a16="http://schemas.microsoft.com/office/drawing/2014/main" id="{99E8DB01-9F0F-4C7A-9FB8-E46E21F5E4C3}"/>
                    </a:ext>
                  </a:extLst>
                </p:cNvPr>
                <p:cNvPicPr/>
                <p:nvPr/>
              </p:nvPicPr>
              <p:blipFill>
                <a:blip r:embed="rId208"/>
                <a:stretch>
                  <a:fillRect/>
                </a:stretch>
              </p:blipFill>
              <p:spPr>
                <a:xfrm>
                  <a:off x="10317310" y="4213595"/>
                  <a:ext cx="60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3" name="Pennanteckning 82">
                  <a:extLst>
                    <a:ext uri="{FF2B5EF4-FFF2-40B4-BE49-F238E27FC236}">
                      <a16:creationId xmlns:a16="http://schemas.microsoft.com/office/drawing/2014/main" id="{40DEF2EB-3796-445F-9A5C-B73541BBEAD6}"/>
                    </a:ext>
                  </a:extLst>
                </p14:cNvPr>
                <p14:cNvContentPartPr/>
                <p14:nvPr/>
              </p14:nvContentPartPr>
              <p14:xfrm>
                <a:off x="10197070" y="4130795"/>
                <a:ext cx="1800" cy="6120"/>
              </p14:xfrm>
            </p:contentPart>
          </mc:Choice>
          <mc:Fallback>
            <p:pic>
              <p:nvPicPr>
                <p:cNvPr id="83" name="Pennanteckning 82">
                  <a:extLst>
                    <a:ext uri="{FF2B5EF4-FFF2-40B4-BE49-F238E27FC236}">
                      <a16:creationId xmlns:a16="http://schemas.microsoft.com/office/drawing/2014/main" id="{40DEF2EB-3796-445F-9A5C-B73541BBEAD6}"/>
                    </a:ext>
                  </a:extLst>
                </p:cNvPr>
                <p:cNvPicPr/>
                <p:nvPr/>
              </p:nvPicPr>
              <p:blipFill>
                <a:blip r:embed="rId210"/>
                <a:stretch>
                  <a:fillRect/>
                </a:stretch>
              </p:blipFill>
              <p:spPr>
                <a:xfrm>
                  <a:off x="10188070" y="4122155"/>
                  <a:ext cx="1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6" name="Pennanteckning 85">
                  <a:extLst>
                    <a:ext uri="{FF2B5EF4-FFF2-40B4-BE49-F238E27FC236}">
                      <a16:creationId xmlns:a16="http://schemas.microsoft.com/office/drawing/2014/main" id="{6BECD5E3-11C0-473F-A980-E12C16A4BED3}"/>
                    </a:ext>
                  </a:extLst>
                </p14:cNvPr>
                <p14:cNvContentPartPr/>
                <p14:nvPr/>
              </p14:nvContentPartPr>
              <p14:xfrm>
                <a:off x="10351870" y="4199195"/>
                <a:ext cx="122040" cy="27360"/>
              </p14:xfrm>
            </p:contentPart>
          </mc:Choice>
          <mc:Fallback>
            <p:pic>
              <p:nvPicPr>
                <p:cNvPr id="86" name="Pennanteckning 85">
                  <a:extLst>
                    <a:ext uri="{FF2B5EF4-FFF2-40B4-BE49-F238E27FC236}">
                      <a16:creationId xmlns:a16="http://schemas.microsoft.com/office/drawing/2014/main" id="{6BECD5E3-11C0-473F-A980-E12C16A4BED3}"/>
                    </a:ext>
                  </a:extLst>
                </p:cNvPr>
                <p:cNvPicPr/>
                <p:nvPr/>
              </p:nvPicPr>
              <p:blipFill>
                <a:blip r:embed="rId212"/>
                <a:stretch>
                  <a:fillRect/>
                </a:stretch>
              </p:blipFill>
              <p:spPr>
                <a:xfrm>
                  <a:off x="10343230" y="4190195"/>
                  <a:ext cx="139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7" name="Pennanteckning 86">
                  <a:extLst>
                    <a:ext uri="{FF2B5EF4-FFF2-40B4-BE49-F238E27FC236}">
                      <a16:creationId xmlns:a16="http://schemas.microsoft.com/office/drawing/2014/main" id="{A2D4E611-604E-4E17-8A70-04BEBD20DFD3}"/>
                    </a:ext>
                  </a:extLst>
                </p14:cNvPr>
                <p14:cNvContentPartPr/>
                <p14:nvPr/>
              </p14:nvContentPartPr>
              <p14:xfrm>
                <a:off x="10602790" y="4132595"/>
                <a:ext cx="92520" cy="28800"/>
              </p14:xfrm>
            </p:contentPart>
          </mc:Choice>
          <mc:Fallback>
            <p:pic>
              <p:nvPicPr>
                <p:cNvPr id="87" name="Pennanteckning 86">
                  <a:extLst>
                    <a:ext uri="{FF2B5EF4-FFF2-40B4-BE49-F238E27FC236}">
                      <a16:creationId xmlns:a16="http://schemas.microsoft.com/office/drawing/2014/main" id="{A2D4E611-604E-4E17-8A70-04BEBD20DFD3}"/>
                    </a:ext>
                  </a:extLst>
                </p:cNvPr>
                <p:cNvPicPr/>
                <p:nvPr/>
              </p:nvPicPr>
              <p:blipFill>
                <a:blip r:embed="rId214"/>
                <a:stretch>
                  <a:fillRect/>
                </a:stretch>
              </p:blipFill>
              <p:spPr>
                <a:xfrm>
                  <a:off x="10593790" y="4123595"/>
                  <a:ext cx="110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1" name="Pennanteckning 90">
                  <a:extLst>
                    <a:ext uri="{FF2B5EF4-FFF2-40B4-BE49-F238E27FC236}">
                      <a16:creationId xmlns:a16="http://schemas.microsoft.com/office/drawing/2014/main" id="{A59856E8-9FD9-4548-A50B-7C50491D50C9}"/>
                    </a:ext>
                  </a:extLst>
                </p14:cNvPr>
                <p14:cNvContentPartPr/>
                <p14:nvPr/>
              </p14:nvContentPartPr>
              <p14:xfrm>
                <a:off x="10693150" y="4144835"/>
                <a:ext cx="8280" cy="5400"/>
              </p14:xfrm>
            </p:contentPart>
          </mc:Choice>
          <mc:Fallback>
            <p:pic>
              <p:nvPicPr>
                <p:cNvPr id="91" name="Pennanteckning 90">
                  <a:extLst>
                    <a:ext uri="{FF2B5EF4-FFF2-40B4-BE49-F238E27FC236}">
                      <a16:creationId xmlns:a16="http://schemas.microsoft.com/office/drawing/2014/main" id="{A59856E8-9FD9-4548-A50B-7C50491D50C9}"/>
                    </a:ext>
                  </a:extLst>
                </p:cNvPr>
                <p:cNvPicPr/>
                <p:nvPr/>
              </p:nvPicPr>
              <p:blipFill>
                <a:blip r:embed="rId216"/>
                <a:stretch>
                  <a:fillRect/>
                </a:stretch>
              </p:blipFill>
              <p:spPr>
                <a:xfrm>
                  <a:off x="10684510" y="4136195"/>
                  <a:ext cx="25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2" name="Pennanteckning 91">
                  <a:extLst>
                    <a:ext uri="{FF2B5EF4-FFF2-40B4-BE49-F238E27FC236}">
                      <a16:creationId xmlns:a16="http://schemas.microsoft.com/office/drawing/2014/main" id="{7054B52F-420C-44C6-890A-4A24CE4FB630}"/>
                    </a:ext>
                  </a:extLst>
                </p14:cNvPr>
                <p14:cNvContentPartPr/>
                <p14:nvPr/>
              </p14:nvContentPartPr>
              <p14:xfrm>
                <a:off x="10602790" y="4058435"/>
                <a:ext cx="187200" cy="155880"/>
              </p14:xfrm>
            </p:contentPart>
          </mc:Choice>
          <mc:Fallback>
            <p:pic>
              <p:nvPicPr>
                <p:cNvPr id="92" name="Pennanteckning 91">
                  <a:extLst>
                    <a:ext uri="{FF2B5EF4-FFF2-40B4-BE49-F238E27FC236}">
                      <a16:creationId xmlns:a16="http://schemas.microsoft.com/office/drawing/2014/main" id="{7054B52F-420C-44C6-890A-4A24CE4FB630}"/>
                    </a:ext>
                  </a:extLst>
                </p:cNvPr>
                <p:cNvPicPr/>
                <p:nvPr/>
              </p:nvPicPr>
              <p:blipFill>
                <a:blip r:embed="rId218"/>
                <a:stretch>
                  <a:fillRect/>
                </a:stretch>
              </p:blipFill>
              <p:spPr>
                <a:xfrm>
                  <a:off x="10593790" y="4049795"/>
                  <a:ext cx="204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8" name="Pennanteckning 97">
                  <a:extLst>
                    <a:ext uri="{FF2B5EF4-FFF2-40B4-BE49-F238E27FC236}">
                      <a16:creationId xmlns:a16="http://schemas.microsoft.com/office/drawing/2014/main" id="{647B5BA2-8082-4B96-AB0D-32609AFE4956}"/>
                    </a:ext>
                  </a:extLst>
                </p14:cNvPr>
                <p14:cNvContentPartPr/>
                <p14:nvPr/>
              </p14:nvContentPartPr>
              <p14:xfrm>
                <a:off x="9712870" y="4149875"/>
                <a:ext cx="123120" cy="129960"/>
              </p14:xfrm>
            </p:contentPart>
          </mc:Choice>
          <mc:Fallback>
            <p:pic>
              <p:nvPicPr>
                <p:cNvPr id="98" name="Pennanteckning 97">
                  <a:extLst>
                    <a:ext uri="{FF2B5EF4-FFF2-40B4-BE49-F238E27FC236}">
                      <a16:creationId xmlns:a16="http://schemas.microsoft.com/office/drawing/2014/main" id="{647B5BA2-8082-4B96-AB0D-32609AFE4956}"/>
                    </a:ext>
                  </a:extLst>
                </p:cNvPr>
                <p:cNvPicPr/>
                <p:nvPr/>
              </p:nvPicPr>
              <p:blipFill>
                <a:blip r:embed="rId220"/>
                <a:stretch>
                  <a:fillRect/>
                </a:stretch>
              </p:blipFill>
              <p:spPr>
                <a:xfrm>
                  <a:off x="9703870" y="4141235"/>
                  <a:ext cx="140760" cy="147600"/>
                </a:xfrm>
                <a:prstGeom prst="rect">
                  <a:avLst/>
                </a:prstGeom>
              </p:spPr>
            </p:pic>
          </mc:Fallback>
        </mc:AlternateContent>
      </p:grpSp>
    </p:spTree>
    <p:extLst>
      <p:ext uri="{BB962C8B-B14F-4D97-AF65-F5344CB8AC3E}">
        <p14:creationId xmlns:p14="http://schemas.microsoft.com/office/powerpoint/2010/main" val="271020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7CE345C-7A9D-46DD-8570-5EC2DBB39369}"/>
              </a:ext>
            </a:extLst>
          </p:cNvPr>
          <p:cNvPicPr>
            <a:picLocks noChangeAspect="1"/>
          </p:cNvPicPr>
          <p:nvPr/>
        </p:nvPicPr>
        <p:blipFill>
          <a:blip r:embed="rId3"/>
          <a:stretch>
            <a:fillRect/>
          </a:stretch>
        </p:blipFill>
        <p:spPr>
          <a:xfrm rot="5400000">
            <a:off x="1257152" y="-702797"/>
            <a:ext cx="6640583" cy="8247745"/>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Pennanteckning 19">
                <a:extLst>
                  <a:ext uri="{FF2B5EF4-FFF2-40B4-BE49-F238E27FC236}">
                    <a16:creationId xmlns:a16="http://schemas.microsoft.com/office/drawing/2014/main" id="{AF8E9A27-AB4F-45DB-A377-4B7C8A6558E9}"/>
                  </a:ext>
                </a:extLst>
              </p14:cNvPr>
              <p14:cNvContentPartPr/>
              <p14:nvPr/>
            </p14:nvContentPartPr>
            <p14:xfrm>
              <a:off x="5688023" y="5638014"/>
              <a:ext cx="2529720" cy="1191960"/>
            </p14:xfrm>
          </p:contentPart>
        </mc:Choice>
        <mc:Fallback xmlns="">
          <p:pic>
            <p:nvPicPr>
              <p:cNvPr id="20" name="Pennanteckning 19">
                <a:extLst>
                  <a:ext uri="{FF2B5EF4-FFF2-40B4-BE49-F238E27FC236}">
                    <a16:creationId xmlns:a16="http://schemas.microsoft.com/office/drawing/2014/main" id="{AF8E9A27-AB4F-45DB-A377-4B7C8A6558E9}"/>
                  </a:ext>
                </a:extLst>
              </p:cNvPr>
              <p:cNvPicPr/>
              <p:nvPr/>
            </p:nvPicPr>
            <p:blipFill>
              <a:blip r:embed="rId5"/>
              <a:stretch>
                <a:fillRect/>
              </a:stretch>
            </p:blipFill>
            <p:spPr>
              <a:xfrm>
                <a:off x="5679023" y="5629374"/>
                <a:ext cx="2547360" cy="120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Pennanteckning 21">
                <a:extLst>
                  <a:ext uri="{FF2B5EF4-FFF2-40B4-BE49-F238E27FC236}">
                    <a16:creationId xmlns:a16="http://schemas.microsoft.com/office/drawing/2014/main" id="{5A2BA1EC-F6F8-4D55-B474-B64FCE133F04}"/>
                  </a:ext>
                </a:extLst>
              </p14:cNvPr>
              <p14:cNvContentPartPr/>
              <p14:nvPr/>
            </p14:nvContentPartPr>
            <p14:xfrm>
              <a:off x="5701343" y="5362974"/>
              <a:ext cx="77760" cy="183600"/>
            </p14:xfrm>
          </p:contentPart>
        </mc:Choice>
        <mc:Fallback xmlns="">
          <p:pic>
            <p:nvPicPr>
              <p:cNvPr id="22" name="Pennanteckning 21">
                <a:extLst>
                  <a:ext uri="{FF2B5EF4-FFF2-40B4-BE49-F238E27FC236}">
                    <a16:creationId xmlns:a16="http://schemas.microsoft.com/office/drawing/2014/main" id="{5A2BA1EC-F6F8-4D55-B474-B64FCE133F04}"/>
                  </a:ext>
                </a:extLst>
              </p:cNvPr>
              <p:cNvPicPr/>
              <p:nvPr/>
            </p:nvPicPr>
            <p:blipFill>
              <a:blip r:embed="rId7"/>
              <a:stretch>
                <a:fillRect/>
              </a:stretch>
            </p:blipFill>
            <p:spPr>
              <a:xfrm>
                <a:off x="5692343" y="5354334"/>
                <a:ext cx="95400" cy="201240"/>
              </a:xfrm>
              <a:prstGeom prst="rect">
                <a:avLst/>
              </a:prstGeom>
            </p:spPr>
          </p:pic>
        </mc:Fallback>
      </mc:AlternateContent>
      <p:grpSp>
        <p:nvGrpSpPr>
          <p:cNvPr id="25" name="Grupp 24">
            <a:extLst>
              <a:ext uri="{FF2B5EF4-FFF2-40B4-BE49-F238E27FC236}">
                <a16:creationId xmlns:a16="http://schemas.microsoft.com/office/drawing/2014/main" id="{D5BF44CE-689A-4CEC-9759-666F985A24CD}"/>
              </a:ext>
            </a:extLst>
          </p:cNvPr>
          <p:cNvGrpSpPr/>
          <p:nvPr/>
        </p:nvGrpSpPr>
        <p:grpSpPr>
          <a:xfrm>
            <a:off x="4898183" y="5399334"/>
            <a:ext cx="2246760" cy="808920"/>
            <a:chOff x="4898183" y="5399334"/>
            <a:chExt cx="2246760" cy="808920"/>
          </a:xfrm>
        </p:grpSpPr>
        <mc:AlternateContent xmlns:mc="http://schemas.openxmlformats.org/markup-compatibility/2006" xmlns:p14="http://schemas.microsoft.com/office/powerpoint/2010/main">
          <mc:Choice Requires="p14">
            <p:contentPart p14:bwMode="auto" r:id="rId8">
              <p14:nvContentPartPr>
                <p14:cNvPr id="13" name="Pennanteckning 12">
                  <a:extLst>
                    <a:ext uri="{FF2B5EF4-FFF2-40B4-BE49-F238E27FC236}">
                      <a16:creationId xmlns:a16="http://schemas.microsoft.com/office/drawing/2014/main" id="{B3969FC3-4959-45EF-921C-36CD29691A2F}"/>
                    </a:ext>
                  </a:extLst>
                </p14:cNvPr>
                <p14:cNvContentPartPr/>
                <p14:nvPr/>
              </p14:nvContentPartPr>
              <p14:xfrm>
                <a:off x="7039103" y="6181974"/>
                <a:ext cx="105840" cy="26280"/>
              </p14:xfrm>
            </p:contentPart>
          </mc:Choice>
          <mc:Fallback xmlns="">
            <p:pic>
              <p:nvPicPr>
                <p:cNvPr id="13" name="Pennanteckning 12">
                  <a:extLst>
                    <a:ext uri="{FF2B5EF4-FFF2-40B4-BE49-F238E27FC236}">
                      <a16:creationId xmlns:a16="http://schemas.microsoft.com/office/drawing/2014/main" id="{B3969FC3-4959-45EF-921C-36CD29691A2F}"/>
                    </a:ext>
                  </a:extLst>
                </p:cNvPr>
                <p:cNvPicPr/>
                <p:nvPr/>
              </p:nvPicPr>
              <p:blipFill>
                <a:blip r:embed="rId9"/>
                <a:stretch>
                  <a:fillRect/>
                </a:stretch>
              </p:blipFill>
              <p:spPr>
                <a:xfrm>
                  <a:off x="7030103" y="6173334"/>
                  <a:ext cx="123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Pennanteckning 13">
                  <a:extLst>
                    <a:ext uri="{FF2B5EF4-FFF2-40B4-BE49-F238E27FC236}">
                      <a16:creationId xmlns:a16="http://schemas.microsoft.com/office/drawing/2014/main" id="{1B66C882-A1B9-4422-97AC-C402AB4D1E5F}"/>
                    </a:ext>
                  </a:extLst>
                </p14:cNvPr>
                <p14:cNvContentPartPr/>
                <p14:nvPr/>
              </p14:nvContentPartPr>
              <p14:xfrm>
                <a:off x="6617903" y="6068574"/>
                <a:ext cx="99360" cy="59400"/>
              </p14:xfrm>
            </p:contentPart>
          </mc:Choice>
          <mc:Fallback xmlns="">
            <p:pic>
              <p:nvPicPr>
                <p:cNvPr id="14" name="Pennanteckning 13">
                  <a:extLst>
                    <a:ext uri="{FF2B5EF4-FFF2-40B4-BE49-F238E27FC236}">
                      <a16:creationId xmlns:a16="http://schemas.microsoft.com/office/drawing/2014/main" id="{1B66C882-A1B9-4422-97AC-C402AB4D1E5F}"/>
                    </a:ext>
                  </a:extLst>
                </p:cNvPr>
                <p:cNvPicPr/>
                <p:nvPr/>
              </p:nvPicPr>
              <p:blipFill>
                <a:blip r:embed="rId11"/>
                <a:stretch>
                  <a:fillRect/>
                </a:stretch>
              </p:blipFill>
              <p:spPr>
                <a:xfrm>
                  <a:off x="6608903" y="6059934"/>
                  <a:ext cx="117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Pennanteckning 14">
                  <a:extLst>
                    <a:ext uri="{FF2B5EF4-FFF2-40B4-BE49-F238E27FC236}">
                      <a16:creationId xmlns:a16="http://schemas.microsoft.com/office/drawing/2014/main" id="{65E17267-834A-49F5-8E8C-690C722BA2E0}"/>
                    </a:ext>
                  </a:extLst>
                </p14:cNvPr>
                <p14:cNvContentPartPr/>
                <p14:nvPr/>
              </p14:nvContentPartPr>
              <p14:xfrm>
                <a:off x="6223343" y="5908374"/>
                <a:ext cx="185040" cy="49320"/>
              </p14:xfrm>
            </p:contentPart>
          </mc:Choice>
          <mc:Fallback xmlns="">
            <p:pic>
              <p:nvPicPr>
                <p:cNvPr id="15" name="Pennanteckning 14">
                  <a:extLst>
                    <a:ext uri="{FF2B5EF4-FFF2-40B4-BE49-F238E27FC236}">
                      <a16:creationId xmlns:a16="http://schemas.microsoft.com/office/drawing/2014/main" id="{65E17267-834A-49F5-8E8C-690C722BA2E0}"/>
                    </a:ext>
                  </a:extLst>
                </p:cNvPr>
                <p:cNvPicPr/>
                <p:nvPr/>
              </p:nvPicPr>
              <p:blipFill>
                <a:blip r:embed="rId13"/>
                <a:stretch>
                  <a:fillRect/>
                </a:stretch>
              </p:blipFill>
              <p:spPr>
                <a:xfrm>
                  <a:off x="6214343" y="5899734"/>
                  <a:ext cx="202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Pennanteckning 15">
                  <a:extLst>
                    <a:ext uri="{FF2B5EF4-FFF2-40B4-BE49-F238E27FC236}">
                      <a16:creationId xmlns:a16="http://schemas.microsoft.com/office/drawing/2014/main" id="{AF029E95-AF8F-41CA-B5C3-394233AC9D47}"/>
                    </a:ext>
                  </a:extLst>
                </p14:cNvPr>
                <p14:cNvContentPartPr/>
                <p14:nvPr/>
              </p14:nvContentPartPr>
              <p14:xfrm>
                <a:off x="5927423" y="5751774"/>
                <a:ext cx="100800" cy="82440"/>
              </p14:xfrm>
            </p:contentPart>
          </mc:Choice>
          <mc:Fallback xmlns="">
            <p:pic>
              <p:nvPicPr>
                <p:cNvPr id="16" name="Pennanteckning 15">
                  <a:extLst>
                    <a:ext uri="{FF2B5EF4-FFF2-40B4-BE49-F238E27FC236}">
                      <a16:creationId xmlns:a16="http://schemas.microsoft.com/office/drawing/2014/main" id="{AF029E95-AF8F-41CA-B5C3-394233AC9D47}"/>
                    </a:ext>
                  </a:extLst>
                </p:cNvPr>
                <p:cNvPicPr/>
                <p:nvPr/>
              </p:nvPicPr>
              <p:blipFill>
                <a:blip r:embed="rId15"/>
                <a:stretch>
                  <a:fillRect/>
                </a:stretch>
              </p:blipFill>
              <p:spPr>
                <a:xfrm>
                  <a:off x="5918783" y="5743134"/>
                  <a:ext cx="118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Pennanteckning 16">
                  <a:extLst>
                    <a:ext uri="{FF2B5EF4-FFF2-40B4-BE49-F238E27FC236}">
                      <a16:creationId xmlns:a16="http://schemas.microsoft.com/office/drawing/2014/main" id="{0E1ECE41-4900-434B-9C83-65DD2D680168}"/>
                    </a:ext>
                  </a:extLst>
                </p14:cNvPr>
                <p14:cNvContentPartPr/>
                <p14:nvPr/>
              </p14:nvContentPartPr>
              <p14:xfrm>
                <a:off x="5535743" y="5591574"/>
                <a:ext cx="208800" cy="75240"/>
              </p14:xfrm>
            </p:contentPart>
          </mc:Choice>
          <mc:Fallback xmlns="">
            <p:pic>
              <p:nvPicPr>
                <p:cNvPr id="17" name="Pennanteckning 16">
                  <a:extLst>
                    <a:ext uri="{FF2B5EF4-FFF2-40B4-BE49-F238E27FC236}">
                      <a16:creationId xmlns:a16="http://schemas.microsoft.com/office/drawing/2014/main" id="{0E1ECE41-4900-434B-9C83-65DD2D680168}"/>
                    </a:ext>
                  </a:extLst>
                </p:cNvPr>
                <p:cNvPicPr/>
                <p:nvPr/>
              </p:nvPicPr>
              <p:blipFill>
                <a:blip r:embed="rId17"/>
                <a:stretch>
                  <a:fillRect/>
                </a:stretch>
              </p:blipFill>
              <p:spPr>
                <a:xfrm>
                  <a:off x="5526743" y="5582934"/>
                  <a:ext cx="226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Pennanteckning 17">
                  <a:extLst>
                    <a:ext uri="{FF2B5EF4-FFF2-40B4-BE49-F238E27FC236}">
                      <a16:creationId xmlns:a16="http://schemas.microsoft.com/office/drawing/2014/main" id="{52B5F444-8743-4888-8FDC-B65208794CFE}"/>
                    </a:ext>
                  </a:extLst>
                </p14:cNvPr>
                <p14:cNvContentPartPr/>
                <p14:nvPr/>
              </p14:nvContentPartPr>
              <p14:xfrm>
                <a:off x="5390663" y="5516334"/>
                <a:ext cx="257760" cy="171360"/>
              </p14:xfrm>
            </p:contentPart>
          </mc:Choice>
          <mc:Fallback xmlns="">
            <p:pic>
              <p:nvPicPr>
                <p:cNvPr id="18" name="Pennanteckning 17">
                  <a:extLst>
                    <a:ext uri="{FF2B5EF4-FFF2-40B4-BE49-F238E27FC236}">
                      <a16:creationId xmlns:a16="http://schemas.microsoft.com/office/drawing/2014/main" id="{52B5F444-8743-4888-8FDC-B65208794CFE}"/>
                    </a:ext>
                  </a:extLst>
                </p:cNvPr>
                <p:cNvPicPr/>
                <p:nvPr/>
              </p:nvPicPr>
              <p:blipFill>
                <a:blip r:embed="rId19"/>
                <a:stretch>
                  <a:fillRect/>
                </a:stretch>
              </p:blipFill>
              <p:spPr>
                <a:xfrm>
                  <a:off x="5382023" y="5507694"/>
                  <a:ext cx="275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Pennanteckning 23">
                  <a:extLst>
                    <a:ext uri="{FF2B5EF4-FFF2-40B4-BE49-F238E27FC236}">
                      <a16:creationId xmlns:a16="http://schemas.microsoft.com/office/drawing/2014/main" id="{D9DC6F6B-FACF-420F-9F3A-E605E6C813BF}"/>
                    </a:ext>
                  </a:extLst>
                </p14:cNvPr>
                <p14:cNvContentPartPr/>
                <p14:nvPr/>
              </p14:nvContentPartPr>
              <p14:xfrm>
                <a:off x="4898183" y="5399334"/>
                <a:ext cx="821160" cy="362880"/>
              </p14:xfrm>
            </p:contentPart>
          </mc:Choice>
          <mc:Fallback xmlns="">
            <p:pic>
              <p:nvPicPr>
                <p:cNvPr id="24" name="Pennanteckning 23">
                  <a:extLst>
                    <a:ext uri="{FF2B5EF4-FFF2-40B4-BE49-F238E27FC236}">
                      <a16:creationId xmlns:a16="http://schemas.microsoft.com/office/drawing/2014/main" id="{D9DC6F6B-FACF-420F-9F3A-E605E6C813BF}"/>
                    </a:ext>
                  </a:extLst>
                </p:cNvPr>
                <p:cNvPicPr/>
                <p:nvPr/>
              </p:nvPicPr>
              <p:blipFill>
                <a:blip r:embed="rId21"/>
                <a:stretch>
                  <a:fillRect/>
                </a:stretch>
              </p:blipFill>
              <p:spPr>
                <a:xfrm>
                  <a:off x="4889543" y="5390694"/>
                  <a:ext cx="8388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6" name="Pennanteckning 25">
                <a:extLst>
                  <a:ext uri="{FF2B5EF4-FFF2-40B4-BE49-F238E27FC236}">
                    <a16:creationId xmlns:a16="http://schemas.microsoft.com/office/drawing/2014/main" id="{2F7DFA5F-DF95-4BA3-8F5A-F0F87DF89391}"/>
                  </a:ext>
                </a:extLst>
              </p14:cNvPr>
              <p14:cNvContentPartPr/>
              <p14:nvPr/>
            </p14:nvContentPartPr>
            <p14:xfrm>
              <a:off x="4579583" y="5149134"/>
              <a:ext cx="54720" cy="6480"/>
            </p14:xfrm>
          </p:contentPart>
        </mc:Choice>
        <mc:Fallback xmlns="">
          <p:pic>
            <p:nvPicPr>
              <p:cNvPr id="26" name="Pennanteckning 25">
                <a:extLst>
                  <a:ext uri="{FF2B5EF4-FFF2-40B4-BE49-F238E27FC236}">
                    <a16:creationId xmlns:a16="http://schemas.microsoft.com/office/drawing/2014/main" id="{2F7DFA5F-DF95-4BA3-8F5A-F0F87DF89391}"/>
                  </a:ext>
                </a:extLst>
              </p:cNvPr>
              <p:cNvPicPr/>
              <p:nvPr/>
            </p:nvPicPr>
            <p:blipFill>
              <a:blip r:embed="rId23"/>
              <a:stretch>
                <a:fillRect/>
              </a:stretch>
            </p:blipFill>
            <p:spPr>
              <a:xfrm>
                <a:off x="4570943" y="5140134"/>
                <a:ext cx="72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Pennanteckning 26">
                <a:extLst>
                  <a:ext uri="{FF2B5EF4-FFF2-40B4-BE49-F238E27FC236}">
                    <a16:creationId xmlns:a16="http://schemas.microsoft.com/office/drawing/2014/main" id="{CF658461-6636-4835-9C5D-638901258295}"/>
                  </a:ext>
                </a:extLst>
              </p14:cNvPr>
              <p14:cNvContentPartPr/>
              <p14:nvPr/>
            </p14:nvContentPartPr>
            <p14:xfrm>
              <a:off x="4450703" y="4996134"/>
              <a:ext cx="58320" cy="26640"/>
            </p14:xfrm>
          </p:contentPart>
        </mc:Choice>
        <mc:Fallback xmlns="">
          <p:pic>
            <p:nvPicPr>
              <p:cNvPr id="27" name="Pennanteckning 26">
                <a:extLst>
                  <a:ext uri="{FF2B5EF4-FFF2-40B4-BE49-F238E27FC236}">
                    <a16:creationId xmlns:a16="http://schemas.microsoft.com/office/drawing/2014/main" id="{CF658461-6636-4835-9C5D-638901258295}"/>
                  </a:ext>
                </a:extLst>
              </p:cNvPr>
              <p:cNvPicPr/>
              <p:nvPr/>
            </p:nvPicPr>
            <p:blipFill>
              <a:blip r:embed="rId25"/>
              <a:stretch>
                <a:fillRect/>
              </a:stretch>
            </p:blipFill>
            <p:spPr>
              <a:xfrm>
                <a:off x="4442063" y="4987134"/>
                <a:ext cx="75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Pennanteckning 27">
                <a:extLst>
                  <a:ext uri="{FF2B5EF4-FFF2-40B4-BE49-F238E27FC236}">
                    <a16:creationId xmlns:a16="http://schemas.microsoft.com/office/drawing/2014/main" id="{D9DDC2E1-36D4-40E7-BDD2-F6DD0EEBEF9E}"/>
                  </a:ext>
                </a:extLst>
              </p14:cNvPr>
              <p14:cNvContentPartPr/>
              <p14:nvPr/>
            </p14:nvContentPartPr>
            <p14:xfrm>
              <a:off x="4102223" y="4728654"/>
              <a:ext cx="209880" cy="148680"/>
            </p14:xfrm>
          </p:contentPart>
        </mc:Choice>
        <mc:Fallback xmlns="">
          <p:pic>
            <p:nvPicPr>
              <p:cNvPr id="28" name="Pennanteckning 27">
                <a:extLst>
                  <a:ext uri="{FF2B5EF4-FFF2-40B4-BE49-F238E27FC236}">
                    <a16:creationId xmlns:a16="http://schemas.microsoft.com/office/drawing/2014/main" id="{D9DDC2E1-36D4-40E7-BDD2-F6DD0EEBEF9E}"/>
                  </a:ext>
                </a:extLst>
              </p:cNvPr>
              <p:cNvPicPr/>
              <p:nvPr/>
            </p:nvPicPr>
            <p:blipFill>
              <a:blip r:embed="rId27"/>
              <a:stretch>
                <a:fillRect/>
              </a:stretch>
            </p:blipFill>
            <p:spPr>
              <a:xfrm>
                <a:off x="4093583" y="4719654"/>
                <a:ext cx="227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Pennanteckning 28">
                <a:extLst>
                  <a:ext uri="{FF2B5EF4-FFF2-40B4-BE49-F238E27FC236}">
                    <a16:creationId xmlns:a16="http://schemas.microsoft.com/office/drawing/2014/main" id="{D4E5A762-2149-4ECB-ADFE-2DB7904F782D}"/>
                  </a:ext>
                </a:extLst>
              </p14:cNvPr>
              <p14:cNvContentPartPr/>
              <p14:nvPr/>
            </p14:nvContentPartPr>
            <p14:xfrm>
              <a:off x="3864623" y="4583214"/>
              <a:ext cx="69840" cy="42480"/>
            </p14:xfrm>
          </p:contentPart>
        </mc:Choice>
        <mc:Fallback xmlns="">
          <p:pic>
            <p:nvPicPr>
              <p:cNvPr id="29" name="Pennanteckning 28">
                <a:extLst>
                  <a:ext uri="{FF2B5EF4-FFF2-40B4-BE49-F238E27FC236}">
                    <a16:creationId xmlns:a16="http://schemas.microsoft.com/office/drawing/2014/main" id="{D4E5A762-2149-4ECB-ADFE-2DB7904F782D}"/>
                  </a:ext>
                </a:extLst>
              </p:cNvPr>
              <p:cNvPicPr/>
              <p:nvPr/>
            </p:nvPicPr>
            <p:blipFill>
              <a:blip r:embed="rId29"/>
              <a:stretch>
                <a:fillRect/>
              </a:stretch>
            </p:blipFill>
            <p:spPr>
              <a:xfrm>
                <a:off x="3855623" y="4574214"/>
                <a:ext cx="87480" cy="60120"/>
              </a:xfrm>
              <a:prstGeom prst="rect">
                <a:avLst/>
              </a:prstGeom>
            </p:spPr>
          </p:pic>
        </mc:Fallback>
      </mc:AlternateContent>
      <p:grpSp>
        <p:nvGrpSpPr>
          <p:cNvPr id="35" name="Grupp 34">
            <a:extLst>
              <a:ext uri="{FF2B5EF4-FFF2-40B4-BE49-F238E27FC236}">
                <a16:creationId xmlns:a16="http://schemas.microsoft.com/office/drawing/2014/main" id="{7CCF6D32-E491-4096-9328-239D474320A9}"/>
              </a:ext>
            </a:extLst>
          </p:cNvPr>
          <p:cNvGrpSpPr/>
          <p:nvPr/>
        </p:nvGrpSpPr>
        <p:grpSpPr>
          <a:xfrm>
            <a:off x="3203303" y="3971214"/>
            <a:ext cx="610560" cy="456480"/>
            <a:chOff x="3203303" y="3971214"/>
            <a:chExt cx="610560" cy="456480"/>
          </a:xfrm>
        </p:grpSpPr>
        <mc:AlternateContent xmlns:mc="http://schemas.openxmlformats.org/markup-compatibility/2006" xmlns:p14="http://schemas.microsoft.com/office/powerpoint/2010/main">
          <mc:Choice Requires="p14">
            <p:contentPart p14:bwMode="auto" r:id="rId30">
              <p14:nvContentPartPr>
                <p14:cNvPr id="30" name="Pennanteckning 29">
                  <a:extLst>
                    <a:ext uri="{FF2B5EF4-FFF2-40B4-BE49-F238E27FC236}">
                      <a16:creationId xmlns:a16="http://schemas.microsoft.com/office/drawing/2014/main" id="{89B43E9B-8450-4223-9C9B-A4A9E33E6A85}"/>
                    </a:ext>
                  </a:extLst>
                </p14:cNvPr>
                <p14:cNvContentPartPr/>
                <p14:nvPr/>
              </p14:nvContentPartPr>
              <p14:xfrm>
                <a:off x="3446663" y="4255614"/>
                <a:ext cx="261720" cy="172080"/>
              </p14:xfrm>
            </p:contentPart>
          </mc:Choice>
          <mc:Fallback xmlns="">
            <p:pic>
              <p:nvPicPr>
                <p:cNvPr id="30" name="Pennanteckning 29">
                  <a:extLst>
                    <a:ext uri="{FF2B5EF4-FFF2-40B4-BE49-F238E27FC236}">
                      <a16:creationId xmlns:a16="http://schemas.microsoft.com/office/drawing/2014/main" id="{89B43E9B-8450-4223-9C9B-A4A9E33E6A85}"/>
                    </a:ext>
                  </a:extLst>
                </p:cNvPr>
                <p:cNvPicPr/>
                <p:nvPr/>
              </p:nvPicPr>
              <p:blipFill>
                <a:blip r:embed="rId31"/>
                <a:stretch>
                  <a:fillRect/>
                </a:stretch>
              </p:blipFill>
              <p:spPr>
                <a:xfrm>
                  <a:off x="3437663" y="4246974"/>
                  <a:ext cx="279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Pennanteckning 30">
                  <a:extLst>
                    <a:ext uri="{FF2B5EF4-FFF2-40B4-BE49-F238E27FC236}">
                      <a16:creationId xmlns:a16="http://schemas.microsoft.com/office/drawing/2014/main" id="{7BB1B5E9-5032-4781-AE55-12FF681D294E}"/>
                    </a:ext>
                  </a:extLst>
                </p14:cNvPr>
                <p14:cNvContentPartPr/>
                <p14:nvPr/>
              </p14:nvContentPartPr>
              <p14:xfrm>
                <a:off x="3293303" y="4113414"/>
                <a:ext cx="41400" cy="53280"/>
              </p14:xfrm>
            </p:contentPart>
          </mc:Choice>
          <mc:Fallback xmlns="">
            <p:pic>
              <p:nvPicPr>
                <p:cNvPr id="31" name="Pennanteckning 30">
                  <a:extLst>
                    <a:ext uri="{FF2B5EF4-FFF2-40B4-BE49-F238E27FC236}">
                      <a16:creationId xmlns:a16="http://schemas.microsoft.com/office/drawing/2014/main" id="{7BB1B5E9-5032-4781-AE55-12FF681D294E}"/>
                    </a:ext>
                  </a:extLst>
                </p:cNvPr>
                <p:cNvPicPr/>
                <p:nvPr/>
              </p:nvPicPr>
              <p:blipFill>
                <a:blip r:embed="rId33"/>
                <a:stretch>
                  <a:fillRect/>
                </a:stretch>
              </p:blipFill>
              <p:spPr>
                <a:xfrm>
                  <a:off x="3284303" y="4104774"/>
                  <a:ext cx="59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Pennanteckning 31">
                  <a:extLst>
                    <a:ext uri="{FF2B5EF4-FFF2-40B4-BE49-F238E27FC236}">
                      <a16:creationId xmlns:a16="http://schemas.microsoft.com/office/drawing/2014/main" id="{F5569C87-8C9C-4FD6-99AF-8D154748B323}"/>
                    </a:ext>
                  </a:extLst>
                </p14:cNvPr>
                <p14:cNvContentPartPr/>
                <p14:nvPr/>
              </p14:nvContentPartPr>
              <p14:xfrm>
                <a:off x="3203303" y="3971214"/>
                <a:ext cx="248760" cy="307440"/>
              </p14:xfrm>
            </p:contentPart>
          </mc:Choice>
          <mc:Fallback xmlns="">
            <p:pic>
              <p:nvPicPr>
                <p:cNvPr id="32" name="Pennanteckning 31">
                  <a:extLst>
                    <a:ext uri="{FF2B5EF4-FFF2-40B4-BE49-F238E27FC236}">
                      <a16:creationId xmlns:a16="http://schemas.microsoft.com/office/drawing/2014/main" id="{F5569C87-8C9C-4FD6-99AF-8D154748B323}"/>
                    </a:ext>
                  </a:extLst>
                </p:cNvPr>
                <p:cNvPicPr/>
                <p:nvPr/>
              </p:nvPicPr>
              <p:blipFill>
                <a:blip r:embed="rId35"/>
                <a:stretch>
                  <a:fillRect/>
                </a:stretch>
              </p:blipFill>
              <p:spPr>
                <a:xfrm>
                  <a:off x="3194663" y="3962574"/>
                  <a:ext cx="266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ennanteckning 33">
                  <a:extLst>
                    <a:ext uri="{FF2B5EF4-FFF2-40B4-BE49-F238E27FC236}">
                      <a16:creationId xmlns:a16="http://schemas.microsoft.com/office/drawing/2014/main" id="{499DF49E-056C-40EA-A31A-FF0D49712D27}"/>
                    </a:ext>
                  </a:extLst>
                </p14:cNvPr>
                <p14:cNvContentPartPr/>
                <p14:nvPr/>
              </p14:nvContentPartPr>
              <p14:xfrm>
                <a:off x="3652943" y="4189014"/>
                <a:ext cx="160920" cy="193320"/>
              </p14:xfrm>
            </p:contentPart>
          </mc:Choice>
          <mc:Fallback xmlns="">
            <p:pic>
              <p:nvPicPr>
                <p:cNvPr id="34" name="Pennanteckning 33">
                  <a:extLst>
                    <a:ext uri="{FF2B5EF4-FFF2-40B4-BE49-F238E27FC236}">
                      <a16:creationId xmlns:a16="http://schemas.microsoft.com/office/drawing/2014/main" id="{499DF49E-056C-40EA-A31A-FF0D49712D27}"/>
                    </a:ext>
                  </a:extLst>
                </p:cNvPr>
                <p:cNvPicPr/>
                <p:nvPr/>
              </p:nvPicPr>
              <p:blipFill>
                <a:blip r:embed="rId37"/>
                <a:stretch>
                  <a:fillRect/>
                </a:stretch>
              </p:blipFill>
              <p:spPr>
                <a:xfrm>
                  <a:off x="3644303" y="4180374"/>
                  <a:ext cx="178560" cy="21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41" name="Pennanteckning 40">
                <a:extLst>
                  <a:ext uri="{FF2B5EF4-FFF2-40B4-BE49-F238E27FC236}">
                    <a16:creationId xmlns:a16="http://schemas.microsoft.com/office/drawing/2014/main" id="{A4E0D022-1D22-4FAB-BD06-916424D2456E}"/>
                  </a:ext>
                </a:extLst>
              </p14:cNvPr>
              <p14:cNvContentPartPr/>
              <p14:nvPr/>
            </p14:nvContentPartPr>
            <p14:xfrm>
              <a:off x="3642503" y="3927294"/>
              <a:ext cx="2789640" cy="2855160"/>
            </p14:xfrm>
          </p:contentPart>
        </mc:Choice>
        <mc:Fallback xmlns="">
          <p:pic>
            <p:nvPicPr>
              <p:cNvPr id="41" name="Pennanteckning 40">
                <a:extLst>
                  <a:ext uri="{FF2B5EF4-FFF2-40B4-BE49-F238E27FC236}">
                    <a16:creationId xmlns:a16="http://schemas.microsoft.com/office/drawing/2014/main" id="{A4E0D022-1D22-4FAB-BD06-916424D2456E}"/>
                  </a:ext>
                </a:extLst>
              </p:cNvPr>
              <p:cNvPicPr/>
              <p:nvPr/>
            </p:nvPicPr>
            <p:blipFill>
              <a:blip r:embed="rId39"/>
              <a:stretch>
                <a:fillRect/>
              </a:stretch>
            </p:blipFill>
            <p:spPr>
              <a:xfrm>
                <a:off x="3633503" y="3918654"/>
                <a:ext cx="2807280" cy="287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Pennanteckning 41">
                <a:extLst>
                  <a:ext uri="{FF2B5EF4-FFF2-40B4-BE49-F238E27FC236}">
                    <a16:creationId xmlns:a16="http://schemas.microsoft.com/office/drawing/2014/main" id="{A36FA354-1D2A-4208-9A88-46BAAE6B2D64}"/>
                  </a:ext>
                </a:extLst>
              </p14:cNvPr>
              <p14:cNvContentPartPr/>
              <p14:nvPr/>
            </p14:nvContentPartPr>
            <p14:xfrm>
              <a:off x="6302183" y="4423014"/>
              <a:ext cx="33840" cy="50400"/>
            </p14:xfrm>
          </p:contentPart>
        </mc:Choice>
        <mc:Fallback xmlns="">
          <p:pic>
            <p:nvPicPr>
              <p:cNvPr id="42" name="Pennanteckning 41">
                <a:extLst>
                  <a:ext uri="{FF2B5EF4-FFF2-40B4-BE49-F238E27FC236}">
                    <a16:creationId xmlns:a16="http://schemas.microsoft.com/office/drawing/2014/main" id="{A36FA354-1D2A-4208-9A88-46BAAE6B2D64}"/>
                  </a:ext>
                </a:extLst>
              </p:cNvPr>
              <p:cNvPicPr/>
              <p:nvPr/>
            </p:nvPicPr>
            <p:blipFill>
              <a:blip r:embed="rId41"/>
              <a:stretch>
                <a:fillRect/>
              </a:stretch>
            </p:blipFill>
            <p:spPr>
              <a:xfrm>
                <a:off x="6293183" y="4414014"/>
                <a:ext cx="51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Pennanteckning 42">
                <a:extLst>
                  <a:ext uri="{FF2B5EF4-FFF2-40B4-BE49-F238E27FC236}">
                    <a16:creationId xmlns:a16="http://schemas.microsoft.com/office/drawing/2014/main" id="{BBD3596A-461D-43BF-8DCF-40F5321E0617}"/>
                  </a:ext>
                </a:extLst>
              </p14:cNvPr>
              <p14:cNvContentPartPr/>
              <p14:nvPr/>
            </p14:nvContentPartPr>
            <p14:xfrm>
              <a:off x="6254303" y="4602654"/>
              <a:ext cx="10440" cy="5760"/>
            </p14:xfrm>
          </p:contentPart>
        </mc:Choice>
        <mc:Fallback xmlns="">
          <p:pic>
            <p:nvPicPr>
              <p:cNvPr id="43" name="Pennanteckning 42">
                <a:extLst>
                  <a:ext uri="{FF2B5EF4-FFF2-40B4-BE49-F238E27FC236}">
                    <a16:creationId xmlns:a16="http://schemas.microsoft.com/office/drawing/2014/main" id="{BBD3596A-461D-43BF-8DCF-40F5321E0617}"/>
                  </a:ext>
                </a:extLst>
              </p:cNvPr>
              <p:cNvPicPr/>
              <p:nvPr/>
            </p:nvPicPr>
            <p:blipFill>
              <a:blip r:embed="rId43"/>
              <a:stretch>
                <a:fillRect/>
              </a:stretch>
            </p:blipFill>
            <p:spPr>
              <a:xfrm>
                <a:off x="6245303" y="4593654"/>
                <a:ext cx="28080" cy="23400"/>
              </a:xfrm>
              <a:prstGeom prst="rect">
                <a:avLst/>
              </a:prstGeom>
            </p:spPr>
          </p:pic>
        </mc:Fallback>
      </mc:AlternateContent>
      <p:grpSp>
        <p:nvGrpSpPr>
          <p:cNvPr id="52" name="Grupp 51">
            <a:extLst>
              <a:ext uri="{FF2B5EF4-FFF2-40B4-BE49-F238E27FC236}">
                <a16:creationId xmlns:a16="http://schemas.microsoft.com/office/drawing/2014/main" id="{9732A68F-4FE0-48E5-B289-D62D61E405AE}"/>
              </a:ext>
            </a:extLst>
          </p:cNvPr>
          <p:cNvGrpSpPr/>
          <p:nvPr/>
        </p:nvGrpSpPr>
        <p:grpSpPr>
          <a:xfrm>
            <a:off x="5859743" y="4744854"/>
            <a:ext cx="525600" cy="785880"/>
            <a:chOff x="5859743" y="4744854"/>
            <a:chExt cx="525600" cy="785880"/>
          </a:xfrm>
        </p:grpSpPr>
        <mc:AlternateContent xmlns:mc="http://schemas.openxmlformats.org/markup-compatibility/2006" xmlns:p14="http://schemas.microsoft.com/office/powerpoint/2010/main">
          <mc:Choice Requires="p14">
            <p:contentPart p14:bwMode="auto" r:id="rId44">
              <p14:nvContentPartPr>
                <p14:cNvPr id="44" name="Pennanteckning 43">
                  <a:extLst>
                    <a:ext uri="{FF2B5EF4-FFF2-40B4-BE49-F238E27FC236}">
                      <a16:creationId xmlns:a16="http://schemas.microsoft.com/office/drawing/2014/main" id="{B9A9AB4C-FA78-48B9-817C-5CD61B29E043}"/>
                    </a:ext>
                  </a:extLst>
                </p14:cNvPr>
                <p14:cNvContentPartPr/>
                <p14:nvPr/>
              </p14:nvContentPartPr>
              <p14:xfrm>
                <a:off x="6095903" y="4744854"/>
                <a:ext cx="99360" cy="151560"/>
              </p14:xfrm>
            </p:contentPart>
          </mc:Choice>
          <mc:Fallback xmlns="">
            <p:pic>
              <p:nvPicPr>
                <p:cNvPr id="44" name="Pennanteckning 43">
                  <a:extLst>
                    <a:ext uri="{FF2B5EF4-FFF2-40B4-BE49-F238E27FC236}">
                      <a16:creationId xmlns:a16="http://schemas.microsoft.com/office/drawing/2014/main" id="{B9A9AB4C-FA78-48B9-817C-5CD61B29E043}"/>
                    </a:ext>
                  </a:extLst>
                </p:cNvPr>
                <p:cNvPicPr/>
                <p:nvPr/>
              </p:nvPicPr>
              <p:blipFill>
                <a:blip r:embed="rId45"/>
                <a:stretch>
                  <a:fillRect/>
                </a:stretch>
              </p:blipFill>
              <p:spPr>
                <a:xfrm>
                  <a:off x="6086903" y="4735854"/>
                  <a:ext cx="117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Pennanteckning 44">
                  <a:extLst>
                    <a:ext uri="{FF2B5EF4-FFF2-40B4-BE49-F238E27FC236}">
                      <a16:creationId xmlns:a16="http://schemas.microsoft.com/office/drawing/2014/main" id="{8EF2525F-8469-487C-B550-50E3F2CB08C1}"/>
                    </a:ext>
                  </a:extLst>
                </p14:cNvPr>
                <p14:cNvContentPartPr/>
                <p14:nvPr/>
              </p14:nvContentPartPr>
              <p14:xfrm>
                <a:off x="6001583" y="4966614"/>
                <a:ext cx="68040" cy="135360"/>
              </p14:xfrm>
            </p:contentPart>
          </mc:Choice>
          <mc:Fallback xmlns="">
            <p:pic>
              <p:nvPicPr>
                <p:cNvPr id="45" name="Pennanteckning 44">
                  <a:extLst>
                    <a:ext uri="{FF2B5EF4-FFF2-40B4-BE49-F238E27FC236}">
                      <a16:creationId xmlns:a16="http://schemas.microsoft.com/office/drawing/2014/main" id="{8EF2525F-8469-487C-B550-50E3F2CB08C1}"/>
                    </a:ext>
                  </a:extLst>
                </p:cNvPr>
                <p:cNvPicPr/>
                <p:nvPr/>
              </p:nvPicPr>
              <p:blipFill>
                <a:blip r:embed="rId47"/>
                <a:stretch>
                  <a:fillRect/>
                </a:stretch>
              </p:blipFill>
              <p:spPr>
                <a:xfrm>
                  <a:off x="5992583" y="4957614"/>
                  <a:ext cx="85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Pennanteckning 45">
                  <a:extLst>
                    <a:ext uri="{FF2B5EF4-FFF2-40B4-BE49-F238E27FC236}">
                      <a16:creationId xmlns:a16="http://schemas.microsoft.com/office/drawing/2014/main" id="{4E2F4D0A-50F5-4B1F-8070-37D0F9D0E4A1}"/>
                    </a:ext>
                  </a:extLst>
                </p14:cNvPr>
                <p14:cNvContentPartPr/>
                <p14:nvPr/>
              </p14:nvContentPartPr>
              <p14:xfrm>
                <a:off x="5936783" y="5166054"/>
                <a:ext cx="45360" cy="119160"/>
              </p14:xfrm>
            </p:contentPart>
          </mc:Choice>
          <mc:Fallback xmlns="">
            <p:pic>
              <p:nvPicPr>
                <p:cNvPr id="46" name="Pennanteckning 45">
                  <a:extLst>
                    <a:ext uri="{FF2B5EF4-FFF2-40B4-BE49-F238E27FC236}">
                      <a16:creationId xmlns:a16="http://schemas.microsoft.com/office/drawing/2014/main" id="{4E2F4D0A-50F5-4B1F-8070-37D0F9D0E4A1}"/>
                    </a:ext>
                  </a:extLst>
                </p:cNvPr>
                <p:cNvPicPr/>
                <p:nvPr/>
              </p:nvPicPr>
              <p:blipFill>
                <a:blip r:embed="rId49"/>
                <a:stretch>
                  <a:fillRect/>
                </a:stretch>
              </p:blipFill>
              <p:spPr>
                <a:xfrm>
                  <a:off x="5928143" y="5157054"/>
                  <a:ext cx="63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Pennanteckning 46">
                  <a:extLst>
                    <a:ext uri="{FF2B5EF4-FFF2-40B4-BE49-F238E27FC236}">
                      <a16:creationId xmlns:a16="http://schemas.microsoft.com/office/drawing/2014/main" id="{DB9BDF96-8DC3-4A78-AA69-25B1651B8AD2}"/>
                    </a:ext>
                  </a:extLst>
                </p14:cNvPr>
                <p14:cNvContentPartPr/>
                <p14:nvPr/>
              </p14:nvContentPartPr>
              <p14:xfrm>
                <a:off x="5885663" y="5321574"/>
                <a:ext cx="42120" cy="144360"/>
              </p14:xfrm>
            </p:contentPart>
          </mc:Choice>
          <mc:Fallback xmlns="">
            <p:pic>
              <p:nvPicPr>
                <p:cNvPr id="47" name="Pennanteckning 46">
                  <a:extLst>
                    <a:ext uri="{FF2B5EF4-FFF2-40B4-BE49-F238E27FC236}">
                      <a16:creationId xmlns:a16="http://schemas.microsoft.com/office/drawing/2014/main" id="{DB9BDF96-8DC3-4A78-AA69-25B1651B8AD2}"/>
                    </a:ext>
                  </a:extLst>
                </p:cNvPr>
                <p:cNvPicPr/>
                <p:nvPr/>
              </p:nvPicPr>
              <p:blipFill>
                <a:blip r:embed="rId51"/>
                <a:stretch>
                  <a:fillRect/>
                </a:stretch>
              </p:blipFill>
              <p:spPr>
                <a:xfrm>
                  <a:off x="5877023" y="5312934"/>
                  <a:ext cx="59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Pennanteckning 47">
                  <a:extLst>
                    <a:ext uri="{FF2B5EF4-FFF2-40B4-BE49-F238E27FC236}">
                      <a16:creationId xmlns:a16="http://schemas.microsoft.com/office/drawing/2014/main" id="{E39B36A0-0499-43DC-9F80-EC4B0A988831}"/>
                    </a:ext>
                  </a:extLst>
                </p14:cNvPr>
                <p14:cNvContentPartPr/>
                <p14:nvPr/>
              </p14:nvContentPartPr>
              <p14:xfrm>
                <a:off x="5859743" y="5292054"/>
                <a:ext cx="147240" cy="238680"/>
              </p14:xfrm>
            </p:contentPart>
          </mc:Choice>
          <mc:Fallback xmlns="">
            <p:pic>
              <p:nvPicPr>
                <p:cNvPr id="48" name="Pennanteckning 47">
                  <a:extLst>
                    <a:ext uri="{FF2B5EF4-FFF2-40B4-BE49-F238E27FC236}">
                      <a16:creationId xmlns:a16="http://schemas.microsoft.com/office/drawing/2014/main" id="{E39B36A0-0499-43DC-9F80-EC4B0A988831}"/>
                    </a:ext>
                  </a:extLst>
                </p:cNvPr>
                <p:cNvPicPr/>
                <p:nvPr/>
              </p:nvPicPr>
              <p:blipFill>
                <a:blip r:embed="rId53"/>
                <a:stretch>
                  <a:fillRect/>
                </a:stretch>
              </p:blipFill>
              <p:spPr>
                <a:xfrm>
                  <a:off x="5850743" y="5283414"/>
                  <a:ext cx="164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Pennanteckning 48">
                  <a:extLst>
                    <a:ext uri="{FF2B5EF4-FFF2-40B4-BE49-F238E27FC236}">
                      <a16:creationId xmlns:a16="http://schemas.microsoft.com/office/drawing/2014/main" id="{DF717C46-7440-4184-9590-E9AAA440650E}"/>
                    </a:ext>
                  </a:extLst>
                </p14:cNvPr>
                <p14:cNvContentPartPr/>
                <p14:nvPr/>
              </p14:nvContentPartPr>
              <p14:xfrm>
                <a:off x="6187343" y="4826934"/>
                <a:ext cx="198000" cy="222120"/>
              </p14:xfrm>
            </p:contentPart>
          </mc:Choice>
          <mc:Fallback xmlns="">
            <p:pic>
              <p:nvPicPr>
                <p:cNvPr id="49" name="Pennanteckning 48">
                  <a:extLst>
                    <a:ext uri="{FF2B5EF4-FFF2-40B4-BE49-F238E27FC236}">
                      <a16:creationId xmlns:a16="http://schemas.microsoft.com/office/drawing/2014/main" id="{DF717C46-7440-4184-9590-E9AAA440650E}"/>
                    </a:ext>
                  </a:extLst>
                </p:cNvPr>
                <p:cNvPicPr/>
                <p:nvPr/>
              </p:nvPicPr>
              <p:blipFill>
                <a:blip r:embed="rId55"/>
                <a:stretch>
                  <a:fillRect/>
                </a:stretch>
              </p:blipFill>
              <p:spPr>
                <a:xfrm>
                  <a:off x="6178343" y="4818294"/>
                  <a:ext cx="215640" cy="239760"/>
                </a:xfrm>
                <a:prstGeom prst="rect">
                  <a:avLst/>
                </a:prstGeom>
              </p:spPr>
            </p:pic>
          </mc:Fallback>
        </mc:AlternateContent>
      </p:grpSp>
      <p:grpSp>
        <p:nvGrpSpPr>
          <p:cNvPr id="56" name="Grupp 55">
            <a:extLst>
              <a:ext uri="{FF2B5EF4-FFF2-40B4-BE49-F238E27FC236}">
                <a16:creationId xmlns:a16="http://schemas.microsoft.com/office/drawing/2014/main" id="{0553BA31-1A7C-42D4-953F-CE40D9AB5E5F}"/>
              </a:ext>
            </a:extLst>
          </p:cNvPr>
          <p:cNvGrpSpPr/>
          <p:nvPr/>
        </p:nvGrpSpPr>
        <p:grpSpPr>
          <a:xfrm>
            <a:off x="5934263" y="3564414"/>
            <a:ext cx="777600" cy="169200"/>
            <a:chOff x="5934263" y="3564414"/>
            <a:chExt cx="777600" cy="169200"/>
          </a:xfrm>
        </p:grpSpPr>
        <mc:AlternateContent xmlns:mc="http://schemas.openxmlformats.org/markup-compatibility/2006" xmlns:p14="http://schemas.microsoft.com/office/powerpoint/2010/main">
          <mc:Choice Requires="p14">
            <p:contentPart p14:bwMode="auto" r:id="rId56">
              <p14:nvContentPartPr>
                <p14:cNvPr id="53" name="Pennanteckning 52">
                  <a:extLst>
                    <a:ext uri="{FF2B5EF4-FFF2-40B4-BE49-F238E27FC236}">
                      <a16:creationId xmlns:a16="http://schemas.microsoft.com/office/drawing/2014/main" id="{D051352F-239B-4FE1-8C65-44E8FE9926F4}"/>
                    </a:ext>
                  </a:extLst>
                </p14:cNvPr>
                <p14:cNvContentPartPr/>
                <p14:nvPr/>
              </p14:nvContentPartPr>
              <p14:xfrm>
                <a:off x="5934263" y="3605814"/>
                <a:ext cx="112680" cy="123120"/>
              </p14:xfrm>
            </p:contentPart>
          </mc:Choice>
          <mc:Fallback xmlns="">
            <p:pic>
              <p:nvPicPr>
                <p:cNvPr id="53" name="Pennanteckning 52">
                  <a:extLst>
                    <a:ext uri="{FF2B5EF4-FFF2-40B4-BE49-F238E27FC236}">
                      <a16:creationId xmlns:a16="http://schemas.microsoft.com/office/drawing/2014/main" id="{D051352F-239B-4FE1-8C65-44E8FE9926F4}"/>
                    </a:ext>
                  </a:extLst>
                </p:cNvPr>
                <p:cNvPicPr/>
                <p:nvPr/>
              </p:nvPicPr>
              <p:blipFill>
                <a:blip r:embed="rId57"/>
                <a:stretch>
                  <a:fillRect/>
                </a:stretch>
              </p:blipFill>
              <p:spPr>
                <a:xfrm>
                  <a:off x="5925263" y="3597174"/>
                  <a:ext cx="130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Pennanteckning 53">
                  <a:extLst>
                    <a:ext uri="{FF2B5EF4-FFF2-40B4-BE49-F238E27FC236}">
                      <a16:creationId xmlns:a16="http://schemas.microsoft.com/office/drawing/2014/main" id="{DEA4F7A6-4452-4039-B382-FB3D23EE2064}"/>
                    </a:ext>
                  </a:extLst>
                </p14:cNvPr>
                <p14:cNvContentPartPr/>
                <p14:nvPr/>
              </p14:nvContentPartPr>
              <p14:xfrm>
                <a:off x="6189863" y="3567294"/>
                <a:ext cx="141120" cy="153000"/>
              </p14:xfrm>
            </p:contentPart>
          </mc:Choice>
          <mc:Fallback xmlns="">
            <p:pic>
              <p:nvPicPr>
                <p:cNvPr id="54" name="Pennanteckning 53">
                  <a:extLst>
                    <a:ext uri="{FF2B5EF4-FFF2-40B4-BE49-F238E27FC236}">
                      <a16:creationId xmlns:a16="http://schemas.microsoft.com/office/drawing/2014/main" id="{DEA4F7A6-4452-4039-B382-FB3D23EE2064}"/>
                    </a:ext>
                  </a:extLst>
                </p:cNvPr>
                <p:cNvPicPr/>
                <p:nvPr/>
              </p:nvPicPr>
              <p:blipFill>
                <a:blip r:embed="rId59"/>
                <a:stretch>
                  <a:fillRect/>
                </a:stretch>
              </p:blipFill>
              <p:spPr>
                <a:xfrm>
                  <a:off x="6180863" y="3558654"/>
                  <a:ext cx="158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Pennanteckning 54">
                  <a:extLst>
                    <a:ext uri="{FF2B5EF4-FFF2-40B4-BE49-F238E27FC236}">
                      <a16:creationId xmlns:a16="http://schemas.microsoft.com/office/drawing/2014/main" id="{EC83C9E3-CDAC-459A-82F8-1FA62C2ABB4C}"/>
                    </a:ext>
                  </a:extLst>
                </p14:cNvPr>
                <p14:cNvContentPartPr/>
                <p14:nvPr/>
              </p14:nvContentPartPr>
              <p14:xfrm>
                <a:off x="6541583" y="3564414"/>
                <a:ext cx="170280" cy="169200"/>
              </p14:xfrm>
            </p:contentPart>
          </mc:Choice>
          <mc:Fallback xmlns="">
            <p:pic>
              <p:nvPicPr>
                <p:cNvPr id="55" name="Pennanteckning 54">
                  <a:extLst>
                    <a:ext uri="{FF2B5EF4-FFF2-40B4-BE49-F238E27FC236}">
                      <a16:creationId xmlns:a16="http://schemas.microsoft.com/office/drawing/2014/main" id="{EC83C9E3-CDAC-459A-82F8-1FA62C2ABB4C}"/>
                    </a:ext>
                  </a:extLst>
                </p:cNvPr>
                <p:cNvPicPr/>
                <p:nvPr/>
              </p:nvPicPr>
              <p:blipFill>
                <a:blip r:embed="rId61"/>
                <a:stretch>
                  <a:fillRect/>
                </a:stretch>
              </p:blipFill>
              <p:spPr>
                <a:xfrm>
                  <a:off x="6532943" y="3555774"/>
                  <a:ext cx="18792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58" name="Pennanteckning 57">
                <a:extLst>
                  <a:ext uri="{FF2B5EF4-FFF2-40B4-BE49-F238E27FC236}">
                    <a16:creationId xmlns:a16="http://schemas.microsoft.com/office/drawing/2014/main" id="{597E6288-AFCF-4A32-93BE-E5F9C9CC4281}"/>
                  </a:ext>
                </a:extLst>
              </p14:cNvPr>
              <p14:cNvContentPartPr/>
              <p14:nvPr/>
            </p14:nvContentPartPr>
            <p14:xfrm>
              <a:off x="1013063" y="2679174"/>
              <a:ext cx="2906280" cy="4061520"/>
            </p14:xfrm>
          </p:contentPart>
        </mc:Choice>
        <mc:Fallback xmlns="">
          <p:pic>
            <p:nvPicPr>
              <p:cNvPr id="58" name="Pennanteckning 57">
                <a:extLst>
                  <a:ext uri="{FF2B5EF4-FFF2-40B4-BE49-F238E27FC236}">
                    <a16:creationId xmlns:a16="http://schemas.microsoft.com/office/drawing/2014/main" id="{597E6288-AFCF-4A32-93BE-E5F9C9CC4281}"/>
                  </a:ext>
                </a:extLst>
              </p:cNvPr>
              <p:cNvPicPr/>
              <p:nvPr/>
            </p:nvPicPr>
            <p:blipFill>
              <a:blip r:embed="rId63"/>
              <a:stretch>
                <a:fillRect/>
              </a:stretch>
            </p:blipFill>
            <p:spPr>
              <a:xfrm>
                <a:off x="1004423" y="2670174"/>
                <a:ext cx="2923920" cy="4079160"/>
              </a:xfrm>
              <a:prstGeom prst="rect">
                <a:avLst/>
              </a:prstGeom>
            </p:spPr>
          </p:pic>
        </mc:Fallback>
      </mc:AlternateContent>
      <p:grpSp>
        <p:nvGrpSpPr>
          <p:cNvPr id="67" name="Grupp 66">
            <a:extLst>
              <a:ext uri="{FF2B5EF4-FFF2-40B4-BE49-F238E27FC236}">
                <a16:creationId xmlns:a16="http://schemas.microsoft.com/office/drawing/2014/main" id="{46E3EA96-5B8D-4934-8DE4-FBA79228E6F0}"/>
              </a:ext>
            </a:extLst>
          </p:cNvPr>
          <p:cNvGrpSpPr/>
          <p:nvPr/>
        </p:nvGrpSpPr>
        <p:grpSpPr>
          <a:xfrm>
            <a:off x="3749783" y="1786014"/>
            <a:ext cx="679680" cy="682200"/>
            <a:chOff x="3749783" y="1786014"/>
            <a:chExt cx="679680" cy="682200"/>
          </a:xfrm>
        </p:grpSpPr>
        <mc:AlternateContent xmlns:mc="http://schemas.openxmlformats.org/markup-compatibility/2006" xmlns:p14="http://schemas.microsoft.com/office/powerpoint/2010/main">
          <mc:Choice Requires="p14">
            <p:contentPart p14:bwMode="auto" r:id="rId64">
              <p14:nvContentPartPr>
                <p14:cNvPr id="64" name="Pennanteckning 63">
                  <a:extLst>
                    <a:ext uri="{FF2B5EF4-FFF2-40B4-BE49-F238E27FC236}">
                      <a16:creationId xmlns:a16="http://schemas.microsoft.com/office/drawing/2014/main" id="{774003FA-ACBE-4733-9217-360F59557A20}"/>
                    </a:ext>
                  </a:extLst>
                </p14:cNvPr>
                <p14:cNvContentPartPr/>
                <p14:nvPr/>
              </p14:nvContentPartPr>
              <p14:xfrm>
                <a:off x="3841223" y="2039454"/>
                <a:ext cx="152640" cy="428760"/>
              </p14:xfrm>
            </p:contentPart>
          </mc:Choice>
          <mc:Fallback xmlns="">
            <p:pic>
              <p:nvPicPr>
                <p:cNvPr id="64" name="Pennanteckning 63">
                  <a:extLst>
                    <a:ext uri="{FF2B5EF4-FFF2-40B4-BE49-F238E27FC236}">
                      <a16:creationId xmlns:a16="http://schemas.microsoft.com/office/drawing/2014/main" id="{774003FA-ACBE-4733-9217-360F59557A20}"/>
                    </a:ext>
                  </a:extLst>
                </p:cNvPr>
                <p:cNvPicPr/>
                <p:nvPr/>
              </p:nvPicPr>
              <p:blipFill>
                <a:blip r:embed="rId65"/>
                <a:stretch>
                  <a:fillRect/>
                </a:stretch>
              </p:blipFill>
              <p:spPr>
                <a:xfrm>
                  <a:off x="3832223" y="2030454"/>
                  <a:ext cx="1702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Pennanteckning 64">
                  <a:extLst>
                    <a:ext uri="{FF2B5EF4-FFF2-40B4-BE49-F238E27FC236}">
                      <a16:creationId xmlns:a16="http://schemas.microsoft.com/office/drawing/2014/main" id="{20076DAB-22F6-4DDA-8A75-D4F7C804F43E}"/>
                    </a:ext>
                  </a:extLst>
                </p14:cNvPr>
                <p14:cNvContentPartPr/>
                <p14:nvPr/>
              </p14:nvContentPartPr>
              <p14:xfrm>
                <a:off x="4090703" y="2028654"/>
                <a:ext cx="154440" cy="439560"/>
              </p14:xfrm>
            </p:contentPart>
          </mc:Choice>
          <mc:Fallback xmlns="">
            <p:pic>
              <p:nvPicPr>
                <p:cNvPr id="65" name="Pennanteckning 64">
                  <a:extLst>
                    <a:ext uri="{FF2B5EF4-FFF2-40B4-BE49-F238E27FC236}">
                      <a16:creationId xmlns:a16="http://schemas.microsoft.com/office/drawing/2014/main" id="{20076DAB-22F6-4DDA-8A75-D4F7C804F43E}"/>
                    </a:ext>
                  </a:extLst>
                </p:cNvPr>
                <p:cNvPicPr/>
                <p:nvPr/>
              </p:nvPicPr>
              <p:blipFill>
                <a:blip r:embed="rId67"/>
                <a:stretch>
                  <a:fillRect/>
                </a:stretch>
              </p:blipFill>
              <p:spPr>
                <a:xfrm>
                  <a:off x="4081703" y="2020014"/>
                  <a:ext cx="1720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6" name="Pennanteckning 65">
                  <a:extLst>
                    <a:ext uri="{FF2B5EF4-FFF2-40B4-BE49-F238E27FC236}">
                      <a16:creationId xmlns:a16="http://schemas.microsoft.com/office/drawing/2014/main" id="{0F9DA586-6B68-4476-A49D-179430615849}"/>
                    </a:ext>
                  </a:extLst>
                </p14:cNvPr>
                <p14:cNvContentPartPr/>
                <p14:nvPr/>
              </p14:nvContentPartPr>
              <p14:xfrm>
                <a:off x="3749783" y="1786014"/>
                <a:ext cx="679680" cy="428400"/>
              </p14:xfrm>
            </p:contentPart>
          </mc:Choice>
          <mc:Fallback xmlns="">
            <p:pic>
              <p:nvPicPr>
                <p:cNvPr id="66" name="Pennanteckning 65">
                  <a:extLst>
                    <a:ext uri="{FF2B5EF4-FFF2-40B4-BE49-F238E27FC236}">
                      <a16:creationId xmlns:a16="http://schemas.microsoft.com/office/drawing/2014/main" id="{0F9DA586-6B68-4476-A49D-179430615849}"/>
                    </a:ext>
                  </a:extLst>
                </p:cNvPr>
                <p:cNvPicPr/>
                <p:nvPr/>
              </p:nvPicPr>
              <p:blipFill>
                <a:blip r:embed="rId69"/>
                <a:stretch>
                  <a:fillRect/>
                </a:stretch>
              </p:blipFill>
              <p:spPr>
                <a:xfrm>
                  <a:off x="3741143" y="1777014"/>
                  <a:ext cx="697320" cy="446040"/>
                </a:xfrm>
                <a:prstGeom prst="rect">
                  <a:avLst/>
                </a:prstGeom>
              </p:spPr>
            </p:pic>
          </mc:Fallback>
        </mc:AlternateContent>
      </p:grpSp>
      <p:grpSp>
        <p:nvGrpSpPr>
          <p:cNvPr id="73" name="Grupp 72">
            <a:extLst>
              <a:ext uri="{FF2B5EF4-FFF2-40B4-BE49-F238E27FC236}">
                <a16:creationId xmlns:a16="http://schemas.microsoft.com/office/drawing/2014/main" id="{A88EB6B7-EB5E-4F0B-A376-B94252251960}"/>
              </a:ext>
            </a:extLst>
          </p:cNvPr>
          <p:cNvGrpSpPr/>
          <p:nvPr/>
        </p:nvGrpSpPr>
        <p:grpSpPr>
          <a:xfrm>
            <a:off x="3797303" y="6345414"/>
            <a:ext cx="227160" cy="325440"/>
            <a:chOff x="3797303" y="6345414"/>
            <a:chExt cx="227160" cy="325440"/>
          </a:xfrm>
        </p:grpSpPr>
        <mc:AlternateContent xmlns:mc="http://schemas.openxmlformats.org/markup-compatibility/2006" xmlns:p14="http://schemas.microsoft.com/office/powerpoint/2010/main">
          <mc:Choice Requires="p14">
            <p:contentPart p14:bwMode="auto" r:id="rId70">
              <p14:nvContentPartPr>
                <p14:cNvPr id="71" name="Pennanteckning 70">
                  <a:extLst>
                    <a:ext uri="{FF2B5EF4-FFF2-40B4-BE49-F238E27FC236}">
                      <a16:creationId xmlns:a16="http://schemas.microsoft.com/office/drawing/2014/main" id="{2C54BD57-DB31-4D68-BD5F-F7D40F957714}"/>
                    </a:ext>
                  </a:extLst>
                </p14:cNvPr>
                <p14:cNvContentPartPr/>
                <p14:nvPr/>
              </p14:nvContentPartPr>
              <p14:xfrm>
                <a:off x="3876863" y="6415254"/>
                <a:ext cx="52920" cy="161640"/>
              </p14:xfrm>
            </p:contentPart>
          </mc:Choice>
          <mc:Fallback xmlns="">
            <p:pic>
              <p:nvPicPr>
                <p:cNvPr id="71" name="Pennanteckning 70">
                  <a:extLst>
                    <a:ext uri="{FF2B5EF4-FFF2-40B4-BE49-F238E27FC236}">
                      <a16:creationId xmlns:a16="http://schemas.microsoft.com/office/drawing/2014/main" id="{2C54BD57-DB31-4D68-BD5F-F7D40F957714}"/>
                    </a:ext>
                  </a:extLst>
                </p:cNvPr>
                <p:cNvPicPr/>
                <p:nvPr/>
              </p:nvPicPr>
              <p:blipFill>
                <a:blip r:embed="rId71"/>
                <a:stretch>
                  <a:fillRect/>
                </a:stretch>
              </p:blipFill>
              <p:spPr>
                <a:xfrm>
                  <a:off x="3867863" y="6406254"/>
                  <a:ext cx="70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 name="Pennanteckning 71">
                  <a:extLst>
                    <a:ext uri="{FF2B5EF4-FFF2-40B4-BE49-F238E27FC236}">
                      <a16:creationId xmlns:a16="http://schemas.microsoft.com/office/drawing/2014/main" id="{9D8DE547-F8D7-4F3C-8379-C4FC0349DB1A}"/>
                    </a:ext>
                  </a:extLst>
                </p14:cNvPr>
                <p14:cNvContentPartPr/>
                <p14:nvPr/>
              </p14:nvContentPartPr>
              <p14:xfrm>
                <a:off x="3797303" y="6345414"/>
                <a:ext cx="227160" cy="325440"/>
              </p14:xfrm>
            </p:contentPart>
          </mc:Choice>
          <mc:Fallback xmlns="">
            <p:pic>
              <p:nvPicPr>
                <p:cNvPr id="72" name="Pennanteckning 71">
                  <a:extLst>
                    <a:ext uri="{FF2B5EF4-FFF2-40B4-BE49-F238E27FC236}">
                      <a16:creationId xmlns:a16="http://schemas.microsoft.com/office/drawing/2014/main" id="{9D8DE547-F8D7-4F3C-8379-C4FC0349DB1A}"/>
                    </a:ext>
                  </a:extLst>
                </p:cNvPr>
                <p:cNvPicPr/>
                <p:nvPr/>
              </p:nvPicPr>
              <p:blipFill>
                <a:blip r:embed="rId73"/>
                <a:stretch>
                  <a:fillRect/>
                </a:stretch>
              </p:blipFill>
              <p:spPr>
                <a:xfrm>
                  <a:off x="3788663" y="6336414"/>
                  <a:ext cx="244800" cy="343080"/>
                </a:xfrm>
                <a:prstGeom prst="rect">
                  <a:avLst/>
                </a:prstGeom>
              </p:spPr>
            </p:pic>
          </mc:Fallback>
        </mc:AlternateContent>
      </p:grpSp>
      <p:grpSp>
        <p:nvGrpSpPr>
          <p:cNvPr id="76" name="Grupp 75">
            <a:extLst>
              <a:ext uri="{FF2B5EF4-FFF2-40B4-BE49-F238E27FC236}">
                <a16:creationId xmlns:a16="http://schemas.microsoft.com/office/drawing/2014/main" id="{B567847F-1770-47E7-B8B4-517D56408F5C}"/>
              </a:ext>
            </a:extLst>
          </p:cNvPr>
          <p:cNvGrpSpPr/>
          <p:nvPr/>
        </p:nvGrpSpPr>
        <p:grpSpPr>
          <a:xfrm>
            <a:off x="7304423" y="5955534"/>
            <a:ext cx="395640" cy="414360"/>
            <a:chOff x="7304423" y="5955534"/>
            <a:chExt cx="395640" cy="414360"/>
          </a:xfrm>
        </p:grpSpPr>
        <mc:AlternateContent xmlns:mc="http://schemas.openxmlformats.org/markup-compatibility/2006" xmlns:p14="http://schemas.microsoft.com/office/powerpoint/2010/main">
          <mc:Choice Requires="p14">
            <p:contentPart p14:bwMode="auto" r:id="rId74">
              <p14:nvContentPartPr>
                <p14:cNvPr id="74" name="Pennanteckning 73">
                  <a:extLst>
                    <a:ext uri="{FF2B5EF4-FFF2-40B4-BE49-F238E27FC236}">
                      <a16:creationId xmlns:a16="http://schemas.microsoft.com/office/drawing/2014/main" id="{B7076565-4CEC-475B-8EBA-1C4F1BE6B133}"/>
                    </a:ext>
                  </a:extLst>
                </p14:cNvPr>
                <p14:cNvContentPartPr/>
                <p14:nvPr/>
              </p14:nvContentPartPr>
              <p14:xfrm>
                <a:off x="7385063" y="6053094"/>
                <a:ext cx="181080" cy="221400"/>
              </p14:xfrm>
            </p:contentPart>
          </mc:Choice>
          <mc:Fallback xmlns="">
            <p:pic>
              <p:nvPicPr>
                <p:cNvPr id="74" name="Pennanteckning 73">
                  <a:extLst>
                    <a:ext uri="{FF2B5EF4-FFF2-40B4-BE49-F238E27FC236}">
                      <a16:creationId xmlns:a16="http://schemas.microsoft.com/office/drawing/2014/main" id="{B7076565-4CEC-475B-8EBA-1C4F1BE6B133}"/>
                    </a:ext>
                  </a:extLst>
                </p:cNvPr>
                <p:cNvPicPr/>
                <p:nvPr/>
              </p:nvPicPr>
              <p:blipFill>
                <a:blip r:embed="rId75"/>
                <a:stretch>
                  <a:fillRect/>
                </a:stretch>
              </p:blipFill>
              <p:spPr>
                <a:xfrm>
                  <a:off x="7376063" y="6044454"/>
                  <a:ext cx="198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Pennanteckning 74">
                  <a:extLst>
                    <a:ext uri="{FF2B5EF4-FFF2-40B4-BE49-F238E27FC236}">
                      <a16:creationId xmlns:a16="http://schemas.microsoft.com/office/drawing/2014/main" id="{BC4CDF5C-C40C-4008-A816-961E2488DE00}"/>
                    </a:ext>
                  </a:extLst>
                </p14:cNvPr>
                <p14:cNvContentPartPr/>
                <p14:nvPr/>
              </p14:nvContentPartPr>
              <p14:xfrm>
                <a:off x="7304423" y="5955534"/>
                <a:ext cx="395640" cy="414360"/>
              </p14:xfrm>
            </p:contentPart>
          </mc:Choice>
          <mc:Fallback xmlns="">
            <p:pic>
              <p:nvPicPr>
                <p:cNvPr id="75" name="Pennanteckning 74">
                  <a:extLst>
                    <a:ext uri="{FF2B5EF4-FFF2-40B4-BE49-F238E27FC236}">
                      <a16:creationId xmlns:a16="http://schemas.microsoft.com/office/drawing/2014/main" id="{BC4CDF5C-C40C-4008-A816-961E2488DE00}"/>
                    </a:ext>
                  </a:extLst>
                </p:cNvPr>
                <p:cNvPicPr/>
                <p:nvPr/>
              </p:nvPicPr>
              <p:blipFill>
                <a:blip r:embed="rId77"/>
                <a:stretch>
                  <a:fillRect/>
                </a:stretch>
              </p:blipFill>
              <p:spPr>
                <a:xfrm>
                  <a:off x="7295783" y="5946894"/>
                  <a:ext cx="413280" cy="432000"/>
                </a:xfrm>
                <a:prstGeom prst="rect">
                  <a:avLst/>
                </a:prstGeom>
              </p:spPr>
            </p:pic>
          </mc:Fallback>
        </mc:AlternateContent>
      </p:grpSp>
      <p:grpSp>
        <p:nvGrpSpPr>
          <p:cNvPr id="79" name="Grupp 78">
            <a:extLst>
              <a:ext uri="{FF2B5EF4-FFF2-40B4-BE49-F238E27FC236}">
                <a16:creationId xmlns:a16="http://schemas.microsoft.com/office/drawing/2014/main" id="{785DFE19-CA51-4BD4-9A62-0B1774F79B05}"/>
              </a:ext>
            </a:extLst>
          </p:cNvPr>
          <p:cNvGrpSpPr/>
          <p:nvPr/>
        </p:nvGrpSpPr>
        <p:grpSpPr>
          <a:xfrm>
            <a:off x="1148063" y="6174414"/>
            <a:ext cx="305640" cy="365400"/>
            <a:chOff x="1148063" y="6174414"/>
            <a:chExt cx="305640" cy="365400"/>
          </a:xfrm>
        </p:grpSpPr>
        <mc:AlternateContent xmlns:mc="http://schemas.openxmlformats.org/markup-compatibility/2006" xmlns:p14="http://schemas.microsoft.com/office/powerpoint/2010/main">
          <mc:Choice Requires="p14">
            <p:contentPart p14:bwMode="auto" r:id="rId78">
              <p14:nvContentPartPr>
                <p14:cNvPr id="77" name="Pennanteckning 76">
                  <a:extLst>
                    <a:ext uri="{FF2B5EF4-FFF2-40B4-BE49-F238E27FC236}">
                      <a16:creationId xmlns:a16="http://schemas.microsoft.com/office/drawing/2014/main" id="{FEC36ECC-5450-4555-9AC0-710AE1B1801C}"/>
                    </a:ext>
                  </a:extLst>
                </p14:cNvPr>
                <p14:cNvContentPartPr/>
                <p14:nvPr/>
              </p14:nvContentPartPr>
              <p14:xfrm>
                <a:off x="1251743" y="6231654"/>
                <a:ext cx="144360" cy="209160"/>
              </p14:xfrm>
            </p:contentPart>
          </mc:Choice>
          <mc:Fallback xmlns="">
            <p:pic>
              <p:nvPicPr>
                <p:cNvPr id="77" name="Pennanteckning 76">
                  <a:extLst>
                    <a:ext uri="{FF2B5EF4-FFF2-40B4-BE49-F238E27FC236}">
                      <a16:creationId xmlns:a16="http://schemas.microsoft.com/office/drawing/2014/main" id="{FEC36ECC-5450-4555-9AC0-710AE1B1801C}"/>
                    </a:ext>
                  </a:extLst>
                </p:cNvPr>
                <p:cNvPicPr/>
                <p:nvPr/>
              </p:nvPicPr>
              <p:blipFill>
                <a:blip r:embed="rId79"/>
                <a:stretch>
                  <a:fillRect/>
                </a:stretch>
              </p:blipFill>
              <p:spPr>
                <a:xfrm>
                  <a:off x="1243103" y="6222654"/>
                  <a:ext cx="1620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8" name="Pennanteckning 77">
                  <a:extLst>
                    <a:ext uri="{FF2B5EF4-FFF2-40B4-BE49-F238E27FC236}">
                      <a16:creationId xmlns:a16="http://schemas.microsoft.com/office/drawing/2014/main" id="{BD806273-2B54-4E9C-9AD0-C33F57D34332}"/>
                    </a:ext>
                  </a:extLst>
                </p14:cNvPr>
                <p14:cNvContentPartPr/>
                <p14:nvPr/>
              </p14:nvContentPartPr>
              <p14:xfrm>
                <a:off x="1148063" y="6174414"/>
                <a:ext cx="305640" cy="365400"/>
              </p14:xfrm>
            </p:contentPart>
          </mc:Choice>
          <mc:Fallback xmlns="">
            <p:pic>
              <p:nvPicPr>
                <p:cNvPr id="78" name="Pennanteckning 77">
                  <a:extLst>
                    <a:ext uri="{FF2B5EF4-FFF2-40B4-BE49-F238E27FC236}">
                      <a16:creationId xmlns:a16="http://schemas.microsoft.com/office/drawing/2014/main" id="{BD806273-2B54-4E9C-9AD0-C33F57D34332}"/>
                    </a:ext>
                  </a:extLst>
                </p:cNvPr>
                <p:cNvPicPr/>
                <p:nvPr/>
              </p:nvPicPr>
              <p:blipFill>
                <a:blip r:embed="rId81"/>
                <a:stretch>
                  <a:fillRect/>
                </a:stretch>
              </p:blipFill>
              <p:spPr>
                <a:xfrm>
                  <a:off x="1139063" y="6165414"/>
                  <a:ext cx="323280" cy="383040"/>
                </a:xfrm>
                <a:prstGeom prst="rect">
                  <a:avLst/>
                </a:prstGeom>
              </p:spPr>
            </p:pic>
          </mc:Fallback>
        </mc:AlternateContent>
      </p:grpSp>
      <p:sp>
        <p:nvSpPr>
          <p:cNvPr id="80" name="Underrubrik 2">
            <a:extLst>
              <a:ext uri="{FF2B5EF4-FFF2-40B4-BE49-F238E27FC236}">
                <a16:creationId xmlns:a16="http://schemas.microsoft.com/office/drawing/2014/main" id="{ABDFF0CD-461D-45C6-BA6F-2BFB0DA0CA31}"/>
              </a:ext>
            </a:extLst>
          </p:cNvPr>
          <p:cNvSpPr txBox="1">
            <a:spLocks/>
          </p:cNvSpPr>
          <p:nvPr/>
        </p:nvSpPr>
        <p:spPr>
          <a:xfrm>
            <a:off x="8551807" y="400464"/>
            <a:ext cx="3483389" cy="1813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2 </a:t>
            </a:r>
            <a:r>
              <a:rPr lang="sv-SE" sz="1400" dirty="0">
                <a:solidFill>
                  <a:schemeClr val="accent2">
                    <a:lumMod val="75000"/>
                  </a:schemeClr>
                </a:solidFill>
              </a:rPr>
              <a:t>: Spelövning. Passning och tajming.</a:t>
            </a:r>
          </a:p>
        </p:txBody>
      </p:sp>
      <p:sp>
        <p:nvSpPr>
          <p:cNvPr id="81" name="Underrubrik 2">
            <a:extLst>
              <a:ext uri="{FF2B5EF4-FFF2-40B4-BE49-F238E27FC236}">
                <a16:creationId xmlns:a16="http://schemas.microsoft.com/office/drawing/2014/main" id="{F4E69FCF-23DF-4011-BA16-964CCBDD149A}"/>
              </a:ext>
            </a:extLst>
          </p:cNvPr>
          <p:cNvSpPr txBox="1">
            <a:spLocks/>
          </p:cNvSpPr>
          <p:nvPr/>
        </p:nvSpPr>
        <p:spPr>
          <a:xfrm>
            <a:off x="9059431" y="1121317"/>
            <a:ext cx="1906009" cy="2046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dirty="0">
                <a:solidFill>
                  <a:schemeClr val="accent2">
                    <a:lumMod val="75000"/>
                  </a:schemeClr>
                </a:solidFill>
              </a:rPr>
              <a:t>Tips/fokus:</a:t>
            </a:r>
          </a:p>
          <a:p>
            <a:r>
              <a:rPr lang="sv-SE" sz="1400" dirty="0">
                <a:solidFill>
                  <a:schemeClr val="accent2">
                    <a:lumMod val="75000"/>
                  </a:schemeClr>
                </a:solidFill>
              </a:rPr>
              <a:t>Snacka för att förenkla tajmingen. Visa var man man vill få passningen</a:t>
            </a:r>
          </a:p>
        </p:txBody>
      </p:sp>
    </p:spTree>
    <p:extLst>
      <p:ext uri="{BB962C8B-B14F-4D97-AF65-F5344CB8AC3E}">
        <p14:creationId xmlns:p14="http://schemas.microsoft.com/office/powerpoint/2010/main" val="408647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7" name="Pennanteckning 36">
                <a:extLst>
                  <a:ext uri="{FF2B5EF4-FFF2-40B4-BE49-F238E27FC236}">
                    <a16:creationId xmlns:a16="http://schemas.microsoft.com/office/drawing/2014/main" id="{91C72695-DBDA-4A7A-A4C5-E8CAA366D924}"/>
                  </a:ext>
                </a:extLst>
              </p14:cNvPr>
              <p14:cNvContentPartPr/>
              <p14:nvPr/>
            </p14:nvContentPartPr>
            <p14:xfrm>
              <a:off x="5315068" y="4422913"/>
              <a:ext cx="9524" cy="9524"/>
            </p14:xfrm>
          </p:contentPart>
        </mc:Choice>
        <mc:Fallback xmlns="">
          <p:pic>
            <p:nvPicPr>
              <p:cNvPr id="37" name="Pennanteckning 36">
                <a:extLst>
                  <a:ext uri="{FF2B5EF4-FFF2-40B4-BE49-F238E27FC236}">
                    <a16:creationId xmlns:a16="http://schemas.microsoft.com/office/drawing/2014/main" id="{91C72695-DBDA-4A7A-A4C5-E8CAA366D924}"/>
                  </a:ext>
                </a:extLst>
              </p:cNvPr>
              <p:cNvPicPr/>
              <p:nvPr/>
            </p:nvPicPr>
            <p:blipFill>
              <a:blip r:embed="rId4"/>
              <a:stretch>
                <a:fillRect/>
              </a:stretch>
            </p:blipFill>
            <p:spPr>
              <a:xfrm>
                <a:off x="5298061" y="4405906"/>
                <a:ext cx="42858"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Pennanteckning 1">
                <a:extLst>
                  <a:ext uri="{FF2B5EF4-FFF2-40B4-BE49-F238E27FC236}">
                    <a16:creationId xmlns:a16="http://schemas.microsoft.com/office/drawing/2014/main" id="{4BDC15ED-D4AE-4FB3-AF11-161007F198BF}"/>
                  </a:ext>
                </a:extLst>
              </p14:cNvPr>
              <p14:cNvContentPartPr/>
              <p14:nvPr/>
            </p14:nvContentPartPr>
            <p14:xfrm>
              <a:off x="8533453" y="5909049"/>
              <a:ext cx="190499" cy="104775"/>
            </p14:xfrm>
          </p:contentPart>
        </mc:Choice>
        <mc:Fallback xmlns="">
          <p:pic>
            <p:nvPicPr>
              <p:cNvPr id="2" name="Pennanteckning 1">
                <a:extLst>
                  <a:ext uri="{FF2B5EF4-FFF2-40B4-BE49-F238E27FC236}">
                    <a16:creationId xmlns:a16="http://schemas.microsoft.com/office/drawing/2014/main" id="{4BDC15ED-D4AE-4FB3-AF11-161007F198BF}"/>
                  </a:ext>
                </a:extLst>
              </p:cNvPr>
              <p:cNvPicPr/>
              <p:nvPr/>
            </p:nvPicPr>
            <p:blipFill>
              <a:blip r:embed="rId6"/>
              <a:stretch>
                <a:fillRect/>
              </a:stretch>
            </p:blipFill>
            <p:spPr>
              <a:xfrm>
                <a:off x="8524778" y="5900750"/>
                <a:ext cx="208211" cy="1217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Pennanteckning 2">
                <a:extLst>
                  <a:ext uri="{FF2B5EF4-FFF2-40B4-BE49-F238E27FC236}">
                    <a16:creationId xmlns:a16="http://schemas.microsoft.com/office/drawing/2014/main" id="{DA803CC5-C0D3-45AB-B165-A40230C3C7A0}"/>
                  </a:ext>
                </a:extLst>
              </p14:cNvPr>
              <p14:cNvContentPartPr/>
              <p14:nvPr/>
            </p14:nvContentPartPr>
            <p14:xfrm>
              <a:off x="7695726" y="2444552"/>
              <a:ext cx="180975" cy="104775"/>
            </p14:xfrm>
          </p:contentPart>
        </mc:Choice>
        <mc:Fallback xmlns="">
          <p:pic>
            <p:nvPicPr>
              <p:cNvPr id="3" name="Pennanteckning 2">
                <a:extLst>
                  <a:ext uri="{FF2B5EF4-FFF2-40B4-BE49-F238E27FC236}">
                    <a16:creationId xmlns:a16="http://schemas.microsoft.com/office/drawing/2014/main" id="{DA803CC5-C0D3-45AB-B165-A40230C3C7A0}"/>
                  </a:ext>
                </a:extLst>
              </p:cNvPr>
              <p:cNvPicPr/>
              <p:nvPr/>
            </p:nvPicPr>
            <p:blipFill>
              <a:blip r:embed="rId8"/>
              <a:stretch>
                <a:fillRect/>
              </a:stretch>
            </p:blipFill>
            <p:spPr>
              <a:xfrm>
                <a:off x="7687276" y="2435520"/>
                <a:ext cx="198227"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Pennanteckning 3">
                <a:extLst>
                  <a:ext uri="{FF2B5EF4-FFF2-40B4-BE49-F238E27FC236}">
                    <a16:creationId xmlns:a16="http://schemas.microsoft.com/office/drawing/2014/main" id="{857BD39D-6A3E-43D6-A3EA-8AAA510BE422}"/>
                  </a:ext>
                </a:extLst>
              </p14:cNvPr>
              <p14:cNvContentPartPr/>
              <p14:nvPr/>
            </p14:nvContentPartPr>
            <p14:xfrm>
              <a:off x="6564559" y="5913782"/>
              <a:ext cx="142875" cy="180975"/>
            </p14:xfrm>
          </p:contentPart>
        </mc:Choice>
        <mc:Fallback xmlns="">
          <p:pic>
            <p:nvPicPr>
              <p:cNvPr id="4" name="Pennanteckning 3">
                <a:extLst>
                  <a:ext uri="{FF2B5EF4-FFF2-40B4-BE49-F238E27FC236}">
                    <a16:creationId xmlns:a16="http://schemas.microsoft.com/office/drawing/2014/main" id="{857BD39D-6A3E-43D6-A3EA-8AAA510BE422}"/>
                  </a:ext>
                </a:extLst>
              </p:cNvPr>
              <p:cNvPicPr/>
              <p:nvPr/>
            </p:nvPicPr>
            <p:blipFill>
              <a:blip r:embed="rId10"/>
              <a:stretch>
                <a:fillRect/>
              </a:stretch>
            </p:blipFill>
            <p:spPr>
              <a:xfrm>
                <a:off x="6555826" y="5904980"/>
                <a:ext cx="159992" cy="19822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Pennanteckning 4">
                <a:extLst>
                  <a:ext uri="{FF2B5EF4-FFF2-40B4-BE49-F238E27FC236}">
                    <a16:creationId xmlns:a16="http://schemas.microsoft.com/office/drawing/2014/main" id="{F1BBCD43-69BE-4702-8B26-CA73DA5A9604}"/>
                  </a:ext>
                </a:extLst>
              </p14:cNvPr>
              <p14:cNvContentPartPr/>
              <p14:nvPr/>
            </p14:nvContentPartPr>
            <p14:xfrm>
              <a:off x="5490186" y="2468217"/>
              <a:ext cx="228599" cy="190499"/>
            </p14:xfrm>
          </p:contentPart>
        </mc:Choice>
        <mc:Fallback xmlns="">
          <p:pic>
            <p:nvPicPr>
              <p:cNvPr id="5" name="Pennanteckning 4">
                <a:extLst>
                  <a:ext uri="{FF2B5EF4-FFF2-40B4-BE49-F238E27FC236}">
                    <a16:creationId xmlns:a16="http://schemas.microsoft.com/office/drawing/2014/main" id="{F1BBCD43-69BE-4702-8B26-CA73DA5A9604}"/>
                  </a:ext>
                </a:extLst>
              </p:cNvPr>
              <p:cNvPicPr/>
              <p:nvPr/>
            </p:nvPicPr>
            <p:blipFill>
              <a:blip r:embed="rId12"/>
              <a:stretch>
                <a:fillRect/>
              </a:stretch>
            </p:blipFill>
            <p:spPr>
              <a:xfrm>
                <a:off x="5481326" y="2459180"/>
                <a:ext cx="245965" cy="208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Pennanteckning 5">
                <a:extLst>
                  <a:ext uri="{FF2B5EF4-FFF2-40B4-BE49-F238E27FC236}">
                    <a16:creationId xmlns:a16="http://schemas.microsoft.com/office/drawing/2014/main" id="{2220A607-7133-4A51-A74A-B678A3B0B73E}"/>
                  </a:ext>
                </a:extLst>
              </p14:cNvPr>
              <p14:cNvContentPartPr/>
              <p14:nvPr/>
            </p14:nvContentPartPr>
            <p14:xfrm>
              <a:off x="4695056" y="5918515"/>
              <a:ext cx="171450" cy="142875"/>
            </p14:xfrm>
          </p:contentPart>
        </mc:Choice>
        <mc:Fallback xmlns="">
          <p:pic>
            <p:nvPicPr>
              <p:cNvPr id="6" name="Pennanteckning 5">
                <a:extLst>
                  <a:ext uri="{FF2B5EF4-FFF2-40B4-BE49-F238E27FC236}">
                    <a16:creationId xmlns:a16="http://schemas.microsoft.com/office/drawing/2014/main" id="{2220A607-7133-4A51-A74A-B678A3B0B73E}"/>
                  </a:ext>
                </a:extLst>
              </p:cNvPr>
              <p:cNvPicPr/>
              <p:nvPr/>
            </p:nvPicPr>
            <p:blipFill>
              <a:blip r:embed="rId14"/>
              <a:stretch>
                <a:fillRect/>
              </a:stretch>
            </p:blipFill>
            <p:spPr>
              <a:xfrm>
                <a:off x="4686607" y="5909472"/>
                <a:ext cx="188701" cy="1605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Pennanteckning 35">
                <a:extLst>
                  <a:ext uri="{FF2B5EF4-FFF2-40B4-BE49-F238E27FC236}">
                    <a16:creationId xmlns:a16="http://schemas.microsoft.com/office/drawing/2014/main" id="{B990E33E-228F-4E66-8DDA-D5DDA040E05D}"/>
                  </a:ext>
                </a:extLst>
              </p14:cNvPr>
              <p14:cNvContentPartPr/>
              <p14:nvPr/>
            </p14:nvContentPartPr>
            <p14:xfrm>
              <a:off x="3133192" y="1403310"/>
              <a:ext cx="7429500" cy="5162549"/>
            </p14:xfrm>
          </p:contentPart>
        </mc:Choice>
        <mc:Fallback xmlns="">
          <p:pic>
            <p:nvPicPr>
              <p:cNvPr id="36" name="Pennanteckning 35">
                <a:extLst>
                  <a:ext uri="{FF2B5EF4-FFF2-40B4-BE49-F238E27FC236}">
                    <a16:creationId xmlns:a16="http://schemas.microsoft.com/office/drawing/2014/main" id="{B990E33E-228F-4E66-8DDA-D5DDA040E05D}"/>
                  </a:ext>
                </a:extLst>
              </p:cNvPr>
              <p:cNvPicPr/>
              <p:nvPr/>
            </p:nvPicPr>
            <p:blipFill>
              <a:blip r:embed="rId16"/>
              <a:stretch>
                <a:fillRect/>
              </a:stretch>
            </p:blipFill>
            <p:spPr>
              <a:xfrm>
                <a:off x="3124548" y="1394672"/>
                <a:ext cx="7447147" cy="518018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Pennanteckning 39">
                <a:extLst>
                  <a:ext uri="{FF2B5EF4-FFF2-40B4-BE49-F238E27FC236}">
                    <a16:creationId xmlns:a16="http://schemas.microsoft.com/office/drawing/2014/main" id="{CC4DC0EA-63A3-4A61-B733-4F727398A5C6}"/>
                  </a:ext>
                </a:extLst>
              </p14:cNvPr>
              <p14:cNvContentPartPr/>
              <p14:nvPr/>
            </p14:nvContentPartPr>
            <p14:xfrm>
              <a:off x="2645701" y="4867807"/>
              <a:ext cx="361949" cy="171450"/>
            </p14:xfrm>
          </p:contentPart>
        </mc:Choice>
        <mc:Fallback xmlns="">
          <p:pic>
            <p:nvPicPr>
              <p:cNvPr id="40" name="Pennanteckning 39">
                <a:extLst>
                  <a:ext uri="{FF2B5EF4-FFF2-40B4-BE49-F238E27FC236}">
                    <a16:creationId xmlns:a16="http://schemas.microsoft.com/office/drawing/2014/main" id="{CC4DC0EA-63A3-4A61-B733-4F727398A5C6}"/>
                  </a:ext>
                </a:extLst>
              </p:cNvPr>
              <p:cNvPicPr/>
              <p:nvPr/>
            </p:nvPicPr>
            <p:blipFill>
              <a:blip r:embed="rId18"/>
              <a:stretch>
                <a:fillRect/>
              </a:stretch>
            </p:blipFill>
            <p:spPr>
              <a:xfrm>
                <a:off x="2636652" y="4859006"/>
                <a:ext cx="379685" cy="1887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 name="Pennanteckning 45">
                <a:extLst>
                  <a:ext uri="{FF2B5EF4-FFF2-40B4-BE49-F238E27FC236}">
                    <a16:creationId xmlns:a16="http://schemas.microsoft.com/office/drawing/2014/main" id="{1936A653-4C63-4EB1-AE05-03FC5C015DA2}"/>
                  </a:ext>
                </a:extLst>
              </p14:cNvPr>
              <p14:cNvContentPartPr/>
              <p14:nvPr/>
            </p14:nvContentPartPr>
            <p14:xfrm>
              <a:off x="2541577" y="4669024"/>
              <a:ext cx="342900" cy="66675"/>
            </p14:xfrm>
          </p:contentPart>
        </mc:Choice>
        <mc:Fallback xmlns="">
          <p:pic>
            <p:nvPicPr>
              <p:cNvPr id="46" name="Pennanteckning 45">
                <a:extLst>
                  <a:ext uri="{FF2B5EF4-FFF2-40B4-BE49-F238E27FC236}">
                    <a16:creationId xmlns:a16="http://schemas.microsoft.com/office/drawing/2014/main" id="{1936A653-4C63-4EB1-AE05-03FC5C015DA2}"/>
                  </a:ext>
                </a:extLst>
              </p:cNvPr>
              <p:cNvPicPr/>
              <p:nvPr/>
            </p:nvPicPr>
            <p:blipFill>
              <a:blip r:embed="rId20"/>
              <a:stretch>
                <a:fillRect/>
              </a:stretch>
            </p:blipFill>
            <p:spPr>
              <a:xfrm>
                <a:off x="2532534" y="4660605"/>
                <a:ext cx="360624" cy="8317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Pennanteckning 47">
                <a:extLst>
                  <a:ext uri="{FF2B5EF4-FFF2-40B4-BE49-F238E27FC236}">
                    <a16:creationId xmlns:a16="http://schemas.microsoft.com/office/drawing/2014/main" id="{C04FD734-59B5-422D-BD7B-F50CCDA68279}"/>
                  </a:ext>
                </a:extLst>
              </p14:cNvPr>
              <p14:cNvContentPartPr/>
              <p14:nvPr/>
            </p14:nvContentPartPr>
            <p14:xfrm>
              <a:off x="2323863" y="4545969"/>
              <a:ext cx="371475" cy="419099"/>
            </p14:xfrm>
          </p:contentPart>
        </mc:Choice>
        <mc:Fallback xmlns="">
          <p:pic>
            <p:nvPicPr>
              <p:cNvPr id="48" name="Pennanteckning 47">
                <a:extLst>
                  <a:ext uri="{FF2B5EF4-FFF2-40B4-BE49-F238E27FC236}">
                    <a16:creationId xmlns:a16="http://schemas.microsoft.com/office/drawing/2014/main" id="{C04FD734-59B5-422D-BD7B-F50CCDA68279}"/>
                  </a:ext>
                </a:extLst>
              </p:cNvPr>
              <p:cNvPicPr/>
              <p:nvPr/>
            </p:nvPicPr>
            <p:blipFill>
              <a:blip r:embed="rId22"/>
              <a:stretch>
                <a:fillRect/>
              </a:stretch>
            </p:blipFill>
            <p:spPr>
              <a:xfrm>
                <a:off x="2315174" y="4537379"/>
                <a:ext cx="389216" cy="43663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Pennanteckning 50">
                <a:extLst>
                  <a:ext uri="{FF2B5EF4-FFF2-40B4-BE49-F238E27FC236}">
                    <a16:creationId xmlns:a16="http://schemas.microsoft.com/office/drawing/2014/main" id="{0BA317F7-7650-4901-9616-3F5A3685409C}"/>
                  </a:ext>
                </a:extLst>
              </p14:cNvPr>
              <p14:cNvContentPartPr/>
              <p14:nvPr/>
            </p14:nvContentPartPr>
            <p14:xfrm>
              <a:off x="1689651" y="3424267"/>
              <a:ext cx="676275" cy="1914524"/>
            </p14:xfrm>
          </p:contentPart>
        </mc:Choice>
        <mc:Fallback xmlns="">
          <p:pic>
            <p:nvPicPr>
              <p:cNvPr id="51" name="Pennanteckning 50">
                <a:extLst>
                  <a:ext uri="{FF2B5EF4-FFF2-40B4-BE49-F238E27FC236}">
                    <a16:creationId xmlns:a16="http://schemas.microsoft.com/office/drawing/2014/main" id="{0BA317F7-7650-4901-9616-3F5A3685409C}"/>
                  </a:ext>
                </a:extLst>
              </p:cNvPr>
              <p:cNvPicPr/>
              <p:nvPr/>
            </p:nvPicPr>
            <p:blipFill>
              <a:blip r:embed="rId24"/>
              <a:stretch>
                <a:fillRect/>
              </a:stretch>
            </p:blipFill>
            <p:spPr>
              <a:xfrm>
                <a:off x="1680600" y="3415280"/>
                <a:ext cx="694015" cy="19321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5" name="Pennanteckning 54">
                <a:extLst>
                  <a:ext uri="{FF2B5EF4-FFF2-40B4-BE49-F238E27FC236}">
                    <a16:creationId xmlns:a16="http://schemas.microsoft.com/office/drawing/2014/main" id="{A4DDB81B-1288-45B7-9EF7-17385B325C0C}"/>
                  </a:ext>
                </a:extLst>
              </p14:cNvPr>
              <p14:cNvContentPartPr/>
              <p14:nvPr/>
            </p14:nvContentPartPr>
            <p14:xfrm>
              <a:off x="10857317" y="4299857"/>
              <a:ext cx="123824" cy="57150"/>
            </p14:xfrm>
          </p:contentPart>
        </mc:Choice>
        <mc:Fallback xmlns="">
          <p:pic>
            <p:nvPicPr>
              <p:cNvPr id="55" name="Pennanteckning 54">
                <a:extLst>
                  <a:ext uri="{FF2B5EF4-FFF2-40B4-BE49-F238E27FC236}">
                    <a16:creationId xmlns:a16="http://schemas.microsoft.com/office/drawing/2014/main" id="{A4DDB81B-1288-45B7-9EF7-17385B325C0C}"/>
                  </a:ext>
                </a:extLst>
              </p:cNvPr>
              <p:cNvPicPr/>
              <p:nvPr/>
            </p:nvPicPr>
            <p:blipFill>
              <a:blip r:embed="rId26"/>
              <a:stretch>
                <a:fillRect/>
              </a:stretch>
            </p:blipFill>
            <p:spPr>
              <a:xfrm>
                <a:off x="10848969" y="4291883"/>
                <a:ext cx="140867" cy="7343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Pennanteckning 57">
                <a:extLst>
                  <a:ext uri="{FF2B5EF4-FFF2-40B4-BE49-F238E27FC236}">
                    <a16:creationId xmlns:a16="http://schemas.microsoft.com/office/drawing/2014/main" id="{87FE017B-73E9-4639-9798-9EF1520EA085}"/>
                  </a:ext>
                </a:extLst>
              </p14:cNvPr>
              <p14:cNvContentPartPr/>
              <p14:nvPr/>
            </p14:nvContentPartPr>
            <p14:xfrm>
              <a:off x="10880981" y="4304590"/>
              <a:ext cx="114300" cy="57150"/>
            </p14:xfrm>
          </p:contentPart>
        </mc:Choice>
        <mc:Fallback xmlns="">
          <p:pic>
            <p:nvPicPr>
              <p:cNvPr id="58" name="Pennanteckning 57">
                <a:extLst>
                  <a:ext uri="{FF2B5EF4-FFF2-40B4-BE49-F238E27FC236}">
                    <a16:creationId xmlns:a16="http://schemas.microsoft.com/office/drawing/2014/main" id="{87FE017B-73E9-4639-9798-9EF1520EA085}"/>
                  </a:ext>
                </a:extLst>
              </p:cNvPr>
              <p:cNvPicPr/>
              <p:nvPr/>
            </p:nvPicPr>
            <p:blipFill>
              <a:blip r:embed="rId28"/>
              <a:stretch>
                <a:fillRect/>
              </a:stretch>
            </p:blipFill>
            <p:spPr>
              <a:xfrm>
                <a:off x="10872327" y="4296283"/>
                <a:ext cx="131968" cy="7343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 name="Pennanteckning 60">
                <a:extLst>
                  <a:ext uri="{FF2B5EF4-FFF2-40B4-BE49-F238E27FC236}">
                    <a16:creationId xmlns:a16="http://schemas.microsoft.com/office/drawing/2014/main" id="{1FF91866-74AD-436E-A606-EF6691D9C9B4}"/>
                  </a:ext>
                </a:extLst>
              </p14:cNvPr>
              <p14:cNvContentPartPr/>
              <p14:nvPr/>
            </p14:nvContentPartPr>
            <p14:xfrm>
              <a:off x="11093962" y="4290391"/>
              <a:ext cx="104775" cy="76199"/>
            </p14:xfrm>
          </p:contentPart>
        </mc:Choice>
        <mc:Fallback xmlns="">
          <p:pic>
            <p:nvPicPr>
              <p:cNvPr id="61" name="Pennanteckning 60">
                <a:extLst>
                  <a:ext uri="{FF2B5EF4-FFF2-40B4-BE49-F238E27FC236}">
                    <a16:creationId xmlns:a16="http://schemas.microsoft.com/office/drawing/2014/main" id="{1FF91866-74AD-436E-A606-EF6691D9C9B4}"/>
                  </a:ext>
                </a:extLst>
              </p:cNvPr>
              <p:cNvPicPr/>
              <p:nvPr/>
            </p:nvPicPr>
            <p:blipFill>
              <a:blip r:embed="rId30"/>
              <a:stretch>
                <a:fillRect/>
              </a:stretch>
            </p:blipFill>
            <p:spPr>
              <a:xfrm>
                <a:off x="11085291" y="4281924"/>
                <a:ext cx="122478" cy="9245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Pennanteckning 77">
                <a:extLst>
                  <a:ext uri="{FF2B5EF4-FFF2-40B4-BE49-F238E27FC236}">
                    <a16:creationId xmlns:a16="http://schemas.microsoft.com/office/drawing/2014/main" id="{B490A97A-79AD-474F-A332-C1E31CCFE0BD}"/>
                  </a:ext>
                </a:extLst>
              </p14:cNvPr>
              <p14:cNvContentPartPr/>
              <p14:nvPr/>
            </p14:nvContentPartPr>
            <p14:xfrm>
              <a:off x="11117627" y="4280925"/>
              <a:ext cx="104775" cy="95249"/>
            </p14:xfrm>
          </p:contentPart>
        </mc:Choice>
        <mc:Fallback xmlns="">
          <p:pic>
            <p:nvPicPr>
              <p:cNvPr id="78" name="Pennanteckning 77">
                <a:extLst>
                  <a:ext uri="{FF2B5EF4-FFF2-40B4-BE49-F238E27FC236}">
                    <a16:creationId xmlns:a16="http://schemas.microsoft.com/office/drawing/2014/main" id="{B490A97A-79AD-474F-A332-C1E31CCFE0BD}"/>
                  </a:ext>
                </a:extLst>
              </p:cNvPr>
              <p:cNvPicPr/>
              <p:nvPr/>
            </p:nvPicPr>
            <p:blipFill>
              <a:blip r:embed="rId32"/>
              <a:stretch>
                <a:fillRect/>
              </a:stretch>
            </p:blipFill>
            <p:spPr>
              <a:xfrm>
                <a:off x="11108956" y="4272266"/>
                <a:ext cx="122478" cy="11292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Pennanteckning 78">
                <a:extLst>
                  <a:ext uri="{FF2B5EF4-FFF2-40B4-BE49-F238E27FC236}">
                    <a16:creationId xmlns:a16="http://schemas.microsoft.com/office/drawing/2014/main" id="{604A8163-8CA1-4931-BDE6-64BA2FF2E69C}"/>
                  </a:ext>
                </a:extLst>
              </p14:cNvPr>
              <p14:cNvContentPartPr/>
              <p14:nvPr/>
            </p14:nvContentPartPr>
            <p14:xfrm>
              <a:off x="11259615" y="4271460"/>
              <a:ext cx="133350" cy="85724"/>
            </p14:xfrm>
          </p:contentPart>
        </mc:Choice>
        <mc:Fallback xmlns="">
          <p:pic>
            <p:nvPicPr>
              <p:cNvPr id="79" name="Pennanteckning 78">
                <a:extLst>
                  <a:ext uri="{FF2B5EF4-FFF2-40B4-BE49-F238E27FC236}">
                    <a16:creationId xmlns:a16="http://schemas.microsoft.com/office/drawing/2014/main" id="{604A8163-8CA1-4931-BDE6-64BA2FF2E69C}"/>
                  </a:ext>
                </a:extLst>
              </p:cNvPr>
              <p:cNvPicPr/>
              <p:nvPr/>
            </p:nvPicPr>
            <p:blipFill>
              <a:blip r:embed="rId34"/>
              <a:stretch>
                <a:fillRect/>
              </a:stretch>
            </p:blipFill>
            <p:spPr>
              <a:xfrm>
                <a:off x="11251237" y="4262816"/>
                <a:ext cx="150455" cy="10337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Pennanteckning 79">
                <a:extLst>
                  <a:ext uri="{FF2B5EF4-FFF2-40B4-BE49-F238E27FC236}">
                    <a16:creationId xmlns:a16="http://schemas.microsoft.com/office/drawing/2014/main" id="{8FAEE592-CEE3-4FDB-8DFB-26B8B27282FD}"/>
                  </a:ext>
                </a:extLst>
              </p14:cNvPr>
              <p14:cNvContentPartPr/>
              <p14:nvPr/>
            </p14:nvContentPartPr>
            <p14:xfrm>
              <a:off x="11302212" y="4276192"/>
              <a:ext cx="28574" cy="66675"/>
            </p14:xfrm>
          </p:contentPart>
        </mc:Choice>
        <mc:Fallback xmlns="">
          <p:pic>
            <p:nvPicPr>
              <p:cNvPr id="80" name="Pennanteckning 79">
                <a:extLst>
                  <a:ext uri="{FF2B5EF4-FFF2-40B4-BE49-F238E27FC236}">
                    <a16:creationId xmlns:a16="http://schemas.microsoft.com/office/drawing/2014/main" id="{8FAEE592-CEE3-4FDB-8DFB-26B8B27282FD}"/>
                  </a:ext>
                </a:extLst>
              </p:cNvPr>
              <p:cNvPicPr/>
              <p:nvPr/>
            </p:nvPicPr>
            <p:blipFill>
              <a:blip r:embed="rId36"/>
              <a:stretch>
                <a:fillRect/>
              </a:stretch>
            </p:blipFill>
            <p:spPr>
              <a:xfrm>
                <a:off x="11294838" y="4267773"/>
                <a:ext cx="43629" cy="8317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9" name="Pennanteckning 88">
                <a:extLst>
                  <a:ext uri="{FF2B5EF4-FFF2-40B4-BE49-F238E27FC236}">
                    <a16:creationId xmlns:a16="http://schemas.microsoft.com/office/drawing/2014/main" id="{972D1D93-A9B5-49FF-9231-3EC1C29DBE18}"/>
                  </a:ext>
                </a:extLst>
              </p14:cNvPr>
              <p14:cNvContentPartPr/>
              <p14:nvPr/>
            </p14:nvContentPartPr>
            <p14:xfrm>
              <a:off x="9659888" y="3774503"/>
              <a:ext cx="933449" cy="123824"/>
            </p14:xfrm>
          </p:contentPart>
        </mc:Choice>
        <mc:Fallback xmlns="">
          <p:pic>
            <p:nvPicPr>
              <p:cNvPr id="89" name="Pennanteckning 88">
                <a:extLst>
                  <a:ext uri="{FF2B5EF4-FFF2-40B4-BE49-F238E27FC236}">
                    <a16:creationId xmlns:a16="http://schemas.microsoft.com/office/drawing/2014/main" id="{972D1D93-A9B5-49FF-9231-3EC1C29DBE18}"/>
                  </a:ext>
                </a:extLst>
              </p:cNvPr>
              <p:cNvPicPr/>
              <p:nvPr/>
            </p:nvPicPr>
            <p:blipFill>
              <a:blip r:embed="rId38"/>
              <a:stretch>
                <a:fillRect/>
              </a:stretch>
            </p:blipFill>
            <p:spPr>
              <a:xfrm>
                <a:off x="9650881" y="3766155"/>
                <a:ext cx="951102" cy="14086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0" name="Pennanteckning 89">
                <a:extLst>
                  <a:ext uri="{FF2B5EF4-FFF2-40B4-BE49-F238E27FC236}">
                    <a16:creationId xmlns:a16="http://schemas.microsoft.com/office/drawing/2014/main" id="{B2819ED4-3ABA-4961-BF11-F6C4FBF582F2}"/>
                  </a:ext>
                </a:extLst>
              </p14:cNvPr>
              <p14:cNvContentPartPr/>
              <p14:nvPr/>
            </p14:nvContentPartPr>
            <p14:xfrm>
              <a:off x="9626758" y="3959087"/>
              <a:ext cx="9524" cy="9524"/>
            </p14:xfrm>
          </p:contentPart>
        </mc:Choice>
        <mc:Fallback xmlns="">
          <p:pic>
            <p:nvPicPr>
              <p:cNvPr id="90" name="Pennanteckning 89">
                <a:extLst>
                  <a:ext uri="{FF2B5EF4-FFF2-40B4-BE49-F238E27FC236}">
                    <a16:creationId xmlns:a16="http://schemas.microsoft.com/office/drawing/2014/main" id="{B2819ED4-3ABA-4961-BF11-F6C4FBF582F2}"/>
                  </a:ext>
                </a:extLst>
              </p:cNvPr>
              <p:cNvPicPr/>
              <p:nvPr/>
            </p:nvPicPr>
            <p:blipFill>
              <a:blip r:embed="rId40"/>
              <a:stretch>
                <a:fillRect/>
              </a:stretch>
            </p:blipFill>
            <p:spPr>
              <a:xfrm>
                <a:off x="9610431" y="3950621"/>
                <a:ext cx="4285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1" name="Pennanteckning 90">
                <a:extLst>
                  <a:ext uri="{FF2B5EF4-FFF2-40B4-BE49-F238E27FC236}">
                    <a16:creationId xmlns:a16="http://schemas.microsoft.com/office/drawing/2014/main" id="{94049701-6E9F-4D2D-9C1F-34CCE05F0D2F}"/>
                  </a:ext>
                </a:extLst>
              </p14:cNvPr>
              <p14:cNvContentPartPr/>
              <p14:nvPr/>
            </p14:nvContentPartPr>
            <p14:xfrm>
              <a:off x="9560497" y="4020615"/>
              <a:ext cx="9524" cy="9524"/>
            </p14:xfrm>
          </p:contentPart>
        </mc:Choice>
        <mc:Fallback xmlns="">
          <p:pic>
            <p:nvPicPr>
              <p:cNvPr id="91" name="Pennanteckning 90">
                <a:extLst>
                  <a:ext uri="{FF2B5EF4-FFF2-40B4-BE49-F238E27FC236}">
                    <a16:creationId xmlns:a16="http://schemas.microsoft.com/office/drawing/2014/main" id="{94049701-6E9F-4D2D-9C1F-34CCE05F0D2F}"/>
                  </a:ext>
                </a:extLst>
              </p:cNvPr>
              <p:cNvPicPr/>
              <p:nvPr/>
            </p:nvPicPr>
            <p:blipFill>
              <a:blip r:embed="rId42"/>
              <a:stretch>
                <a:fillRect/>
              </a:stretch>
            </p:blipFill>
            <p:spPr>
              <a:xfrm>
                <a:off x="9331921" y="4004288"/>
                <a:ext cx="476200"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 name="Pennanteckning 91">
                <a:extLst>
                  <a:ext uri="{FF2B5EF4-FFF2-40B4-BE49-F238E27FC236}">
                    <a16:creationId xmlns:a16="http://schemas.microsoft.com/office/drawing/2014/main" id="{9158100B-A974-455E-8232-37D968765875}"/>
                  </a:ext>
                </a:extLst>
              </p14:cNvPr>
              <p14:cNvContentPartPr/>
              <p14:nvPr/>
            </p14:nvContentPartPr>
            <p14:xfrm>
              <a:off x="9432708" y="4086876"/>
              <a:ext cx="19049" cy="28574"/>
            </p14:xfrm>
          </p:contentPart>
        </mc:Choice>
        <mc:Fallback xmlns="">
          <p:pic>
            <p:nvPicPr>
              <p:cNvPr id="92" name="Pennanteckning 91">
                <a:extLst>
                  <a:ext uri="{FF2B5EF4-FFF2-40B4-BE49-F238E27FC236}">
                    <a16:creationId xmlns:a16="http://schemas.microsoft.com/office/drawing/2014/main" id="{9158100B-A974-455E-8232-37D968765875}"/>
                  </a:ext>
                </a:extLst>
              </p:cNvPr>
              <p:cNvPicPr/>
              <p:nvPr/>
            </p:nvPicPr>
            <p:blipFill>
              <a:blip r:embed="rId44"/>
              <a:stretch>
                <a:fillRect/>
              </a:stretch>
            </p:blipFill>
            <p:spPr>
              <a:xfrm>
                <a:off x="9425600" y="4078304"/>
                <a:ext cx="32980"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3" name="Pennanteckning 92">
                <a:extLst>
                  <a:ext uri="{FF2B5EF4-FFF2-40B4-BE49-F238E27FC236}">
                    <a16:creationId xmlns:a16="http://schemas.microsoft.com/office/drawing/2014/main" id="{86A9CFAE-4268-4A27-AC7C-FFDCCD01945F}"/>
                  </a:ext>
                </a:extLst>
              </p14:cNvPr>
              <p14:cNvContentPartPr/>
              <p14:nvPr/>
            </p14:nvContentPartPr>
            <p14:xfrm>
              <a:off x="9214994" y="4389783"/>
              <a:ext cx="19049" cy="9524"/>
            </p14:xfrm>
          </p:contentPart>
        </mc:Choice>
        <mc:Fallback xmlns="">
          <p:pic>
            <p:nvPicPr>
              <p:cNvPr id="93" name="Pennanteckning 92">
                <a:extLst>
                  <a:ext uri="{FF2B5EF4-FFF2-40B4-BE49-F238E27FC236}">
                    <a16:creationId xmlns:a16="http://schemas.microsoft.com/office/drawing/2014/main" id="{86A9CFAE-4268-4A27-AC7C-FFDCCD01945F}"/>
                  </a:ext>
                </a:extLst>
              </p:cNvPr>
              <p:cNvPicPr/>
              <p:nvPr/>
            </p:nvPicPr>
            <p:blipFill>
              <a:blip r:embed="rId46"/>
              <a:stretch>
                <a:fillRect/>
              </a:stretch>
            </p:blipFill>
            <p:spPr>
              <a:xfrm>
                <a:off x="9208170" y="4384069"/>
                <a:ext cx="32980"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4" name="Pennanteckning 93">
                <a:extLst>
                  <a:ext uri="{FF2B5EF4-FFF2-40B4-BE49-F238E27FC236}">
                    <a16:creationId xmlns:a16="http://schemas.microsoft.com/office/drawing/2014/main" id="{414748F2-7A58-4DF9-8D2B-7F4D9158AB2B}"/>
                  </a:ext>
                </a:extLst>
              </p14:cNvPr>
              <p14:cNvContentPartPr/>
              <p14:nvPr/>
            </p14:nvContentPartPr>
            <p14:xfrm>
              <a:off x="9077739" y="4498639"/>
              <a:ext cx="38100" cy="66675"/>
            </p14:xfrm>
          </p:contentPart>
        </mc:Choice>
        <mc:Fallback xmlns="">
          <p:pic>
            <p:nvPicPr>
              <p:cNvPr id="94" name="Pennanteckning 93">
                <a:extLst>
                  <a:ext uri="{FF2B5EF4-FFF2-40B4-BE49-F238E27FC236}">
                    <a16:creationId xmlns:a16="http://schemas.microsoft.com/office/drawing/2014/main" id="{414748F2-7A58-4DF9-8D2B-7F4D9158AB2B}"/>
                  </a:ext>
                </a:extLst>
              </p:cNvPr>
              <p:cNvPicPr/>
              <p:nvPr/>
            </p:nvPicPr>
            <p:blipFill>
              <a:blip r:embed="rId48"/>
              <a:stretch>
                <a:fillRect/>
              </a:stretch>
            </p:blipFill>
            <p:spPr>
              <a:xfrm>
                <a:off x="9068753" y="4489629"/>
                <a:ext cx="55712"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5" name="Pennanteckning 94">
                <a:extLst>
                  <a:ext uri="{FF2B5EF4-FFF2-40B4-BE49-F238E27FC236}">
                    <a16:creationId xmlns:a16="http://schemas.microsoft.com/office/drawing/2014/main" id="{26B2A26D-3028-48E7-8DC9-50C1DAB422B9}"/>
                  </a:ext>
                </a:extLst>
              </p14:cNvPr>
              <p14:cNvContentPartPr/>
              <p14:nvPr/>
            </p14:nvContentPartPr>
            <p14:xfrm>
              <a:off x="8959416" y="4773149"/>
              <a:ext cx="9524" cy="28574"/>
            </p14:xfrm>
          </p:contentPart>
        </mc:Choice>
        <mc:Fallback xmlns="">
          <p:pic>
            <p:nvPicPr>
              <p:cNvPr id="95" name="Pennanteckning 94">
                <a:extLst>
                  <a:ext uri="{FF2B5EF4-FFF2-40B4-BE49-F238E27FC236}">
                    <a16:creationId xmlns:a16="http://schemas.microsoft.com/office/drawing/2014/main" id="{26B2A26D-3028-48E7-8DC9-50C1DAB422B9}"/>
                  </a:ext>
                </a:extLst>
              </p:cNvPr>
              <p:cNvPicPr/>
              <p:nvPr/>
            </p:nvPicPr>
            <p:blipFill>
              <a:blip r:embed="rId50"/>
              <a:stretch>
                <a:fillRect/>
              </a:stretch>
            </p:blipFill>
            <p:spPr>
              <a:xfrm>
                <a:off x="8950597" y="4765468"/>
                <a:ext cx="26808"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6" name="Pennanteckning 95">
                <a:extLst>
                  <a:ext uri="{FF2B5EF4-FFF2-40B4-BE49-F238E27FC236}">
                    <a16:creationId xmlns:a16="http://schemas.microsoft.com/office/drawing/2014/main" id="{6ED13A4E-39CC-4B8E-AAE3-2E444360678F}"/>
                  </a:ext>
                </a:extLst>
              </p14:cNvPr>
              <p14:cNvContentPartPr/>
              <p14:nvPr/>
            </p14:nvContentPartPr>
            <p14:xfrm>
              <a:off x="8793764" y="4934067"/>
              <a:ext cx="38100" cy="47625"/>
            </p14:xfrm>
          </p:contentPart>
        </mc:Choice>
        <mc:Fallback xmlns="">
          <p:pic>
            <p:nvPicPr>
              <p:cNvPr id="96" name="Pennanteckning 95">
                <a:extLst>
                  <a:ext uri="{FF2B5EF4-FFF2-40B4-BE49-F238E27FC236}">
                    <a16:creationId xmlns:a16="http://schemas.microsoft.com/office/drawing/2014/main" id="{6ED13A4E-39CC-4B8E-AAE3-2E444360678F}"/>
                  </a:ext>
                </a:extLst>
              </p:cNvPr>
              <p:cNvPicPr/>
              <p:nvPr/>
            </p:nvPicPr>
            <p:blipFill>
              <a:blip r:embed="rId52"/>
              <a:stretch>
                <a:fillRect/>
              </a:stretch>
            </p:blipFill>
            <p:spPr>
              <a:xfrm>
                <a:off x="8785760" y="4925047"/>
                <a:ext cx="53788"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7" name="Pennanteckning 96">
                <a:extLst>
                  <a:ext uri="{FF2B5EF4-FFF2-40B4-BE49-F238E27FC236}">
                    <a16:creationId xmlns:a16="http://schemas.microsoft.com/office/drawing/2014/main" id="{AB9E59D1-4912-45CF-BCC5-3A581B5FEEEE}"/>
                  </a:ext>
                </a:extLst>
              </p14:cNvPr>
              <p14:cNvContentPartPr/>
              <p14:nvPr/>
            </p14:nvContentPartPr>
            <p14:xfrm>
              <a:off x="8680174" y="5071323"/>
              <a:ext cx="9524" cy="28574"/>
            </p14:xfrm>
          </p:contentPart>
        </mc:Choice>
        <mc:Fallback xmlns="">
          <p:pic>
            <p:nvPicPr>
              <p:cNvPr id="97" name="Pennanteckning 96">
                <a:extLst>
                  <a:ext uri="{FF2B5EF4-FFF2-40B4-BE49-F238E27FC236}">
                    <a16:creationId xmlns:a16="http://schemas.microsoft.com/office/drawing/2014/main" id="{AB9E59D1-4912-45CF-BCC5-3A581B5FEEEE}"/>
                  </a:ext>
                </a:extLst>
              </p:cNvPr>
              <p:cNvPicPr/>
              <p:nvPr/>
            </p:nvPicPr>
            <p:blipFill>
              <a:blip r:embed="rId54"/>
              <a:stretch>
                <a:fillRect/>
              </a:stretch>
            </p:blipFill>
            <p:spPr>
              <a:xfrm>
                <a:off x="8663847" y="5062751"/>
                <a:ext cx="42858"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8" name="Pennanteckning 97">
                <a:extLst>
                  <a:ext uri="{FF2B5EF4-FFF2-40B4-BE49-F238E27FC236}">
                    <a16:creationId xmlns:a16="http://schemas.microsoft.com/office/drawing/2014/main" id="{CE809D14-C43D-4C50-8F51-12609220FB3A}"/>
                  </a:ext>
                </a:extLst>
              </p14:cNvPr>
              <p14:cNvContentPartPr/>
              <p14:nvPr/>
            </p14:nvContentPartPr>
            <p14:xfrm>
              <a:off x="8429329" y="5175447"/>
              <a:ext cx="133350" cy="133350"/>
            </p14:xfrm>
          </p:contentPart>
        </mc:Choice>
        <mc:Fallback xmlns="">
          <p:pic>
            <p:nvPicPr>
              <p:cNvPr id="98" name="Pennanteckning 97">
                <a:extLst>
                  <a:ext uri="{FF2B5EF4-FFF2-40B4-BE49-F238E27FC236}">
                    <a16:creationId xmlns:a16="http://schemas.microsoft.com/office/drawing/2014/main" id="{CE809D14-C43D-4C50-8F51-12609220FB3A}"/>
                  </a:ext>
                </a:extLst>
              </p:cNvPr>
              <p:cNvPicPr/>
              <p:nvPr/>
            </p:nvPicPr>
            <p:blipFill>
              <a:blip r:embed="rId56"/>
              <a:stretch>
                <a:fillRect/>
              </a:stretch>
            </p:blipFill>
            <p:spPr>
              <a:xfrm>
                <a:off x="8420656" y="5167069"/>
                <a:ext cx="151058" cy="15045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9" name="Pennanteckning 98">
                <a:extLst>
                  <a:ext uri="{FF2B5EF4-FFF2-40B4-BE49-F238E27FC236}">
                    <a16:creationId xmlns:a16="http://schemas.microsoft.com/office/drawing/2014/main" id="{2C408066-DFD1-4485-9E48-3CD131B29E02}"/>
                  </a:ext>
                </a:extLst>
              </p14:cNvPr>
              <p14:cNvContentPartPr/>
              <p14:nvPr/>
            </p14:nvContentPartPr>
            <p14:xfrm>
              <a:off x="8419864" y="5128117"/>
              <a:ext cx="123824" cy="200025"/>
            </p14:xfrm>
          </p:contentPart>
        </mc:Choice>
        <mc:Fallback xmlns="">
          <p:pic>
            <p:nvPicPr>
              <p:cNvPr id="99" name="Pennanteckning 98">
                <a:extLst>
                  <a:ext uri="{FF2B5EF4-FFF2-40B4-BE49-F238E27FC236}">
                    <a16:creationId xmlns:a16="http://schemas.microsoft.com/office/drawing/2014/main" id="{2C408066-DFD1-4485-9E48-3CD131B29E02}"/>
                  </a:ext>
                </a:extLst>
              </p:cNvPr>
              <p:cNvPicPr/>
              <p:nvPr/>
            </p:nvPicPr>
            <p:blipFill>
              <a:blip r:embed="rId58"/>
              <a:stretch>
                <a:fillRect/>
              </a:stretch>
            </p:blipFill>
            <p:spPr>
              <a:xfrm>
                <a:off x="8411516" y="5119074"/>
                <a:ext cx="140867" cy="21774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0" name="Pennanteckning 99">
                <a:extLst>
                  <a:ext uri="{FF2B5EF4-FFF2-40B4-BE49-F238E27FC236}">
                    <a16:creationId xmlns:a16="http://schemas.microsoft.com/office/drawing/2014/main" id="{826CA147-69BD-41E5-AB0B-208D02687F09}"/>
                  </a:ext>
                </a:extLst>
              </p14:cNvPr>
              <p14:cNvContentPartPr/>
              <p14:nvPr/>
            </p14:nvContentPartPr>
            <p14:xfrm>
              <a:off x="9205528" y="3878627"/>
              <a:ext cx="476249" cy="38100"/>
            </p14:xfrm>
          </p:contentPart>
        </mc:Choice>
        <mc:Fallback xmlns="">
          <p:pic>
            <p:nvPicPr>
              <p:cNvPr id="100" name="Pennanteckning 99">
                <a:extLst>
                  <a:ext uri="{FF2B5EF4-FFF2-40B4-BE49-F238E27FC236}">
                    <a16:creationId xmlns:a16="http://schemas.microsoft.com/office/drawing/2014/main" id="{826CA147-69BD-41E5-AB0B-208D02687F09}"/>
                  </a:ext>
                </a:extLst>
              </p:cNvPr>
              <p:cNvPicPr/>
              <p:nvPr/>
            </p:nvPicPr>
            <p:blipFill>
              <a:blip r:embed="rId60"/>
              <a:stretch>
                <a:fillRect/>
              </a:stretch>
            </p:blipFill>
            <p:spPr>
              <a:xfrm>
                <a:off x="9196843" y="3870943"/>
                <a:ext cx="493982"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1" name="Pennanteckning 100">
                <a:extLst>
                  <a:ext uri="{FF2B5EF4-FFF2-40B4-BE49-F238E27FC236}">
                    <a16:creationId xmlns:a16="http://schemas.microsoft.com/office/drawing/2014/main" id="{6B5BCA3E-63CA-4263-B723-2C6CB267BD17}"/>
                  </a:ext>
                </a:extLst>
              </p14:cNvPr>
              <p14:cNvContentPartPr/>
              <p14:nvPr/>
            </p14:nvContentPartPr>
            <p14:xfrm>
              <a:off x="8718037" y="3722440"/>
              <a:ext cx="95249" cy="47625"/>
            </p14:xfrm>
          </p:contentPart>
        </mc:Choice>
        <mc:Fallback xmlns="">
          <p:pic>
            <p:nvPicPr>
              <p:cNvPr id="101" name="Pennanteckning 100">
                <a:extLst>
                  <a:ext uri="{FF2B5EF4-FFF2-40B4-BE49-F238E27FC236}">
                    <a16:creationId xmlns:a16="http://schemas.microsoft.com/office/drawing/2014/main" id="{6B5BCA3E-63CA-4263-B723-2C6CB267BD17}"/>
                  </a:ext>
                </a:extLst>
              </p:cNvPr>
              <p:cNvPicPr/>
              <p:nvPr/>
            </p:nvPicPr>
            <p:blipFill>
              <a:blip r:embed="rId62"/>
              <a:stretch>
                <a:fillRect/>
              </a:stretch>
            </p:blipFill>
            <p:spPr>
              <a:xfrm>
                <a:off x="8709378" y="3713781"/>
                <a:ext cx="112928"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2" name="Pennanteckning 101">
                <a:extLst>
                  <a:ext uri="{FF2B5EF4-FFF2-40B4-BE49-F238E27FC236}">
                    <a16:creationId xmlns:a16="http://schemas.microsoft.com/office/drawing/2014/main" id="{96C78714-2C59-4FD1-93CD-4076C7A8B5B7}"/>
                  </a:ext>
                </a:extLst>
              </p14:cNvPr>
              <p14:cNvContentPartPr/>
              <p14:nvPr/>
            </p14:nvContentPartPr>
            <p14:xfrm>
              <a:off x="8841093" y="3793435"/>
              <a:ext cx="19049" cy="9524"/>
            </p14:xfrm>
          </p:contentPart>
        </mc:Choice>
        <mc:Fallback xmlns="">
          <p:pic>
            <p:nvPicPr>
              <p:cNvPr id="102" name="Pennanteckning 101">
                <a:extLst>
                  <a:ext uri="{FF2B5EF4-FFF2-40B4-BE49-F238E27FC236}">
                    <a16:creationId xmlns:a16="http://schemas.microsoft.com/office/drawing/2014/main" id="{96C78714-2C59-4FD1-93CD-4076C7A8B5B7}"/>
                  </a:ext>
                </a:extLst>
              </p:cNvPr>
              <p:cNvPicPr/>
              <p:nvPr/>
            </p:nvPicPr>
            <p:blipFill>
              <a:blip r:embed="rId64"/>
              <a:stretch>
                <a:fillRect/>
              </a:stretch>
            </p:blipFill>
            <p:spPr>
              <a:xfrm>
                <a:off x="8833985" y="3776428"/>
                <a:ext cx="32980"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3" name="Pennanteckning 102">
                <a:extLst>
                  <a:ext uri="{FF2B5EF4-FFF2-40B4-BE49-F238E27FC236}">
                    <a16:creationId xmlns:a16="http://schemas.microsoft.com/office/drawing/2014/main" id="{A9221871-7173-4083-A83D-4EBFDAF8776B}"/>
                  </a:ext>
                </a:extLst>
              </p14:cNvPr>
              <p14:cNvContentPartPr/>
              <p14:nvPr/>
            </p14:nvContentPartPr>
            <p14:xfrm>
              <a:off x="8935752" y="3831298"/>
              <a:ext cx="28574" cy="9524"/>
            </p14:xfrm>
          </p:contentPart>
        </mc:Choice>
        <mc:Fallback xmlns="">
          <p:pic>
            <p:nvPicPr>
              <p:cNvPr id="103" name="Pennanteckning 102">
                <a:extLst>
                  <a:ext uri="{FF2B5EF4-FFF2-40B4-BE49-F238E27FC236}">
                    <a16:creationId xmlns:a16="http://schemas.microsoft.com/office/drawing/2014/main" id="{A9221871-7173-4083-A83D-4EBFDAF8776B}"/>
                  </a:ext>
                </a:extLst>
              </p:cNvPr>
              <p:cNvPicPr/>
              <p:nvPr/>
            </p:nvPicPr>
            <p:blipFill>
              <a:blip r:embed="rId66"/>
              <a:stretch>
                <a:fillRect/>
              </a:stretch>
            </p:blipFill>
            <p:spPr>
              <a:xfrm>
                <a:off x="8926823" y="3825345"/>
                <a:ext cx="46076"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4" name="Pennanteckning 103">
                <a:extLst>
                  <a:ext uri="{FF2B5EF4-FFF2-40B4-BE49-F238E27FC236}">
                    <a16:creationId xmlns:a16="http://schemas.microsoft.com/office/drawing/2014/main" id="{CCEFAED1-6842-45A8-96C9-7E9D0D211586}"/>
                  </a:ext>
                </a:extLst>
              </p14:cNvPr>
              <p14:cNvContentPartPr/>
              <p14:nvPr/>
            </p14:nvContentPartPr>
            <p14:xfrm>
              <a:off x="8992546" y="3850230"/>
              <a:ext cx="57150" cy="28574"/>
            </p14:xfrm>
          </p:contentPart>
        </mc:Choice>
        <mc:Fallback xmlns="">
          <p:pic>
            <p:nvPicPr>
              <p:cNvPr id="104" name="Pennanteckning 103">
                <a:extLst>
                  <a:ext uri="{FF2B5EF4-FFF2-40B4-BE49-F238E27FC236}">
                    <a16:creationId xmlns:a16="http://schemas.microsoft.com/office/drawing/2014/main" id="{CCEFAED1-6842-45A8-96C9-7E9D0D211586}"/>
                  </a:ext>
                </a:extLst>
              </p:cNvPr>
              <p:cNvPicPr/>
              <p:nvPr/>
            </p:nvPicPr>
            <p:blipFill>
              <a:blip r:embed="rId68"/>
              <a:stretch>
                <a:fillRect/>
              </a:stretch>
            </p:blipFill>
            <p:spPr>
              <a:xfrm>
                <a:off x="8984572" y="3842856"/>
                <a:ext cx="73431"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5" name="Pennanteckning 104">
                <a:extLst>
                  <a:ext uri="{FF2B5EF4-FFF2-40B4-BE49-F238E27FC236}">
                    <a16:creationId xmlns:a16="http://schemas.microsoft.com/office/drawing/2014/main" id="{C9908889-0CD6-4BA2-AF95-9144BEC6C7F4}"/>
                  </a:ext>
                </a:extLst>
              </p14:cNvPr>
              <p14:cNvContentPartPr/>
              <p14:nvPr/>
            </p14:nvContentPartPr>
            <p14:xfrm>
              <a:off x="8907353" y="3675111"/>
              <a:ext cx="200025" cy="219075"/>
            </p14:xfrm>
          </p:contentPart>
        </mc:Choice>
        <mc:Fallback xmlns="">
          <p:pic>
            <p:nvPicPr>
              <p:cNvPr id="105" name="Pennanteckning 104">
                <a:extLst>
                  <a:ext uri="{FF2B5EF4-FFF2-40B4-BE49-F238E27FC236}">
                    <a16:creationId xmlns:a16="http://schemas.microsoft.com/office/drawing/2014/main" id="{C9908889-0CD6-4BA2-AF95-9144BEC6C7F4}"/>
                  </a:ext>
                </a:extLst>
              </p:cNvPr>
              <p:cNvPicPr/>
              <p:nvPr/>
            </p:nvPicPr>
            <p:blipFill>
              <a:blip r:embed="rId70"/>
              <a:stretch>
                <a:fillRect/>
              </a:stretch>
            </p:blipFill>
            <p:spPr>
              <a:xfrm>
                <a:off x="8898310" y="3666263"/>
                <a:ext cx="217749" cy="236417"/>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6" name="Pennanteckning 105">
                <a:extLst>
                  <a:ext uri="{FF2B5EF4-FFF2-40B4-BE49-F238E27FC236}">
                    <a16:creationId xmlns:a16="http://schemas.microsoft.com/office/drawing/2014/main" id="{43F7A389-7908-4003-9618-F10F2B48D9F9}"/>
                  </a:ext>
                </a:extLst>
              </p14:cNvPr>
              <p14:cNvContentPartPr/>
              <p14:nvPr/>
            </p14:nvContentPartPr>
            <p14:xfrm>
              <a:off x="9196062" y="3925956"/>
              <a:ext cx="57150" cy="19049"/>
            </p14:xfrm>
          </p:contentPart>
        </mc:Choice>
        <mc:Fallback xmlns="">
          <p:pic>
            <p:nvPicPr>
              <p:cNvPr id="106" name="Pennanteckning 105">
                <a:extLst>
                  <a:ext uri="{FF2B5EF4-FFF2-40B4-BE49-F238E27FC236}">
                    <a16:creationId xmlns:a16="http://schemas.microsoft.com/office/drawing/2014/main" id="{43F7A389-7908-4003-9618-F10F2B48D9F9}"/>
                  </a:ext>
                </a:extLst>
              </p:cNvPr>
              <p:cNvPicPr/>
              <p:nvPr/>
            </p:nvPicPr>
            <p:blipFill>
              <a:blip r:embed="rId72"/>
              <a:stretch>
                <a:fillRect/>
              </a:stretch>
            </p:blipFill>
            <p:spPr>
              <a:xfrm>
                <a:off x="9187755" y="3918848"/>
                <a:ext cx="73431" cy="329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7" name="Pennanteckning 106">
                <a:extLst>
                  <a:ext uri="{FF2B5EF4-FFF2-40B4-BE49-F238E27FC236}">
                    <a16:creationId xmlns:a16="http://schemas.microsoft.com/office/drawing/2014/main" id="{7A4D28E8-A128-4381-B4F0-F53B4853DE90}"/>
                  </a:ext>
                </a:extLst>
              </p14:cNvPr>
              <p14:cNvContentPartPr/>
              <p14:nvPr/>
            </p14:nvContentPartPr>
            <p14:xfrm>
              <a:off x="8817428" y="3925956"/>
              <a:ext cx="457199" cy="47625"/>
            </p14:xfrm>
          </p:contentPart>
        </mc:Choice>
        <mc:Fallback xmlns="">
          <p:pic>
            <p:nvPicPr>
              <p:cNvPr id="107" name="Pennanteckning 106">
                <a:extLst>
                  <a:ext uri="{FF2B5EF4-FFF2-40B4-BE49-F238E27FC236}">
                    <a16:creationId xmlns:a16="http://schemas.microsoft.com/office/drawing/2014/main" id="{7A4D28E8-A128-4381-B4F0-F53B4853DE90}"/>
                  </a:ext>
                </a:extLst>
              </p:cNvPr>
              <p:cNvPicPr/>
              <p:nvPr/>
            </p:nvPicPr>
            <p:blipFill>
              <a:blip r:embed="rId74"/>
              <a:stretch>
                <a:fillRect/>
              </a:stretch>
            </p:blipFill>
            <p:spPr>
              <a:xfrm>
                <a:off x="8808378" y="3917801"/>
                <a:ext cx="474937"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8" name="Pennanteckning 107">
                <a:extLst>
                  <a:ext uri="{FF2B5EF4-FFF2-40B4-BE49-F238E27FC236}">
                    <a16:creationId xmlns:a16="http://schemas.microsoft.com/office/drawing/2014/main" id="{0AB17748-10E9-492F-B9B7-8B4E399425A2}"/>
                  </a:ext>
                </a:extLst>
              </p14:cNvPr>
              <p14:cNvContentPartPr/>
              <p14:nvPr/>
            </p14:nvContentPartPr>
            <p14:xfrm>
              <a:off x="8405664" y="3907024"/>
              <a:ext cx="914399" cy="95249"/>
            </p14:xfrm>
          </p:contentPart>
        </mc:Choice>
        <mc:Fallback xmlns="">
          <p:pic>
            <p:nvPicPr>
              <p:cNvPr id="108" name="Pennanteckning 107">
                <a:extLst>
                  <a:ext uri="{FF2B5EF4-FFF2-40B4-BE49-F238E27FC236}">
                    <a16:creationId xmlns:a16="http://schemas.microsoft.com/office/drawing/2014/main" id="{0AB17748-10E9-492F-B9B7-8B4E399425A2}"/>
                  </a:ext>
                </a:extLst>
              </p:cNvPr>
              <p:cNvPicPr/>
              <p:nvPr/>
            </p:nvPicPr>
            <p:blipFill>
              <a:blip r:embed="rId76"/>
              <a:stretch>
                <a:fillRect/>
              </a:stretch>
            </p:blipFill>
            <p:spPr>
              <a:xfrm>
                <a:off x="8397065" y="3898004"/>
                <a:ext cx="931956" cy="11292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9" name="Pennanteckning 108">
                <a:extLst>
                  <a:ext uri="{FF2B5EF4-FFF2-40B4-BE49-F238E27FC236}">
                    <a16:creationId xmlns:a16="http://schemas.microsoft.com/office/drawing/2014/main" id="{29A3CBC4-251E-4BFB-ABA2-CC631D844E6B}"/>
                  </a:ext>
                </a:extLst>
              </p14:cNvPr>
              <p14:cNvContentPartPr/>
              <p14:nvPr/>
            </p14:nvContentPartPr>
            <p14:xfrm>
              <a:off x="8273143" y="3883359"/>
              <a:ext cx="171450" cy="104775"/>
            </p14:xfrm>
          </p:contentPart>
        </mc:Choice>
        <mc:Fallback xmlns="">
          <p:pic>
            <p:nvPicPr>
              <p:cNvPr id="109" name="Pennanteckning 108">
                <a:extLst>
                  <a:ext uri="{FF2B5EF4-FFF2-40B4-BE49-F238E27FC236}">
                    <a16:creationId xmlns:a16="http://schemas.microsoft.com/office/drawing/2014/main" id="{29A3CBC4-251E-4BFB-ABA2-CC631D844E6B}"/>
                  </a:ext>
                </a:extLst>
              </p:cNvPr>
              <p:cNvPicPr/>
              <p:nvPr/>
            </p:nvPicPr>
            <p:blipFill>
              <a:blip r:embed="rId78"/>
              <a:stretch>
                <a:fillRect/>
              </a:stretch>
            </p:blipFill>
            <p:spPr>
              <a:xfrm>
                <a:off x="8264694" y="3874327"/>
                <a:ext cx="188701" cy="122478"/>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0" name="Pennanteckning 109">
                <a:extLst>
                  <a:ext uri="{FF2B5EF4-FFF2-40B4-BE49-F238E27FC236}">
                    <a16:creationId xmlns:a16="http://schemas.microsoft.com/office/drawing/2014/main" id="{53E64728-BCF0-41E4-8BE9-61505B74E7C5}"/>
                  </a:ext>
                </a:extLst>
              </p14:cNvPr>
              <p14:cNvContentPartPr/>
              <p14:nvPr/>
            </p14:nvContentPartPr>
            <p14:xfrm>
              <a:off x="8315739" y="3864429"/>
              <a:ext cx="28574" cy="28574"/>
            </p14:xfrm>
          </p:contentPart>
        </mc:Choice>
        <mc:Fallback xmlns="">
          <p:pic>
            <p:nvPicPr>
              <p:cNvPr id="110" name="Pennanteckning 109">
                <a:extLst>
                  <a:ext uri="{FF2B5EF4-FFF2-40B4-BE49-F238E27FC236}">
                    <a16:creationId xmlns:a16="http://schemas.microsoft.com/office/drawing/2014/main" id="{53E64728-BCF0-41E4-8BE9-61505B74E7C5}"/>
                  </a:ext>
                </a:extLst>
              </p:cNvPr>
              <p:cNvPicPr/>
              <p:nvPr/>
            </p:nvPicPr>
            <p:blipFill>
              <a:blip r:embed="rId80"/>
              <a:stretch>
                <a:fillRect/>
              </a:stretch>
            </p:blipFill>
            <p:spPr>
              <a:xfrm>
                <a:off x="8307167" y="3855857"/>
                <a:ext cx="46076"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8" name="Pennanteckning 147">
                <a:extLst>
                  <a:ext uri="{FF2B5EF4-FFF2-40B4-BE49-F238E27FC236}">
                    <a16:creationId xmlns:a16="http://schemas.microsoft.com/office/drawing/2014/main" id="{359D91DD-D634-42B1-8A92-C487B1E391AC}"/>
                  </a:ext>
                </a:extLst>
              </p14:cNvPr>
              <p14:cNvContentPartPr/>
              <p14:nvPr/>
            </p14:nvContentPartPr>
            <p14:xfrm>
              <a:off x="8140621" y="3679845"/>
              <a:ext cx="38100" cy="38100"/>
            </p14:xfrm>
          </p:contentPart>
        </mc:Choice>
        <mc:Fallback xmlns="">
          <p:pic>
            <p:nvPicPr>
              <p:cNvPr id="148" name="Pennanteckning 147">
                <a:extLst>
                  <a:ext uri="{FF2B5EF4-FFF2-40B4-BE49-F238E27FC236}">
                    <a16:creationId xmlns:a16="http://schemas.microsoft.com/office/drawing/2014/main" id="{359D91DD-D634-42B1-8A92-C487B1E391AC}"/>
                  </a:ext>
                </a:extLst>
              </p:cNvPr>
              <p:cNvPicPr/>
              <p:nvPr/>
            </p:nvPicPr>
            <p:blipFill>
              <a:blip r:embed="rId82"/>
              <a:stretch>
                <a:fillRect/>
              </a:stretch>
            </p:blipFill>
            <p:spPr>
              <a:xfrm>
                <a:off x="8131995" y="3671219"/>
                <a:ext cx="55712"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9" name="Pennanteckning 148">
                <a:extLst>
                  <a:ext uri="{FF2B5EF4-FFF2-40B4-BE49-F238E27FC236}">
                    <a16:creationId xmlns:a16="http://schemas.microsoft.com/office/drawing/2014/main" id="{8B601516-4120-46B8-8A0D-DFD7DE378E1F}"/>
                  </a:ext>
                </a:extLst>
              </p14:cNvPr>
              <p14:cNvContentPartPr/>
              <p14:nvPr/>
            </p14:nvContentPartPr>
            <p14:xfrm>
              <a:off x="8088559" y="3594653"/>
              <a:ext cx="9524" cy="9524"/>
            </p14:xfrm>
          </p:contentPart>
        </mc:Choice>
        <mc:Fallback xmlns="">
          <p:pic>
            <p:nvPicPr>
              <p:cNvPr id="149" name="Pennanteckning 148">
                <a:extLst>
                  <a:ext uri="{FF2B5EF4-FFF2-40B4-BE49-F238E27FC236}">
                    <a16:creationId xmlns:a16="http://schemas.microsoft.com/office/drawing/2014/main" id="{8B601516-4120-46B8-8A0D-DFD7DE378E1F}"/>
                  </a:ext>
                </a:extLst>
              </p:cNvPr>
              <p:cNvPicPr/>
              <p:nvPr/>
            </p:nvPicPr>
            <p:blipFill>
              <a:blip r:embed="rId84"/>
              <a:stretch>
                <a:fillRect/>
              </a:stretch>
            </p:blipFill>
            <p:spPr>
              <a:xfrm>
                <a:off x="8072232" y="3577646"/>
                <a:ext cx="42858"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0" name="Pennanteckning 149">
                <a:extLst>
                  <a:ext uri="{FF2B5EF4-FFF2-40B4-BE49-F238E27FC236}">
                    <a16:creationId xmlns:a16="http://schemas.microsoft.com/office/drawing/2014/main" id="{6EF8F605-B4F4-4961-AB61-7D642242DB4C}"/>
                  </a:ext>
                </a:extLst>
              </p14:cNvPr>
              <p14:cNvContentPartPr/>
              <p14:nvPr/>
            </p14:nvContentPartPr>
            <p14:xfrm>
              <a:off x="7989168" y="3457397"/>
              <a:ext cx="28574" cy="47625"/>
            </p14:xfrm>
          </p:contentPart>
        </mc:Choice>
        <mc:Fallback xmlns="">
          <p:pic>
            <p:nvPicPr>
              <p:cNvPr id="150" name="Pennanteckning 149">
                <a:extLst>
                  <a:ext uri="{FF2B5EF4-FFF2-40B4-BE49-F238E27FC236}">
                    <a16:creationId xmlns:a16="http://schemas.microsoft.com/office/drawing/2014/main" id="{6EF8F605-B4F4-4961-AB61-7D642242DB4C}"/>
                  </a:ext>
                </a:extLst>
              </p:cNvPr>
              <p:cNvPicPr/>
              <p:nvPr/>
            </p:nvPicPr>
            <p:blipFill>
              <a:blip r:embed="rId86"/>
              <a:stretch>
                <a:fillRect/>
              </a:stretch>
            </p:blipFill>
            <p:spPr>
              <a:xfrm>
                <a:off x="7980239" y="3449568"/>
                <a:ext cx="46076"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1" name="Pennanteckning 150">
                <a:extLst>
                  <a:ext uri="{FF2B5EF4-FFF2-40B4-BE49-F238E27FC236}">
                    <a16:creationId xmlns:a16="http://schemas.microsoft.com/office/drawing/2014/main" id="{20BA34EE-6CEE-4592-8D77-B8A79C68CD1E}"/>
                  </a:ext>
                </a:extLst>
              </p14:cNvPr>
              <p14:cNvContentPartPr/>
              <p14:nvPr/>
            </p14:nvContentPartPr>
            <p14:xfrm>
              <a:off x="7837714" y="3291744"/>
              <a:ext cx="57150" cy="66675"/>
            </p14:xfrm>
          </p:contentPart>
        </mc:Choice>
        <mc:Fallback xmlns="">
          <p:pic>
            <p:nvPicPr>
              <p:cNvPr id="151" name="Pennanteckning 150">
                <a:extLst>
                  <a:ext uri="{FF2B5EF4-FFF2-40B4-BE49-F238E27FC236}">
                    <a16:creationId xmlns:a16="http://schemas.microsoft.com/office/drawing/2014/main" id="{20BA34EE-6CEE-4592-8D77-B8A79C68CD1E}"/>
                  </a:ext>
                </a:extLst>
              </p:cNvPr>
              <p:cNvPicPr/>
              <p:nvPr/>
            </p:nvPicPr>
            <p:blipFill>
              <a:blip r:embed="rId88"/>
              <a:stretch>
                <a:fillRect/>
              </a:stretch>
            </p:blipFill>
            <p:spPr>
              <a:xfrm>
                <a:off x="7829407" y="3282734"/>
                <a:ext cx="73431"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2" name="Pennanteckning 151">
                <a:extLst>
                  <a:ext uri="{FF2B5EF4-FFF2-40B4-BE49-F238E27FC236}">
                    <a16:creationId xmlns:a16="http://schemas.microsoft.com/office/drawing/2014/main" id="{A9BC4A9D-068A-40F5-BE68-DA6CD4422346}"/>
                  </a:ext>
                </a:extLst>
              </p14:cNvPr>
              <p14:cNvContentPartPr/>
              <p14:nvPr/>
            </p14:nvContentPartPr>
            <p14:xfrm>
              <a:off x="7662596" y="3149757"/>
              <a:ext cx="38100" cy="47625"/>
            </p14:xfrm>
          </p:contentPart>
        </mc:Choice>
        <mc:Fallback xmlns="">
          <p:pic>
            <p:nvPicPr>
              <p:cNvPr id="152" name="Pennanteckning 151">
                <a:extLst>
                  <a:ext uri="{FF2B5EF4-FFF2-40B4-BE49-F238E27FC236}">
                    <a16:creationId xmlns:a16="http://schemas.microsoft.com/office/drawing/2014/main" id="{A9BC4A9D-068A-40F5-BE68-DA6CD4422346}"/>
                  </a:ext>
                </a:extLst>
              </p:cNvPr>
              <p:cNvPicPr/>
              <p:nvPr/>
            </p:nvPicPr>
            <p:blipFill>
              <a:blip r:embed="rId90"/>
              <a:stretch>
                <a:fillRect/>
              </a:stretch>
            </p:blipFill>
            <p:spPr>
              <a:xfrm>
                <a:off x="7653610" y="3141602"/>
                <a:ext cx="55712"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3" name="Pennanteckning 152">
                <a:extLst>
                  <a:ext uri="{FF2B5EF4-FFF2-40B4-BE49-F238E27FC236}">
                    <a16:creationId xmlns:a16="http://schemas.microsoft.com/office/drawing/2014/main" id="{C43C420F-FD45-4C8A-8464-5FE76D18A73F}"/>
                  </a:ext>
                </a:extLst>
              </p14:cNvPr>
              <p14:cNvContentPartPr/>
              <p14:nvPr/>
            </p14:nvContentPartPr>
            <p14:xfrm>
              <a:off x="7501677" y="3003037"/>
              <a:ext cx="57150" cy="85724"/>
            </p14:xfrm>
          </p:contentPart>
        </mc:Choice>
        <mc:Fallback xmlns="">
          <p:pic>
            <p:nvPicPr>
              <p:cNvPr id="153" name="Pennanteckning 152">
                <a:extLst>
                  <a:ext uri="{FF2B5EF4-FFF2-40B4-BE49-F238E27FC236}">
                    <a16:creationId xmlns:a16="http://schemas.microsoft.com/office/drawing/2014/main" id="{C43C420F-FD45-4C8A-8464-5FE76D18A73F}"/>
                  </a:ext>
                </a:extLst>
              </p:cNvPr>
              <p:cNvPicPr/>
              <p:nvPr/>
            </p:nvPicPr>
            <p:blipFill>
              <a:blip r:embed="rId92"/>
              <a:stretch>
                <a:fillRect/>
              </a:stretch>
            </p:blipFill>
            <p:spPr>
              <a:xfrm>
                <a:off x="7493051" y="2994499"/>
                <a:ext cx="74762" cy="10245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4" name="Pennanteckning 153">
                <a:extLst>
                  <a:ext uri="{FF2B5EF4-FFF2-40B4-BE49-F238E27FC236}">
                    <a16:creationId xmlns:a16="http://schemas.microsoft.com/office/drawing/2014/main" id="{96AB081D-43B7-4CCC-9321-A7FD1A618044}"/>
                  </a:ext>
                </a:extLst>
              </p14:cNvPr>
              <p14:cNvContentPartPr/>
              <p14:nvPr/>
            </p14:nvContentPartPr>
            <p14:xfrm>
              <a:off x="7440149" y="2932043"/>
              <a:ext cx="9524" cy="19049"/>
            </p14:xfrm>
          </p:contentPart>
        </mc:Choice>
        <mc:Fallback xmlns="">
          <p:pic>
            <p:nvPicPr>
              <p:cNvPr id="154" name="Pennanteckning 153">
                <a:extLst>
                  <a:ext uri="{FF2B5EF4-FFF2-40B4-BE49-F238E27FC236}">
                    <a16:creationId xmlns:a16="http://schemas.microsoft.com/office/drawing/2014/main" id="{96AB081D-43B7-4CCC-9321-A7FD1A618044}"/>
                  </a:ext>
                </a:extLst>
              </p:cNvPr>
              <p:cNvPicPr/>
              <p:nvPr/>
            </p:nvPicPr>
            <p:blipFill>
              <a:blip r:embed="rId94"/>
              <a:stretch>
                <a:fillRect/>
              </a:stretch>
            </p:blipFill>
            <p:spPr>
              <a:xfrm>
                <a:off x="7423142" y="2923577"/>
                <a:ext cx="42858"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5" name="Pennanteckning 154">
                <a:extLst>
                  <a:ext uri="{FF2B5EF4-FFF2-40B4-BE49-F238E27FC236}">
                    <a16:creationId xmlns:a16="http://schemas.microsoft.com/office/drawing/2014/main" id="{1FC8A31E-B40B-44CF-A323-D18018972FD0}"/>
                  </a:ext>
                </a:extLst>
              </p14:cNvPr>
              <p14:cNvContentPartPr/>
              <p14:nvPr/>
            </p14:nvContentPartPr>
            <p14:xfrm>
              <a:off x="7354957" y="2851584"/>
              <a:ext cx="9524" cy="9524"/>
            </p14:xfrm>
          </p:contentPart>
        </mc:Choice>
        <mc:Fallback xmlns="">
          <p:pic>
            <p:nvPicPr>
              <p:cNvPr id="155" name="Pennanteckning 154">
                <a:extLst>
                  <a:ext uri="{FF2B5EF4-FFF2-40B4-BE49-F238E27FC236}">
                    <a16:creationId xmlns:a16="http://schemas.microsoft.com/office/drawing/2014/main" id="{1FC8A31E-B40B-44CF-A323-D18018972FD0}"/>
                  </a:ext>
                </a:extLst>
              </p:cNvPr>
              <p:cNvPicPr/>
              <p:nvPr/>
            </p:nvPicPr>
            <p:blipFill>
              <a:blip r:embed="rId96"/>
              <a:stretch>
                <a:fillRect/>
              </a:stretch>
            </p:blipFill>
            <p:spPr>
              <a:xfrm>
                <a:off x="7349243" y="2834577"/>
                <a:ext cx="21191"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6" name="Pennanteckning 155">
                <a:extLst>
                  <a:ext uri="{FF2B5EF4-FFF2-40B4-BE49-F238E27FC236}">
                    <a16:creationId xmlns:a16="http://schemas.microsoft.com/office/drawing/2014/main" id="{5698CBEB-B817-4617-B02F-9336AA7331DC}"/>
                  </a:ext>
                </a:extLst>
              </p14:cNvPr>
              <p14:cNvContentPartPr/>
              <p14:nvPr/>
            </p14:nvContentPartPr>
            <p14:xfrm>
              <a:off x="7298162" y="2775857"/>
              <a:ext cx="9524" cy="9524"/>
            </p14:xfrm>
          </p:contentPart>
        </mc:Choice>
        <mc:Fallback xmlns="">
          <p:pic>
            <p:nvPicPr>
              <p:cNvPr id="156" name="Pennanteckning 155">
                <a:extLst>
                  <a:ext uri="{FF2B5EF4-FFF2-40B4-BE49-F238E27FC236}">
                    <a16:creationId xmlns:a16="http://schemas.microsoft.com/office/drawing/2014/main" id="{5698CBEB-B817-4617-B02F-9336AA7331DC}"/>
                  </a:ext>
                </a:extLst>
              </p:cNvPr>
              <p:cNvPicPr/>
              <p:nvPr/>
            </p:nvPicPr>
            <p:blipFill>
              <a:blip r:embed="rId98"/>
              <a:stretch>
                <a:fillRect/>
              </a:stretch>
            </p:blipFill>
            <p:spPr>
              <a:xfrm>
                <a:off x="7289343" y="2767391"/>
                <a:ext cx="2680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7" name="Pennanteckning 156">
                <a:extLst>
                  <a:ext uri="{FF2B5EF4-FFF2-40B4-BE49-F238E27FC236}">
                    <a16:creationId xmlns:a16="http://schemas.microsoft.com/office/drawing/2014/main" id="{A870A501-A5A3-45E4-8EC2-5CC59242582C}"/>
                  </a:ext>
                </a:extLst>
              </p14:cNvPr>
              <p14:cNvContentPartPr/>
              <p14:nvPr/>
            </p14:nvContentPartPr>
            <p14:xfrm>
              <a:off x="7274497" y="2719061"/>
              <a:ext cx="142875" cy="200025"/>
            </p14:xfrm>
          </p:contentPart>
        </mc:Choice>
        <mc:Fallback xmlns="">
          <p:pic>
            <p:nvPicPr>
              <p:cNvPr id="157" name="Pennanteckning 156">
                <a:extLst>
                  <a:ext uri="{FF2B5EF4-FFF2-40B4-BE49-F238E27FC236}">
                    <a16:creationId xmlns:a16="http://schemas.microsoft.com/office/drawing/2014/main" id="{A870A501-A5A3-45E4-8EC2-5CC59242582C}"/>
                  </a:ext>
                </a:extLst>
              </p:cNvPr>
              <p:cNvPicPr/>
              <p:nvPr/>
            </p:nvPicPr>
            <p:blipFill>
              <a:blip r:embed="rId100"/>
              <a:stretch>
                <a:fillRect/>
              </a:stretch>
            </p:blipFill>
            <p:spPr>
              <a:xfrm>
                <a:off x="7265454" y="2710018"/>
                <a:ext cx="160599" cy="217749"/>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8" name="Pennanteckning 157">
                <a:extLst>
                  <a:ext uri="{FF2B5EF4-FFF2-40B4-BE49-F238E27FC236}">
                    <a16:creationId xmlns:a16="http://schemas.microsoft.com/office/drawing/2014/main" id="{141B512C-763B-448F-9DFA-3EBFCE91D301}"/>
                  </a:ext>
                </a:extLst>
              </p14:cNvPr>
              <p14:cNvContentPartPr/>
              <p14:nvPr/>
            </p14:nvContentPartPr>
            <p14:xfrm>
              <a:off x="7790384" y="3968552"/>
              <a:ext cx="638175" cy="47625"/>
            </p14:xfrm>
          </p:contentPart>
        </mc:Choice>
        <mc:Fallback xmlns="">
          <p:pic>
            <p:nvPicPr>
              <p:cNvPr id="158" name="Pennanteckning 157">
                <a:extLst>
                  <a:ext uri="{FF2B5EF4-FFF2-40B4-BE49-F238E27FC236}">
                    <a16:creationId xmlns:a16="http://schemas.microsoft.com/office/drawing/2014/main" id="{141B512C-763B-448F-9DFA-3EBFCE91D301}"/>
                  </a:ext>
                </a:extLst>
              </p:cNvPr>
              <p:cNvPicPr/>
              <p:nvPr/>
            </p:nvPicPr>
            <p:blipFill>
              <a:blip r:embed="rId102"/>
              <a:stretch>
                <a:fillRect/>
              </a:stretch>
            </p:blipFill>
            <p:spPr>
              <a:xfrm>
                <a:off x="7781696" y="3959893"/>
                <a:ext cx="655912"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9" name="Pennanteckning 158">
                <a:extLst>
                  <a:ext uri="{FF2B5EF4-FFF2-40B4-BE49-F238E27FC236}">
                    <a16:creationId xmlns:a16="http://schemas.microsoft.com/office/drawing/2014/main" id="{D03B88F6-6AD0-4FE8-9EF6-0FA40A2B01E9}"/>
                  </a:ext>
                </a:extLst>
              </p14:cNvPr>
              <p14:cNvContentPartPr/>
              <p14:nvPr/>
            </p14:nvContentPartPr>
            <p14:xfrm>
              <a:off x="7326558" y="4153137"/>
              <a:ext cx="66675" cy="9524"/>
            </p14:xfrm>
          </p:contentPart>
        </mc:Choice>
        <mc:Fallback xmlns="">
          <p:pic>
            <p:nvPicPr>
              <p:cNvPr id="159" name="Pennanteckning 158">
                <a:extLst>
                  <a:ext uri="{FF2B5EF4-FFF2-40B4-BE49-F238E27FC236}">
                    <a16:creationId xmlns:a16="http://schemas.microsoft.com/office/drawing/2014/main" id="{D03B88F6-6AD0-4FE8-9EF6-0FA40A2B01E9}"/>
                  </a:ext>
                </a:extLst>
              </p:cNvPr>
              <p:cNvPicPr/>
              <p:nvPr/>
            </p:nvPicPr>
            <p:blipFill>
              <a:blip r:embed="rId104"/>
              <a:stretch>
                <a:fillRect/>
              </a:stretch>
            </p:blipFill>
            <p:spPr>
              <a:xfrm>
                <a:off x="7318139" y="4144671"/>
                <a:ext cx="83175"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0" name="Pennanteckning 159">
                <a:extLst>
                  <a:ext uri="{FF2B5EF4-FFF2-40B4-BE49-F238E27FC236}">
                    <a16:creationId xmlns:a16="http://schemas.microsoft.com/office/drawing/2014/main" id="{A6BA1888-6CBD-4FC9-AB1D-87DAA0B2CBE5}"/>
                  </a:ext>
                </a:extLst>
              </p14:cNvPr>
              <p14:cNvContentPartPr/>
              <p14:nvPr/>
            </p14:nvContentPartPr>
            <p14:xfrm>
              <a:off x="7501678" y="4115273"/>
              <a:ext cx="28574" cy="9524"/>
            </p14:xfrm>
          </p:contentPart>
        </mc:Choice>
        <mc:Fallback xmlns="">
          <p:pic>
            <p:nvPicPr>
              <p:cNvPr id="160" name="Pennanteckning 159">
                <a:extLst>
                  <a:ext uri="{FF2B5EF4-FFF2-40B4-BE49-F238E27FC236}">
                    <a16:creationId xmlns:a16="http://schemas.microsoft.com/office/drawing/2014/main" id="{A6BA1888-6CBD-4FC9-AB1D-87DAA0B2CBE5}"/>
                  </a:ext>
                </a:extLst>
              </p:cNvPr>
              <p:cNvPicPr/>
              <p:nvPr/>
            </p:nvPicPr>
            <p:blipFill>
              <a:blip r:embed="rId106"/>
              <a:stretch>
                <a:fillRect/>
              </a:stretch>
            </p:blipFill>
            <p:spPr>
              <a:xfrm>
                <a:off x="7494304" y="4098946"/>
                <a:ext cx="43629"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1" name="Pennanteckning 160">
                <a:extLst>
                  <a:ext uri="{FF2B5EF4-FFF2-40B4-BE49-F238E27FC236}">
                    <a16:creationId xmlns:a16="http://schemas.microsoft.com/office/drawing/2014/main" id="{F90B5E01-E1F0-4D03-86CA-092FCB9DCFA1}"/>
                  </a:ext>
                </a:extLst>
              </p14:cNvPr>
              <p14:cNvContentPartPr/>
              <p14:nvPr/>
            </p14:nvContentPartPr>
            <p14:xfrm>
              <a:off x="7591602" y="4082143"/>
              <a:ext cx="38100" cy="9524"/>
            </p14:xfrm>
          </p:contentPart>
        </mc:Choice>
        <mc:Fallback xmlns="">
          <p:pic>
            <p:nvPicPr>
              <p:cNvPr id="161" name="Pennanteckning 160">
                <a:extLst>
                  <a:ext uri="{FF2B5EF4-FFF2-40B4-BE49-F238E27FC236}">
                    <a16:creationId xmlns:a16="http://schemas.microsoft.com/office/drawing/2014/main" id="{F90B5E01-E1F0-4D03-86CA-092FCB9DCFA1}"/>
                  </a:ext>
                </a:extLst>
              </p:cNvPr>
              <p:cNvPicPr/>
              <p:nvPr/>
            </p:nvPicPr>
            <p:blipFill>
              <a:blip r:embed="rId108"/>
              <a:stretch>
                <a:fillRect/>
              </a:stretch>
            </p:blipFill>
            <p:spPr>
              <a:xfrm>
                <a:off x="7583918" y="4065136"/>
                <a:ext cx="53788"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2" name="Pennanteckning 161">
                <a:extLst>
                  <a:ext uri="{FF2B5EF4-FFF2-40B4-BE49-F238E27FC236}">
                    <a16:creationId xmlns:a16="http://schemas.microsoft.com/office/drawing/2014/main" id="{9F9759A7-E921-4E3E-93AA-CE4519341ECC}"/>
                  </a:ext>
                </a:extLst>
              </p14:cNvPr>
              <p14:cNvContentPartPr/>
              <p14:nvPr/>
            </p14:nvContentPartPr>
            <p14:xfrm>
              <a:off x="7667329" y="4067944"/>
              <a:ext cx="9524" cy="9524"/>
            </p14:xfrm>
          </p:contentPart>
        </mc:Choice>
        <mc:Fallback xmlns="">
          <p:pic>
            <p:nvPicPr>
              <p:cNvPr id="162" name="Pennanteckning 161">
                <a:extLst>
                  <a:ext uri="{FF2B5EF4-FFF2-40B4-BE49-F238E27FC236}">
                    <a16:creationId xmlns:a16="http://schemas.microsoft.com/office/drawing/2014/main" id="{9F9759A7-E921-4E3E-93AA-CE4519341ECC}"/>
                  </a:ext>
                </a:extLst>
              </p:cNvPr>
              <p:cNvPicPr/>
              <p:nvPr/>
            </p:nvPicPr>
            <p:blipFill>
              <a:blip r:embed="rId110"/>
              <a:stretch>
                <a:fillRect/>
              </a:stretch>
            </p:blipFill>
            <p:spPr>
              <a:xfrm>
                <a:off x="7650322" y="4061991"/>
                <a:ext cx="42858"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3" name="Pennanteckning 162">
                <a:extLst>
                  <a:ext uri="{FF2B5EF4-FFF2-40B4-BE49-F238E27FC236}">
                    <a16:creationId xmlns:a16="http://schemas.microsoft.com/office/drawing/2014/main" id="{DB72F34E-60D8-40A1-AF88-617E6AAB935A}"/>
                  </a:ext>
                </a:extLst>
              </p14:cNvPr>
              <p14:cNvContentPartPr/>
              <p14:nvPr/>
            </p14:nvContentPartPr>
            <p14:xfrm>
              <a:off x="7515876" y="4015882"/>
              <a:ext cx="152400" cy="133350"/>
            </p14:xfrm>
          </p:contentPart>
        </mc:Choice>
        <mc:Fallback xmlns="">
          <p:pic>
            <p:nvPicPr>
              <p:cNvPr id="163" name="Pennanteckning 162">
                <a:extLst>
                  <a:ext uri="{FF2B5EF4-FFF2-40B4-BE49-F238E27FC236}">
                    <a16:creationId xmlns:a16="http://schemas.microsoft.com/office/drawing/2014/main" id="{DB72F34E-60D8-40A1-AF88-617E6AAB935A}"/>
                  </a:ext>
                </a:extLst>
              </p:cNvPr>
              <p:cNvPicPr/>
              <p:nvPr/>
            </p:nvPicPr>
            <p:blipFill>
              <a:blip r:embed="rId112"/>
              <a:stretch>
                <a:fillRect/>
              </a:stretch>
            </p:blipFill>
            <p:spPr>
              <a:xfrm>
                <a:off x="7507468" y="4006847"/>
                <a:ext cx="169567" cy="151058"/>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4" name="Pennanteckning 163">
                <a:extLst>
                  <a:ext uri="{FF2B5EF4-FFF2-40B4-BE49-F238E27FC236}">
                    <a16:creationId xmlns:a16="http://schemas.microsoft.com/office/drawing/2014/main" id="{9D0A7A63-7DB8-4BD9-A498-5779467AA2C4}"/>
                  </a:ext>
                </a:extLst>
              </p14:cNvPr>
              <p14:cNvContentPartPr/>
              <p14:nvPr/>
            </p14:nvContentPartPr>
            <p14:xfrm>
              <a:off x="7137242" y="3987484"/>
              <a:ext cx="714374" cy="47625"/>
            </p14:xfrm>
          </p:contentPart>
        </mc:Choice>
        <mc:Fallback xmlns="">
          <p:pic>
            <p:nvPicPr>
              <p:cNvPr id="164" name="Pennanteckning 163">
                <a:extLst>
                  <a:ext uri="{FF2B5EF4-FFF2-40B4-BE49-F238E27FC236}">
                    <a16:creationId xmlns:a16="http://schemas.microsoft.com/office/drawing/2014/main" id="{9D0A7A63-7DB8-4BD9-A498-5779467AA2C4}"/>
                  </a:ext>
                </a:extLst>
              </p:cNvPr>
              <p:cNvPicPr/>
              <p:nvPr/>
            </p:nvPicPr>
            <p:blipFill>
              <a:blip r:embed="rId114"/>
              <a:stretch>
                <a:fillRect/>
              </a:stretch>
            </p:blipFill>
            <p:spPr>
              <a:xfrm>
                <a:off x="7128249" y="3978464"/>
                <a:ext cx="732000"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5" name="Pennanteckning 164">
                <a:extLst>
                  <a:ext uri="{FF2B5EF4-FFF2-40B4-BE49-F238E27FC236}">
                    <a16:creationId xmlns:a16="http://schemas.microsoft.com/office/drawing/2014/main" id="{7741AB09-2A03-4074-8969-A3B78C5A6950}"/>
                  </a:ext>
                </a:extLst>
              </p14:cNvPr>
              <p14:cNvContentPartPr/>
              <p14:nvPr/>
            </p14:nvContentPartPr>
            <p14:xfrm>
              <a:off x="7023652" y="4134205"/>
              <a:ext cx="19049" cy="57150"/>
            </p14:xfrm>
          </p:contentPart>
        </mc:Choice>
        <mc:Fallback xmlns="">
          <p:pic>
            <p:nvPicPr>
              <p:cNvPr id="165" name="Pennanteckning 164">
                <a:extLst>
                  <a:ext uri="{FF2B5EF4-FFF2-40B4-BE49-F238E27FC236}">
                    <a16:creationId xmlns:a16="http://schemas.microsoft.com/office/drawing/2014/main" id="{7741AB09-2A03-4074-8969-A3B78C5A6950}"/>
                  </a:ext>
                </a:extLst>
              </p:cNvPr>
              <p:cNvPicPr/>
              <p:nvPr/>
            </p:nvPicPr>
            <p:blipFill>
              <a:blip r:embed="rId116"/>
              <a:stretch>
                <a:fillRect/>
              </a:stretch>
            </p:blipFill>
            <p:spPr>
              <a:xfrm>
                <a:off x="7014833" y="4125219"/>
                <a:ext cx="36334"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 name="Pennanteckning 165">
                <a:extLst>
                  <a:ext uri="{FF2B5EF4-FFF2-40B4-BE49-F238E27FC236}">
                    <a16:creationId xmlns:a16="http://schemas.microsoft.com/office/drawing/2014/main" id="{2B09B5F9-4261-49E4-AF0A-8FDEF8A70B6F}"/>
                  </a:ext>
                </a:extLst>
              </p14:cNvPr>
              <p14:cNvContentPartPr/>
              <p14:nvPr/>
            </p14:nvContentPartPr>
            <p14:xfrm>
              <a:off x="6858000" y="4328254"/>
              <a:ext cx="28574" cy="57150"/>
            </p14:xfrm>
          </p:contentPart>
        </mc:Choice>
        <mc:Fallback xmlns="">
          <p:pic>
            <p:nvPicPr>
              <p:cNvPr id="166" name="Pennanteckning 165">
                <a:extLst>
                  <a:ext uri="{FF2B5EF4-FFF2-40B4-BE49-F238E27FC236}">
                    <a16:creationId xmlns:a16="http://schemas.microsoft.com/office/drawing/2014/main" id="{2B09B5F9-4261-49E4-AF0A-8FDEF8A70B6F}"/>
                  </a:ext>
                </a:extLst>
              </p:cNvPr>
              <p:cNvPicPr/>
              <p:nvPr/>
            </p:nvPicPr>
            <p:blipFill>
              <a:blip r:embed="rId118"/>
              <a:stretch>
                <a:fillRect/>
              </a:stretch>
            </p:blipFill>
            <p:spPr>
              <a:xfrm>
                <a:off x="6850626" y="4319268"/>
                <a:ext cx="43629"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7" name="Pennanteckning 166">
                <a:extLst>
                  <a:ext uri="{FF2B5EF4-FFF2-40B4-BE49-F238E27FC236}">
                    <a16:creationId xmlns:a16="http://schemas.microsoft.com/office/drawing/2014/main" id="{52D88D80-F22A-4E09-AD17-282961653A78}"/>
                  </a:ext>
                </a:extLst>
              </p14:cNvPr>
              <p14:cNvContentPartPr/>
              <p14:nvPr/>
            </p14:nvContentPartPr>
            <p14:xfrm>
              <a:off x="6635554" y="4564900"/>
              <a:ext cx="85724" cy="104775"/>
            </p14:xfrm>
          </p:contentPart>
        </mc:Choice>
        <mc:Fallback xmlns="">
          <p:pic>
            <p:nvPicPr>
              <p:cNvPr id="167" name="Pennanteckning 166">
                <a:extLst>
                  <a:ext uri="{FF2B5EF4-FFF2-40B4-BE49-F238E27FC236}">
                    <a16:creationId xmlns:a16="http://schemas.microsoft.com/office/drawing/2014/main" id="{52D88D80-F22A-4E09-AD17-282961653A78}"/>
                  </a:ext>
                </a:extLst>
              </p:cNvPr>
              <p:cNvPicPr/>
              <p:nvPr/>
            </p:nvPicPr>
            <p:blipFill>
              <a:blip r:embed="rId120"/>
              <a:stretch>
                <a:fillRect/>
              </a:stretch>
            </p:blipFill>
            <p:spPr>
              <a:xfrm>
                <a:off x="6626910" y="4556255"/>
                <a:ext cx="103373" cy="121719"/>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 name="Pennanteckning 167">
                <a:extLst>
                  <a:ext uri="{FF2B5EF4-FFF2-40B4-BE49-F238E27FC236}">
                    <a16:creationId xmlns:a16="http://schemas.microsoft.com/office/drawing/2014/main" id="{A802F335-64D6-4D46-89A1-52F53005678B}"/>
                  </a:ext>
                </a:extLst>
              </p14:cNvPr>
              <p14:cNvContentPartPr/>
              <p14:nvPr/>
            </p14:nvContentPartPr>
            <p14:xfrm>
              <a:off x="6555093" y="4806280"/>
              <a:ext cx="9524" cy="9524"/>
            </p14:xfrm>
          </p:contentPart>
        </mc:Choice>
        <mc:Fallback xmlns="">
          <p:pic>
            <p:nvPicPr>
              <p:cNvPr id="168" name="Pennanteckning 167">
                <a:extLst>
                  <a:ext uri="{FF2B5EF4-FFF2-40B4-BE49-F238E27FC236}">
                    <a16:creationId xmlns:a16="http://schemas.microsoft.com/office/drawing/2014/main" id="{A802F335-64D6-4D46-89A1-52F53005678B}"/>
                  </a:ext>
                </a:extLst>
              </p:cNvPr>
              <p:cNvPicPr/>
              <p:nvPr/>
            </p:nvPicPr>
            <p:blipFill>
              <a:blip r:embed="rId122"/>
              <a:stretch>
                <a:fillRect/>
              </a:stretch>
            </p:blipFill>
            <p:spPr>
              <a:xfrm>
                <a:off x="6538766" y="4800566"/>
                <a:ext cx="42858"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9" name="Pennanteckning 168">
                <a:extLst>
                  <a:ext uri="{FF2B5EF4-FFF2-40B4-BE49-F238E27FC236}">
                    <a16:creationId xmlns:a16="http://schemas.microsoft.com/office/drawing/2014/main" id="{31082F51-B15C-427F-B282-DD59266B869D}"/>
                  </a:ext>
                </a:extLst>
              </p14:cNvPr>
              <p14:cNvContentPartPr/>
              <p14:nvPr/>
            </p14:nvContentPartPr>
            <p14:xfrm>
              <a:off x="6493566" y="4900937"/>
              <a:ext cx="9524" cy="66675"/>
            </p14:xfrm>
          </p:contentPart>
        </mc:Choice>
        <mc:Fallback xmlns="">
          <p:pic>
            <p:nvPicPr>
              <p:cNvPr id="169" name="Pennanteckning 168">
                <a:extLst>
                  <a:ext uri="{FF2B5EF4-FFF2-40B4-BE49-F238E27FC236}">
                    <a16:creationId xmlns:a16="http://schemas.microsoft.com/office/drawing/2014/main" id="{31082F51-B15C-427F-B282-DD59266B869D}"/>
                  </a:ext>
                </a:extLst>
              </p:cNvPr>
              <p:cNvPicPr/>
              <p:nvPr/>
            </p:nvPicPr>
            <p:blipFill>
              <a:blip r:embed="rId124"/>
              <a:stretch>
                <a:fillRect/>
              </a:stretch>
            </p:blipFill>
            <p:spPr>
              <a:xfrm>
                <a:off x="6477239" y="4892287"/>
                <a:ext cx="42858"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0" name="Pennanteckning 169">
                <a:extLst>
                  <a:ext uri="{FF2B5EF4-FFF2-40B4-BE49-F238E27FC236}">
                    <a16:creationId xmlns:a16="http://schemas.microsoft.com/office/drawing/2014/main" id="{3021FBD8-669B-41B7-B133-13709C5C51CD}"/>
                  </a:ext>
                </a:extLst>
              </p14:cNvPr>
              <p14:cNvContentPartPr/>
              <p14:nvPr/>
            </p14:nvContentPartPr>
            <p14:xfrm>
              <a:off x="6323181" y="5151782"/>
              <a:ext cx="28574" cy="66675"/>
            </p14:xfrm>
          </p:contentPart>
        </mc:Choice>
        <mc:Fallback xmlns="">
          <p:pic>
            <p:nvPicPr>
              <p:cNvPr id="170" name="Pennanteckning 169">
                <a:extLst>
                  <a:ext uri="{FF2B5EF4-FFF2-40B4-BE49-F238E27FC236}">
                    <a16:creationId xmlns:a16="http://schemas.microsoft.com/office/drawing/2014/main" id="{3021FBD8-669B-41B7-B133-13709C5C51CD}"/>
                  </a:ext>
                </a:extLst>
              </p:cNvPr>
              <p:cNvPicPr/>
              <p:nvPr/>
            </p:nvPicPr>
            <p:blipFill>
              <a:blip r:embed="rId126"/>
              <a:stretch>
                <a:fillRect/>
              </a:stretch>
            </p:blipFill>
            <p:spPr>
              <a:xfrm>
                <a:off x="6315807" y="5143132"/>
                <a:ext cx="43629"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1" name="Pennanteckning 170">
                <a:extLst>
                  <a:ext uri="{FF2B5EF4-FFF2-40B4-BE49-F238E27FC236}">
                    <a16:creationId xmlns:a16="http://schemas.microsoft.com/office/drawing/2014/main" id="{307CA7D1-9DD7-42E2-909A-4199572A44A0}"/>
                  </a:ext>
                </a:extLst>
              </p14:cNvPr>
              <p14:cNvContentPartPr/>
              <p14:nvPr/>
            </p14:nvContentPartPr>
            <p14:xfrm>
              <a:off x="6228522" y="5298502"/>
              <a:ext cx="28574" cy="66675"/>
            </p14:xfrm>
          </p:contentPart>
        </mc:Choice>
        <mc:Fallback xmlns="">
          <p:pic>
            <p:nvPicPr>
              <p:cNvPr id="171" name="Pennanteckning 170">
                <a:extLst>
                  <a:ext uri="{FF2B5EF4-FFF2-40B4-BE49-F238E27FC236}">
                    <a16:creationId xmlns:a16="http://schemas.microsoft.com/office/drawing/2014/main" id="{307CA7D1-9DD7-42E2-909A-4199572A44A0}"/>
                  </a:ext>
                </a:extLst>
              </p:cNvPr>
              <p:cNvPicPr/>
              <p:nvPr/>
            </p:nvPicPr>
            <p:blipFill>
              <a:blip r:embed="rId128"/>
              <a:stretch>
                <a:fillRect/>
              </a:stretch>
            </p:blipFill>
            <p:spPr>
              <a:xfrm>
                <a:off x="6219950" y="5289492"/>
                <a:ext cx="46076"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2" name="Pennanteckning 171">
                <a:extLst>
                  <a:ext uri="{FF2B5EF4-FFF2-40B4-BE49-F238E27FC236}">
                    <a16:creationId xmlns:a16="http://schemas.microsoft.com/office/drawing/2014/main" id="{9DCE5B41-0383-4AAC-B2AE-54FA700C2DDB}"/>
                  </a:ext>
                </a:extLst>
              </p14:cNvPr>
              <p14:cNvContentPartPr/>
              <p14:nvPr/>
            </p14:nvContentPartPr>
            <p14:xfrm>
              <a:off x="6185925" y="5189645"/>
              <a:ext cx="161925" cy="314325"/>
            </p14:xfrm>
          </p:contentPart>
        </mc:Choice>
        <mc:Fallback xmlns="">
          <p:pic>
            <p:nvPicPr>
              <p:cNvPr id="172" name="Pennanteckning 171">
                <a:extLst>
                  <a:ext uri="{FF2B5EF4-FFF2-40B4-BE49-F238E27FC236}">
                    <a16:creationId xmlns:a16="http://schemas.microsoft.com/office/drawing/2014/main" id="{9DCE5B41-0383-4AAC-B2AE-54FA700C2DDB}"/>
                  </a:ext>
                </a:extLst>
              </p:cNvPr>
              <p:cNvPicPr/>
              <p:nvPr/>
            </p:nvPicPr>
            <p:blipFill>
              <a:blip r:embed="rId130"/>
              <a:stretch>
                <a:fillRect/>
              </a:stretch>
            </p:blipFill>
            <p:spPr>
              <a:xfrm>
                <a:off x="6176889" y="5180964"/>
                <a:ext cx="179636" cy="332049"/>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3" name="Pennanteckning 172">
                <a:extLst>
                  <a:ext uri="{FF2B5EF4-FFF2-40B4-BE49-F238E27FC236}">
                    <a16:creationId xmlns:a16="http://schemas.microsoft.com/office/drawing/2014/main" id="{3B332300-12CD-497E-ADFE-3CFA152591C1}"/>
                  </a:ext>
                </a:extLst>
              </p14:cNvPr>
              <p14:cNvContentPartPr/>
              <p14:nvPr/>
            </p14:nvContentPartPr>
            <p14:xfrm>
              <a:off x="6820136" y="4020615"/>
              <a:ext cx="352425" cy="38100"/>
            </p14:xfrm>
          </p:contentPart>
        </mc:Choice>
        <mc:Fallback xmlns="">
          <p:pic>
            <p:nvPicPr>
              <p:cNvPr id="173" name="Pennanteckning 172">
                <a:extLst>
                  <a:ext uri="{FF2B5EF4-FFF2-40B4-BE49-F238E27FC236}">
                    <a16:creationId xmlns:a16="http://schemas.microsoft.com/office/drawing/2014/main" id="{3B332300-12CD-497E-ADFE-3CFA152591C1}"/>
                  </a:ext>
                </a:extLst>
              </p:cNvPr>
              <p:cNvPicPr/>
              <p:nvPr/>
            </p:nvPicPr>
            <p:blipFill>
              <a:blip r:embed="rId132"/>
              <a:stretch>
                <a:fillRect/>
              </a:stretch>
            </p:blipFill>
            <p:spPr>
              <a:xfrm>
                <a:off x="6811452" y="4012931"/>
                <a:ext cx="370155"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4" name="Pennanteckning 173">
                <a:extLst>
                  <a:ext uri="{FF2B5EF4-FFF2-40B4-BE49-F238E27FC236}">
                    <a16:creationId xmlns:a16="http://schemas.microsoft.com/office/drawing/2014/main" id="{409061DA-C0C3-4389-8135-6FA5F956FCD0}"/>
                  </a:ext>
                </a:extLst>
              </p14:cNvPr>
              <p14:cNvContentPartPr/>
              <p14:nvPr/>
            </p14:nvContentPartPr>
            <p14:xfrm>
              <a:off x="6682881" y="4058478"/>
              <a:ext cx="161925" cy="9524"/>
            </p14:xfrm>
          </p:contentPart>
        </mc:Choice>
        <mc:Fallback xmlns="">
          <p:pic>
            <p:nvPicPr>
              <p:cNvPr id="174" name="Pennanteckning 173">
                <a:extLst>
                  <a:ext uri="{FF2B5EF4-FFF2-40B4-BE49-F238E27FC236}">
                    <a16:creationId xmlns:a16="http://schemas.microsoft.com/office/drawing/2014/main" id="{409061DA-C0C3-4389-8135-6FA5F956FCD0}"/>
                  </a:ext>
                </a:extLst>
              </p:cNvPr>
              <p:cNvPicPr/>
              <p:nvPr/>
            </p:nvPicPr>
            <p:blipFill>
              <a:blip r:embed="rId134"/>
              <a:stretch>
                <a:fillRect/>
              </a:stretch>
            </p:blipFill>
            <p:spPr>
              <a:xfrm>
                <a:off x="6674100" y="4052764"/>
                <a:ext cx="179136"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5" name="Pennanteckning 174">
                <a:extLst>
                  <a:ext uri="{FF2B5EF4-FFF2-40B4-BE49-F238E27FC236}">
                    <a16:creationId xmlns:a16="http://schemas.microsoft.com/office/drawing/2014/main" id="{F4156B12-80BE-42D1-B201-6EA67527CA5B}"/>
                  </a:ext>
                </a:extLst>
              </p14:cNvPr>
              <p14:cNvContentPartPr/>
              <p14:nvPr/>
            </p14:nvContentPartPr>
            <p14:xfrm>
              <a:off x="6498298" y="3878627"/>
              <a:ext cx="76199" cy="38100"/>
            </p14:xfrm>
          </p:contentPart>
        </mc:Choice>
        <mc:Fallback xmlns="">
          <p:pic>
            <p:nvPicPr>
              <p:cNvPr id="175" name="Pennanteckning 174">
                <a:extLst>
                  <a:ext uri="{FF2B5EF4-FFF2-40B4-BE49-F238E27FC236}">
                    <a16:creationId xmlns:a16="http://schemas.microsoft.com/office/drawing/2014/main" id="{F4156B12-80BE-42D1-B201-6EA67527CA5B}"/>
                  </a:ext>
                </a:extLst>
              </p:cNvPr>
              <p:cNvPicPr/>
              <p:nvPr/>
            </p:nvPicPr>
            <p:blipFill>
              <a:blip r:embed="rId136"/>
              <a:stretch>
                <a:fillRect/>
              </a:stretch>
            </p:blipFill>
            <p:spPr>
              <a:xfrm>
                <a:off x="6489270" y="3870943"/>
                <a:ext cx="93895"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6" name="Pennanteckning 175">
                <a:extLst>
                  <a:ext uri="{FF2B5EF4-FFF2-40B4-BE49-F238E27FC236}">
                    <a16:creationId xmlns:a16="http://schemas.microsoft.com/office/drawing/2014/main" id="{1BCA7F32-833B-4D3E-B178-980399B0924E}"/>
                  </a:ext>
                </a:extLst>
              </p14:cNvPr>
              <p14:cNvContentPartPr/>
              <p14:nvPr/>
            </p14:nvContentPartPr>
            <p14:xfrm>
              <a:off x="6716013" y="3973286"/>
              <a:ext cx="9524" cy="9524"/>
            </p14:xfrm>
          </p:contentPart>
        </mc:Choice>
        <mc:Fallback xmlns="">
          <p:pic>
            <p:nvPicPr>
              <p:cNvPr id="176" name="Pennanteckning 175">
                <a:extLst>
                  <a:ext uri="{FF2B5EF4-FFF2-40B4-BE49-F238E27FC236}">
                    <a16:creationId xmlns:a16="http://schemas.microsoft.com/office/drawing/2014/main" id="{1BCA7F32-833B-4D3E-B178-980399B0924E}"/>
                  </a:ext>
                </a:extLst>
              </p:cNvPr>
              <p:cNvPicPr/>
              <p:nvPr/>
            </p:nvPicPr>
            <p:blipFill>
              <a:blip r:embed="rId138"/>
              <a:stretch>
                <a:fillRect/>
              </a:stretch>
            </p:blipFill>
            <p:spPr>
              <a:xfrm>
                <a:off x="6699686" y="3735186"/>
                <a:ext cx="42858"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7" name="Pennanteckning 176">
                <a:extLst>
                  <a:ext uri="{FF2B5EF4-FFF2-40B4-BE49-F238E27FC236}">
                    <a16:creationId xmlns:a16="http://schemas.microsoft.com/office/drawing/2014/main" id="{51802D5A-FFFA-4FD8-AEFA-DE7559E54DD5}"/>
                  </a:ext>
                </a:extLst>
              </p14:cNvPr>
              <p14:cNvContentPartPr/>
              <p14:nvPr/>
            </p14:nvContentPartPr>
            <p14:xfrm>
              <a:off x="6753876" y="3987485"/>
              <a:ext cx="9524" cy="9524"/>
            </p14:xfrm>
          </p:contentPart>
        </mc:Choice>
        <mc:Fallback xmlns="">
          <p:pic>
            <p:nvPicPr>
              <p:cNvPr id="177" name="Pennanteckning 176">
                <a:extLst>
                  <a:ext uri="{FF2B5EF4-FFF2-40B4-BE49-F238E27FC236}">
                    <a16:creationId xmlns:a16="http://schemas.microsoft.com/office/drawing/2014/main" id="{51802D5A-FFFA-4FD8-AEFA-DE7559E54DD5}"/>
                  </a:ext>
                </a:extLst>
              </p:cNvPr>
              <p:cNvPicPr/>
              <p:nvPr/>
            </p:nvPicPr>
            <p:blipFill>
              <a:blip r:embed="rId140"/>
              <a:stretch>
                <a:fillRect/>
              </a:stretch>
            </p:blipFill>
            <p:spPr>
              <a:xfrm>
                <a:off x="6748162" y="3970478"/>
                <a:ext cx="21191" cy="42858"/>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8" name="Pennanteckning 177">
                <a:extLst>
                  <a:ext uri="{FF2B5EF4-FFF2-40B4-BE49-F238E27FC236}">
                    <a16:creationId xmlns:a16="http://schemas.microsoft.com/office/drawing/2014/main" id="{78B61F4A-D177-4835-8C72-A070E0519545}"/>
                  </a:ext>
                </a:extLst>
              </p14:cNvPr>
              <p14:cNvContentPartPr/>
              <p14:nvPr/>
            </p14:nvContentPartPr>
            <p14:xfrm>
              <a:off x="6782273" y="3978019"/>
              <a:ext cx="9524" cy="9524"/>
            </p14:xfrm>
          </p:contentPart>
        </mc:Choice>
        <mc:Fallback xmlns="">
          <p:pic>
            <p:nvPicPr>
              <p:cNvPr id="178" name="Pennanteckning 177">
                <a:extLst>
                  <a:ext uri="{FF2B5EF4-FFF2-40B4-BE49-F238E27FC236}">
                    <a16:creationId xmlns:a16="http://schemas.microsoft.com/office/drawing/2014/main" id="{78B61F4A-D177-4835-8C72-A070E0519545}"/>
                  </a:ext>
                </a:extLst>
              </p:cNvPr>
              <p:cNvPicPr/>
              <p:nvPr/>
            </p:nvPicPr>
            <p:blipFill>
              <a:blip r:embed="rId142"/>
              <a:stretch>
                <a:fillRect/>
              </a:stretch>
            </p:blipFill>
            <p:spPr>
              <a:xfrm>
                <a:off x="6773807" y="3969200"/>
                <a:ext cx="26808" cy="26808"/>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9" name="Pennanteckning 178">
                <a:extLst>
                  <a:ext uri="{FF2B5EF4-FFF2-40B4-BE49-F238E27FC236}">
                    <a16:creationId xmlns:a16="http://schemas.microsoft.com/office/drawing/2014/main" id="{04566533-CAAD-437C-84C7-0DFE123B8185}"/>
                  </a:ext>
                </a:extLst>
              </p14:cNvPr>
              <p14:cNvContentPartPr/>
              <p14:nvPr/>
            </p14:nvContentPartPr>
            <p14:xfrm>
              <a:off x="6687614" y="3878627"/>
              <a:ext cx="161925" cy="133350"/>
            </p14:xfrm>
          </p:contentPart>
        </mc:Choice>
        <mc:Fallback xmlns="">
          <p:pic>
            <p:nvPicPr>
              <p:cNvPr id="179" name="Pennanteckning 178">
                <a:extLst>
                  <a:ext uri="{FF2B5EF4-FFF2-40B4-BE49-F238E27FC236}">
                    <a16:creationId xmlns:a16="http://schemas.microsoft.com/office/drawing/2014/main" id="{04566533-CAAD-437C-84C7-0DFE123B8185}"/>
                  </a:ext>
                </a:extLst>
              </p:cNvPr>
              <p:cNvPicPr/>
              <p:nvPr/>
            </p:nvPicPr>
            <p:blipFill>
              <a:blip r:embed="rId144"/>
              <a:stretch>
                <a:fillRect/>
              </a:stretch>
            </p:blipFill>
            <p:spPr>
              <a:xfrm>
                <a:off x="6678939" y="3870249"/>
                <a:ext cx="179636" cy="150455"/>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0" name="Pennanteckning 179">
                <a:extLst>
                  <a:ext uri="{FF2B5EF4-FFF2-40B4-BE49-F238E27FC236}">
                    <a16:creationId xmlns:a16="http://schemas.microsoft.com/office/drawing/2014/main" id="{34CD5615-33BC-4706-AF9B-7306357708DA}"/>
                  </a:ext>
                </a:extLst>
              </p14:cNvPr>
              <p14:cNvContentPartPr/>
              <p14:nvPr/>
            </p14:nvContentPartPr>
            <p14:xfrm>
              <a:off x="6148061" y="4034813"/>
              <a:ext cx="619125" cy="57150"/>
            </p14:xfrm>
          </p:contentPart>
        </mc:Choice>
        <mc:Fallback xmlns="">
          <p:pic>
            <p:nvPicPr>
              <p:cNvPr id="180" name="Pennanteckning 179">
                <a:extLst>
                  <a:ext uri="{FF2B5EF4-FFF2-40B4-BE49-F238E27FC236}">
                    <a16:creationId xmlns:a16="http://schemas.microsoft.com/office/drawing/2014/main" id="{34CD5615-33BC-4706-AF9B-7306357708DA}"/>
                  </a:ext>
                </a:extLst>
              </p:cNvPr>
              <p:cNvPicPr/>
              <p:nvPr/>
            </p:nvPicPr>
            <p:blipFill>
              <a:blip r:embed="rId146"/>
              <a:stretch>
                <a:fillRect/>
              </a:stretch>
            </p:blipFill>
            <p:spPr>
              <a:xfrm>
                <a:off x="6139437" y="4026187"/>
                <a:ext cx="636732"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81" name="Pennanteckning 180">
                <a:extLst>
                  <a:ext uri="{FF2B5EF4-FFF2-40B4-BE49-F238E27FC236}">
                    <a16:creationId xmlns:a16="http://schemas.microsoft.com/office/drawing/2014/main" id="{26DF0C7E-EF7A-438F-BDA1-7A19ED92B4A9}"/>
                  </a:ext>
                </a:extLst>
              </p14:cNvPr>
              <p14:cNvContentPartPr/>
              <p14:nvPr/>
            </p14:nvContentPartPr>
            <p14:xfrm>
              <a:off x="6214322" y="3944888"/>
              <a:ext cx="66675" cy="76199"/>
            </p14:xfrm>
          </p:contentPart>
        </mc:Choice>
        <mc:Fallback xmlns="">
          <p:pic>
            <p:nvPicPr>
              <p:cNvPr id="181" name="Pennanteckning 180">
                <a:extLst>
                  <a:ext uri="{FF2B5EF4-FFF2-40B4-BE49-F238E27FC236}">
                    <a16:creationId xmlns:a16="http://schemas.microsoft.com/office/drawing/2014/main" id="{26DF0C7E-EF7A-438F-BDA1-7A19ED92B4A9}"/>
                  </a:ext>
                </a:extLst>
              </p:cNvPr>
              <p:cNvPicPr/>
              <p:nvPr/>
            </p:nvPicPr>
            <p:blipFill>
              <a:blip r:embed="rId148"/>
              <a:stretch>
                <a:fillRect/>
              </a:stretch>
            </p:blipFill>
            <p:spPr>
              <a:xfrm>
                <a:off x="6205672" y="3936221"/>
                <a:ext cx="84335" cy="93895"/>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82" name="Pennanteckning 181">
                <a:extLst>
                  <a:ext uri="{FF2B5EF4-FFF2-40B4-BE49-F238E27FC236}">
                    <a16:creationId xmlns:a16="http://schemas.microsoft.com/office/drawing/2014/main" id="{113D2719-6951-43F0-A5FE-4D83CECCA454}"/>
                  </a:ext>
                </a:extLst>
              </p14:cNvPr>
              <p14:cNvContentPartPr/>
              <p14:nvPr/>
            </p14:nvContentPartPr>
            <p14:xfrm>
              <a:off x="6039205" y="3769769"/>
              <a:ext cx="47625" cy="47625"/>
            </p14:xfrm>
          </p:contentPart>
        </mc:Choice>
        <mc:Fallback xmlns="">
          <p:pic>
            <p:nvPicPr>
              <p:cNvPr id="182" name="Pennanteckning 181">
                <a:extLst>
                  <a:ext uri="{FF2B5EF4-FFF2-40B4-BE49-F238E27FC236}">
                    <a16:creationId xmlns:a16="http://schemas.microsoft.com/office/drawing/2014/main" id="{113D2719-6951-43F0-A5FE-4D83CECCA454}"/>
                  </a:ext>
                </a:extLst>
              </p:cNvPr>
              <p:cNvPicPr/>
              <p:nvPr/>
            </p:nvPicPr>
            <p:blipFill>
              <a:blip r:embed="rId150"/>
              <a:stretch>
                <a:fillRect/>
              </a:stretch>
            </p:blipFill>
            <p:spPr>
              <a:xfrm>
                <a:off x="6031050" y="3761940"/>
                <a:ext cx="63609"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3" name="Pennanteckning 182">
                <a:extLst>
                  <a:ext uri="{FF2B5EF4-FFF2-40B4-BE49-F238E27FC236}">
                    <a16:creationId xmlns:a16="http://schemas.microsoft.com/office/drawing/2014/main" id="{6233464E-B95F-4945-AEF2-F8C2078A088B}"/>
                  </a:ext>
                </a:extLst>
              </p14:cNvPr>
              <p14:cNvContentPartPr/>
              <p14:nvPr/>
            </p14:nvContentPartPr>
            <p14:xfrm>
              <a:off x="5920882" y="3632515"/>
              <a:ext cx="38100" cy="66675"/>
            </p14:xfrm>
          </p:contentPart>
        </mc:Choice>
        <mc:Fallback xmlns="">
          <p:pic>
            <p:nvPicPr>
              <p:cNvPr id="183" name="Pennanteckning 182">
                <a:extLst>
                  <a:ext uri="{FF2B5EF4-FFF2-40B4-BE49-F238E27FC236}">
                    <a16:creationId xmlns:a16="http://schemas.microsoft.com/office/drawing/2014/main" id="{6233464E-B95F-4945-AEF2-F8C2078A088B}"/>
                  </a:ext>
                </a:extLst>
              </p:cNvPr>
              <p:cNvPicPr/>
              <p:nvPr/>
            </p:nvPicPr>
            <p:blipFill>
              <a:blip r:embed="rId152"/>
              <a:stretch>
                <a:fillRect/>
              </a:stretch>
            </p:blipFill>
            <p:spPr>
              <a:xfrm>
                <a:off x="5912878" y="3623505"/>
                <a:ext cx="53788"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4" name="Pennanteckning 183">
                <a:extLst>
                  <a:ext uri="{FF2B5EF4-FFF2-40B4-BE49-F238E27FC236}">
                    <a16:creationId xmlns:a16="http://schemas.microsoft.com/office/drawing/2014/main" id="{07209218-F544-4F84-A5B0-2E445BE7DDA9}"/>
                  </a:ext>
                </a:extLst>
              </p14:cNvPr>
              <p14:cNvContentPartPr/>
              <p14:nvPr/>
            </p14:nvContentPartPr>
            <p14:xfrm>
              <a:off x="5845155" y="3552055"/>
              <a:ext cx="28574" cy="47625"/>
            </p14:xfrm>
          </p:contentPart>
        </mc:Choice>
        <mc:Fallback xmlns="">
          <p:pic>
            <p:nvPicPr>
              <p:cNvPr id="184" name="Pennanteckning 183">
                <a:extLst>
                  <a:ext uri="{FF2B5EF4-FFF2-40B4-BE49-F238E27FC236}">
                    <a16:creationId xmlns:a16="http://schemas.microsoft.com/office/drawing/2014/main" id="{07209218-F544-4F84-A5B0-2E445BE7DDA9}"/>
                  </a:ext>
                </a:extLst>
              </p:cNvPr>
              <p:cNvPicPr/>
              <p:nvPr/>
            </p:nvPicPr>
            <p:blipFill>
              <a:blip r:embed="rId154"/>
              <a:stretch>
                <a:fillRect/>
              </a:stretch>
            </p:blipFill>
            <p:spPr>
              <a:xfrm>
                <a:off x="5836226" y="3543396"/>
                <a:ext cx="46076"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5" name="Pennanteckning 184">
                <a:extLst>
                  <a:ext uri="{FF2B5EF4-FFF2-40B4-BE49-F238E27FC236}">
                    <a16:creationId xmlns:a16="http://schemas.microsoft.com/office/drawing/2014/main" id="{ADB8569C-809C-4B0B-A5D5-49A974429159}"/>
                  </a:ext>
                </a:extLst>
              </p14:cNvPr>
              <p14:cNvContentPartPr/>
              <p14:nvPr/>
            </p14:nvContentPartPr>
            <p14:xfrm>
              <a:off x="5693702" y="3376937"/>
              <a:ext cx="19049" cy="38100"/>
            </p14:xfrm>
          </p:contentPart>
        </mc:Choice>
        <mc:Fallback xmlns="">
          <p:pic>
            <p:nvPicPr>
              <p:cNvPr id="185" name="Pennanteckning 184">
                <a:extLst>
                  <a:ext uri="{FF2B5EF4-FFF2-40B4-BE49-F238E27FC236}">
                    <a16:creationId xmlns:a16="http://schemas.microsoft.com/office/drawing/2014/main" id="{ADB8569C-809C-4B0B-A5D5-49A974429159}"/>
                  </a:ext>
                </a:extLst>
              </p:cNvPr>
              <p:cNvPicPr/>
              <p:nvPr/>
            </p:nvPicPr>
            <p:blipFill>
              <a:blip r:embed="rId156"/>
              <a:stretch>
                <a:fillRect/>
              </a:stretch>
            </p:blipFill>
            <p:spPr>
              <a:xfrm>
                <a:off x="5685236" y="3369253"/>
                <a:ext cx="36334" cy="53788"/>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6" name="Pennanteckning 185">
                <a:extLst>
                  <a:ext uri="{FF2B5EF4-FFF2-40B4-BE49-F238E27FC236}">
                    <a16:creationId xmlns:a16="http://schemas.microsoft.com/office/drawing/2014/main" id="{A313AEB4-EC93-4391-8F12-213A890205A2}"/>
                  </a:ext>
                </a:extLst>
              </p14:cNvPr>
              <p14:cNvContentPartPr/>
              <p14:nvPr/>
            </p14:nvContentPartPr>
            <p14:xfrm>
              <a:off x="5546981" y="3268081"/>
              <a:ext cx="19049" cy="28574"/>
            </p14:xfrm>
          </p:contentPart>
        </mc:Choice>
        <mc:Fallback xmlns="">
          <p:pic>
            <p:nvPicPr>
              <p:cNvPr id="186" name="Pennanteckning 185">
                <a:extLst>
                  <a:ext uri="{FF2B5EF4-FFF2-40B4-BE49-F238E27FC236}">
                    <a16:creationId xmlns:a16="http://schemas.microsoft.com/office/drawing/2014/main" id="{A313AEB4-EC93-4391-8F12-213A890205A2}"/>
                  </a:ext>
                </a:extLst>
              </p:cNvPr>
              <p:cNvPicPr/>
              <p:nvPr/>
            </p:nvPicPr>
            <p:blipFill>
              <a:blip r:embed="rId158"/>
              <a:stretch>
                <a:fillRect/>
              </a:stretch>
            </p:blipFill>
            <p:spPr>
              <a:xfrm>
                <a:off x="5538515" y="3259152"/>
                <a:ext cx="36334"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87" name="Pennanteckning 186">
                <a:extLst>
                  <a:ext uri="{FF2B5EF4-FFF2-40B4-BE49-F238E27FC236}">
                    <a16:creationId xmlns:a16="http://schemas.microsoft.com/office/drawing/2014/main" id="{4E7494D4-130A-40BF-91F9-263CBA56ED7C}"/>
                  </a:ext>
                </a:extLst>
              </p14:cNvPr>
              <p14:cNvContentPartPr/>
              <p14:nvPr/>
            </p14:nvContentPartPr>
            <p14:xfrm>
              <a:off x="5442858" y="3107161"/>
              <a:ext cx="9524" cy="47625"/>
            </p14:xfrm>
          </p:contentPart>
        </mc:Choice>
        <mc:Fallback xmlns="">
          <p:pic>
            <p:nvPicPr>
              <p:cNvPr id="187" name="Pennanteckning 186">
                <a:extLst>
                  <a:ext uri="{FF2B5EF4-FFF2-40B4-BE49-F238E27FC236}">
                    <a16:creationId xmlns:a16="http://schemas.microsoft.com/office/drawing/2014/main" id="{4E7494D4-130A-40BF-91F9-263CBA56ED7C}"/>
                  </a:ext>
                </a:extLst>
              </p:cNvPr>
              <p:cNvPicPr/>
              <p:nvPr/>
            </p:nvPicPr>
            <p:blipFill>
              <a:blip r:embed="rId160"/>
              <a:stretch>
                <a:fillRect/>
              </a:stretch>
            </p:blipFill>
            <p:spPr>
              <a:xfrm>
                <a:off x="5437144" y="3098502"/>
                <a:ext cx="21191" cy="65304"/>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88" name="Pennanteckning 187">
                <a:extLst>
                  <a:ext uri="{FF2B5EF4-FFF2-40B4-BE49-F238E27FC236}">
                    <a16:creationId xmlns:a16="http://schemas.microsoft.com/office/drawing/2014/main" id="{78BC421E-CF26-494C-90A6-23021727FB73}"/>
                  </a:ext>
                </a:extLst>
              </p14:cNvPr>
              <p14:cNvContentPartPr/>
              <p14:nvPr/>
            </p14:nvContentPartPr>
            <p14:xfrm>
              <a:off x="5315068" y="2984106"/>
              <a:ext cx="9524" cy="28574"/>
            </p14:xfrm>
          </p:contentPart>
        </mc:Choice>
        <mc:Fallback xmlns="">
          <p:pic>
            <p:nvPicPr>
              <p:cNvPr id="188" name="Pennanteckning 187">
                <a:extLst>
                  <a:ext uri="{FF2B5EF4-FFF2-40B4-BE49-F238E27FC236}">
                    <a16:creationId xmlns:a16="http://schemas.microsoft.com/office/drawing/2014/main" id="{78BC421E-CF26-494C-90A6-23021727FB73}"/>
                  </a:ext>
                </a:extLst>
              </p:cNvPr>
              <p:cNvPicPr/>
              <p:nvPr/>
            </p:nvPicPr>
            <p:blipFill>
              <a:blip r:embed="rId162"/>
              <a:stretch>
                <a:fillRect/>
              </a:stretch>
            </p:blipFill>
            <p:spPr>
              <a:xfrm>
                <a:off x="5306602" y="2975534"/>
                <a:ext cx="26808"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89" name="Pennanteckning 188">
                <a:extLst>
                  <a:ext uri="{FF2B5EF4-FFF2-40B4-BE49-F238E27FC236}">
                    <a16:creationId xmlns:a16="http://schemas.microsoft.com/office/drawing/2014/main" id="{5489BC1C-B2D4-4EC6-B926-8DE6A724262E}"/>
                  </a:ext>
                </a:extLst>
              </p14:cNvPr>
              <p14:cNvContentPartPr/>
              <p14:nvPr/>
            </p14:nvContentPartPr>
            <p14:xfrm>
              <a:off x="5234609" y="2879981"/>
              <a:ext cx="9524" cy="9524"/>
            </p14:xfrm>
          </p:contentPart>
        </mc:Choice>
        <mc:Fallback xmlns="">
          <p:pic>
            <p:nvPicPr>
              <p:cNvPr id="189" name="Pennanteckning 188">
                <a:extLst>
                  <a:ext uri="{FF2B5EF4-FFF2-40B4-BE49-F238E27FC236}">
                    <a16:creationId xmlns:a16="http://schemas.microsoft.com/office/drawing/2014/main" id="{5489BC1C-B2D4-4EC6-B926-8DE6A724262E}"/>
                  </a:ext>
                </a:extLst>
              </p:cNvPr>
              <p:cNvPicPr/>
              <p:nvPr/>
            </p:nvPicPr>
            <p:blipFill>
              <a:blip r:embed="rId164"/>
              <a:stretch>
                <a:fillRect/>
              </a:stretch>
            </p:blipFill>
            <p:spPr>
              <a:xfrm>
                <a:off x="5218282" y="2874267"/>
                <a:ext cx="42858"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0" name="Pennanteckning 189">
                <a:extLst>
                  <a:ext uri="{FF2B5EF4-FFF2-40B4-BE49-F238E27FC236}">
                    <a16:creationId xmlns:a16="http://schemas.microsoft.com/office/drawing/2014/main" id="{F3CB4647-AE47-4353-856E-84DD824D8B1D}"/>
                  </a:ext>
                </a:extLst>
              </p14:cNvPr>
              <p14:cNvContentPartPr/>
              <p14:nvPr/>
            </p14:nvContentPartPr>
            <p14:xfrm>
              <a:off x="5149416" y="2818454"/>
              <a:ext cx="9524" cy="9524"/>
            </p14:xfrm>
          </p:contentPart>
        </mc:Choice>
        <mc:Fallback xmlns="">
          <p:pic>
            <p:nvPicPr>
              <p:cNvPr id="190" name="Pennanteckning 189">
                <a:extLst>
                  <a:ext uri="{FF2B5EF4-FFF2-40B4-BE49-F238E27FC236}">
                    <a16:creationId xmlns:a16="http://schemas.microsoft.com/office/drawing/2014/main" id="{F3CB4647-AE47-4353-856E-84DD824D8B1D}"/>
                  </a:ext>
                </a:extLst>
              </p:cNvPr>
              <p:cNvPicPr/>
              <p:nvPr/>
            </p:nvPicPr>
            <p:blipFill>
              <a:blip r:embed="rId166"/>
              <a:stretch>
                <a:fillRect/>
              </a:stretch>
            </p:blipFill>
            <p:spPr>
              <a:xfrm>
                <a:off x="5143463" y="2812740"/>
                <a:ext cx="21191"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1" name="Pennanteckning 190">
                <a:extLst>
                  <a:ext uri="{FF2B5EF4-FFF2-40B4-BE49-F238E27FC236}">
                    <a16:creationId xmlns:a16="http://schemas.microsoft.com/office/drawing/2014/main" id="{1EF246D5-F8E0-41C6-BADF-1C6DC6B525B4}"/>
                  </a:ext>
                </a:extLst>
              </p14:cNvPr>
              <p14:cNvContentPartPr/>
              <p14:nvPr/>
            </p14:nvContentPartPr>
            <p14:xfrm>
              <a:off x="5083155" y="2719062"/>
              <a:ext cx="9524" cy="28574"/>
            </p14:xfrm>
          </p:contentPart>
        </mc:Choice>
        <mc:Fallback xmlns="">
          <p:pic>
            <p:nvPicPr>
              <p:cNvPr id="191" name="Pennanteckning 190">
                <a:extLst>
                  <a:ext uri="{FF2B5EF4-FFF2-40B4-BE49-F238E27FC236}">
                    <a16:creationId xmlns:a16="http://schemas.microsoft.com/office/drawing/2014/main" id="{1EF246D5-F8E0-41C6-BADF-1C6DC6B525B4}"/>
                  </a:ext>
                </a:extLst>
              </p:cNvPr>
              <p:cNvPicPr/>
              <p:nvPr/>
            </p:nvPicPr>
            <p:blipFill>
              <a:blip r:embed="rId168"/>
              <a:stretch>
                <a:fillRect/>
              </a:stretch>
            </p:blipFill>
            <p:spPr>
              <a:xfrm>
                <a:off x="5066148" y="2710133"/>
                <a:ext cx="42858"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2" name="Pennanteckning 191">
                <a:extLst>
                  <a:ext uri="{FF2B5EF4-FFF2-40B4-BE49-F238E27FC236}">
                    <a16:creationId xmlns:a16="http://schemas.microsoft.com/office/drawing/2014/main" id="{571EE79A-D782-447F-ACC6-64F937B208AF}"/>
                  </a:ext>
                </a:extLst>
              </p14:cNvPr>
              <p14:cNvContentPartPr/>
              <p14:nvPr/>
            </p14:nvContentPartPr>
            <p14:xfrm>
              <a:off x="5040559" y="2681198"/>
              <a:ext cx="190499" cy="219075"/>
            </p14:xfrm>
          </p:contentPart>
        </mc:Choice>
        <mc:Fallback xmlns="">
          <p:pic>
            <p:nvPicPr>
              <p:cNvPr id="192" name="Pennanteckning 191">
                <a:extLst>
                  <a:ext uri="{FF2B5EF4-FFF2-40B4-BE49-F238E27FC236}">
                    <a16:creationId xmlns:a16="http://schemas.microsoft.com/office/drawing/2014/main" id="{571EE79A-D782-447F-ACC6-64F937B208AF}"/>
                  </a:ext>
                </a:extLst>
              </p:cNvPr>
              <p:cNvPicPr/>
              <p:nvPr/>
            </p:nvPicPr>
            <p:blipFill>
              <a:blip r:embed="rId170"/>
              <a:stretch>
                <a:fillRect/>
              </a:stretch>
            </p:blipFill>
            <p:spPr>
              <a:xfrm>
                <a:off x="5031522" y="2672160"/>
                <a:ext cx="208211" cy="236789"/>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3" name="Pennanteckning 192">
                <a:extLst>
                  <a:ext uri="{FF2B5EF4-FFF2-40B4-BE49-F238E27FC236}">
                    <a16:creationId xmlns:a16="http://schemas.microsoft.com/office/drawing/2014/main" id="{A4FF49EA-8F71-457D-9BCE-23F2588EBA6C}"/>
                  </a:ext>
                </a:extLst>
              </p14:cNvPr>
              <p14:cNvContentPartPr/>
              <p14:nvPr/>
            </p14:nvContentPartPr>
            <p14:xfrm>
              <a:off x="5684237" y="4044280"/>
              <a:ext cx="581024" cy="28574"/>
            </p14:xfrm>
          </p:contentPart>
        </mc:Choice>
        <mc:Fallback xmlns="">
          <p:pic>
            <p:nvPicPr>
              <p:cNvPr id="193" name="Pennanteckning 192">
                <a:extLst>
                  <a:ext uri="{FF2B5EF4-FFF2-40B4-BE49-F238E27FC236}">
                    <a16:creationId xmlns:a16="http://schemas.microsoft.com/office/drawing/2014/main" id="{A4FF49EA-8F71-457D-9BCE-23F2588EBA6C}"/>
                  </a:ext>
                </a:extLst>
              </p:cNvPr>
              <p:cNvPicPr/>
              <p:nvPr/>
            </p:nvPicPr>
            <p:blipFill>
              <a:blip r:embed="rId172"/>
              <a:stretch>
                <a:fillRect/>
              </a:stretch>
            </p:blipFill>
            <p:spPr>
              <a:xfrm>
                <a:off x="5675259" y="4035351"/>
                <a:ext cx="598620"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94" name="Pennanteckning 193">
                <a:extLst>
                  <a:ext uri="{FF2B5EF4-FFF2-40B4-BE49-F238E27FC236}">
                    <a16:creationId xmlns:a16="http://schemas.microsoft.com/office/drawing/2014/main" id="{95689967-6B36-4A74-BC8B-0F7C13848E32}"/>
                  </a:ext>
                </a:extLst>
              </p14:cNvPr>
              <p14:cNvContentPartPr/>
              <p14:nvPr/>
            </p14:nvContentPartPr>
            <p14:xfrm>
              <a:off x="5234608" y="4247795"/>
              <a:ext cx="95249" cy="9524"/>
            </p14:xfrm>
          </p:contentPart>
        </mc:Choice>
        <mc:Fallback xmlns="">
          <p:pic>
            <p:nvPicPr>
              <p:cNvPr id="194" name="Pennanteckning 193">
                <a:extLst>
                  <a:ext uri="{FF2B5EF4-FFF2-40B4-BE49-F238E27FC236}">
                    <a16:creationId xmlns:a16="http://schemas.microsoft.com/office/drawing/2014/main" id="{95689967-6B36-4A74-BC8B-0F7C13848E32}"/>
                  </a:ext>
                </a:extLst>
              </p:cNvPr>
              <p:cNvPicPr/>
              <p:nvPr/>
            </p:nvPicPr>
            <p:blipFill>
              <a:blip r:embed="rId174"/>
              <a:stretch>
                <a:fillRect/>
              </a:stretch>
            </p:blipFill>
            <p:spPr>
              <a:xfrm>
                <a:off x="5226355" y="4241842"/>
                <a:ext cx="112098"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95" name="Pennanteckning 194">
                <a:extLst>
                  <a:ext uri="{FF2B5EF4-FFF2-40B4-BE49-F238E27FC236}">
                    <a16:creationId xmlns:a16="http://schemas.microsoft.com/office/drawing/2014/main" id="{E20FD9DA-DACC-4BBC-86C9-C46A6DFC76B7}"/>
                  </a:ext>
                </a:extLst>
              </p14:cNvPr>
              <p14:cNvContentPartPr/>
              <p14:nvPr/>
            </p14:nvContentPartPr>
            <p14:xfrm>
              <a:off x="5423925" y="4181534"/>
              <a:ext cx="47625" cy="19049"/>
            </p14:xfrm>
          </p:contentPart>
        </mc:Choice>
        <mc:Fallback xmlns="">
          <p:pic>
            <p:nvPicPr>
              <p:cNvPr id="195" name="Pennanteckning 194">
                <a:extLst>
                  <a:ext uri="{FF2B5EF4-FFF2-40B4-BE49-F238E27FC236}">
                    <a16:creationId xmlns:a16="http://schemas.microsoft.com/office/drawing/2014/main" id="{E20FD9DA-DACC-4BBC-86C9-C46A6DFC76B7}"/>
                  </a:ext>
                </a:extLst>
              </p:cNvPr>
              <p:cNvPicPr/>
              <p:nvPr/>
            </p:nvPicPr>
            <p:blipFill>
              <a:blip r:embed="rId176"/>
              <a:stretch>
                <a:fillRect/>
              </a:stretch>
            </p:blipFill>
            <p:spPr>
              <a:xfrm>
                <a:off x="5415770" y="4173068"/>
                <a:ext cx="63609" cy="36334"/>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6" name="Pennanteckning 195">
                <a:extLst>
                  <a:ext uri="{FF2B5EF4-FFF2-40B4-BE49-F238E27FC236}">
                    <a16:creationId xmlns:a16="http://schemas.microsoft.com/office/drawing/2014/main" id="{F7FB8859-6CA9-45C0-8235-D790A6373E64}"/>
                  </a:ext>
                </a:extLst>
              </p14:cNvPr>
              <p14:cNvContentPartPr/>
              <p14:nvPr/>
            </p14:nvContentPartPr>
            <p14:xfrm>
              <a:off x="5480721" y="4167336"/>
              <a:ext cx="28574" cy="9524"/>
            </p14:xfrm>
          </p:contentPart>
        </mc:Choice>
        <mc:Fallback xmlns="">
          <p:pic>
            <p:nvPicPr>
              <p:cNvPr id="196" name="Pennanteckning 195">
                <a:extLst>
                  <a:ext uri="{FF2B5EF4-FFF2-40B4-BE49-F238E27FC236}">
                    <a16:creationId xmlns:a16="http://schemas.microsoft.com/office/drawing/2014/main" id="{F7FB8859-6CA9-45C0-8235-D790A6373E64}"/>
                  </a:ext>
                </a:extLst>
              </p:cNvPr>
              <p:cNvPicPr/>
              <p:nvPr/>
            </p:nvPicPr>
            <p:blipFill>
              <a:blip r:embed="rId178"/>
              <a:stretch>
                <a:fillRect/>
              </a:stretch>
            </p:blipFill>
            <p:spPr>
              <a:xfrm>
                <a:off x="5473347" y="4161622"/>
                <a:ext cx="43629"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97" name="Pennanteckning 196">
                <a:extLst>
                  <a:ext uri="{FF2B5EF4-FFF2-40B4-BE49-F238E27FC236}">
                    <a16:creationId xmlns:a16="http://schemas.microsoft.com/office/drawing/2014/main" id="{DD69C94A-D129-4302-B8E9-AA14AE6C7076}"/>
                  </a:ext>
                </a:extLst>
              </p14:cNvPr>
              <p14:cNvContentPartPr/>
              <p14:nvPr/>
            </p14:nvContentPartPr>
            <p14:xfrm>
              <a:off x="5518584" y="4115273"/>
              <a:ext cx="28574" cy="9524"/>
            </p14:xfrm>
          </p:contentPart>
        </mc:Choice>
        <mc:Fallback xmlns="">
          <p:pic>
            <p:nvPicPr>
              <p:cNvPr id="197" name="Pennanteckning 196">
                <a:extLst>
                  <a:ext uri="{FF2B5EF4-FFF2-40B4-BE49-F238E27FC236}">
                    <a16:creationId xmlns:a16="http://schemas.microsoft.com/office/drawing/2014/main" id="{DD69C94A-D129-4302-B8E9-AA14AE6C7076}"/>
                  </a:ext>
                </a:extLst>
              </p:cNvPr>
              <p:cNvPicPr/>
              <p:nvPr/>
            </p:nvPicPr>
            <p:blipFill>
              <a:blip r:embed="rId180"/>
              <a:stretch>
                <a:fillRect/>
              </a:stretch>
            </p:blipFill>
            <p:spPr>
              <a:xfrm>
                <a:off x="5510012" y="4109559"/>
                <a:ext cx="46076" cy="21191"/>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8" name="Pennanteckning 197">
                <a:extLst>
                  <a:ext uri="{FF2B5EF4-FFF2-40B4-BE49-F238E27FC236}">
                    <a16:creationId xmlns:a16="http://schemas.microsoft.com/office/drawing/2014/main" id="{5C6ED7DE-8F6C-494F-8B58-D2BD01B00935}"/>
                  </a:ext>
                </a:extLst>
              </p14:cNvPr>
              <p14:cNvContentPartPr/>
              <p14:nvPr/>
            </p14:nvContentPartPr>
            <p14:xfrm>
              <a:off x="5452322" y="4091608"/>
              <a:ext cx="142875" cy="142875"/>
            </p14:xfrm>
          </p:contentPart>
        </mc:Choice>
        <mc:Fallback xmlns="">
          <p:pic>
            <p:nvPicPr>
              <p:cNvPr id="198" name="Pennanteckning 197">
                <a:extLst>
                  <a:ext uri="{FF2B5EF4-FFF2-40B4-BE49-F238E27FC236}">
                    <a16:creationId xmlns:a16="http://schemas.microsoft.com/office/drawing/2014/main" id="{5C6ED7DE-8F6C-494F-8B58-D2BD01B00935}"/>
                  </a:ext>
                </a:extLst>
              </p:cNvPr>
              <p:cNvPicPr/>
              <p:nvPr/>
            </p:nvPicPr>
            <p:blipFill>
              <a:blip r:embed="rId182"/>
              <a:stretch>
                <a:fillRect/>
              </a:stretch>
            </p:blipFill>
            <p:spPr>
              <a:xfrm>
                <a:off x="5443589" y="4082565"/>
                <a:ext cx="159992" cy="160599"/>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9" name="Pennanteckning 198">
                <a:extLst>
                  <a:ext uri="{FF2B5EF4-FFF2-40B4-BE49-F238E27FC236}">
                    <a16:creationId xmlns:a16="http://schemas.microsoft.com/office/drawing/2014/main" id="{E822B022-732A-4021-9218-EF82B964DE53}"/>
                  </a:ext>
                </a:extLst>
              </p14:cNvPr>
              <p14:cNvContentPartPr/>
              <p14:nvPr/>
            </p14:nvContentPartPr>
            <p14:xfrm>
              <a:off x="5026360" y="4025348"/>
              <a:ext cx="761999" cy="28574"/>
            </p14:xfrm>
          </p:contentPart>
        </mc:Choice>
        <mc:Fallback xmlns="">
          <p:pic>
            <p:nvPicPr>
              <p:cNvPr id="199" name="Pennanteckning 198">
                <a:extLst>
                  <a:ext uri="{FF2B5EF4-FFF2-40B4-BE49-F238E27FC236}">
                    <a16:creationId xmlns:a16="http://schemas.microsoft.com/office/drawing/2014/main" id="{E822B022-732A-4021-9218-EF82B964DE53}"/>
                  </a:ext>
                </a:extLst>
              </p:cNvPr>
              <p:cNvPicPr/>
              <p:nvPr/>
            </p:nvPicPr>
            <p:blipFill>
              <a:blip r:embed="rId184"/>
              <a:stretch>
                <a:fillRect/>
              </a:stretch>
            </p:blipFill>
            <p:spPr>
              <a:xfrm>
                <a:off x="5017672" y="4017667"/>
                <a:ext cx="779737" cy="43629"/>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0" name="Pennanteckning 199">
                <a:extLst>
                  <a:ext uri="{FF2B5EF4-FFF2-40B4-BE49-F238E27FC236}">
                    <a16:creationId xmlns:a16="http://schemas.microsoft.com/office/drawing/2014/main" id="{CC68EC21-0216-48E2-B434-D375173DCCB9}"/>
                  </a:ext>
                </a:extLst>
              </p14:cNvPr>
              <p14:cNvContentPartPr/>
              <p14:nvPr/>
            </p14:nvContentPartPr>
            <p14:xfrm>
              <a:off x="5035826" y="4058477"/>
              <a:ext cx="9524" cy="47625"/>
            </p14:xfrm>
          </p:contentPart>
        </mc:Choice>
        <mc:Fallback xmlns="">
          <p:pic>
            <p:nvPicPr>
              <p:cNvPr id="200" name="Pennanteckning 199">
                <a:extLst>
                  <a:ext uri="{FF2B5EF4-FFF2-40B4-BE49-F238E27FC236}">
                    <a16:creationId xmlns:a16="http://schemas.microsoft.com/office/drawing/2014/main" id="{CC68EC21-0216-48E2-B434-D375173DCCB9}"/>
                  </a:ext>
                </a:extLst>
              </p:cNvPr>
              <p:cNvPicPr/>
              <p:nvPr/>
            </p:nvPicPr>
            <p:blipFill>
              <a:blip r:embed="rId186"/>
              <a:stretch>
                <a:fillRect/>
              </a:stretch>
            </p:blipFill>
            <p:spPr>
              <a:xfrm>
                <a:off x="5030112" y="4050648"/>
                <a:ext cx="21191"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01" name="Pennanteckning 200">
                <a:extLst>
                  <a:ext uri="{FF2B5EF4-FFF2-40B4-BE49-F238E27FC236}">
                    <a16:creationId xmlns:a16="http://schemas.microsoft.com/office/drawing/2014/main" id="{33EDFB27-09D6-46B8-92CB-E55BA9987CB4}"/>
                  </a:ext>
                </a:extLst>
              </p14:cNvPr>
              <p14:cNvContentPartPr/>
              <p14:nvPr/>
            </p14:nvContentPartPr>
            <p14:xfrm>
              <a:off x="4969565" y="4167335"/>
              <a:ext cx="38100" cy="66675"/>
            </p14:xfrm>
          </p:contentPart>
        </mc:Choice>
        <mc:Fallback xmlns="">
          <p:pic>
            <p:nvPicPr>
              <p:cNvPr id="201" name="Pennanteckning 200">
                <a:extLst>
                  <a:ext uri="{FF2B5EF4-FFF2-40B4-BE49-F238E27FC236}">
                    <a16:creationId xmlns:a16="http://schemas.microsoft.com/office/drawing/2014/main" id="{33EDFB27-09D6-46B8-92CB-E55BA9987CB4}"/>
                  </a:ext>
                </a:extLst>
              </p:cNvPr>
              <p:cNvPicPr/>
              <p:nvPr/>
            </p:nvPicPr>
            <p:blipFill>
              <a:blip r:embed="rId188"/>
              <a:stretch>
                <a:fillRect/>
              </a:stretch>
            </p:blipFill>
            <p:spPr>
              <a:xfrm>
                <a:off x="4960939" y="4159253"/>
                <a:ext cx="55712" cy="83175"/>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02" name="Pennanteckning 201">
                <a:extLst>
                  <a:ext uri="{FF2B5EF4-FFF2-40B4-BE49-F238E27FC236}">
                    <a16:creationId xmlns:a16="http://schemas.microsoft.com/office/drawing/2014/main" id="{FAD3F96C-9858-4F73-83F2-446422615388}"/>
                  </a:ext>
                </a:extLst>
              </p14:cNvPr>
              <p14:cNvContentPartPr/>
              <p14:nvPr/>
            </p14:nvContentPartPr>
            <p14:xfrm>
              <a:off x="4884373" y="4280925"/>
              <a:ext cx="9524" cy="38100"/>
            </p14:xfrm>
          </p:contentPart>
        </mc:Choice>
        <mc:Fallback xmlns="">
          <p:pic>
            <p:nvPicPr>
              <p:cNvPr id="202" name="Pennanteckning 201">
                <a:extLst>
                  <a:ext uri="{FF2B5EF4-FFF2-40B4-BE49-F238E27FC236}">
                    <a16:creationId xmlns:a16="http://schemas.microsoft.com/office/drawing/2014/main" id="{FAD3F96C-9858-4F73-83F2-446422615388}"/>
                  </a:ext>
                </a:extLst>
              </p:cNvPr>
              <p:cNvPicPr/>
              <p:nvPr/>
            </p:nvPicPr>
            <p:blipFill>
              <a:blip r:embed="rId190"/>
              <a:stretch>
                <a:fillRect/>
              </a:stretch>
            </p:blipFill>
            <p:spPr>
              <a:xfrm>
                <a:off x="4875554" y="4272299"/>
                <a:ext cx="26808" cy="5571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03" name="Pennanteckning 202">
                <a:extLst>
                  <a:ext uri="{FF2B5EF4-FFF2-40B4-BE49-F238E27FC236}">
                    <a16:creationId xmlns:a16="http://schemas.microsoft.com/office/drawing/2014/main" id="{F70953A6-F412-493F-AC82-C18C0FAA8089}"/>
                  </a:ext>
                </a:extLst>
              </p14:cNvPr>
              <p14:cNvContentPartPr/>
              <p14:nvPr/>
            </p14:nvContentPartPr>
            <p14:xfrm>
              <a:off x="4756584" y="4399248"/>
              <a:ext cx="9524" cy="57150"/>
            </p14:xfrm>
          </p:contentPart>
        </mc:Choice>
        <mc:Fallback xmlns="">
          <p:pic>
            <p:nvPicPr>
              <p:cNvPr id="203" name="Pennanteckning 202">
                <a:extLst>
                  <a:ext uri="{FF2B5EF4-FFF2-40B4-BE49-F238E27FC236}">
                    <a16:creationId xmlns:a16="http://schemas.microsoft.com/office/drawing/2014/main" id="{F70953A6-F412-493F-AC82-C18C0FAA8089}"/>
                  </a:ext>
                </a:extLst>
              </p:cNvPr>
              <p:cNvPicPr/>
              <p:nvPr/>
            </p:nvPicPr>
            <p:blipFill>
              <a:blip r:embed="rId192"/>
              <a:stretch>
                <a:fillRect/>
              </a:stretch>
            </p:blipFill>
            <p:spPr>
              <a:xfrm>
                <a:off x="4747765" y="4390622"/>
                <a:ext cx="26808"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04" name="Pennanteckning 203">
                <a:extLst>
                  <a:ext uri="{FF2B5EF4-FFF2-40B4-BE49-F238E27FC236}">
                    <a16:creationId xmlns:a16="http://schemas.microsoft.com/office/drawing/2014/main" id="{F7B1A3E0-3429-4788-870A-6F99DEB7050E}"/>
                  </a:ext>
                </a:extLst>
              </p14:cNvPr>
              <p14:cNvContentPartPr/>
              <p14:nvPr/>
            </p14:nvContentPartPr>
            <p14:xfrm>
              <a:off x="4671391" y="4527037"/>
              <a:ext cx="9524" cy="133350"/>
            </p14:xfrm>
          </p:contentPart>
        </mc:Choice>
        <mc:Fallback xmlns="">
          <p:pic>
            <p:nvPicPr>
              <p:cNvPr id="204" name="Pennanteckning 203">
                <a:extLst>
                  <a:ext uri="{FF2B5EF4-FFF2-40B4-BE49-F238E27FC236}">
                    <a16:creationId xmlns:a16="http://schemas.microsoft.com/office/drawing/2014/main" id="{F7B1A3E0-3429-4788-870A-6F99DEB7050E}"/>
                  </a:ext>
                </a:extLst>
              </p:cNvPr>
              <p:cNvPicPr/>
              <p:nvPr/>
            </p:nvPicPr>
            <p:blipFill>
              <a:blip r:embed="rId194"/>
              <a:stretch>
                <a:fillRect/>
              </a:stretch>
            </p:blipFill>
            <p:spPr>
              <a:xfrm>
                <a:off x="4665677" y="4518002"/>
                <a:ext cx="21191" cy="151058"/>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05" name="Pennanteckning 204">
                <a:extLst>
                  <a:ext uri="{FF2B5EF4-FFF2-40B4-BE49-F238E27FC236}">
                    <a16:creationId xmlns:a16="http://schemas.microsoft.com/office/drawing/2014/main" id="{8D825A83-3502-412C-AB95-48AA461CA54C}"/>
                  </a:ext>
                </a:extLst>
              </p14:cNvPr>
              <p14:cNvContentPartPr/>
              <p14:nvPr/>
            </p14:nvContentPartPr>
            <p14:xfrm>
              <a:off x="4557801" y="4763683"/>
              <a:ext cx="38100" cy="95249"/>
            </p14:xfrm>
          </p:contentPart>
        </mc:Choice>
        <mc:Fallback xmlns="">
          <p:pic>
            <p:nvPicPr>
              <p:cNvPr id="205" name="Pennanteckning 204">
                <a:extLst>
                  <a:ext uri="{FF2B5EF4-FFF2-40B4-BE49-F238E27FC236}">
                    <a16:creationId xmlns:a16="http://schemas.microsoft.com/office/drawing/2014/main" id="{8D825A83-3502-412C-AB95-48AA461CA54C}"/>
                  </a:ext>
                </a:extLst>
              </p:cNvPr>
              <p:cNvPicPr/>
              <p:nvPr/>
            </p:nvPicPr>
            <p:blipFill>
              <a:blip r:embed="rId196"/>
              <a:stretch>
                <a:fillRect/>
              </a:stretch>
            </p:blipFill>
            <p:spPr>
              <a:xfrm>
                <a:off x="4549797" y="4754663"/>
                <a:ext cx="53788" cy="112928"/>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06" name="Pennanteckning 205">
                <a:extLst>
                  <a:ext uri="{FF2B5EF4-FFF2-40B4-BE49-F238E27FC236}">
                    <a16:creationId xmlns:a16="http://schemas.microsoft.com/office/drawing/2014/main" id="{16E2BC75-1575-45D2-AA6D-388D38386AF9}"/>
                  </a:ext>
                </a:extLst>
              </p14:cNvPr>
              <p14:cNvContentPartPr/>
              <p14:nvPr/>
            </p14:nvContentPartPr>
            <p14:xfrm>
              <a:off x="4477341" y="4934068"/>
              <a:ext cx="19049" cy="123824"/>
            </p14:xfrm>
          </p:contentPart>
        </mc:Choice>
        <mc:Fallback xmlns="">
          <p:pic>
            <p:nvPicPr>
              <p:cNvPr id="206" name="Pennanteckning 205">
                <a:extLst>
                  <a:ext uri="{FF2B5EF4-FFF2-40B4-BE49-F238E27FC236}">
                    <a16:creationId xmlns:a16="http://schemas.microsoft.com/office/drawing/2014/main" id="{16E2BC75-1575-45D2-AA6D-388D38386AF9}"/>
                  </a:ext>
                </a:extLst>
              </p:cNvPr>
              <p:cNvPicPr/>
              <p:nvPr/>
            </p:nvPicPr>
            <p:blipFill>
              <a:blip r:embed="rId198"/>
              <a:stretch>
                <a:fillRect/>
              </a:stretch>
            </p:blipFill>
            <p:spPr>
              <a:xfrm>
                <a:off x="4468522" y="4925043"/>
                <a:ext cx="36334" cy="141513"/>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07" name="Pennanteckning 206">
                <a:extLst>
                  <a:ext uri="{FF2B5EF4-FFF2-40B4-BE49-F238E27FC236}">
                    <a16:creationId xmlns:a16="http://schemas.microsoft.com/office/drawing/2014/main" id="{F873EF98-D9D1-4323-A170-05C3C2E322FE}"/>
                  </a:ext>
                </a:extLst>
              </p14:cNvPr>
              <p14:cNvContentPartPr/>
              <p14:nvPr/>
            </p14:nvContentPartPr>
            <p14:xfrm>
              <a:off x="4439478" y="5180179"/>
              <a:ext cx="19049" cy="47625"/>
            </p14:xfrm>
          </p:contentPart>
        </mc:Choice>
        <mc:Fallback xmlns="">
          <p:pic>
            <p:nvPicPr>
              <p:cNvPr id="207" name="Pennanteckning 206">
                <a:extLst>
                  <a:ext uri="{FF2B5EF4-FFF2-40B4-BE49-F238E27FC236}">
                    <a16:creationId xmlns:a16="http://schemas.microsoft.com/office/drawing/2014/main" id="{F873EF98-D9D1-4323-A170-05C3C2E322FE}"/>
                  </a:ext>
                </a:extLst>
              </p:cNvPr>
              <p:cNvPicPr/>
              <p:nvPr/>
            </p:nvPicPr>
            <p:blipFill>
              <a:blip r:embed="rId200"/>
              <a:stretch>
                <a:fillRect/>
              </a:stretch>
            </p:blipFill>
            <p:spPr>
              <a:xfrm>
                <a:off x="4432370" y="5172024"/>
                <a:ext cx="32980"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8" name="Pennanteckning 207">
                <a:extLst>
                  <a:ext uri="{FF2B5EF4-FFF2-40B4-BE49-F238E27FC236}">
                    <a16:creationId xmlns:a16="http://schemas.microsoft.com/office/drawing/2014/main" id="{39D5AF27-5600-487A-96BF-1A2A451E5022}"/>
                  </a:ext>
                </a:extLst>
              </p14:cNvPr>
              <p14:cNvContentPartPr/>
              <p14:nvPr/>
            </p14:nvContentPartPr>
            <p14:xfrm>
              <a:off x="4406348" y="5355297"/>
              <a:ext cx="9524" cy="66675"/>
            </p14:xfrm>
          </p:contentPart>
        </mc:Choice>
        <mc:Fallback xmlns="">
          <p:pic>
            <p:nvPicPr>
              <p:cNvPr id="208" name="Pennanteckning 207">
                <a:extLst>
                  <a:ext uri="{FF2B5EF4-FFF2-40B4-BE49-F238E27FC236}">
                    <a16:creationId xmlns:a16="http://schemas.microsoft.com/office/drawing/2014/main" id="{39D5AF27-5600-487A-96BF-1A2A451E5022}"/>
                  </a:ext>
                </a:extLst>
              </p:cNvPr>
              <p:cNvPicPr/>
              <p:nvPr/>
            </p:nvPicPr>
            <p:blipFill>
              <a:blip r:embed="rId202"/>
              <a:stretch>
                <a:fillRect/>
              </a:stretch>
            </p:blipFill>
            <p:spPr>
              <a:xfrm>
                <a:off x="4397882" y="5346647"/>
                <a:ext cx="26808"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9" name="Pennanteckning 208">
                <a:extLst>
                  <a:ext uri="{FF2B5EF4-FFF2-40B4-BE49-F238E27FC236}">
                    <a16:creationId xmlns:a16="http://schemas.microsoft.com/office/drawing/2014/main" id="{EF93C69F-93DD-455F-B8DE-E6CE315BECAE}"/>
                  </a:ext>
                </a:extLst>
              </p14:cNvPr>
              <p14:cNvContentPartPr/>
              <p14:nvPr/>
            </p14:nvContentPartPr>
            <p14:xfrm>
              <a:off x="4269093" y="5549349"/>
              <a:ext cx="19049" cy="28574"/>
            </p14:xfrm>
          </p:contentPart>
        </mc:Choice>
        <mc:Fallback xmlns="">
          <p:pic>
            <p:nvPicPr>
              <p:cNvPr id="209" name="Pennanteckning 208">
                <a:extLst>
                  <a:ext uri="{FF2B5EF4-FFF2-40B4-BE49-F238E27FC236}">
                    <a16:creationId xmlns:a16="http://schemas.microsoft.com/office/drawing/2014/main" id="{EF93C69F-93DD-455F-B8DE-E6CE315BECAE}"/>
                  </a:ext>
                </a:extLst>
              </p:cNvPr>
              <p:cNvPicPr/>
              <p:nvPr/>
            </p:nvPicPr>
            <p:blipFill>
              <a:blip r:embed="rId204"/>
              <a:stretch>
                <a:fillRect/>
              </a:stretch>
            </p:blipFill>
            <p:spPr>
              <a:xfrm>
                <a:off x="4260274" y="5540420"/>
                <a:ext cx="36334" cy="46076"/>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0" name="Pennanteckning 209">
                <a:extLst>
                  <a:ext uri="{FF2B5EF4-FFF2-40B4-BE49-F238E27FC236}">
                    <a16:creationId xmlns:a16="http://schemas.microsoft.com/office/drawing/2014/main" id="{EB4FF933-00C7-422D-8CE8-09E0C4A3AA84}"/>
                  </a:ext>
                </a:extLst>
              </p14:cNvPr>
              <p14:cNvContentPartPr/>
              <p14:nvPr/>
            </p14:nvContentPartPr>
            <p14:xfrm>
              <a:off x="4146037" y="5374229"/>
              <a:ext cx="190499" cy="266699"/>
            </p14:xfrm>
          </p:contentPart>
        </mc:Choice>
        <mc:Fallback xmlns="">
          <p:pic>
            <p:nvPicPr>
              <p:cNvPr id="210" name="Pennanteckning 209">
                <a:extLst>
                  <a:ext uri="{FF2B5EF4-FFF2-40B4-BE49-F238E27FC236}">
                    <a16:creationId xmlns:a16="http://schemas.microsoft.com/office/drawing/2014/main" id="{EB4FF933-00C7-422D-8CE8-09E0C4A3AA84}"/>
                  </a:ext>
                </a:extLst>
              </p:cNvPr>
              <p:cNvPicPr/>
              <p:nvPr/>
            </p:nvPicPr>
            <p:blipFill>
              <a:blip r:embed="rId206"/>
              <a:stretch>
                <a:fillRect/>
              </a:stretch>
            </p:blipFill>
            <p:spPr>
              <a:xfrm>
                <a:off x="4137570" y="5365695"/>
                <a:ext cx="207785" cy="284123"/>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1" name="Pennanteckning 210">
                <a:extLst>
                  <a:ext uri="{FF2B5EF4-FFF2-40B4-BE49-F238E27FC236}">
                    <a16:creationId xmlns:a16="http://schemas.microsoft.com/office/drawing/2014/main" id="{2B9CDA87-C366-4E0F-988D-3546813779C2}"/>
                  </a:ext>
                </a:extLst>
              </p14:cNvPr>
              <p14:cNvContentPartPr/>
              <p14:nvPr/>
            </p14:nvContentPartPr>
            <p14:xfrm>
              <a:off x="10738994" y="3717708"/>
              <a:ext cx="85724" cy="57150"/>
            </p14:xfrm>
          </p:contentPart>
        </mc:Choice>
        <mc:Fallback xmlns="">
          <p:pic>
            <p:nvPicPr>
              <p:cNvPr id="211" name="Pennanteckning 210">
                <a:extLst>
                  <a:ext uri="{FF2B5EF4-FFF2-40B4-BE49-F238E27FC236}">
                    <a16:creationId xmlns:a16="http://schemas.microsoft.com/office/drawing/2014/main" id="{2B9CDA87-C366-4E0F-988D-3546813779C2}"/>
                  </a:ext>
                </a:extLst>
              </p:cNvPr>
              <p:cNvPicPr/>
              <p:nvPr/>
            </p:nvPicPr>
            <p:blipFill>
              <a:blip r:embed="rId208"/>
              <a:stretch>
                <a:fillRect/>
              </a:stretch>
            </p:blipFill>
            <p:spPr>
              <a:xfrm>
                <a:off x="10730797" y="3709082"/>
                <a:ext cx="102459" cy="74762"/>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2" name="Pennanteckning 211">
                <a:extLst>
                  <a:ext uri="{FF2B5EF4-FFF2-40B4-BE49-F238E27FC236}">
                    <a16:creationId xmlns:a16="http://schemas.microsoft.com/office/drawing/2014/main" id="{F0D538BD-9FCF-49BB-AD11-3CDD5CCAB747}"/>
                  </a:ext>
                </a:extLst>
              </p14:cNvPr>
              <p14:cNvContentPartPr/>
              <p14:nvPr/>
            </p14:nvContentPartPr>
            <p14:xfrm>
              <a:off x="10701130" y="3660913"/>
              <a:ext cx="152400" cy="123824"/>
            </p14:xfrm>
          </p:contentPart>
        </mc:Choice>
        <mc:Fallback xmlns="">
          <p:pic>
            <p:nvPicPr>
              <p:cNvPr id="212" name="Pennanteckning 211">
                <a:extLst>
                  <a:ext uri="{FF2B5EF4-FFF2-40B4-BE49-F238E27FC236}">
                    <a16:creationId xmlns:a16="http://schemas.microsoft.com/office/drawing/2014/main" id="{F0D538BD-9FCF-49BB-AD11-3CDD5CCAB747}"/>
                  </a:ext>
                </a:extLst>
              </p:cNvPr>
              <p:cNvPicPr/>
              <p:nvPr/>
            </p:nvPicPr>
            <p:blipFill>
              <a:blip r:embed="rId210"/>
              <a:stretch>
                <a:fillRect/>
              </a:stretch>
            </p:blipFill>
            <p:spPr>
              <a:xfrm>
                <a:off x="10692722" y="3651888"/>
                <a:ext cx="169567" cy="141513"/>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3" name="Pennanteckning 212">
                <a:extLst>
                  <a:ext uri="{FF2B5EF4-FFF2-40B4-BE49-F238E27FC236}">
                    <a16:creationId xmlns:a16="http://schemas.microsoft.com/office/drawing/2014/main" id="{67FF08F2-8431-45C0-BDF9-24CA5ABEE243}"/>
                  </a:ext>
                </a:extLst>
              </p14:cNvPr>
              <p14:cNvContentPartPr/>
              <p14:nvPr/>
            </p14:nvContentPartPr>
            <p14:xfrm>
              <a:off x="10923577" y="3689310"/>
              <a:ext cx="95249" cy="47625"/>
            </p14:xfrm>
          </p:contentPart>
        </mc:Choice>
        <mc:Fallback xmlns="">
          <p:pic>
            <p:nvPicPr>
              <p:cNvPr id="213" name="Pennanteckning 212">
                <a:extLst>
                  <a:ext uri="{FF2B5EF4-FFF2-40B4-BE49-F238E27FC236}">
                    <a16:creationId xmlns:a16="http://schemas.microsoft.com/office/drawing/2014/main" id="{67FF08F2-8431-45C0-BDF9-24CA5ABEE243}"/>
                  </a:ext>
                </a:extLst>
              </p:cNvPr>
              <p:cNvPicPr/>
              <p:nvPr/>
            </p:nvPicPr>
            <p:blipFill>
              <a:blip r:embed="rId212"/>
              <a:stretch>
                <a:fillRect/>
              </a:stretch>
            </p:blipFill>
            <p:spPr>
              <a:xfrm>
                <a:off x="10914918" y="3681155"/>
                <a:ext cx="112928" cy="63609"/>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4" name="Pennanteckning 213">
                <a:extLst>
                  <a:ext uri="{FF2B5EF4-FFF2-40B4-BE49-F238E27FC236}">
                    <a16:creationId xmlns:a16="http://schemas.microsoft.com/office/drawing/2014/main" id="{71734BF9-5640-4CB8-8544-2BDE48734E96}"/>
                  </a:ext>
                </a:extLst>
              </p14:cNvPr>
              <p14:cNvContentPartPr/>
              <p14:nvPr/>
            </p14:nvContentPartPr>
            <p14:xfrm>
              <a:off x="10937776" y="3637248"/>
              <a:ext cx="114300" cy="114300"/>
            </p14:xfrm>
          </p:contentPart>
        </mc:Choice>
        <mc:Fallback xmlns="">
          <p:pic>
            <p:nvPicPr>
              <p:cNvPr id="214" name="Pennanteckning 213">
                <a:extLst>
                  <a:ext uri="{FF2B5EF4-FFF2-40B4-BE49-F238E27FC236}">
                    <a16:creationId xmlns:a16="http://schemas.microsoft.com/office/drawing/2014/main" id="{71734BF9-5640-4CB8-8544-2BDE48734E96}"/>
                  </a:ext>
                </a:extLst>
              </p:cNvPr>
              <p:cNvPicPr/>
              <p:nvPr/>
            </p:nvPicPr>
            <p:blipFill>
              <a:blip r:embed="rId214"/>
              <a:stretch>
                <a:fillRect/>
              </a:stretch>
            </p:blipFill>
            <p:spPr>
              <a:xfrm>
                <a:off x="10929122" y="3628589"/>
                <a:ext cx="131968" cy="131272"/>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5" name="Pennanteckning 214">
                <a:extLst>
                  <a:ext uri="{FF2B5EF4-FFF2-40B4-BE49-F238E27FC236}">
                    <a16:creationId xmlns:a16="http://schemas.microsoft.com/office/drawing/2014/main" id="{AD2E9765-51E1-4BBB-B6A5-12C5BCB394BF}"/>
                  </a:ext>
                </a:extLst>
              </p14:cNvPr>
              <p14:cNvContentPartPr/>
              <p14:nvPr/>
            </p14:nvContentPartPr>
            <p14:xfrm>
              <a:off x="11122360" y="3641981"/>
              <a:ext cx="95249" cy="76199"/>
            </p14:xfrm>
          </p:contentPart>
        </mc:Choice>
        <mc:Fallback xmlns="">
          <p:pic>
            <p:nvPicPr>
              <p:cNvPr id="215" name="Pennanteckning 214">
                <a:extLst>
                  <a:ext uri="{FF2B5EF4-FFF2-40B4-BE49-F238E27FC236}">
                    <a16:creationId xmlns:a16="http://schemas.microsoft.com/office/drawing/2014/main" id="{AD2E9765-51E1-4BBB-B6A5-12C5BCB394BF}"/>
                  </a:ext>
                </a:extLst>
              </p:cNvPr>
              <p:cNvPicPr/>
              <p:nvPr/>
            </p:nvPicPr>
            <p:blipFill>
              <a:blip r:embed="rId216"/>
              <a:stretch>
                <a:fillRect/>
              </a:stretch>
            </p:blipFill>
            <p:spPr>
              <a:xfrm>
                <a:off x="11113764" y="3633314"/>
                <a:ext cx="112098" cy="93895"/>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6" name="Pennanteckning 215">
                <a:extLst>
                  <a:ext uri="{FF2B5EF4-FFF2-40B4-BE49-F238E27FC236}">
                    <a16:creationId xmlns:a16="http://schemas.microsoft.com/office/drawing/2014/main" id="{C65CC05B-B6D3-4336-9C29-F70A6F7D5FD0}"/>
                  </a:ext>
                </a:extLst>
              </p14:cNvPr>
              <p14:cNvContentPartPr/>
              <p14:nvPr/>
            </p14:nvContentPartPr>
            <p14:xfrm>
              <a:off x="11146025" y="3660912"/>
              <a:ext cx="95249" cy="66675"/>
            </p14:xfrm>
          </p:contentPart>
        </mc:Choice>
        <mc:Fallback xmlns="">
          <p:pic>
            <p:nvPicPr>
              <p:cNvPr id="216" name="Pennanteckning 215">
                <a:extLst>
                  <a:ext uri="{FF2B5EF4-FFF2-40B4-BE49-F238E27FC236}">
                    <a16:creationId xmlns:a16="http://schemas.microsoft.com/office/drawing/2014/main" id="{C65CC05B-B6D3-4336-9C29-F70A6F7D5FD0}"/>
                  </a:ext>
                </a:extLst>
              </p:cNvPr>
              <p:cNvPicPr/>
              <p:nvPr/>
            </p:nvPicPr>
            <p:blipFill>
              <a:blip r:embed="rId218"/>
              <a:stretch>
                <a:fillRect/>
              </a:stretch>
            </p:blipFill>
            <p:spPr>
              <a:xfrm>
                <a:off x="11137366" y="3651902"/>
                <a:ext cx="112928"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7" name="Pennanteckning 216">
                <a:extLst>
                  <a:ext uri="{FF2B5EF4-FFF2-40B4-BE49-F238E27FC236}">
                    <a16:creationId xmlns:a16="http://schemas.microsoft.com/office/drawing/2014/main" id="{5C372B9C-17F9-4356-B474-D369B17236AD}"/>
                  </a:ext>
                </a:extLst>
              </p14:cNvPr>
              <p14:cNvContentPartPr/>
              <p14:nvPr/>
            </p14:nvContentPartPr>
            <p14:xfrm>
              <a:off x="11325876" y="3637248"/>
              <a:ext cx="95249" cy="66675"/>
            </p14:xfrm>
          </p:contentPart>
        </mc:Choice>
        <mc:Fallback xmlns="">
          <p:pic>
            <p:nvPicPr>
              <p:cNvPr id="217" name="Pennanteckning 216">
                <a:extLst>
                  <a:ext uri="{FF2B5EF4-FFF2-40B4-BE49-F238E27FC236}">
                    <a16:creationId xmlns:a16="http://schemas.microsoft.com/office/drawing/2014/main" id="{5C372B9C-17F9-4356-B474-D369B17236AD}"/>
                  </a:ext>
                </a:extLst>
              </p:cNvPr>
              <p:cNvPicPr/>
              <p:nvPr/>
            </p:nvPicPr>
            <p:blipFill>
              <a:blip r:embed="rId220"/>
              <a:stretch>
                <a:fillRect/>
              </a:stretch>
            </p:blipFill>
            <p:spPr>
              <a:xfrm>
                <a:off x="11317217" y="3628829"/>
                <a:ext cx="112928" cy="83175"/>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8" name="Pennanteckning 217">
                <a:extLst>
                  <a:ext uri="{FF2B5EF4-FFF2-40B4-BE49-F238E27FC236}">
                    <a16:creationId xmlns:a16="http://schemas.microsoft.com/office/drawing/2014/main" id="{2AD9D139-939C-4568-8443-70D7D433EF9B}"/>
                  </a:ext>
                </a:extLst>
              </p14:cNvPr>
              <p14:cNvContentPartPr/>
              <p14:nvPr/>
            </p14:nvContentPartPr>
            <p14:xfrm>
              <a:off x="11373205" y="3613583"/>
              <a:ext cx="76199" cy="104775"/>
            </p14:xfrm>
          </p:contentPart>
        </mc:Choice>
        <mc:Fallback xmlns="">
          <p:pic>
            <p:nvPicPr>
              <p:cNvPr id="218" name="Pennanteckning 217">
                <a:extLst>
                  <a:ext uri="{FF2B5EF4-FFF2-40B4-BE49-F238E27FC236}">
                    <a16:creationId xmlns:a16="http://schemas.microsoft.com/office/drawing/2014/main" id="{2AD9D139-939C-4568-8443-70D7D433EF9B}"/>
                  </a:ext>
                </a:extLst>
              </p:cNvPr>
              <p:cNvPicPr/>
              <p:nvPr/>
            </p:nvPicPr>
            <p:blipFill>
              <a:blip r:embed="rId222"/>
              <a:stretch>
                <a:fillRect/>
              </a:stretch>
            </p:blipFill>
            <p:spPr>
              <a:xfrm>
                <a:off x="11364177" y="3604912"/>
                <a:ext cx="93895" cy="122478"/>
              </a:xfrm>
              <a:prstGeom prst="rect">
                <a:avLst/>
              </a:prstGeom>
            </p:spPr>
          </p:pic>
        </mc:Fallback>
      </mc:AlternateContent>
      <p:sp>
        <p:nvSpPr>
          <p:cNvPr id="112" name="Underrubrik 2">
            <a:extLst>
              <a:ext uri="{FF2B5EF4-FFF2-40B4-BE49-F238E27FC236}">
                <a16:creationId xmlns:a16="http://schemas.microsoft.com/office/drawing/2014/main" id="{C76106DC-DB62-489B-9B67-65C9170F670B}"/>
              </a:ext>
            </a:extLst>
          </p:cNvPr>
          <p:cNvSpPr txBox="1">
            <a:spLocks/>
          </p:cNvSpPr>
          <p:nvPr/>
        </p:nvSpPr>
        <p:spPr>
          <a:xfrm>
            <a:off x="0" y="157559"/>
            <a:ext cx="5264047" cy="321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Extra övning</a:t>
            </a:r>
            <a:r>
              <a:rPr lang="sv-SE" sz="1400" dirty="0">
                <a:solidFill>
                  <a:schemeClr val="accent2">
                    <a:lumMod val="75000"/>
                  </a:schemeClr>
                </a:solidFill>
              </a:rPr>
              <a:t>: Passning och tajming. </a:t>
            </a:r>
          </a:p>
        </p:txBody>
      </p:sp>
      <p:sp>
        <p:nvSpPr>
          <p:cNvPr id="113" name="Underrubrik 2">
            <a:extLst>
              <a:ext uri="{FF2B5EF4-FFF2-40B4-BE49-F238E27FC236}">
                <a16:creationId xmlns:a16="http://schemas.microsoft.com/office/drawing/2014/main" id="{2DA35101-C227-490B-8F83-B2B6E08539FF}"/>
              </a:ext>
            </a:extLst>
          </p:cNvPr>
          <p:cNvSpPr txBox="1">
            <a:spLocks/>
          </p:cNvSpPr>
          <p:nvPr/>
        </p:nvSpPr>
        <p:spPr>
          <a:xfrm>
            <a:off x="1302910" y="814755"/>
            <a:ext cx="1906009" cy="2046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dirty="0">
                <a:solidFill>
                  <a:schemeClr val="accent2">
                    <a:lumMod val="75000"/>
                  </a:schemeClr>
                </a:solidFill>
              </a:rPr>
              <a:t>Tips/fokus:</a:t>
            </a:r>
          </a:p>
          <a:p>
            <a:r>
              <a:rPr lang="sv-SE" sz="1400" dirty="0">
                <a:solidFill>
                  <a:schemeClr val="accent2">
                    <a:lumMod val="75000"/>
                  </a:schemeClr>
                </a:solidFill>
              </a:rPr>
              <a:t>Båga ut ordentligt för att få blicken mot den som ska passa ”Ögonkontakt”. Prata och visa var man </a:t>
            </a:r>
            <a:r>
              <a:rPr lang="sv-SE" sz="1400" dirty="0" err="1">
                <a:solidFill>
                  <a:schemeClr val="accent2">
                    <a:lumMod val="75000"/>
                  </a:schemeClr>
                </a:solidFill>
              </a:rPr>
              <a:t>man</a:t>
            </a:r>
            <a:r>
              <a:rPr lang="sv-SE" sz="1400" dirty="0">
                <a:solidFill>
                  <a:schemeClr val="accent2">
                    <a:lumMod val="75000"/>
                  </a:schemeClr>
                </a:solidFill>
              </a:rPr>
              <a:t> vill få passningen</a:t>
            </a:r>
          </a:p>
        </p:txBody>
      </p:sp>
    </p:spTree>
    <p:extLst>
      <p:ext uri="{BB962C8B-B14F-4D97-AF65-F5344CB8AC3E}">
        <p14:creationId xmlns:p14="http://schemas.microsoft.com/office/powerpoint/2010/main" val="421128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7CE345C-7A9D-46DD-8570-5EC2DBB39369}"/>
              </a:ext>
            </a:extLst>
          </p:cNvPr>
          <p:cNvPicPr>
            <a:picLocks noChangeAspect="1"/>
          </p:cNvPicPr>
          <p:nvPr/>
        </p:nvPicPr>
        <p:blipFill>
          <a:blip r:embed="rId3"/>
          <a:stretch>
            <a:fillRect/>
          </a:stretch>
        </p:blipFill>
        <p:spPr>
          <a:xfrm rot="5400000">
            <a:off x="1257152" y="-702797"/>
            <a:ext cx="6640583" cy="8247745"/>
          </a:xfrm>
          <a:prstGeom prst="rect">
            <a:avLst/>
          </a:prstGeom>
        </p:spPr>
      </p:pic>
      <p:sp>
        <p:nvSpPr>
          <p:cNvPr id="80" name="Underrubrik 2">
            <a:extLst>
              <a:ext uri="{FF2B5EF4-FFF2-40B4-BE49-F238E27FC236}">
                <a16:creationId xmlns:a16="http://schemas.microsoft.com/office/drawing/2014/main" id="{ABDFF0CD-461D-45C6-BA6F-2BFB0DA0CA31}"/>
              </a:ext>
            </a:extLst>
          </p:cNvPr>
          <p:cNvSpPr txBox="1">
            <a:spLocks/>
          </p:cNvSpPr>
          <p:nvPr/>
        </p:nvSpPr>
        <p:spPr>
          <a:xfrm>
            <a:off x="8551807" y="400464"/>
            <a:ext cx="3483389" cy="1813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b="1" dirty="0">
                <a:solidFill>
                  <a:schemeClr val="accent2">
                    <a:lumMod val="75000"/>
                  </a:schemeClr>
                </a:solidFill>
              </a:rPr>
              <a:t>Övning x </a:t>
            </a:r>
            <a:r>
              <a:rPr lang="sv-SE" sz="1400" dirty="0">
                <a:solidFill>
                  <a:schemeClr val="accent2">
                    <a:lumMod val="75000"/>
                  </a:schemeClr>
                </a:solidFill>
              </a:rPr>
              <a:t>:</a:t>
            </a:r>
          </a:p>
        </p:txBody>
      </p:sp>
      <p:sp>
        <p:nvSpPr>
          <p:cNvPr id="81" name="Underrubrik 2">
            <a:extLst>
              <a:ext uri="{FF2B5EF4-FFF2-40B4-BE49-F238E27FC236}">
                <a16:creationId xmlns:a16="http://schemas.microsoft.com/office/drawing/2014/main" id="{F4E69FCF-23DF-4011-BA16-964CCBDD149A}"/>
              </a:ext>
            </a:extLst>
          </p:cNvPr>
          <p:cNvSpPr txBox="1">
            <a:spLocks/>
          </p:cNvSpPr>
          <p:nvPr/>
        </p:nvSpPr>
        <p:spPr>
          <a:xfrm>
            <a:off x="9059431" y="1121317"/>
            <a:ext cx="1906009" cy="2046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00" dirty="0">
                <a:solidFill>
                  <a:schemeClr val="accent2">
                    <a:lumMod val="75000"/>
                  </a:schemeClr>
                </a:solidFill>
              </a:rPr>
              <a:t>Tips/fokus:</a:t>
            </a:r>
          </a:p>
          <a:p>
            <a:r>
              <a:rPr lang="sv-SE" sz="1400" dirty="0">
                <a:solidFill>
                  <a:schemeClr val="accent2">
                    <a:lumMod val="75000"/>
                  </a:schemeClr>
                </a:solidFill>
              </a:rPr>
              <a:t>…</a:t>
            </a:r>
          </a:p>
        </p:txBody>
      </p:sp>
    </p:spTree>
    <p:extLst>
      <p:ext uri="{BB962C8B-B14F-4D97-AF65-F5344CB8AC3E}">
        <p14:creationId xmlns:p14="http://schemas.microsoft.com/office/powerpoint/2010/main" val="4000092172"/>
      </p:ext>
    </p:extLst>
  </p:cSld>
  <p:clrMapOvr>
    <a:masterClrMapping/>
  </p:clrMapOvr>
</p:sld>
</file>

<file path=ppt/theme/theme1.xml><?xml version="1.0" encoding="utf-8"?>
<a:theme xmlns:a="http://schemas.openxmlformats.org/drawingml/2006/main" name="Office-tema">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7314</TotalTime>
  <Words>514</Words>
  <Application>Microsoft Office PowerPoint</Application>
  <PresentationFormat>Bredbild</PresentationFormat>
  <Paragraphs>61</Paragraphs>
  <Slides>10</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 K</dc:creator>
  <cp:lastModifiedBy>Daniel Kolsmyr</cp:lastModifiedBy>
  <cp:revision>179</cp:revision>
  <cp:lastPrinted>2019-02-14T10:59:33Z</cp:lastPrinted>
  <dcterms:created xsi:type="dcterms:W3CDTF">2015-11-16T21:49:43Z</dcterms:created>
  <dcterms:modified xsi:type="dcterms:W3CDTF">2020-11-14T14:13:38Z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527d9-c67c-4119-b575-7f0595879d4f_Enabled">
    <vt:lpwstr>True</vt:lpwstr>
  </property>
  <property fmtid="{D5CDD505-2E9C-101B-9397-08002B2CF9AE}" pid="3" name="MSIP_Label_93c527d9-c67c-4119-b575-7f0595879d4f_SiteId">
    <vt:lpwstr>8cd17d6b-a88b-419c-865c-16be53db86f1</vt:lpwstr>
  </property>
  <property fmtid="{D5CDD505-2E9C-101B-9397-08002B2CF9AE}" pid="4" name="MSIP_Label_93c527d9-c67c-4119-b575-7f0595879d4f_Owner">
    <vt:lpwstr>daniel.kolsmyr@solidpark.se</vt:lpwstr>
  </property>
  <property fmtid="{D5CDD505-2E9C-101B-9397-08002B2CF9AE}" pid="5" name="MSIP_Label_93c527d9-c67c-4119-b575-7f0595879d4f_SetDate">
    <vt:lpwstr>2018-12-27T14:38:50.5061994Z</vt:lpwstr>
  </property>
  <property fmtid="{D5CDD505-2E9C-101B-9397-08002B2CF9AE}" pid="6" name="MSIP_Label_93c527d9-c67c-4119-b575-7f0595879d4f_Name">
    <vt:lpwstr>Allmänt</vt:lpwstr>
  </property>
  <property fmtid="{D5CDD505-2E9C-101B-9397-08002B2CF9AE}" pid="7" name="MSIP_Label_93c527d9-c67c-4119-b575-7f0595879d4f_Application">
    <vt:lpwstr>Microsoft Azure Information Protection</vt:lpwstr>
  </property>
  <property fmtid="{D5CDD505-2E9C-101B-9397-08002B2CF9AE}" pid="8" name="MSIP_Label_93c527d9-c67c-4119-b575-7f0595879d4f_Extended_MSFT_Method">
    <vt:lpwstr>Automatic</vt:lpwstr>
  </property>
  <property fmtid="{D5CDD505-2E9C-101B-9397-08002B2CF9AE}" pid="9" name="Sensitivity">
    <vt:lpwstr>Allmänt</vt:lpwstr>
  </property>
</Properties>
</file>