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1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4" r:id="rId2"/>
    <p:sldId id="266" r:id="rId3"/>
    <p:sldId id="271" r:id="rId4"/>
    <p:sldId id="262" r:id="rId5"/>
    <p:sldId id="261" r:id="rId6"/>
    <p:sldId id="258" r:id="rId7"/>
    <p:sldId id="263" r:id="rId8"/>
    <p:sldId id="260" r:id="rId9"/>
    <p:sldId id="259" r:id="rId10"/>
    <p:sldId id="265" r:id="rId11"/>
    <p:sldId id="274" r:id="rId12"/>
    <p:sldId id="269" r:id="rId13"/>
    <p:sldId id="270" r:id="rId14"/>
    <p:sldId id="27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7" d="100"/>
          <a:sy n="97" d="100"/>
        </p:scale>
        <p:origin x="3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K" userId="9ae49f2f11440d07" providerId="Windows Live" clId="Web-{914F0DFE-B6AB-49CE-9D01-12091F982472}"/>
    <pc:docChg chg="modSld">
      <pc:chgData name="D K" userId="9ae49f2f11440d07" providerId="Windows Live" clId="Web-{914F0DFE-B6AB-49CE-9D01-12091F982472}" dt="2019-12-08T10:32:38.236" v="68" actId="14100"/>
      <pc:docMkLst>
        <pc:docMk/>
      </pc:docMkLst>
      <pc:sldChg chg="modSp">
        <pc:chgData name="D K" userId="9ae49f2f11440d07" providerId="Windows Live" clId="Web-{914F0DFE-B6AB-49CE-9D01-12091F982472}" dt="2019-12-08T10:32:38.236" v="68" actId="14100"/>
        <pc:sldMkLst>
          <pc:docMk/>
          <pc:sldMk cId="0" sldId="264"/>
        </pc:sldMkLst>
        <pc:spChg chg="mod">
          <ac:chgData name="D K" userId="9ae49f2f11440d07" providerId="Windows Live" clId="Web-{914F0DFE-B6AB-49CE-9D01-12091F982472}" dt="2019-12-08T10:32:38.236" v="68" actId="14100"/>
          <ac:spMkLst>
            <pc:docMk/>
            <pc:sldMk cId="0" sldId="264"/>
            <ac:spMk id="208" creationId="{00000000-0000-0000-0000-000000000000}"/>
          </ac:spMkLst>
        </pc:spChg>
      </pc:sldChg>
    </pc:docChg>
  </pc:docChgLst>
  <pc:docChgLst>
    <pc:chgData name="D K" userId="9ae49f2f11440d07" providerId="LiveId" clId="{713DF720-397C-492A-A184-7A012CDDA007}"/>
    <pc:docChg chg="modSld">
      <pc:chgData name="D K" userId="9ae49f2f11440d07" providerId="LiveId" clId="{713DF720-397C-492A-A184-7A012CDDA007}" dt="2020-03-13T20:34:29.680" v="16" actId="20577"/>
      <pc:docMkLst>
        <pc:docMk/>
      </pc:docMkLst>
      <pc:sldChg chg="modSp mod">
        <pc:chgData name="D K" userId="9ae49f2f11440d07" providerId="LiveId" clId="{713DF720-397C-492A-A184-7A012CDDA007}" dt="2020-03-13T20:34:29.680" v="16" actId="20577"/>
        <pc:sldMkLst>
          <pc:docMk/>
          <pc:sldMk cId="3812077420" sldId="266"/>
        </pc:sldMkLst>
        <pc:spChg chg="mod">
          <ac:chgData name="D K" userId="9ae49f2f11440d07" providerId="LiveId" clId="{713DF720-397C-492A-A184-7A012CDDA007}" dt="2020-03-13T20:34:29.680" v="16" actId="20577"/>
          <ac:spMkLst>
            <pc:docMk/>
            <pc:sldMk cId="3812077420" sldId="266"/>
            <ac:spMk id="143" creationId="{00000000-0000-0000-0000-000000000000}"/>
          </ac:spMkLst>
        </pc:spChg>
      </pc:sldChg>
    </pc:docChg>
  </pc:docChgLst>
  <pc:docChgLst>
    <pc:chgData name="D K" userId="9ae49f2f11440d07" providerId="LiveId" clId="{4E0847F8-0B93-6A40-A157-FA35898C4934}"/>
    <pc:docChg chg="undo custSel modSld">
      <pc:chgData name="D K" userId="9ae49f2f11440d07" providerId="LiveId" clId="{4E0847F8-0B93-6A40-A157-FA35898C4934}" dt="2019-12-14T15:00:49.623" v="104" actId="20577"/>
      <pc:docMkLst>
        <pc:docMk/>
      </pc:docMkLst>
      <pc:sldChg chg="modSp">
        <pc:chgData name="D K" userId="9ae49f2f11440d07" providerId="LiveId" clId="{4E0847F8-0B93-6A40-A157-FA35898C4934}" dt="2019-12-14T14:53:49.888" v="77" actId="20577"/>
        <pc:sldMkLst>
          <pc:docMk/>
          <pc:sldMk cId="3812077420" sldId="266"/>
        </pc:sldMkLst>
        <pc:spChg chg="mod">
          <ac:chgData name="D K" userId="9ae49f2f11440d07" providerId="LiveId" clId="{4E0847F8-0B93-6A40-A157-FA35898C4934}" dt="2019-12-14T14:53:40.696" v="68" actId="20577"/>
          <ac:spMkLst>
            <pc:docMk/>
            <pc:sldMk cId="3812077420" sldId="266"/>
            <ac:spMk id="16" creationId="{C0BAF51D-8A45-43F9-9C8A-57CD5830F39F}"/>
          </ac:spMkLst>
        </pc:spChg>
        <pc:spChg chg="mod">
          <ac:chgData name="D K" userId="9ae49f2f11440d07" providerId="LiveId" clId="{4E0847F8-0B93-6A40-A157-FA35898C4934}" dt="2019-12-14T14:53:49.888" v="77" actId="20577"/>
          <ac:spMkLst>
            <pc:docMk/>
            <pc:sldMk cId="3812077420" sldId="266"/>
            <ac:spMk id="17" creationId="{7594813F-3F8C-412B-AFD8-6E68FEB6BBCE}"/>
          </ac:spMkLst>
        </pc:spChg>
        <pc:spChg chg="mod">
          <ac:chgData name="D K" userId="9ae49f2f11440d07" providerId="LiveId" clId="{4E0847F8-0B93-6A40-A157-FA35898C4934}" dt="2019-12-14T14:49:32.129" v="15" actId="20577"/>
          <ac:spMkLst>
            <pc:docMk/>
            <pc:sldMk cId="3812077420" sldId="266"/>
            <ac:spMk id="20" creationId="{D93823D7-E4D0-4B7E-AFAE-794832FA0E70}"/>
          </ac:spMkLst>
        </pc:spChg>
        <pc:spChg chg="mod">
          <ac:chgData name="D K" userId="9ae49f2f11440d07" providerId="LiveId" clId="{4E0847F8-0B93-6A40-A157-FA35898C4934}" dt="2019-12-14T14:49:22.849" v="8" actId="20577"/>
          <ac:spMkLst>
            <pc:docMk/>
            <pc:sldMk cId="3812077420" sldId="266"/>
            <ac:spMk id="21" creationId="{04387C94-77C3-4AE0-99FD-ECC940A52E52}"/>
          </ac:spMkLst>
        </pc:spChg>
        <pc:spChg chg="mod">
          <ac:chgData name="D K" userId="9ae49f2f11440d07" providerId="LiveId" clId="{4E0847F8-0B93-6A40-A157-FA35898C4934}" dt="2019-12-14T14:53:26.226" v="58" actId="20577"/>
          <ac:spMkLst>
            <pc:docMk/>
            <pc:sldMk cId="3812077420" sldId="266"/>
            <ac:spMk id="136" creationId="{00000000-0000-0000-0000-000000000000}"/>
          </ac:spMkLst>
        </pc:spChg>
      </pc:sldChg>
      <pc:sldChg chg="modSp">
        <pc:chgData name="D K" userId="9ae49f2f11440d07" providerId="LiveId" clId="{4E0847F8-0B93-6A40-A157-FA35898C4934}" dt="2019-12-14T15:00:49.623" v="104" actId="20577"/>
        <pc:sldMkLst>
          <pc:docMk/>
          <pc:sldMk cId="1816180311" sldId="272"/>
        </pc:sldMkLst>
        <pc:spChg chg="mod">
          <ac:chgData name="D K" userId="9ae49f2f11440d07" providerId="LiveId" clId="{4E0847F8-0B93-6A40-A157-FA35898C4934}" dt="2019-12-14T15:00:49.623" v="104" actId="20577"/>
          <ac:spMkLst>
            <pc:docMk/>
            <pc:sldMk cId="1816180311" sldId="272"/>
            <ac:spMk id="14" creationId="{2A894D0F-3BD4-4461-B841-5D354219F417}"/>
          </ac:spMkLst>
        </pc:spChg>
        <pc:spChg chg="mod">
          <ac:chgData name="D K" userId="9ae49f2f11440d07" providerId="LiveId" clId="{4E0847F8-0B93-6A40-A157-FA35898C4934}" dt="2019-12-14T15:00:26.388" v="101" actId="20577"/>
          <ac:spMkLst>
            <pc:docMk/>
            <pc:sldMk cId="1816180311" sldId="272"/>
            <ac:spMk id="15" creationId="{9FAB7826-E430-43CA-9D7E-35D729EDB9CE}"/>
          </ac:spMkLst>
        </pc:spChg>
        <pc:spChg chg="mod">
          <ac:chgData name="D K" userId="9ae49f2f11440d07" providerId="LiveId" clId="{4E0847F8-0B93-6A40-A157-FA35898C4934}" dt="2019-12-14T14:52:13.435" v="49" actId="14100"/>
          <ac:spMkLst>
            <pc:docMk/>
            <pc:sldMk cId="1816180311" sldId="272"/>
            <ac:spMk id="17" creationId="{7594813F-3F8C-412B-AFD8-6E68FEB6BBCE}"/>
          </ac:spMkLst>
        </pc:spChg>
        <pc:spChg chg="mod">
          <ac:chgData name="D K" userId="9ae49f2f11440d07" providerId="LiveId" clId="{4E0847F8-0B93-6A40-A157-FA35898C4934}" dt="2019-12-14T14:58:52.834" v="89" actId="20577"/>
          <ac:spMkLst>
            <pc:docMk/>
            <pc:sldMk cId="1816180311" sldId="272"/>
            <ac:spMk id="20" creationId="{D93823D7-E4D0-4B7E-AFAE-794832FA0E70}"/>
          </ac:spMkLst>
        </pc:spChg>
        <pc:spChg chg="mod">
          <ac:chgData name="D K" userId="9ae49f2f11440d07" providerId="LiveId" clId="{4E0847F8-0B93-6A40-A157-FA35898C4934}" dt="2019-12-14T14:51:10.250" v="35" actId="20577"/>
          <ac:spMkLst>
            <pc:docMk/>
            <pc:sldMk cId="1816180311" sldId="272"/>
            <ac:spMk id="23" creationId="{DD2F84CD-E95A-4035-91D9-3BF662834EB4}"/>
          </ac:spMkLst>
        </pc:spChg>
        <pc:spChg chg="mod">
          <ac:chgData name="D K" userId="9ae49f2f11440d07" providerId="LiveId" clId="{4E0847F8-0B93-6A40-A157-FA35898C4934}" dt="2019-12-14T14:51:01.490" v="30" actId="20577"/>
          <ac:spMkLst>
            <pc:docMk/>
            <pc:sldMk cId="1816180311" sldId="272"/>
            <ac:spMk id="136" creationId="{00000000-0000-0000-0000-000000000000}"/>
          </ac:spMkLst>
        </pc:spChg>
      </pc:sldChg>
    </pc:docChg>
  </pc:docChgLst>
  <pc:docChgLst>
    <pc:chgData name="D K" userId="9ae49f2f11440d07" providerId="LiveId" clId="{6EBC96A2-3F9B-454D-99EC-1ADA0CFA3C95}"/>
    <pc:docChg chg="undo custSel delSld modSld">
      <pc:chgData name="D K" userId="9ae49f2f11440d07" providerId="LiveId" clId="{6EBC96A2-3F9B-454D-99EC-1ADA0CFA3C95}" dt="2020-01-01T09:08:02.578" v="241" actId="164"/>
      <pc:docMkLst>
        <pc:docMk/>
      </pc:docMkLst>
      <pc:sldChg chg="modSp">
        <pc:chgData name="D K" userId="9ae49f2f11440d07" providerId="LiveId" clId="{6EBC96A2-3F9B-454D-99EC-1ADA0CFA3C95}" dt="2020-01-01T09:00:22.264" v="85" actId="108"/>
        <pc:sldMkLst>
          <pc:docMk/>
          <pc:sldMk cId="3812077420" sldId="266"/>
        </pc:sldMkLst>
        <pc:spChg chg="mod">
          <ac:chgData name="D K" userId="9ae49f2f11440d07" providerId="LiveId" clId="{6EBC96A2-3F9B-454D-99EC-1ADA0CFA3C95}" dt="2020-01-01T09:00:17.192" v="84" actId="108"/>
          <ac:spMkLst>
            <pc:docMk/>
            <pc:sldMk cId="3812077420" sldId="266"/>
            <ac:spMk id="14" creationId="{2A894D0F-3BD4-4461-B841-5D354219F417}"/>
          </ac:spMkLst>
        </pc:spChg>
        <pc:spChg chg="mod">
          <ac:chgData name="D K" userId="9ae49f2f11440d07" providerId="LiveId" clId="{6EBC96A2-3F9B-454D-99EC-1ADA0CFA3C95}" dt="2020-01-01T08:58:48.323" v="27" actId="20577"/>
          <ac:spMkLst>
            <pc:docMk/>
            <pc:sldMk cId="3812077420" sldId="266"/>
            <ac:spMk id="15" creationId="{9FAB7826-E430-43CA-9D7E-35D729EDB9CE}"/>
          </ac:spMkLst>
        </pc:spChg>
        <pc:spChg chg="mod">
          <ac:chgData name="D K" userId="9ae49f2f11440d07" providerId="LiveId" clId="{6EBC96A2-3F9B-454D-99EC-1ADA0CFA3C95}" dt="2020-01-01T08:59:43.728" v="67" actId="20577"/>
          <ac:spMkLst>
            <pc:docMk/>
            <pc:sldMk cId="3812077420" sldId="266"/>
            <ac:spMk id="16" creationId="{C0BAF51D-8A45-43F9-9C8A-57CD5830F39F}"/>
          </ac:spMkLst>
        </pc:spChg>
        <pc:spChg chg="mod">
          <ac:chgData name="D K" userId="9ae49f2f11440d07" providerId="LiveId" clId="{6EBC96A2-3F9B-454D-99EC-1ADA0CFA3C95}" dt="2020-01-01T08:59:53.590" v="81" actId="1076"/>
          <ac:spMkLst>
            <pc:docMk/>
            <pc:sldMk cId="3812077420" sldId="266"/>
            <ac:spMk id="17" creationId="{7594813F-3F8C-412B-AFD8-6E68FEB6BBCE}"/>
          </ac:spMkLst>
        </pc:spChg>
        <pc:spChg chg="mod">
          <ac:chgData name="D K" userId="9ae49f2f11440d07" providerId="LiveId" clId="{6EBC96A2-3F9B-454D-99EC-1ADA0CFA3C95}" dt="2020-01-01T08:59:17.279" v="37"/>
          <ac:spMkLst>
            <pc:docMk/>
            <pc:sldMk cId="3812077420" sldId="266"/>
            <ac:spMk id="20" creationId="{D93823D7-E4D0-4B7E-AFAE-794832FA0E70}"/>
          </ac:spMkLst>
        </pc:spChg>
        <pc:spChg chg="mod">
          <ac:chgData name="D K" userId="9ae49f2f11440d07" providerId="LiveId" clId="{6EBC96A2-3F9B-454D-99EC-1ADA0CFA3C95}" dt="2020-01-01T08:59:35.870" v="59" actId="20577"/>
          <ac:spMkLst>
            <pc:docMk/>
            <pc:sldMk cId="3812077420" sldId="266"/>
            <ac:spMk id="21" creationId="{04387C94-77C3-4AE0-99FD-ECC940A52E52}"/>
          </ac:spMkLst>
        </pc:spChg>
        <pc:spChg chg="mod">
          <ac:chgData name="D K" userId="9ae49f2f11440d07" providerId="LiveId" clId="{6EBC96A2-3F9B-454D-99EC-1ADA0CFA3C95}" dt="2020-01-01T08:59:39.036" v="63" actId="20577"/>
          <ac:spMkLst>
            <pc:docMk/>
            <pc:sldMk cId="3812077420" sldId="266"/>
            <ac:spMk id="23" creationId="{DD2F84CD-E95A-4035-91D9-3BF662834EB4}"/>
          </ac:spMkLst>
        </pc:spChg>
        <pc:spChg chg="mod">
          <ac:chgData name="D K" userId="9ae49f2f11440d07" providerId="LiveId" clId="{6EBC96A2-3F9B-454D-99EC-1ADA0CFA3C95}" dt="2020-01-01T08:59:22.590" v="46" actId="20577"/>
          <ac:spMkLst>
            <pc:docMk/>
            <pc:sldMk cId="3812077420" sldId="266"/>
            <ac:spMk id="132" creationId="{00000000-0000-0000-0000-000000000000}"/>
          </ac:spMkLst>
        </pc:spChg>
        <pc:spChg chg="mod">
          <ac:chgData name="D K" userId="9ae49f2f11440d07" providerId="LiveId" clId="{6EBC96A2-3F9B-454D-99EC-1ADA0CFA3C95}" dt="2020-01-01T08:59:30.905" v="55" actId="20577"/>
          <ac:spMkLst>
            <pc:docMk/>
            <pc:sldMk cId="3812077420" sldId="266"/>
            <ac:spMk id="134" creationId="{00000000-0000-0000-0000-000000000000}"/>
          </ac:spMkLst>
        </pc:spChg>
        <pc:spChg chg="mod">
          <ac:chgData name="D K" userId="9ae49f2f11440d07" providerId="LiveId" clId="{6EBC96A2-3F9B-454D-99EC-1ADA0CFA3C95}" dt="2020-01-01T09:00:22.264" v="85" actId="108"/>
          <ac:spMkLst>
            <pc:docMk/>
            <pc:sldMk cId="3812077420" sldId="266"/>
            <ac:spMk id="136" creationId="{00000000-0000-0000-0000-000000000000}"/>
          </ac:spMkLst>
        </pc:spChg>
        <pc:spChg chg="mod">
          <ac:chgData name="D K" userId="9ae49f2f11440d07" providerId="LiveId" clId="{6EBC96A2-3F9B-454D-99EC-1ADA0CFA3C95}" dt="2020-01-01T08:59:14.758" v="36"/>
          <ac:spMkLst>
            <pc:docMk/>
            <pc:sldMk cId="3812077420" sldId="266"/>
            <ac:spMk id="138" creationId="{00000000-0000-0000-0000-000000000000}"/>
          </ac:spMkLst>
        </pc:spChg>
        <pc:spChg chg="mod">
          <ac:chgData name="D K" userId="9ae49f2f11440d07" providerId="LiveId" clId="{6EBC96A2-3F9B-454D-99EC-1ADA0CFA3C95}" dt="2020-01-01T08:58:28.940" v="14" actId="20577"/>
          <ac:spMkLst>
            <pc:docMk/>
            <pc:sldMk cId="3812077420" sldId="266"/>
            <ac:spMk id="143" creationId="{00000000-0000-0000-0000-000000000000}"/>
          </ac:spMkLst>
        </pc:spChg>
      </pc:sldChg>
      <pc:sldChg chg="modSp">
        <pc:chgData name="D K" userId="9ae49f2f11440d07" providerId="LiveId" clId="{6EBC96A2-3F9B-454D-99EC-1ADA0CFA3C95}" dt="2020-01-01T09:01:00.858" v="143" actId="1035"/>
        <pc:sldMkLst>
          <pc:docMk/>
          <pc:sldMk cId="3895891370" sldId="268"/>
        </pc:sldMkLst>
        <pc:spChg chg="mod">
          <ac:chgData name="D K" userId="9ae49f2f11440d07" providerId="LiveId" clId="{6EBC96A2-3F9B-454D-99EC-1ADA0CFA3C95}" dt="2020-01-01T09:01:00.858" v="143" actId="1035"/>
          <ac:spMkLst>
            <pc:docMk/>
            <pc:sldMk cId="3895891370" sldId="268"/>
            <ac:spMk id="2" creationId="{25472973-1A6B-418B-B6E0-131A534DED8E}"/>
          </ac:spMkLst>
        </pc:spChg>
        <pc:spChg chg="mod">
          <ac:chgData name="D K" userId="9ae49f2f11440d07" providerId="LiveId" clId="{6EBC96A2-3F9B-454D-99EC-1ADA0CFA3C95}" dt="2020-01-01T09:01:00.858" v="143" actId="1035"/>
          <ac:spMkLst>
            <pc:docMk/>
            <pc:sldMk cId="3895891370" sldId="268"/>
            <ac:spMk id="3" creationId="{14B5F214-EB55-4F36-8738-FE382380E2DC}"/>
          </ac:spMkLst>
        </pc:spChg>
        <pc:spChg chg="mod">
          <ac:chgData name="D K" userId="9ae49f2f11440d07" providerId="LiveId" clId="{6EBC96A2-3F9B-454D-99EC-1ADA0CFA3C95}" dt="2020-01-01T09:01:00.858" v="143" actId="1035"/>
          <ac:spMkLst>
            <pc:docMk/>
            <pc:sldMk cId="3895891370" sldId="268"/>
            <ac:spMk id="4" creationId="{D80A267A-898F-409B-9437-8D3C56859E55}"/>
          </ac:spMkLst>
        </pc:spChg>
        <pc:spChg chg="mod">
          <ac:chgData name="D K" userId="9ae49f2f11440d07" providerId="LiveId" clId="{6EBC96A2-3F9B-454D-99EC-1ADA0CFA3C95}" dt="2020-01-01T09:01:00.858" v="143" actId="1035"/>
          <ac:spMkLst>
            <pc:docMk/>
            <pc:sldMk cId="3895891370" sldId="268"/>
            <ac:spMk id="11" creationId="{4B520764-67E8-4ED5-9EEA-C80719A0F43A}"/>
          </ac:spMkLst>
        </pc:spChg>
        <pc:spChg chg="mod">
          <ac:chgData name="D K" userId="9ae49f2f11440d07" providerId="LiveId" clId="{6EBC96A2-3F9B-454D-99EC-1ADA0CFA3C95}" dt="2020-01-01T09:01:00.858" v="143" actId="1035"/>
          <ac:spMkLst>
            <pc:docMk/>
            <pc:sldMk cId="3895891370" sldId="268"/>
            <ac:spMk id="12" creationId="{9D277DEA-85FC-4464-892F-EC43A2916B39}"/>
          </ac:spMkLst>
        </pc:spChg>
        <pc:spChg chg="mod">
          <ac:chgData name="D K" userId="9ae49f2f11440d07" providerId="LiveId" clId="{6EBC96A2-3F9B-454D-99EC-1ADA0CFA3C95}" dt="2020-01-01T09:01:00.858" v="143" actId="1035"/>
          <ac:spMkLst>
            <pc:docMk/>
            <pc:sldMk cId="3895891370" sldId="268"/>
            <ac:spMk id="13" creationId="{5BD2ECC9-4EA9-4D04-9AC4-30DA94B58DB1}"/>
          </ac:spMkLst>
        </pc:spChg>
        <pc:spChg chg="mod">
          <ac:chgData name="D K" userId="9ae49f2f11440d07" providerId="LiveId" clId="{6EBC96A2-3F9B-454D-99EC-1ADA0CFA3C95}" dt="2020-01-01T09:01:00.858" v="143" actId="1035"/>
          <ac:spMkLst>
            <pc:docMk/>
            <pc:sldMk cId="3895891370" sldId="268"/>
            <ac:spMk id="14" creationId="{5BF18019-3F7F-4882-BE59-C48F4054D0C7}"/>
          </ac:spMkLst>
        </pc:spChg>
        <pc:spChg chg="mod">
          <ac:chgData name="D K" userId="9ae49f2f11440d07" providerId="LiveId" clId="{6EBC96A2-3F9B-454D-99EC-1ADA0CFA3C95}" dt="2020-01-01T09:01:00.858" v="143" actId="1035"/>
          <ac:spMkLst>
            <pc:docMk/>
            <pc:sldMk cId="3895891370" sldId="268"/>
            <ac:spMk id="15" creationId="{5CF785F2-AF2B-4E2D-899A-22118A2FA97A}"/>
          </ac:spMkLst>
        </pc:spChg>
        <pc:spChg chg="mod">
          <ac:chgData name="D K" userId="9ae49f2f11440d07" providerId="LiveId" clId="{6EBC96A2-3F9B-454D-99EC-1ADA0CFA3C95}" dt="2020-01-01T09:01:00.858" v="143" actId="1035"/>
          <ac:spMkLst>
            <pc:docMk/>
            <pc:sldMk cId="3895891370" sldId="268"/>
            <ac:spMk id="16" creationId="{D4B4005E-C23B-4E52-81CF-6D0E7F279285}"/>
          </ac:spMkLst>
        </pc:spChg>
        <pc:spChg chg="mod">
          <ac:chgData name="D K" userId="9ae49f2f11440d07" providerId="LiveId" clId="{6EBC96A2-3F9B-454D-99EC-1ADA0CFA3C95}" dt="2020-01-01T09:01:00.858" v="143" actId="1035"/>
          <ac:spMkLst>
            <pc:docMk/>
            <pc:sldMk cId="3895891370" sldId="268"/>
            <ac:spMk id="17" creationId="{DA74CC39-8061-4C89-96B7-1B78B695A89D}"/>
          </ac:spMkLst>
        </pc:spChg>
        <pc:spChg chg="mod">
          <ac:chgData name="D K" userId="9ae49f2f11440d07" providerId="LiveId" clId="{6EBC96A2-3F9B-454D-99EC-1ADA0CFA3C95}" dt="2020-01-01T09:01:00.858" v="143" actId="1035"/>
          <ac:spMkLst>
            <pc:docMk/>
            <pc:sldMk cId="3895891370" sldId="268"/>
            <ac:spMk id="18" creationId="{19830E1A-A4EC-4256-8DB1-6AF8360B56D0}"/>
          </ac:spMkLst>
        </pc:spChg>
        <pc:spChg chg="mod">
          <ac:chgData name="D K" userId="9ae49f2f11440d07" providerId="LiveId" clId="{6EBC96A2-3F9B-454D-99EC-1ADA0CFA3C95}" dt="2020-01-01T09:01:00.858" v="143" actId="1035"/>
          <ac:spMkLst>
            <pc:docMk/>
            <pc:sldMk cId="3895891370" sldId="268"/>
            <ac:spMk id="19" creationId="{C059D30C-C5A2-485A-8220-6EB0ABDBD536}"/>
          </ac:spMkLst>
        </pc:spChg>
        <pc:spChg chg="mod">
          <ac:chgData name="D K" userId="9ae49f2f11440d07" providerId="LiveId" clId="{6EBC96A2-3F9B-454D-99EC-1ADA0CFA3C95}" dt="2020-01-01T09:01:00.858" v="143" actId="1035"/>
          <ac:spMkLst>
            <pc:docMk/>
            <pc:sldMk cId="3895891370" sldId="268"/>
            <ac:spMk id="20" creationId="{8CCB103D-BEAD-416F-BC58-AA31B6344DDD}"/>
          </ac:spMkLst>
        </pc:spChg>
        <pc:spChg chg="mod">
          <ac:chgData name="D K" userId="9ae49f2f11440d07" providerId="LiveId" clId="{6EBC96A2-3F9B-454D-99EC-1ADA0CFA3C95}" dt="2020-01-01T09:01:00.858" v="143" actId="1035"/>
          <ac:spMkLst>
            <pc:docMk/>
            <pc:sldMk cId="3895891370" sldId="268"/>
            <ac:spMk id="35" creationId="{65DE16C5-2770-4AA4-B185-81DCB2C96098}"/>
          </ac:spMkLst>
        </pc:spChg>
        <pc:spChg chg="mod">
          <ac:chgData name="D K" userId="9ae49f2f11440d07" providerId="LiveId" clId="{6EBC96A2-3F9B-454D-99EC-1ADA0CFA3C95}" dt="2020-01-01T09:01:00.858" v="143" actId="1035"/>
          <ac:spMkLst>
            <pc:docMk/>
            <pc:sldMk cId="3895891370" sldId="268"/>
            <ac:spMk id="216" creationId="{00000000-0000-0000-0000-000000000000}"/>
          </ac:spMkLst>
        </pc:spChg>
        <pc:spChg chg="mod">
          <ac:chgData name="D K" userId="9ae49f2f11440d07" providerId="LiveId" clId="{6EBC96A2-3F9B-454D-99EC-1ADA0CFA3C95}" dt="2020-01-01T09:01:00.858" v="143" actId="1035"/>
          <ac:spMkLst>
            <pc:docMk/>
            <pc:sldMk cId="3895891370" sldId="268"/>
            <ac:spMk id="219" creationId="{00000000-0000-0000-0000-000000000000}"/>
          </ac:spMkLst>
        </pc:spChg>
        <pc:grpChg chg="mod">
          <ac:chgData name="D K" userId="9ae49f2f11440d07" providerId="LiveId" clId="{6EBC96A2-3F9B-454D-99EC-1ADA0CFA3C95}" dt="2020-01-01T09:01:00.858" v="143" actId="1035"/>
          <ac:grpSpMkLst>
            <pc:docMk/>
            <pc:sldMk cId="3895891370" sldId="268"/>
            <ac:grpSpMk id="24" creationId="{0962ACEA-FB8C-4FCB-8DE0-B0E505407513}"/>
          </ac:grpSpMkLst>
        </pc:grpChg>
        <pc:grpChg chg="mod">
          <ac:chgData name="D K" userId="9ae49f2f11440d07" providerId="LiveId" clId="{6EBC96A2-3F9B-454D-99EC-1ADA0CFA3C95}" dt="2020-01-01T09:01:00.858" v="143" actId="1035"/>
          <ac:grpSpMkLst>
            <pc:docMk/>
            <pc:sldMk cId="3895891370" sldId="268"/>
            <ac:grpSpMk id="32" creationId="{C09AA6B2-B83D-42F4-B632-1AAFD2EFC44E}"/>
          </ac:grpSpMkLst>
        </pc:grpChg>
        <pc:grpChg chg="mod">
          <ac:chgData name="D K" userId="9ae49f2f11440d07" providerId="LiveId" clId="{6EBC96A2-3F9B-454D-99EC-1ADA0CFA3C95}" dt="2020-01-01T09:01:00.858" v="143" actId="1035"/>
          <ac:grpSpMkLst>
            <pc:docMk/>
            <pc:sldMk cId="3895891370" sldId="268"/>
            <ac:grpSpMk id="38" creationId="{7F3CE017-EA4F-4DD8-89BD-9B8584847523}"/>
          </ac:grpSpMkLst>
        </pc:grpChg>
        <pc:grpChg chg="mod">
          <ac:chgData name="D K" userId="9ae49f2f11440d07" providerId="LiveId" clId="{6EBC96A2-3F9B-454D-99EC-1ADA0CFA3C95}" dt="2020-01-01T09:01:00.858" v="143" actId="1035"/>
          <ac:grpSpMkLst>
            <pc:docMk/>
            <pc:sldMk cId="3895891370" sldId="268"/>
            <ac:grpSpMk id="41" creationId="{8C822AE3-7F67-4333-9FD3-B44C05F48A49}"/>
          </ac:grpSpMkLst>
        </pc:grpChg>
        <pc:picChg chg="mod">
          <ac:chgData name="D K" userId="9ae49f2f11440d07" providerId="LiveId" clId="{6EBC96A2-3F9B-454D-99EC-1ADA0CFA3C95}" dt="2020-01-01T09:01:00.858" v="143" actId="1035"/>
          <ac:picMkLst>
            <pc:docMk/>
            <pc:sldMk cId="3895891370" sldId="268"/>
            <ac:picMk id="217" creationId="{00000000-0000-0000-0000-000000000000}"/>
          </ac:picMkLst>
        </pc:picChg>
        <pc:inkChg chg="mod">
          <ac:chgData name="D K" userId="9ae49f2f11440d07" providerId="LiveId" clId="{6EBC96A2-3F9B-454D-99EC-1ADA0CFA3C95}" dt="2020-01-01T09:01:00.858" v="143" actId="1035"/>
          <ac:inkMkLst>
            <pc:docMk/>
            <pc:sldMk cId="3895891370" sldId="268"/>
            <ac:inkMk id="25" creationId="{58C25049-5093-45E7-A9F6-D7C958200F7E}"/>
          </ac:inkMkLst>
        </pc:inkChg>
        <pc:inkChg chg="mod">
          <ac:chgData name="D K" userId="9ae49f2f11440d07" providerId="LiveId" clId="{6EBC96A2-3F9B-454D-99EC-1ADA0CFA3C95}" dt="2020-01-01T09:01:00.858" v="143" actId="1035"/>
          <ac:inkMkLst>
            <pc:docMk/>
            <pc:sldMk cId="3895891370" sldId="268"/>
            <ac:inkMk id="27" creationId="{41BD518F-1D24-4697-87E2-E7A20E1E782E}"/>
          </ac:inkMkLst>
        </pc:inkChg>
        <pc:inkChg chg="mod">
          <ac:chgData name="D K" userId="9ae49f2f11440d07" providerId="LiveId" clId="{6EBC96A2-3F9B-454D-99EC-1ADA0CFA3C95}" dt="2020-01-01T09:01:00.858" v="143" actId="1035"/>
          <ac:inkMkLst>
            <pc:docMk/>
            <pc:sldMk cId="3895891370" sldId="268"/>
            <ac:inkMk id="28" creationId="{E78CC93A-9BE3-4B65-94B5-D374AE41CB84}"/>
          </ac:inkMkLst>
        </pc:inkChg>
        <pc:inkChg chg="mod">
          <ac:chgData name="D K" userId="9ae49f2f11440d07" providerId="LiveId" clId="{6EBC96A2-3F9B-454D-99EC-1ADA0CFA3C95}" dt="2020-01-01T09:01:00.858" v="143" actId="1035"/>
          <ac:inkMkLst>
            <pc:docMk/>
            <pc:sldMk cId="3895891370" sldId="268"/>
            <ac:inkMk id="29" creationId="{18C05E31-F1DA-4B7D-B226-88FF367D7F30}"/>
          </ac:inkMkLst>
        </pc:inkChg>
        <pc:inkChg chg="mod">
          <ac:chgData name="D K" userId="9ae49f2f11440d07" providerId="LiveId" clId="{6EBC96A2-3F9B-454D-99EC-1ADA0CFA3C95}" dt="2020-01-01T09:01:00.858" v="143" actId="1035"/>
          <ac:inkMkLst>
            <pc:docMk/>
            <pc:sldMk cId="3895891370" sldId="268"/>
            <ac:inkMk id="33" creationId="{FE650972-DC3D-491C-97E5-EDC8A3B09CDF}"/>
          </ac:inkMkLst>
        </pc:inkChg>
        <pc:inkChg chg="mod">
          <ac:chgData name="D K" userId="9ae49f2f11440d07" providerId="LiveId" clId="{6EBC96A2-3F9B-454D-99EC-1ADA0CFA3C95}" dt="2020-01-01T09:01:00.858" v="143" actId="1035"/>
          <ac:inkMkLst>
            <pc:docMk/>
            <pc:sldMk cId="3895891370" sldId="268"/>
            <ac:inkMk id="34" creationId="{48B90EF0-5FDE-4D55-8ACF-3506D9D3CD0C}"/>
          </ac:inkMkLst>
        </pc:inkChg>
      </pc:sldChg>
      <pc:sldChg chg="addSp delSp modSp">
        <pc:chgData name="D K" userId="9ae49f2f11440d07" providerId="LiveId" clId="{6EBC96A2-3F9B-454D-99EC-1ADA0CFA3C95}" dt="2020-01-01T09:08:02.578" v="241" actId="164"/>
        <pc:sldMkLst>
          <pc:docMk/>
          <pc:sldMk cId="2554995308" sldId="269"/>
        </pc:sldMkLst>
        <pc:spChg chg="add mod ord">
          <ac:chgData name="D K" userId="9ae49f2f11440d07" providerId="LiveId" clId="{6EBC96A2-3F9B-454D-99EC-1ADA0CFA3C95}" dt="2020-01-01T09:08:02.578" v="241" actId="164"/>
          <ac:spMkLst>
            <pc:docMk/>
            <pc:sldMk cId="2554995308" sldId="269"/>
            <ac:spMk id="3" creationId="{E7B6E4FC-FE0E-4EB9-AA36-AC78C2191812}"/>
          </ac:spMkLst>
        </pc:spChg>
        <pc:spChg chg="add del">
          <ac:chgData name="D K" userId="9ae49f2f11440d07" providerId="LiveId" clId="{6EBC96A2-3F9B-454D-99EC-1ADA0CFA3C95}" dt="2020-01-01T09:01:38.744" v="148"/>
          <ac:spMkLst>
            <pc:docMk/>
            <pc:sldMk cId="2554995308" sldId="269"/>
            <ac:spMk id="38" creationId="{1BA41013-4432-4DFB-A0C6-B73EA60105E7}"/>
          </ac:spMkLst>
        </pc:spChg>
        <pc:spChg chg="add del">
          <ac:chgData name="D K" userId="9ae49f2f11440d07" providerId="LiveId" clId="{6EBC96A2-3F9B-454D-99EC-1ADA0CFA3C95}" dt="2020-01-01T09:01:38.744" v="148"/>
          <ac:spMkLst>
            <pc:docMk/>
            <pc:sldMk cId="2554995308" sldId="269"/>
            <ac:spMk id="39" creationId="{9CC84A6A-E45F-44F2-973D-EFE6A6DB6830}"/>
          </ac:spMkLst>
        </pc:spChg>
        <pc:spChg chg="add del">
          <ac:chgData name="D K" userId="9ae49f2f11440d07" providerId="LiveId" clId="{6EBC96A2-3F9B-454D-99EC-1ADA0CFA3C95}" dt="2020-01-01T09:01:38.744" v="148"/>
          <ac:spMkLst>
            <pc:docMk/>
            <pc:sldMk cId="2554995308" sldId="269"/>
            <ac:spMk id="40" creationId="{33D80F33-4782-4EEE-A301-7CE74815DCAB}"/>
          </ac:spMkLst>
        </pc:spChg>
        <pc:spChg chg="add del">
          <ac:chgData name="D K" userId="9ae49f2f11440d07" providerId="LiveId" clId="{6EBC96A2-3F9B-454D-99EC-1ADA0CFA3C95}" dt="2020-01-01T09:01:38.744" v="148"/>
          <ac:spMkLst>
            <pc:docMk/>
            <pc:sldMk cId="2554995308" sldId="269"/>
            <ac:spMk id="41" creationId="{9F78ED0B-FF3E-45AC-A733-6B5F1B23203E}"/>
          </ac:spMkLst>
        </pc:spChg>
        <pc:spChg chg="add del">
          <ac:chgData name="D K" userId="9ae49f2f11440d07" providerId="LiveId" clId="{6EBC96A2-3F9B-454D-99EC-1ADA0CFA3C95}" dt="2020-01-01T09:01:45.106" v="152"/>
          <ac:spMkLst>
            <pc:docMk/>
            <pc:sldMk cId="2554995308" sldId="269"/>
            <ac:spMk id="47" creationId="{96C387CE-632C-4E8D-9C8F-8E29A8B3F379}"/>
          </ac:spMkLst>
        </pc:spChg>
        <pc:spChg chg="add del">
          <ac:chgData name="D K" userId="9ae49f2f11440d07" providerId="LiveId" clId="{6EBC96A2-3F9B-454D-99EC-1ADA0CFA3C95}" dt="2020-01-01T09:01:45.106" v="152"/>
          <ac:spMkLst>
            <pc:docMk/>
            <pc:sldMk cId="2554995308" sldId="269"/>
            <ac:spMk id="48" creationId="{54651363-2AE9-42A9-A989-4928D12008DD}"/>
          </ac:spMkLst>
        </pc:spChg>
        <pc:spChg chg="add del">
          <ac:chgData name="D K" userId="9ae49f2f11440d07" providerId="LiveId" clId="{6EBC96A2-3F9B-454D-99EC-1ADA0CFA3C95}" dt="2020-01-01T09:01:45.106" v="152"/>
          <ac:spMkLst>
            <pc:docMk/>
            <pc:sldMk cId="2554995308" sldId="269"/>
            <ac:spMk id="49" creationId="{D7015B6A-425E-46CB-9D93-0C9D21C7FC48}"/>
          </ac:spMkLst>
        </pc:spChg>
        <pc:spChg chg="add del">
          <ac:chgData name="D K" userId="9ae49f2f11440d07" providerId="LiveId" clId="{6EBC96A2-3F9B-454D-99EC-1ADA0CFA3C95}" dt="2020-01-01T09:01:45.106" v="152"/>
          <ac:spMkLst>
            <pc:docMk/>
            <pc:sldMk cId="2554995308" sldId="269"/>
            <ac:spMk id="50" creationId="{670371F6-1D00-4B63-AAE5-9AB5D581F60B}"/>
          </ac:spMkLst>
        </pc:spChg>
        <pc:spChg chg="add del">
          <ac:chgData name="D K" userId="9ae49f2f11440d07" providerId="LiveId" clId="{6EBC96A2-3F9B-454D-99EC-1ADA0CFA3C95}" dt="2020-01-01T09:01:52.705" v="156"/>
          <ac:spMkLst>
            <pc:docMk/>
            <pc:sldMk cId="2554995308" sldId="269"/>
            <ac:spMk id="56" creationId="{6CC151A1-24AB-494E-A340-998187F41C2B}"/>
          </ac:spMkLst>
        </pc:spChg>
        <pc:spChg chg="add del">
          <ac:chgData name="D K" userId="9ae49f2f11440d07" providerId="LiveId" clId="{6EBC96A2-3F9B-454D-99EC-1ADA0CFA3C95}" dt="2020-01-01T09:01:52.705" v="156"/>
          <ac:spMkLst>
            <pc:docMk/>
            <pc:sldMk cId="2554995308" sldId="269"/>
            <ac:spMk id="57" creationId="{23C35D03-CAB1-4ACE-A7C6-28F005480C16}"/>
          </ac:spMkLst>
        </pc:spChg>
        <pc:spChg chg="add del">
          <ac:chgData name="D K" userId="9ae49f2f11440d07" providerId="LiveId" clId="{6EBC96A2-3F9B-454D-99EC-1ADA0CFA3C95}" dt="2020-01-01T09:01:52.705" v="156"/>
          <ac:spMkLst>
            <pc:docMk/>
            <pc:sldMk cId="2554995308" sldId="269"/>
            <ac:spMk id="58" creationId="{97BADA6F-BDA3-4374-968F-2F80F36E93D0}"/>
          </ac:spMkLst>
        </pc:spChg>
        <pc:spChg chg="add del">
          <ac:chgData name="D K" userId="9ae49f2f11440d07" providerId="LiveId" clId="{6EBC96A2-3F9B-454D-99EC-1ADA0CFA3C95}" dt="2020-01-01T09:01:52.705" v="156"/>
          <ac:spMkLst>
            <pc:docMk/>
            <pc:sldMk cId="2554995308" sldId="269"/>
            <ac:spMk id="59" creationId="{11BE9BEA-1919-4CE6-AC8C-1C4550475AAC}"/>
          </ac:spMkLst>
        </pc:spChg>
        <pc:spChg chg="add mod">
          <ac:chgData name="D K" userId="9ae49f2f11440d07" providerId="LiveId" clId="{6EBC96A2-3F9B-454D-99EC-1ADA0CFA3C95}" dt="2020-01-01T09:07:48.893" v="240" actId="113"/>
          <ac:spMkLst>
            <pc:docMk/>
            <pc:sldMk cId="2554995308" sldId="269"/>
            <ac:spMk id="65" creationId="{C3CF89A0-4465-466B-87F0-0CC8569818A6}"/>
          </ac:spMkLst>
        </pc:spChg>
        <pc:spChg chg="add mod">
          <ac:chgData name="D K" userId="9ae49f2f11440d07" providerId="LiveId" clId="{6EBC96A2-3F9B-454D-99EC-1ADA0CFA3C95}" dt="2020-01-01T09:05:56.143" v="230" actId="164"/>
          <ac:spMkLst>
            <pc:docMk/>
            <pc:sldMk cId="2554995308" sldId="269"/>
            <ac:spMk id="66" creationId="{5FA4150C-8ABC-4BFF-821F-598CBFCFB014}"/>
          </ac:spMkLst>
        </pc:spChg>
        <pc:spChg chg="add mod">
          <ac:chgData name="D K" userId="9ae49f2f11440d07" providerId="LiveId" clId="{6EBC96A2-3F9B-454D-99EC-1ADA0CFA3C95}" dt="2020-01-01T09:05:56.143" v="230" actId="164"/>
          <ac:spMkLst>
            <pc:docMk/>
            <pc:sldMk cId="2554995308" sldId="269"/>
            <ac:spMk id="67" creationId="{52B372C5-186F-4719-8495-A795836E6BE6}"/>
          </ac:spMkLst>
        </pc:spChg>
        <pc:spChg chg="add mod">
          <ac:chgData name="D K" userId="9ae49f2f11440d07" providerId="LiveId" clId="{6EBC96A2-3F9B-454D-99EC-1ADA0CFA3C95}" dt="2020-01-01T09:05:56.143" v="230" actId="164"/>
          <ac:spMkLst>
            <pc:docMk/>
            <pc:sldMk cId="2554995308" sldId="269"/>
            <ac:spMk id="68" creationId="{DA494118-C8FD-4082-AB82-C8109271D5F2}"/>
          </ac:spMkLst>
        </pc:spChg>
        <pc:spChg chg="add del">
          <ac:chgData name="D K" userId="9ae49f2f11440d07" providerId="LiveId" clId="{6EBC96A2-3F9B-454D-99EC-1ADA0CFA3C95}" dt="2020-01-01T09:04:23.306" v="171"/>
          <ac:spMkLst>
            <pc:docMk/>
            <pc:sldMk cId="2554995308" sldId="269"/>
            <ac:spMk id="74" creationId="{DA13D81F-96D5-4B42-8B63-AEBD8547D695}"/>
          </ac:spMkLst>
        </pc:spChg>
        <pc:spChg chg="mod">
          <ac:chgData name="D K" userId="9ae49f2f11440d07" providerId="LiveId" clId="{6EBC96A2-3F9B-454D-99EC-1ADA0CFA3C95}" dt="2020-01-01T09:01:19.546" v="144" actId="1076"/>
          <ac:spMkLst>
            <pc:docMk/>
            <pc:sldMk cId="2554995308" sldId="269"/>
            <ac:spMk id="216" creationId="{00000000-0000-0000-0000-000000000000}"/>
          </ac:spMkLst>
        </pc:spChg>
        <pc:grpChg chg="add mod">
          <ac:chgData name="D K" userId="9ae49f2f11440d07" providerId="LiveId" clId="{6EBC96A2-3F9B-454D-99EC-1ADA0CFA3C95}" dt="2020-01-01T09:08:02.578" v="241" actId="164"/>
          <ac:grpSpMkLst>
            <pc:docMk/>
            <pc:sldMk cId="2554995308" sldId="269"/>
            <ac:grpSpMk id="2" creationId="{2CFCCB3C-56CE-4C51-BB05-DC3BD07439A2}"/>
          </ac:grpSpMkLst>
        </pc:grpChg>
        <pc:grpChg chg="add mod">
          <ac:chgData name="D K" userId="9ae49f2f11440d07" providerId="LiveId" clId="{6EBC96A2-3F9B-454D-99EC-1ADA0CFA3C95}" dt="2020-01-01T09:08:02.578" v="241" actId="164"/>
          <ac:grpSpMkLst>
            <pc:docMk/>
            <pc:sldMk cId="2554995308" sldId="269"/>
            <ac:grpSpMk id="19" creationId="{9BC5DC3E-79EC-4364-9E48-8F7649953D3E}"/>
          </ac:grpSpMkLst>
        </pc:grpChg>
        <pc:grpChg chg="add del">
          <ac:chgData name="D K" userId="9ae49f2f11440d07" providerId="LiveId" clId="{6EBC96A2-3F9B-454D-99EC-1ADA0CFA3C95}" dt="2020-01-01T09:01:38.744" v="148"/>
          <ac:grpSpMkLst>
            <pc:docMk/>
            <pc:sldMk cId="2554995308" sldId="269"/>
            <ac:grpSpMk id="44" creationId="{E1BA8500-6246-46CB-B42C-14374466445F}"/>
          </ac:grpSpMkLst>
        </pc:grpChg>
        <pc:grpChg chg="add del">
          <ac:chgData name="D K" userId="9ae49f2f11440d07" providerId="LiveId" clId="{6EBC96A2-3F9B-454D-99EC-1ADA0CFA3C95}" dt="2020-01-01T09:01:45.106" v="152"/>
          <ac:grpSpMkLst>
            <pc:docMk/>
            <pc:sldMk cId="2554995308" sldId="269"/>
            <ac:grpSpMk id="53" creationId="{2C3ECCA0-1DB8-4FF8-B2AF-74E831B862CF}"/>
          </ac:grpSpMkLst>
        </pc:grpChg>
        <pc:grpChg chg="add del">
          <ac:chgData name="D K" userId="9ae49f2f11440d07" providerId="LiveId" clId="{6EBC96A2-3F9B-454D-99EC-1ADA0CFA3C95}" dt="2020-01-01T09:01:52.705" v="156"/>
          <ac:grpSpMkLst>
            <pc:docMk/>
            <pc:sldMk cId="2554995308" sldId="269"/>
            <ac:grpSpMk id="62" creationId="{9A16C38A-5741-495B-88A4-1FD17B9BCAEB}"/>
          </ac:grpSpMkLst>
        </pc:grpChg>
        <pc:grpChg chg="add mod">
          <ac:chgData name="D K" userId="9ae49f2f11440d07" providerId="LiveId" clId="{6EBC96A2-3F9B-454D-99EC-1ADA0CFA3C95}" dt="2020-01-01T09:05:56.143" v="230" actId="164"/>
          <ac:grpSpMkLst>
            <pc:docMk/>
            <pc:sldMk cId="2554995308" sldId="269"/>
            <ac:grpSpMk id="71" creationId="{3391456A-0A3B-4CCE-8526-CC4A1EB2C756}"/>
          </ac:grpSpMkLst>
        </pc:grpChg>
        <pc:picChg chg="mod">
          <ac:chgData name="D K" userId="9ae49f2f11440d07" providerId="LiveId" clId="{6EBC96A2-3F9B-454D-99EC-1ADA0CFA3C95}" dt="2020-01-01T09:01:52.154" v="155" actId="1076"/>
          <ac:picMkLst>
            <pc:docMk/>
            <pc:sldMk cId="2554995308" sldId="269"/>
            <ac:picMk id="217" creationId="{00000000-0000-0000-0000-000000000000}"/>
          </ac:picMkLst>
        </pc:picChg>
        <pc:inkChg chg="add del">
          <ac:chgData name="D K" userId="9ae49f2f11440d07" providerId="LiveId" clId="{6EBC96A2-3F9B-454D-99EC-1ADA0CFA3C95}" dt="2020-01-01T09:01:38.744" v="148"/>
          <ac:inkMkLst>
            <pc:docMk/>
            <pc:sldMk cId="2554995308" sldId="269"/>
            <ac:inkMk id="42" creationId="{943F873C-E98B-4237-82E9-EE133F2048B3}"/>
          </ac:inkMkLst>
        </pc:inkChg>
        <pc:inkChg chg="add del">
          <ac:chgData name="D K" userId="9ae49f2f11440d07" providerId="LiveId" clId="{6EBC96A2-3F9B-454D-99EC-1ADA0CFA3C95}" dt="2020-01-01T09:01:38.744" v="148"/>
          <ac:inkMkLst>
            <pc:docMk/>
            <pc:sldMk cId="2554995308" sldId="269"/>
            <ac:inkMk id="43" creationId="{781ED43E-84B1-4FBD-BFE6-78AD83E75A7F}"/>
          </ac:inkMkLst>
        </pc:inkChg>
        <pc:inkChg chg="add del">
          <ac:chgData name="D K" userId="9ae49f2f11440d07" providerId="LiveId" clId="{6EBC96A2-3F9B-454D-99EC-1ADA0CFA3C95}" dt="2020-01-01T09:01:45.106" v="152"/>
          <ac:inkMkLst>
            <pc:docMk/>
            <pc:sldMk cId="2554995308" sldId="269"/>
            <ac:inkMk id="51" creationId="{CBE21984-B429-43A3-92D8-36E05B4738ED}"/>
          </ac:inkMkLst>
        </pc:inkChg>
        <pc:inkChg chg="add del">
          <ac:chgData name="D K" userId="9ae49f2f11440d07" providerId="LiveId" clId="{6EBC96A2-3F9B-454D-99EC-1ADA0CFA3C95}" dt="2020-01-01T09:01:45.106" v="152"/>
          <ac:inkMkLst>
            <pc:docMk/>
            <pc:sldMk cId="2554995308" sldId="269"/>
            <ac:inkMk id="52" creationId="{E59A998D-EE63-4C77-8971-2646070F3A65}"/>
          </ac:inkMkLst>
        </pc:inkChg>
        <pc:inkChg chg="add del">
          <ac:chgData name="D K" userId="9ae49f2f11440d07" providerId="LiveId" clId="{6EBC96A2-3F9B-454D-99EC-1ADA0CFA3C95}" dt="2020-01-01T09:01:52.705" v="156"/>
          <ac:inkMkLst>
            <pc:docMk/>
            <pc:sldMk cId="2554995308" sldId="269"/>
            <ac:inkMk id="60" creationId="{07F0B6F9-C464-45B2-8540-05DAF3B21134}"/>
          </ac:inkMkLst>
        </pc:inkChg>
        <pc:inkChg chg="add del">
          <ac:chgData name="D K" userId="9ae49f2f11440d07" providerId="LiveId" clId="{6EBC96A2-3F9B-454D-99EC-1ADA0CFA3C95}" dt="2020-01-01T09:01:52.705" v="156"/>
          <ac:inkMkLst>
            <pc:docMk/>
            <pc:sldMk cId="2554995308" sldId="269"/>
            <ac:inkMk id="61" creationId="{831ED9C6-8BE1-4D4F-9728-5B4B81E7621C}"/>
          </ac:inkMkLst>
        </pc:inkChg>
        <pc:inkChg chg="add mod">
          <ac:chgData name="D K" userId="9ae49f2f11440d07" providerId="LiveId" clId="{6EBC96A2-3F9B-454D-99EC-1ADA0CFA3C95}" dt="2020-01-01T09:05:56.143" v="230" actId="164"/>
          <ac:inkMkLst>
            <pc:docMk/>
            <pc:sldMk cId="2554995308" sldId="269"/>
            <ac:inkMk id="69" creationId="{2DE20783-7F44-4FAE-8016-47224399BB4C}"/>
          </ac:inkMkLst>
        </pc:inkChg>
        <pc:inkChg chg="add mod">
          <ac:chgData name="D K" userId="9ae49f2f11440d07" providerId="LiveId" clId="{6EBC96A2-3F9B-454D-99EC-1ADA0CFA3C95}" dt="2020-01-01T09:05:56.143" v="230" actId="164"/>
          <ac:inkMkLst>
            <pc:docMk/>
            <pc:sldMk cId="2554995308" sldId="269"/>
            <ac:inkMk id="70" creationId="{0A09A073-8FC3-4FEA-8CFE-5E91F6F0E4AD}"/>
          </ac:inkMkLst>
        </pc:inkChg>
      </pc:sldChg>
      <pc:sldChg chg="del">
        <pc:chgData name="D K" userId="9ae49f2f11440d07" providerId="LiveId" clId="{6EBC96A2-3F9B-454D-99EC-1ADA0CFA3C95}" dt="2020-01-01T09:00:24.990" v="86" actId="47"/>
        <pc:sldMkLst>
          <pc:docMk/>
          <pc:sldMk cId="1816180311" sldId="272"/>
        </pc:sldMkLst>
      </pc:sldChg>
    </pc:docChg>
  </pc:docChgLst>
  <pc:docChgLst>
    <pc:chgData name="D K" userId="9ae49f2f11440d07" providerId="LiveId" clId="{13B1C5DC-09EB-4CEA-A04C-96F843CD8E24}"/>
    <pc:docChg chg="undo custSel addSld delSld modSld sldOrd">
      <pc:chgData name="D K" userId="9ae49f2f11440d07" providerId="LiveId" clId="{13B1C5DC-09EB-4CEA-A04C-96F843CD8E24}" dt="2019-12-08T00:08:03.555" v="2248" actId="20577"/>
      <pc:docMkLst>
        <pc:docMk/>
      </pc:docMkLst>
      <pc:sldChg chg="modSp">
        <pc:chgData name="D K" userId="9ae49f2f11440d07" providerId="LiveId" clId="{13B1C5DC-09EB-4CEA-A04C-96F843CD8E24}" dt="2019-12-07T22:47:26.415" v="289" actId="20577"/>
        <pc:sldMkLst>
          <pc:docMk/>
          <pc:sldMk cId="0" sldId="259"/>
        </pc:sldMkLst>
        <pc:spChg chg="mod">
          <ac:chgData name="D K" userId="9ae49f2f11440d07" providerId="LiveId" clId="{13B1C5DC-09EB-4CEA-A04C-96F843CD8E24}" dt="2019-12-07T22:47:26.415" v="289" actId="20577"/>
          <ac:spMkLst>
            <pc:docMk/>
            <pc:sldMk cId="0" sldId="259"/>
            <ac:spMk id="165" creationId="{00000000-0000-0000-0000-000000000000}"/>
          </ac:spMkLst>
        </pc:spChg>
      </pc:sldChg>
      <pc:sldChg chg="ord">
        <pc:chgData name="D K" userId="9ae49f2f11440d07" providerId="LiveId" clId="{13B1C5DC-09EB-4CEA-A04C-96F843CD8E24}" dt="2019-12-07T22:44:10.031" v="210"/>
        <pc:sldMkLst>
          <pc:docMk/>
          <pc:sldMk cId="0" sldId="260"/>
        </pc:sldMkLst>
      </pc:sldChg>
      <pc:sldChg chg="ord">
        <pc:chgData name="D K" userId="9ae49f2f11440d07" providerId="LiveId" clId="{13B1C5DC-09EB-4CEA-A04C-96F843CD8E24}" dt="2019-12-07T22:44:13.754" v="212"/>
        <pc:sldMkLst>
          <pc:docMk/>
          <pc:sldMk cId="0" sldId="261"/>
        </pc:sldMkLst>
      </pc:sldChg>
      <pc:sldChg chg="ord">
        <pc:chgData name="D K" userId="9ae49f2f11440d07" providerId="LiveId" clId="{13B1C5DC-09EB-4CEA-A04C-96F843CD8E24}" dt="2019-12-07T22:44:23.211" v="214"/>
        <pc:sldMkLst>
          <pc:docMk/>
          <pc:sldMk cId="0" sldId="262"/>
        </pc:sldMkLst>
      </pc:sldChg>
      <pc:sldChg chg="ord">
        <pc:chgData name="D K" userId="9ae49f2f11440d07" providerId="LiveId" clId="{13B1C5DC-09EB-4CEA-A04C-96F843CD8E24}" dt="2019-12-07T22:44:35.101" v="216"/>
        <pc:sldMkLst>
          <pc:docMk/>
          <pc:sldMk cId="0" sldId="263"/>
        </pc:sldMkLst>
      </pc:sldChg>
      <pc:sldChg chg="addSp delSp modSp ord">
        <pc:chgData name="D K" userId="9ae49f2f11440d07" providerId="LiveId" clId="{13B1C5DC-09EB-4CEA-A04C-96F843CD8E24}" dt="2019-12-07T23:46:08.953" v="1753" actId="20577"/>
        <pc:sldMkLst>
          <pc:docMk/>
          <pc:sldMk cId="0" sldId="264"/>
        </pc:sldMkLst>
        <pc:spChg chg="mod">
          <ac:chgData name="D K" userId="9ae49f2f11440d07" providerId="LiveId" clId="{13B1C5DC-09EB-4CEA-A04C-96F843CD8E24}" dt="2019-12-07T23:46:08.953" v="1753" actId="20577"/>
          <ac:spMkLst>
            <pc:docMk/>
            <pc:sldMk cId="0" sldId="264"/>
            <ac:spMk id="208" creationId="{00000000-0000-0000-0000-000000000000}"/>
          </ac:spMkLst>
        </pc:spChg>
        <pc:spChg chg="add del">
          <ac:chgData name="D K" userId="9ae49f2f11440d07" providerId="LiveId" clId="{13B1C5DC-09EB-4CEA-A04C-96F843CD8E24}" dt="2019-12-07T22:56:05.135" v="772" actId="478"/>
          <ac:spMkLst>
            <pc:docMk/>
            <pc:sldMk cId="0" sldId="264"/>
            <ac:spMk id="212" creationId="{00000000-0000-0000-0000-000000000000}"/>
          </ac:spMkLst>
        </pc:spChg>
        <pc:picChg chg="add del">
          <ac:chgData name="D K" userId="9ae49f2f11440d07" providerId="LiveId" clId="{13B1C5DC-09EB-4CEA-A04C-96F843CD8E24}" dt="2019-12-07T22:56:05.709" v="773" actId="478"/>
          <ac:picMkLst>
            <pc:docMk/>
            <pc:sldMk cId="0" sldId="264"/>
            <ac:picMk id="211" creationId="{00000000-0000-0000-0000-000000000000}"/>
          </ac:picMkLst>
        </pc:picChg>
      </pc:sldChg>
      <pc:sldChg chg="addSp modSp add">
        <pc:chgData name="D K" userId="9ae49f2f11440d07" providerId="LiveId" clId="{13B1C5DC-09EB-4CEA-A04C-96F843CD8E24}" dt="2019-12-07T23:57:08.951" v="2044" actId="20577"/>
        <pc:sldMkLst>
          <pc:docMk/>
          <pc:sldMk cId="3812077420" sldId="266"/>
        </pc:sldMkLst>
        <pc:spChg chg="add mod">
          <ac:chgData name="D K" userId="9ae49f2f11440d07" providerId="LiveId" clId="{13B1C5DC-09EB-4CEA-A04C-96F843CD8E24}" dt="2019-12-07T23:57:08.951" v="2044" actId="20577"/>
          <ac:spMkLst>
            <pc:docMk/>
            <pc:sldMk cId="3812077420" sldId="266"/>
            <ac:spMk id="14" creationId="{2A894D0F-3BD4-4461-B841-5D354219F417}"/>
          </ac:spMkLst>
        </pc:spChg>
        <pc:spChg chg="add mod">
          <ac:chgData name="D K" userId="9ae49f2f11440d07" providerId="LiveId" clId="{13B1C5DC-09EB-4CEA-A04C-96F843CD8E24}" dt="2019-12-07T22:39:42.334" v="136" actId="20577"/>
          <ac:spMkLst>
            <pc:docMk/>
            <pc:sldMk cId="3812077420" sldId="266"/>
            <ac:spMk id="15" creationId="{9FAB7826-E430-43CA-9D7E-35D729EDB9CE}"/>
          </ac:spMkLst>
        </pc:spChg>
        <pc:spChg chg="add mod">
          <ac:chgData name="D K" userId="9ae49f2f11440d07" providerId="LiveId" clId="{13B1C5DC-09EB-4CEA-A04C-96F843CD8E24}" dt="2019-12-07T22:42:24.380" v="203" actId="1076"/>
          <ac:spMkLst>
            <pc:docMk/>
            <pc:sldMk cId="3812077420" sldId="266"/>
            <ac:spMk id="16" creationId="{C0BAF51D-8A45-43F9-9C8A-57CD5830F39F}"/>
          </ac:spMkLst>
        </pc:spChg>
        <pc:spChg chg="add mod">
          <ac:chgData name="D K" userId="9ae49f2f11440d07" providerId="LiveId" clId="{13B1C5DC-09EB-4CEA-A04C-96F843CD8E24}" dt="2019-12-07T22:40:07.884" v="174" actId="1036"/>
          <ac:spMkLst>
            <pc:docMk/>
            <pc:sldMk cId="3812077420" sldId="266"/>
            <ac:spMk id="17" creationId="{7594813F-3F8C-412B-AFD8-6E68FEB6BBCE}"/>
          </ac:spMkLst>
        </pc:spChg>
        <pc:spChg chg="add mod">
          <ac:chgData name="D K" userId="9ae49f2f11440d07" providerId="LiveId" clId="{13B1C5DC-09EB-4CEA-A04C-96F843CD8E24}" dt="2019-12-07T22:38:06.138" v="115" actId="108"/>
          <ac:spMkLst>
            <pc:docMk/>
            <pc:sldMk cId="3812077420" sldId="266"/>
            <ac:spMk id="18" creationId="{9971A40E-2642-4452-A8B1-AF2E435436A2}"/>
          </ac:spMkLst>
        </pc:spChg>
        <pc:spChg chg="add mod">
          <ac:chgData name="D K" userId="9ae49f2f11440d07" providerId="LiveId" clId="{13B1C5DC-09EB-4CEA-A04C-96F843CD8E24}" dt="2019-12-07T22:38:47.299" v="122" actId="108"/>
          <ac:spMkLst>
            <pc:docMk/>
            <pc:sldMk cId="3812077420" sldId="266"/>
            <ac:spMk id="19" creationId="{03636703-398B-4702-9B72-A6EAD8F121A5}"/>
          </ac:spMkLst>
        </pc:spChg>
        <pc:spChg chg="add mod">
          <ac:chgData name="D K" userId="9ae49f2f11440d07" providerId="LiveId" clId="{13B1C5DC-09EB-4CEA-A04C-96F843CD8E24}" dt="2019-12-07T22:39:36.533" v="132" actId="20577"/>
          <ac:spMkLst>
            <pc:docMk/>
            <pc:sldMk cId="3812077420" sldId="266"/>
            <ac:spMk id="20" creationId="{D93823D7-E4D0-4B7E-AFAE-794832FA0E70}"/>
          </ac:spMkLst>
        </pc:spChg>
        <pc:spChg chg="add mod">
          <ac:chgData name="D K" userId="9ae49f2f11440d07" providerId="LiveId" clId="{13B1C5DC-09EB-4CEA-A04C-96F843CD8E24}" dt="2019-12-07T22:39:14.814" v="125" actId="113"/>
          <ac:spMkLst>
            <pc:docMk/>
            <pc:sldMk cId="3812077420" sldId="266"/>
            <ac:spMk id="21" creationId="{04387C94-77C3-4AE0-99FD-ECC940A52E52}"/>
          </ac:spMkLst>
        </pc:spChg>
        <pc:spChg chg="add mod">
          <ac:chgData name="D K" userId="9ae49f2f11440d07" providerId="LiveId" clId="{13B1C5DC-09EB-4CEA-A04C-96F843CD8E24}" dt="2019-12-07T22:38:54.125" v="123" actId="108"/>
          <ac:spMkLst>
            <pc:docMk/>
            <pc:sldMk cId="3812077420" sldId="266"/>
            <ac:spMk id="22" creationId="{385BF827-6704-4FA3-B542-35EC17058093}"/>
          </ac:spMkLst>
        </pc:spChg>
        <pc:spChg chg="add mod">
          <ac:chgData name="D K" userId="9ae49f2f11440d07" providerId="LiveId" clId="{13B1C5DC-09EB-4CEA-A04C-96F843CD8E24}" dt="2019-12-07T22:39:14.814" v="125" actId="113"/>
          <ac:spMkLst>
            <pc:docMk/>
            <pc:sldMk cId="3812077420" sldId="266"/>
            <ac:spMk id="23" creationId="{DD2F84CD-E95A-4035-91D9-3BF662834EB4}"/>
          </ac:spMkLst>
        </pc:spChg>
        <pc:spChg chg="add mod">
          <ac:chgData name="D K" userId="9ae49f2f11440d07" providerId="LiveId" clId="{13B1C5DC-09EB-4CEA-A04C-96F843CD8E24}" dt="2019-12-07T22:41:50.529" v="201" actId="108"/>
          <ac:spMkLst>
            <pc:docMk/>
            <pc:sldMk cId="3812077420" sldId="266"/>
            <ac:spMk id="24" creationId="{DB4D461C-7D6A-43E4-94C4-4BE121DBBD4C}"/>
          </ac:spMkLst>
        </pc:spChg>
        <pc:spChg chg="mod">
          <ac:chgData name="D K" userId="9ae49f2f11440d07" providerId="LiveId" clId="{13B1C5DC-09EB-4CEA-A04C-96F843CD8E24}" dt="2019-12-07T22:41:58.041" v="202" actId="108"/>
          <ac:spMkLst>
            <pc:docMk/>
            <pc:sldMk cId="3812077420" sldId="266"/>
            <ac:spMk id="132" creationId="{00000000-0000-0000-0000-000000000000}"/>
          </ac:spMkLst>
        </pc:spChg>
        <pc:spChg chg="mod">
          <ac:chgData name="D K" userId="9ae49f2f11440d07" providerId="LiveId" clId="{13B1C5DC-09EB-4CEA-A04C-96F843CD8E24}" dt="2019-12-07T22:38:32.870" v="119" actId="108"/>
          <ac:spMkLst>
            <pc:docMk/>
            <pc:sldMk cId="3812077420" sldId="266"/>
            <ac:spMk id="133" creationId="{00000000-0000-0000-0000-000000000000}"/>
          </ac:spMkLst>
        </pc:spChg>
        <pc:spChg chg="mod">
          <ac:chgData name="D K" userId="9ae49f2f11440d07" providerId="LiveId" clId="{13B1C5DC-09EB-4CEA-A04C-96F843CD8E24}" dt="2019-12-07T22:40:47.505" v="187" actId="113"/>
          <ac:spMkLst>
            <pc:docMk/>
            <pc:sldMk cId="3812077420" sldId="266"/>
            <ac:spMk id="134" creationId="{00000000-0000-0000-0000-000000000000}"/>
          </ac:spMkLst>
        </pc:spChg>
        <pc:spChg chg="mod">
          <ac:chgData name="D K" userId="9ae49f2f11440d07" providerId="LiveId" clId="{13B1C5DC-09EB-4CEA-A04C-96F843CD8E24}" dt="2019-12-07T22:38:38.549" v="120" actId="108"/>
          <ac:spMkLst>
            <pc:docMk/>
            <pc:sldMk cId="3812077420" sldId="266"/>
            <ac:spMk id="135" creationId="{00000000-0000-0000-0000-000000000000}"/>
          </ac:spMkLst>
        </pc:spChg>
        <pc:spChg chg="mod">
          <ac:chgData name="D K" userId="9ae49f2f11440d07" providerId="LiveId" clId="{13B1C5DC-09EB-4CEA-A04C-96F843CD8E24}" dt="2019-12-07T22:39:33.325" v="130" actId="20577"/>
          <ac:spMkLst>
            <pc:docMk/>
            <pc:sldMk cId="3812077420" sldId="266"/>
            <ac:spMk id="136" creationId="{00000000-0000-0000-0000-000000000000}"/>
          </ac:spMkLst>
        </pc:spChg>
        <pc:spChg chg="mod">
          <ac:chgData name="D K" userId="9ae49f2f11440d07" providerId="LiveId" clId="{13B1C5DC-09EB-4CEA-A04C-96F843CD8E24}" dt="2019-12-07T22:38:25.418" v="118" actId="108"/>
          <ac:spMkLst>
            <pc:docMk/>
            <pc:sldMk cId="3812077420" sldId="266"/>
            <ac:spMk id="137" creationId="{00000000-0000-0000-0000-000000000000}"/>
          </ac:spMkLst>
        </pc:spChg>
        <pc:spChg chg="mod">
          <ac:chgData name="D K" userId="9ae49f2f11440d07" providerId="LiveId" clId="{13B1C5DC-09EB-4CEA-A04C-96F843CD8E24}" dt="2019-12-07T22:39:51.068" v="139" actId="113"/>
          <ac:spMkLst>
            <pc:docMk/>
            <pc:sldMk cId="3812077420" sldId="266"/>
            <ac:spMk id="138" creationId="{00000000-0000-0000-0000-000000000000}"/>
          </ac:spMkLst>
        </pc:spChg>
        <pc:spChg chg="mod">
          <ac:chgData name="D K" userId="9ae49f2f11440d07" providerId="LiveId" clId="{13B1C5DC-09EB-4CEA-A04C-96F843CD8E24}" dt="2019-12-07T22:40:07.884" v="174" actId="1036"/>
          <ac:spMkLst>
            <pc:docMk/>
            <pc:sldMk cId="3812077420" sldId="266"/>
            <ac:spMk id="139" creationId="{00000000-0000-0000-0000-000000000000}"/>
          </ac:spMkLst>
        </pc:spChg>
        <pc:spChg chg="mod">
          <ac:chgData name="D K" userId="9ae49f2f11440d07" providerId="LiveId" clId="{13B1C5DC-09EB-4CEA-A04C-96F843CD8E24}" dt="2019-12-07T22:42:35.612" v="204" actId="1076"/>
          <ac:spMkLst>
            <pc:docMk/>
            <pc:sldMk cId="3812077420" sldId="266"/>
            <ac:spMk id="140" creationId="{00000000-0000-0000-0000-000000000000}"/>
          </ac:spMkLst>
        </pc:spChg>
        <pc:spChg chg="mod">
          <ac:chgData name="D K" userId="9ae49f2f11440d07" providerId="LiveId" clId="{13B1C5DC-09EB-4CEA-A04C-96F843CD8E24}" dt="2019-12-07T22:42:24.380" v="203" actId="1076"/>
          <ac:spMkLst>
            <pc:docMk/>
            <pc:sldMk cId="3812077420" sldId="266"/>
            <ac:spMk id="141" creationId="{00000000-0000-0000-0000-000000000000}"/>
          </ac:spMkLst>
        </pc:spChg>
        <pc:spChg chg="mod">
          <ac:chgData name="D K" userId="9ae49f2f11440d07" providerId="LiveId" clId="{13B1C5DC-09EB-4CEA-A04C-96F843CD8E24}" dt="2019-12-07T22:34:44.859" v="63" actId="1076"/>
          <ac:spMkLst>
            <pc:docMk/>
            <pc:sldMk cId="3812077420" sldId="266"/>
            <ac:spMk id="142" creationId="{00000000-0000-0000-0000-000000000000}"/>
          </ac:spMkLst>
        </pc:spChg>
      </pc:sldChg>
      <pc:sldChg chg="addSp delSp modSp add">
        <pc:chgData name="D K" userId="9ae49f2f11440d07" providerId="LiveId" clId="{13B1C5DC-09EB-4CEA-A04C-96F843CD8E24}" dt="2019-12-08T00:08:03.555" v="2248" actId="20577"/>
        <pc:sldMkLst>
          <pc:docMk/>
          <pc:sldMk cId="3895891370" sldId="268"/>
        </pc:sldMkLst>
        <pc:spChg chg="add mod">
          <ac:chgData name="D K" userId="9ae49f2f11440d07" providerId="LiveId" clId="{13B1C5DC-09EB-4CEA-A04C-96F843CD8E24}" dt="2019-12-07T22:54:44.404" v="764" actId="14100"/>
          <ac:spMkLst>
            <pc:docMk/>
            <pc:sldMk cId="3895891370" sldId="268"/>
            <ac:spMk id="2" creationId="{25472973-1A6B-418B-B6E0-131A534DED8E}"/>
          </ac:spMkLst>
        </pc:spChg>
        <pc:spChg chg="add mod">
          <ac:chgData name="D K" userId="9ae49f2f11440d07" providerId="LiveId" clId="{13B1C5DC-09EB-4CEA-A04C-96F843CD8E24}" dt="2019-12-07T22:58:21.079" v="833" actId="1076"/>
          <ac:spMkLst>
            <pc:docMk/>
            <pc:sldMk cId="3895891370" sldId="268"/>
            <ac:spMk id="3" creationId="{14B5F214-EB55-4F36-8738-FE382380E2DC}"/>
          </ac:spMkLst>
        </pc:spChg>
        <pc:spChg chg="add mod">
          <ac:chgData name="D K" userId="9ae49f2f11440d07" providerId="LiveId" clId="{13B1C5DC-09EB-4CEA-A04C-96F843CD8E24}" dt="2019-12-08T00:06:21.504" v="2145" actId="14100"/>
          <ac:spMkLst>
            <pc:docMk/>
            <pc:sldMk cId="3895891370" sldId="268"/>
            <ac:spMk id="4" creationId="{D80A267A-898F-409B-9437-8D3C56859E55}"/>
          </ac:spMkLst>
        </pc:spChg>
        <pc:spChg chg="add mod">
          <ac:chgData name="D K" userId="9ae49f2f11440d07" providerId="LiveId" clId="{13B1C5DC-09EB-4CEA-A04C-96F843CD8E24}" dt="2019-12-07T22:58:13.432" v="832" actId="1076"/>
          <ac:spMkLst>
            <pc:docMk/>
            <pc:sldMk cId="3895891370" sldId="268"/>
            <ac:spMk id="11" creationId="{4B520764-67E8-4ED5-9EEA-C80719A0F43A}"/>
          </ac:spMkLst>
        </pc:spChg>
        <pc:spChg chg="add mod">
          <ac:chgData name="D K" userId="9ae49f2f11440d07" providerId="LiveId" clId="{13B1C5DC-09EB-4CEA-A04C-96F843CD8E24}" dt="2019-12-07T22:59:07.725" v="870" actId="1035"/>
          <ac:spMkLst>
            <pc:docMk/>
            <pc:sldMk cId="3895891370" sldId="268"/>
            <ac:spMk id="12" creationId="{9D277DEA-85FC-4464-892F-EC43A2916B39}"/>
          </ac:spMkLst>
        </pc:spChg>
        <pc:spChg chg="add mod">
          <ac:chgData name="D K" userId="9ae49f2f11440d07" providerId="LiveId" clId="{13B1C5DC-09EB-4CEA-A04C-96F843CD8E24}" dt="2019-12-07T22:59:07.725" v="870" actId="1035"/>
          <ac:spMkLst>
            <pc:docMk/>
            <pc:sldMk cId="3895891370" sldId="268"/>
            <ac:spMk id="13" creationId="{5BD2ECC9-4EA9-4D04-9AC4-30DA94B58DB1}"/>
          </ac:spMkLst>
        </pc:spChg>
        <pc:spChg chg="add mod">
          <ac:chgData name="D K" userId="9ae49f2f11440d07" providerId="LiveId" clId="{13B1C5DC-09EB-4CEA-A04C-96F843CD8E24}" dt="2019-12-07T22:59:07.725" v="870" actId="1035"/>
          <ac:spMkLst>
            <pc:docMk/>
            <pc:sldMk cId="3895891370" sldId="268"/>
            <ac:spMk id="14" creationId="{5BF18019-3F7F-4882-BE59-C48F4054D0C7}"/>
          </ac:spMkLst>
        </pc:spChg>
        <pc:spChg chg="add mod">
          <ac:chgData name="D K" userId="9ae49f2f11440d07" providerId="LiveId" clId="{13B1C5DC-09EB-4CEA-A04C-96F843CD8E24}" dt="2019-12-07T22:59:07.725" v="870" actId="1035"/>
          <ac:spMkLst>
            <pc:docMk/>
            <pc:sldMk cId="3895891370" sldId="268"/>
            <ac:spMk id="15" creationId="{5CF785F2-AF2B-4E2D-899A-22118A2FA97A}"/>
          </ac:spMkLst>
        </pc:spChg>
        <pc:spChg chg="add mod">
          <ac:chgData name="D K" userId="9ae49f2f11440d07" providerId="LiveId" clId="{13B1C5DC-09EB-4CEA-A04C-96F843CD8E24}" dt="2019-12-07T22:57:13.430" v="788" actId="1076"/>
          <ac:spMkLst>
            <pc:docMk/>
            <pc:sldMk cId="3895891370" sldId="268"/>
            <ac:spMk id="16" creationId="{D4B4005E-C23B-4E52-81CF-6D0E7F279285}"/>
          </ac:spMkLst>
        </pc:spChg>
        <pc:spChg chg="add mod">
          <ac:chgData name="D K" userId="9ae49f2f11440d07" providerId="LiveId" clId="{13B1C5DC-09EB-4CEA-A04C-96F843CD8E24}" dt="2019-12-07T22:58:55.900" v="841" actId="1076"/>
          <ac:spMkLst>
            <pc:docMk/>
            <pc:sldMk cId="3895891370" sldId="268"/>
            <ac:spMk id="17" creationId="{DA74CC39-8061-4C89-96B7-1B78B695A89D}"/>
          </ac:spMkLst>
        </pc:spChg>
        <pc:spChg chg="add mod">
          <ac:chgData name="D K" userId="9ae49f2f11440d07" providerId="LiveId" clId="{13B1C5DC-09EB-4CEA-A04C-96F843CD8E24}" dt="2019-12-07T22:58:49.569" v="840" actId="1076"/>
          <ac:spMkLst>
            <pc:docMk/>
            <pc:sldMk cId="3895891370" sldId="268"/>
            <ac:spMk id="18" creationId="{19830E1A-A4EC-4256-8DB1-6AF8360B56D0}"/>
          </ac:spMkLst>
        </pc:spChg>
        <pc:spChg chg="add mod">
          <ac:chgData name="D K" userId="9ae49f2f11440d07" providerId="LiveId" clId="{13B1C5DC-09EB-4CEA-A04C-96F843CD8E24}" dt="2019-12-07T22:59:07.725" v="870" actId="1035"/>
          <ac:spMkLst>
            <pc:docMk/>
            <pc:sldMk cId="3895891370" sldId="268"/>
            <ac:spMk id="19" creationId="{C059D30C-C5A2-485A-8220-6EB0ABDBD536}"/>
          </ac:spMkLst>
        </pc:spChg>
        <pc:spChg chg="add mod">
          <ac:chgData name="D K" userId="9ae49f2f11440d07" providerId="LiveId" clId="{13B1C5DC-09EB-4CEA-A04C-96F843CD8E24}" dt="2019-12-07T22:59:07.725" v="870" actId="1035"/>
          <ac:spMkLst>
            <pc:docMk/>
            <pc:sldMk cId="3895891370" sldId="268"/>
            <ac:spMk id="20" creationId="{8CCB103D-BEAD-416F-BC58-AA31B6344DDD}"/>
          </ac:spMkLst>
        </pc:spChg>
        <pc:spChg chg="add mod">
          <ac:chgData name="D K" userId="9ae49f2f11440d07" providerId="LiveId" clId="{13B1C5DC-09EB-4CEA-A04C-96F843CD8E24}" dt="2019-12-07T23:01:54" v="899" actId="1076"/>
          <ac:spMkLst>
            <pc:docMk/>
            <pc:sldMk cId="3895891370" sldId="268"/>
            <ac:spMk id="35" creationId="{65DE16C5-2770-4AA4-B185-81DCB2C96098}"/>
          </ac:spMkLst>
        </pc:spChg>
        <pc:spChg chg="mod">
          <ac:chgData name="D K" userId="9ae49f2f11440d07" providerId="LiveId" clId="{13B1C5DC-09EB-4CEA-A04C-96F843CD8E24}" dt="2019-12-07T22:52:23.699" v="591" actId="20577"/>
          <ac:spMkLst>
            <pc:docMk/>
            <pc:sldMk cId="3895891370" sldId="268"/>
            <ac:spMk id="215" creationId="{00000000-0000-0000-0000-000000000000}"/>
          </ac:spMkLst>
        </pc:spChg>
        <pc:spChg chg="mod">
          <ac:chgData name="D K" userId="9ae49f2f11440d07" providerId="LiveId" clId="{13B1C5DC-09EB-4CEA-A04C-96F843CD8E24}" dt="2019-12-08T00:08:03.555" v="2248" actId="20577"/>
          <ac:spMkLst>
            <pc:docMk/>
            <pc:sldMk cId="3895891370" sldId="268"/>
            <ac:spMk id="216" creationId="{00000000-0000-0000-0000-000000000000}"/>
          </ac:spMkLst>
        </pc:spChg>
        <pc:spChg chg="del mod">
          <ac:chgData name="D K" userId="9ae49f2f11440d07" providerId="LiveId" clId="{13B1C5DC-09EB-4CEA-A04C-96F843CD8E24}" dt="2019-12-07T22:54:09.815" v="758" actId="478"/>
          <ac:spMkLst>
            <pc:docMk/>
            <pc:sldMk cId="3895891370" sldId="268"/>
            <ac:spMk id="218" creationId="{00000000-0000-0000-0000-000000000000}"/>
          </ac:spMkLst>
        </pc:spChg>
        <pc:spChg chg="mod">
          <ac:chgData name="D K" userId="9ae49f2f11440d07" providerId="LiveId" clId="{13B1C5DC-09EB-4CEA-A04C-96F843CD8E24}" dt="2019-12-07T22:54:50.760" v="765" actId="6549"/>
          <ac:spMkLst>
            <pc:docMk/>
            <pc:sldMk cId="3895891370" sldId="268"/>
            <ac:spMk id="219" creationId="{00000000-0000-0000-0000-000000000000}"/>
          </ac:spMkLst>
        </pc:spChg>
        <pc:spChg chg="del">
          <ac:chgData name="D K" userId="9ae49f2f11440d07" providerId="LiveId" clId="{13B1C5DC-09EB-4CEA-A04C-96F843CD8E24}" dt="2019-12-07T22:45:26.090" v="240" actId="478"/>
          <ac:spMkLst>
            <pc:docMk/>
            <pc:sldMk cId="3895891370" sldId="268"/>
            <ac:spMk id="221" creationId="{00000000-0000-0000-0000-000000000000}"/>
          </ac:spMkLst>
        </pc:spChg>
        <pc:grpChg chg="del mod">
          <ac:chgData name="D K" userId="9ae49f2f11440d07" providerId="LiveId" clId="{13B1C5DC-09EB-4CEA-A04C-96F843CD8E24}" dt="2019-12-07T22:59:52.125" v="880"/>
          <ac:grpSpMkLst>
            <pc:docMk/>
            <pc:sldMk cId="3895891370" sldId="268"/>
            <ac:grpSpMk id="9" creationId="{BBAA9800-1E4B-4206-9190-5E33621FE90A}"/>
          </ac:grpSpMkLst>
        </pc:grpChg>
        <pc:grpChg chg="del mod">
          <ac:chgData name="D K" userId="9ae49f2f11440d07" providerId="LiveId" clId="{13B1C5DC-09EB-4CEA-A04C-96F843CD8E24}" dt="2019-12-07T22:59:54.656" v="883"/>
          <ac:grpSpMkLst>
            <pc:docMk/>
            <pc:sldMk cId="3895891370" sldId="268"/>
            <ac:grpSpMk id="21" creationId="{73D45DF2-71AD-4F8F-A5F9-7FC6E4704425}"/>
          </ac:grpSpMkLst>
        </pc:grpChg>
        <pc:grpChg chg="mod">
          <ac:chgData name="D K" userId="9ae49f2f11440d07" providerId="LiveId" clId="{13B1C5DC-09EB-4CEA-A04C-96F843CD8E24}" dt="2019-12-07T22:59:54.656" v="883"/>
          <ac:grpSpMkLst>
            <pc:docMk/>
            <pc:sldMk cId="3895891370" sldId="268"/>
            <ac:grpSpMk id="24" creationId="{0962ACEA-FB8C-4FCB-8DE0-B0E505407513}"/>
          </ac:grpSpMkLst>
        </pc:grpChg>
        <pc:grpChg chg="mod">
          <ac:chgData name="D K" userId="9ae49f2f11440d07" providerId="LiveId" clId="{13B1C5DC-09EB-4CEA-A04C-96F843CD8E24}" dt="2019-12-07T23:04:43.762" v="1084"/>
          <ac:grpSpMkLst>
            <pc:docMk/>
            <pc:sldMk cId="3895891370" sldId="268"/>
            <ac:grpSpMk id="32" creationId="{C09AA6B2-B83D-42F4-B632-1AAFD2EFC44E}"/>
          </ac:grpSpMkLst>
        </pc:grpChg>
        <pc:grpChg chg="mod">
          <ac:chgData name="D K" userId="9ae49f2f11440d07" providerId="LiveId" clId="{13B1C5DC-09EB-4CEA-A04C-96F843CD8E24}" dt="2019-12-07T23:04:49.813" v="1089"/>
          <ac:grpSpMkLst>
            <pc:docMk/>
            <pc:sldMk cId="3895891370" sldId="268"/>
            <ac:grpSpMk id="38" creationId="{7F3CE017-EA4F-4DD8-89BD-9B8584847523}"/>
          </ac:grpSpMkLst>
        </pc:grpChg>
        <pc:grpChg chg="mod">
          <ac:chgData name="D K" userId="9ae49f2f11440d07" providerId="LiveId" clId="{13B1C5DC-09EB-4CEA-A04C-96F843CD8E24}" dt="2019-12-07T23:05:04.518" v="1092"/>
          <ac:grpSpMkLst>
            <pc:docMk/>
            <pc:sldMk cId="3895891370" sldId="268"/>
            <ac:grpSpMk id="41" creationId="{8C822AE3-7F67-4333-9FD3-B44C05F48A49}"/>
          </ac:grpSpMkLst>
        </pc:grpChg>
        <pc:picChg chg="add del mod">
          <ac:chgData name="D K" userId="9ae49f2f11440d07" providerId="LiveId" clId="{13B1C5DC-09EB-4CEA-A04C-96F843CD8E24}" dt="2019-12-07T22:56:21.859" v="774" actId="478"/>
          <ac:picMkLst>
            <pc:docMk/>
            <pc:sldMk cId="3895891370" sldId="268"/>
            <ac:picMk id="220" creationId="{00000000-0000-0000-0000-000000000000}"/>
          </ac:picMkLst>
        </pc:picChg>
        <pc:inkChg chg="add del">
          <ac:chgData name="D K" userId="9ae49f2f11440d07" providerId="LiveId" clId="{13B1C5DC-09EB-4CEA-A04C-96F843CD8E24}" dt="2019-12-07T22:59:31.677" v="872"/>
          <ac:inkMkLst>
            <pc:docMk/>
            <pc:sldMk cId="3895891370" sldId="268"/>
            <ac:inkMk id="4" creationId="{80183C96-E0C4-4A3B-A1DE-D7CD5C6B1C9F}"/>
          </ac:inkMkLst>
        </pc:inkChg>
        <pc:inkChg chg="add del">
          <ac:chgData name="D K" userId="9ae49f2f11440d07" providerId="LiveId" clId="{13B1C5DC-09EB-4CEA-A04C-96F843CD8E24}" dt="2019-12-07T22:59:39.722" v="874"/>
          <ac:inkMkLst>
            <pc:docMk/>
            <pc:sldMk cId="3895891370" sldId="268"/>
            <ac:inkMk id="5" creationId="{0E7E0082-4469-421F-B5A7-9A127DB3D8B5}"/>
          </ac:inkMkLst>
        </pc:inkChg>
        <pc:inkChg chg="add mod">
          <ac:chgData name="D K" userId="9ae49f2f11440d07" providerId="LiveId" clId="{13B1C5DC-09EB-4CEA-A04C-96F843CD8E24}" dt="2019-12-07T22:59:54.656" v="883"/>
          <ac:inkMkLst>
            <pc:docMk/>
            <pc:sldMk cId="3895891370" sldId="268"/>
            <ac:inkMk id="6" creationId="{5441DBAD-37A8-451B-BBD9-170387E5F29E}"/>
          </ac:inkMkLst>
        </pc:inkChg>
        <pc:inkChg chg="add mod">
          <ac:chgData name="D K" userId="9ae49f2f11440d07" providerId="LiveId" clId="{13B1C5DC-09EB-4CEA-A04C-96F843CD8E24}" dt="2019-12-07T22:59:54.656" v="883"/>
          <ac:inkMkLst>
            <pc:docMk/>
            <pc:sldMk cId="3895891370" sldId="268"/>
            <ac:inkMk id="7" creationId="{4E33E1E8-2C96-4552-AA64-6027A5A62945}"/>
          </ac:inkMkLst>
        </pc:inkChg>
        <pc:inkChg chg="add mod">
          <ac:chgData name="D K" userId="9ae49f2f11440d07" providerId="LiveId" clId="{13B1C5DC-09EB-4CEA-A04C-96F843CD8E24}" dt="2019-12-07T22:59:54.656" v="883"/>
          <ac:inkMkLst>
            <pc:docMk/>
            <pc:sldMk cId="3895891370" sldId="268"/>
            <ac:inkMk id="8" creationId="{F5DA35EE-62C3-4DD5-B990-EA4CACA52624}"/>
          </ac:inkMkLst>
        </pc:inkChg>
        <pc:inkChg chg="add mod">
          <ac:chgData name="D K" userId="9ae49f2f11440d07" providerId="LiveId" clId="{13B1C5DC-09EB-4CEA-A04C-96F843CD8E24}" dt="2019-12-07T22:59:54.656" v="883"/>
          <ac:inkMkLst>
            <pc:docMk/>
            <pc:sldMk cId="3895891370" sldId="268"/>
            <ac:inkMk id="10" creationId="{09A78ADD-D016-4350-B71C-B8A54DC1B141}"/>
          </ac:inkMkLst>
        </pc:inkChg>
        <pc:inkChg chg="add mod">
          <ac:chgData name="D K" userId="9ae49f2f11440d07" providerId="LiveId" clId="{13B1C5DC-09EB-4CEA-A04C-96F843CD8E24}" dt="2019-12-07T22:59:54.656" v="883"/>
          <ac:inkMkLst>
            <pc:docMk/>
            <pc:sldMk cId="3895891370" sldId="268"/>
            <ac:inkMk id="22" creationId="{6CC89A9C-A9F1-4C24-866A-184390CF908E}"/>
          </ac:inkMkLst>
        </pc:inkChg>
        <pc:inkChg chg="add mod">
          <ac:chgData name="D K" userId="9ae49f2f11440d07" providerId="LiveId" clId="{13B1C5DC-09EB-4CEA-A04C-96F843CD8E24}" dt="2019-12-07T22:59:54.656" v="883"/>
          <ac:inkMkLst>
            <pc:docMk/>
            <pc:sldMk cId="3895891370" sldId="268"/>
            <ac:inkMk id="23" creationId="{592D6F1D-AAEC-4A55-A900-DF1A246E1A91}"/>
          </ac:inkMkLst>
        </pc:inkChg>
        <pc:inkChg chg="add">
          <ac:chgData name="D K" userId="9ae49f2f11440d07" providerId="LiveId" clId="{13B1C5DC-09EB-4CEA-A04C-96F843CD8E24}" dt="2019-12-07T22:59:55.236" v="884" actId="9405"/>
          <ac:inkMkLst>
            <pc:docMk/>
            <pc:sldMk cId="3895891370" sldId="268"/>
            <ac:inkMk id="25" creationId="{58C25049-5093-45E7-A9F6-D7C958200F7E}"/>
          </ac:inkMkLst>
        </pc:inkChg>
        <pc:inkChg chg="add del">
          <ac:chgData name="D K" userId="9ae49f2f11440d07" providerId="LiveId" clId="{13B1C5DC-09EB-4CEA-A04C-96F843CD8E24}" dt="2019-12-07T22:59:58.939" v="886"/>
          <ac:inkMkLst>
            <pc:docMk/>
            <pc:sldMk cId="3895891370" sldId="268"/>
            <ac:inkMk id="26" creationId="{8CC251EF-028C-4218-AD5F-6C79C1408FFD}"/>
          </ac:inkMkLst>
        </pc:inkChg>
        <pc:inkChg chg="add">
          <ac:chgData name="D K" userId="9ae49f2f11440d07" providerId="LiveId" clId="{13B1C5DC-09EB-4CEA-A04C-96F843CD8E24}" dt="2019-12-07T23:00:01.544" v="887" actId="9405"/>
          <ac:inkMkLst>
            <pc:docMk/>
            <pc:sldMk cId="3895891370" sldId="268"/>
            <ac:inkMk id="27" creationId="{41BD518F-1D24-4697-87E2-E7A20E1E782E}"/>
          </ac:inkMkLst>
        </pc:inkChg>
        <pc:inkChg chg="add">
          <ac:chgData name="D K" userId="9ae49f2f11440d07" providerId="LiveId" clId="{13B1C5DC-09EB-4CEA-A04C-96F843CD8E24}" dt="2019-12-07T23:04:35.227" v="1080" actId="9405"/>
          <ac:inkMkLst>
            <pc:docMk/>
            <pc:sldMk cId="3895891370" sldId="268"/>
            <ac:inkMk id="28" creationId="{E78CC93A-9BE3-4B65-94B5-D374AE41CB84}"/>
          </ac:inkMkLst>
        </pc:inkChg>
        <pc:inkChg chg="add">
          <ac:chgData name="D K" userId="9ae49f2f11440d07" providerId="LiveId" clId="{13B1C5DC-09EB-4CEA-A04C-96F843CD8E24}" dt="2019-12-07T23:04:38.478" v="1081" actId="9405"/>
          <ac:inkMkLst>
            <pc:docMk/>
            <pc:sldMk cId="3895891370" sldId="268"/>
            <ac:inkMk id="29" creationId="{18C05E31-F1DA-4B7D-B226-88FF367D7F30}"/>
          </ac:inkMkLst>
        </pc:inkChg>
        <pc:inkChg chg="add mod">
          <ac:chgData name="D K" userId="9ae49f2f11440d07" providerId="LiveId" clId="{13B1C5DC-09EB-4CEA-A04C-96F843CD8E24}" dt="2019-12-07T23:04:43.762" v="1084"/>
          <ac:inkMkLst>
            <pc:docMk/>
            <pc:sldMk cId="3895891370" sldId="268"/>
            <ac:inkMk id="30" creationId="{E30A715B-576A-4F25-BBDB-B6D1E17E3CF2}"/>
          </ac:inkMkLst>
        </pc:inkChg>
        <pc:inkChg chg="add mod">
          <ac:chgData name="D K" userId="9ae49f2f11440d07" providerId="LiveId" clId="{13B1C5DC-09EB-4CEA-A04C-96F843CD8E24}" dt="2019-12-07T23:04:43.762" v="1084"/>
          <ac:inkMkLst>
            <pc:docMk/>
            <pc:sldMk cId="3895891370" sldId="268"/>
            <ac:inkMk id="31" creationId="{0B9286A4-8B80-4E2B-B3AC-BD6A4CF3FB95}"/>
          </ac:inkMkLst>
        </pc:inkChg>
        <pc:inkChg chg="add">
          <ac:chgData name="D K" userId="9ae49f2f11440d07" providerId="LiveId" clId="{13B1C5DC-09EB-4CEA-A04C-96F843CD8E24}" dt="2019-12-07T23:04:44.257" v="1085" actId="9405"/>
          <ac:inkMkLst>
            <pc:docMk/>
            <pc:sldMk cId="3895891370" sldId="268"/>
            <ac:inkMk id="33" creationId="{FE650972-DC3D-491C-97E5-EDC8A3B09CDF}"/>
          </ac:inkMkLst>
        </pc:inkChg>
        <pc:inkChg chg="add">
          <ac:chgData name="D K" userId="9ae49f2f11440d07" providerId="LiveId" clId="{13B1C5DC-09EB-4CEA-A04C-96F843CD8E24}" dt="2019-12-07T23:04:45.211" v="1086" actId="9405"/>
          <ac:inkMkLst>
            <pc:docMk/>
            <pc:sldMk cId="3895891370" sldId="268"/>
            <ac:inkMk id="34" creationId="{48B90EF0-5FDE-4D55-8ACF-3506D9D3CD0C}"/>
          </ac:inkMkLst>
        </pc:inkChg>
        <pc:inkChg chg="add mod">
          <ac:chgData name="D K" userId="9ae49f2f11440d07" providerId="LiveId" clId="{13B1C5DC-09EB-4CEA-A04C-96F843CD8E24}" dt="2019-12-07T23:04:49.813" v="1089"/>
          <ac:inkMkLst>
            <pc:docMk/>
            <pc:sldMk cId="3895891370" sldId="268"/>
            <ac:inkMk id="36" creationId="{32C71CFA-53B8-4733-A961-D7D5A52123E8}"/>
          </ac:inkMkLst>
        </pc:inkChg>
        <pc:inkChg chg="add mod">
          <ac:chgData name="D K" userId="9ae49f2f11440d07" providerId="LiveId" clId="{13B1C5DC-09EB-4CEA-A04C-96F843CD8E24}" dt="2019-12-07T23:04:49.813" v="1089"/>
          <ac:inkMkLst>
            <pc:docMk/>
            <pc:sldMk cId="3895891370" sldId="268"/>
            <ac:inkMk id="37" creationId="{6D0A2084-EB9C-4B0B-AEF7-8D9B2C1E286F}"/>
          </ac:inkMkLst>
        </pc:inkChg>
        <pc:inkChg chg="add mod">
          <ac:chgData name="D K" userId="9ae49f2f11440d07" providerId="LiveId" clId="{13B1C5DC-09EB-4CEA-A04C-96F843CD8E24}" dt="2019-12-07T23:05:04.518" v="1092"/>
          <ac:inkMkLst>
            <pc:docMk/>
            <pc:sldMk cId="3895891370" sldId="268"/>
            <ac:inkMk id="39" creationId="{A5E6B736-9C71-4A96-B7FA-1B6DD3FF7B57}"/>
          </ac:inkMkLst>
        </pc:inkChg>
        <pc:inkChg chg="add mod">
          <ac:chgData name="D K" userId="9ae49f2f11440d07" providerId="LiveId" clId="{13B1C5DC-09EB-4CEA-A04C-96F843CD8E24}" dt="2019-12-07T23:05:04.518" v="1092"/>
          <ac:inkMkLst>
            <pc:docMk/>
            <pc:sldMk cId="3895891370" sldId="268"/>
            <ac:inkMk id="40" creationId="{7686E23E-B0D1-4178-AF5B-FEA0E4C30CFF}"/>
          </ac:inkMkLst>
        </pc:inkChg>
      </pc:sldChg>
      <pc:sldChg chg="addSp delSp modSp add">
        <pc:chgData name="D K" userId="9ae49f2f11440d07" providerId="LiveId" clId="{13B1C5DC-09EB-4CEA-A04C-96F843CD8E24}" dt="2019-12-07T23:51:36.295" v="2037" actId="20577"/>
        <pc:sldMkLst>
          <pc:docMk/>
          <pc:sldMk cId="2554995308" sldId="269"/>
        </pc:sldMkLst>
        <pc:spChg chg="add mod">
          <ac:chgData name="D K" userId="9ae49f2f11440d07" providerId="LiveId" clId="{13B1C5DC-09EB-4CEA-A04C-96F843CD8E24}" dt="2019-12-07T23:48:25.322" v="1773" actId="1076"/>
          <ac:spMkLst>
            <pc:docMk/>
            <pc:sldMk cId="2554995308" sldId="269"/>
            <ac:spMk id="8" creationId="{97E6F8E0-D1D9-41A2-A0EF-D258F613CA1C}"/>
          </ac:spMkLst>
        </pc:spChg>
        <pc:spChg chg="add mod">
          <ac:chgData name="D K" userId="9ae49f2f11440d07" providerId="LiveId" clId="{13B1C5DC-09EB-4CEA-A04C-96F843CD8E24}" dt="2019-12-07T23:46:43.141" v="1757" actId="1076"/>
          <ac:spMkLst>
            <pc:docMk/>
            <pc:sldMk cId="2554995308" sldId="269"/>
            <ac:spMk id="9" creationId="{67D615BF-1617-48F7-B16E-5036C7B0A940}"/>
          </ac:spMkLst>
        </pc:spChg>
        <pc:spChg chg="add mod">
          <ac:chgData name="D K" userId="9ae49f2f11440d07" providerId="LiveId" clId="{13B1C5DC-09EB-4CEA-A04C-96F843CD8E24}" dt="2019-12-07T23:46:46.358" v="1758" actId="1076"/>
          <ac:spMkLst>
            <pc:docMk/>
            <pc:sldMk cId="2554995308" sldId="269"/>
            <ac:spMk id="10" creationId="{A2690AC2-36A6-4C95-97DE-89F9BD7DC59C}"/>
          </ac:spMkLst>
        </pc:spChg>
        <pc:spChg chg="add mod">
          <ac:chgData name="D K" userId="9ae49f2f11440d07" providerId="LiveId" clId="{13B1C5DC-09EB-4CEA-A04C-96F843CD8E24}" dt="2019-12-07T23:46:50.190" v="1759" actId="1076"/>
          <ac:spMkLst>
            <pc:docMk/>
            <pc:sldMk cId="2554995308" sldId="269"/>
            <ac:spMk id="11" creationId="{F5415941-EA78-465C-9070-A94D176314E6}"/>
          </ac:spMkLst>
        </pc:spChg>
        <pc:spChg chg="add mod">
          <ac:chgData name="D K" userId="9ae49f2f11440d07" providerId="LiveId" clId="{13B1C5DC-09EB-4CEA-A04C-96F843CD8E24}" dt="2019-12-07T23:48:21.478" v="1772" actId="1076"/>
          <ac:spMkLst>
            <pc:docMk/>
            <pc:sldMk cId="2554995308" sldId="269"/>
            <ac:spMk id="12" creationId="{633F21C6-8BF8-47F3-8360-2E9F86694E32}"/>
          </ac:spMkLst>
        </pc:spChg>
        <pc:spChg chg="add mod">
          <ac:chgData name="D K" userId="9ae49f2f11440d07" providerId="LiveId" clId="{13B1C5DC-09EB-4CEA-A04C-96F843CD8E24}" dt="2019-12-07T23:46:54.897" v="1760" actId="1076"/>
          <ac:spMkLst>
            <pc:docMk/>
            <pc:sldMk cId="2554995308" sldId="269"/>
            <ac:spMk id="13" creationId="{6A84D592-C2F3-44EA-990F-B6DAFD56139D}"/>
          </ac:spMkLst>
        </pc:spChg>
        <pc:spChg chg="add mod">
          <ac:chgData name="D K" userId="9ae49f2f11440d07" providerId="LiveId" clId="{13B1C5DC-09EB-4CEA-A04C-96F843CD8E24}" dt="2019-12-07T23:47:02.752" v="1762" actId="1076"/>
          <ac:spMkLst>
            <pc:docMk/>
            <pc:sldMk cId="2554995308" sldId="269"/>
            <ac:spMk id="14" creationId="{39B5D927-BEEA-4E6E-98F0-618B71729F5A}"/>
          </ac:spMkLst>
        </pc:spChg>
        <pc:spChg chg="add del mod">
          <ac:chgData name="D K" userId="9ae49f2f11440d07" providerId="LiveId" clId="{13B1C5DC-09EB-4CEA-A04C-96F843CD8E24}" dt="2019-12-07T23:49:05.166" v="1789" actId="14100"/>
          <ac:spMkLst>
            <pc:docMk/>
            <pc:sldMk cId="2554995308" sldId="269"/>
            <ac:spMk id="15" creationId="{D92946DC-8EB6-4F7F-9423-F24F124CB3D7}"/>
          </ac:spMkLst>
        </pc:spChg>
        <pc:spChg chg="add mod">
          <ac:chgData name="D K" userId="9ae49f2f11440d07" providerId="LiveId" clId="{13B1C5DC-09EB-4CEA-A04C-96F843CD8E24}" dt="2019-12-07T23:44:45.247" v="1680" actId="1076"/>
          <ac:spMkLst>
            <pc:docMk/>
            <pc:sldMk cId="2554995308" sldId="269"/>
            <ac:spMk id="16" creationId="{F69B34D5-F803-4CCC-BBAF-F55490187436}"/>
          </ac:spMkLst>
        </pc:spChg>
        <pc:spChg chg="add mod">
          <ac:chgData name="D K" userId="9ae49f2f11440d07" providerId="LiveId" clId="{13B1C5DC-09EB-4CEA-A04C-96F843CD8E24}" dt="2019-12-07T23:46:58.870" v="1761" actId="1076"/>
          <ac:spMkLst>
            <pc:docMk/>
            <pc:sldMk cId="2554995308" sldId="269"/>
            <ac:spMk id="17" creationId="{9BF9E9F8-C673-467D-A88D-122A3452ACB7}"/>
          </ac:spMkLst>
        </pc:spChg>
        <pc:spChg chg="add mod">
          <ac:chgData name="D K" userId="9ae49f2f11440d07" providerId="LiveId" clId="{13B1C5DC-09EB-4CEA-A04C-96F843CD8E24}" dt="2019-12-07T23:47:17.606" v="1765" actId="1076"/>
          <ac:spMkLst>
            <pc:docMk/>
            <pc:sldMk cId="2554995308" sldId="269"/>
            <ac:spMk id="18" creationId="{9335CEFC-0F8B-42EE-BED3-7C21C0A19526}"/>
          </ac:spMkLst>
        </pc:spChg>
        <pc:spChg chg="add mod">
          <ac:chgData name="D K" userId="9ae49f2f11440d07" providerId="LiveId" clId="{13B1C5DC-09EB-4CEA-A04C-96F843CD8E24}" dt="2019-12-07T23:47:34.353" v="1769" actId="1076"/>
          <ac:spMkLst>
            <pc:docMk/>
            <pc:sldMk cId="2554995308" sldId="269"/>
            <ac:spMk id="26" creationId="{16E8DB7E-F171-442E-80DA-00628CBA73CF}"/>
          </ac:spMkLst>
        </pc:spChg>
        <pc:spChg chg="mod">
          <ac:chgData name="D K" userId="9ae49f2f11440d07" providerId="LiveId" clId="{13B1C5DC-09EB-4CEA-A04C-96F843CD8E24}" dt="2019-12-07T23:51:36.295" v="2037" actId="20577"/>
          <ac:spMkLst>
            <pc:docMk/>
            <pc:sldMk cId="2554995308" sldId="269"/>
            <ac:spMk id="216" creationId="{00000000-0000-0000-0000-000000000000}"/>
          </ac:spMkLst>
        </pc:spChg>
        <pc:spChg chg="del mod">
          <ac:chgData name="D K" userId="9ae49f2f11440d07" providerId="LiveId" clId="{13B1C5DC-09EB-4CEA-A04C-96F843CD8E24}" dt="2019-12-07T23:47:13.230" v="1764" actId="478"/>
          <ac:spMkLst>
            <pc:docMk/>
            <pc:sldMk cId="2554995308" sldId="269"/>
            <ac:spMk id="218" creationId="{00000000-0000-0000-0000-000000000000}"/>
          </ac:spMkLst>
        </pc:spChg>
        <pc:spChg chg="del">
          <ac:chgData name="D K" userId="9ae49f2f11440d07" providerId="LiveId" clId="{13B1C5DC-09EB-4CEA-A04C-96F843CD8E24}" dt="2019-12-07T23:44:34.723" v="1677" actId="478"/>
          <ac:spMkLst>
            <pc:docMk/>
            <pc:sldMk cId="2554995308" sldId="269"/>
            <ac:spMk id="219" creationId="{00000000-0000-0000-0000-000000000000}"/>
          </ac:spMkLst>
        </pc:spChg>
        <pc:grpChg chg="add del mod">
          <ac:chgData name="D K" userId="9ae49f2f11440d07" providerId="LiveId" clId="{13B1C5DC-09EB-4CEA-A04C-96F843CD8E24}" dt="2019-12-07T23:44:49.115" v="1682" actId="478"/>
          <ac:grpSpMkLst>
            <pc:docMk/>
            <pc:sldMk cId="2554995308" sldId="269"/>
            <ac:grpSpMk id="19" creationId="{96821167-7341-4EE3-B01D-1ADCF0D15E4E}"/>
          </ac:grpSpMkLst>
        </pc:grpChg>
        <pc:grpChg chg="add del mod">
          <ac:chgData name="D K" userId="9ae49f2f11440d07" providerId="LiveId" clId="{13B1C5DC-09EB-4CEA-A04C-96F843CD8E24}" dt="2019-12-07T23:44:52.766" v="1683" actId="478"/>
          <ac:grpSpMkLst>
            <pc:docMk/>
            <pc:sldMk cId="2554995308" sldId="269"/>
            <ac:grpSpMk id="22" creationId="{CA44BB90-6EE1-4D4E-BC63-84821A4E0216}"/>
          </ac:grpSpMkLst>
        </pc:grpChg>
        <pc:grpChg chg="del mod">
          <ac:chgData name="D K" userId="9ae49f2f11440d07" providerId="LiveId" clId="{13B1C5DC-09EB-4CEA-A04C-96F843CD8E24}" dt="2019-12-07T23:48:43.988" v="1780"/>
          <ac:grpSpMkLst>
            <pc:docMk/>
            <pc:sldMk cId="2554995308" sldId="269"/>
            <ac:grpSpMk id="27" creationId="{65FC24A8-B30E-427B-B839-C02AA145B9CB}"/>
          </ac:grpSpMkLst>
        </pc:grpChg>
        <pc:grpChg chg="del mod">
          <ac:chgData name="D K" userId="9ae49f2f11440d07" providerId="LiveId" clId="{13B1C5DC-09EB-4CEA-A04C-96F843CD8E24}" dt="2019-12-07T23:48:49.207" v="1784"/>
          <ac:grpSpMkLst>
            <pc:docMk/>
            <pc:sldMk cId="2554995308" sldId="269"/>
            <ac:grpSpMk id="29" creationId="{85542F6B-4874-4169-94C0-24375830DD2C}"/>
          </ac:grpSpMkLst>
        </pc:grpChg>
        <pc:grpChg chg="del mod">
          <ac:chgData name="D K" userId="9ae49f2f11440d07" providerId="LiveId" clId="{13B1C5DC-09EB-4CEA-A04C-96F843CD8E24}" dt="2019-12-07T23:49:26.535" v="1793"/>
          <ac:grpSpMkLst>
            <pc:docMk/>
            <pc:sldMk cId="2554995308" sldId="269"/>
            <ac:grpSpMk id="193" creationId="{036FF7D3-877D-44D0-9B8D-3118AA21BB69}"/>
          </ac:grpSpMkLst>
        </pc:grpChg>
        <pc:grpChg chg="mod">
          <ac:chgData name="D K" userId="9ae49f2f11440d07" providerId="LiveId" clId="{13B1C5DC-09EB-4CEA-A04C-96F843CD8E24}" dt="2019-12-07T23:49:26.535" v="1793"/>
          <ac:grpSpMkLst>
            <pc:docMk/>
            <pc:sldMk cId="2554995308" sldId="269"/>
            <ac:grpSpMk id="197" creationId="{CC0960F0-44DC-4EBC-89B4-98A3AD9F1BA6}"/>
          </ac:grpSpMkLst>
        </pc:grpChg>
        <pc:grpChg chg="mod">
          <ac:chgData name="D K" userId="9ae49f2f11440d07" providerId="LiveId" clId="{13B1C5DC-09EB-4CEA-A04C-96F843CD8E24}" dt="2019-12-07T23:49:34.683" v="1797"/>
          <ac:grpSpMkLst>
            <pc:docMk/>
            <pc:sldMk cId="2554995308" sldId="269"/>
            <ac:grpSpMk id="201" creationId="{B9BD1D9B-A00B-4201-BDC3-5F7AEE43C99B}"/>
          </ac:grpSpMkLst>
        </pc:grpChg>
        <pc:picChg chg="mod">
          <ac:chgData name="D K" userId="9ae49f2f11440d07" providerId="LiveId" clId="{13B1C5DC-09EB-4CEA-A04C-96F843CD8E24}" dt="2019-12-07T23:44:38.598" v="1678" actId="14100"/>
          <ac:picMkLst>
            <pc:docMk/>
            <pc:sldMk cId="2554995308" sldId="269"/>
            <ac:picMk id="217" creationId="{00000000-0000-0000-0000-000000000000}"/>
          </ac:picMkLst>
        </pc:picChg>
        <pc:picChg chg="del mod">
          <ac:chgData name="D K" userId="9ae49f2f11440d07" providerId="LiveId" clId="{13B1C5DC-09EB-4CEA-A04C-96F843CD8E24}" dt="2019-12-07T23:44:25.925" v="1675" actId="478"/>
          <ac:picMkLst>
            <pc:docMk/>
            <pc:sldMk cId="2554995308" sldId="269"/>
            <ac:picMk id="220" creationId="{00000000-0000-0000-0000-000000000000}"/>
          </ac:picMkLst>
        </pc:picChg>
        <pc:inkChg chg="add">
          <ac:chgData name="D K" userId="9ae49f2f11440d07" providerId="LiveId" clId="{13B1C5DC-09EB-4CEA-A04C-96F843CD8E24}" dt="2019-12-07T23:48:04.224" v="1770" actId="9405"/>
          <ac:inkMkLst>
            <pc:docMk/>
            <pc:sldMk cId="2554995308" sldId="269"/>
            <ac:inkMk id="2" creationId="{A51DA912-A5F3-4CA9-A70B-4B70E37529AD}"/>
          </ac:inkMkLst>
        </pc:inkChg>
        <pc:inkChg chg="add">
          <ac:chgData name="D K" userId="9ae49f2f11440d07" providerId="LiveId" clId="{13B1C5DC-09EB-4CEA-A04C-96F843CD8E24}" dt="2019-12-07T23:48:14.251" v="1771" actId="9405"/>
          <ac:inkMkLst>
            <pc:docMk/>
            <pc:sldMk cId="2554995308" sldId="269"/>
            <ac:inkMk id="3" creationId="{FEA660B7-A1AB-4ABC-875A-1AAA25FD681D}"/>
          </ac:inkMkLst>
        </pc:inkChg>
        <pc:inkChg chg="add">
          <ac:chgData name="D K" userId="9ae49f2f11440d07" providerId="LiveId" clId="{13B1C5DC-09EB-4CEA-A04C-96F843CD8E24}" dt="2019-12-07T23:48:32.377" v="1774" actId="9405"/>
          <ac:inkMkLst>
            <pc:docMk/>
            <pc:sldMk cId="2554995308" sldId="269"/>
            <ac:inkMk id="4" creationId="{1552D6BE-132B-415E-91EE-28FFA0E1913C}"/>
          </ac:inkMkLst>
        </pc:inkChg>
        <pc:inkChg chg="add mod">
          <ac:chgData name="D K" userId="9ae49f2f11440d07" providerId="LiveId" clId="{13B1C5DC-09EB-4CEA-A04C-96F843CD8E24}" dt="2019-12-07T23:49:26.535" v="1793"/>
          <ac:inkMkLst>
            <pc:docMk/>
            <pc:sldMk cId="2554995308" sldId="269"/>
            <ac:inkMk id="5" creationId="{1A431342-BBB2-4A8D-A241-8227FE36F23C}"/>
          </ac:inkMkLst>
        </pc:inkChg>
        <pc:inkChg chg="add mod">
          <ac:chgData name="D K" userId="9ae49f2f11440d07" providerId="LiveId" clId="{13B1C5DC-09EB-4CEA-A04C-96F843CD8E24}" dt="2019-12-07T23:49:26.535" v="1793"/>
          <ac:inkMkLst>
            <pc:docMk/>
            <pc:sldMk cId="2554995308" sldId="269"/>
            <ac:inkMk id="6" creationId="{8D6A5982-995D-46D0-8E98-CF5FDEFE5AF5}"/>
          </ac:inkMkLst>
        </pc:inkChg>
        <pc:inkChg chg="add mod">
          <ac:chgData name="D K" userId="9ae49f2f11440d07" providerId="LiveId" clId="{13B1C5DC-09EB-4CEA-A04C-96F843CD8E24}" dt="2019-12-07T23:49:26.535" v="1793"/>
          <ac:inkMkLst>
            <pc:docMk/>
            <pc:sldMk cId="2554995308" sldId="269"/>
            <ac:inkMk id="7" creationId="{72A97291-BC00-4FE4-9DD2-1BD50AF93A64}"/>
          </ac:inkMkLst>
        </pc:inkChg>
        <pc:inkChg chg="add mod">
          <ac:chgData name="D K" userId="9ae49f2f11440d07" providerId="LiveId" clId="{13B1C5DC-09EB-4CEA-A04C-96F843CD8E24}" dt="2019-12-07T23:44:45.247" v="1680" actId="1076"/>
          <ac:inkMkLst>
            <pc:docMk/>
            <pc:sldMk cId="2554995308" sldId="269"/>
            <ac:inkMk id="25" creationId="{4BFB7E74-1CBF-4B56-961A-FA8E30BE7207}"/>
          </ac:inkMkLst>
        </pc:inkChg>
        <pc:inkChg chg="add mod">
          <ac:chgData name="D K" userId="9ae49f2f11440d07" providerId="LiveId" clId="{13B1C5DC-09EB-4CEA-A04C-96F843CD8E24}" dt="2019-12-07T23:49:26.535" v="1793"/>
          <ac:inkMkLst>
            <pc:docMk/>
            <pc:sldMk cId="2554995308" sldId="269"/>
            <ac:inkMk id="28" creationId="{2D18AB23-D1EC-4987-8166-370ED2DB5071}"/>
          </ac:inkMkLst>
        </pc:inkChg>
        <pc:inkChg chg="add mod">
          <ac:chgData name="D K" userId="9ae49f2f11440d07" providerId="LiveId" clId="{13B1C5DC-09EB-4CEA-A04C-96F843CD8E24}" dt="2019-12-07T23:49:26.535" v="1793"/>
          <ac:inkMkLst>
            <pc:docMk/>
            <pc:sldMk cId="2554995308" sldId="269"/>
            <ac:inkMk id="30" creationId="{A76BE969-72CE-4815-A5BE-45433AD7BA13}"/>
          </ac:inkMkLst>
        </pc:inkChg>
        <pc:inkChg chg="add mod">
          <ac:chgData name="D K" userId="9ae49f2f11440d07" providerId="LiveId" clId="{13B1C5DC-09EB-4CEA-A04C-96F843CD8E24}" dt="2019-12-07T23:49:26.535" v="1793"/>
          <ac:inkMkLst>
            <pc:docMk/>
            <pc:sldMk cId="2554995308" sldId="269"/>
            <ac:inkMk id="31" creationId="{572D1DFE-FFCB-4CDF-BF34-6B6B9D26F0EB}"/>
          </ac:inkMkLst>
        </pc:inkChg>
        <pc:inkChg chg="add mod">
          <ac:chgData name="D K" userId="9ae49f2f11440d07" providerId="LiveId" clId="{13B1C5DC-09EB-4CEA-A04C-96F843CD8E24}" dt="2019-12-07T23:49:26.535" v="1793"/>
          <ac:inkMkLst>
            <pc:docMk/>
            <pc:sldMk cId="2554995308" sldId="269"/>
            <ac:inkMk id="192" creationId="{B4130763-158C-453E-AB75-4C1663EE8E74}"/>
          </ac:inkMkLst>
        </pc:inkChg>
        <pc:inkChg chg="add">
          <ac:chgData name="D K" userId="9ae49f2f11440d07" providerId="LiveId" clId="{13B1C5DC-09EB-4CEA-A04C-96F843CD8E24}" dt="2019-12-07T23:49:09.912" v="1790" actId="9405"/>
          <ac:inkMkLst>
            <pc:docMk/>
            <pc:sldMk cId="2554995308" sldId="269"/>
            <ac:inkMk id="194" creationId="{FE04326A-187B-4AC1-96E2-52FFD5884A50}"/>
          </ac:inkMkLst>
        </pc:inkChg>
        <pc:inkChg chg="add mod">
          <ac:chgData name="D K" userId="9ae49f2f11440d07" providerId="LiveId" clId="{13B1C5DC-09EB-4CEA-A04C-96F843CD8E24}" dt="2019-12-07T23:49:26.535" v="1793"/>
          <ac:inkMkLst>
            <pc:docMk/>
            <pc:sldMk cId="2554995308" sldId="269"/>
            <ac:inkMk id="195" creationId="{4EC1D524-CA54-4A98-9BCD-9F380F1008A4}"/>
          </ac:inkMkLst>
        </pc:inkChg>
        <pc:inkChg chg="add mod">
          <ac:chgData name="D K" userId="9ae49f2f11440d07" providerId="LiveId" clId="{13B1C5DC-09EB-4CEA-A04C-96F843CD8E24}" dt="2019-12-07T23:49:26.535" v="1793"/>
          <ac:inkMkLst>
            <pc:docMk/>
            <pc:sldMk cId="2554995308" sldId="269"/>
            <ac:inkMk id="196" creationId="{4B14EA61-FD00-4969-8DCD-43E208D65AB6}"/>
          </ac:inkMkLst>
        </pc:inkChg>
        <pc:inkChg chg="add mod">
          <ac:chgData name="D K" userId="9ae49f2f11440d07" providerId="LiveId" clId="{13B1C5DC-09EB-4CEA-A04C-96F843CD8E24}" dt="2019-12-07T23:49:34.683" v="1797"/>
          <ac:inkMkLst>
            <pc:docMk/>
            <pc:sldMk cId="2554995308" sldId="269"/>
            <ac:inkMk id="198" creationId="{1F24B9D0-3E5E-414A-8895-AB4D82A8DC5A}"/>
          </ac:inkMkLst>
        </pc:inkChg>
        <pc:inkChg chg="add mod">
          <ac:chgData name="D K" userId="9ae49f2f11440d07" providerId="LiveId" clId="{13B1C5DC-09EB-4CEA-A04C-96F843CD8E24}" dt="2019-12-07T23:49:34.683" v="1797"/>
          <ac:inkMkLst>
            <pc:docMk/>
            <pc:sldMk cId="2554995308" sldId="269"/>
            <ac:inkMk id="199" creationId="{2EC7DACD-1C15-452F-81E0-25BF93FE6754}"/>
          </ac:inkMkLst>
        </pc:inkChg>
        <pc:inkChg chg="add mod">
          <ac:chgData name="D K" userId="9ae49f2f11440d07" providerId="LiveId" clId="{13B1C5DC-09EB-4CEA-A04C-96F843CD8E24}" dt="2019-12-07T23:49:34.683" v="1797"/>
          <ac:inkMkLst>
            <pc:docMk/>
            <pc:sldMk cId="2554995308" sldId="269"/>
            <ac:inkMk id="200" creationId="{2B4ECC4F-98C8-45E5-8FF9-AE3D1626B487}"/>
          </ac:inkMkLst>
        </pc:inkChg>
      </pc:sldChg>
      <pc:sldChg chg="addSp delSp modSp add">
        <pc:chgData name="D K" userId="9ae49f2f11440d07" providerId="LiveId" clId="{13B1C5DC-09EB-4CEA-A04C-96F843CD8E24}" dt="2019-12-07T23:43:55.697" v="1672" actId="1076"/>
        <pc:sldMkLst>
          <pc:docMk/>
          <pc:sldMk cId="2409929869" sldId="270"/>
        </pc:sldMkLst>
        <pc:spChg chg="add">
          <ac:chgData name="D K" userId="9ae49f2f11440d07" providerId="LiveId" clId="{13B1C5DC-09EB-4CEA-A04C-96F843CD8E24}" dt="2019-12-07T23:11:23.456" v="1276"/>
          <ac:spMkLst>
            <pc:docMk/>
            <pc:sldMk cId="2409929869" sldId="270"/>
            <ac:spMk id="9" creationId="{BA603B26-0C7F-4E5E-BF2D-9260A24BBF7D}"/>
          </ac:spMkLst>
        </pc:spChg>
        <pc:spChg chg="add">
          <ac:chgData name="D K" userId="9ae49f2f11440d07" providerId="LiveId" clId="{13B1C5DC-09EB-4CEA-A04C-96F843CD8E24}" dt="2019-12-07T23:11:23.456" v="1276"/>
          <ac:spMkLst>
            <pc:docMk/>
            <pc:sldMk cId="2409929869" sldId="270"/>
            <ac:spMk id="10" creationId="{090903C6-1AA8-40C8-96A4-CA81BDDF8BC0}"/>
          </ac:spMkLst>
        </pc:spChg>
        <pc:spChg chg="add">
          <ac:chgData name="D K" userId="9ae49f2f11440d07" providerId="LiveId" clId="{13B1C5DC-09EB-4CEA-A04C-96F843CD8E24}" dt="2019-12-07T23:11:23.456" v="1276"/>
          <ac:spMkLst>
            <pc:docMk/>
            <pc:sldMk cId="2409929869" sldId="270"/>
            <ac:spMk id="11" creationId="{262992CB-3E90-4EA6-8C95-53CD012B78D7}"/>
          </ac:spMkLst>
        </pc:spChg>
        <pc:spChg chg="add">
          <ac:chgData name="D K" userId="9ae49f2f11440d07" providerId="LiveId" clId="{13B1C5DC-09EB-4CEA-A04C-96F843CD8E24}" dt="2019-12-07T23:11:23.456" v="1276"/>
          <ac:spMkLst>
            <pc:docMk/>
            <pc:sldMk cId="2409929869" sldId="270"/>
            <ac:spMk id="12" creationId="{9FE91F76-2D6A-4226-A141-CF01697BDEDF}"/>
          </ac:spMkLst>
        </pc:spChg>
        <pc:spChg chg="add">
          <ac:chgData name="D K" userId="9ae49f2f11440d07" providerId="LiveId" clId="{13B1C5DC-09EB-4CEA-A04C-96F843CD8E24}" dt="2019-12-07T23:11:23.456" v="1276"/>
          <ac:spMkLst>
            <pc:docMk/>
            <pc:sldMk cId="2409929869" sldId="270"/>
            <ac:spMk id="13" creationId="{F3CE5ACB-790B-4E7E-B295-F0F7FB165101}"/>
          </ac:spMkLst>
        </pc:spChg>
        <pc:spChg chg="add">
          <ac:chgData name="D K" userId="9ae49f2f11440d07" providerId="LiveId" clId="{13B1C5DC-09EB-4CEA-A04C-96F843CD8E24}" dt="2019-12-07T23:11:23.456" v="1276"/>
          <ac:spMkLst>
            <pc:docMk/>
            <pc:sldMk cId="2409929869" sldId="270"/>
            <ac:spMk id="14" creationId="{B4FD0821-4A9A-4055-81B9-B6DE56183553}"/>
          </ac:spMkLst>
        </pc:spChg>
        <pc:spChg chg="add">
          <ac:chgData name="D K" userId="9ae49f2f11440d07" providerId="LiveId" clId="{13B1C5DC-09EB-4CEA-A04C-96F843CD8E24}" dt="2019-12-07T23:11:23.456" v="1276"/>
          <ac:spMkLst>
            <pc:docMk/>
            <pc:sldMk cId="2409929869" sldId="270"/>
            <ac:spMk id="15" creationId="{1784F329-EBEA-4D12-96BC-A5817B05899C}"/>
          </ac:spMkLst>
        </pc:spChg>
        <pc:spChg chg="add">
          <ac:chgData name="D K" userId="9ae49f2f11440d07" providerId="LiveId" clId="{13B1C5DC-09EB-4CEA-A04C-96F843CD8E24}" dt="2019-12-07T23:11:23.456" v="1276"/>
          <ac:spMkLst>
            <pc:docMk/>
            <pc:sldMk cId="2409929869" sldId="270"/>
            <ac:spMk id="16" creationId="{8E54AE77-3A46-44F6-856B-B9CB2BBAE651}"/>
          </ac:spMkLst>
        </pc:spChg>
        <pc:spChg chg="add">
          <ac:chgData name="D K" userId="9ae49f2f11440d07" providerId="LiveId" clId="{13B1C5DC-09EB-4CEA-A04C-96F843CD8E24}" dt="2019-12-07T23:11:23.456" v="1276"/>
          <ac:spMkLst>
            <pc:docMk/>
            <pc:sldMk cId="2409929869" sldId="270"/>
            <ac:spMk id="17" creationId="{74F01B6C-1F00-405F-9A3C-E032304E3887}"/>
          </ac:spMkLst>
        </pc:spChg>
        <pc:spChg chg="add">
          <ac:chgData name="D K" userId="9ae49f2f11440d07" providerId="LiveId" clId="{13B1C5DC-09EB-4CEA-A04C-96F843CD8E24}" dt="2019-12-07T23:11:23.456" v="1276"/>
          <ac:spMkLst>
            <pc:docMk/>
            <pc:sldMk cId="2409929869" sldId="270"/>
            <ac:spMk id="18" creationId="{22A690F3-B40A-4C17-A511-5D855791B8BD}"/>
          </ac:spMkLst>
        </pc:spChg>
        <pc:spChg chg="add mod">
          <ac:chgData name="D K" userId="9ae49f2f11440d07" providerId="LiveId" clId="{13B1C5DC-09EB-4CEA-A04C-96F843CD8E24}" dt="2019-12-07T23:17:02.523" v="1338" actId="1076"/>
          <ac:spMkLst>
            <pc:docMk/>
            <pc:sldMk cId="2409929869" sldId="270"/>
            <ac:spMk id="19" creationId="{B4A766C4-49FA-4ABD-AF04-50E2D451CCD2}"/>
          </ac:spMkLst>
        </pc:spChg>
        <pc:spChg chg="add mod">
          <ac:chgData name="D K" userId="9ae49f2f11440d07" providerId="LiveId" clId="{13B1C5DC-09EB-4CEA-A04C-96F843CD8E24}" dt="2019-12-07T23:21:53.585" v="1380" actId="1076"/>
          <ac:spMkLst>
            <pc:docMk/>
            <pc:sldMk cId="2409929869" sldId="270"/>
            <ac:spMk id="20" creationId="{CA50FCDC-468A-40E7-878C-5D20A4A089F6}"/>
          </ac:spMkLst>
        </pc:spChg>
        <pc:spChg chg="add mod">
          <ac:chgData name="D K" userId="9ae49f2f11440d07" providerId="LiveId" clId="{13B1C5DC-09EB-4CEA-A04C-96F843CD8E24}" dt="2019-12-07T23:22:27.816" v="1387" actId="1076"/>
          <ac:spMkLst>
            <pc:docMk/>
            <pc:sldMk cId="2409929869" sldId="270"/>
            <ac:spMk id="21" creationId="{CF1DBC33-90F5-430B-8AFB-03FB2A5838EA}"/>
          </ac:spMkLst>
        </pc:spChg>
        <pc:spChg chg="add mod">
          <ac:chgData name="D K" userId="9ae49f2f11440d07" providerId="LiveId" clId="{13B1C5DC-09EB-4CEA-A04C-96F843CD8E24}" dt="2019-12-07T23:22:30.297" v="1388" actId="1076"/>
          <ac:spMkLst>
            <pc:docMk/>
            <pc:sldMk cId="2409929869" sldId="270"/>
            <ac:spMk id="22" creationId="{2724CD09-EA0A-4087-896B-82CA0BB9D1BF}"/>
          </ac:spMkLst>
        </pc:spChg>
        <pc:spChg chg="add mod">
          <ac:chgData name="D K" userId="9ae49f2f11440d07" providerId="LiveId" clId="{13B1C5DC-09EB-4CEA-A04C-96F843CD8E24}" dt="2019-12-07T23:22:15.582" v="1384" actId="1076"/>
          <ac:spMkLst>
            <pc:docMk/>
            <pc:sldMk cId="2409929869" sldId="270"/>
            <ac:spMk id="23" creationId="{48A639CD-E8FC-4FC1-80E6-E24C782D876D}"/>
          </ac:spMkLst>
        </pc:spChg>
        <pc:spChg chg="add mod">
          <ac:chgData name="D K" userId="9ae49f2f11440d07" providerId="LiveId" clId="{13B1C5DC-09EB-4CEA-A04C-96F843CD8E24}" dt="2019-12-07T23:17:02.523" v="1338" actId="1076"/>
          <ac:spMkLst>
            <pc:docMk/>
            <pc:sldMk cId="2409929869" sldId="270"/>
            <ac:spMk id="24" creationId="{11F210A7-71CE-49B3-8E1F-8D9B9D107440}"/>
          </ac:spMkLst>
        </pc:spChg>
        <pc:spChg chg="add mod">
          <ac:chgData name="D K" userId="9ae49f2f11440d07" providerId="LiveId" clId="{13B1C5DC-09EB-4CEA-A04C-96F843CD8E24}" dt="2019-12-07T23:17:02.523" v="1338" actId="1076"/>
          <ac:spMkLst>
            <pc:docMk/>
            <pc:sldMk cId="2409929869" sldId="270"/>
            <ac:spMk id="25" creationId="{95946973-F3C1-43C0-918C-190B76B91FFB}"/>
          </ac:spMkLst>
        </pc:spChg>
        <pc:spChg chg="add mod">
          <ac:chgData name="D K" userId="9ae49f2f11440d07" providerId="LiveId" clId="{13B1C5DC-09EB-4CEA-A04C-96F843CD8E24}" dt="2019-12-07T23:17:02.523" v="1338" actId="1076"/>
          <ac:spMkLst>
            <pc:docMk/>
            <pc:sldMk cId="2409929869" sldId="270"/>
            <ac:spMk id="26" creationId="{36ADF4DE-52B8-4898-9F55-9B793B9405E1}"/>
          </ac:spMkLst>
        </pc:spChg>
        <pc:spChg chg="add mod">
          <ac:chgData name="D K" userId="9ae49f2f11440d07" providerId="LiveId" clId="{13B1C5DC-09EB-4CEA-A04C-96F843CD8E24}" dt="2019-12-07T23:17:02.523" v="1338" actId="1076"/>
          <ac:spMkLst>
            <pc:docMk/>
            <pc:sldMk cId="2409929869" sldId="270"/>
            <ac:spMk id="27" creationId="{C3890EB3-0515-46B4-83D5-0B921FB0332F}"/>
          </ac:spMkLst>
        </pc:spChg>
        <pc:spChg chg="add mod">
          <ac:chgData name="D K" userId="9ae49f2f11440d07" providerId="LiveId" clId="{13B1C5DC-09EB-4CEA-A04C-96F843CD8E24}" dt="2019-12-07T23:17:02.523" v="1338" actId="1076"/>
          <ac:spMkLst>
            <pc:docMk/>
            <pc:sldMk cId="2409929869" sldId="270"/>
            <ac:spMk id="28" creationId="{61307A27-5288-44D4-BF7A-79076CC75A93}"/>
          </ac:spMkLst>
        </pc:spChg>
        <pc:spChg chg="add">
          <ac:chgData name="D K" userId="9ae49f2f11440d07" providerId="LiveId" clId="{13B1C5DC-09EB-4CEA-A04C-96F843CD8E24}" dt="2019-12-07T23:13:02.304" v="1292"/>
          <ac:spMkLst>
            <pc:docMk/>
            <pc:sldMk cId="2409929869" sldId="270"/>
            <ac:spMk id="29" creationId="{23290105-FE09-477D-9259-2D4963402C56}"/>
          </ac:spMkLst>
        </pc:spChg>
        <pc:spChg chg="add mod">
          <ac:chgData name="D K" userId="9ae49f2f11440d07" providerId="LiveId" clId="{13B1C5DC-09EB-4CEA-A04C-96F843CD8E24}" dt="2019-12-07T23:17:02.523" v="1338" actId="1076"/>
          <ac:spMkLst>
            <pc:docMk/>
            <pc:sldMk cId="2409929869" sldId="270"/>
            <ac:spMk id="30" creationId="{0F6853BF-8D88-4983-8F72-E4E718D009B6}"/>
          </ac:spMkLst>
        </pc:spChg>
        <pc:spChg chg="add mod">
          <ac:chgData name="D K" userId="9ae49f2f11440d07" providerId="LiveId" clId="{13B1C5DC-09EB-4CEA-A04C-96F843CD8E24}" dt="2019-12-07T23:38:17.346" v="1455" actId="1076"/>
          <ac:spMkLst>
            <pc:docMk/>
            <pc:sldMk cId="2409929869" sldId="270"/>
            <ac:spMk id="31" creationId="{8E1BFED8-3AE2-4121-9D32-CCA64C3FC6FE}"/>
          </ac:spMkLst>
        </pc:spChg>
        <pc:spChg chg="add del">
          <ac:chgData name="D K" userId="9ae49f2f11440d07" providerId="LiveId" clId="{13B1C5DC-09EB-4CEA-A04C-96F843CD8E24}" dt="2019-12-07T23:16:58.047" v="1336"/>
          <ac:spMkLst>
            <pc:docMk/>
            <pc:sldMk cId="2409929869" sldId="270"/>
            <ac:spMk id="42" creationId="{70AF56B5-1016-452C-B207-ACC737866D25}"/>
          </ac:spMkLst>
        </pc:spChg>
        <pc:spChg chg="add del">
          <ac:chgData name="D K" userId="9ae49f2f11440d07" providerId="LiveId" clId="{13B1C5DC-09EB-4CEA-A04C-96F843CD8E24}" dt="2019-12-07T23:16:58.047" v="1336"/>
          <ac:spMkLst>
            <pc:docMk/>
            <pc:sldMk cId="2409929869" sldId="270"/>
            <ac:spMk id="43" creationId="{1E88C5A2-3ECA-4E6D-93CE-D2CF1CE2B03C}"/>
          </ac:spMkLst>
        </pc:spChg>
        <pc:spChg chg="add del">
          <ac:chgData name="D K" userId="9ae49f2f11440d07" providerId="LiveId" clId="{13B1C5DC-09EB-4CEA-A04C-96F843CD8E24}" dt="2019-12-07T23:16:58.047" v="1336"/>
          <ac:spMkLst>
            <pc:docMk/>
            <pc:sldMk cId="2409929869" sldId="270"/>
            <ac:spMk id="44" creationId="{4F374856-3BCE-4A73-972B-0E722EA7ED2F}"/>
          </ac:spMkLst>
        </pc:spChg>
        <pc:spChg chg="add del">
          <ac:chgData name="D K" userId="9ae49f2f11440d07" providerId="LiveId" clId="{13B1C5DC-09EB-4CEA-A04C-96F843CD8E24}" dt="2019-12-07T23:16:58.047" v="1336"/>
          <ac:spMkLst>
            <pc:docMk/>
            <pc:sldMk cId="2409929869" sldId="270"/>
            <ac:spMk id="45" creationId="{940F0076-BE6D-4114-BEE7-31839968678B}"/>
          </ac:spMkLst>
        </pc:spChg>
        <pc:spChg chg="add del">
          <ac:chgData name="D K" userId="9ae49f2f11440d07" providerId="LiveId" clId="{13B1C5DC-09EB-4CEA-A04C-96F843CD8E24}" dt="2019-12-07T23:16:58.047" v="1336"/>
          <ac:spMkLst>
            <pc:docMk/>
            <pc:sldMk cId="2409929869" sldId="270"/>
            <ac:spMk id="46" creationId="{B9866349-28EF-4308-99DC-8A52E2B49D5D}"/>
          </ac:spMkLst>
        </pc:spChg>
        <pc:spChg chg="add del">
          <ac:chgData name="D K" userId="9ae49f2f11440d07" providerId="LiveId" clId="{13B1C5DC-09EB-4CEA-A04C-96F843CD8E24}" dt="2019-12-07T23:16:58.047" v="1336"/>
          <ac:spMkLst>
            <pc:docMk/>
            <pc:sldMk cId="2409929869" sldId="270"/>
            <ac:spMk id="47" creationId="{99533A38-F3E7-4803-A2FC-9CFC23AFC021}"/>
          </ac:spMkLst>
        </pc:spChg>
        <pc:spChg chg="add del">
          <ac:chgData name="D K" userId="9ae49f2f11440d07" providerId="LiveId" clId="{13B1C5DC-09EB-4CEA-A04C-96F843CD8E24}" dt="2019-12-07T23:16:58.047" v="1336"/>
          <ac:spMkLst>
            <pc:docMk/>
            <pc:sldMk cId="2409929869" sldId="270"/>
            <ac:spMk id="48" creationId="{4A581BE6-F630-4AF6-AB69-D9D07FF71478}"/>
          </ac:spMkLst>
        </pc:spChg>
        <pc:spChg chg="add del">
          <ac:chgData name="D K" userId="9ae49f2f11440d07" providerId="LiveId" clId="{13B1C5DC-09EB-4CEA-A04C-96F843CD8E24}" dt="2019-12-07T23:16:58.047" v="1336"/>
          <ac:spMkLst>
            <pc:docMk/>
            <pc:sldMk cId="2409929869" sldId="270"/>
            <ac:spMk id="49" creationId="{97D5D52B-248F-47F3-A265-85164F2C0BEE}"/>
          </ac:spMkLst>
        </pc:spChg>
        <pc:spChg chg="add del">
          <ac:chgData name="D K" userId="9ae49f2f11440d07" providerId="LiveId" clId="{13B1C5DC-09EB-4CEA-A04C-96F843CD8E24}" dt="2019-12-07T23:16:58.047" v="1336"/>
          <ac:spMkLst>
            <pc:docMk/>
            <pc:sldMk cId="2409929869" sldId="270"/>
            <ac:spMk id="50" creationId="{15BC78FC-E94C-451B-A9C0-1684617F00A9}"/>
          </ac:spMkLst>
        </pc:spChg>
        <pc:spChg chg="add del">
          <ac:chgData name="D K" userId="9ae49f2f11440d07" providerId="LiveId" clId="{13B1C5DC-09EB-4CEA-A04C-96F843CD8E24}" dt="2019-12-07T23:16:58.047" v="1336"/>
          <ac:spMkLst>
            <pc:docMk/>
            <pc:sldMk cId="2409929869" sldId="270"/>
            <ac:spMk id="51" creationId="{909A2BCC-2A9B-49FB-B235-08BF42E20F1F}"/>
          </ac:spMkLst>
        </pc:spChg>
        <pc:spChg chg="add del">
          <ac:chgData name="D K" userId="9ae49f2f11440d07" providerId="LiveId" clId="{13B1C5DC-09EB-4CEA-A04C-96F843CD8E24}" dt="2019-12-07T23:16:58.047" v="1336"/>
          <ac:spMkLst>
            <pc:docMk/>
            <pc:sldMk cId="2409929869" sldId="270"/>
            <ac:spMk id="52" creationId="{1720795A-2A8A-4EA8-B64B-0C1A0222CCF2}"/>
          </ac:spMkLst>
        </pc:spChg>
        <pc:spChg chg="add mod">
          <ac:chgData name="D K" userId="9ae49f2f11440d07" providerId="LiveId" clId="{13B1C5DC-09EB-4CEA-A04C-96F843CD8E24}" dt="2019-12-07T23:36:06.409" v="1435" actId="1076"/>
          <ac:spMkLst>
            <pc:docMk/>
            <pc:sldMk cId="2409929869" sldId="270"/>
            <ac:spMk id="63" creationId="{C98A1A72-CE55-42CA-840D-B8DB1F3E803F}"/>
          </ac:spMkLst>
        </pc:spChg>
        <pc:spChg chg="add mod">
          <ac:chgData name="D K" userId="9ae49f2f11440d07" providerId="LiveId" clId="{13B1C5DC-09EB-4CEA-A04C-96F843CD8E24}" dt="2019-12-07T23:35:46.340" v="1430" actId="1076"/>
          <ac:spMkLst>
            <pc:docMk/>
            <pc:sldMk cId="2409929869" sldId="270"/>
            <ac:spMk id="64" creationId="{7F63202A-3AFC-478D-BD57-BE90BD839198}"/>
          </ac:spMkLst>
        </pc:spChg>
        <pc:spChg chg="add mod">
          <ac:chgData name="D K" userId="9ae49f2f11440d07" providerId="LiveId" clId="{13B1C5DC-09EB-4CEA-A04C-96F843CD8E24}" dt="2019-12-07T23:36:34.583" v="1440" actId="1076"/>
          <ac:spMkLst>
            <pc:docMk/>
            <pc:sldMk cId="2409929869" sldId="270"/>
            <ac:spMk id="65" creationId="{EC1AAF55-6C9E-4B0F-8FEB-475FF73AEB85}"/>
          </ac:spMkLst>
        </pc:spChg>
        <pc:spChg chg="add mod">
          <ac:chgData name="D K" userId="9ae49f2f11440d07" providerId="LiveId" clId="{13B1C5DC-09EB-4CEA-A04C-96F843CD8E24}" dt="2019-12-07T23:37:30.428" v="1448" actId="1076"/>
          <ac:spMkLst>
            <pc:docMk/>
            <pc:sldMk cId="2409929869" sldId="270"/>
            <ac:spMk id="66" creationId="{A83D9244-0DD0-4F1E-ADE5-9E95AB3A38D9}"/>
          </ac:spMkLst>
        </pc:spChg>
        <pc:spChg chg="add mod">
          <ac:chgData name="D K" userId="9ae49f2f11440d07" providerId="LiveId" clId="{13B1C5DC-09EB-4CEA-A04C-96F843CD8E24}" dt="2019-12-07T23:37:36.145" v="1450" actId="1076"/>
          <ac:spMkLst>
            <pc:docMk/>
            <pc:sldMk cId="2409929869" sldId="270"/>
            <ac:spMk id="67" creationId="{FFE48E8E-9BEB-493A-A558-1B7E953127E7}"/>
          </ac:spMkLst>
        </pc:spChg>
        <pc:spChg chg="add mod">
          <ac:chgData name="D K" userId="9ae49f2f11440d07" providerId="LiveId" clId="{13B1C5DC-09EB-4CEA-A04C-96F843CD8E24}" dt="2019-12-07T23:37:08.868" v="1446" actId="1076"/>
          <ac:spMkLst>
            <pc:docMk/>
            <pc:sldMk cId="2409929869" sldId="270"/>
            <ac:spMk id="68" creationId="{B54074C6-8001-467A-B44F-A649737EE5DA}"/>
          </ac:spMkLst>
        </pc:spChg>
        <pc:spChg chg="add mod">
          <ac:chgData name="D K" userId="9ae49f2f11440d07" providerId="LiveId" clId="{13B1C5DC-09EB-4CEA-A04C-96F843CD8E24}" dt="2019-12-07T23:36:37.719" v="1441" actId="1076"/>
          <ac:spMkLst>
            <pc:docMk/>
            <pc:sldMk cId="2409929869" sldId="270"/>
            <ac:spMk id="69" creationId="{9D28E9E2-6917-4983-ACDB-E443082E9703}"/>
          </ac:spMkLst>
        </pc:spChg>
        <pc:spChg chg="add mod">
          <ac:chgData name="D K" userId="9ae49f2f11440d07" providerId="LiveId" clId="{13B1C5DC-09EB-4CEA-A04C-96F843CD8E24}" dt="2019-12-07T23:36:47.410" v="1443" actId="1076"/>
          <ac:spMkLst>
            <pc:docMk/>
            <pc:sldMk cId="2409929869" sldId="270"/>
            <ac:spMk id="70" creationId="{13871B63-A908-4883-AB4B-4308092131B2}"/>
          </ac:spMkLst>
        </pc:spChg>
        <pc:spChg chg="add mod">
          <ac:chgData name="D K" userId="9ae49f2f11440d07" providerId="LiveId" clId="{13B1C5DC-09EB-4CEA-A04C-96F843CD8E24}" dt="2019-12-07T23:38:06.054" v="1453" actId="1076"/>
          <ac:spMkLst>
            <pc:docMk/>
            <pc:sldMk cId="2409929869" sldId="270"/>
            <ac:spMk id="71" creationId="{9A7EA0D3-E9D2-4E3B-A6EC-896BA708F17A}"/>
          </ac:spMkLst>
        </pc:spChg>
        <pc:spChg chg="add mod">
          <ac:chgData name="D K" userId="9ae49f2f11440d07" providerId="LiveId" clId="{13B1C5DC-09EB-4CEA-A04C-96F843CD8E24}" dt="2019-12-07T23:38:22.139" v="1456" actId="1076"/>
          <ac:spMkLst>
            <pc:docMk/>
            <pc:sldMk cId="2409929869" sldId="270"/>
            <ac:spMk id="72" creationId="{017165E4-145A-4D63-9B6F-5D4A35EF20E8}"/>
          </ac:spMkLst>
        </pc:spChg>
        <pc:spChg chg="add mod">
          <ac:chgData name="D K" userId="9ae49f2f11440d07" providerId="LiveId" clId="{13B1C5DC-09EB-4CEA-A04C-96F843CD8E24}" dt="2019-12-07T23:40:35.880" v="1530" actId="14100"/>
          <ac:spMkLst>
            <pc:docMk/>
            <pc:sldMk cId="2409929869" sldId="270"/>
            <ac:spMk id="73" creationId="{40A86BDB-9B35-46EE-93DB-F4BEC52B53B1}"/>
          </ac:spMkLst>
        </pc:spChg>
        <pc:spChg chg="add mod">
          <ac:chgData name="D K" userId="9ae49f2f11440d07" providerId="LiveId" clId="{13B1C5DC-09EB-4CEA-A04C-96F843CD8E24}" dt="2019-12-07T23:43:55.697" v="1672" actId="1076"/>
          <ac:spMkLst>
            <pc:docMk/>
            <pc:sldMk cId="2409929869" sldId="270"/>
            <ac:spMk id="99" creationId="{FE13114E-C992-4099-A1FB-8EA4F012C4C1}"/>
          </ac:spMkLst>
        </pc:spChg>
        <pc:spChg chg="mod">
          <ac:chgData name="D K" userId="9ae49f2f11440d07" providerId="LiveId" clId="{13B1C5DC-09EB-4CEA-A04C-96F843CD8E24}" dt="2019-12-07T23:09:17.870" v="1256" actId="20577"/>
          <ac:spMkLst>
            <pc:docMk/>
            <pc:sldMk cId="2409929869" sldId="270"/>
            <ac:spMk id="215" creationId="{00000000-0000-0000-0000-000000000000}"/>
          </ac:spMkLst>
        </pc:spChg>
        <pc:spChg chg="mod">
          <ac:chgData name="D K" userId="9ae49f2f11440d07" providerId="LiveId" clId="{13B1C5DC-09EB-4CEA-A04C-96F843CD8E24}" dt="2019-12-07T23:09:29.055" v="1260" actId="1076"/>
          <ac:spMkLst>
            <pc:docMk/>
            <pc:sldMk cId="2409929869" sldId="270"/>
            <ac:spMk id="216" creationId="{00000000-0000-0000-0000-000000000000}"/>
          </ac:spMkLst>
        </pc:spChg>
        <pc:spChg chg="del">
          <ac:chgData name="D K" userId="9ae49f2f11440d07" providerId="LiveId" clId="{13B1C5DC-09EB-4CEA-A04C-96F843CD8E24}" dt="2019-12-07T23:09:22.206" v="1258" actId="478"/>
          <ac:spMkLst>
            <pc:docMk/>
            <pc:sldMk cId="2409929869" sldId="270"/>
            <ac:spMk id="218" creationId="{00000000-0000-0000-0000-000000000000}"/>
          </ac:spMkLst>
        </pc:spChg>
        <pc:spChg chg="mod">
          <ac:chgData name="D K" userId="9ae49f2f11440d07" providerId="LiveId" clId="{13B1C5DC-09EB-4CEA-A04C-96F843CD8E24}" dt="2019-12-07T23:41:26.788" v="1559" actId="20577"/>
          <ac:spMkLst>
            <pc:docMk/>
            <pc:sldMk cId="2409929869" sldId="270"/>
            <ac:spMk id="219" creationId="{00000000-0000-0000-0000-000000000000}"/>
          </ac:spMkLst>
        </pc:spChg>
        <pc:grpChg chg="mod">
          <ac:chgData name="D K" userId="9ae49f2f11440d07" providerId="LiveId" clId="{13B1C5DC-09EB-4CEA-A04C-96F843CD8E24}" dt="2019-12-07T23:17:02.523" v="1338" actId="1076"/>
          <ac:grpSpMkLst>
            <pc:docMk/>
            <pc:sldMk cId="2409929869" sldId="270"/>
            <ac:grpSpMk id="4" creationId="{0C303F6B-A073-4BF5-8138-CBFEC935615E}"/>
          </ac:grpSpMkLst>
        </pc:grpChg>
        <pc:grpChg chg="mod">
          <ac:chgData name="D K" userId="9ae49f2f11440d07" providerId="LiveId" clId="{13B1C5DC-09EB-4CEA-A04C-96F843CD8E24}" dt="2019-12-07T23:17:02.523" v="1338" actId="1076"/>
          <ac:grpSpMkLst>
            <pc:docMk/>
            <pc:sldMk cId="2409929869" sldId="270"/>
            <ac:grpSpMk id="7" creationId="{49A47B19-8007-4321-AE56-92558840FA65}"/>
          </ac:grpSpMkLst>
        </pc:grpChg>
        <pc:grpChg chg="add del mod">
          <ac:chgData name="D K" userId="9ae49f2f11440d07" providerId="LiveId" clId="{13B1C5DC-09EB-4CEA-A04C-96F843CD8E24}" dt="2019-12-07T23:16:58.047" v="1336"/>
          <ac:grpSpMkLst>
            <pc:docMk/>
            <pc:sldMk cId="2409929869" sldId="270"/>
            <ac:grpSpMk id="53" creationId="{C5B5804C-71BC-448E-9187-7C22F859DF6E}"/>
          </ac:grpSpMkLst>
        </pc:grpChg>
        <pc:grpChg chg="add del mod">
          <ac:chgData name="D K" userId="9ae49f2f11440d07" providerId="LiveId" clId="{13B1C5DC-09EB-4CEA-A04C-96F843CD8E24}" dt="2019-12-07T23:16:58.047" v="1336"/>
          <ac:grpSpMkLst>
            <pc:docMk/>
            <pc:sldMk cId="2409929869" sldId="270"/>
            <ac:grpSpMk id="56" creationId="{352B9422-9270-4A5E-93BE-F9F139324BCA}"/>
          </ac:grpSpMkLst>
        </pc:grpChg>
        <pc:grpChg chg="add del mod">
          <ac:chgData name="D K" userId="9ae49f2f11440d07" providerId="LiveId" clId="{13B1C5DC-09EB-4CEA-A04C-96F843CD8E24}" dt="2019-12-07T23:16:58.047" v="1336"/>
          <ac:grpSpMkLst>
            <pc:docMk/>
            <pc:sldMk cId="2409929869" sldId="270"/>
            <ac:grpSpMk id="60" creationId="{5EE17C9E-AAC5-4CCF-B319-C4A5B4B40DD5}"/>
          </ac:grpSpMkLst>
        </pc:grpChg>
        <pc:grpChg chg="add del mod">
          <ac:chgData name="D K" userId="9ae49f2f11440d07" providerId="LiveId" clId="{13B1C5DC-09EB-4CEA-A04C-96F843CD8E24}" dt="2019-12-07T23:17:19.012" v="1341" actId="478"/>
          <ac:grpSpMkLst>
            <pc:docMk/>
            <pc:sldMk cId="2409929869" sldId="270"/>
            <ac:grpSpMk id="74" creationId="{45C37F0C-094E-4B5A-AA09-DE6D98C30C7C}"/>
          </ac:grpSpMkLst>
        </pc:grpChg>
        <pc:grpChg chg="add del mod">
          <ac:chgData name="D K" userId="9ae49f2f11440d07" providerId="LiveId" clId="{13B1C5DC-09EB-4CEA-A04C-96F843CD8E24}" dt="2019-12-07T23:19:47.749" v="1365" actId="478"/>
          <ac:grpSpMkLst>
            <pc:docMk/>
            <pc:sldMk cId="2409929869" sldId="270"/>
            <ac:grpSpMk id="77" creationId="{A13801E2-47F0-43C3-9A0E-34B370437648}"/>
          </ac:grpSpMkLst>
        </pc:grpChg>
        <pc:grpChg chg="add del mod">
          <ac:chgData name="D K" userId="9ae49f2f11440d07" providerId="LiveId" clId="{13B1C5DC-09EB-4CEA-A04C-96F843CD8E24}" dt="2019-12-07T23:19:45.707" v="1364" actId="478"/>
          <ac:grpSpMkLst>
            <pc:docMk/>
            <pc:sldMk cId="2409929869" sldId="270"/>
            <ac:grpSpMk id="81" creationId="{39888349-2FA9-43E3-A7EB-FE6732679F3A}"/>
          </ac:grpSpMkLst>
        </pc:grpChg>
        <pc:grpChg chg="del mod">
          <ac:chgData name="D K" userId="9ae49f2f11440d07" providerId="LiveId" clId="{13B1C5DC-09EB-4CEA-A04C-96F843CD8E24}" dt="2019-12-07T23:22:20.833" v="1386" actId="478"/>
          <ac:grpSpMkLst>
            <pc:docMk/>
            <pc:sldMk cId="2409929869" sldId="270"/>
            <ac:grpSpMk id="195" creationId="{EE9D5954-28CA-47FD-9197-B90C1A7FFAB6}"/>
          </ac:grpSpMkLst>
        </pc:grpChg>
        <pc:grpChg chg="mod">
          <ac:chgData name="D K" userId="9ae49f2f11440d07" providerId="LiveId" clId="{13B1C5DC-09EB-4CEA-A04C-96F843CD8E24}" dt="2019-12-07T23:39:44.165" v="1516"/>
          <ac:grpSpMkLst>
            <pc:docMk/>
            <pc:sldMk cId="2409929869" sldId="270"/>
            <ac:grpSpMk id="198" creationId="{7996E3F9-038D-4DE6-B723-6A16C71288C3}"/>
          </ac:grpSpMkLst>
        </pc:grpChg>
        <pc:grpChg chg="del mod">
          <ac:chgData name="D K" userId="9ae49f2f11440d07" providerId="LiveId" clId="{13B1C5DC-09EB-4CEA-A04C-96F843CD8E24}" dt="2019-12-07T23:40:00.443" v="1527"/>
          <ac:grpSpMkLst>
            <pc:docMk/>
            <pc:sldMk cId="2409929869" sldId="270"/>
            <ac:grpSpMk id="203" creationId="{2ECAACAB-A687-4CCB-9943-C80EFD59D437}"/>
          </ac:grpSpMkLst>
        </pc:grpChg>
        <pc:grpChg chg="del mod">
          <ac:chgData name="D K" userId="9ae49f2f11440d07" providerId="LiveId" clId="{13B1C5DC-09EB-4CEA-A04C-96F843CD8E24}" dt="2019-12-07T23:40:00.443" v="1527"/>
          <ac:grpSpMkLst>
            <pc:docMk/>
            <pc:sldMk cId="2409929869" sldId="270"/>
            <ac:grpSpMk id="206" creationId="{B7F40A52-1D01-4954-B5A3-8EEBCA4E14CA}"/>
          </ac:grpSpMkLst>
        </pc:grpChg>
        <pc:grpChg chg="mod">
          <ac:chgData name="D K" userId="9ae49f2f11440d07" providerId="LiveId" clId="{13B1C5DC-09EB-4CEA-A04C-96F843CD8E24}" dt="2019-12-07T23:40:00.443" v="1527"/>
          <ac:grpSpMkLst>
            <pc:docMk/>
            <pc:sldMk cId="2409929869" sldId="270"/>
            <ac:grpSpMk id="209" creationId="{520A2CE8-45DC-49A9-8B72-2C3315A25FF0}"/>
          </ac:grpSpMkLst>
        </pc:grpChg>
        <pc:picChg chg="add del">
          <ac:chgData name="D K" userId="9ae49f2f11440d07" providerId="LiveId" clId="{13B1C5DC-09EB-4CEA-A04C-96F843CD8E24}" dt="2019-12-07T23:09:20.281" v="1257" actId="478"/>
          <ac:picMkLst>
            <pc:docMk/>
            <pc:sldMk cId="2409929869" sldId="270"/>
            <ac:picMk id="8" creationId="{A1F90E81-96A2-4C1F-AB07-DD84EC60462F}"/>
          </ac:picMkLst>
        </pc:picChg>
        <pc:picChg chg="add mod ord modCrop">
          <ac:chgData name="D K" userId="9ae49f2f11440d07" providerId="LiveId" clId="{13B1C5DC-09EB-4CEA-A04C-96F843CD8E24}" dt="2019-12-07T23:41:39.299" v="1562" actId="1076"/>
          <ac:picMkLst>
            <pc:docMk/>
            <pc:sldMk cId="2409929869" sldId="270"/>
            <ac:picMk id="84" creationId="{12CB1703-F2FC-430C-82C6-7805EEE17C72}"/>
          </ac:picMkLst>
        </pc:picChg>
        <pc:picChg chg="mod ord">
          <ac:chgData name="D K" userId="9ae49f2f11440d07" providerId="LiveId" clId="{13B1C5DC-09EB-4CEA-A04C-96F843CD8E24}" dt="2019-12-07T23:20:16.538" v="1371" actId="167"/>
          <ac:picMkLst>
            <pc:docMk/>
            <pc:sldMk cId="2409929869" sldId="270"/>
            <ac:picMk id="217" creationId="{00000000-0000-0000-0000-000000000000}"/>
          </ac:picMkLst>
        </pc:picChg>
        <pc:picChg chg="del">
          <ac:chgData name="D K" userId="9ae49f2f11440d07" providerId="LiveId" clId="{13B1C5DC-09EB-4CEA-A04C-96F843CD8E24}" dt="2019-12-07T23:09:30.454" v="1261" actId="478"/>
          <ac:picMkLst>
            <pc:docMk/>
            <pc:sldMk cId="2409929869" sldId="270"/>
            <ac:picMk id="220" creationId="{00000000-0000-0000-0000-000000000000}"/>
          </ac:picMkLst>
        </pc:picChg>
        <pc:inkChg chg="add mod">
          <ac:chgData name="D K" userId="9ae49f2f11440d07" providerId="LiveId" clId="{13B1C5DC-09EB-4CEA-A04C-96F843CD8E24}" dt="2019-12-07T23:15:56.325" v="1321"/>
          <ac:inkMkLst>
            <pc:docMk/>
            <pc:sldMk cId="2409929869" sldId="270"/>
            <ac:inkMk id="2" creationId="{E8DEEC1C-8A43-47FD-B954-DD9B31619A4B}"/>
          </ac:inkMkLst>
        </pc:inkChg>
        <pc:inkChg chg="add mod">
          <ac:chgData name="D K" userId="9ae49f2f11440d07" providerId="LiveId" clId="{13B1C5DC-09EB-4CEA-A04C-96F843CD8E24}" dt="2019-12-07T23:15:56.325" v="1321"/>
          <ac:inkMkLst>
            <pc:docMk/>
            <pc:sldMk cId="2409929869" sldId="270"/>
            <ac:inkMk id="3" creationId="{A84AA76B-607B-4C55-85D1-F028433FD649}"/>
          </ac:inkMkLst>
        </pc:inkChg>
        <pc:inkChg chg="add mod">
          <ac:chgData name="D K" userId="9ae49f2f11440d07" providerId="LiveId" clId="{13B1C5DC-09EB-4CEA-A04C-96F843CD8E24}" dt="2019-12-07T23:16:01.888" v="1324"/>
          <ac:inkMkLst>
            <pc:docMk/>
            <pc:sldMk cId="2409929869" sldId="270"/>
            <ac:inkMk id="5" creationId="{8E09B95C-61CC-467F-9704-455B6254A709}"/>
          </ac:inkMkLst>
        </pc:inkChg>
        <pc:inkChg chg="add mod">
          <ac:chgData name="D K" userId="9ae49f2f11440d07" providerId="LiveId" clId="{13B1C5DC-09EB-4CEA-A04C-96F843CD8E24}" dt="2019-12-07T23:16:01.888" v="1324"/>
          <ac:inkMkLst>
            <pc:docMk/>
            <pc:sldMk cId="2409929869" sldId="270"/>
            <ac:inkMk id="6" creationId="{C10DD9B3-5515-4E2D-AC8F-7E7CE54FDCC3}"/>
          </ac:inkMkLst>
        </pc:inkChg>
        <pc:inkChg chg="add del">
          <ac:chgData name="D K" userId="9ae49f2f11440d07" providerId="LiveId" clId="{13B1C5DC-09EB-4CEA-A04C-96F843CD8E24}" dt="2019-12-07T23:16:58.047" v="1336"/>
          <ac:inkMkLst>
            <pc:docMk/>
            <pc:sldMk cId="2409929869" sldId="270"/>
            <ac:inkMk id="59" creationId="{088043C9-5E9C-47F7-B4D7-36BE2E9F9B11}"/>
          </ac:inkMkLst>
        </pc:inkChg>
        <pc:inkChg chg="add mod">
          <ac:chgData name="D K" userId="9ae49f2f11440d07" providerId="LiveId" clId="{13B1C5DC-09EB-4CEA-A04C-96F843CD8E24}" dt="2019-12-07T23:17:12.161" v="1340" actId="1076"/>
          <ac:inkMkLst>
            <pc:docMk/>
            <pc:sldMk cId="2409929869" sldId="270"/>
            <ac:inkMk id="80" creationId="{C67E246B-B08C-4555-8F67-41D067B6E3E9}"/>
          </ac:inkMkLst>
        </pc:inkChg>
        <pc:inkChg chg="add mod">
          <ac:chgData name="D K" userId="9ae49f2f11440d07" providerId="LiveId" clId="{13B1C5DC-09EB-4CEA-A04C-96F843CD8E24}" dt="2019-12-07T23:17:02.523" v="1338" actId="1076"/>
          <ac:inkMkLst>
            <pc:docMk/>
            <pc:sldMk cId="2409929869" sldId="270"/>
            <ac:inkMk id="192" creationId="{A86B65FA-1553-40A6-8585-086A4253ED5B}"/>
          </ac:inkMkLst>
        </pc:inkChg>
        <pc:inkChg chg="add mod">
          <ac:chgData name="D K" userId="9ae49f2f11440d07" providerId="LiveId" clId="{13B1C5DC-09EB-4CEA-A04C-96F843CD8E24}" dt="2019-12-07T23:16:28.391" v="1333"/>
          <ac:inkMkLst>
            <pc:docMk/>
            <pc:sldMk cId="2409929869" sldId="270"/>
            <ac:inkMk id="193" creationId="{2299DCA6-E28B-401D-949B-4D7C32DBD4A7}"/>
          </ac:inkMkLst>
        </pc:inkChg>
        <pc:inkChg chg="add mod">
          <ac:chgData name="D K" userId="9ae49f2f11440d07" providerId="LiveId" clId="{13B1C5DC-09EB-4CEA-A04C-96F843CD8E24}" dt="2019-12-07T23:16:28.391" v="1333"/>
          <ac:inkMkLst>
            <pc:docMk/>
            <pc:sldMk cId="2409929869" sldId="270"/>
            <ac:inkMk id="194" creationId="{1636F4EE-630B-4ADF-BE63-46ECCDA16C5E}"/>
          </ac:inkMkLst>
        </pc:inkChg>
        <pc:inkChg chg="add mod">
          <ac:chgData name="D K" userId="9ae49f2f11440d07" providerId="LiveId" clId="{13B1C5DC-09EB-4CEA-A04C-96F843CD8E24}" dt="2019-12-07T23:39:44.165" v="1516"/>
          <ac:inkMkLst>
            <pc:docMk/>
            <pc:sldMk cId="2409929869" sldId="270"/>
            <ac:inkMk id="196" creationId="{7D18A07A-9B80-42F2-A078-862D292AA130}"/>
          </ac:inkMkLst>
        </pc:inkChg>
        <pc:inkChg chg="add mod">
          <ac:chgData name="D K" userId="9ae49f2f11440d07" providerId="LiveId" clId="{13B1C5DC-09EB-4CEA-A04C-96F843CD8E24}" dt="2019-12-07T23:39:44.165" v="1516"/>
          <ac:inkMkLst>
            <pc:docMk/>
            <pc:sldMk cId="2409929869" sldId="270"/>
            <ac:inkMk id="197" creationId="{00CACC18-9362-4B83-BD9C-103F1B282672}"/>
          </ac:inkMkLst>
        </pc:inkChg>
        <pc:inkChg chg="add mod">
          <ac:chgData name="D K" userId="9ae49f2f11440d07" providerId="LiveId" clId="{13B1C5DC-09EB-4CEA-A04C-96F843CD8E24}" dt="2019-12-07T23:40:00.443" v="1527"/>
          <ac:inkMkLst>
            <pc:docMk/>
            <pc:sldMk cId="2409929869" sldId="270"/>
            <ac:inkMk id="199" creationId="{C24329ED-3A11-4D59-A8BB-A0BD1A2FC0BC}"/>
          </ac:inkMkLst>
        </pc:inkChg>
        <pc:inkChg chg="add mod">
          <ac:chgData name="D K" userId="9ae49f2f11440d07" providerId="LiveId" clId="{13B1C5DC-09EB-4CEA-A04C-96F843CD8E24}" dt="2019-12-07T23:40:00.443" v="1527"/>
          <ac:inkMkLst>
            <pc:docMk/>
            <pc:sldMk cId="2409929869" sldId="270"/>
            <ac:inkMk id="200" creationId="{F267928D-9AFF-4F29-803D-D05572E411EF}"/>
          </ac:inkMkLst>
        </pc:inkChg>
        <pc:inkChg chg="add mod">
          <ac:chgData name="D K" userId="9ae49f2f11440d07" providerId="LiveId" clId="{13B1C5DC-09EB-4CEA-A04C-96F843CD8E24}" dt="2019-12-07T23:40:00.443" v="1527"/>
          <ac:inkMkLst>
            <pc:docMk/>
            <pc:sldMk cId="2409929869" sldId="270"/>
            <ac:inkMk id="201" creationId="{B4B36B9D-9F79-4FB5-9E92-755FA7F65E89}"/>
          </ac:inkMkLst>
        </pc:inkChg>
        <pc:inkChg chg="add mod">
          <ac:chgData name="D K" userId="9ae49f2f11440d07" providerId="LiveId" clId="{13B1C5DC-09EB-4CEA-A04C-96F843CD8E24}" dt="2019-12-07T23:40:00.443" v="1527"/>
          <ac:inkMkLst>
            <pc:docMk/>
            <pc:sldMk cId="2409929869" sldId="270"/>
            <ac:inkMk id="202" creationId="{3C1BDD6D-81B4-423C-9C00-1074E7ED48C9}"/>
          </ac:inkMkLst>
        </pc:inkChg>
        <pc:inkChg chg="add mod">
          <ac:chgData name="D K" userId="9ae49f2f11440d07" providerId="LiveId" clId="{13B1C5DC-09EB-4CEA-A04C-96F843CD8E24}" dt="2019-12-07T23:40:00.443" v="1527"/>
          <ac:inkMkLst>
            <pc:docMk/>
            <pc:sldMk cId="2409929869" sldId="270"/>
            <ac:inkMk id="204" creationId="{679625ED-B2FE-4B84-A6B2-7D9AC51B8270}"/>
          </ac:inkMkLst>
        </pc:inkChg>
        <pc:inkChg chg="add mod">
          <ac:chgData name="D K" userId="9ae49f2f11440d07" providerId="LiveId" clId="{13B1C5DC-09EB-4CEA-A04C-96F843CD8E24}" dt="2019-12-07T23:40:00.443" v="1527"/>
          <ac:inkMkLst>
            <pc:docMk/>
            <pc:sldMk cId="2409929869" sldId="270"/>
            <ac:inkMk id="205" creationId="{9DF0BAAA-61D6-423B-A2CD-EA495DFAE84B}"/>
          </ac:inkMkLst>
        </pc:inkChg>
        <pc:inkChg chg="add mod">
          <ac:chgData name="D K" userId="9ae49f2f11440d07" providerId="LiveId" clId="{13B1C5DC-09EB-4CEA-A04C-96F843CD8E24}" dt="2019-12-07T23:40:00.443" v="1527"/>
          <ac:inkMkLst>
            <pc:docMk/>
            <pc:sldMk cId="2409929869" sldId="270"/>
            <ac:inkMk id="207" creationId="{9475451C-2318-4E9A-9BA8-4CF8580FB8D0}"/>
          </ac:inkMkLst>
        </pc:inkChg>
        <pc:inkChg chg="add mod">
          <ac:chgData name="D K" userId="9ae49f2f11440d07" providerId="LiveId" clId="{13B1C5DC-09EB-4CEA-A04C-96F843CD8E24}" dt="2019-12-07T23:40:00.443" v="1527"/>
          <ac:inkMkLst>
            <pc:docMk/>
            <pc:sldMk cId="2409929869" sldId="270"/>
            <ac:inkMk id="208" creationId="{346669CB-8781-47E0-8F6C-988F1059B575}"/>
          </ac:inkMkLst>
        </pc:inkChg>
      </pc:sldChg>
    </pc:docChg>
  </pc:docChgLst>
  <pc:docChgLst>
    <pc:chgData name="D K" userId="9ae49f2f11440d07" providerId="LiveId" clId="{791EB2CB-33C7-44F4-B707-C6FF58B40BFA}"/>
    <pc:docChg chg="undo custSel addSld delSld modSld sldOrd">
      <pc:chgData name="D K" userId="9ae49f2f11440d07" providerId="LiveId" clId="{791EB2CB-33C7-44F4-B707-C6FF58B40BFA}" dt="2019-12-14T20:14:16.738" v="785" actId="20577"/>
      <pc:docMkLst>
        <pc:docMk/>
      </pc:docMkLst>
      <pc:sldChg chg="del">
        <pc:chgData name="D K" userId="9ae49f2f11440d07" providerId="LiveId" clId="{791EB2CB-33C7-44F4-B707-C6FF58B40BFA}" dt="2019-12-13T22:31:23.011" v="24" actId="47"/>
        <pc:sldMkLst>
          <pc:docMk/>
          <pc:sldMk cId="0" sldId="256"/>
        </pc:sldMkLst>
      </pc:sldChg>
      <pc:sldChg chg="addSp modSp">
        <pc:chgData name="D K" userId="9ae49f2f11440d07" providerId="LiveId" clId="{791EB2CB-33C7-44F4-B707-C6FF58B40BFA}" dt="2019-12-13T23:38:46.820" v="773"/>
        <pc:sldMkLst>
          <pc:docMk/>
          <pc:sldMk cId="0" sldId="264"/>
        </pc:sldMkLst>
        <pc:spChg chg="add">
          <ac:chgData name="D K" userId="9ae49f2f11440d07" providerId="LiveId" clId="{791EB2CB-33C7-44F4-B707-C6FF58B40BFA}" dt="2019-12-13T23:38:46.820" v="773"/>
          <ac:spMkLst>
            <pc:docMk/>
            <pc:sldMk cId="0" sldId="264"/>
            <ac:spMk id="4" creationId="{FABD2F7F-9160-45E4-8C2C-0834EA47D079}"/>
          </ac:spMkLst>
        </pc:spChg>
        <pc:spChg chg="mod">
          <ac:chgData name="D K" userId="9ae49f2f11440d07" providerId="LiveId" clId="{791EB2CB-33C7-44F4-B707-C6FF58B40BFA}" dt="2019-12-13T23:32:08.911" v="718" actId="20577"/>
          <ac:spMkLst>
            <pc:docMk/>
            <pc:sldMk cId="0" sldId="264"/>
            <ac:spMk id="208" creationId="{00000000-0000-0000-0000-000000000000}"/>
          </ac:spMkLst>
        </pc:spChg>
      </pc:sldChg>
      <pc:sldChg chg="addSp delSp modSp ord">
        <pc:chgData name="D K" userId="9ae49f2f11440d07" providerId="LiveId" clId="{791EB2CB-33C7-44F4-B707-C6FF58B40BFA}" dt="2019-12-13T23:38:55.606" v="774" actId="478"/>
        <pc:sldMkLst>
          <pc:docMk/>
          <pc:sldMk cId="3812077420" sldId="266"/>
        </pc:sldMkLst>
        <pc:spChg chg="add del mod">
          <ac:chgData name="D K" userId="9ae49f2f11440d07" providerId="LiveId" clId="{791EB2CB-33C7-44F4-B707-C6FF58B40BFA}" dt="2019-12-13T22:53:12.160" v="285" actId="478"/>
          <ac:spMkLst>
            <pc:docMk/>
            <pc:sldMk cId="3812077420" sldId="266"/>
            <ac:spMk id="2" creationId="{2877010A-DF72-4B8B-AEB8-7DFB36D61FDD}"/>
          </ac:spMkLst>
        </pc:spChg>
        <pc:spChg chg="add del mod">
          <ac:chgData name="D K" userId="9ae49f2f11440d07" providerId="LiveId" clId="{791EB2CB-33C7-44F4-B707-C6FF58B40BFA}" dt="2019-12-13T23:38:55.606" v="774" actId="478"/>
          <ac:spMkLst>
            <pc:docMk/>
            <pc:sldMk cId="3812077420" sldId="266"/>
            <ac:spMk id="3" creationId="{02080488-5366-4DE4-B3FB-2FEAD480F12F}"/>
          </ac:spMkLst>
        </pc:spChg>
        <pc:spChg chg="mod">
          <ac:chgData name="D K" userId="9ae49f2f11440d07" providerId="LiveId" clId="{791EB2CB-33C7-44F4-B707-C6FF58B40BFA}" dt="2019-12-13T22:32:09.033" v="51" actId="20577"/>
          <ac:spMkLst>
            <pc:docMk/>
            <pc:sldMk cId="3812077420" sldId="266"/>
            <ac:spMk id="14" creationId="{2A894D0F-3BD4-4461-B841-5D354219F417}"/>
          </ac:spMkLst>
        </pc:spChg>
        <pc:spChg chg="mod">
          <ac:chgData name="D K" userId="9ae49f2f11440d07" providerId="LiveId" clId="{791EB2CB-33C7-44F4-B707-C6FF58B40BFA}" dt="2019-12-13T22:31:54.145" v="36" actId="20577"/>
          <ac:spMkLst>
            <pc:docMk/>
            <pc:sldMk cId="3812077420" sldId="266"/>
            <ac:spMk id="15" creationId="{9FAB7826-E430-43CA-9D7E-35D729EDB9CE}"/>
          </ac:spMkLst>
        </pc:spChg>
        <pc:spChg chg="mod">
          <ac:chgData name="D K" userId="9ae49f2f11440d07" providerId="LiveId" clId="{791EB2CB-33C7-44F4-B707-C6FF58B40BFA}" dt="2019-12-13T22:34:04.763" v="77" actId="108"/>
          <ac:spMkLst>
            <pc:docMk/>
            <pc:sldMk cId="3812077420" sldId="266"/>
            <ac:spMk id="16" creationId="{C0BAF51D-8A45-43F9-9C8A-57CD5830F39F}"/>
          </ac:spMkLst>
        </pc:spChg>
        <pc:spChg chg="mod">
          <ac:chgData name="D K" userId="9ae49f2f11440d07" providerId="LiveId" clId="{791EB2CB-33C7-44F4-B707-C6FF58B40BFA}" dt="2019-12-13T23:10:35.518" v="373"/>
          <ac:spMkLst>
            <pc:docMk/>
            <pc:sldMk cId="3812077420" sldId="266"/>
            <ac:spMk id="17" creationId="{7594813F-3F8C-412B-AFD8-6E68FEB6BBCE}"/>
          </ac:spMkLst>
        </pc:spChg>
        <pc:spChg chg="mod">
          <ac:chgData name="D K" userId="9ae49f2f11440d07" providerId="LiveId" clId="{791EB2CB-33C7-44F4-B707-C6FF58B40BFA}" dt="2019-12-13T23:10:10.812" v="359" actId="20577"/>
          <ac:spMkLst>
            <pc:docMk/>
            <pc:sldMk cId="3812077420" sldId="266"/>
            <ac:spMk id="20" creationId="{D93823D7-E4D0-4B7E-AFAE-794832FA0E70}"/>
          </ac:spMkLst>
        </pc:spChg>
        <pc:spChg chg="mod">
          <ac:chgData name="D K" userId="9ae49f2f11440d07" providerId="LiveId" clId="{791EB2CB-33C7-44F4-B707-C6FF58B40BFA}" dt="2019-12-13T22:34:50.749" v="114" actId="108"/>
          <ac:spMkLst>
            <pc:docMk/>
            <pc:sldMk cId="3812077420" sldId="266"/>
            <ac:spMk id="21" creationId="{04387C94-77C3-4AE0-99FD-ECC940A52E52}"/>
          </ac:spMkLst>
        </pc:spChg>
        <pc:spChg chg="mod">
          <ac:chgData name="D K" userId="9ae49f2f11440d07" providerId="LiveId" clId="{791EB2CB-33C7-44F4-B707-C6FF58B40BFA}" dt="2019-12-13T23:10:56.773" v="395" actId="20577"/>
          <ac:spMkLst>
            <pc:docMk/>
            <pc:sldMk cId="3812077420" sldId="266"/>
            <ac:spMk id="23" creationId="{DD2F84CD-E95A-4035-91D9-3BF662834EB4}"/>
          </ac:spMkLst>
        </pc:spChg>
        <pc:spChg chg="add del mod">
          <ac:chgData name="D K" userId="9ae49f2f11440d07" providerId="LiveId" clId="{791EB2CB-33C7-44F4-B707-C6FF58B40BFA}" dt="2019-12-13T22:53:12.160" v="285" actId="478"/>
          <ac:spMkLst>
            <pc:docMk/>
            <pc:sldMk cId="3812077420" sldId="266"/>
            <ac:spMk id="26" creationId="{CEB165F7-402E-4051-8290-3829E56979C8}"/>
          </ac:spMkLst>
        </pc:spChg>
        <pc:spChg chg="mod">
          <ac:chgData name="D K" userId="9ae49f2f11440d07" providerId="LiveId" clId="{791EB2CB-33C7-44F4-B707-C6FF58B40BFA}" dt="2019-12-13T23:12:10.591" v="400" actId="255"/>
          <ac:spMkLst>
            <pc:docMk/>
            <pc:sldMk cId="3812077420" sldId="266"/>
            <ac:spMk id="132" creationId="{00000000-0000-0000-0000-000000000000}"/>
          </ac:spMkLst>
        </pc:spChg>
        <pc:spChg chg="mod">
          <ac:chgData name="D K" userId="9ae49f2f11440d07" providerId="LiveId" clId="{791EB2CB-33C7-44F4-B707-C6FF58B40BFA}" dt="2019-12-13T23:12:10.591" v="400" actId="255"/>
          <ac:spMkLst>
            <pc:docMk/>
            <pc:sldMk cId="3812077420" sldId="266"/>
            <ac:spMk id="134" creationId="{00000000-0000-0000-0000-000000000000}"/>
          </ac:spMkLst>
        </pc:spChg>
        <pc:spChg chg="mod">
          <ac:chgData name="D K" userId="9ae49f2f11440d07" providerId="LiveId" clId="{791EB2CB-33C7-44F4-B707-C6FF58B40BFA}" dt="2019-12-13T23:10:20.850" v="371" actId="20577"/>
          <ac:spMkLst>
            <pc:docMk/>
            <pc:sldMk cId="3812077420" sldId="266"/>
            <ac:spMk id="136" creationId="{00000000-0000-0000-0000-000000000000}"/>
          </ac:spMkLst>
        </pc:spChg>
        <pc:spChg chg="mod">
          <ac:chgData name="D K" userId="9ae49f2f11440d07" providerId="LiveId" clId="{791EB2CB-33C7-44F4-B707-C6FF58B40BFA}" dt="2019-12-13T23:10:40.894" v="378" actId="20577"/>
          <ac:spMkLst>
            <pc:docMk/>
            <pc:sldMk cId="3812077420" sldId="266"/>
            <ac:spMk id="138" creationId="{00000000-0000-0000-0000-000000000000}"/>
          </ac:spMkLst>
        </pc:spChg>
        <pc:spChg chg="mod">
          <ac:chgData name="D K" userId="9ae49f2f11440d07" providerId="LiveId" clId="{791EB2CB-33C7-44F4-B707-C6FF58B40BFA}" dt="2019-12-13T22:53:25.285" v="286" actId="1076"/>
          <ac:spMkLst>
            <pc:docMk/>
            <pc:sldMk cId="3812077420" sldId="266"/>
            <ac:spMk id="139" creationId="{00000000-0000-0000-0000-000000000000}"/>
          </ac:spMkLst>
        </pc:spChg>
        <pc:spChg chg="mod">
          <ac:chgData name="D K" userId="9ae49f2f11440d07" providerId="LiveId" clId="{791EB2CB-33C7-44F4-B707-C6FF58B40BFA}" dt="2019-12-13T23:22:19.382" v="422" actId="1076"/>
          <ac:spMkLst>
            <pc:docMk/>
            <pc:sldMk cId="3812077420" sldId="266"/>
            <ac:spMk id="143" creationId="{00000000-0000-0000-0000-000000000000}"/>
          </ac:spMkLst>
        </pc:spChg>
      </pc:sldChg>
      <pc:sldChg chg="del">
        <pc:chgData name="D K" userId="9ae49f2f11440d07" providerId="LiveId" clId="{791EB2CB-33C7-44F4-B707-C6FF58B40BFA}" dt="2019-12-13T22:35:15.727" v="124" actId="47"/>
        <pc:sldMkLst>
          <pc:docMk/>
          <pc:sldMk cId="1497979893" sldId="267"/>
        </pc:sldMkLst>
      </pc:sldChg>
      <pc:sldChg chg="modSp">
        <pc:chgData name="D K" userId="9ae49f2f11440d07" providerId="LiveId" clId="{791EB2CB-33C7-44F4-B707-C6FF58B40BFA}" dt="2019-12-13T23:02:16.089" v="336" actId="1076"/>
        <pc:sldMkLst>
          <pc:docMk/>
          <pc:sldMk cId="3895891370" sldId="268"/>
        </pc:sldMkLst>
        <pc:spChg chg="mod">
          <ac:chgData name="D K" userId="9ae49f2f11440d07" providerId="LiveId" clId="{791EB2CB-33C7-44F4-B707-C6FF58B40BFA}" dt="2019-12-13T23:02:14.480" v="335" actId="14100"/>
          <ac:spMkLst>
            <pc:docMk/>
            <pc:sldMk cId="3895891370" sldId="268"/>
            <ac:spMk id="4" creationId="{D80A267A-898F-409B-9437-8D3C56859E55}"/>
          </ac:spMkLst>
        </pc:spChg>
        <pc:spChg chg="mod">
          <ac:chgData name="D K" userId="9ae49f2f11440d07" providerId="LiveId" clId="{791EB2CB-33C7-44F4-B707-C6FF58B40BFA}" dt="2019-12-13T23:02:16.089" v="336" actId="1076"/>
          <ac:spMkLst>
            <pc:docMk/>
            <pc:sldMk cId="3895891370" sldId="268"/>
            <ac:spMk id="219" creationId="{00000000-0000-0000-0000-000000000000}"/>
          </ac:spMkLst>
        </pc:spChg>
      </pc:sldChg>
      <pc:sldChg chg="addSp delSp modSp">
        <pc:chgData name="D K" userId="9ae49f2f11440d07" providerId="LiveId" clId="{791EB2CB-33C7-44F4-B707-C6FF58B40BFA}" dt="2019-12-13T23:16:21.720" v="417"/>
        <pc:sldMkLst>
          <pc:docMk/>
          <pc:sldMk cId="2554995308" sldId="269"/>
        </pc:sldMkLst>
        <pc:spChg chg="mod">
          <ac:chgData name="D K" userId="9ae49f2f11440d07" providerId="LiveId" clId="{791EB2CB-33C7-44F4-B707-C6FF58B40BFA}" dt="2019-12-13T22:35:18.828" v="126" actId="27636"/>
          <ac:spMkLst>
            <pc:docMk/>
            <pc:sldMk cId="2554995308" sldId="269"/>
            <ac:spMk id="215" creationId="{00000000-0000-0000-0000-000000000000}"/>
          </ac:spMkLst>
        </pc:spChg>
        <pc:grpChg chg="del mod">
          <ac:chgData name="D K" userId="9ae49f2f11440d07" providerId="LiveId" clId="{791EB2CB-33C7-44F4-B707-C6FF58B40BFA}" dt="2019-12-13T23:16:05.065" v="414"/>
          <ac:grpSpMkLst>
            <pc:docMk/>
            <pc:sldMk cId="2554995308" sldId="269"/>
            <ac:grpSpMk id="23" creationId="{F93B01BB-16A3-4F1A-BE1D-AFDF6130641B}"/>
          </ac:grpSpMkLst>
        </pc:grpChg>
        <pc:grpChg chg="mod">
          <ac:chgData name="D K" userId="9ae49f2f11440d07" providerId="LiveId" clId="{791EB2CB-33C7-44F4-B707-C6FF58B40BFA}" dt="2019-12-13T23:16:05.065" v="414"/>
          <ac:grpSpMkLst>
            <pc:docMk/>
            <pc:sldMk cId="2554995308" sldId="269"/>
            <ac:grpSpMk id="27" creationId="{89B4F18C-1D92-4076-A117-D2CFC9955719}"/>
          </ac:grpSpMkLst>
        </pc:grpChg>
        <pc:grpChg chg="mod">
          <ac:chgData name="D K" userId="9ae49f2f11440d07" providerId="LiveId" clId="{791EB2CB-33C7-44F4-B707-C6FF58B40BFA}" dt="2019-12-13T23:15:36.526" v="407"/>
          <ac:grpSpMkLst>
            <pc:docMk/>
            <pc:sldMk cId="2554995308" sldId="269"/>
            <ac:grpSpMk id="197" creationId="{CC0960F0-44DC-4EBC-89B4-98A3AD9F1BA6}"/>
          </ac:grpSpMkLst>
        </pc:grpChg>
        <pc:grpChg chg="mod">
          <ac:chgData name="D K" userId="9ae49f2f11440d07" providerId="LiveId" clId="{791EB2CB-33C7-44F4-B707-C6FF58B40BFA}" dt="2019-12-13T23:16:21.720" v="417"/>
          <ac:grpSpMkLst>
            <pc:docMk/>
            <pc:sldMk cId="2554995308" sldId="269"/>
            <ac:grpSpMk id="202" creationId="{9AE4A5D4-89F9-4956-B452-50890E43279C}"/>
          </ac:grpSpMkLst>
        </pc:grpChg>
        <pc:inkChg chg="del">
          <ac:chgData name="D K" userId="9ae49f2f11440d07" providerId="LiveId" clId="{791EB2CB-33C7-44F4-B707-C6FF58B40BFA}" dt="2019-12-13T23:15:31.800" v="403"/>
          <ac:inkMkLst>
            <pc:docMk/>
            <pc:sldMk cId="2554995308" sldId="269"/>
            <ac:inkMk id="2" creationId="{A51DA912-A5F3-4CA9-A70B-4B70E37529AD}"/>
          </ac:inkMkLst>
        </pc:inkChg>
        <pc:inkChg chg="del">
          <ac:chgData name="D K" userId="9ae49f2f11440d07" providerId="LiveId" clId="{791EB2CB-33C7-44F4-B707-C6FF58B40BFA}" dt="2019-12-13T23:15:32.943" v="404"/>
          <ac:inkMkLst>
            <pc:docMk/>
            <pc:sldMk cId="2554995308" sldId="269"/>
            <ac:inkMk id="3" creationId="{FEA660B7-A1AB-4ABC-875A-1AAA25FD681D}"/>
          </ac:inkMkLst>
        </pc:inkChg>
        <pc:inkChg chg="add del">
          <ac:chgData name="D K" userId="9ae49f2f11440d07" providerId="LiveId" clId="{791EB2CB-33C7-44F4-B707-C6FF58B40BFA}" dt="2019-12-13T23:15:23.171" v="402"/>
          <ac:inkMkLst>
            <pc:docMk/>
            <pc:sldMk cId="2554995308" sldId="269"/>
            <ac:inkMk id="19" creationId="{F5073EA0-71AE-46AB-BC0C-5609E3F80E10}"/>
          </ac:inkMkLst>
        </pc:inkChg>
        <pc:inkChg chg="add del">
          <ac:chgData name="D K" userId="9ae49f2f11440d07" providerId="LiveId" clId="{791EB2CB-33C7-44F4-B707-C6FF58B40BFA}" dt="2019-12-13T23:15:50.566" v="409"/>
          <ac:inkMkLst>
            <pc:docMk/>
            <pc:sldMk cId="2554995308" sldId="269"/>
            <ac:inkMk id="20" creationId="{BD982058-367C-4090-86D7-C639EC771810}"/>
          </ac:inkMkLst>
        </pc:inkChg>
        <pc:inkChg chg="add mod">
          <ac:chgData name="D K" userId="9ae49f2f11440d07" providerId="LiveId" clId="{791EB2CB-33C7-44F4-B707-C6FF58B40BFA}" dt="2019-12-13T23:16:05.065" v="414"/>
          <ac:inkMkLst>
            <pc:docMk/>
            <pc:sldMk cId="2554995308" sldId="269"/>
            <ac:inkMk id="21" creationId="{8D431075-9ED0-4DFF-AFB2-B92EA8254C31}"/>
          </ac:inkMkLst>
        </pc:inkChg>
        <pc:inkChg chg="add mod">
          <ac:chgData name="D K" userId="9ae49f2f11440d07" providerId="LiveId" clId="{791EB2CB-33C7-44F4-B707-C6FF58B40BFA}" dt="2019-12-13T23:16:05.065" v="414"/>
          <ac:inkMkLst>
            <pc:docMk/>
            <pc:sldMk cId="2554995308" sldId="269"/>
            <ac:inkMk id="22" creationId="{5E3EC4B8-561E-45FC-8901-3D0A4A70E1E0}"/>
          </ac:inkMkLst>
        </pc:inkChg>
        <pc:inkChg chg="add mod">
          <ac:chgData name="D K" userId="9ae49f2f11440d07" providerId="LiveId" clId="{791EB2CB-33C7-44F4-B707-C6FF58B40BFA}" dt="2019-12-13T23:16:05.065" v="414"/>
          <ac:inkMkLst>
            <pc:docMk/>
            <pc:sldMk cId="2554995308" sldId="269"/>
            <ac:inkMk id="24" creationId="{24029BB2-E682-4580-814D-92E09B97B2CD}"/>
          </ac:inkMkLst>
        </pc:inkChg>
        <pc:inkChg chg="del">
          <ac:chgData name="D K" userId="9ae49f2f11440d07" providerId="LiveId" clId="{791EB2CB-33C7-44F4-B707-C6FF58B40BFA}" dt="2019-12-13T23:15:35.449" v="406"/>
          <ac:inkMkLst>
            <pc:docMk/>
            <pc:sldMk cId="2554995308" sldId="269"/>
            <ac:inkMk id="28" creationId="{2D18AB23-D1EC-4987-8166-370ED2DB5071}"/>
          </ac:inkMkLst>
        </pc:inkChg>
        <pc:inkChg chg="add mod">
          <ac:chgData name="D K" userId="9ae49f2f11440d07" providerId="LiveId" clId="{791EB2CB-33C7-44F4-B707-C6FF58B40BFA}" dt="2019-12-13T23:16:21.720" v="417"/>
          <ac:inkMkLst>
            <pc:docMk/>
            <pc:sldMk cId="2554995308" sldId="269"/>
            <ac:inkMk id="29" creationId="{BBFD14FF-AF8C-436C-AE87-281F1E06798C}"/>
          </ac:inkMkLst>
        </pc:inkChg>
        <pc:inkChg chg="del">
          <ac:chgData name="D K" userId="9ae49f2f11440d07" providerId="LiveId" clId="{791EB2CB-33C7-44F4-B707-C6FF58B40BFA}" dt="2019-12-13T23:15:36.526" v="407"/>
          <ac:inkMkLst>
            <pc:docMk/>
            <pc:sldMk cId="2554995308" sldId="269"/>
            <ac:inkMk id="31" creationId="{572D1DFE-FFCB-4CDF-BF34-6B6B9D26F0EB}"/>
          </ac:inkMkLst>
        </pc:inkChg>
        <pc:inkChg chg="del">
          <ac:chgData name="D K" userId="9ae49f2f11440d07" providerId="LiveId" clId="{791EB2CB-33C7-44F4-B707-C6FF58B40BFA}" dt="2019-12-13T23:15:34.925" v="405"/>
          <ac:inkMkLst>
            <pc:docMk/>
            <pc:sldMk cId="2554995308" sldId="269"/>
            <ac:inkMk id="192" creationId="{B4130763-158C-453E-AB75-4C1663EE8E74}"/>
          </ac:inkMkLst>
        </pc:inkChg>
        <pc:inkChg chg="add mod">
          <ac:chgData name="D K" userId="9ae49f2f11440d07" providerId="LiveId" clId="{791EB2CB-33C7-44F4-B707-C6FF58B40BFA}" dt="2019-12-13T23:16:21.720" v="417"/>
          <ac:inkMkLst>
            <pc:docMk/>
            <pc:sldMk cId="2554995308" sldId="269"/>
            <ac:inkMk id="193" creationId="{F70FC526-B25B-416D-9F36-6F8C351827C2}"/>
          </ac:inkMkLst>
        </pc:inkChg>
      </pc:sldChg>
      <pc:sldChg chg="modSp">
        <pc:chgData name="D K" userId="9ae49f2f11440d07" providerId="LiveId" clId="{791EB2CB-33C7-44F4-B707-C6FF58B40BFA}" dt="2019-12-13T22:31:10.425" v="23" actId="20577"/>
        <pc:sldMkLst>
          <pc:docMk/>
          <pc:sldMk cId="2921544622" sldId="271"/>
        </pc:sldMkLst>
        <pc:spChg chg="mod">
          <ac:chgData name="D K" userId="9ae49f2f11440d07" providerId="LiveId" clId="{791EB2CB-33C7-44F4-B707-C6FF58B40BFA}" dt="2019-12-13T22:31:10.425" v="23" actId="20577"/>
          <ac:spMkLst>
            <pc:docMk/>
            <pc:sldMk cId="2921544622" sldId="271"/>
            <ac:spMk id="208" creationId="{00000000-0000-0000-0000-000000000000}"/>
          </ac:spMkLst>
        </pc:spChg>
      </pc:sldChg>
      <pc:sldChg chg="addSp delSp modSp add">
        <pc:chgData name="D K" userId="9ae49f2f11440d07" providerId="LiveId" clId="{791EB2CB-33C7-44F4-B707-C6FF58B40BFA}" dt="2019-12-14T20:14:16.738" v="785" actId="20577"/>
        <pc:sldMkLst>
          <pc:docMk/>
          <pc:sldMk cId="1816180311" sldId="272"/>
        </pc:sldMkLst>
        <pc:spChg chg="mod">
          <ac:chgData name="D K" userId="9ae49f2f11440d07" providerId="LiveId" clId="{791EB2CB-33C7-44F4-B707-C6FF58B40BFA}" dt="2019-12-13T22:46:28.021" v="253" actId="20577"/>
          <ac:spMkLst>
            <pc:docMk/>
            <pc:sldMk cId="1816180311" sldId="272"/>
            <ac:spMk id="14" creationId="{2A894D0F-3BD4-4461-B841-5D354219F417}"/>
          </ac:spMkLst>
        </pc:spChg>
        <pc:spChg chg="mod">
          <ac:chgData name="D K" userId="9ae49f2f11440d07" providerId="LiveId" clId="{791EB2CB-33C7-44F4-B707-C6FF58B40BFA}" dt="2019-12-13T22:36:22.751" v="135" actId="20577"/>
          <ac:spMkLst>
            <pc:docMk/>
            <pc:sldMk cId="1816180311" sldId="272"/>
            <ac:spMk id="15" creationId="{9FAB7826-E430-43CA-9D7E-35D729EDB9CE}"/>
          </ac:spMkLst>
        </pc:spChg>
        <pc:spChg chg="mod">
          <ac:chgData name="D K" userId="9ae49f2f11440d07" providerId="LiveId" clId="{791EB2CB-33C7-44F4-B707-C6FF58B40BFA}" dt="2019-12-13T22:36:31.499" v="144" actId="20577"/>
          <ac:spMkLst>
            <pc:docMk/>
            <pc:sldMk cId="1816180311" sldId="272"/>
            <ac:spMk id="16" creationId="{C0BAF51D-8A45-43F9-9C8A-57CD5830F39F}"/>
          </ac:spMkLst>
        </pc:spChg>
        <pc:spChg chg="mod">
          <ac:chgData name="D K" userId="9ae49f2f11440d07" providerId="LiveId" clId="{791EB2CB-33C7-44F4-B707-C6FF58B40BFA}" dt="2019-12-13T23:11:47.305" v="399" actId="108"/>
          <ac:spMkLst>
            <pc:docMk/>
            <pc:sldMk cId="1816180311" sldId="272"/>
            <ac:spMk id="17" creationId="{7594813F-3F8C-412B-AFD8-6E68FEB6BBCE}"/>
          </ac:spMkLst>
        </pc:spChg>
        <pc:spChg chg="mod">
          <ac:chgData name="D K" userId="9ae49f2f11440d07" providerId="LiveId" clId="{791EB2CB-33C7-44F4-B707-C6FF58B40BFA}" dt="2019-12-13T23:11:29.922" v="397" actId="1076"/>
          <ac:spMkLst>
            <pc:docMk/>
            <pc:sldMk cId="1816180311" sldId="272"/>
            <ac:spMk id="20" creationId="{D93823D7-E4D0-4B7E-AFAE-794832FA0E70}"/>
          </ac:spMkLst>
        </pc:spChg>
        <pc:spChg chg="mod">
          <ac:chgData name="D K" userId="9ae49f2f11440d07" providerId="LiveId" clId="{791EB2CB-33C7-44F4-B707-C6FF58B40BFA}" dt="2019-12-13T22:39:24.043" v="212" actId="20577"/>
          <ac:spMkLst>
            <pc:docMk/>
            <pc:sldMk cId="1816180311" sldId="272"/>
            <ac:spMk id="21" creationId="{04387C94-77C3-4AE0-99FD-ECC940A52E52}"/>
          </ac:spMkLst>
        </pc:spChg>
        <pc:spChg chg="mod">
          <ac:chgData name="D K" userId="9ae49f2f11440d07" providerId="LiveId" clId="{791EB2CB-33C7-44F4-B707-C6FF58B40BFA}" dt="2019-12-14T20:14:16.738" v="785" actId="20577"/>
          <ac:spMkLst>
            <pc:docMk/>
            <pc:sldMk cId="1816180311" sldId="272"/>
            <ac:spMk id="23" creationId="{DD2F84CD-E95A-4035-91D9-3BF662834EB4}"/>
          </ac:spMkLst>
        </pc:spChg>
        <pc:spChg chg="add del">
          <ac:chgData name="D K" userId="9ae49f2f11440d07" providerId="LiveId" clId="{791EB2CB-33C7-44F4-B707-C6FF58B40BFA}" dt="2019-12-13T23:38:59.934" v="775" actId="478"/>
          <ac:spMkLst>
            <pc:docMk/>
            <pc:sldMk cId="1816180311" sldId="272"/>
            <ac:spMk id="25" creationId="{77018BF9-3742-4CA9-86BA-0DDB65397F2D}"/>
          </ac:spMkLst>
        </pc:spChg>
        <pc:spChg chg="mod">
          <ac:chgData name="D K" userId="9ae49f2f11440d07" providerId="LiveId" clId="{791EB2CB-33C7-44F4-B707-C6FF58B40BFA}" dt="2019-12-13T22:38:46.857" v="173" actId="20577"/>
          <ac:spMkLst>
            <pc:docMk/>
            <pc:sldMk cId="1816180311" sldId="272"/>
            <ac:spMk id="132" creationId="{00000000-0000-0000-0000-000000000000}"/>
          </ac:spMkLst>
        </pc:spChg>
        <pc:spChg chg="mod">
          <ac:chgData name="D K" userId="9ae49f2f11440d07" providerId="LiveId" clId="{791EB2CB-33C7-44F4-B707-C6FF58B40BFA}" dt="2019-12-13T23:11:33.752" v="398" actId="108"/>
          <ac:spMkLst>
            <pc:docMk/>
            <pc:sldMk cId="1816180311" sldId="272"/>
            <ac:spMk id="134" creationId="{00000000-0000-0000-0000-000000000000}"/>
          </ac:spMkLst>
        </pc:spChg>
        <pc:spChg chg="mod">
          <ac:chgData name="D K" userId="9ae49f2f11440d07" providerId="LiveId" clId="{791EB2CB-33C7-44F4-B707-C6FF58B40BFA}" dt="2019-12-14T20:14:09.444" v="780" actId="20577"/>
          <ac:spMkLst>
            <pc:docMk/>
            <pc:sldMk cId="1816180311" sldId="272"/>
            <ac:spMk id="136" creationId="{00000000-0000-0000-0000-000000000000}"/>
          </ac:spMkLst>
        </pc:spChg>
        <pc:spChg chg="mod">
          <ac:chgData name="D K" userId="9ae49f2f11440d07" providerId="LiveId" clId="{791EB2CB-33C7-44F4-B707-C6FF58B40BFA}" dt="2019-12-13T22:39:32.332" v="218" actId="20577"/>
          <ac:spMkLst>
            <pc:docMk/>
            <pc:sldMk cId="1816180311" sldId="272"/>
            <ac:spMk id="138" creationId="{00000000-0000-0000-0000-000000000000}"/>
          </ac:spMkLst>
        </pc:spChg>
        <pc:spChg chg="mod">
          <ac:chgData name="D K" userId="9ae49f2f11440d07" providerId="LiveId" clId="{791EB2CB-33C7-44F4-B707-C6FF58B40BFA}" dt="2019-12-13T23:22:29.590" v="425" actId="1076"/>
          <ac:spMkLst>
            <pc:docMk/>
            <pc:sldMk cId="1816180311" sldId="272"/>
            <ac:spMk id="143" creationId="{00000000-0000-0000-0000-000000000000}"/>
          </ac:spMkLst>
        </pc:spChg>
      </pc:sldChg>
      <pc:sldChg chg="addSp delSp modSp add">
        <pc:chgData name="D K" userId="9ae49f2f11440d07" providerId="LiveId" clId="{791EB2CB-33C7-44F4-B707-C6FF58B40BFA}" dt="2019-12-13T23:31:29.777" v="700" actId="113"/>
        <pc:sldMkLst>
          <pc:docMk/>
          <pc:sldMk cId="1266432427" sldId="273"/>
        </pc:sldMkLst>
        <pc:spChg chg="mod">
          <ac:chgData name="D K" userId="9ae49f2f11440d07" providerId="LiveId" clId="{791EB2CB-33C7-44F4-B707-C6FF58B40BFA}" dt="2019-12-13T23:24:26.390" v="453" actId="1076"/>
          <ac:spMkLst>
            <pc:docMk/>
            <pc:sldMk cId="1266432427" sldId="273"/>
            <ac:spMk id="19" creationId="{B4A766C4-49FA-4ABD-AF04-50E2D451CCD2}"/>
          </ac:spMkLst>
        </pc:spChg>
        <pc:spChg chg="mod">
          <ac:chgData name="D K" userId="9ae49f2f11440d07" providerId="LiveId" clId="{791EB2CB-33C7-44F4-B707-C6FF58B40BFA}" dt="2019-12-13T23:24:42.729" v="456" actId="1076"/>
          <ac:spMkLst>
            <pc:docMk/>
            <pc:sldMk cId="1266432427" sldId="273"/>
            <ac:spMk id="20" creationId="{CA50FCDC-468A-40E7-878C-5D20A4A089F6}"/>
          </ac:spMkLst>
        </pc:spChg>
        <pc:spChg chg="mod">
          <ac:chgData name="D K" userId="9ae49f2f11440d07" providerId="LiveId" clId="{791EB2CB-33C7-44F4-B707-C6FF58B40BFA}" dt="2019-12-13T23:24:05.409" v="446" actId="1076"/>
          <ac:spMkLst>
            <pc:docMk/>
            <pc:sldMk cId="1266432427" sldId="273"/>
            <ac:spMk id="21" creationId="{CF1DBC33-90F5-430B-8AFB-03FB2A5838EA}"/>
          </ac:spMkLst>
        </pc:spChg>
        <pc:spChg chg="mod">
          <ac:chgData name="D K" userId="9ae49f2f11440d07" providerId="LiveId" clId="{791EB2CB-33C7-44F4-B707-C6FF58B40BFA}" dt="2019-12-13T23:24:10.219" v="448" actId="1076"/>
          <ac:spMkLst>
            <pc:docMk/>
            <pc:sldMk cId="1266432427" sldId="273"/>
            <ac:spMk id="22" creationId="{2724CD09-EA0A-4087-896B-82CA0BB9D1BF}"/>
          </ac:spMkLst>
        </pc:spChg>
        <pc:spChg chg="mod">
          <ac:chgData name="D K" userId="9ae49f2f11440d07" providerId="LiveId" clId="{791EB2CB-33C7-44F4-B707-C6FF58B40BFA}" dt="2019-12-13T23:24:15.441" v="449" actId="1076"/>
          <ac:spMkLst>
            <pc:docMk/>
            <pc:sldMk cId="1266432427" sldId="273"/>
            <ac:spMk id="23" creationId="{48A639CD-E8FC-4FC1-80E6-E24C782D876D}"/>
          </ac:spMkLst>
        </pc:spChg>
        <pc:spChg chg="mod">
          <ac:chgData name="D K" userId="9ae49f2f11440d07" providerId="LiveId" clId="{791EB2CB-33C7-44F4-B707-C6FF58B40BFA}" dt="2019-12-13T23:24:53.323" v="458" actId="1076"/>
          <ac:spMkLst>
            <pc:docMk/>
            <pc:sldMk cId="1266432427" sldId="273"/>
            <ac:spMk id="24" creationId="{11F210A7-71CE-49B3-8E1F-8D9B9D107440}"/>
          </ac:spMkLst>
        </pc:spChg>
        <pc:spChg chg="mod">
          <ac:chgData name="D K" userId="9ae49f2f11440d07" providerId="LiveId" clId="{791EB2CB-33C7-44F4-B707-C6FF58B40BFA}" dt="2019-12-13T23:27:30.592" v="494" actId="1076"/>
          <ac:spMkLst>
            <pc:docMk/>
            <pc:sldMk cId="1266432427" sldId="273"/>
            <ac:spMk id="25" creationId="{95946973-F3C1-43C0-918C-190B76B91FFB}"/>
          </ac:spMkLst>
        </pc:spChg>
        <pc:spChg chg="mod">
          <ac:chgData name="D K" userId="9ae49f2f11440d07" providerId="LiveId" clId="{791EB2CB-33C7-44F4-B707-C6FF58B40BFA}" dt="2019-12-13T23:27:23.165" v="492" actId="1076"/>
          <ac:spMkLst>
            <pc:docMk/>
            <pc:sldMk cId="1266432427" sldId="273"/>
            <ac:spMk id="26" creationId="{36ADF4DE-52B8-4898-9F55-9B793B9405E1}"/>
          </ac:spMkLst>
        </pc:spChg>
        <pc:spChg chg="mod">
          <ac:chgData name="D K" userId="9ae49f2f11440d07" providerId="LiveId" clId="{791EB2CB-33C7-44F4-B707-C6FF58B40BFA}" dt="2019-12-13T23:23:58.574" v="444" actId="1076"/>
          <ac:spMkLst>
            <pc:docMk/>
            <pc:sldMk cId="1266432427" sldId="273"/>
            <ac:spMk id="27" creationId="{C3890EB3-0515-46B4-83D5-0B921FB0332F}"/>
          </ac:spMkLst>
        </pc:spChg>
        <pc:spChg chg="mod">
          <ac:chgData name="D K" userId="9ae49f2f11440d07" providerId="LiveId" clId="{791EB2CB-33C7-44F4-B707-C6FF58B40BFA}" dt="2019-12-13T23:27:38.952" v="496" actId="1076"/>
          <ac:spMkLst>
            <pc:docMk/>
            <pc:sldMk cId="1266432427" sldId="273"/>
            <ac:spMk id="28" creationId="{61307A27-5288-44D4-BF7A-79076CC75A93}"/>
          </ac:spMkLst>
        </pc:spChg>
        <pc:spChg chg="del">
          <ac:chgData name="D K" userId="9ae49f2f11440d07" providerId="LiveId" clId="{791EB2CB-33C7-44F4-B707-C6FF58B40BFA}" dt="2019-12-13T23:30:48.040" v="657" actId="478"/>
          <ac:spMkLst>
            <pc:docMk/>
            <pc:sldMk cId="1266432427" sldId="273"/>
            <ac:spMk id="30" creationId="{0F6853BF-8D88-4983-8F72-E4E718D009B6}"/>
          </ac:spMkLst>
        </pc:spChg>
        <pc:spChg chg="del">
          <ac:chgData name="D K" userId="9ae49f2f11440d07" providerId="LiveId" clId="{791EB2CB-33C7-44F4-B707-C6FF58B40BFA}" dt="2019-12-13T23:23:22.823" v="428" actId="478"/>
          <ac:spMkLst>
            <pc:docMk/>
            <pc:sldMk cId="1266432427" sldId="273"/>
            <ac:spMk id="31" creationId="{8E1BFED8-3AE2-4121-9D32-CCA64C3FC6FE}"/>
          </ac:spMkLst>
        </pc:spChg>
        <pc:spChg chg="add mod">
          <ac:chgData name="D K" userId="9ae49f2f11440d07" providerId="LiveId" clId="{791EB2CB-33C7-44F4-B707-C6FF58B40BFA}" dt="2019-12-13T23:25:30.056" v="466" actId="1076"/>
          <ac:spMkLst>
            <pc:docMk/>
            <pc:sldMk cId="1266432427" sldId="273"/>
            <ac:spMk id="51" creationId="{ED69702C-C4FC-41DD-84B1-2CA022B0695C}"/>
          </ac:spMkLst>
        </pc:spChg>
        <pc:spChg chg="add del mod">
          <ac:chgData name="D K" userId="9ae49f2f11440d07" providerId="LiveId" clId="{791EB2CB-33C7-44F4-B707-C6FF58B40BFA}" dt="2019-12-13T23:26:21.109" v="485" actId="478"/>
          <ac:spMkLst>
            <pc:docMk/>
            <pc:sldMk cId="1266432427" sldId="273"/>
            <ac:spMk id="52" creationId="{13209077-03EF-45ED-BD31-CC68FFA2F89B}"/>
          </ac:spMkLst>
        </pc:spChg>
        <pc:spChg chg="add mod">
          <ac:chgData name="D K" userId="9ae49f2f11440d07" providerId="LiveId" clId="{791EB2CB-33C7-44F4-B707-C6FF58B40BFA}" dt="2019-12-13T23:26:18.388" v="483" actId="1076"/>
          <ac:spMkLst>
            <pc:docMk/>
            <pc:sldMk cId="1266432427" sldId="273"/>
            <ac:spMk id="53" creationId="{FA397316-F965-4CED-B4F3-6AC7F33F4570}"/>
          </ac:spMkLst>
        </pc:spChg>
        <pc:spChg chg="add mod">
          <ac:chgData name="D K" userId="9ae49f2f11440d07" providerId="LiveId" clId="{791EB2CB-33C7-44F4-B707-C6FF58B40BFA}" dt="2019-12-13T23:26:14.417" v="482" actId="1076"/>
          <ac:spMkLst>
            <pc:docMk/>
            <pc:sldMk cId="1266432427" sldId="273"/>
            <ac:spMk id="54" creationId="{0EBB84ED-D4FB-4FA9-94EE-C92363FBD312}"/>
          </ac:spMkLst>
        </pc:spChg>
        <pc:spChg chg="add mod">
          <ac:chgData name="D K" userId="9ae49f2f11440d07" providerId="LiveId" clId="{791EB2CB-33C7-44F4-B707-C6FF58B40BFA}" dt="2019-12-13T23:26:10.313" v="481" actId="1076"/>
          <ac:spMkLst>
            <pc:docMk/>
            <pc:sldMk cId="1266432427" sldId="273"/>
            <ac:spMk id="55" creationId="{25D4CDB6-614D-4256-84BC-C2DE815CAD5E}"/>
          </ac:spMkLst>
        </pc:spChg>
        <pc:spChg chg="add del">
          <ac:chgData name="D K" userId="9ae49f2f11440d07" providerId="LiveId" clId="{791EB2CB-33C7-44F4-B707-C6FF58B40BFA}" dt="2019-12-13T23:25:38.019" v="472"/>
          <ac:spMkLst>
            <pc:docMk/>
            <pc:sldMk cId="1266432427" sldId="273"/>
            <ac:spMk id="56" creationId="{1815AEA3-AEB1-4675-B541-899A82516B8C}"/>
          </ac:spMkLst>
        </pc:spChg>
        <pc:spChg chg="add del">
          <ac:chgData name="D K" userId="9ae49f2f11440d07" providerId="LiveId" clId="{791EB2CB-33C7-44F4-B707-C6FF58B40BFA}" dt="2019-12-13T23:25:41.220" v="474"/>
          <ac:spMkLst>
            <pc:docMk/>
            <pc:sldMk cId="1266432427" sldId="273"/>
            <ac:spMk id="57" creationId="{E0EC7BD3-61B8-495B-825E-9609305F1E58}"/>
          </ac:spMkLst>
        </pc:spChg>
        <pc:spChg chg="add mod">
          <ac:chgData name="D K" userId="9ae49f2f11440d07" providerId="LiveId" clId="{791EB2CB-33C7-44F4-B707-C6FF58B40BFA}" dt="2019-12-13T23:26:05.102" v="480" actId="1076"/>
          <ac:spMkLst>
            <pc:docMk/>
            <pc:sldMk cId="1266432427" sldId="273"/>
            <ac:spMk id="58" creationId="{D4A2DC9C-3E3A-4A22-A0F5-75EEFD8A4A43}"/>
          </ac:spMkLst>
        </pc:spChg>
        <pc:spChg chg="add mod">
          <ac:chgData name="D K" userId="9ae49f2f11440d07" providerId="LiveId" clId="{791EB2CB-33C7-44F4-B707-C6FF58B40BFA}" dt="2019-12-13T23:25:55.895" v="479" actId="20577"/>
          <ac:spMkLst>
            <pc:docMk/>
            <pc:sldMk cId="1266432427" sldId="273"/>
            <ac:spMk id="59" creationId="{2774D624-A3EE-4B69-8D47-0ADC2182598B}"/>
          </ac:spMkLst>
        </pc:spChg>
        <pc:spChg chg="del">
          <ac:chgData name="D K" userId="9ae49f2f11440d07" providerId="LiveId" clId="{791EB2CB-33C7-44F4-B707-C6FF58B40BFA}" dt="2019-12-13T23:23:22.823" v="428" actId="478"/>
          <ac:spMkLst>
            <pc:docMk/>
            <pc:sldMk cId="1266432427" sldId="273"/>
            <ac:spMk id="63" creationId="{C98A1A72-CE55-42CA-840D-B8DB1F3E803F}"/>
          </ac:spMkLst>
        </pc:spChg>
        <pc:spChg chg="del">
          <ac:chgData name="D K" userId="9ae49f2f11440d07" providerId="LiveId" clId="{791EB2CB-33C7-44F4-B707-C6FF58B40BFA}" dt="2019-12-13T23:23:22.823" v="428" actId="478"/>
          <ac:spMkLst>
            <pc:docMk/>
            <pc:sldMk cId="1266432427" sldId="273"/>
            <ac:spMk id="64" creationId="{7F63202A-3AFC-478D-BD57-BE90BD839198}"/>
          </ac:spMkLst>
        </pc:spChg>
        <pc:spChg chg="del">
          <ac:chgData name="D K" userId="9ae49f2f11440d07" providerId="LiveId" clId="{791EB2CB-33C7-44F4-B707-C6FF58B40BFA}" dt="2019-12-13T23:23:22.823" v="428" actId="478"/>
          <ac:spMkLst>
            <pc:docMk/>
            <pc:sldMk cId="1266432427" sldId="273"/>
            <ac:spMk id="65" creationId="{EC1AAF55-6C9E-4B0F-8FEB-475FF73AEB85}"/>
          </ac:spMkLst>
        </pc:spChg>
        <pc:spChg chg="del">
          <ac:chgData name="D K" userId="9ae49f2f11440d07" providerId="LiveId" clId="{791EB2CB-33C7-44F4-B707-C6FF58B40BFA}" dt="2019-12-13T23:23:22.823" v="428" actId="478"/>
          <ac:spMkLst>
            <pc:docMk/>
            <pc:sldMk cId="1266432427" sldId="273"/>
            <ac:spMk id="66" creationId="{A83D9244-0DD0-4F1E-ADE5-9E95AB3A38D9}"/>
          </ac:spMkLst>
        </pc:spChg>
        <pc:spChg chg="del">
          <ac:chgData name="D K" userId="9ae49f2f11440d07" providerId="LiveId" clId="{791EB2CB-33C7-44F4-B707-C6FF58B40BFA}" dt="2019-12-13T23:23:22.823" v="428" actId="478"/>
          <ac:spMkLst>
            <pc:docMk/>
            <pc:sldMk cId="1266432427" sldId="273"/>
            <ac:spMk id="67" creationId="{FFE48E8E-9BEB-493A-A558-1B7E953127E7}"/>
          </ac:spMkLst>
        </pc:spChg>
        <pc:spChg chg="del">
          <ac:chgData name="D K" userId="9ae49f2f11440d07" providerId="LiveId" clId="{791EB2CB-33C7-44F4-B707-C6FF58B40BFA}" dt="2019-12-13T23:23:22.823" v="428" actId="478"/>
          <ac:spMkLst>
            <pc:docMk/>
            <pc:sldMk cId="1266432427" sldId="273"/>
            <ac:spMk id="68" creationId="{B54074C6-8001-467A-B44F-A649737EE5DA}"/>
          </ac:spMkLst>
        </pc:spChg>
        <pc:spChg chg="del">
          <ac:chgData name="D K" userId="9ae49f2f11440d07" providerId="LiveId" clId="{791EB2CB-33C7-44F4-B707-C6FF58B40BFA}" dt="2019-12-13T23:23:22.823" v="428" actId="478"/>
          <ac:spMkLst>
            <pc:docMk/>
            <pc:sldMk cId="1266432427" sldId="273"/>
            <ac:spMk id="69" creationId="{9D28E9E2-6917-4983-ACDB-E443082E9703}"/>
          </ac:spMkLst>
        </pc:spChg>
        <pc:spChg chg="del">
          <ac:chgData name="D K" userId="9ae49f2f11440d07" providerId="LiveId" clId="{791EB2CB-33C7-44F4-B707-C6FF58B40BFA}" dt="2019-12-13T23:23:22.823" v="428" actId="478"/>
          <ac:spMkLst>
            <pc:docMk/>
            <pc:sldMk cId="1266432427" sldId="273"/>
            <ac:spMk id="70" creationId="{13871B63-A908-4883-AB4B-4308092131B2}"/>
          </ac:spMkLst>
        </pc:spChg>
        <pc:spChg chg="del">
          <ac:chgData name="D K" userId="9ae49f2f11440d07" providerId="LiveId" clId="{791EB2CB-33C7-44F4-B707-C6FF58B40BFA}" dt="2019-12-13T23:23:22.823" v="428" actId="478"/>
          <ac:spMkLst>
            <pc:docMk/>
            <pc:sldMk cId="1266432427" sldId="273"/>
            <ac:spMk id="71" creationId="{9A7EA0D3-E9D2-4E3B-A6EC-896BA708F17A}"/>
          </ac:spMkLst>
        </pc:spChg>
        <pc:spChg chg="del">
          <ac:chgData name="D K" userId="9ae49f2f11440d07" providerId="LiveId" clId="{791EB2CB-33C7-44F4-B707-C6FF58B40BFA}" dt="2019-12-13T23:23:22.823" v="428" actId="478"/>
          <ac:spMkLst>
            <pc:docMk/>
            <pc:sldMk cId="1266432427" sldId="273"/>
            <ac:spMk id="72" creationId="{017165E4-145A-4D63-9B6F-5D4A35EF20E8}"/>
          </ac:spMkLst>
        </pc:spChg>
        <pc:spChg chg="mod">
          <ac:chgData name="D K" userId="9ae49f2f11440d07" providerId="LiveId" clId="{791EB2CB-33C7-44F4-B707-C6FF58B40BFA}" dt="2019-12-13T23:27:34.405" v="495" actId="1076"/>
          <ac:spMkLst>
            <pc:docMk/>
            <pc:sldMk cId="1266432427" sldId="273"/>
            <ac:spMk id="73" creationId="{40A86BDB-9B35-46EE-93DB-F4BEC52B53B1}"/>
          </ac:spMkLst>
        </pc:spChg>
        <pc:spChg chg="mod">
          <ac:chgData name="D K" userId="9ae49f2f11440d07" providerId="LiveId" clId="{791EB2CB-33C7-44F4-B707-C6FF58B40BFA}" dt="2019-12-13T23:31:29.777" v="700" actId="113"/>
          <ac:spMkLst>
            <pc:docMk/>
            <pc:sldMk cId="1266432427" sldId="273"/>
            <ac:spMk id="99" creationId="{FE13114E-C992-4099-A1FB-8EA4F012C4C1}"/>
          </ac:spMkLst>
        </pc:spChg>
        <pc:spChg chg="mod">
          <ac:chgData name="D K" userId="9ae49f2f11440d07" providerId="LiveId" clId="{791EB2CB-33C7-44F4-B707-C6FF58B40BFA}" dt="2019-12-13T23:23:30.226" v="437" actId="20577"/>
          <ac:spMkLst>
            <pc:docMk/>
            <pc:sldMk cId="1266432427" sldId="273"/>
            <ac:spMk id="215" creationId="{00000000-0000-0000-0000-000000000000}"/>
          </ac:spMkLst>
        </pc:spChg>
        <pc:spChg chg="del">
          <ac:chgData name="D K" userId="9ae49f2f11440d07" providerId="LiveId" clId="{791EB2CB-33C7-44F4-B707-C6FF58B40BFA}" dt="2019-12-13T23:23:22.823" v="428" actId="478"/>
          <ac:spMkLst>
            <pc:docMk/>
            <pc:sldMk cId="1266432427" sldId="273"/>
            <ac:spMk id="219" creationId="{00000000-0000-0000-0000-000000000000}"/>
          </ac:spMkLst>
        </pc:spChg>
        <pc:grpChg chg="del">
          <ac:chgData name="D K" userId="9ae49f2f11440d07" providerId="LiveId" clId="{791EB2CB-33C7-44F4-B707-C6FF58B40BFA}" dt="2019-12-13T23:24:20.914" v="452" actId="478"/>
          <ac:grpSpMkLst>
            <pc:docMk/>
            <pc:sldMk cId="1266432427" sldId="273"/>
            <ac:grpSpMk id="4" creationId="{0C303F6B-A073-4BF5-8138-CBFEC935615E}"/>
          </ac:grpSpMkLst>
        </pc:grpChg>
        <pc:grpChg chg="del mod">
          <ac:chgData name="D K" userId="9ae49f2f11440d07" providerId="LiveId" clId="{791EB2CB-33C7-44F4-B707-C6FF58B40BFA}" dt="2019-12-13T23:24:18.426" v="451" actId="478"/>
          <ac:grpSpMkLst>
            <pc:docMk/>
            <pc:sldMk cId="1266432427" sldId="273"/>
            <ac:grpSpMk id="7" creationId="{49A47B19-8007-4321-AE56-92558840FA65}"/>
          </ac:grpSpMkLst>
        </pc:grpChg>
        <pc:grpChg chg="del">
          <ac:chgData name="D K" userId="9ae49f2f11440d07" providerId="LiveId" clId="{791EB2CB-33C7-44F4-B707-C6FF58B40BFA}" dt="2019-12-13T23:23:22.823" v="428" actId="478"/>
          <ac:grpSpMkLst>
            <pc:docMk/>
            <pc:sldMk cId="1266432427" sldId="273"/>
            <ac:grpSpMk id="198" creationId="{7996E3F9-038D-4DE6-B723-6A16C71288C3}"/>
          </ac:grpSpMkLst>
        </pc:grpChg>
        <pc:grpChg chg="del">
          <ac:chgData name="D K" userId="9ae49f2f11440d07" providerId="LiveId" clId="{791EB2CB-33C7-44F4-B707-C6FF58B40BFA}" dt="2019-12-13T23:23:22.823" v="428" actId="478"/>
          <ac:grpSpMkLst>
            <pc:docMk/>
            <pc:sldMk cId="1266432427" sldId="273"/>
            <ac:grpSpMk id="209" creationId="{520A2CE8-45DC-49A9-8B72-2C3315A25FF0}"/>
          </ac:grpSpMkLst>
        </pc:grpChg>
        <pc:picChg chg="del">
          <ac:chgData name="D K" userId="9ae49f2f11440d07" providerId="LiveId" clId="{791EB2CB-33C7-44F4-B707-C6FF58B40BFA}" dt="2019-12-13T23:23:19.705" v="427" actId="478"/>
          <ac:picMkLst>
            <pc:docMk/>
            <pc:sldMk cId="1266432427" sldId="273"/>
            <ac:picMk id="84" creationId="{12CB1703-F2FC-430C-82C6-7805EEE17C72}"/>
          </ac:picMkLst>
        </pc:picChg>
        <pc:picChg chg="mod">
          <ac:chgData name="D K" userId="9ae49f2f11440d07" providerId="LiveId" clId="{791EB2CB-33C7-44F4-B707-C6FF58B40BFA}" dt="2019-12-13T23:24:56.695" v="460" actId="1076"/>
          <ac:picMkLst>
            <pc:docMk/>
            <pc:sldMk cId="1266432427" sldId="273"/>
            <ac:picMk id="217" creationId="{00000000-0000-0000-0000-000000000000}"/>
          </ac:picMkLst>
        </pc:picChg>
        <pc:cxnChg chg="add mod">
          <ac:chgData name="D K" userId="9ae49f2f11440d07" providerId="LiveId" clId="{791EB2CB-33C7-44F4-B707-C6FF58B40BFA}" dt="2019-12-13T23:27:01.860" v="488" actId="208"/>
          <ac:cxnSpMkLst>
            <pc:docMk/>
            <pc:sldMk cId="1266432427" sldId="273"/>
            <ac:cxnSpMk id="9" creationId="{F6F4B3E2-0457-49C8-A009-972B3CC0D243}"/>
          </ac:cxnSpMkLst>
        </pc:cxnChg>
        <pc:cxnChg chg="add mod">
          <ac:chgData name="D K" userId="9ae49f2f11440d07" providerId="LiveId" clId="{791EB2CB-33C7-44F4-B707-C6FF58B40BFA}" dt="2019-12-13T23:30:28.977" v="656" actId="14100"/>
          <ac:cxnSpMkLst>
            <pc:docMk/>
            <pc:sldMk cId="1266432427" sldId="273"/>
            <ac:cxnSpMk id="11" creationId="{44D358E0-5774-4490-957B-EA3C83E1FC09}"/>
          </ac:cxnSpMkLst>
        </pc:cxnChg>
      </pc:sldChg>
    </pc:docChg>
  </pc:docChgLst>
  <pc:docChgLst>
    <pc:chgData name="D K" userId="9ae49f2f11440d07" providerId="LiveId" clId="{D94A561D-FC51-4D12-ACA2-72EFF06D2407}"/>
    <pc:docChg chg="custSel modSld">
      <pc:chgData name="D K" userId="9ae49f2f11440d07" providerId="LiveId" clId="{D94A561D-FC51-4D12-ACA2-72EFF06D2407}" dt="2020-11-06T23:35:06.242" v="124" actId="20577"/>
      <pc:docMkLst>
        <pc:docMk/>
      </pc:docMkLst>
      <pc:sldChg chg="modSp mod">
        <pc:chgData name="D K" userId="9ae49f2f11440d07" providerId="LiveId" clId="{D94A561D-FC51-4D12-ACA2-72EFF06D2407}" dt="2020-11-06T23:33:49.036" v="113" actId="20577"/>
        <pc:sldMkLst>
          <pc:docMk/>
          <pc:sldMk cId="0" sldId="259"/>
        </pc:sldMkLst>
        <pc:spChg chg="mod">
          <ac:chgData name="D K" userId="9ae49f2f11440d07" providerId="LiveId" clId="{D94A561D-FC51-4D12-ACA2-72EFF06D2407}" dt="2020-11-06T23:33:49.036" v="113" actId="20577"/>
          <ac:spMkLst>
            <pc:docMk/>
            <pc:sldMk cId="0" sldId="259"/>
            <ac:spMk id="165" creationId="{00000000-0000-0000-0000-000000000000}"/>
          </ac:spMkLst>
        </pc:spChg>
      </pc:sldChg>
      <pc:sldChg chg="modSp mod">
        <pc:chgData name="D K" userId="9ae49f2f11440d07" providerId="LiveId" clId="{D94A561D-FC51-4D12-ACA2-72EFF06D2407}" dt="2020-11-06T23:35:06.242" v="124" actId="20577"/>
        <pc:sldMkLst>
          <pc:docMk/>
          <pc:sldMk cId="3895891370" sldId="268"/>
        </pc:sldMkLst>
        <pc:spChg chg="mod">
          <ac:chgData name="D K" userId="9ae49f2f11440d07" providerId="LiveId" clId="{D94A561D-FC51-4D12-ACA2-72EFF06D2407}" dt="2020-11-06T23:35:06.242" v="124" actId="20577"/>
          <ac:spMkLst>
            <pc:docMk/>
            <pc:sldMk cId="3895891370" sldId="268"/>
            <ac:spMk id="216" creationId="{00000000-0000-0000-0000-000000000000}"/>
          </ac:spMkLst>
        </pc:spChg>
      </pc:sldChg>
    </pc:docChg>
  </pc:docChgLst>
  <pc:docChgLst>
    <pc:chgData name="D K" userId="9ae49f2f11440d07" providerId="LiveId" clId="{EB9D7122-926F-3A46-B071-601379A95F03}"/>
    <pc:docChg chg="custSel addSld modSld sldOrd">
      <pc:chgData name="D K" userId="9ae49f2f11440d07" providerId="LiveId" clId="{EB9D7122-926F-3A46-B071-601379A95F03}" dt="2019-12-08T10:08:53.729" v="366" actId="1076"/>
      <pc:docMkLst>
        <pc:docMk/>
      </pc:docMkLst>
      <pc:sldChg chg="delSp modSp ord">
        <pc:chgData name="D K" userId="9ae49f2f11440d07" providerId="LiveId" clId="{EB9D7122-926F-3A46-B071-601379A95F03}" dt="2019-12-08T10:08:53.729" v="366" actId="1076"/>
        <pc:sldMkLst>
          <pc:docMk/>
          <pc:sldMk cId="0" sldId="264"/>
        </pc:sldMkLst>
        <pc:spChg chg="mod">
          <ac:chgData name="D K" userId="9ae49f2f11440d07" providerId="LiveId" clId="{EB9D7122-926F-3A46-B071-601379A95F03}" dt="2019-12-08T10:03:44.151" v="33" actId="20577"/>
          <ac:spMkLst>
            <pc:docMk/>
            <pc:sldMk cId="0" sldId="264"/>
            <ac:spMk id="207" creationId="{00000000-0000-0000-0000-000000000000}"/>
          </ac:spMkLst>
        </pc:spChg>
        <pc:spChg chg="mod">
          <ac:chgData name="D K" userId="9ae49f2f11440d07" providerId="LiveId" clId="{EB9D7122-926F-3A46-B071-601379A95F03}" dt="2019-12-08T10:08:38.890" v="365" actId="20577"/>
          <ac:spMkLst>
            <pc:docMk/>
            <pc:sldMk cId="0" sldId="264"/>
            <ac:spMk id="208" creationId="{00000000-0000-0000-0000-000000000000}"/>
          </ac:spMkLst>
        </pc:spChg>
        <pc:spChg chg="del">
          <ac:chgData name="D K" userId="9ae49f2f11440d07" providerId="LiveId" clId="{EB9D7122-926F-3A46-B071-601379A95F03}" dt="2019-12-08T10:04:17.066" v="38" actId="478"/>
          <ac:spMkLst>
            <pc:docMk/>
            <pc:sldMk cId="0" sldId="264"/>
            <ac:spMk id="210" creationId="{00000000-0000-0000-0000-000000000000}"/>
          </ac:spMkLst>
        </pc:spChg>
        <pc:spChg chg="del">
          <ac:chgData name="D K" userId="9ae49f2f11440d07" providerId="LiveId" clId="{EB9D7122-926F-3A46-B071-601379A95F03}" dt="2019-12-08T10:04:13.420" v="37" actId="478"/>
          <ac:spMkLst>
            <pc:docMk/>
            <pc:sldMk cId="0" sldId="264"/>
            <ac:spMk id="212" creationId="{00000000-0000-0000-0000-000000000000}"/>
          </ac:spMkLst>
        </pc:spChg>
        <pc:spChg chg="del">
          <ac:chgData name="D K" userId="9ae49f2f11440d07" providerId="LiveId" clId="{EB9D7122-926F-3A46-B071-601379A95F03}" dt="2019-12-08T10:04:06.018" v="35" actId="478"/>
          <ac:spMkLst>
            <pc:docMk/>
            <pc:sldMk cId="0" sldId="264"/>
            <ac:spMk id="213" creationId="{00000000-0000-0000-0000-000000000000}"/>
          </ac:spMkLst>
        </pc:spChg>
        <pc:picChg chg="del">
          <ac:chgData name="D K" userId="9ae49f2f11440d07" providerId="LiveId" clId="{EB9D7122-926F-3A46-B071-601379A95F03}" dt="2019-12-08T10:04:09.465" v="36" actId="478"/>
          <ac:picMkLst>
            <pc:docMk/>
            <pc:sldMk cId="0" sldId="264"/>
            <ac:picMk id="209" creationId="{00000000-0000-0000-0000-000000000000}"/>
          </ac:picMkLst>
        </pc:picChg>
        <pc:picChg chg="del">
          <ac:chgData name="D K" userId="9ae49f2f11440d07" providerId="LiveId" clId="{EB9D7122-926F-3A46-B071-601379A95F03}" dt="2019-12-08T10:04:00.529" v="34" actId="478"/>
          <ac:picMkLst>
            <pc:docMk/>
            <pc:sldMk cId="0" sldId="264"/>
            <ac:picMk id="211" creationId="{00000000-0000-0000-0000-000000000000}"/>
          </ac:picMkLst>
        </pc:picChg>
      </pc:sldChg>
      <pc:sldChg chg="add">
        <pc:chgData name="D K" userId="9ae49f2f11440d07" providerId="LiveId" clId="{EB9D7122-926F-3A46-B071-601379A95F03}" dt="2019-12-08T10:03:23.558" v="0" actId="22"/>
        <pc:sldMkLst>
          <pc:docMk/>
          <pc:sldMk cId="2921544622" sldId="271"/>
        </pc:sldMkLst>
      </pc:sldChg>
    </pc:docChg>
  </pc:docChgLst>
  <pc:docChgLst>
    <pc:chgData name="D K" userId="9ae49f2f11440d07" providerId="LiveId" clId="{13BF06D7-E07B-407E-8812-8E17AA61750B}"/>
    <pc:docChg chg="addSld delSld modSld">
      <pc:chgData name="D K" userId="9ae49f2f11440d07" providerId="LiveId" clId="{13BF06D7-E07B-407E-8812-8E17AA61750B}" dt="2021-10-01T21:36:58.923" v="71" actId="167"/>
      <pc:docMkLst>
        <pc:docMk/>
      </pc:docMkLst>
      <pc:sldChg chg="addSp modSp mod">
        <pc:chgData name="D K" userId="9ae49f2f11440d07" providerId="LiveId" clId="{13BF06D7-E07B-407E-8812-8E17AA61750B}" dt="2021-10-01T21:35:49.009" v="62" actId="167"/>
        <pc:sldMkLst>
          <pc:docMk/>
          <pc:sldMk cId="0" sldId="258"/>
        </pc:sldMkLst>
        <pc:picChg chg="add mod ord">
          <ac:chgData name="D K" userId="9ae49f2f11440d07" providerId="LiveId" clId="{13BF06D7-E07B-407E-8812-8E17AA61750B}" dt="2021-10-01T21:35:49.009" v="62" actId="167"/>
          <ac:picMkLst>
            <pc:docMk/>
            <pc:sldMk cId="0" sldId="258"/>
            <ac:picMk id="20" creationId="{F1E6D6E8-DC56-4332-ABD6-6F091C32E61D}"/>
          </ac:picMkLst>
        </pc:picChg>
      </pc:sldChg>
      <pc:sldChg chg="addSp modSp">
        <pc:chgData name="D K" userId="9ae49f2f11440d07" providerId="LiveId" clId="{13BF06D7-E07B-407E-8812-8E17AA61750B}" dt="2021-10-01T21:35:20.005" v="54"/>
        <pc:sldMkLst>
          <pc:docMk/>
          <pc:sldMk cId="0" sldId="259"/>
        </pc:sldMkLst>
        <pc:picChg chg="add mod">
          <ac:chgData name="D K" userId="9ae49f2f11440d07" providerId="LiveId" clId="{13BF06D7-E07B-407E-8812-8E17AA61750B}" dt="2021-10-01T21:35:20.005" v="54"/>
          <ac:picMkLst>
            <pc:docMk/>
            <pc:sldMk cId="0" sldId="259"/>
            <ac:picMk id="9" creationId="{7CD3CAD6-6F46-4BDA-AB6E-CFF53B3E7240}"/>
          </ac:picMkLst>
        </pc:picChg>
      </pc:sldChg>
      <pc:sldChg chg="addSp modSp">
        <pc:chgData name="D K" userId="9ae49f2f11440d07" providerId="LiveId" clId="{13BF06D7-E07B-407E-8812-8E17AA61750B}" dt="2021-10-01T21:35:22.963" v="55"/>
        <pc:sldMkLst>
          <pc:docMk/>
          <pc:sldMk cId="0" sldId="260"/>
        </pc:sldMkLst>
        <pc:picChg chg="add mod">
          <ac:chgData name="D K" userId="9ae49f2f11440d07" providerId="LiveId" clId="{13BF06D7-E07B-407E-8812-8E17AA61750B}" dt="2021-10-01T21:35:22.963" v="55"/>
          <ac:picMkLst>
            <pc:docMk/>
            <pc:sldMk cId="0" sldId="260"/>
            <ac:picMk id="10" creationId="{658D1FDF-4D0A-47F6-BDA4-6D571CDBB58F}"/>
          </ac:picMkLst>
        </pc:picChg>
      </pc:sldChg>
      <pc:sldChg chg="addSp modSp mod">
        <pc:chgData name="D K" userId="9ae49f2f11440d07" providerId="LiveId" clId="{13BF06D7-E07B-407E-8812-8E17AA61750B}" dt="2021-10-01T21:36:01.977" v="64" actId="167"/>
        <pc:sldMkLst>
          <pc:docMk/>
          <pc:sldMk cId="0" sldId="261"/>
        </pc:sldMkLst>
        <pc:picChg chg="add mod ord">
          <ac:chgData name="D K" userId="9ae49f2f11440d07" providerId="LiveId" clId="{13BF06D7-E07B-407E-8812-8E17AA61750B}" dt="2021-10-01T21:36:01.977" v="64" actId="167"/>
          <ac:picMkLst>
            <pc:docMk/>
            <pc:sldMk cId="0" sldId="261"/>
            <ac:picMk id="9" creationId="{7D78FCA1-5F55-4C41-8C49-F5ED6D1D402D}"/>
          </ac:picMkLst>
        </pc:picChg>
      </pc:sldChg>
      <pc:sldChg chg="addSp modSp">
        <pc:chgData name="D K" userId="9ae49f2f11440d07" providerId="LiveId" clId="{13BF06D7-E07B-407E-8812-8E17AA61750B}" dt="2021-10-01T21:36:26.641" v="65"/>
        <pc:sldMkLst>
          <pc:docMk/>
          <pc:sldMk cId="0" sldId="262"/>
        </pc:sldMkLst>
        <pc:picChg chg="add mod">
          <ac:chgData name="D K" userId="9ae49f2f11440d07" providerId="LiveId" clId="{13BF06D7-E07B-407E-8812-8E17AA61750B}" dt="2021-10-01T21:36:26.641" v="65"/>
          <ac:picMkLst>
            <pc:docMk/>
            <pc:sldMk cId="0" sldId="262"/>
            <ac:picMk id="10" creationId="{5C3D1515-3FDF-4C45-B809-BA0E7DC67B23}"/>
          </ac:picMkLst>
        </pc:picChg>
      </pc:sldChg>
      <pc:sldChg chg="addSp modSp mod">
        <pc:chgData name="D K" userId="9ae49f2f11440d07" providerId="LiveId" clId="{13BF06D7-E07B-407E-8812-8E17AA61750B}" dt="2021-10-01T21:35:33.140" v="59" actId="167"/>
        <pc:sldMkLst>
          <pc:docMk/>
          <pc:sldMk cId="0" sldId="263"/>
        </pc:sldMkLst>
        <pc:spChg chg="mod">
          <ac:chgData name="D K" userId="9ae49f2f11440d07" providerId="LiveId" clId="{13BF06D7-E07B-407E-8812-8E17AA61750B}" dt="2021-10-01T21:35:27.469" v="57" actId="1076"/>
          <ac:spMkLst>
            <pc:docMk/>
            <pc:sldMk cId="0" sldId="263"/>
            <ac:spMk id="198" creationId="{00000000-0000-0000-0000-000000000000}"/>
          </ac:spMkLst>
        </pc:spChg>
        <pc:picChg chg="add mod ord">
          <ac:chgData name="D K" userId="9ae49f2f11440d07" providerId="LiveId" clId="{13BF06D7-E07B-407E-8812-8E17AA61750B}" dt="2021-10-01T21:35:33.140" v="59" actId="167"/>
          <ac:picMkLst>
            <pc:docMk/>
            <pc:sldMk cId="0" sldId="263"/>
            <ac:picMk id="10" creationId="{C599521B-F276-45DC-B6AC-D90F8E887BBF}"/>
          </ac:picMkLst>
        </pc:picChg>
      </pc:sldChg>
      <pc:sldChg chg="addSp delSp modSp mod">
        <pc:chgData name="D K" userId="9ae49f2f11440d07" providerId="LiveId" clId="{13BF06D7-E07B-407E-8812-8E17AA61750B}" dt="2021-10-01T21:36:58.923" v="71" actId="167"/>
        <pc:sldMkLst>
          <pc:docMk/>
          <pc:sldMk cId="0" sldId="264"/>
        </pc:sldMkLst>
        <pc:spChg chg="del mod">
          <ac:chgData name="D K" userId="9ae49f2f11440d07" providerId="LiveId" clId="{13BF06D7-E07B-407E-8812-8E17AA61750B}" dt="2021-10-01T21:32:46.080" v="8"/>
          <ac:spMkLst>
            <pc:docMk/>
            <pc:sldMk cId="0" sldId="264"/>
            <ac:spMk id="4" creationId="{FABD2F7F-9160-45E4-8C2C-0834EA47D079}"/>
          </ac:spMkLst>
        </pc:spChg>
        <pc:spChg chg="mod">
          <ac:chgData name="D K" userId="9ae49f2f11440d07" providerId="LiveId" clId="{13BF06D7-E07B-407E-8812-8E17AA61750B}" dt="2021-10-01T21:33:14.190" v="10" actId="6549"/>
          <ac:spMkLst>
            <pc:docMk/>
            <pc:sldMk cId="0" sldId="264"/>
            <ac:spMk id="208" creationId="{00000000-0000-0000-0000-000000000000}"/>
          </ac:spMkLst>
        </pc:spChg>
        <pc:picChg chg="add mod ord">
          <ac:chgData name="D K" userId="9ae49f2f11440d07" providerId="LiveId" clId="{13BF06D7-E07B-407E-8812-8E17AA61750B}" dt="2021-10-01T21:36:58.923" v="71" actId="167"/>
          <ac:picMkLst>
            <pc:docMk/>
            <pc:sldMk cId="0" sldId="264"/>
            <ac:picMk id="5" creationId="{DBC818FF-6F83-4BC0-87AE-E191E866B0EB}"/>
          </ac:picMkLst>
        </pc:picChg>
      </pc:sldChg>
      <pc:sldChg chg="addSp modSp mod">
        <pc:chgData name="D K" userId="9ae49f2f11440d07" providerId="LiveId" clId="{13BF06D7-E07B-407E-8812-8E17AA61750B}" dt="2021-10-01T21:35:13.674" v="53" actId="167"/>
        <pc:sldMkLst>
          <pc:docMk/>
          <pc:sldMk cId="0" sldId="265"/>
        </pc:sldMkLst>
        <pc:picChg chg="add mod ord">
          <ac:chgData name="D K" userId="9ae49f2f11440d07" providerId="LiveId" clId="{13BF06D7-E07B-407E-8812-8E17AA61750B}" dt="2021-10-01T21:35:13.674" v="53" actId="167"/>
          <ac:picMkLst>
            <pc:docMk/>
            <pc:sldMk cId="0" sldId="265"/>
            <ac:picMk id="9" creationId="{AFF518FA-CE56-4580-AA1F-232F4C1685EA}"/>
          </ac:picMkLst>
        </pc:picChg>
      </pc:sldChg>
      <pc:sldChg chg="addSp modSp mod">
        <pc:chgData name="D K" userId="9ae49f2f11440d07" providerId="LiveId" clId="{13BF06D7-E07B-407E-8812-8E17AA61750B}" dt="2021-10-01T21:36:45.512" v="69" actId="167"/>
        <pc:sldMkLst>
          <pc:docMk/>
          <pc:sldMk cId="3812077420" sldId="266"/>
        </pc:sldMkLst>
        <pc:picChg chg="add mod ord">
          <ac:chgData name="D K" userId="9ae49f2f11440d07" providerId="LiveId" clId="{13BF06D7-E07B-407E-8812-8E17AA61750B}" dt="2021-10-01T21:36:45.512" v="69" actId="167"/>
          <ac:picMkLst>
            <pc:docMk/>
            <pc:sldMk cId="3812077420" sldId="266"/>
            <ac:picMk id="25" creationId="{D683883C-8ED1-4FD9-8A99-F63A093089C9}"/>
          </ac:picMkLst>
        </pc:picChg>
      </pc:sldChg>
      <pc:sldChg chg="del">
        <pc:chgData name="D K" userId="9ae49f2f11440d07" providerId="LiveId" clId="{13BF06D7-E07B-407E-8812-8E17AA61750B}" dt="2021-10-01T05:42:20.054" v="5" actId="47"/>
        <pc:sldMkLst>
          <pc:docMk/>
          <pc:sldMk cId="3895891370" sldId="268"/>
        </pc:sldMkLst>
      </pc:sldChg>
      <pc:sldChg chg="addSp modSp mod">
        <pc:chgData name="D K" userId="9ae49f2f11440d07" providerId="LiveId" clId="{13BF06D7-E07B-407E-8812-8E17AA61750B}" dt="2021-10-01T21:34:46.386" v="41" actId="167"/>
        <pc:sldMkLst>
          <pc:docMk/>
          <pc:sldMk cId="2554995308" sldId="269"/>
        </pc:sldMkLst>
        <pc:picChg chg="add mod ord">
          <ac:chgData name="D K" userId="9ae49f2f11440d07" providerId="LiveId" clId="{13BF06D7-E07B-407E-8812-8E17AA61750B}" dt="2021-10-01T21:34:46.386" v="41" actId="167"/>
          <ac:picMkLst>
            <pc:docMk/>
            <pc:sldMk cId="2554995308" sldId="269"/>
            <ac:picMk id="50" creationId="{6C35028D-1A44-4941-A2AA-256D02A941EE}"/>
          </ac:picMkLst>
        </pc:picChg>
      </pc:sldChg>
      <pc:sldChg chg="addSp modSp mod">
        <pc:chgData name="D K" userId="9ae49f2f11440d07" providerId="LiveId" clId="{13BF06D7-E07B-407E-8812-8E17AA61750B}" dt="2021-10-01T21:34:23.400" v="25" actId="167"/>
        <pc:sldMkLst>
          <pc:docMk/>
          <pc:sldMk cId="2409929869" sldId="270"/>
        </pc:sldMkLst>
        <pc:spChg chg="mod">
          <ac:chgData name="D K" userId="9ae49f2f11440d07" providerId="LiveId" clId="{13BF06D7-E07B-407E-8812-8E17AA61750B}" dt="2021-10-01T05:39:28.965" v="3" actId="1076"/>
          <ac:spMkLst>
            <pc:docMk/>
            <pc:sldMk cId="2409929869" sldId="270"/>
            <ac:spMk id="22" creationId="{2724CD09-EA0A-4087-896B-82CA0BB9D1BF}"/>
          </ac:spMkLst>
        </pc:spChg>
        <pc:spChg chg="mod">
          <ac:chgData name="D K" userId="9ae49f2f11440d07" providerId="LiveId" clId="{13BF06D7-E07B-407E-8812-8E17AA61750B}" dt="2021-10-01T05:39:19.473" v="2" actId="1076"/>
          <ac:spMkLst>
            <pc:docMk/>
            <pc:sldMk cId="2409929869" sldId="270"/>
            <ac:spMk id="23" creationId="{48A639CD-E8FC-4FC1-80E6-E24C782D876D}"/>
          </ac:spMkLst>
        </pc:spChg>
        <pc:spChg chg="mod">
          <ac:chgData name="D K" userId="9ae49f2f11440d07" providerId="LiveId" clId="{13BF06D7-E07B-407E-8812-8E17AA61750B}" dt="2021-10-01T05:38:56.301" v="1" actId="14100"/>
          <ac:spMkLst>
            <pc:docMk/>
            <pc:sldMk cId="2409929869" sldId="270"/>
            <ac:spMk id="99" creationId="{FE13114E-C992-4099-A1FB-8EA4F012C4C1}"/>
          </ac:spMkLst>
        </pc:spChg>
        <pc:picChg chg="add mod ord">
          <ac:chgData name="D K" userId="9ae49f2f11440d07" providerId="LiveId" clId="{13BF06D7-E07B-407E-8812-8E17AA61750B}" dt="2021-10-01T21:34:23.400" v="25" actId="167"/>
          <ac:picMkLst>
            <pc:docMk/>
            <pc:sldMk cId="2409929869" sldId="270"/>
            <ac:picMk id="60" creationId="{1074DF44-B39E-4499-B040-6B8F5F21E26B}"/>
          </ac:picMkLst>
        </pc:picChg>
      </pc:sldChg>
      <pc:sldChg chg="addSp modSp mod">
        <pc:chgData name="D K" userId="9ae49f2f11440d07" providerId="LiveId" clId="{13BF06D7-E07B-407E-8812-8E17AA61750B}" dt="2021-10-01T21:36:36.804" v="67" actId="167"/>
        <pc:sldMkLst>
          <pc:docMk/>
          <pc:sldMk cId="2921544622" sldId="271"/>
        </pc:sldMkLst>
        <pc:picChg chg="add mod ord">
          <ac:chgData name="D K" userId="9ae49f2f11440d07" providerId="LiveId" clId="{13BF06D7-E07B-407E-8812-8E17AA61750B}" dt="2021-10-01T21:36:36.804" v="67" actId="167"/>
          <ac:picMkLst>
            <pc:docMk/>
            <pc:sldMk cId="2921544622" sldId="271"/>
            <ac:picMk id="9" creationId="{D6787680-3B2E-4565-A4A7-079B3757D607}"/>
          </ac:picMkLst>
        </pc:picChg>
      </pc:sldChg>
      <pc:sldChg chg="addSp modSp mod">
        <pc:chgData name="D K" userId="9ae49f2f11440d07" providerId="LiveId" clId="{13BF06D7-E07B-407E-8812-8E17AA61750B}" dt="2021-10-01T21:34:14.468" v="24" actId="1036"/>
        <pc:sldMkLst>
          <pc:docMk/>
          <pc:sldMk cId="1266432427" sldId="273"/>
        </pc:sldMkLst>
        <pc:picChg chg="add mod">
          <ac:chgData name="D K" userId="9ae49f2f11440d07" providerId="LiveId" clId="{13BF06D7-E07B-407E-8812-8E17AA61750B}" dt="2021-10-01T21:34:14.468" v="24" actId="1036"/>
          <ac:picMkLst>
            <pc:docMk/>
            <pc:sldMk cId="1266432427" sldId="273"/>
            <ac:picMk id="29" creationId="{8186B085-1585-4299-A960-DCB26DD9677F}"/>
          </ac:picMkLst>
        </pc:picChg>
      </pc:sldChg>
      <pc:sldChg chg="modSp add mod">
        <pc:chgData name="D K" userId="9ae49f2f11440d07" providerId="LiveId" clId="{13BF06D7-E07B-407E-8812-8E17AA61750B}" dt="2021-10-01T21:35:04.047" v="51" actId="1036"/>
        <pc:sldMkLst>
          <pc:docMk/>
          <pc:sldMk cId="3243070881" sldId="274"/>
        </pc:sldMkLst>
        <pc:picChg chg="mod">
          <ac:chgData name="D K" userId="9ae49f2f11440d07" providerId="LiveId" clId="{13BF06D7-E07B-407E-8812-8E17AA61750B}" dt="2021-10-01T21:35:04.047" v="51" actId="1036"/>
          <ac:picMkLst>
            <pc:docMk/>
            <pc:sldMk cId="3243070881" sldId="274"/>
            <ac:picMk id="43" creationId="{360FA703-F6EF-4216-9C4A-1455BEA30B0E}"/>
          </ac:picMkLst>
        </pc:picChg>
      </pc:sldChg>
    </pc:docChg>
  </pc:docChgLst>
  <pc:docChgLst>
    <pc:chgData name="D K" userId="9ae49f2f11440d07" providerId="LiveId" clId="{36725147-3C1C-46A4-875C-521641FA7EC8}"/>
    <pc:docChg chg="undo custSel modSld">
      <pc:chgData name="D K" userId="9ae49f2f11440d07" providerId="LiveId" clId="{36725147-3C1C-46A4-875C-521641FA7EC8}" dt="2021-01-20T15:30:54.312" v="397" actId="20577"/>
      <pc:docMkLst>
        <pc:docMk/>
      </pc:docMkLst>
      <pc:sldChg chg="addSp delSp modSp mod">
        <pc:chgData name="D K" userId="9ae49f2f11440d07" providerId="LiveId" clId="{36725147-3C1C-46A4-875C-521641FA7EC8}" dt="2021-01-20T15:25:08.663" v="298" actId="20577"/>
        <pc:sldMkLst>
          <pc:docMk/>
          <pc:sldMk cId="2409929869" sldId="270"/>
        </pc:sldMkLst>
        <pc:spChg chg="mod">
          <ac:chgData name="D K" userId="9ae49f2f11440d07" providerId="LiveId" clId="{36725147-3C1C-46A4-875C-521641FA7EC8}" dt="2021-01-20T15:10:40.247" v="0" actId="1076"/>
          <ac:spMkLst>
            <pc:docMk/>
            <pc:sldMk cId="2409929869" sldId="270"/>
            <ac:spMk id="25" creationId="{95946973-F3C1-43C0-918C-190B76B91FFB}"/>
          </ac:spMkLst>
        </pc:spChg>
        <pc:spChg chg="mod">
          <ac:chgData name="D K" userId="9ae49f2f11440d07" providerId="LiveId" clId="{36725147-3C1C-46A4-875C-521641FA7EC8}" dt="2021-01-20T15:10:43.054" v="1" actId="1076"/>
          <ac:spMkLst>
            <pc:docMk/>
            <pc:sldMk cId="2409929869" sldId="270"/>
            <ac:spMk id="26" creationId="{36ADF4DE-52B8-4898-9F55-9B793B9405E1}"/>
          </ac:spMkLst>
        </pc:spChg>
        <pc:spChg chg="mod">
          <ac:chgData name="D K" userId="9ae49f2f11440d07" providerId="LiveId" clId="{36725147-3C1C-46A4-875C-521641FA7EC8}" dt="2021-01-20T15:20:07.467" v="178" actId="1076"/>
          <ac:spMkLst>
            <pc:docMk/>
            <pc:sldMk cId="2409929869" sldId="270"/>
            <ac:spMk id="31" creationId="{8E1BFED8-3AE2-4121-9D32-CCA64C3FC6FE}"/>
          </ac:spMkLst>
        </pc:spChg>
        <pc:spChg chg="add del mod">
          <ac:chgData name="D K" userId="9ae49f2f11440d07" providerId="LiveId" clId="{36725147-3C1C-46A4-875C-521641FA7EC8}" dt="2021-01-20T15:24:54.235" v="293" actId="478"/>
          <ac:spMkLst>
            <pc:docMk/>
            <pc:sldMk cId="2409929869" sldId="270"/>
            <ac:spMk id="60" creationId="{5A16B0E9-DABC-49ED-AAA3-77A9D65F35EC}"/>
          </ac:spMkLst>
        </pc:spChg>
        <pc:spChg chg="mod">
          <ac:chgData name="D K" userId="9ae49f2f11440d07" providerId="LiveId" clId="{36725147-3C1C-46A4-875C-521641FA7EC8}" dt="2021-01-20T15:20:17.481" v="182" actId="1076"/>
          <ac:spMkLst>
            <pc:docMk/>
            <pc:sldMk cId="2409929869" sldId="270"/>
            <ac:spMk id="64" creationId="{7F63202A-3AFC-478D-BD57-BE90BD839198}"/>
          </ac:spMkLst>
        </pc:spChg>
        <pc:spChg chg="mod">
          <ac:chgData name="D K" userId="9ae49f2f11440d07" providerId="LiveId" clId="{36725147-3C1C-46A4-875C-521641FA7EC8}" dt="2021-01-20T15:20:04.612" v="177" actId="1076"/>
          <ac:spMkLst>
            <pc:docMk/>
            <pc:sldMk cId="2409929869" sldId="270"/>
            <ac:spMk id="65" creationId="{EC1AAF55-6C9E-4B0F-8FEB-475FF73AEB85}"/>
          </ac:spMkLst>
        </pc:spChg>
        <pc:spChg chg="mod">
          <ac:chgData name="D K" userId="9ae49f2f11440d07" providerId="LiveId" clId="{36725147-3C1C-46A4-875C-521641FA7EC8}" dt="2021-01-20T15:21:08.180" v="199" actId="1076"/>
          <ac:spMkLst>
            <pc:docMk/>
            <pc:sldMk cId="2409929869" sldId="270"/>
            <ac:spMk id="66" creationId="{A83D9244-0DD0-4F1E-ADE5-9E95AB3A38D9}"/>
          </ac:spMkLst>
        </pc:spChg>
        <pc:spChg chg="mod">
          <ac:chgData name="D K" userId="9ae49f2f11440d07" providerId="LiveId" clId="{36725147-3C1C-46A4-875C-521641FA7EC8}" dt="2021-01-20T15:19:55.997" v="175" actId="1076"/>
          <ac:spMkLst>
            <pc:docMk/>
            <pc:sldMk cId="2409929869" sldId="270"/>
            <ac:spMk id="67" creationId="{FFE48E8E-9BEB-493A-A558-1B7E953127E7}"/>
          </ac:spMkLst>
        </pc:spChg>
        <pc:spChg chg="mod">
          <ac:chgData name="D K" userId="9ae49f2f11440d07" providerId="LiveId" clId="{36725147-3C1C-46A4-875C-521641FA7EC8}" dt="2021-01-20T15:20:15.129" v="181" actId="1076"/>
          <ac:spMkLst>
            <pc:docMk/>
            <pc:sldMk cId="2409929869" sldId="270"/>
            <ac:spMk id="68" creationId="{B54074C6-8001-467A-B44F-A649737EE5DA}"/>
          </ac:spMkLst>
        </pc:spChg>
        <pc:spChg chg="mod">
          <ac:chgData name="D K" userId="9ae49f2f11440d07" providerId="LiveId" clId="{36725147-3C1C-46A4-875C-521641FA7EC8}" dt="2021-01-20T15:19:59.113" v="176" actId="1076"/>
          <ac:spMkLst>
            <pc:docMk/>
            <pc:sldMk cId="2409929869" sldId="270"/>
            <ac:spMk id="69" creationId="{9D28E9E2-6917-4983-ACDB-E443082E9703}"/>
          </ac:spMkLst>
        </pc:spChg>
        <pc:spChg chg="mod">
          <ac:chgData name="D K" userId="9ae49f2f11440d07" providerId="LiveId" clId="{36725147-3C1C-46A4-875C-521641FA7EC8}" dt="2021-01-20T15:21:12.446" v="200" actId="1076"/>
          <ac:spMkLst>
            <pc:docMk/>
            <pc:sldMk cId="2409929869" sldId="270"/>
            <ac:spMk id="70" creationId="{13871B63-A908-4883-AB4B-4308092131B2}"/>
          </ac:spMkLst>
        </pc:spChg>
        <pc:spChg chg="mod">
          <ac:chgData name="D K" userId="9ae49f2f11440d07" providerId="LiveId" clId="{36725147-3C1C-46A4-875C-521641FA7EC8}" dt="2021-01-20T15:20:19.585" v="183" actId="1076"/>
          <ac:spMkLst>
            <pc:docMk/>
            <pc:sldMk cId="2409929869" sldId="270"/>
            <ac:spMk id="71" creationId="{9A7EA0D3-E9D2-4E3B-A6EC-896BA708F17A}"/>
          </ac:spMkLst>
        </pc:spChg>
        <pc:spChg chg="mod">
          <ac:chgData name="D K" userId="9ae49f2f11440d07" providerId="LiveId" clId="{36725147-3C1C-46A4-875C-521641FA7EC8}" dt="2021-01-20T15:19:23.773" v="173" actId="1076"/>
          <ac:spMkLst>
            <pc:docMk/>
            <pc:sldMk cId="2409929869" sldId="270"/>
            <ac:spMk id="72" creationId="{017165E4-145A-4D63-9B6F-5D4A35EF20E8}"/>
          </ac:spMkLst>
        </pc:spChg>
        <pc:spChg chg="mod">
          <ac:chgData name="D K" userId="9ae49f2f11440d07" providerId="LiveId" clId="{36725147-3C1C-46A4-875C-521641FA7EC8}" dt="2021-01-20T15:25:08.663" v="298" actId="20577"/>
          <ac:spMkLst>
            <pc:docMk/>
            <pc:sldMk cId="2409929869" sldId="270"/>
            <ac:spMk id="99" creationId="{FE13114E-C992-4099-A1FB-8EA4F012C4C1}"/>
          </ac:spMkLst>
        </pc:spChg>
        <pc:spChg chg="mod">
          <ac:chgData name="D K" userId="9ae49f2f11440d07" providerId="LiveId" clId="{36725147-3C1C-46A4-875C-521641FA7EC8}" dt="2021-01-20T15:22:13.173" v="248" actId="20577"/>
          <ac:spMkLst>
            <pc:docMk/>
            <pc:sldMk cId="2409929869" sldId="270"/>
            <ac:spMk id="219" creationId="{00000000-0000-0000-0000-000000000000}"/>
          </ac:spMkLst>
        </pc:spChg>
        <pc:grpChg chg="del mod">
          <ac:chgData name="D K" userId="9ae49f2f11440d07" providerId="LiveId" clId="{36725147-3C1C-46A4-875C-521641FA7EC8}" dt="2021-01-20T15:10:59.679" v="2"/>
          <ac:grpSpMkLst>
            <pc:docMk/>
            <pc:sldMk cId="2409929869" sldId="270"/>
            <ac:grpSpMk id="4" creationId="{0C303F6B-A073-4BF5-8138-CBFEC935615E}"/>
          </ac:grpSpMkLst>
        </pc:grpChg>
        <pc:grpChg chg="del mod">
          <ac:chgData name="D K" userId="9ae49f2f11440d07" providerId="LiveId" clId="{36725147-3C1C-46A4-875C-521641FA7EC8}" dt="2021-01-20T15:11:20.759" v="11"/>
          <ac:grpSpMkLst>
            <pc:docMk/>
            <pc:sldMk cId="2409929869" sldId="270"/>
            <ac:grpSpMk id="7" creationId="{49A47B19-8007-4321-AE56-92558840FA65}"/>
          </ac:grpSpMkLst>
        </pc:grpChg>
        <pc:grpChg chg="del mod">
          <ac:chgData name="D K" userId="9ae49f2f11440d07" providerId="LiveId" clId="{36725147-3C1C-46A4-875C-521641FA7EC8}" dt="2021-01-20T15:11:35.596" v="21"/>
          <ac:grpSpMkLst>
            <pc:docMk/>
            <pc:sldMk cId="2409929869" sldId="270"/>
            <ac:grpSpMk id="12" creationId="{E4CADE67-991D-405D-B407-41C953C900C6}"/>
          </ac:grpSpMkLst>
        </pc:grpChg>
        <pc:grpChg chg="mod">
          <ac:chgData name="D K" userId="9ae49f2f11440d07" providerId="LiveId" clId="{36725147-3C1C-46A4-875C-521641FA7EC8}" dt="2021-01-20T15:11:29.114" v="16"/>
          <ac:grpSpMkLst>
            <pc:docMk/>
            <pc:sldMk cId="2409929869" sldId="270"/>
            <ac:grpSpMk id="16" creationId="{1E25BC05-F472-41E7-9FFF-1806B7C8163D}"/>
          </ac:grpSpMkLst>
        </pc:grpChg>
        <pc:grpChg chg="del mod">
          <ac:chgData name="D K" userId="9ae49f2f11440d07" providerId="LiveId" clId="{36725147-3C1C-46A4-875C-521641FA7EC8}" dt="2021-01-20T15:11:46.516" v="27"/>
          <ac:grpSpMkLst>
            <pc:docMk/>
            <pc:sldMk cId="2409929869" sldId="270"/>
            <ac:grpSpMk id="33" creationId="{7FC15A53-D68F-48E4-BFDD-5DA54E3C8D95}"/>
          </ac:grpSpMkLst>
        </pc:grpChg>
        <pc:grpChg chg="del mod">
          <ac:chgData name="D K" userId="9ae49f2f11440d07" providerId="LiveId" clId="{36725147-3C1C-46A4-875C-521641FA7EC8}" dt="2021-01-20T15:12:00.406" v="37"/>
          <ac:grpSpMkLst>
            <pc:docMk/>
            <pc:sldMk cId="2409929869" sldId="270"/>
            <ac:grpSpMk id="37" creationId="{F1A1C209-A06A-44AE-9CC7-78B021401EC1}"/>
          </ac:grpSpMkLst>
        </pc:grpChg>
        <pc:grpChg chg="del mod">
          <ac:chgData name="D K" userId="9ae49f2f11440d07" providerId="LiveId" clId="{36725147-3C1C-46A4-875C-521641FA7EC8}" dt="2021-01-20T15:12:00.406" v="37"/>
          <ac:grpSpMkLst>
            <pc:docMk/>
            <pc:sldMk cId="2409929869" sldId="270"/>
            <ac:grpSpMk id="42" creationId="{BCAF5B18-AE6E-420D-AED3-1F9152D4B70F}"/>
          </ac:grpSpMkLst>
        </pc:grpChg>
        <pc:grpChg chg="del mod">
          <ac:chgData name="D K" userId="9ae49f2f11440d07" providerId="LiveId" clId="{36725147-3C1C-46A4-875C-521641FA7EC8}" dt="2021-01-20T15:12:08.019" v="50"/>
          <ac:grpSpMkLst>
            <pc:docMk/>
            <pc:sldMk cId="2409929869" sldId="270"/>
            <ac:grpSpMk id="47" creationId="{EF5D49B5-B843-451C-A9E9-587B473EE5A4}"/>
          </ac:grpSpMkLst>
        </pc:grpChg>
        <pc:grpChg chg="del mod">
          <ac:chgData name="D K" userId="9ae49f2f11440d07" providerId="LiveId" clId="{36725147-3C1C-46A4-875C-521641FA7EC8}" dt="2021-01-20T15:12:09.523" v="52"/>
          <ac:grpSpMkLst>
            <pc:docMk/>
            <pc:sldMk cId="2409929869" sldId="270"/>
            <ac:grpSpMk id="57" creationId="{78685B6E-52E1-4022-BB68-224A3A87C0A9}"/>
          </ac:grpSpMkLst>
        </pc:grpChg>
        <pc:grpChg chg="mod">
          <ac:chgData name="D K" userId="9ae49f2f11440d07" providerId="LiveId" clId="{36725147-3C1C-46A4-875C-521641FA7EC8}" dt="2021-01-20T15:12:22.414" v="66"/>
          <ac:grpSpMkLst>
            <pc:docMk/>
            <pc:sldMk cId="2409929869" sldId="270"/>
            <ac:grpSpMk id="59" creationId="{4ADA3871-5BC3-4D3D-B6D6-D0A59DE1D1EB}"/>
          </ac:grpSpMkLst>
        </pc:grpChg>
        <pc:grpChg chg="mod">
          <ac:chgData name="D K" userId="9ae49f2f11440d07" providerId="LiveId" clId="{36725147-3C1C-46A4-875C-521641FA7EC8}" dt="2021-01-20T15:20:38.228" v="196"/>
          <ac:grpSpMkLst>
            <pc:docMk/>
            <pc:sldMk cId="2409929869" sldId="270"/>
            <ac:grpSpMk id="74" creationId="{94A8C258-C118-49D1-96E9-34F8B6CDB065}"/>
          </ac:grpSpMkLst>
        </pc:grpChg>
        <pc:grpChg chg="mod">
          <ac:chgData name="D K" userId="9ae49f2f11440d07" providerId="LiveId" clId="{36725147-3C1C-46A4-875C-521641FA7EC8}" dt="2021-01-20T15:21:18.564" v="203"/>
          <ac:grpSpMkLst>
            <pc:docMk/>
            <pc:sldMk cId="2409929869" sldId="270"/>
            <ac:grpSpMk id="77" creationId="{31939892-9E17-41E0-85D3-6CEE0B445D27}"/>
          </ac:grpSpMkLst>
        </pc:grpChg>
        <pc:grpChg chg="del mod">
          <ac:chgData name="D K" userId="9ae49f2f11440d07" providerId="LiveId" clId="{36725147-3C1C-46A4-875C-521641FA7EC8}" dt="2021-01-20T15:21:24.196" v="211"/>
          <ac:grpSpMkLst>
            <pc:docMk/>
            <pc:sldMk cId="2409929869" sldId="270"/>
            <ac:grpSpMk id="82" creationId="{339F156F-A04A-4F5C-A711-CECF6410AD58}"/>
          </ac:grpSpMkLst>
        </pc:grpChg>
        <pc:grpChg chg="mod">
          <ac:chgData name="D K" userId="9ae49f2f11440d07" providerId="LiveId" clId="{36725147-3C1C-46A4-875C-521641FA7EC8}" dt="2021-01-20T15:21:24.196" v="211"/>
          <ac:grpSpMkLst>
            <pc:docMk/>
            <pc:sldMk cId="2409929869" sldId="270"/>
            <ac:grpSpMk id="87" creationId="{FB58DA58-FBF8-47FD-B614-6852CFD50949}"/>
          </ac:grpSpMkLst>
        </pc:grpChg>
        <pc:grpChg chg="del mod">
          <ac:chgData name="D K" userId="9ae49f2f11440d07" providerId="LiveId" clId="{36725147-3C1C-46A4-875C-521641FA7EC8}" dt="2021-01-20T15:20:41.997" v="197"/>
          <ac:grpSpMkLst>
            <pc:docMk/>
            <pc:sldMk cId="2409929869" sldId="270"/>
            <ac:grpSpMk id="198" creationId="{7996E3F9-038D-4DE6-B723-6A16C71288C3}"/>
          </ac:grpSpMkLst>
        </pc:grpChg>
        <pc:grpChg chg="del mod">
          <ac:chgData name="D K" userId="9ae49f2f11440d07" providerId="LiveId" clId="{36725147-3C1C-46A4-875C-521641FA7EC8}" dt="2021-01-20T15:20:33.249" v="192"/>
          <ac:grpSpMkLst>
            <pc:docMk/>
            <pc:sldMk cId="2409929869" sldId="270"/>
            <ac:grpSpMk id="209" creationId="{520A2CE8-45DC-49A9-8B72-2C3315A25FF0}"/>
          </ac:grpSpMkLst>
        </pc:grpChg>
        <pc:picChg chg="mod">
          <ac:chgData name="D K" userId="9ae49f2f11440d07" providerId="LiveId" clId="{36725147-3C1C-46A4-875C-521641FA7EC8}" dt="2021-01-20T15:20:21.198" v="184" actId="1076"/>
          <ac:picMkLst>
            <pc:docMk/>
            <pc:sldMk cId="2409929869" sldId="270"/>
            <ac:picMk id="84" creationId="{12CB1703-F2FC-430C-82C6-7805EEE17C72}"/>
          </ac:picMkLst>
        </pc:picChg>
        <pc:picChg chg="mod">
          <ac:chgData name="D K" userId="9ae49f2f11440d07" providerId="LiveId" clId="{36725147-3C1C-46A4-875C-521641FA7EC8}" dt="2021-01-20T15:14:22.608" v="170" actId="1076"/>
          <ac:picMkLst>
            <pc:docMk/>
            <pc:sldMk cId="2409929869" sldId="270"/>
            <ac:picMk id="217" creationId="{00000000-0000-0000-0000-000000000000}"/>
          </ac:picMkLst>
        </pc:picChg>
        <pc:inkChg chg="del">
          <ac:chgData name="D K" userId="9ae49f2f11440d07" providerId="LiveId" clId="{36725147-3C1C-46A4-875C-521641FA7EC8}" dt="2021-01-20T15:10:59.679" v="2"/>
          <ac:inkMkLst>
            <pc:docMk/>
            <pc:sldMk cId="2409929869" sldId="270"/>
            <ac:inkMk id="2" creationId="{E8DEEC1C-8A43-47FD-B954-DD9B31619A4B}"/>
          </ac:inkMkLst>
        </pc:inkChg>
        <pc:inkChg chg="del mod">
          <ac:chgData name="D K" userId="9ae49f2f11440d07" providerId="LiveId" clId="{36725147-3C1C-46A4-875C-521641FA7EC8}" dt="2021-01-20T15:11:00.154" v="3"/>
          <ac:inkMkLst>
            <pc:docMk/>
            <pc:sldMk cId="2409929869" sldId="270"/>
            <ac:inkMk id="3" creationId="{A84AA76B-607B-4C55-85D1-F028433FD649}"/>
          </ac:inkMkLst>
        </pc:inkChg>
        <pc:inkChg chg="del">
          <ac:chgData name="D K" userId="9ae49f2f11440d07" providerId="LiveId" clId="{36725147-3C1C-46A4-875C-521641FA7EC8}" dt="2021-01-20T15:11:20.759" v="11"/>
          <ac:inkMkLst>
            <pc:docMk/>
            <pc:sldMk cId="2409929869" sldId="270"/>
            <ac:inkMk id="5" creationId="{8E09B95C-61CC-467F-9704-455B6254A709}"/>
          </ac:inkMkLst>
        </pc:inkChg>
        <pc:inkChg chg="del mod">
          <ac:chgData name="D K" userId="9ae49f2f11440d07" providerId="LiveId" clId="{36725147-3C1C-46A4-875C-521641FA7EC8}" dt="2021-01-20T15:11:21.104" v="12"/>
          <ac:inkMkLst>
            <pc:docMk/>
            <pc:sldMk cId="2409929869" sldId="270"/>
            <ac:inkMk id="6" creationId="{C10DD9B3-5515-4E2D-AC8F-7E7CE54FDCC3}"/>
          </ac:inkMkLst>
        </pc:inkChg>
        <pc:inkChg chg="add del">
          <ac:chgData name="D K" userId="9ae49f2f11440d07" providerId="LiveId" clId="{36725147-3C1C-46A4-875C-521641FA7EC8}" dt="2021-01-20T15:11:04.891" v="5"/>
          <ac:inkMkLst>
            <pc:docMk/>
            <pc:sldMk cId="2409929869" sldId="270"/>
            <ac:inkMk id="8" creationId="{EEF2FD93-2A08-40CB-9A28-2B97A86500F4}"/>
          </ac:inkMkLst>
        </pc:inkChg>
        <pc:inkChg chg="add del">
          <ac:chgData name="D K" userId="9ae49f2f11440d07" providerId="LiveId" clId="{36725147-3C1C-46A4-875C-521641FA7EC8}" dt="2021-01-20T15:11:12.066" v="7"/>
          <ac:inkMkLst>
            <pc:docMk/>
            <pc:sldMk cId="2409929869" sldId="270"/>
            <ac:inkMk id="9" creationId="{553CC4CF-F6C0-4D0B-8E59-9894FCB97975}"/>
          </ac:inkMkLst>
        </pc:inkChg>
        <pc:inkChg chg="add mod">
          <ac:chgData name="D K" userId="9ae49f2f11440d07" providerId="LiveId" clId="{36725147-3C1C-46A4-875C-521641FA7EC8}" dt="2021-01-20T15:12:22.414" v="66"/>
          <ac:inkMkLst>
            <pc:docMk/>
            <pc:sldMk cId="2409929869" sldId="270"/>
            <ac:inkMk id="10" creationId="{084F3DE2-7881-4A28-ACD9-077FA2AEF9B3}"/>
          </ac:inkMkLst>
        </pc:inkChg>
        <pc:inkChg chg="add mod">
          <ac:chgData name="D K" userId="9ae49f2f11440d07" providerId="LiveId" clId="{36725147-3C1C-46A4-875C-521641FA7EC8}" dt="2021-01-20T15:12:22.414" v="66"/>
          <ac:inkMkLst>
            <pc:docMk/>
            <pc:sldMk cId="2409929869" sldId="270"/>
            <ac:inkMk id="11" creationId="{C70DA334-8F32-4F4A-8B35-FB049165FBD5}"/>
          </ac:inkMkLst>
        </pc:inkChg>
        <pc:inkChg chg="add mod">
          <ac:chgData name="D K" userId="9ae49f2f11440d07" providerId="LiveId" clId="{36725147-3C1C-46A4-875C-521641FA7EC8}" dt="2021-01-20T15:11:29.114" v="16"/>
          <ac:inkMkLst>
            <pc:docMk/>
            <pc:sldMk cId="2409929869" sldId="270"/>
            <ac:inkMk id="13" creationId="{41799E46-1C89-4ADC-BE8E-9FE4DD1C4B53}"/>
          </ac:inkMkLst>
        </pc:inkChg>
        <pc:inkChg chg="add mod">
          <ac:chgData name="D K" userId="9ae49f2f11440d07" providerId="LiveId" clId="{36725147-3C1C-46A4-875C-521641FA7EC8}" dt="2021-01-20T15:11:29.114" v="16"/>
          <ac:inkMkLst>
            <pc:docMk/>
            <pc:sldMk cId="2409929869" sldId="270"/>
            <ac:inkMk id="14" creationId="{6178EFDA-6C9F-4A4C-9C4F-2262C20235D9}"/>
          </ac:inkMkLst>
        </pc:inkChg>
        <pc:inkChg chg="add mod">
          <ac:chgData name="D K" userId="9ae49f2f11440d07" providerId="LiveId" clId="{36725147-3C1C-46A4-875C-521641FA7EC8}" dt="2021-01-20T15:11:29.114" v="16"/>
          <ac:inkMkLst>
            <pc:docMk/>
            <pc:sldMk cId="2409929869" sldId="270"/>
            <ac:inkMk id="15" creationId="{48FCB7C1-A052-4ED9-A0F0-21F78DE5CB2C}"/>
          </ac:inkMkLst>
        </pc:inkChg>
        <pc:inkChg chg="add mod">
          <ac:chgData name="D K" userId="9ae49f2f11440d07" providerId="LiveId" clId="{36725147-3C1C-46A4-875C-521641FA7EC8}" dt="2021-01-20T15:12:22.414" v="66"/>
          <ac:inkMkLst>
            <pc:docMk/>
            <pc:sldMk cId="2409929869" sldId="270"/>
            <ac:inkMk id="17" creationId="{B88C5D44-2E08-4912-A05A-4E1782A7DDEF}"/>
          </ac:inkMkLst>
        </pc:inkChg>
        <pc:inkChg chg="add del mod">
          <ac:chgData name="D K" userId="9ae49f2f11440d07" providerId="LiveId" clId="{36725147-3C1C-46A4-875C-521641FA7EC8}" dt="2021-01-20T15:11:40.280" v="22"/>
          <ac:inkMkLst>
            <pc:docMk/>
            <pc:sldMk cId="2409929869" sldId="270"/>
            <ac:inkMk id="18" creationId="{CE31EF41-B04E-496D-AB29-037B14362BF1}"/>
          </ac:inkMkLst>
        </pc:inkChg>
        <pc:inkChg chg="add mod">
          <ac:chgData name="D K" userId="9ae49f2f11440d07" providerId="LiveId" clId="{36725147-3C1C-46A4-875C-521641FA7EC8}" dt="2021-01-20T15:12:22.414" v="66"/>
          <ac:inkMkLst>
            <pc:docMk/>
            <pc:sldMk cId="2409929869" sldId="270"/>
            <ac:inkMk id="29" creationId="{E919FE32-4C6D-4BB7-AC41-DAF72E0BCACA}"/>
          </ac:inkMkLst>
        </pc:inkChg>
        <pc:inkChg chg="add del mod">
          <ac:chgData name="D K" userId="9ae49f2f11440d07" providerId="LiveId" clId="{36725147-3C1C-46A4-875C-521641FA7EC8}" dt="2021-01-20T15:11:40.969" v="23"/>
          <ac:inkMkLst>
            <pc:docMk/>
            <pc:sldMk cId="2409929869" sldId="270"/>
            <ac:inkMk id="32" creationId="{66ED17D5-4124-43B7-949A-8457639F5BA2}"/>
          </ac:inkMkLst>
        </pc:inkChg>
        <pc:inkChg chg="add mod">
          <ac:chgData name="D K" userId="9ae49f2f11440d07" providerId="LiveId" clId="{36725147-3C1C-46A4-875C-521641FA7EC8}" dt="2021-01-20T15:12:22.414" v="66"/>
          <ac:inkMkLst>
            <pc:docMk/>
            <pc:sldMk cId="2409929869" sldId="270"/>
            <ac:inkMk id="34" creationId="{46A9FDE3-648A-49E9-B495-B10685B7299E}"/>
          </ac:inkMkLst>
        </pc:inkChg>
        <pc:inkChg chg="add mod">
          <ac:chgData name="D K" userId="9ae49f2f11440d07" providerId="LiveId" clId="{36725147-3C1C-46A4-875C-521641FA7EC8}" dt="2021-01-20T15:12:22.414" v="66"/>
          <ac:inkMkLst>
            <pc:docMk/>
            <pc:sldMk cId="2409929869" sldId="270"/>
            <ac:inkMk id="35" creationId="{38BC8A88-0FCC-44B9-9030-A2683391FAD0}"/>
          </ac:inkMkLst>
        </pc:inkChg>
        <pc:inkChg chg="add mod">
          <ac:chgData name="D K" userId="9ae49f2f11440d07" providerId="LiveId" clId="{36725147-3C1C-46A4-875C-521641FA7EC8}" dt="2021-01-20T15:12:22.414" v="66"/>
          <ac:inkMkLst>
            <pc:docMk/>
            <pc:sldMk cId="2409929869" sldId="270"/>
            <ac:inkMk id="36" creationId="{21E79C11-E6F9-4B43-BF64-2FBEF31C0D0B}"/>
          </ac:inkMkLst>
        </pc:inkChg>
        <pc:inkChg chg="add del mod">
          <ac:chgData name="D K" userId="9ae49f2f11440d07" providerId="LiveId" clId="{36725147-3C1C-46A4-875C-521641FA7EC8}" dt="2021-01-20T15:12:22.413" v="62"/>
          <ac:inkMkLst>
            <pc:docMk/>
            <pc:sldMk cId="2409929869" sldId="270"/>
            <ac:inkMk id="38" creationId="{456D1D49-2938-4987-B394-D8485CB46C2B}"/>
          </ac:inkMkLst>
        </pc:inkChg>
        <pc:inkChg chg="add del mod">
          <ac:chgData name="D K" userId="9ae49f2f11440d07" providerId="LiveId" clId="{36725147-3C1C-46A4-875C-521641FA7EC8}" dt="2021-01-20T15:12:22.413" v="63"/>
          <ac:inkMkLst>
            <pc:docMk/>
            <pc:sldMk cId="2409929869" sldId="270"/>
            <ac:inkMk id="39" creationId="{A98CA2D8-190D-4C37-94D9-3D68FD825790}"/>
          </ac:inkMkLst>
        </pc:inkChg>
        <pc:inkChg chg="add del mod">
          <ac:chgData name="D K" userId="9ae49f2f11440d07" providerId="LiveId" clId="{36725147-3C1C-46A4-875C-521641FA7EC8}" dt="2021-01-20T15:12:22.409" v="54"/>
          <ac:inkMkLst>
            <pc:docMk/>
            <pc:sldMk cId="2409929869" sldId="270"/>
            <ac:inkMk id="40" creationId="{DE5A9340-0B00-4ADC-AE0A-0B0833D9D235}"/>
          </ac:inkMkLst>
        </pc:inkChg>
        <pc:inkChg chg="add del mod">
          <ac:chgData name="D K" userId="9ae49f2f11440d07" providerId="LiveId" clId="{36725147-3C1C-46A4-875C-521641FA7EC8}" dt="2021-01-20T15:12:22.410" v="56"/>
          <ac:inkMkLst>
            <pc:docMk/>
            <pc:sldMk cId="2409929869" sldId="270"/>
            <ac:inkMk id="41" creationId="{C2C5AB00-5D75-4259-8C44-F7488B88FA96}"/>
          </ac:inkMkLst>
        </pc:inkChg>
        <pc:inkChg chg="add mod">
          <ac:chgData name="D K" userId="9ae49f2f11440d07" providerId="LiveId" clId="{36725147-3C1C-46A4-875C-521641FA7EC8}" dt="2021-01-20T15:12:22.414" v="66"/>
          <ac:inkMkLst>
            <pc:docMk/>
            <pc:sldMk cId="2409929869" sldId="270"/>
            <ac:inkMk id="43" creationId="{E657018F-E5FC-4DFC-8BD9-9B994091A363}"/>
          </ac:inkMkLst>
        </pc:inkChg>
        <pc:inkChg chg="add del mod">
          <ac:chgData name="D K" userId="9ae49f2f11440d07" providerId="LiveId" clId="{36725147-3C1C-46A4-875C-521641FA7EC8}" dt="2021-01-20T15:12:01.659" v="40"/>
          <ac:inkMkLst>
            <pc:docMk/>
            <pc:sldMk cId="2409929869" sldId="270"/>
            <ac:inkMk id="44" creationId="{4D9983DF-3D27-44BD-BC21-59C77D685AB5}"/>
          </ac:inkMkLst>
        </pc:inkChg>
        <pc:inkChg chg="add del mod">
          <ac:chgData name="D K" userId="9ae49f2f11440d07" providerId="LiveId" clId="{36725147-3C1C-46A4-875C-521641FA7EC8}" dt="2021-01-20T15:12:01.653" v="38"/>
          <ac:inkMkLst>
            <pc:docMk/>
            <pc:sldMk cId="2409929869" sldId="270"/>
            <ac:inkMk id="45" creationId="{C7EF53E0-FB4F-47C5-AC3D-24965F79EFCD}"/>
          </ac:inkMkLst>
        </pc:inkChg>
        <pc:inkChg chg="add del mod">
          <ac:chgData name="D K" userId="9ae49f2f11440d07" providerId="LiveId" clId="{36725147-3C1C-46A4-875C-521641FA7EC8}" dt="2021-01-20T15:12:01.657" v="39"/>
          <ac:inkMkLst>
            <pc:docMk/>
            <pc:sldMk cId="2409929869" sldId="270"/>
            <ac:inkMk id="46" creationId="{9B44C415-48D2-4A0D-9813-FFFCD58BC86F}"/>
          </ac:inkMkLst>
        </pc:inkChg>
        <pc:inkChg chg="add del mod">
          <ac:chgData name="D K" userId="9ae49f2f11440d07" providerId="LiveId" clId="{36725147-3C1C-46A4-875C-521641FA7EC8}" dt="2021-01-20T15:12:22.414" v="66"/>
          <ac:inkMkLst>
            <pc:docMk/>
            <pc:sldMk cId="2409929869" sldId="270"/>
            <ac:inkMk id="48" creationId="{1757A53C-2E7C-4BF6-A302-3BB608988EA7}"/>
          </ac:inkMkLst>
        </pc:inkChg>
        <pc:inkChg chg="add del mod">
          <ac:chgData name="D K" userId="9ae49f2f11440d07" providerId="LiveId" clId="{36725147-3C1C-46A4-875C-521641FA7EC8}" dt="2021-01-20T15:12:22.410" v="55"/>
          <ac:inkMkLst>
            <pc:docMk/>
            <pc:sldMk cId="2409929869" sldId="270"/>
            <ac:inkMk id="49" creationId="{BA7B2E6A-32B1-4FEF-B81E-A92C880F1031}"/>
          </ac:inkMkLst>
        </pc:inkChg>
        <pc:inkChg chg="add del mod">
          <ac:chgData name="D K" userId="9ae49f2f11440d07" providerId="LiveId" clId="{36725147-3C1C-46A4-875C-521641FA7EC8}" dt="2021-01-20T15:12:22.406" v="53"/>
          <ac:inkMkLst>
            <pc:docMk/>
            <pc:sldMk cId="2409929869" sldId="270"/>
            <ac:inkMk id="50" creationId="{A0CF1AEB-F4F2-44A3-829F-7DACB3C69BA8}"/>
          </ac:inkMkLst>
        </pc:inkChg>
        <pc:inkChg chg="add del mod">
          <ac:chgData name="D K" userId="9ae49f2f11440d07" providerId="LiveId" clId="{36725147-3C1C-46A4-875C-521641FA7EC8}" dt="2021-01-20T15:12:22.412" v="59"/>
          <ac:inkMkLst>
            <pc:docMk/>
            <pc:sldMk cId="2409929869" sldId="270"/>
            <ac:inkMk id="51" creationId="{5BD2580D-74F0-4D4F-BC78-09E0D9D8C03F}"/>
          </ac:inkMkLst>
        </pc:inkChg>
        <pc:inkChg chg="add del mod">
          <ac:chgData name="D K" userId="9ae49f2f11440d07" providerId="LiveId" clId="{36725147-3C1C-46A4-875C-521641FA7EC8}" dt="2021-01-20T15:12:22.414" v="65"/>
          <ac:inkMkLst>
            <pc:docMk/>
            <pc:sldMk cId="2409929869" sldId="270"/>
            <ac:inkMk id="52" creationId="{A0C2416D-E8F1-4CF0-B9A8-0CC5EE4BF70F}"/>
          </ac:inkMkLst>
        </pc:inkChg>
        <pc:inkChg chg="add del mod">
          <ac:chgData name="D K" userId="9ae49f2f11440d07" providerId="LiveId" clId="{36725147-3C1C-46A4-875C-521641FA7EC8}" dt="2021-01-20T15:12:22.412" v="60"/>
          <ac:inkMkLst>
            <pc:docMk/>
            <pc:sldMk cId="2409929869" sldId="270"/>
            <ac:inkMk id="53" creationId="{BAAFC073-5E40-4912-968E-633C7F4B1621}"/>
          </ac:inkMkLst>
        </pc:inkChg>
        <pc:inkChg chg="add del mod">
          <ac:chgData name="D K" userId="9ae49f2f11440d07" providerId="LiveId" clId="{36725147-3C1C-46A4-875C-521641FA7EC8}" dt="2021-01-20T15:12:22.411" v="57"/>
          <ac:inkMkLst>
            <pc:docMk/>
            <pc:sldMk cId="2409929869" sldId="270"/>
            <ac:inkMk id="54" creationId="{E7398725-41B3-4D05-829D-560998ED046A}"/>
          </ac:inkMkLst>
        </pc:inkChg>
        <pc:inkChg chg="add del mod">
          <ac:chgData name="D K" userId="9ae49f2f11440d07" providerId="LiveId" clId="{36725147-3C1C-46A4-875C-521641FA7EC8}" dt="2021-01-20T15:12:22.412" v="61"/>
          <ac:inkMkLst>
            <pc:docMk/>
            <pc:sldMk cId="2409929869" sldId="270"/>
            <ac:inkMk id="55" creationId="{81773AD5-9676-4A93-8537-37783DA735BE}"/>
          </ac:inkMkLst>
        </pc:inkChg>
        <pc:inkChg chg="add del mod">
          <ac:chgData name="D K" userId="9ae49f2f11440d07" providerId="LiveId" clId="{36725147-3C1C-46A4-875C-521641FA7EC8}" dt="2021-01-20T15:12:22.411" v="58"/>
          <ac:inkMkLst>
            <pc:docMk/>
            <pc:sldMk cId="2409929869" sldId="270"/>
            <ac:inkMk id="56" creationId="{1FEEF52B-B5CB-4401-A1BB-1FB3C425D7D7}"/>
          </ac:inkMkLst>
        </pc:inkChg>
        <pc:inkChg chg="add del mod">
          <ac:chgData name="D K" userId="9ae49f2f11440d07" providerId="LiveId" clId="{36725147-3C1C-46A4-875C-521641FA7EC8}" dt="2021-01-20T15:12:22.413" v="64"/>
          <ac:inkMkLst>
            <pc:docMk/>
            <pc:sldMk cId="2409929869" sldId="270"/>
            <ac:inkMk id="58" creationId="{D65B15F2-C533-4CF5-B3B6-C548B92F6079}"/>
          </ac:inkMkLst>
        </pc:inkChg>
        <pc:inkChg chg="add mod">
          <ac:chgData name="D K" userId="9ae49f2f11440d07" providerId="LiveId" clId="{36725147-3C1C-46A4-875C-521641FA7EC8}" dt="2021-01-20T15:20:38.228" v="196"/>
          <ac:inkMkLst>
            <pc:docMk/>
            <pc:sldMk cId="2409929869" sldId="270"/>
            <ac:inkMk id="61" creationId="{C06933F2-37C8-40B8-B571-B22F9AE22C0C}"/>
          </ac:inkMkLst>
        </pc:inkChg>
        <pc:inkChg chg="add mod">
          <ac:chgData name="D K" userId="9ae49f2f11440d07" providerId="LiveId" clId="{36725147-3C1C-46A4-875C-521641FA7EC8}" dt="2021-01-20T15:20:38.228" v="196"/>
          <ac:inkMkLst>
            <pc:docMk/>
            <pc:sldMk cId="2409929869" sldId="270"/>
            <ac:inkMk id="62" creationId="{57A5B8E6-6E05-4186-BC24-FF05670A0E15}"/>
          </ac:inkMkLst>
        </pc:inkChg>
        <pc:inkChg chg="add mod">
          <ac:chgData name="D K" userId="9ae49f2f11440d07" providerId="LiveId" clId="{36725147-3C1C-46A4-875C-521641FA7EC8}" dt="2021-01-20T15:21:18.564" v="203"/>
          <ac:inkMkLst>
            <pc:docMk/>
            <pc:sldMk cId="2409929869" sldId="270"/>
            <ac:inkMk id="75" creationId="{5832201F-9F6F-4E58-9EC2-2F52F2E4815C}"/>
          </ac:inkMkLst>
        </pc:inkChg>
        <pc:inkChg chg="add mod">
          <ac:chgData name="D K" userId="9ae49f2f11440d07" providerId="LiveId" clId="{36725147-3C1C-46A4-875C-521641FA7EC8}" dt="2021-01-20T15:21:18.564" v="203"/>
          <ac:inkMkLst>
            <pc:docMk/>
            <pc:sldMk cId="2409929869" sldId="270"/>
            <ac:inkMk id="76" creationId="{44876EC7-2C25-4A62-8E70-2054BD9C6F64}"/>
          </ac:inkMkLst>
        </pc:inkChg>
        <pc:inkChg chg="add mod">
          <ac:chgData name="D K" userId="9ae49f2f11440d07" providerId="LiveId" clId="{36725147-3C1C-46A4-875C-521641FA7EC8}" dt="2021-01-20T15:21:24.196" v="211"/>
          <ac:inkMkLst>
            <pc:docMk/>
            <pc:sldMk cId="2409929869" sldId="270"/>
            <ac:inkMk id="78" creationId="{DAD7E26C-0130-4808-80BF-F13A1B71B45F}"/>
          </ac:inkMkLst>
        </pc:inkChg>
        <pc:inkChg chg="add mod">
          <ac:chgData name="D K" userId="9ae49f2f11440d07" providerId="LiveId" clId="{36725147-3C1C-46A4-875C-521641FA7EC8}" dt="2021-01-20T15:21:24.196" v="211"/>
          <ac:inkMkLst>
            <pc:docMk/>
            <pc:sldMk cId="2409929869" sldId="270"/>
            <ac:inkMk id="79" creationId="{C5C81ACA-4CFB-4648-AD8E-9F9ABA251B56}"/>
          </ac:inkMkLst>
        </pc:inkChg>
        <pc:inkChg chg="add mod">
          <ac:chgData name="D K" userId="9ae49f2f11440d07" providerId="LiveId" clId="{36725147-3C1C-46A4-875C-521641FA7EC8}" dt="2021-01-20T15:21:24.196" v="211"/>
          <ac:inkMkLst>
            <pc:docMk/>
            <pc:sldMk cId="2409929869" sldId="270"/>
            <ac:inkMk id="81" creationId="{38AB13C4-CBF0-4CBC-B324-C229CFE40BB0}"/>
          </ac:inkMkLst>
        </pc:inkChg>
        <pc:inkChg chg="add mod">
          <ac:chgData name="D K" userId="9ae49f2f11440d07" providerId="LiveId" clId="{36725147-3C1C-46A4-875C-521641FA7EC8}" dt="2021-01-20T15:21:24.196" v="211"/>
          <ac:inkMkLst>
            <pc:docMk/>
            <pc:sldMk cId="2409929869" sldId="270"/>
            <ac:inkMk id="83" creationId="{80CB2ADE-836B-47E5-9E58-9783DC15C928}"/>
          </ac:inkMkLst>
        </pc:inkChg>
        <pc:inkChg chg="add mod">
          <ac:chgData name="D K" userId="9ae49f2f11440d07" providerId="LiveId" clId="{36725147-3C1C-46A4-875C-521641FA7EC8}" dt="2021-01-20T15:21:24.196" v="211"/>
          <ac:inkMkLst>
            <pc:docMk/>
            <pc:sldMk cId="2409929869" sldId="270"/>
            <ac:inkMk id="85" creationId="{A1A09C7A-2D49-4AA3-803A-F75DA3627624}"/>
          </ac:inkMkLst>
        </pc:inkChg>
        <pc:inkChg chg="add mod">
          <ac:chgData name="D K" userId="9ae49f2f11440d07" providerId="LiveId" clId="{36725147-3C1C-46A4-875C-521641FA7EC8}" dt="2021-01-20T15:21:24.196" v="211"/>
          <ac:inkMkLst>
            <pc:docMk/>
            <pc:sldMk cId="2409929869" sldId="270"/>
            <ac:inkMk id="86" creationId="{58A4311E-43EC-431D-A82E-7F53DD98CAB8}"/>
          </ac:inkMkLst>
        </pc:inkChg>
        <pc:inkChg chg="del">
          <ac:chgData name="D K" userId="9ae49f2f11440d07" providerId="LiveId" clId="{36725147-3C1C-46A4-875C-521641FA7EC8}" dt="2021-01-20T15:20:41.997" v="197"/>
          <ac:inkMkLst>
            <pc:docMk/>
            <pc:sldMk cId="2409929869" sldId="270"/>
            <ac:inkMk id="196" creationId="{7D18A07A-9B80-42F2-A078-862D292AA130}"/>
          </ac:inkMkLst>
        </pc:inkChg>
        <pc:inkChg chg="del mod">
          <ac:chgData name="D K" userId="9ae49f2f11440d07" providerId="LiveId" clId="{36725147-3C1C-46A4-875C-521641FA7EC8}" dt="2021-01-20T15:20:41.999" v="198"/>
          <ac:inkMkLst>
            <pc:docMk/>
            <pc:sldMk cId="2409929869" sldId="270"/>
            <ac:inkMk id="197" creationId="{00CACC18-9362-4B83-BD9C-103F1B282672}"/>
          </ac:inkMkLst>
        </pc:inkChg>
        <pc:inkChg chg="del">
          <ac:chgData name="D K" userId="9ae49f2f11440d07" providerId="LiveId" clId="{36725147-3C1C-46A4-875C-521641FA7EC8}" dt="2021-01-20T15:20:29.564" v="186"/>
          <ac:inkMkLst>
            <pc:docMk/>
            <pc:sldMk cId="2409929869" sldId="270"/>
            <ac:inkMk id="199" creationId="{C24329ED-3A11-4D59-A8BB-A0BD1A2FC0BC}"/>
          </ac:inkMkLst>
        </pc:inkChg>
        <pc:inkChg chg="del mod">
          <ac:chgData name="D K" userId="9ae49f2f11440d07" providerId="LiveId" clId="{36725147-3C1C-46A4-875C-521641FA7EC8}" dt="2021-01-20T15:20:31.512" v="187"/>
          <ac:inkMkLst>
            <pc:docMk/>
            <pc:sldMk cId="2409929869" sldId="270"/>
            <ac:inkMk id="200" creationId="{F267928D-9AFF-4F29-803D-D05572E411EF}"/>
          </ac:inkMkLst>
        </pc:inkChg>
        <pc:inkChg chg="del mod">
          <ac:chgData name="D K" userId="9ae49f2f11440d07" providerId="LiveId" clId="{36725147-3C1C-46A4-875C-521641FA7EC8}" dt="2021-01-20T15:20:31.515" v="190"/>
          <ac:inkMkLst>
            <pc:docMk/>
            <pc:sldMk cId="2409929869" sldId="270"/>
            <ac:inkMk id="201" creationId="{B4B36B9D-9F79-4FB5-9E92-755FA7F65E89}"/>
          </ac:inkMkLst>
        </pc:inkChg>
        <pc:inkChg chg="del mod">
          <ac:chgData name="D K" userId="9ae49f2f11440d07" providerId="LiveId" clId="{36725147-3C1C-46A4-875C-521641FA7EC8}" dt="2021-01-20T15:20:31.514" v="188"/>
          <ac:inkMkLst>
            <pc:docMk/>
            <pc:sldMk cId="2409929869" sldId="270"/>
            <ac:inkMk id="202" creationId="{3C1BDD6D-81B4-423C-9C00-1074E7ED48C9}"/>
          </ac:inkMkLst>
        </pc:inkChg>
        <pc:inkChg chg="del mod">
          <ac:chgData name="D K" userId="9ae49f2f11440d07" providerId="LiveId" clId="{36725147-3C1C-46A4-875C-521641FA7EC8}" dt="2021-01-20T15:20:31.515" v="191"/>
          <ac:inkMkLst>
            <pc:docMk/>
            <pc:sldMk cId="2409929869" sldId="270"/>
            <ac:inkMk id="204" creationId="{679625ED-B2FE-4B84-A6B2-7D9AC51B8270}"/>
          </ac:inkMkLst>
        </pc:inkChg>
        <pc:inkChg chg="del mod">
          <ac:chgData name="D K" userId="9ae49f2f11440d07" providerId="LiveId" clId="{36725147-3C1C-46A4-875C-521641FA7EC8}" dt="2021-01-20T15:20:31.515" v="189"/>
          <ac:inkMkLst>
            <pc:docMk/>
            <pc:sldMk cId="2409929869" sldId="270"/>
            <ac:inkMk id="205" creationId="{9DF0BAAA-61D6-423B-A2CD-EA495DFAE84B}"/>
          </ac:inkMkLst>
        </pc:inkChg>
        <pc:inkChg chg="del mod">
          <ac:chgData name="D K" userId="9ae49f2f11440d07" providerId="LiveId" clId="{36725147-3C1C-46A4-875C-521641FA7EC8}" dt="2021-01-20T15:20:33.281" v="193"/>
          <ac:inkMkLst>
            <pc:docMk/>
            <pc:sldMk cId="2409929869" sldId="270"/>
            <ac:inkMk id="207" creationId="{9475451C-2318-4E9A-9BA8-4CF8580FB8D0}"/>
          </ac:inkMkLst>
        </pc:inkChg>
        <pc:inkChg chg="del mod">
          <ac:chgData name="D K" userId="9ae49f2f11440d07" providerId="LiveId" clId="{36725147-3C1C-46A4-875C-521641FA7EC8}" dt="2021-01-20T15:20:33.249" v="192"/>
          <ac:inkMkLst>
            <pc:docMk/>
            <pc:sldMk cId="2409929869" sldId="270"/>
            <ac:inkMk id="208" creationId="{346669CB-8781-47E0-8F6C-988F1059B575}"/>
          </ac:inkMkLst>
        </pc:inkChg>
      </pc:sldChg>
      <pc:sldChg chg="modSp mod">
        <pc:chgData name="D K" userId="9ae49f2f11440d07" providerId="LiveId" clId="{36725147-3C1C-46A4-875C-521641FA7EC8}" dt="2021-01-20T15:30:54.312" v="397" actId="20577"/>
        <pc:sldMkLst>
          <pc:docMk/>
          <pc:sldMk cId="2921544622" sldId="271"/>
        </pc:sldMkLst>
        <pc:spChg chg="mod">
          <ac:chgData name="D K" userId="9ae49f2f11440d07" providerId="LiveId" clId="{36725147-3C1C-46A4-875C-521641FA7EC8}" dt="2021-01-20T15:30:54.312" v="397" actId="20577"/>
          <ac:spMkLst>
            <pc:docMk/>
            <pc:sldMk cId="2921544622" sldId="271"/>
            <ac:spMk id="208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2:59:45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2238 852 5264 0 0,'0'0'116'0'0,"0"0"17"0"0,0 0 12 0 0,0 0 23 0 0,0 0 50 0 0,0 0 26 0 0,0 0 4 0 0,20-47 2576 0 0,-10-11-430 0 0,-11 55-2366 0 0,9-22 7 0 0,-6 18 14 0 0,-1 1 1 0 0,1 1-1 0 0,-2-1 0 0 0,2 0 1 0 0,-2-1-1 0 0,0 1 1 0 0,0 0-1 0 0,0 0 0 0 0,-2-1 1 0 0,0 1-50 0 0,1-18 439 0 0,1 21-299 0 0,-2 0 0 0 0,2 0 0 0 0,-2-2-1 0 0,1 2 1 0 0,-1 0 0 0 0,0 0 0 0 0,1 0 0 0 0,-1 0-1 0 0,-2 0 1 0 0,3-1 0 0 0,-1 1 0 0 0,-1 2 0 0 0,-2-4-140 0 0,3 3 162 0 0,-8-13 108 0 0,8 12-230 0 0,2 1 0 0 0,-2-1 1 0 0,1 1-1 0 0,-1 1 0 0 0,0-2 1 0 0,-1 1-1 0 0,1 0 1 0 0,0 1-1 0 0,1-2 0 0 0,-3 1 1 0 0,3 1-1 0 0,-3-1 1 0 0,1 0-41 0 0,-67-46 352 0 0,50 35-453 0 0,18 12 100 0 0,1 1 0 0 0,-1-2 0 0 0,0 2-1 0 0,1-2 1 0 0,-1 2 0 0 0,0-1 0 0 0,2 1-1 0 0,-1-2 1 0 0,-1 1 0 0 0,0 1 0 0 0,2-2-1 0 0,-2 1 1 0 0,1-1 0 0 0,1 0-1 0 0,-2 2 1 0 0,2-1 0 0 0,-2-1 0 0 0,2 1-1 0 0,-1-1 1 0 0,1 1 0 0 0,0-1 0 0 0,-2 0-1 0 0,2 1 1 0 0,0-1 0 0 0,0 1 0 0 0,0-2 1 0 0,-31-40 634 0 0,20 31-583 0 0,-1-1 1 0 0,0 1-1 0 0,-2 1 0 0 0,1 0 1 0 0,-1 0-1 0 0,-1 1-51 0 0,-50-42 132 0 0,52 38-111 0 0,-16-8 2 0 0,17 14 2 0 0,0 1 1 0 0,2-3-1 0 0,0-1 0 0 0,-7-6-25 0 0,12 12 16 0 0,0 0-1 0 0,0 2 0 0 0,0-1 0 0 0,0 0 0 0 0,0 1 0 0 0,-1 0 1 0 0,0 0-1 0 0,-4-2-15 0 0,-35-20 96 0 0,-48-34 580 0 0,90 55-786 0 0,-7 3-92 0 0,-67-23 184 0 0,52 20 132 0 0,1 0 0 0 0,0 1 0 0 0,-1 2 0 0 0,-14-1-114 0 0,-36-6 0 0 0,-14 2 0 0 0,-39 12 0 0 0,123-6-3 0 0,2 0 0 0 0,-2 0-1 0 0,1 0 1 0 0,-1 2-1 0 0,0-2 1 0 0,2 1 0 0 0,-2 1-1 0 0,1 0 1 0 0,1-1 0 0 0,-2 1-1 0 0,-2 1 4 0 0,-1 2-4 0 0,-2-2 0 0 0,-1 0 0 0 0,1 0 0 0 0,0 0 0 0 0,0 0 0 0 0,-2-1 0 0 0,2-1 0 0 0,-5 1 4 0 0,-7 1 64 0 0,1 2 1 0 0,1 0-1 0 0,-1 1 0 0 0,-6 3-64 0 0,-49 13 76 0 0,66-19-77 0 0,0 0 0 0 0,1 1 0 0 0,-1-1 0 0 0,2 1 0 0 0,-6 3 1 0 0,-59 24-147 0 0,-27 1-45 0 0,75-23 194 0 0,-53 21-14 0 0,25-5-43 0 0,9-3-20 0 0,19-10-10 0 0,16-7 16 0 0,1-2 0 0 0,-1 2 0 0 0,2-2 0 0 0,-1 2-1 0 0,1 0 1 0 0,-5 4 69 0 0,7-6-53 0 0,-12 5 42 0 0,5-3-26 0 0,2-1 0 0 0,0 1 0 0 0,-2 0-1 0 0,2 1 1 0 0,-4 4 37 0 0,-21 8-214 0 0,30-16 148 0 0,1 1 0 0 0,-1-1 0 0 0,2 1-1 0 0,0 0 1 0 0,-3 0 0 0 0,3 0-1 0 0,0 0 1 0 0,-1 1 0 0 0,3-1-1 0 0,-4 1 67 0 0,1 1-136 0 0,2-2 0 0 0,-1 0 0 0 0,0-1 0 0 0,1 1-1 0 0,-1 0 1 0 0,-1 0 0 0 0,-1-1 0 0 0,2 1-1 0 0,-1-1 1 0 0,-1 1 136 0 0,5-3-199 0 0,-1 0-1 0 0,-1 0 0 0 0,2 1 1 0 0,-2-1-1 0 0,0 2 1 0 0,1-2-1 0 0,1 0 1 0 0,-2 1-1 0 0,2-1 0 0 0,-2 2 1 0 0,1 0-1 0 0,1-2 1 0 0,-2 1-1 0 0,2-1 0 0 0,0 2 1 0 0,-2-1-1 0 0,2 1 200 0 0,-3 1-1032 0 0,-9 13-3429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04:38.4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1034 199 6592 0 0,'0'0'149'0'0,"0"0"23"0"0,0 0 11 0 0,0 0 13 0 0,0 0 49 0 0,0 0 19 0 0,0 0 7 0 0,0 0 11 0 0,0 0 46 0 0,0 0 22 0 0,0 0 2 0 0,-12-15 137 0 0,-23-25 458 0 0,33 37-723 0 0,2 3 28 0 0,0 0 4 0 0,0 0-20 0 0,-2 0-207 0 0,2 0 0 0 0,-1 0 0 0 0,-1-1 1 0 0,2 1-1 0 0,-2-2 0 0 0,0 2 0 0 0,2-1 0 0 0,-1 1 1 0 0,1-2-1 0 0,-2 2 0 0 0,0-2 0 0 0,2 2 1 0 0,-1-1-1 0 0,1-1 0 0 0,0 2 0 0 0,-2-1 0 0 0,2-1 1 0 0,0 2-1 0 0,-2-1 0 0 0,2-1 0 0 0,0 0 0 0 0,0 2 1 0 0,-1-1-1 0 0,1-2-29 0 0,-5-26 239 0 0,-6 1 801 0 0,10 24-990 0 0,1-1 0 0 0,-2 0 0 0 0,0 0 0 0 0,1 1 0 0 0,-1-1 0 0 0,-2 0 0 0 0,3 1 0 0 0,-4-3-50 0 0,3 6 80 0 0,2 1 10 0 0,-42-16 257 0 0,33 18-229 0 0,-1-1 1 0 0,0 1 0 0 0,1-1-1 0 0,-1 2 1 0 0,-8 4-119 0 0,9-4 59 0 0,1 0 0 0 0,-3-1 0 0 0,3 1 0 0 0,-2-2 0 0 0,-7 1-59 0 0,13-2 48 0 0,-13 3 180 0 0,-44 27 107 0 0,51-25-335 0 0,2-1 0 0 0,-1 1 0 0 0,1 0 1 0 0,-1 1-1 0 0,3 0 0 0 0,-3 0 1 0 0,2 1-1 0 0,-3 2 0 0 0,-37 30 75 0 0,25-24-12 0 0,0-1 23 0 0,0 0 0 0 0,0-2 1 0 0,-1-1-1 0 0,0 0 0 0 0,-8 0-86 0 0,-1 14 72 0 0,30-23-64 0 0,-1-2 0 0 0,1 0 0 0 0,1 2-1 0 0,-3-2 1 0 0,2 1 0 0 0,1 1 0 0 0,-3-2-1 0 0,3 1 1 0 0,-1 1 0 0 0,0-1 0 0 0,1 1-1 0 0,-1 0 1 0 0,0-1 0 0 0,0 1-1 0 0,1-1 1 0 0,-3 1-8 0 0,3 1 1 0 0,1-1 0 0 0,-2-1-1 0 0,0 1 1 0 0,1-1 0 0 0,-1-1 0 0 0,0 2-1 0 0,1-1 1 0 0,-1 1 0 0 0,0 0-1 0 0,-1-2 1 0 0,1 1 0 0 0,0 1 0 0 0,1-2-1 0 0,-1 1 1 0 0,-1-1-1 0 0,-4 5 43 0 0,-37 30 31 0 0,28-29-62 0 0,15-3-6 0 0,-3 0 0 0 0,1-1 0 0 0,1 1 0 0 0,-1 0 0 0 0,1 0 0 0 0,-1 0 0 0 0,1 0 0 0 0,0 1 0 0 0,1-1 0 0 0,-3 3-6 0 0,1 0 12 0 0,-7 8 50 0 0,10-14-60 0 0,0 0-1 0 0,0 0 1 0 0,0 2 0 0 0,0-2 0 0 0,0 0-1 0 0,0 0 1 0 0,0 0 0 0 0,0 2 0 0 0,0-2 0 0 0,0 0-1 0 0,0 0 1 0 0,0 0 0 0 0,0 1 0 0 0,0-1-1 0 0,0 0 1 0 0,0 0 0 0 0,0 0 0 0 0,-2 0 0 0 0,2 2-1 0 0,0-2 1 0 0,0 0 0 0 0,0 0 0 0 0,0 0-1 0 0,0 0 1 0 0,-2 0 0 0 0,2 1 0 0 0,0-1 0 0 0,0 0-1 0 0,0 0 1 0 0,0 0 0 0 0,-1 0 0 0 0,1 0-1 0 0,0 0 1 0 0,0 0 0 0 0,0 0 0 0 0,-2 0-1 0 0,2 0 1 0 0,0 0 0 0 0,0 0 0 0 0,0 0 0 0 0,-2 0-1 0 0,2 0 1 0 0,0 0 0 0 0,0 0 0 0 0,-1 0-2 0 0,-6 3-1 0 0,-15 33 91 0 0,17-29-47 0 0,-9 5-33 0 0,-25 35-10 0 0,27-37 0 0 0,9-7 0 0 0,0 0 0 0 0,-1 0 0 0 0,2 0 0 0 0,-1 1 0 0 0,0-1 0 0 0,1 1 0 0 0,0 0 0 0 0,-1-1 0 0 0,1 1 0 0 0,0 1 0 0 0,-9 9 0 0 0,-6-3 0 0 0,8 2-18 0 0,7-12-73 0 0,2-1-8 0 0,0 0 3 0 0,-5 8 213 0 0,5-8-189 0 0,-1 0-1 0 0,1 0 1 0 0,0 0-1 0 0,0 0 0 0 0,0 0 1 0 0,0 0-1 0 0,0 0 1 0 0,0 2-1 0 0,0-2 0 0 0,0 0 1 0 0,0 0-1 0 0,0 0 0 0 0,0 0 1 0 0,0 0-1 0 0,0 0 1 0 0,0 0-1 0 0,0 0 0 0 0,0 0 1 0 0,-2 0-1 0 0,2 1 1 0 0,0-1-1 0 0,0 0 0 0 0,0 0 1 0 0,0 0-1 0 0,0 0 0 0 0,0 0 1 0 0,0 0-1 0 0,0 0 1 0 0,0 0-1 0 0,2 2 0 0 0,-2-2 1 0 0,0 0-1 0 0,0 0 1 0 0,0 0-1 0 0,0 0 0 0 0,0 0 1 0 0,0 0-1 0 0,0 0 1 0 0,0 0-1 0 0,0 0 0 0 0,0 0 1 0 0,0 1-1 0 0,0-1 0 0 0,0 0 1 0 0,0 0-1 0 0,0 0 1 0 0,0 0-1 0 0,1 0 0 0 0,-1 0 1 0 0,0 0-1 0 0,0 0 1 0 0,0 0-1 0 0,0 0 0 0 0,0 0 1 0 0,0 0-1 0 0,0 0 0 0 0,0 0 1 0 0,0 0-1 0 0,2 0 1 0 0,-2 0 72 0 0,31-6-1720 0 0,-1-11-8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04:42.3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1188 279 4000 0 0,'0'0'91'0'0,"0"0"11"0"0,0 0 9 0 0,0 0 38 0 0,0 0 158 0 0,0 0 69 0 0,0 0 9 0 0,0 0-5 0 0,0 0-43 0 0,0 0-17 0 0,0 0-6 0 0,-3-2 10 0 0,-5-6 141 0 0,-3 1 1 0 0,-1 0-1 0 0,2 1 1 0 0,-2 0-1 0 0,2 1 1 0 0,-2 0-1 0 0,1 1 1 0 0,-5-1-466 0 0,11 2 80 0 0,0 0 0 0 0,2 0 0 0 0,-2-1 0 0 0,1 1 1 0 0,1-1-1 0 0,-2 0 0 0 0,1 0 0 0 0,1 1 0 0 0,0-2 1 0 0,1 0-1 0 0,-2 0-80 0 0,-18-21 302 0 0,2-1-52 0 0,18 22-173 0 0,1 2 0 0 0,-3-2-1 0 0,3 2 1 0 0,-3 0 0 0 0,3 0-1 0 0,-3-2 1 0 0,1 2 0 0 0,-2-2-77 0 0,3 4 136 0 0,0-1-88 0 0,2-1 0 0 0,-1 2 0 0 0,-1-2 0 0 0,2 1 0 0 0,-2 0 0 0 0,1-1 0 0 0,-1 2 0 0 0,0-1 1 0 0,0-1-1 0 0,1 1 0 0 0,-1 1 0 0 0,0-1 0 0 0,-1 1 0 0 0,1-1 0 0 0,1 1 0 0 0,-3-1 0 0 0,2 2 0 0 0,-1-2 1 0 0,0 1-49 0 0,-55-24 251 0 0,55 23-258 0 0,-11-3 45 0 0,1 1 0 0 0,-3-1 0 0 0,3 2 0 0 0,-3 0 0 0 0,3 1 0 0 0,-2 1 0 0 0,-1-1 0 0 0,3 2 0 0 0,-2 0 0 0 0,-7 2-38 0 0,11-2 6 0 0,-1-2 9 0 0,1 2 0 0 0,-1 2 0 0 0,0-2 0 0 0,-2 1 0 0 0,2 1 0 0 0,1 1 0 0 0,-1 0 0 0 0,-7 2-15 0 0,9-2 9 0 0,0 0-1 0 0,1-1 1 0 0,-1-1 0 0 0,0-1 0 0 0,-7 2-9 0 0,8-2 9 0 0,-1 1 0 0 0,2-1 1 0 0,-1 2-1 0 0,1-1 0 0 0,-1 1 0 0 0,1 1 0 0 0,1-1 0 0 0,-1 1-9 0 0,-1 0 7 0 0,2-1 0 0 0,1-1 1 0 0,-1 1-1 0 0,-2-1 0 0 0,3-1 1 0 0,-1 2-1 0 0,-2-2 0 0 0,3 0 1 0 0,-3 0-1 0 0,2-2 0 0 0,1 2 0 0 0,-3-1 1 0 0,-1-2-8 0 0,0 1 22 0 0,0 0 0 0 0,-1 1-1 0 0,1 1 1 0 0,0 0 0 0 0,0 0 0 0 0,0 0 0 0 0,0 1 0 0 0,-1 1 0 0 0,-6 1-22 0 0,9-1 29 0 0,-1-1-1 0 0,1 1 1 0 0,-1-1-1 0 0,1-1 1 0 0,0 2 0 0 0,-1-2-1 0 0,-1-2-28 0 0,-5 2 86 0 0,1 0-1 0 0,-1 2 1 0 0,0 0-1 0 0,1-1 1 0 0,-8 4-86 0 0,-9-4-33 0 0,30-1-39 0 0,1 0-1 0 0,-2 0 0 0 0,0 0 0 0 0,2 0 0 0 0,-1 0 0 0 0,-1 0 0 0 0,2 0 0 0 0,-2 0 0 0 0,1 0 0 0 0,1-1 0 0 0,-2 1 0 0 0,2 0 0 0 0,-2 0 0 0 0,0-2 1 0 0,2 2-1 0 0,-1 0 0 0 0,1 0 0 0 0,-2-1 0 0 0,0 1 0 0 0,2-2 0 0 0,-1 2 0 0 0,1-1 0 0 0,0 1 0 0 0,-2-2 73 0 0,2 2-510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04:43.2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370 0 7848 0 0,'0'0'232'0'0,"0"0"46"0"0,0 0 72 0 0,0 0 30 0 0,0 0 4 0 0,0 0-28 0 0,0 0-118 0 0,-21 2 128 0 0,9 2-159 0 0,-1 1 1 0 0,1 0-1 0 0,0-1 1 0 0,0 3 0 0 0,2-1-1 0 0,-2 0 1 0 0,2 2-1 0 0,0 0 1 0 0,-9 8-208 0 0,1-2 308 0 0,14-11-44 0 0,-26 20 494 0 0,26-18-684 0 0,-1 0 1 0 0,0 0-1 0 0,0-2 0 0 0,0 1 0 0 0,0 0 1 0 0,0-1-1 0 0,-2 1 0 0 0,2-2 0 0 0,-2 3-74 0 0,5-5 28 0 0,1 1 0 0 0,-1-1-1 0 0,0 2 1 0 0,1-2 0 0 0,-1 1-1 0 0,0 1 1 0 0,0-2 0 0 0,2 2-1 0 0,-1-1 1 0 0,-1 1 0 0 0,2-1-1 0 0,-2 1 1 0 0,2-1 0 0 0,-1-1-1 0 0,-1 4-27 0 0,-13 13 313 0 0,-28 17 277 0 0,38-30-589 0 0,0 0 0 0 0,2-1 1 0 0,-2 2-1 0 0,0-2 0 0 0,1 2 1 0 0,1 0-1 0 0,-2-1 0 0 0,0 3-1 0 0,3-6 67 0 0,2-1 49 0 0,0 0 11 0 0,0 0-2 0 0,0 0-10 0 0,0 0-3 0 0,2 22 113 0 0,-1-19-195 0 0,1 0 1 0 0,0 1-1 0 0,1-1 1 0 0,-1 0-1 0 0,0 0 0 0 0,1-1 1 0 0,-1 1-1 0 0,1-2 1 0 0,0 2-1 0 0,-1-1 1 0 0,2 1-1 0 0,-1-1 1 0 0,0-1-1 0 0,1 1 0 0 0,2 1-30 0 0,59 25 646 0 0,-50-23-382 0 0,14 8-157 0 0,1-4-1 0 0,-1 0 0 0 0,2-2 0 0 0,-1 1 0 0 0,4-4-106 0 0,-20-1 24 0 0,-1 1 0 0 0,-1 0 0 0 0,2 1 0 0 0,-2 0 0 0 0,1-1 0 0 0,-1 3 0 0 0,0-1 0 0 0,7 6-24 0 0,15 7 29 0 0,-24-12-39 0 0,20 19-3142 0 0,-30-26-2501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04:44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8 4832 0 0,'0'0'108'0'0,"0"0"17"0"0,0 0 10 0 0,0 0 32 0 0,0 0 128 0 0,0 0 60 0 0,0 0 12 0 0,0 0-297 0 0,-2 0 0 0 0,2 0 1 0 0,0 0-1 0 0,0-2 0 0 0,0 2 1 0 0,0 0-1 0 0,0 0 0 0 0,0 0 1 0 0,0 0-1 0 0,0 0 0 0 0,0 0 1 0 0,0-1-1 0 0,0 1 0 0 0,0 0 1 0 0,0 0-1 0 0,0 0 0 0 0,0 0 1 0 0,0 0-1 0 0,0 0 0 0 0,0-2 1 0 0,0 2-1 0 0,0 0 0 0 0,0 0 1 0 0,0 0-1 0 0,0 0 0 0 0,0 0 1 0 0,0 0-1 0 0,0-1 0 0 0,2 1 1 0 0,-2 0-1 0 0,0 0 0 0 0,0 0 1 0 0,0 0-1 0 0,0 0 0 0 0,0 0 1 0 0,0 0-1 0 0,0 0 0 0 0,0 0 1 0 0,2-2-1 0 0,-2 2 0 0 0,0 0 1 0 0,0 0-1 0 0,0 0 0 0 0,0 0-70 0 0,50 30 1563 0 0,-48-29-1464 0 0,-2-1-31 0 0,4 4-36 0 0,-1-1 1 0 0,-1 0-1 0 0,1 0 1 0 0,-1 0-1 0 0,1 2 0 0 0,-1-2 1 0 0,0 0-1 0 0,-1 2 1 0 0,1-2-1 0 0,0 0 1 0 0,-1 2-1 0 0,-1-2 1 0 0,2 2-1 0 0,-2-1 1 0 0,0-1-1 0 0,2 2 1 0 0,-2 0-33 0 0,-4 4 96 0 0,3-1 0 0 0,-1 2 1 0 0,-1-3-1 0 0,-1 1 1 0 0,-1 2-1 0 0,2-2 0 0 0,-2-1 1 0 0,-1 1-1 0 0,1 0 1 0 0,0-2-1 0 0,-1 2 0 0 0,-1-1 1 0 0,0-1-1 0 0,-2 2-96 0 0,-23 29 499 0 0,-46 75-318 0 0,73-106-155 0 0,2 2 1 0 0,-2 0-1 0 0,1 0 1 0 0,1 0 0 0 0,1-1-1 0 0,-1 1 1 0 0,1 0-1 0 0,0 0 1 0 0,1 8-27 0 0,-4 6 213 0 0,5-21-194 0 0,0-1 0 0 0,0 2 0 0 0,0-1 0 0 0,-2 1-1 0 0,2-2 1 0 0,0 1 0 0 0,0 1 0 0 0,0 0 0 0 0,0-1 0 0 0,0-1-1 0 0,0 2 1 0 0,0-1 0 0 0,2 1 0 0 0,-2-1 0 0 0,0-1 0 0 0,0 2-1 0 0,1 0 1 0 0,-1-1 0 0 0,0-1 0 0 0,2 2 0 0 0,-2-1 0 0 0,2 1-19 0 0,-1 1 57 0 0,1 0 0 0 0,0 0 0 0 0,0-1 0 0 0,1 1 0 0 0,-1 0 1 0 0,1 0-1 0 0,-1-1 0 0 0,1 1 0 0 0,1 0 0 0 0,-3-1 0 0 0,3-1 1 0 0,-1 2-1 0 0,0-1 0 0 0,1 0 0 0 0,-1-1 0 0 0,1 1 0 0 0,2-1-57 0 0,5 1 146 0 0,-1-1-1 0 0,0 1 1 0 0,0-2-1 0 0,0 2 1 0 0,0-2-1 0 0,1-2-145 0 0,16 2 107 0 0,24-5-35 0 0,-14 1-230 0 0,-25 2 27 0 0,1 2 0 0 0,-1-3 0 0 0,2 1 0 0 0,-2-1 0 0 0,4-2 131 0 0,-5 4-209 0 0,-1-1-1 0 0,0 2 1 0 0,0 0-1 0 0,0 0 0 0 0,1 2 1 0 0,-3-2-1 0 0,2 1 1 0 0,0 1-1 0 0,1 1 1 0 0,-1-1-1 0 0,-2 1 1 0 0,11 5 209 0 0,-1-2-576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04:45.2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0 7944 0 0,'0'0'174'0'0,"0"0"29"0"0,0 0 14 0 0,-4 2-26 0 0,-11 7-133 0 0,0 0-1 0 0,-1 2 1 0 0,1 0 0 0 0,2 0-1 0 0,-1 0 1 0 0,0 2-1 0 0,3 1 1 0 0,-1-1 0 0 0,0 4-58 0 0,7-12 12 0 0,0 1 0 0 0,1-1 1 0 0,-1 1-1 0 0,2 0 1 0 0,-1 0-1 0 0,1 1 0 0 0,0-1 1 0 0,1 0-1 0 0,-1 2 0 0 0,1-2 1 0 0,0 2-13 0 0,-8 46 1114 0 0,10-48-1026 0 0,0 2 0 0 0,0-2 0 0 0,2 2 0 0 0,-2-2 0 0 0,1 2 0 0 0,1-2 0 0 0,1 2 0 0 0,-1-2 0 0 0,2 1 0 0 0,-1-1 0 0 0,0 0 0 0 0,1 1 0 0 0,-1-1 0 0 0,2 0 0 0 0,-1 0 0 0 0,1-1 0 0 0,0 1 0 0 0,0-1 0 0 0,2 0 0 0 0,-2 0 0 0 0,2-1-1 0 0,1 3-87 0 0,7 0 270 0 0,2 1 0 0 0,0 0 0 0 0,0-2 0 0 0,0 1-1 0 0,2-1 1 0 0,-2-1 0 0 0,1-2 0 0 0,18 3-270 0 0,8-1 353 0 0,2-4 0 0 0,-2 1 1 0 0,5-2-354 0 0,0-2 54 0 0,143 18-744 0 0,-170-8-741 0 0,-2-7 118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04:48.3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762 0 5472 0 0,'0'0'124'0'0,"0"0"17"0"0,0 0 10 0 0,-5 2-25 0 0,0 1-106 0 0,3-3-15 0 0,1 1 1 0 0,-1-1 0 0 0,0 2-1 0 0,1-2 1 0 0,-3 1-1 0 0,2-1 1 0 0,1 0-1 0 0,-1 0 1 0 0,-1 0-1 0 0,1 2 1 0 0,0-2-1 0 0,1 0 1 0 0,-3-2-1 0 0,2 2 1 0 0,1 0-1 0 0,-3 0-5 0 0,-45 0 4078 0 0,46 0-3881 0 0,3 0-45 0 0,0 0-21 0 0,0 0-3 0 0,0 0-8 0 0,0 0-35 0 0,0 0-18 0 0,0 0-3 0 0,0 0 13 0 0,0 0 56 0 0,0 0 25 0 0,-4 2 2 0 0,3 0-108 0 0,-1 1 0 0 0,0-2 1 0 0,-1 1-1 0 0,1-1 1 0 0,1 3-1 0 0,-1-3 0 0 0,0 1 1 0 0,1 1-1 0 0,-1-2 1 0 0,2 3-1 0 0,-2-1 0 0 0,0-2 1 0 0,2 2-1 0 0,-1-1 1 0 0,1 1-1 0 0,0 0 0 0 0,-2 2-52 0 0,2-2 59 0 0,0-3 32 0 0,-8 5 306 0 0,-1 0-1 0 0,1 1 1 0 0,-1 0 0 0 0,2 0 0 0 0,-5 5-397 0 0,-3 2 8 0 0,-61 37 1160 0 0,71-47-1166 0 0,-10 8 153 0 0,-53 49 69 0 0,-54 29 309 0 0,117-84-480 0 0,5-3-50 0 0,0-1-1 0 0,0-1 0 0 0,0 2 0 0 0,-2-2 0 0 0,2 1 1 0 0,0-1-1 0 0,0 2 0 0 0,0-2 0 0 0,0 2 0 0 0,-2-2 0 0 0,2 1 1 0 0,0-1-1 0 0,-1 2 0 0 0,1-2 0 0 0,0 1 0 0 0,-2-1 0 0 0,2 0 1 0 0,-2 2-1 0 0,2-2 0 0 0,0 1 0 0 0,-2-1 0 0 0,2 0 0 0 0,-1 0 1 0 0,1 2-1 0 0,-2-2 0 0 0,2 0 0 0 0,-2 0 0 0 0,2 2 0 0 0,-1-2 1 0 0,1 0-3 0 0,-2 0 0 0 0,0 0 1 0 0,2 0-1 0 0,-1 0 1 0 0,1 0-1 0 0,-2 0 1 0 0,2 0-1 0 0,-2 1 1 0 0,2-1 0 0 0,-1 0-1 0 0,1 0 1 0 0,-2 0-1 0 0,2 2 1 0 0,-2-2-1 0 0,2 0 1 0 0,-2 1-1 0 0,2-1 1 0 0,-1 0 0 0 0,1 2-1 0 0,0-2 1 0 0,-2 1-1 0 0,2-1 1 0 0,0 2-1 0 0,-2 0 66 0 0,2-2 14 0 0,-47 14 430 0 0,42-11-457 0 0,-5 9-29 0 0,5-7 19 0 0,-2 8-33 0 0,-5 1 2 0 0,-7-3 47 0 0,1 3-4 0 0,1-2-34 0 0,12-5 22 0 0,-2 5-22 0 0,5-9 32 0 0,2-3 13 0 0,0 0 8 0 0,-32 26-200 0 0,17-15 112 0 0,-2-10 4 0 0,13-1-46 0 0,-9 11-444 0 0,11-8-509 0 0,9-9 293 0 0,40-43-2687 0 0,-30 32 1992 0 0,-13 12-11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04:48.9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1 6648 0 0,'0'0'149'0'0,"0"0"23"0"0,0 0 12 0 0,0 3-25 0 0,-3 35 273 0 0,-4 0 0 0 0,0-2 1 0 0,-1 1-1 0 0,-4-1 0 0 0,0 1-432 0 0,-66 135 1928 0 0,58-125-1615 0 0,13-34-204 0 0,2 1 1 0 0,0 0-1 0 0,0-1 1 0 0,0 7-110 0 0,-14 32 502 0 0,19-49-388 0 0,0-3-2 0 0,0 0 10 0 0,10 16 236 0 0,-6-13-298 0 0,-1 2 0 0 0,0-2 0 0 0,1 0 0 0 0,-1 0 0 0 0,1 0 0 0 0,-1 0 0 0 0,2 1 0 0 0,-2-1 1 0 0,2-2-1 0 0,-1 2 0 0 0,1-1 0 0 0,0-1 0 0 0,-2 1 0 0 0,3 0 0 0 0,-1-1 0 0 0,0 1 0 0 0,0-1 0 0 0,0-1 1 0 0,0 0-1 0 0,0 2 0 0 0,0-2 0 0 0,0 0 0 0 0,0 0 0 0 0,4-2-60 0 0,20 1 303 0 0,-1-2-1 0 0,0-2 1 0 0,27-8-303 0 0,-29 9 176 0 0,143-28 578 0 0,-48 10-496 0 0,70-22-258 0 0,96-20-3484 0 0,-243 50 2350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05:02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842 411 3888 0 0,'0'0'83'0'0,"0"0"11"0"0,0 0 12 0 0,0 0 44 0 0,0 0 142 0 0,0 0 58 0 0,0 0 15 0 0,0 0 15 0 0,0 0 49 0 0,0 0 19 0 0,0 0 7 0 0,0 0-29 0 0,0 0-123 0 0,0 0-58 0 0,0 0-11 0 0,0 0-22 0 0,0 0-84 0 0,0 0-38 0 0,13-11 71 0 0,-6 3 4414 0 0,-5 6-4536 0 0,-2 1 0 0 0,2-1-1 0 0,-2-1 1 0 0,1 2 0 0 0,-1-1-1 0 0,2-1 1 0 0,-2 1 0 0 0,0-1-1 0 0,0 2 1 0 0,2-1 0 0 0,-2-1-1 0 0,0 1 1 0 0,0-1 0 0 0,-2 2-1 0 0,2-3 1 0 0,0 3 0 0 0,0-1-1 0 0,-2-1 1 0 0,2 2 0 0 0,-1-3-1 0 0,1 3 1 0 0,-2-1 0 0 0,0-1-39 0 0,0 2 190 0 0,2 1-39 0 0,0 0-20 0 0,0 0-3 0 0,-3-4 13 0 0,-119-85 2127 0 0,71 45-1079 0 0,46 39-1110 0 0,0-1 1 0 0,0 1 0 0 0,0 1 0 0 0,-2-1 0 0 0,2 0 0 0 0,-2 0 0 0 0,0 2 0 0 0,2 0 0 0 0,-1-2 0 0 0,-1 2 0 0 0,0 2 0 0 0,-7-4-80 0 0,-33-17 394 0 0,40 17-372 0 0,2 2 0 0 0,-2 0 0 0 0,1 0 0 0 0,-1 0-1 0 0,0 0 1 0 0,-3-1-22 0 0,0 1 17 0 0,-1 0 0 0 0,3 0 0 0 0,-2-2 0 0 0,1 1 0 0 0,-1-1 0 0 0,2 0 0 0 0,-1-1 0 0 0,-3-3-17 0 0,-18-12 109 0 0,6 7-48 0 0,16 11-59 0 0,-16-3 13 0 0,12 2 9 0 0,4 3 0 0 0,-3-1 1 0 0,3 1-1 0 0,-1-1 0 0 0,-1 2 1 0 0,2-1-1 0 0,-2 1 0 0 0,-2 1-24 0 0,-34-2 0 0 0,41-1 0 0 0,1 2 0 0 0,-1 0 0 0 0,0 0 0 0 0,2 0 0 0 0,-2 0 0 0 0,1 0 0 0 0,-1 0 0 0 0,2 2 0 0 0,-2-2 0 0 0,1 1 0 0 0,1 1 0 0 0,-2-2 0 0 0,2 1 0 0 0,-1 1 0 0 0,-1 1 0 0 0,2-1 0 0 0,-24 13 3 0 0,22-16 0 0 0,-6-2-8 0 0,-34 17-17 0 0,34-10-183 0 0,-2 3 172 0 0,1-6-6667 0 0,12-1 868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05:03.8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575 25 7224 0 0,'0'0'165'0'0,"0"0"22"0"0,0 0 7 0 0,-4 0-23 0 0,-9 5-83 0 0,9-4 184 0 0,1-2-120 0 0,0-1 1 0 0,-1 1-1 0 0,-1 1 0 0 0,2-2 0 0 0,-1 2 1 0 0,1 0-1 0 0,-2-1 0 0 0,1 1 0 0 0,1 0 1 0 0,-4 1-153 0 0,6-1 26 0 0,-1 0 0 0 0,0 0-1 0 0,0 0 0 0 0,1 0 1 0 0,-1 0-1 0 0,0 0 1 0 0,-1-1-1 0 0,1 1 1 0 0,1 0-1 0 0,-1 0 0 0 0,0-2 1 0 0,1 2-1 0 0,-1-2 1 0 0,0 2-1 0 0,0-1 1 0 0,1 1-1 0 0,-1-2-25 0 0,0 1 148 0 0,2 1-27 0 0,0 0-7 0 0,0 0 32 0 0,-3 0 145 0 0,-46-8 3384 0 0,45 6-3491 0 0,4 2-2 0 0,0 0-4 0 0,0 0-2 0 0,0 0 0 0 0,0 0-16 0 0,0 0-67 0 0,-1 0-21 0 0,-16 0 13 0 0,0-4-5 0 0,13 2 32 0 0,-38 2 605 0 0,6 3-330 0 0,3 0 0 0 0,-1 2-1 0 0,-4 1-386 0 0,32-4 29 0 0,0 1-1 0 0,0-1 0 0 0,1 1 0 0 0,-2 0 1 0 0,2 0-1 0 0,0 0 0 0 0,-2 0 0 0 0,2 2 1 0 0,1 0-1 0 0,-1-2 0 0 0,0 2 1 0 0,0 1-29 0 0,-51 60 216 0 0,-1-3-140 0 0,50-49-76 0 0,5-11 0 0 0,0-2 1 0 0,2 1-1 0 0,0 0 0 0 0,-1 1 0 0 0,1-2 0 0 0,0 1 0 0 0,-2 1 0 0 0,2-1 0 0 0,0-1 0 0 0,0 2 0 0 0,0-1 0 0 0,0 1 0 0 0,2-1 0 0 0,-2-1 0 0 0,0 2 1 0 0,1-1-1 0 0,-1-1 0 0 0,0 1 0 0 0,2 1 0 0 0,0-1 0 0 0,-2-1 0 0 0,1 1 0 0 0,1 1 0 0 0,2 3 9 0 0,-1-3 16 0 0,-1 2-1 0 0,1 0 1 0 0,0-1-1 0 0,1 1 1 0 0,-1-2-1 0 0,1 2 1 0 0,-1-2-1 0 0,2 0 1 0 0,-2 0-1 0 0,3 2 1 0 0,-3-2-1 0 0,2-1 1 0 0,0 1-1 0 0,0 0 1 0 0,5 0-25 0 0,7 4 61 0 0,2-1 0 0 0,-2-1 0 0 0,2-2-1 0 0,3 1-60 0 0,-4 0 24 0 0,1-1 0 0 0,-2 1 0 0 0,18 7-24 0 0,42 15 48 0 0,-57-22-35 0 0,0 3 0 0 0,1-1 0 0 0,-1 2 0 0 0,0 1 0 0 0,-1 1 0 0 0,0 0-1 0 0,4 5-12 0 0,-16-11-130 0 0,-2 3 0 0 0,0-3 0 0 0,1 3-1 0 0,-1-3 1 0 0,-2 3 0 0 0,2-1 0 0 0,-2 0 0 0 0,1 0-1 0 0,-1 2 1 0 0,-1-1 0 0 0,1 2 130 0 0,8 11-474 0 0,-3-4-1007 0 0,-6 0-395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44:40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8296 0 0,'0'0'232'0'0,"0"0"56"0"0,0 0-224 0 0,0 0-64 0 0,0 0 0 0 0,0 0 0 0 0,0 0 296 0 0,0 0 56 0 0,0 0 0 0 0,-5 9 8 0 0,5-9-272 0 0,0 16-88 0 0,0-7 0 0 0,0-9-2728 0 0,0 0-592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2:59:47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1713 264 7888 0 0,'0'0'174'0'0,"0"0"29"0"0,0 0 13 0 0,0 0-20 0 0,0 0-104 0 0,0 0-17 0 0,0 0 17 0 0,0 0 5 0 0,-10-21 392 0 0,7 18-280 0 0,1 0-1 0 0,0-2 0 0 0,-1 2 1 0 0,1 0-1 0 0,0-2 0 0 0,2 2 0 0 0,-1-1 1 0 0,-1-1-1 0 0,2 2 0 0 0,-2-2 1 0 0,2 0-1 0 0,0 2 0 0 0,0-5-208 0 0,-8-15 279 0 0,6 21-252 0 0,1-1 0 0 0,1 0 0 0 0,-2 1 0 0 0,0-1-1 0 0,2 0 1 0 0,-2 1 0 0 0,2-1 0 0 0,-1 0 0 0 0,1 0 0 0 0,0 1 0 0 0,0-1 0 0 0,0 0-27 0 0,-2-2 69 0 0,2 1 1 0 0,-2-1 0 0 0,1 2-1 0 0,-1-2 1 0 0,0 0 0 0 0,1 1 0 0 0,-1 1-1 0 0,-3-5-69 0 0,-4-9 201 0 0,8 15-105 0 0,1 2-6 0 0,-12-19 190 0 0,-31-3-123 0 0,40 21-86 0 0,3 1 30 0 0,-3-8 66 0 0,-26-2-7 0 0,3 4-99 0 0,6 6-38 0 0,-48 19 181 0 0,68-19-204 0 0,-56 6 466 0 0,0-1 0 0 0,-6-2-466 0 0,21 3 124 0 0,-10 2 84 0 0,31-6-170 0 0,1-1 0 0 0,0 1 0 0 0,1 1 0 0 0,-1 0 0 0 0,0 2 1 0 0,1 0-39 0 0,-3-1 16 0 0,10 3-6 0 0,0-1-10 0 0,-51 13 11 0 0,-28 12 42 0 0,90-31-53 0 0,-15 6 3 0 0,-2-1-1 0 0,1-2 1 0 0,-1 0-1 0 0,2 0 0 0 0,-17 1-2 0 0,30-4 4 0 0,1 0 0 0 0,-1 0 0 0 0,0 0 0 0 0,-1 0 0 0 0,1 1-1 0 0,0-1 1 0 0,1 0 0 0 0,-1 2 0 0 0,0-2 0 0 0,1 0 0 0 0,-1 1-1 0 0,0-1 1 0 0,1 2 0 0 0,-1-1 0 0 0,-2 1-4 0 0,-26 14 62 0 0,11-10-38 0 0,9-3-15 0 0,0 2-1 0 0,1 0 1 0 0,-1-1 0 0 0,0 1 0 0 0,2 0-1 0 0,-3 3-8 0 0,-16 12 0 0 0,5-9 0 0 0,4-3 0 0 0,1 0 0 0 0,-5 6 20 0 0,1 9 14 0 0,15-21-22 0 0,-1-1-12 0 0,-29 39-2 0 0,1-6 2 0 0,-6 12 0 0 0,31-32 0 0 0,-7 8 29 0 0,-5 16 6 0 0,20-31-35 0 0,2-3 0 0 0,0-3 0 0 0,0 2 0 0 0,0-1 0 0 0,-2 1 0 0 0,2-1 0 0 0,-1-1 0 0 0,1 2 0 0 0,-2-1 0 0 0,2-1 0 0 0,-2 3 0 0 0,1-3 0 0 0,-1 1 0 0 0,0-1 0 0 0,0 2 0 0 0,1-1 0 0 0,-1 0 0 0 0,0-1 0 0 0,1 1 0 0 0,-1-1 0 0 0,-1 1 0 0 0,-21 20 17 0 0,4 0 0 0 0,-1 0 0 0 0,-9 15-17 0 0,-1 4-67 0 0,29-38 67 0 0,1 2 0 0 0,-1-2 0 0 0,0 0 0 0 0,1 1 0 0 0,-3-1 0 0 0,3 0 0 0 0,-3 0 0 0 0,2 0 0 0 0,-1 0 0 0 0,1 0 0 0 0,-1 1 0 0 0,0-3 0 0 0,-1 2 0 0 0,1-1 0 0 0,-2 1 0 0 0,-21 14 0 0 0,-30 29-1367 0 0,53-45 887 0 0,3-1-772 0 0,0 0-336 0 0,0 0-68 0 0,0 0-8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48:32.3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2239 6656 0 0,'0'0'197'0'0,"0"0"48"0"0,0 0 117 0 0,0 0 43 0 0,-1-5 404 0 0,-18-28 1067 0 0,18 31-1746 0 0,1-1-37 0 0,0 0 0 0 0,0 0 0 0 0,-1 1 0 0 0,1-1 0 0 0,-1 0 0 0 0,0 0 0 0 0,0 1 0 0 0,0-1 1 0 0,-1-2-94 0 0,-2-6 296 0 0,0-8 224 0 0,1 0 0 0 0,0 1-1 0 0,2-1 1 0 0,0-3-520 0 0,-11-69 276 0 0,18-5 667 0 0,-3 65-809 0 0,1 0 1 0 0,1 0-1 0 0,2 1 0 0 0,1-1 1 0 0,1 2-1 0 0,3-4-134 0 0,2-9 202 0 0,32-90 457 0 0,-12 11 385 0 0,-9 59-401 0 0,-10 27-542 0 0,59-185-45 0 0,-69 204 40 0 0,1 0-1 0 0,7-12-95 0 0,9-22 28 0 0,-13 26-13 0 0,0 1 0 0 0,2 0 0 0 0,2-1-15 0 0,9-19 8 0 0,2 5 42 0 0,-19 30-25 0 0,1 0 1 0 0,-1 0 0 0 0,-1-1-1 0 0,4-8-25 0 0,15-35 426 0 0,2 1 0 0 0,16-24-426 0 0,-30 56 82 0 0,19-22-144 0 0,-6 10-188 0 0,-19 23 255 0 0,0 1 4 0 0,-1-1-1 0 0,1 1 1 0 0,1 1-1 0 0,-1-1 1 0 0,1 1 0 0 0,0 0-1 0 0,1 0 1 0 0,-1 1-1 0 0,5-3-8 0 0,-5 4 22 0 0,-1 1-1 0 0,0-1 0 0 0,0 0 0 0 0,0 0 0 0 0,-1 0 0 0 0,1 0 1 0 0,2-5-22 0 0,-1 3 2 0 0,0-1 0 0 0,0 1-1 0 0,1 1 1 0 0,2-2-2 0 0,40-30-79 0 0,-29 21 45 0 0,2 1-1 0 0,8-5 35 0 0,-10 5 0 0 0,-19 14 0 0 0,1-1 0 0 0,0 0 0 0 0,0 1 0 0 0,0-1 0 0 0,0 1 0 0 0,0-1 0 0 0,0 1 0 0 0,0 0 0 0 0,0 0 0 0 0,1 0 0 0 0,-1 0 0 0 0,0 1 0 0 0,1-1 0 0 0,-1 1 0 0 0,0-1 0 0 0,1 1 0 0 0,1 0 0 0 0,7-1 0 0 0,1 0 0 0 0,-1-1 0 0 0,1 0 0 0 0,-1 0 0 0 0,0-1 0 0 0,0-1 0 0 0,0 0 0 0 0,0-1 0 0 0,-1 1 0 0 0,0-2 0 0 0,0 0 0 0 0,8-5 0 0 0,-7 3 0 0 0,0 1 0 0 0,1 1 0 0 0,0 0 0 0 0,9-3 0 0 0,33-16 0 0 0,-43 17 4 0 0,-7 6 2 0 0,-1-1 0 0 0,1 1-1 0 0,0 0 1 0 0,0 0-1 0 0,0 0 1 0 0,0 1 0 0 0,1-1-1 0 0,-1 1 1 0 0,0 0-1 0 0,3 0-5 0 0,27-8 43 0 0,-26 7-22 0 0,-1-1-1 0 0,0 2 0 0 0,1-1 0 0 0,0 1 0 0 0,3 0-20 0 0,16 0 38 0 0,0-2 0 0 0,18-4-38 0 0,5 2 64 0 0,0 1-1 0 0,43 3-63 0 0,-81 1 1 0 0,3 1 12 0 0,0 1 0 0 0,0 0 0 0 0,-1 1 0 0 0,2 1-13 0 0,23 4 20 0 0,-18-5-17 0 0,-12-2 5 0 0,-1 0-1 0 0,0 1 0 0 0,1-1 0 0 0,-1 2 0 0 0,0-1 1 0 0,0 1-1 0 0,0 1-7 0 0,24 6 11 0 0,-8-4-12 0 0,31 7 71 0 0,-42-11-46 0 0,0 0 1 0 0,0 2-1 0 0,0-1 1 0 0,-1 2-1 0 0,6 2-24 0 0,6 5 30 0 0,1 0-1 0 0,0-2 0 0 0,1-1 1 0 0,21 5-30 0 0,-35-11 5 0 0,0 1 0 0 0,0 0 0 0 0,0 1 0 0 0,-1 1 0 0 0,0 0 0 0 0,9 6-5 0 0,-6-4 19 0 0,0 0 0 0 0,1-1-1 0 0,14 5-18 0 0,27 2 120 0 0,-34-7-82 0 0,-17-5-31 0 0,0-1 1 0 0,0 1 0 0 0,0 0 0 0 0,0 0 0 0 0,0 0-1 0 0,1 2-7 0 0,-1-1 4 0 0,1-1 0 0 0,-1 1 0 0 0,1-1 0 0 0,0 0 0 0 0,0 0 0 0 0,0-1 0 0 0,3 1-4 0 0,-4-2 4 0 0,1 2 0 0 0,0-1-1 0 0,-1 1 1 0 0,0-1-1 0 0,1 1 1 0 0,-1 1 0 0 0,0-1-1 0 0,0 1 1 0 0,0 0-1 0 0,0 1-3 0 0,8 5 11 0 0,1 0 0 0 0,-1-1-1 0 0,1-1 1 0 0,0 0 0 0 0,1-1-1 0 0,11 4-10 0 0,-20-8 0 0 0,0 1 0 0 0,0 1 0 0 0,0-1 0 0 0,-1 1 0 0 0,1 0 0 0 0,-1 0 0 0 0,0 0 0 0 0,0 1 0 0 0,1 0 0 0 0,0-1 0 0 0,0 0 0 0 0,0 0 0 0 0,6 1 0 0 0,31 19 44 0 0,-16-7-24 0 0,-19-13-18 0 0,13 8 29 0 0,1 1 0 0 0,4 4-31 0 0,-22-12 0 0 0,1 0 0 0 0,-1 0 0 0 0,0 1 0 0 0,-1-1 0 0 0,1 1 0 0 0,-1 0 0 0 0,1 1 0 0 0,1 3 0 0 0,-3-7-6 0 0,-1-1-1 0 0,1 1 0 0 0,0-1 0 0 0,0 1 1 0 0,0-1-1 0 0,0 0 0 0 0,0 0 0 0 0,1 0 1 0 0,-1 0-1 0 0,1 0 0 0 0,-1 0 0 0 0,1-1 1 0 0,-1 1-1 0 0,1-1 0 0 0,0 0 0 0 0,0 0 1 0 0,0 0-1 0 0,0 0 0 0 0,0 0 0 0 0,1-1 7 0 0,13 6 2 0 0,34 19 107 0 0,-44-21-85 0 0,0 0 0 0 0,-1 0 0 0 0,1 1 0 0 0,-1-1 0 0 0,0 1 0 0 0,-1 1 0 0 0,5 5-24 0 0,26 21 2 0 0,-32-30-3 0 0,0 1 1 0 0,-1 0 0 0 0,0 1 0 0 0,0-1 0 0 0,0 0 0 0 0,0 1-1 0 0,0 0 1 0 0,-1 0 0 0 0,1 0 0 0 0,-1 0 0 0 0,0 0 0 0 0,0 0-1 0 0,-1 0 1 0 0,1 1 0 0 0,0 3 0 0 0,13 19 36 0 0,-2-6-189 0 0,-9-11 178 0 0,2-1 0 0 0,-1 0 0 0 0,1 0 1 0 0,3 3-26 0 0,-3-4 19 0 0,0 0 1 0 0,-1 1-1 0 0,1 0 1 0 0,-2 0-1 0 0,2 3-19 0 0,-5-8 0 0 0,1 1 0 0 0,1 0 0 0 0,-1-1 0 0 0,1 1 0 0 0,0 0 0 0 0,0-1 0 0 0,0 1 0 0 0,1-1 0 0 0,-1 0 0 0 0,1 0 0 0 0,3 1 0 0 0,-2 3 2 0 0,1 0 1 0 0,-1 0-1 0 0,0 0 0 0 0,3 8-2 0 0,15 23 55 0 0,-20-34-55 0 0,0 0 0 0 0,0 0 0 0 0,-1 0 0 0 0,1 0-1 0 0,0 4 1 0 0,9 18 12 0 0,5 19 41 0 0,-1-3 165 0 0,-13-35-178 0 0,-1 0 0 0 0,1 0 0 0 0,0 0 0 0 0,1 0 0 0 0,0 0-40 0 0,6 18-263 0 0,-9-22 277 0 0,0-1-1 0 0,1 1 1 0 0,-1-1-1 0 0,1 1 1 0 0,-1-1-1 0 0,1 0 1 0 0,1 2-14 0 0,-1-2 23 0 0,0 0 0 0 0,0 1 0 0 0,-1-1 0 0 0,1 1 0 0 0,-1-1 0 0 0,0 1 0 0 0,0-1 0 0 0,0 2-23 0 0,7 20 70 0 0,27 66-526 0 0,-17-36 784 0 0,5 32-656 0 0,-20-78 332 0 0,0 1-1 0 0,1-1 1 0 0,0 0-1 0 0,1 0 1 0 0,0 0-1 0 0,4 5-3 0 0,-3-5-1 0 0,-1 0 0 0 0,0 0 0 0 0,0 1 0 0 0,-1-1 0 0 0,2 8 1 0 0,-4-10-3 0 0,1 0-1 0 0,1-1 1 0 0,-1 1-1 0 0,1 0 1 0 0,1-1 3 0 0,1 5 1 0 0,7 10-1 0 0,-10-18 0 0 0,-2 0 0 0 0,1 0 0 0 0,0 0 0 0 0,-1 0 0 0 0,1 1 0 0 0,-1-1 0 0 0,0 0 0 0 0,0 1 0 0 0,0 1 0 0 0,17 45 0 0 0,10 33 0 0 0,-6-17 0 0 0,-16-37 128 0 0,2 1 0 0 0,1-1 0 0 0,1-1 0 0 0,9 18-128 0 0,4 35 0 0 0,-19-71 0 0 0,0 0 0 0 0,-1 0 0 0 0,1 9 0 0 0,10 28 0 0 0,-11-39-41 0 0,-1 0-1 0 0,0 0 1 0 0,0 1-1 0 0,-1-1 0 0 0,0 0 1 0 0,0 9 41 0 0,4 23-147 0 0,10 83 127 0 0,-13-102 70 0 0,0 0-1 0 0,-2 0 0 0 0,0 0 0 0 0,-1 4-49 0 0,-1 24 107 0 0,-4 220 13 0 0,6-246-120 0 0,0 1 0 0 0,-2-1 0 0 0,-5 22 0 0 0,6-9 0 0 0,-5-11 0 0 0,0 0 0 0 0,1-10 0 0 0,-1 7 0 0 0,6-16-49 0 0,0-1 0 0 0,-1 1 0 0 0,0-1 0 0 0,0 0 0 0 0,-1 1 0 0 0,1-1 0 0 0,-1 0 0 0 0,-1 0 0 0 0,1 0 0 0 0,-2 2 49 0 0,3-5-2 0 0,0-1 0 0 0,0 1 0 0 0,0 0 0 0 0,0 0 0 0 0,0 0 0 0 0,1-1 0 0 0,-1 1 0 0 0,0 0 0 0 0,1 0 0 0 0,0 0 0 0 0,-1 0 0 0 0,1 0 0 0 0,0 0 2 0 0,-2 9 4 0 0,-5 14-4 0 0,-4 0 0 0 0,7-15 76 0 0,0 1 0 0 0,1-1 0 0 0,0 1 0 0 0,0 0 0 0 0,0 4-76 0 0,-6 33 124 0 0,7-41-124 0 0,0 1 0 0 0,1-1 0 0 0,1 1 0 0 0,-1 0 0 0 0,1-1 0 0 0,1 4 0 0 0,-1-8 0 0 0,0 1 0 0 0,0-1 0 0 0,0 0 0 0 0,-1 0 0 0 0,1 0 0 0 0,-1 1 0 0 0,0-1 0 0 0,0 0 0 0 0,0 0 0 0 0,-1 1 0 0 0,-2 6 0 0 0,0 7 0 0 0,-9 37 0 0 0,-4 22-960 0 0,16-64 960 0 0,0 1 0 0 0,-15 44 0 0 0,16-56 4 0 0,0-1 0 0 0,-1 1 0 0 0,1 0-1 0 0,0-1 1 0 0,-1 1 0 0 0,1 0-1 0 0,0 0 1 0 0,0-1 0 0 0,0 1 0 0 0,0 0-1 0 0,0 0 1 0 0,0-1 0 0 0,0 1-1 0 0,0 0 1 0 0,0 0 0 0 0,0 0 0 0 0,0-1-1 0 0,0 1 1 0 0,0 0 0 0 0,1-1-1 0 0,-1 1 1 0 0,0 0 0 0 0,0 0 0 0 0,1-1-4 0 0,-1 1 3 0 0,0-1 0 0 0,0 0 0 0 0,0 0 0 0 0,1 0 0 0 0,-1 1 1 0 0,0-1-1 0 0,0 0 0 0 0,0 0 0 0 0,0 1 0 0 0,0-1 0 0 0,0 0 1 0 0,0 0-1 0 0,0 1 0 0 0,0-1 0 0 0,0 0 0 0 0,0 0 0 0 0,0 1 1 0 0,0-1-1 0 0,0 0 0 0 0,0 0 0 0 0,0 1 0 0 0,0-1 0 0 0,-1 0 1 0 0,1 0-1 0 0,0 1 0 0 0,0-1 0 0 0,0 0 0 0 0,0 0 0 0 0,0 1 1 0 0,-1-1-1 0 0,1 0 0 0 0,0 0 0 0 0,0 0 0 0 0,0 0 0 0 0,-1 1-3 0 0,-8 33 96 0 0,8-24-96 0 0,0 1 0 0 0,-3 2 0 0 0,3-2 0 0 0,0 0 0 0 0,-3 0 0 0 0,2 5 0 0 0,3-13 0 0 0,0 0 0 0 0,-3 9 0 0 0,-19 81 0 0 0,17-80 0 0 0,-3 22 0 0 0,1-18 0 0 0,0-2 0 0 0,-3 12 0 0 0,8-18 0 0 0,1-8 0 0 0,0 1 0 0 0,0 0 0 0 0,0-1 0 0 0,0 1 0 0 0,0 0 0 0 0,-1 0 0 0 0,1-1 0 0 0,-1 1 0 0 0,1 0 0 0 0,-1-1 0 0 0,1 1 0 0 0,-1 0 0 0 0,-1 6 0 0 0,-4 27 0 0 0,5-25 0 0 0,-3 1 0 0 0,-13 69 0 0 0,5-18 0 0 0,12-58 0 0 0,2-1 0 0 0,-5 14 0 0 0,0-6 0 0 0,1 28 0 0 0,3-35 0 0 0,-8 15 0 0 0,6-16 0 0 0,-1 0 0 0 0,1 0 0 0 0,0 0 0 0 0,1 0 0 0 0,-1 0 0 0 0,0 0 0 0 0,1 1 0 0 0,0 0 0 0 0,-11 58 0 0 0,6-26 0 0 0,5-34 0 0 0,0 0 0 0 0,1 0 0 0 0,-1-1 0 0 0,0 1 0 0 0,0 0 0 0 0,0 0 0 0 0,-1 0 0 0 0,1 0 0 0 0,0 0 0 0 0,-1-1 0 0 0,1 1 0 0 0,-1 0 0 0 0,0 0 0 0 0,0-1 0 0 0,0 1 0 0 0,-7 19 0 0 0,-3 18 64 0 0,1-16-64 0 0,7-18 0 0 0,0 1 0 0 0,0-1 0 0 0,1 1 0 0 0,0 0 0 0 0,-2 5 0 0 0,-8 20 22 0 0,6-4 4 0 0,4-17-25 0 0,-1 1 1 0 0,0-1-1 0 0,-1 0 0 0 0,0 0 1 0 0,0 0-1 0 0,-3 3-1 0 0,0 1 0 0 0,8-11 0 0 0,-1 1 0 0 0,-11 20 0 0 0,-18 44 0 0 0,28-64 0 0 0,1-3 0 0 0,0 0 0 0 0,0 1 0 0 0,-1-1 0 0 0,1 0 0 0 0,0 0 0 0 0,-1 0 0 0 0,1 0 0 0 0,-1 0 0 0 0,1 0 0 0 0,-1 0 0 0 0,1 0 0 0 0,-1 0 0 0 0,0 0 0 0 0,0 0 0 0 0,1-1 0 0 0,-1 1 0 0 0,0 0 0 0 0,0 0 0 0 0,0-1 0 0 0,0 1 0 0 0,-1 1 6 0 0,0 0 27 0 0,1 0 0 0 0,-1 0 1 0 0,0 0-1 0 0,0 0 0 0 0,1 0 1 0 0,0 0-1 0 0,-1 0 0 0 0,1 0 1 0 0,0 1-1 0 0,0-1 0 0 0,0 1 1 0 0,0-1-1 0 0,0 1 0 0 0,1-1 1 0 0,-1 2-34 0 0,1-2-42 0 0,-1 1-14 0 0,-9 15-288 0 0,4-4 320 0 0,-11 20 24 0 0,11-26 0 0 0,0 2 0 0 0,-1 3 0 0 0,-2-3 0 0 0,8-9 19 0 0,-1 0 0 0 0,1-1 0 0 0,0 1 0 0 0,0 0 0 0 0,0 0 0 0 0,0 0 0 0 0,1 0 0 0 0,-1 0 0 0 0,0 0 0 0 0,0 0 0 0 0,1 0 0 0 0,-1 0 0 0 0,0 0-1 0 0,1 1 1 0 0,-1 0-19 0 0,-10 18 228 0 0,9-16-224 0 0,-17 23-28 0 0,-5-2-223 0 0,17-18 302 0 0,0 0 0 0 0,0 0 0 0 0,1 1 1 0 0,-5 7-56 0 0,10-13-13 0 0,0-1-1 0 0,1 0 1 0 0,-1 1 0 0 0,0-1 0 0 0,-1 0 0 0 0,1 0 0 0 0,0 0 0 0 0,0 0-1 0 0,0 0 1 0 0,-1 0 0 0 0,1 0 0 0 0,0 0 0 0 0,-1-1 0 0 0,1 1 0 0 0,-1 0 13 0 0,-21 14-117 0 0,1 0 117 0 0,8-9 0 0 0,13-3 0 0 0,0 1 0 0 0,-12 4 0 0 0,10-7 22 0 0,0 0 1 0 0,0 1-1 0 0,0-1 0 0 0,0 1 0 0 0,0 0 0 0 0,1 0 0 0 0,-1 0 0 0 0,1 0 0 0 0,-2 1-22 0 0,-17 14 131 0 0,-21 20-198 0 0,-1-9-66 0 0,24-11 35 0 0,9-8 98 0 0,7-6 0 0 0,-6 7 0 0 0,-16 9 0 0 0,15-11 0 0 0,-5 1 0 0 0,15-9 0 0 0,-2 4 0 0 0,-15 20 0 0 0,6-14 0 0 0,1-1 0 0 0,2-2 0 0 0,-2 1 0 0 0,-1-1 0 0 0,3 2 0 0 0,-2 0 0 0 0,-2-2 0 0 0,2-2 0 0 0,-3 0-40 0 0,-5 11-45 0 0,12-12 64 0 0,-4 0-22 0 0,-1 3 32 0 0,5 0 1 0 0,3-4-33 0 0,-4 0 22 0 0,5-2-33 0 0,-30 15-547 0 0,29-14 459 0 0,1-1-1 0 0,-1 1 1 0 0,1 0-1 0 0,-1-1 1 0 0,0 0-1 0 0,0 1 1 0 0,1-1-1 0 0,-1 0 1 0 0,0-1 0 0 0,0 1-1 0 0,0 0 1 0 0,0-1-1 0 0,0 0 1 0 0,0 1-1 0 0,0-1 1 0 0,0 0-1 0 0,0-1 1 0 0,0 1-1 0 0,-3-1 143 0 0,-10-4-1268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49:09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4441 1420 7776 0 0,'0'0'174'0'0,"0"0"29"0"0,0 0 12 0 0,0 0 18 0 0,0 0 72 0 0,0 0 30 0 0,0 0 8 0 0,0 0-39 0 0,0 0-167 0 0,-2 2-62 0 0,-12 9 281 0 0,0-1 0 0 0,-1 0 0 0 0,-1-1 0 0 0,-15 6-356 0 0,23-11 209 0 0,-23 2 546 0 0,6 4 58 0 0,0 1 0 0 0,1 1 0 0 0,-16 11-813 0 0,-6 3 713 0 0,-62 30-400 0 0,-35 14 599 0 0,78-31-372 0 0,26-15 102 0 0,-21 9-642 0 0,1 3 288 0 0,35-25-170 0 0,2 1-1 0 0,-1 1 0 0 0,-5 5-117 0 0,-34 20 155 0 0,-42 24 55 0 0,53-29-39 0 0,-33 13-171 0 0,-36 21 329 0 0,75-40-93 0 0,0-2-1 0 0,-27 9-235 0 0,-32 3 464 0 0,-1-5 0 0 0,-1-4 0 0 0,-2-5 0 0 0,-107 9-464 0 0,94-22 160 0 0,98-8-174 0 0,-1-2 0 0 0,0 0 0 0 0,1-1 0 0 0,-19-5 14 0 0,-16 1-16 0 0,-58-9 167 0 0,-102-25-151 0 0,124 20 41 0 0,2-2 7 0 0,2-3-1 0 0,-59-27-47 0 0,45 17-87 0 0,46 13 90 0 0,-46-9-3 0 0,-35-12-15 0 0,110 32-38 0 0,-56-24 198 0 0,35 10-150 0 0,8 5-65 0 0,0-2 0 0 0,2-2-1 0 0,-31-22 71 0 0,36 19-2 0 0,8 7-8 0 0,1-1 0 0 0,0-1-1 0 0,2-1 1 0 0,1-1 0 0 0,-16-20 10 0 0,-37-43-11 0 0,39 42 10 0 0,13 15 5 0 0,1-2 0 0 0,1 0 0 0 0,-3-7-4 0 0,9 9 87 0 0,2-1 1 0 0,1 0-1 0 0,1 0 0 0 0,-7-28-87 0 0,8 22-136 0 0,6 23 128 0 0,1 0-1 0 0,1-1 1 0 0,-2-7 8 0 0,5 17 16 0 0,-4-20-58 0 0,1 0 0 0 0,1 0 0 0 0,1 0-1 0 0,1-1 1 0 0,3-17 42 0 0,4-90 52 0 0,-5 117-50 0 0,1-8 14 0 0,1-1-1 0 0,2 1 1 0 0,0-1-1 0 0,1-1-15 0 0,0-1-13 0 0,-7 22 4 0 0,1 0 0 0 0,0 0 0 0 0,0-1 0 0 0,1 1 1 0 0,-1 0-1 0 0,1 0 0 0 0,0 0 0 0 0,0 1 0 0 0,2-5 9 0 0,4-3-25 0 0,-1-1 1 0 0,-1 0-1 0 0,0 0 0 0 0,2-5 25 0 0,-3 4-14 0 0,1 0 0 0 0,0 1 0 0 0,1 0 0 0 0,4-4 14 0 0,3-4-21 0 0,-1-1 0 0 0,0 0-1 0 0,8-20 22 0 0,-14 29 0 0 0,1 1 0 0 0,0 0 0 0 0,0 0 0 0 0,1 1 0 0 0,0 0 0 0 0,4-2 0 0 0,12-13 0 0 0,10-11-14 0 0,-16 18 0 0 0,-1-1 0 0 0,0-2 14 0 0,-14 16 24 0 0,-1 1 1 0 0,1 0-1 0 0,0 0 1 0 0,0 1-1 0 0,0-1 1 0 0,1 1 0 0 0,-1 0-1 0 0,1 0 1 0 0,0 0-1 0 0,0 1 1 0 0,0-1-1 0 0,0 1-24 0 0,2-2-50 0 0,0 0-1 0 0,0-1 1 0 0,-1 0-1 0 0,0-1 1 0 0,0 1-1 0 0,2-4 51 0 0,9-7-47 0 0,-9 7 88 0 0,1 1 0 0 0,0 1 0 0 0,0 0 0 0 0,0 0 1 0 0,1 1-1 0 0,0 0 0 0 0,1 1 0 0 0,-1 0 0 0 0,7-2-41 0 0,45-18 0 0 0,-33 11 0 0 0,-22 11 0 0 0,1-1 0 0 0,-1 1 0 0 0,1 0 0 0 0,0 1 0 0 0,0-1 0 0 0,4 1 0 0 0,-5 0 0 0 0,-1 0 0 0 0,1 0 0 0 0,0 0 0 0 0,-1-1 0 0 0,1 0 0 0 0,-2 1 0 0 0,1 0 0 0 0,-1-1 0 0 0,0 2 0 0 0,1-1 0 0 0,0 1 0 0 0,-1 0 0 0 0,1 0 0 0 0,0 0 0 0 0,116-3-488 0 0,-38 8 690 0 0,-73-3-164 0 0,-1 0 1 0 0,0 1 0 0 0,-1 0-1 0 0,6 1-38 0 0,17 5-228 0 0,196 32 100 0 0,-142-25 314 0 0,16 1 76 0 0,24 9-590 0 0,-13-10 208 0 0,-32-1 120 0 0,-58-12 0 0 0,1 2 0 0 0,13 5 0 0 0,16 2 0 0 0,36 8 48 0 0,86 31-48 0 0,-46-11 16 0 0,32 9-16 0 0,-25 1 26 0 0,-49-16 2 0 0,-71-27-24 0 0,23 7-2 0 0,-1 1 0 0 0,-1 2 0 0 0,16 11-2 0 0,-17-8 132 0 0,1-2 0 0 0,5 1-132 0 0,32 14 107 0 0,7 4-208 0 0,-31-13-2 0 0,0 1 0 0 0,2 5 103 0 0,-39-22 0 0 0,1-1 0 0 0,-1 0 0 0 0,1-1 0 0 0,0 0 0 0 0,45 18 0 0 0,-29-9 0 0 0,2 0 0 0 0,0-2 0 0 0,-2-1 0 0 0,24 13 38 0 0,-33-14 14 0 0,0-1 0 0 0,15 4-52 0 0,-16-6 40 0 0,-1 1 0 0 0,0 1 0 0 0,0 1 0 0 0,8 6-40 0 0,18 9 34 0 0,193 93-250 0 0,-171-81 216 0 0,-40-20 0 0 0,2-2 0 0 0,0 0 0 0 0,26 7 0 0 0,34 18 0 0 0,-51-24 16 0 0,0 1 1 0 0,3 5-17 0 0,10 5 21 0 0,51 28-11 0 0,58 26-10 0 0,-77-41 69 0 0,-46-21 20 0 0,1-2 0 0 0,15 4-89 0 0,35 15 111 0 0,-61-24-139 0 0,0-1 1 0 0,0-1 0 0 0,15 3 27 0 0,-14-5 67 0 0,-1 1 1 0 0,18 9-68 0 0,21 7-3 0 0,29 10 3 0 0,39 12 0 0 0,-50-20 0 0 0,-39-11 0 0 0,0-3 0 0 0,38 7 0 0 0,-20-9-3 0 0,-20-2 84 0 0,-1-3 0 0 0,1-1 0 0 0,10-2-81 0 0,-11 1 75 0 0,-33-3-58 0 0,1 0 1 0 0,-1-1-1 0 0,0 0 0 0 0,10-1-17 0 0,5-1 0 0 0,0 2 0 0 0,0 0 0 0 0,1 2 0 0 0,22 4 0 0 0,-43-6 0 0 0,5 0 0 0 0,1 0 0 0 0,-1 0 0 0 0,1-1 0 0 0,-1-1 0 0 0,7-1 0 0 0,17-2 0 0 0,47-11 64 0 0,0 1-64 0 0,13-3 11 0 0,-79 16-4 0 0,-1-1 0 0 0,0-1 0 0 0,-1 0 0 0 0,1-1 0 0 0,0 0 0 0 0,7-5-7 0 0,35-14 11 0 0,-38 18-11 0 0,0-2 0 0 0,0 0 0 0 0,-1-1 0 0 0,0 0 0 0 0,-1-1 0 0 0,0-1 0 0 0,4-4 0 0 0,7-13 16 0 0,-21 22-7 0 0,0 0 0 0 0,0 0 0 0 0,0 1 0 0 0,1 0-1 0 0,6-4-8 0 0,-8 5 2 0 0,0 0-1 0 0,0 1 0 0 0,0-1 1 0 0,0-1-1 0 0,-1 1 0 0 0,0-1 1 0 0,2-2-2 0 0,-2 2 6 0 0,0 1 0 0 0,0 0 0 0 0,0 0 0 0 0,1 0 1 0 0,-1 0-1 0 0,1 0 0 0 0,0 0 0 0 0,0 1 1 0 0,3-2-7 0 0,-3 1 1 0 0,1 0 0 0 0,-2 0 0 0 0,1 0 0 0 0,0-1-1 0 0,-1 1 1 0 0,0-1 0 0 0,0 0 0 0 0,0 0 0 0 0,-1 0 0 0 0,1 0 0 0 0,-1 0 0 0 0,0-3-1 0 0,6-11-1 0 0,15-46 1 0 0,-17 49 0 0 0,-1 0 0 0 0,0-1 0 0 0,-2 1 0 0 0,0-1 0 0 0,-1 0 0 0 0,0-10 0 0 0,8-45 0 0 0,-5 36-18 0 0,-2 0 0 0 0,-2 0-1 0 0,-1-1 1 0 0,-1 1 0 0 0,-2 0 0 0 0,-2 0-1 0 0,-7-25 19 0 0,11 43 0 0 0,0 15 0 0 0,1-1 0 0 0,0 1 0 0 0,0 0 0 0 0,-1 0 0 0 0,0 0 0 0 0,0 0 0 0 0,0-2 0 0 0,-11-28-29 0 0,11 26 20 0 0,-1 1 1 0 0,0 0-1 0 0,-1-1 1 0 0,0 1 0 0 0,0 0-1 0 0,-1-2 9 0 0,-7-10-39 0 0,0 1 1 0 0,-1 1-1 0 0,-1 0 0 0 0,-1 0 0 0 0,0 2 0 0 0,-1-1 0 0 0,-7-3 39 0 0,1 2 0 0 0,5 3 0 0 0,-1 1 0 0 0,-1 1 0 0 0,1 1 0 0 0,-10-4 0 0 0,-16-6 8 0 0,25 10 0 0 0,0 2 0 0 0,0 0 0 0 0,-1 1 0 0 0,0 1 0 0 0,-1 1 0 0 0,-13-2-8 0 0,-252-24-64 0 0,251 29 46 0 0,-1 0-1 0 0,-23 4 19 0 0,-4-1-35 0 0,-105 11 35 0 0,115-10 0 0 0,1 2 0 0 0,-1 2 0 0 0,-42 11 0 0 0,69-13-27 0 0,-1-1 0 0 0,0-1 0 0 0,-6-2 27 0 0,-31 3 1 0 0,-16 8-1 0 0,53-6 0 0 0,-1-1 0 0 0,0-1 0 0 0,-2-2 0 0 0,-3 2 10 0 0,0 1-1 0 0,1 1 0 0 0,0 2 1 0 0,0 1-1 0 0,-18 8-9 0 0,-25 6-47 0 0,-186 61 131 0 0,206-64-40 0 0,-60 21-108 0 0,103-37 64 0 0,1 1 0 0 0,-1-2 0 0 0,1 1 0 0 0,-1-1 0 0 0,-5-1 0 0 0,-40 10 0 0 0,-24 13 0 0 0,-57 19 0 0 0,6 2-80 0 0,-30 11 80 0 0,56-21 0 0 0,39-14 0 0 0,-50 24 0 0 0,42-15 0 0 0,-2-2 0 0 0,-42 16 0 0 0,90-33 8 0 0,-193 75-96 0 0,78-31 88 0 0,-150 53 54 0 0,146-51-54 0 0,97-37 11 0 0,23-8-11 0 0,0-1-1 0 0,-24 5 1 0 0,-53 14-3 0 0,1 4-1 0 0,2 4 1 0 0,-54 32 3 0 0,72-35-263 0 0,-50 12 263 0 0,48-17-111 0 0,4-6 124 0 0,-1-4-1 0 0,-66 8-12 0 0,128-24 37 0 0,-66 11 143 0 0,-326 49-126 0 0,317-52-235 0 0,-106 8-428 0 0,126-14 231 0 0,-5 3-6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48:38.0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3638 2137 2520 0 0,'0'-21'2077'0'0,"1"-23"1474"0"0,8-21-2475 0 0,-7 56-860 0 0,-2-1 0 0 0,1 0 0 0 0,-1 1-1 0 0,-1-1 1 0 0,0 1 0 0 0,0-1 0 0 0,-3-7-216 0 0,-2-38 641 0 0,6 27-310 0 0,1 12-92 0 0,-1 0 1 0 0,0 0-1 0 0,-2 0 1 0 0,1 0-1 0 0,-2 0 1 0 0,-4-12-240 0 0,3 13 168 0 0,1 0 0 0 0,1 0 1 0 0,0 0-1 0 0,0-4-168 0 0,0-1 319 0 0,0 1 1 0 0,-4-10-320 0 0,-40-132 1032 0 0,17 90-900 0 0,26 62-121 0 0,-1 0 0 0 0,0 0 0 0 0,-1 1 0 0 0,0-1 1 0 0,-5-4-12 0 0,5 5 14 0 0,0 0 1 0 0,0 0 0 0 0,0-1-1 0 0,1 0 1 0 0,-2-5-15 0 0,-5-13 121 0 0,0 0 1 0 0,-2 2 0 0 0,-1-1-1 0 0,-15-19-121 0 0,4 4 484 0 0,-5-12-484 0 0,4 6 140 0 0,-3 1 0 0 0,-30-37-140 0 0,32 47 43 0 0,18 25-25 0 0,-1 0 0 0 0,0 0 0 0 0,-1 1-1 0 0,0 1 1 0 0,-1-1-18 0 0,1 2 5 0 0,1 0 0 0 0,1-1-1 0 0,0 0 1 0 0,0 0 0 0 0,1-1-1 0 0,-5-8-4 0 0,-12-17 64 0 0,0 0 0 0 0,-12-10-64 0 0,-4 9 58 0 0,10 10 10 0 0,-17-15 27 0 0,-14-13-24 0 0,50 41-32 0 0,-2 2 0 0 0,0 0-1 0 0,-4-3-38 0 0,-31-25 72 0 0,-9-1 0 0 0,41 27-30 0 0,-1 1-1 0 0,0 1 0 0 0,-1 1 0 0 0,0 0 0 0 0,0 1 0 0 0,-1 2 1 0 0,-6-2-42 0 0,10 3 11 0 0,-52-29 119 0 0,33 21-96 0 0,23 10-21 0 0,-1-1 0 0 0,1 0-1 0 0,0-1 1 0 0,0-1-13 0 0,4 3 6 0 0,0 0 0 0 0,-1 1 0 0 0,1 0 0 0 0,-1 0 0 0 0,1 1 0 0 0,-1 0 0 0 0,0 0 0 0 0,0 1 1 0 0,-3 0-7 0 0,-44-9-2 0 0,38 5 2 0 0,-1 2 0 0 0,1 0 0 0 0,-1 1 0 0 0,0 0 0 0 0,-13 2 0 0 0,-70-10 0 0 0,44 4 0 0 0,47 4 0 0 0,0 0 0 0 0,1 1 0 0 0,-1 0 0 0 0,0 1 0 0 0,0 0 0 0 0,-4 2 0 0 0,-41 3 0 0 0,0-1 0 0 0,-1-3 0 0 0,25 0-33 0 0,-1 1 0 0 0,1 1-1 0 0,0 2 1 0 0,1 2 0 0 0,0 0-1 0 0,-18 8 34 0 0,24-7 0 0 0,14-5 0 0 0,0 1 0 0 0,0 0 0 0 0,0 0 0 0 0,-5 5 0 0 0,-26 14-19 0 0,-38 23-34 0 0,58-34 27 0 0,18-10 18 0 0,0 0 1 0 0,0 0-1 0 0,0 0 1 0 0,0 1-1 0 0,0-1 0 0 0,-2 3 8 0 0,-17 16 0 0 0,5-2-14 0 0,14-13 8 0 0,-1-1 1 0 0,0-1-1 0 0,0 1 1 0 0,-1-1-1 0 0,1 0 1 0 0,-1 0-1 0 0,0 0 1 0 0,0-1-1 0 0,-2 1 6 0 0,-38 29 105 0 0,12-7-42 0 0,27-20-78 0 0,-1 0 0 0 0,1 0 0 0 0,0 1-1 0 0,-3 4 16 0 0,3-3-5 0 0,1-1-1 0 0,-1-1 0 0 0,-1 1 0 0 0,-3 2 6 0 0,-3 3 88 0 0,12-10-83 0 0,1 0 0 0 0,-1 0 0 0 0,0 0 0 0 0,0 0 0 0 0,-1 0 0 0 0,1-1 0 0 0,0 1 0 0 0,0-1-1 0 0,-1 0-4 0 0,-3 2 0 0 0,-1 1 0 0 0,1-1 0 0 0,0 1 0 0 0,1 0 0 0 0,-1 1 0 0 0,1-1 0 0 0,-1 1 0 0 0,1 0 0 0 0,1 0 0 0 0,-1 1 0 0 0,1-1 0 0 0,-1 3 0 0 0,4-6 0 0 0,-3 3 0 0 0,-13-2 0 0 0,15-3 0 0 0,0 1 0 0 0,1-1 0 0 0,-1 1 0 0 0,0-1 0 0 0,0 1 0 0 0,1-1 0 0 0,-1 1 0 0 0,1 0 0 0 0,-1 0 0 0 0,1 0 0 0 0,-1 0 0 0 0,1 0 0 0 0,-1 0 0 0 0,1 0 0 0 0,0 0 0 0 0,0 1 0 0 0,-1-1 0 0 0,1 1 0 0 0,0-1 0 0 0,0 0 0 0 0,0 1 0 0 0,1 0 0 0 0,-1-1 0 0 0,0 1 0 0 0,1 0 0 0 0,-1-1 0 0 0,0 2 0 0 0,-13 20 0 0 0,2-9 0 0 0,0 1 0 0 0,0 0 0 0 0,-1 5 0 0 0,3-5 0 0 0,7-11 0 0 0,-10 21 0 0 0,12-23 0 0 0,0 1 0 0 0,-1 0 0 0 0,1 0 0 0 0,-1-1 0 0 0,0 1 0 0 0,1 0 0 0 0,-1-1 0 0 0,0 0 0 0 0,-1 1 0 0 0,-4 6-18 0 0,-20 23-201 0 0,14-8 206 0 0,11-19 13 0 0,0 0 1 0 0,-1-1-1 0 0,1 0 1 0 0,-1 1-1 0 0,-3 3 0 0 0,-1 2-10 0 0,0 0 0 0 0,1 0 0 0 0,0 1 0 0 0,-2 7 10 0 0,-12 20-24 0 0,-20 17 24 0 0,11-9 0 0 0,24-37 0 0 0,0 0 0 0 0,1 0 0 0 0,0 0 0 0 0,-2 7 0 0 0,-11 23 0 0 0,14-33 0 0 0,0 0 0 0 0,0 0 0 0 0,1 0 0 0 0,0 0 0 0 0,0 1 0 0 0,1-1 0 0 0,-1 4 0 0 0,1-6 0 0 0,0 1 0 0 0,0-1 0 0 0,0 0 0 0 0,0 0 0 0 0,-1 0 0 0 0,1 0 0 0 0,-2 1 0 0 0,-4 8 6 0 0,0 1 0 0 0,1 0 0 0 0,-3 15-6 0 0,-2 1-7 0 0,10-28 6 0 0,-1 0 0 0 0,1 1 0 0 0,0-1 0 0 0,1 0 0 0 0,-1 0 0 0 0,0 0-1 0 0,1 1 1 0 0,-1-1 0 0 0,1 0 0 0 0,0 0 0 0 0,0 1 0 0 0,-1 1 1 0 0,-1 18 2 0 0,-7 7-10 0 0,6-22 8 0 0,1 1 0 0 0,0-1-1 0 0,0 1 1 0 0,0-1-1 0 0,1 1 1 0 0,0 5 0 0 0,-15 56 98 0 0,10-33-14 0 0,5-35-76 0 0,1 1 0 0 0,-1-1 0 0 0,1 0 0 0 0,-1 1 0 0 0,1-1 0 0 0,0 1 0 0 0,0-1 0 0 0,-1 0-1 0 0,1 1 1 0 0,0-1 0 0 0,0 1 0 0 0,1-1 0 0 0,-1 0 0 0 0,0 1 0 0 0,0-1 0 0 0,1 1-8 0 0,-1 4 21 0 0,0 1-7 0 0,-1-4-14 0 0,1 0 0 0 0,0 0 1 0 0,-1 0-1 0 0,0 0 0 0 0,0 0 0 0 0,0 0 1 0 0,0-1-1 0 0,0 1 0 0 0,0 0 0 0 0,-1 1 0 0 0,-2 6-8 0 0,0 0-1 0 0,1 1 0 0 0,0-1 0 0 0,1 4 9 0 0,-2 3-12 0 0,0-1 0 0 0,-1 0-1 0 0,-1 3 13 0 0,1-3 0 0 0,1-1 0 0 0,0 1 0 0 0,1 1 0 0 0,-3 14 0 0 0,0 16 64 0 0,0 9-64 0 0,4-29 0 0 0,3-24 0 0 0,-1 0 0 0 0,0 0 0 0 0,0 0 0 0 0,-1 0 0 0 0,1 0 0 0 0,0-1 0 0 0,-1 1 0 0 0,0 0 0 0 0,0 0 0 0 0,0 2 0 0 0,-9 19 0 0 0,1 1 0 0 0,2 0 0 0 0,1 0 0 0 0,0 4 0 0 0,-2 4 0 0 0,7-18 0 0 0,-3 20 14 0 0,-2-2 51 0 0,2-1 0 0 0,2 1-1 0 0,1 28-64 0 0,-5 10 192 0 0,5-44-200 0 0,-2 1 0 0 0,-1 0 0 0 0,-2 6 8 0 0,3 7 0 0 0,3-35 0 0 0,0 0 0 0 0,0 1 0 0 0,-1-1 0 0 0,0 0 0 0 0,0 1 0 0 0,0-1 0 0 0,-1 0 0 0 0,-1 4 0 0 0,-2 5-11 0 0,1 0-1 0 0,1 0 0 0 0,1 0 0 0 0,-1 10 12 0 0,-3 17-17 0 0,1 0 17 0 0,2-29 18 0 0,1 1 0 0 0,1 0 0 0 0,0 4-18 0 0,1 63-54 0 0,-5-48 84 0 0,3-25-25 0 0,0 1-1 0 0,1-1 1 0 0,0 0 0 0 0,1 0 0 0 0,-1 6-5 0 0,-4 88-54 0 0,5-93 54 0 0,-1 1 0 0 0,1 1 0 0 0,1-1 0 0 0,0 0 0 0 0,0 0 0 0 0,1 0 0 0 0,10 61-53 0 0,-10-60 27 0 0,0 1 0 0 0,-1-1-1 0 0,1 12 27 0 0,2 25 4 0 0,-2-31-4 0 0,-2-15 0 0 0,0-1 0 0 0,1 1 0 0 0,-1 0 0 0 0,0 0 0 0 0,0-1 0 0 0,1 1 0 0 0,-1 0 0 0 0,1-1 0 0 0,-1 1 0 0 0,1-1 0 0 0,0 1 0 0 0,1 3-6 0 0,0 0-1 0 0,0-1 0 0 0,-1 1 0 0 0,0 0 0 0 0,0 0 0 0 0,0 0 0 0 0,-1 0 0 0 0,1 1 7 0 0,6 30-17 0 0,-5-29 17 0 0,1 1 0 0 0,-1-1 0 0 0,-1 0 0 0 0,1 1 0 0 0,-1 0 0 0 0,-1-1 0 0 0,1 1 0 0 0,-1-1 0 0 0,-1 8 0 0 0,6 10 0 0 0,1 15 0 0 0,-2 21 0 0 0,-3-34 0 0 0,0 0 0 0 0,2 5 0 0 0,9 35 0 0 0,-6-31 0 0 0,0-1 0 0 0,17 19 0 0 0,4 8 0 0 0,-16-37 0 0 0,-1-1 0 0 0,5 19 0 0 0,-8 16 11 0 0,-7-58-8 0 0,0 0-1 0 0,0 0 1 0 0,0 0 0 0 0,0 0-1 0 0,1 0 1 0 0,-1 0-1 0 0,0 0 1 0 0,0 0 0 0 0,1 0-1 0 0,-1 0 1 0 0,0 0 0 0 0,1 0-1 0 0,-1 0 1 0 0,1 0-1 0 0,-1-1 1 0 0,1 1 0 0 0,0 0-1 0 0,-1 0 1 0 0,1 0 0 0 0,0 0-3 0 0,2 2 0 0 0,10 36 0 0 0,-11-31 0 0 0,0 1 0 0 0,1-1 0 0 0,0 1 0 0 0,3 3 0 0 0,28 59 0 0 0,-24-50 0 0 0,-2-1 0 0 0,-1 2 0 0 0,-1-1 0 0 0,0 1 0 0 0,0 8 0 0 0,0 1 0 0 0,-3-12 0 0 0,1 2 0 0 0,8 19 0 0 0,-10-35 0 0 0,0 1 0 0 0,1-1 0 0 0,-2 1 0 0 0,1-1 0 0 0,-1 1 0 0 0,0 0 0 0 0,4 12 0 0 0,30 90 0 0 0,-28-73 0 0 0,-2-5 0 0 0,33 96 0 0 0,-24-45 0 0 0,-4-18 0 0 0,-1-18 0 0 0,-6-25 0 0 0,1 0 0 0 0,1 0 0 0 0,2 0 0 0 0,4 10 0 0 0,-4-12 14 0 0,-1 0 0 0 0,0 0 0 0 0,-2 0 0 0 0,2 8-14 0 0,0 5 8 0 0,0-13-8 0 0,0 0 0 0 0,0-1 0 0 0,2 0 0 0 0,0-1 0 0 0,1 1 0 0 0,4 4 0 0 0,17 31 0 0 0,16 19 0 0 0,-42-63 0 0 0,1 0 0 0 0,0-1 0 0 0,1 1 0 0 0,0-1 0 0 0,0-1 0 0 0,0 1 0 0 0,0-1 0 0 0,1 0 0 0 0,3 1 0 0 0,24 25 0 0 0,3 4 0 0 0,-30-29 0 0 0,0 0 0 0 0,0 0 0 0 0,1-1 0 0 0,0 0 0 0 0,0 0 0 0 0,8 3 0 0 0,-3-1 0 0 0,25 16 0 0 0,2 1 0 0 0,24-4 11 0 0,-54-17 17 0 0,3 3-3 0 0,-9-4-25 0 0,0 0 0 0 0,0-1 0 0 0,1 1 0 0 0,-1-1 0 0 0,1 0 0 0 0,0 0 0 0 0,0 0 0 0 0,-1-1 0 0 0,4 1 0 0 0,4 2 0 0 0,0 0 0 0 0,-7-2 0 0 0,1 0 0 0 0,-1-1 0 0 0,1 1 0 0 0,0-1 0 0 0,-1 0 0 0 0,1 0 0 0 0,2-1 0 0 0,-6 0 0 0 0,0 1 0 0 0,0-1 0 0 0,0 1 0 0 0,0-1 0 0 0,0 1 0 0 0,0 0 0 0 0,0 0 0 0 0,0 0 0 0 0,0 0 0 0 0,1 1 0 0 0,14 5 0 0 0,13-6 0 0 0,-9 4 54 0 0,-2 0-42 0 0,7-1-14 0 0,44-4 2 0 0,-48-4 0 0 0,-19 3 0 0 0,0 0 0 0 0,0 1 0 0 0,0-1 0 0 0,0 1 0 0 0,0 0 0 0 0,0-1 0 0 0,0 1 0 0 0,0 1 0 0 0,0-1 0 0 0,0 0 0 0 0,0 1 0 0 0,0 0 0 0 0,0-1 0 0 0,0 1 0 0 0,0 0 0 0 0,1 1 0 0 0,-2-2 0 0 0,0 1 0 0 0,1-1 0 0 0,-1 0 0 0 0,0 0 0 0 0,1 0 0 0 0,-1 0 0 0 0,0 0 0 0 0,0-1 0 0 0,1 1 0 0 0,-1-1 0 0 0,0 1 0 0 0,2-2 0 0 0,-3 2 0 0 0,1-1 0 0 0,-1 1 0 0 0,1-1 0 0 0,0 1 0 0 0,0 0 0 0 0,-1-1 0 0 0,1 1 0 0 0,0 0 0 0 0,0 0 0 0 0,-1 0 0 0 0,1 0 0 0 0,0 1 0 0 0,-1-1 0 0 0,2 0 0 0 0,2 3 0 0 0,0-1 0 0 0,0-1 0 0 0,1 1 0 0 0,-1-1 0 0 0,0 0 0 0 0,1 0 0 0 0,-1 0 0 0 0,1-1 0 0 0,0 0 0 0 0,2 0 0 0 0,10-5 0 0 0,-14 4 0 0 0,5 2 0 0 0,7 3 0 0 0,-14-3 0 0 0,0-1 0 0 0,1 1 0 0 0,-1-1 0 0 0,1 1 0 0 0,-1-1 0 0 0,1 0 0 0 0,-1 0 0 0 0,1 0 0 0 0,-1 0 0 0 0,2 0 0 0 0,-1-1 0 0 0,-1 1 0 0 0,1 0 0 0 0,-1 0 0 0 0,1 0 0 0 0,-1 0 0 0 0,1 1 0 0 0,-1-1 0 0 0,1 0 0 0 0,-1 1 0 0 0,2 1 0 0 0,3 0 0 0 0,26 0 0 0 0,-4-3 0 0 0,3 1 0 0 0,-27-1 0 0 0,0 0 0 0 0,-1 0 0 0 0,1 1 0 0 0,0 0 0 0 0,0-1 0 0 0,0 1 0 0 0,-1 1 0 0 0,1-1 0 0 0,0 1 0 0 0,0 0 0 0 0,1 0 0 0 0,9 3 0 0 0,-10-4 0 0 0,-1 0 0 0 0,1 0 0 0 0,0 0 0 0 0,0 1 0 0 0,-1 0 0 0 0,4 1 0 0 0,48 0 0 0 0,-5 4 0 0 0,-46-6 0 0 0,-1-1 0 0 0,-1 1 0 0 0,1 0 0 0 0,0 0 0 0 0,-1 0 0 0 0,1 0 0 0 0,0 1 0 0 0,-1-1 0 0 0,1 1 0 0 0,0 0 0 0 0,1 1 0 0 0,20 3 0 0 0,-14-2 0 0 0,-9-5 0 0 0,11 8 0 0 0,-6-2-30 0 0,-5-3 14 0 0,0 1 1 0 0,0-1 0 0 0,1 0 0 0 0,-1 0 0 0 0,0 0-1 0 0,1 0 1 0 0,-1 0 0 0 0,1-1 0 0 0,-1 1 0 0 0,2-1 15 0 0,3 2-44 0 0,0-1 0 0 0,1 0 1 0 0,-1 0-1 0 0,0-1 0 0 0,8 0 44 0 0,31-9-1507 0 0,-38 9 669 0 0,2 0-31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48:44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280 96 3952 0 0,'0'0'83'0'0,"-25"0"367"0"0,21-2-123 0 0,-1 0 0 0 0,1-1 0 0 0,0 1 0 0 0,0-1 0 0 0,0 1 0 0 0,-1-2-327 0 0,-22-13 1973 0 0,17 11-1686 0 0,9 5-219 0 0,0 0 1 0 0,-1 0-1 0 0,1 0 0 0 0,0 0 0 0 0,-1 1 1 0 0,1-1-1 0 0,-1 0 0 0 0,1 1 1 0 0,-1-1-1 0 0,1 1 0 0 0,-1 0 0 0 0,-1-1-68 0 0,-11-9 585 0 0,8 5-428 0 0,-50-16 2327 0 0,35 12-1235 0 0,19 8-1009 0 0,2 1 15 0 0,0 0 1 0 0,0 0 2 0 0,0 0 13 0 0,0 0 8 0 0,0 0 1 0 0,0 0-20 0 0,0 0-86 0 0,0 0-40 0 0,0 0-7 0 0,0 0 0 0 0,0 0-7 0 0,0 0-7 0 0,0 0-1 0 0,0 0 12 0 0,7 7 242 0 0,11 6-146 0 0,0 0 0 0 0,1-1 0 0 0,1-1 1 0 0,0 0-1 0 0,16 5-220 0 0,-7-3 248 0 0,0 1 0 0 0,8 8-248 0 0,-2 0 152 0 0,1 1 8 0 0,0 1 0 0 0,25 24-160 0 0,-53-42 44 0 0,0 1 0 0 0,1-2 1 0 0,0 1-1 0 0,1-1 0 0 0,-1-1 0 0 0,2 1-44 0 0,-2-1 32 0 0,1 0 0 0 0,-1 1 0 0 0,0 0 0 0 0,0 1 0 0 0,0 0 0 0 0,1 2-32 0 0,18 15-12 0 0,-27-21-25 0 0,12 5 262 0 0,-13-5-192 0 0,1 0-1 0 0,0 1 1 0 0,0-1-1 0 0,-1 0 1 0 0,1 0-1 0 0,-1 1 0 0 0,0-1 1 0 0,0 0-1 0 0,0 1 1 0 0,0-1-1 0 0,0 0 1 0 0,0 1-1 0 0,-1-1 0 0 0,1 0 1 0 0,-1 0-1 0 0,0 1 1 0 0,1-1-1 0 0,-1 0 1 0 0,0 0-1 0 0,0 0 0 0 0,0 0 1 0 0,-1 0-1 0 0,1 0 1 0 0,0 0-1 0 0,-1 0 1 0 0,0 1-33 0 0,-5 5 157 0 0,0-1 1 0 0,-1 1 0 0 0,1-1 0 0 0,-1 0-1 0 0,-4 2-157 0 0,0-2 21 0 0,1 0 0 0 0,-2-1 1 0 0,1-1-1 0 0,-11 4-21 0 0,-35 17-126 0 0,21-7 293 0 0,-1 0 0 0 0,-18 4-167 0 0,43-18 43 0 0,-30 10 289 0 0,-13 3-332 0 0,-45 15 284 0 0,76-26-280 0 0,-38 5-24 0 0,62-12-36 0 0,1 0-1 0 0,-1 1 1 0 0,0-1-1 0 0,0 0 0 0 0,1 0 1 0 0,-1 0-1 0 0,0 0 1 0 0,0 0-1 0 0,1 0 1 0 0,-1 0-1 0 0,0 0 1 0 0,0 0-1 0 0,0 0 0 0 0,1 0 1 0 0,-1 0-1 0 0,0-1 1 0 0,1 1-1 0 0,-1 0 1 0 0,0-1-1 0 0,0 1 0 0 0,1 0 1 0 0,-1-1-1 0 0,0 1 57 0 0,1-1-44 0 0,0 1 1 0 0,-1-1-1 0 0,1 0 0 0 0,0 1 0 0 0,0-1 0 0 0,0 1 0 0 0,-1-1 0 0 0,1 0 1 0 0,0 1-1 0 0,0-1 0 0 0,0 0 0 0 0,0 1 0 0 0,0-1 0 0 0,0 0 0 0 0,0 1 1 0 0,0-1-1 0 0,1 0 0 0 0,-1 1 0 0 0,0-1 0 0 0,0 0 44 0 0,2-3-382 0 0,0-1 0 0 0,0 1 1 0 0,0 0-1 0 0,0 0 0 0 0,1 0 0 0 0,0-1 382 0 0,26-30-6132 0 0,-12 17 862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48:39.7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1726 1 9144 0 0,'0'0'198'0'0,"-2"0"-11"0"0,-6 0-134 0 0,6 0 22 0 0,-17 6 260 0 0,18-6-250 0 0,-1 0 1 0 0,1 0-1 0 0,0 0 1 0 0,-1 0 0 0 0,1 1-1 0 0,0-1 1 0 0,0 0-1 0 0,-1 1 1 0 0,1-1-1 0 0,0 1 1 0 0,0 0 0 0 0,-1-1-1 0 0,1 1 1 0 0,0 0-1 0 0,0 0 1 0 0,0 0-1 0 0,0-1 1 0 0,0 2-86 0 0,-12 8 717 0 0,-14 17 154 0 0,7-12-602 0 0,18-12-206 0 0,0-1 0 0 0,0 0 0 0 0,-1 0 1 0 0,0 0-1 0 0,1 0 0 0 0,-1 0 1 0 0,-3 1-64 0 0,4-1 46 0 0,-1 0 1 0 0,0 0 0 0 0,0 0-1 0 0,1 1 1 0 0,-1-1 0 0 0,1 1-1 0 0,0 0 1 0 0,0 0 0 0 0,0-1-1 0 0,0 3-46 0 0,-7 6 126 0 0,-13 15 114 0 0,17-21-167 0 0,0-1 0 0 0,0-1 0 0 0,0 1 0 0 0,-1-1 0 0 0,0 1 1 0 0,-4 1-74 0 0,2-2 322 0 0,3 2 30 0 0,4-1-315 0 0,-12 7 133 0 0,-29 20-164 0 0,28-16 79 0 0,-2-1 0 0 0,0-1 0 0 0,0-1 0 0 0,-1 0 0 0 0,-3 1-85 0 0,1-1 129 0 0,-102 55 70 0 0,48-28-199 0 0,61-31 54 0 0,-1-2 0 0 0,0 0-1 0 0,0 0 1 0 0,-1-2-1 0 0,1 1 1 0 0,-1-2 0 0 0,0 0-1 0 0,0 0 1 0 0,0-1-1 0 0,-13-1-53 0 0,11-1 133 0 0,0 1-1 0 0,0 1 0 0 0,0 0 0 0 0,-5 2-132 0 0,-19 3 82 0 0,19-4-66 0 0,12-2-9 0 0,1 0-1 0 0,0 0 0 0 0,0 0 0 0 0,-1-2 0 0 0,1 1 0 0 0,-7-2-6 0 0,1 1 0 0 0,-1 0 0 0 0,1 1 0 0 0,0 0 0 0 0,-4 1 0 0 0,8 0 0 0 0,-1 0 0 0 0,1-1 0 0 0,0 0 0 0 0,-1-1 0 0 0,1 0 0 0 0,0 0 0 0 0,0-1 0 0 0,0-1 0 0 0,-1 0 0 0 0,-56-21 0 0 0,-60-19 0 0 0,95 31-230 0 0,-2 0-1 0 0,-31-5 231 0 0,-22-7-267 0 0,78 21 251 0 0,-1 1 0 0 0,0 0 0 0 0,0 1 0 0 0,-3 0 16 0 0,-30-5-336 0 0,32 3 91 0 0,-29-5-1064 0 0,39 8 768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48:40.7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515 62 6408 0 0,'2'-1'226'0'0,"58"-21"1569"0"0,-37 15-983 0 0,-19 6 93 0 0,-3 1-876 0 0,0 0-1 0 0,0-1 1 0 0,0 1 0 0 0,-1 0 0 0 0,1 0 0 0 0,0-1-1 0 0,0 1 1 0 0,-1 0 0 0 0,1-1 0 0 0,0 1-1 0 0,-1-1 1 0 0,1 1 0 0 0,0-1 0 0 0,-1 1-1 0 0,1-1 1 0 0,-1 0 0 0 0,1 1 0 0 0,-1-1-29 0 0,2-6 3273 0 0,-5 5-3214 0 0,1 0 0 0 0,-1 0 0 0 0,1 1 0 0 0,-1 0 0 0 0,0-1 0 0 0,1 1 0 0 0,-1 0 0 0 0,0 0 0 0 0,0 0 0 0 0,0 1 0 0 0,0-1 0 0 0,-1 0-59 0 0,-5 2 196 0 0,-1 0 1 0 0,0 1-1 0 0,1-1 0 0 0,0 2 1 0 0,-4 0-197 0 0,-33 8 477 0 0,36-9-407 0 0,0 1 1 0 0,0 0 0 0 0,1 0-1 0 0,-1 1 1 0 0,-5 3-71 0 0,-30 11 190 0 0,26-12-51 0 0,0 1-1 0 0,-10 6-138 0 0,-18 8 237 0 0,-23 11 20 0 0,49-21-141 0 0,-1-1 1 0 0,0-1-1 0 0,-13 3-116 0 0,-23 11 0 0 0,45-16-12 0 0,13-7 12 0 0,-1 0-1 0 0,1 0 0 0 0,-1 0 0 0 0,1 1 0 0 0,-1-1 0 0 0,1 0 0 0 0,-1 0 0 0 0,1 0 0 0 0,-1 1 0 0 0,1-1 0 0 0,-1 0 0 0 0,1 1 0 0 0,-1-1 1 0 0,1 0-1 0 0,-1 1 0 0 0,1-1 0 0 0,0 1 0 0 0,-1-1 0 0 0,1 1 0 0 0,0-1 0 0 0,-1 1 0 0 0,1-1 0 0 0,0 1 0 0 0,0-1 0 0 0,0 1 0 0 0,-1-1 1 0 0,1 1-1 0 0,0-1 0 0 0,0 1 0 0 0,0-1 0 0 0,0 1 0 0 0,0-1 0 0 0,0 1 0 0 0,0 0 0 0 0,0-1 0 0 0,0 1 0 0 0,0-1 0 0 0,0 1 0 0 0,0 0 1 0 0,11 7-23 0 0,-11-8 22 0 0,13 9 66 0 0,0 0 0 0 0,0-1 0 0 0,1 0 0 0 0,0-1-1 0 0,0 0 1 0 0,2-1-65 0 0,36 18 179 0 0,14 13 224 0 0,34 27-403 0 0,-53-34 273 0 0,38 18-273 0 0,-80-46 26 0 0,7 4 11 0 0,-7-4-13 0 0,-1 1 1 0 0,0-1-1 0 0,1 0 0 0 0,-1 1 1 0 0,0 0-1 0 0,-1 0 0 0 0,1 0 1 0 0,1 2-25 0 0,-2-2 4 0 0,6 8 3 0 0,-4 4 27 0 0,-4-13-113 0 0,-1-2-11 0 0,0 0-36 0 0,17 9-3609 0 0,-17-9 2539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49:25.0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1 4680 0 0,'0'0'235'0'0,"0"0"179"0"0,0 0 82 0 0,0 0 15 0 0,0 0-25 0 0,0 0-104 0 0,0 0-44 0 0,0 0-8 0 0,0 0-37 0 0,0 0-146 0 0,0 0-69 0 0,0 0-12 0 0,0 0-2 0 0,0 0 5 0 0,0 0 16 0 0,0 0 25 0 0,0 0 162 0 0,0 0 72 0 0,0 0 9 0 0,-2 2-12 0 0,-6 5-73 0 0,6-5-38 0 0,2-2-6 0 0,-2 2 5 0 0,0 1-79 0 0,-1 0 1 0 0,1 0-1 0 0,0 0 1 0 0,0 1-1 0 0,0-1 0 0 0,1 1 1 0 0,-1 1-151 0 0,-8 14 595 0 0,9-18-456 0 0,-5 16 270 0 0,-3 0 98 0 0,0 1 0 0 0,-3 14-507 0 0,5-14 481 0 0,-1 0 0 0 0,-7 12-481 0 0,7 7 791 0 0,4 12-344 0 0,-2-22-171 0 0,0 45-106 0 0,5-63-47 0 0,0-1-1 0 0,0 0 1 0 0,-1 0 0 0 0,0 0 0 0 0,-3 6-123 0 0,3-6 76 0 0,-1 0 0 0 0,1 0 0 0 0,1 0 0 0 0,-1 0 0 0 0,1 7-76 0 0,-11 73 435 0 0,12-78-407 0 0,-1 0 0 0 0,0 0 0 0 0,0 0 0 0 0,-1-1 0 0 0,-2 7-28 0 0,-3 12 12 0 0,4-9 78 0 0,1 1 0 0 0,0 0-1 0 0,2 1 1 0 0,0 6-90 0 0,0-3 73 0 0,6 36-4 0 0,-6-56-63 0 0,2 5 28 0 0,1 3-20 0 0,3 60 284 0 0,-1-22 110 0 0,7 23-165 0 0,-11-39 41 0 0,3 5-345 0 0,-2-24 59 0 0,9 93 184 0 0,-12-95-171 0 0,0-10-5 0 0,1 0 0 0 0,0 0 0 0 0,0-1 0 0 0,0 1 0 0 0,0 0 0 0 0,0 0 0 0 0,0 0 0 0 0,1 0-1 0 0,0 0 1 0 0,0 2-6 0 0,9 44 76 0 0,13 44 48 0 0,-6-2 88 0 0,-11-40-54 0 0,-2-10-41 0 0,2 3-24 0 0,-5-34-70 0 0,3 16 38 0 0,10 55 591 0 0,-10-65-637 0 0,-4-12-9 0 0,1 0 0 0 0,0 0 0 0 0,0 0 1 0 0,0 0-1 0 0,1-1 0 0 0,-1 1 0 0 0,1 0 0 0 0,1 1-6 0 0,-1-1 1 0 0,0 0 0 0 0,0 0 0 0 0,0 1 0 0 0,-1-1 0 0 0,1 0 0 0 0,-1 1 0 0 0,0-1 0 0 0,0 3-1 0 0,-1-2 1 0 0,1 0 0 0 0,0-1 0 0 0,1 1 0 0 0,-1 0 0 0 0,1-1 0 0 0,0 1 0 0 0,0-1 0 0 0,2 4-1 0 0,3 5 2 0 0,-1 1-1 0 0,-1 0 1 0 0,0 0 0 0 0,-1 1-1 0 0,1 5-1 0 0,-3-14 3 0 0,17 60 24 0 0,-17-58 101 0 0,1 0-113 0 0,-1-1 1 0 0,1 0-1 0 0,0 0 1 0 0,1 0-1 0 0,-1-1 1 0 0,6 7-16 0 0,1 15 157 0 0,7 7-245 0 0,-15-33 88 0 0,-1-1 0 0 0,-1 1 0 0 0,1-1 0 0 0,0 1 0 0 0,0-1 0 0 0,0 1 0 0 0,-1 0 0 0 0,1-1 0 0 0,-1 1 0 0 0,1 0 0 0 0,-1-1 0 0 0,0 3 0 0 0,3 4 0 0 0,6 21 11 0 0,-1-14 45 0 0,7 5 25 0 0,-14-18-33 0 0,0 4-24 0 0,3 3 24 0 0,3 2-34 0 0,-3-5 23 0 0,13 13-12 0 0,7 13 39 0 0,-17-23-64 0 0,3 0 0 0 0,-4-2 0 0 0,1 4 41 0 0,15 16 36 0 0,-15-21-55 0 0,5 2 43 0 0,9 5-6 0 0,-14-7-59 0 0,5 5 11 0 0,-11-8 11 0 0,-1 0 0 0 0,10 9-13 0 0,-2-7-9 0 0,-1 0 0 0 0,-1 1 0 0 0,5 3 0 0 0,1 0 0 0 0,-12-9 0 0 0,34 17 0 0 0,-32-16 0 0 0,0-1 0 0 0,0 1-1 0 0,-1 0 1 0 0,1 0 0 0 0,0 0-1 0 0,0 0 1 0 0,-1 0-1 0 0,1 0 1 0 0,-1 1 0 0 0,1-1-1 0 0,-1 1 1 0 0,0-1 0 0 0,1 1 0 0 0,2 2 34 0 0,-2-3 47 0 0,-1-1-20 0 0,5 2-49 0 0,3 5-1 0 0,-1-2 32 0 0,5 4-33 0 0,0-4 1 0 0,-10-3 32 0 0,2 3-36 0 0,1-1-4 0 0,10-2-3 0 0,-9 2 0 0 0,2 1 0 0 0,2 0 0 0 0,-4 0 0 0 0,26 8 64 0 0,13 18 516 0 0,-21-19-520 0 0,-15-9-60 0 0,-8-2 0 0 0,1 0 0 0 0,0 0 0 0 0,-1 0 0 0 0,0 0 0 0 0,1 0 0 0 0,-1 1 0 0 0,1-1 0 0 0,1 2 0 0 0,2 2 0 0 0,4 1 0 0 0,-2 3 0 0 0,2 0 0 0 0,-8-7 0 0 0,7 3 0 0 0,0-1 0 0 0,15 14 0 0 0,-23-17 0 0 0,0 0 0 0 0,0 0 0 0 0,0 0 0 0 0,0-1 0 0 0,0 1 0 0 0,0 0 0 0 0,0-1 0 0 0,0 1 0 0 0,0-1 0 0 0,0 1 0 0 0,0-1 0 0 0,0 1 0 0 0,0-1 0 0 0,2 1 0 0 0,37 12 0 0 0,-32-8 0 0 0,2 0 0 0 0,2-3 0 0 0,-2 1 0 0 0,3 5 0 0 0,-8-6 0 0 0,2 0 0 0 0,26 13 0 0 0,-30-13 0 0 0,-2 0 0 0 0,17 4 0 0 0,-4-2 0 0 0,-1 1 0 0 0,1 0 0 0 0,-1 0 0 0 0,7 6 0 0 0,-13-8-10 0 0,1 0 1 0 0,-1 0-1 0 0,1-1 0 0 0,0 0 0 0 0,-1 0 0 0 0,1-1 10 0 0,26 7-29 0 0,27 7 29 0 0,-14 1 0 0 0,-42-14 0 0 0,0-1 0 0 0,0 1 0 0 0,0-1 0 0 0,0-1 0 0 0,0 1 0 0 0,2-1 0 0 0,-2 1 0 0 0,0-1 0 0 0,0 0 0 0 0,0 1 0 0 0,0 0 0 0 0,0 0 0 0 0,0 1 0 0 0,0 0 0 0 0,0-1 0 0 0,-1 1 0 0 0,1 1 0 0 0,3 2 0 0 0,-4-4 0 0 0,0 1 0 0 0,0-1 0 0 0,0 1 0 0 0,0-1 0 0 0,0 0 0 0 0,0-1 0 0 0,0 1 0 0 0,0-1 0 0 0,0 0 0 0 0,4 0 0 0 0,-6 0 9 0 0,0 0-1 0 0,0 0 1 0 0,0 1-1 0 0,-1-1 1 0 0,1 0-1 0 0,0 1 1 0 0,0-1-1 0 0,0 1 1 0 0,-1 0 0 0 0,1-1-1 0 0,0 1 1 0 0,-1 0-1 0 0,1 0 1 0 0,0 1-9 0 0,0-1 5 0 0,-1 0 1 0 0,0-1 0 0 0,1 1 0 0 0,-1 0-1 0 0,1-1 1 0 0,-1 1 0 0 0,1 0-1 0 0,-1-1 1 0 0,1 0 0 0 0,-1 1 0 0 0,1-1-1 0 0,-1 0 1 0 0,1 0 0 0 0,0 0-1 0 0,-1 0 1 0 0,1 0 0 0 0,-1 0 0 0 0,1 0-1 0 0,1-1-5 0 0,29-2 73 0 0,1 1 0 0 0,25 3-73 0 0,-17 0-30 0 0,18-7 30 0 0,-13 5 0 0 0,1-2 0 0 0,1-2 0 0 0,-20 3-37 0 0,8-1-22 0 0,22-5 59 0 0,-26 0 0 0 0,-26 5 0 0 0,1 1 0 0 0,-1 1 0 0 0,1-1 0 0 0,0 1 0 0 0,-1 0 0 0 0,2 1 0 0 0,-2-1 0 0 0,0 0 0 0 0,0 0 0 0 0,0-1 0 0 0,1 0 0 0 0,-2 0 0 0 0,1 0 0 0 0,0-1 0 0 0,1-1 0 0 0,30-10 0 0 0,29-11 160 0 0,-55 20-167 0 0,-1 0-1 0 0,0-1 1 0 0,0 0-1 0 0,-1 0 0 0 0,0-1 1 0 0,0 0-1 0 0,2-4 8 0 0,-1 2 25 0 0,1 0-1 0 0,0 0 1 0 0,1 1 0 0 0,10-5-25 0 0,-10 7 2 0 0,0-2 0 0 0,0 1 0 0 0,-1-1 0 0 0,0-1 0 0 0,3-3-2 0 0,-10 9 0 0 0,-1 1 0 0 0,0 0 0 0 0,1 0 0 0 0,-1 1 0 0 0,1-1 0 0 0,0 1 0 0 0,-1 0 0 0 0,2 0 0 0 0,14-7 0 0 0,33-26 0 0 0,-29 17 0 0 0,-21 14 0 0 0,1 1 0 0 0,0 0 0 0 0,0-1 0 0 0,1 1 0 0 0,-1 0 0 0 0,0 0 0 0 0,1 1 0 0 0,0-1 0 0 0,29-18 0 0 0,-22 13 0 0 0,0 1 0 0 0,-1-1 0 0 0,1 0 0 0 0,-1 0 0 0 0,1-3 0 0 0,-8 7 0 0 0,0 0 0 0 0,1 0 0 0 0,-1 0 0 0 0,1 0 0 0 0,0 0 0 0 0,0 1 0 0 0,3-2 0 0 0,-3 1 0 0 0,1 1 0 0 0,-1-1 0 0 0,1 0 0 0 0,-1-1 0 0 0,0 1 0 0 0,1-2 0 0 0,-4 3 0 0 0,4-3 0 0 0,-1 0 0 0 0,1 0 0 0 0,-1 0 0 0 0,1 0 0 0 0,1 1 0 0 0,0-1 0 0 0,32-31 0 0 0,-34 29 0 0 0,0 2 0 0 0,0 1 0 0 0,0 0 0 0 0,1-1 0 0 0,-1 1 0 0 0,1 1 0 0 0,0-1 0 0 0,0 1 0 0 0,18-22 0 0 0,-23 25 0 0 0,0 0 0 0 0,1 0 0 0 0,-1-1 0 0 0,0 1 0 0 0,1 0 0 0 0,-1 0 0 0 0,0 0 0 0 0,1 0 0 0 0,-1 0 0 0 0,0-1 0 0 0,0 1 0 0 0,1 0 0 0 0,-1 0 0 0 0,0 0 0 0 0,0-1 0 0 0,1 1 0 0 0,-1 0 0 0 0,0 0 0 0 0,0-1 0 0 0,0 1 0 0 0,0 0 0 0 0,1-1 0 0 0,-1 1 0 0 0,0 0 0 0 0,0-1 0 0 0,0 1 0 0 0,0 0 0 0 0,0 0 0 0 0,0-1 0 0 0,0 1 0 0 0,0 0 0 0 0,0-1 0 0 0,0 1 0 0 0,0 0 0 0 0,0-1 0 0 0,0 1 0 0 0,0 0 0 0 0,0-1 0 0 0,0 1 0 0 0,0-1 0 0 0,0 1 0 0 0,0 0 0 0 0,-1-1 0 0 0,1 1 0 0 0,0-1 0 0 0,0 1 0 0 0,0 0 0 0 0,0-1 0 0 0,0 1 0 0 0,1 0 0 0 0,-1-1 0 0 0,0 1 0 0 0,0 0 0 0 0,0-1 0 0 0,0 1 0 0 0,0-1 0 0 0,0 1 0 0 0,1 0 0 0 0,-1 0 0 0 0,0-1 0 0 0,0 1 0 0 0,0 0 0 0 0,1-1 0 0 0,-1 1 0 0 0,0 0 0 0 0,0 0 0 0 0,1-1 0 0 0,-1 1 0 0 0,0 0 0 0 0,1 0 0 0 0,-1 0 0 0 0,0-1 0 0 0,1 1 0 0 0,-1 0 0 0 0,2-2 0 0 0,-1 1 0 0 0,3-11 0 0 0,2 6 0 0 0,2 2 0 0 0,-5-2 0 0 0,13-43-189 0 0,-14 43-35 0 0,-1 0 0 0 0,1-1 0 0 0,-1 1 0 0 0,0 0 0 0 0,0-1 0 0 0,-1 1 0 0 0,0 0 0 0 0,0-1 0 0 0,-1-3 224 0 0,0-11-2328 0 0,1 6 165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49:25.8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10 4320 0 0,'0'0'99'0'0,"0"0"11"0"0,-2 2 9 0 0,-18 17 1 0 0,14-11-147 0 0,5-7 85 0 0,1 0-1 0 0,-1 0 1 0 0,0 1-1 0 0,0-1 0 0 0,0 0 1 0 0,0 0-1 0 0,0 0 1 0 0,-1 0-1 0 0,1 0 0 0 0,0 0 1 0 0,0 0-1 0 0,-1 0 0 0 0,1-1 1 0 0,0 1-1 0 0,-1 0 1 0 0,1-1-1 0 0,-1 1 0 0 0,1-1 1 0 0,-1 0-58 0 0,-21 22 2472 0 0,-14 11 1002 0 0,36-32-3119 0 0,1-1-16 0 0,0 0-11 0 0,0 0-32 0 0,0 0-10 0 0,0 0-4 0 0,0 0-17 0 0,0 0-60 0 0,0 0-21 0 0,0 0-6 0 0,0 0 0 0 0,0 0 13 0 0,10 6 208 0 0,-7-5-339 0 0,0 0 1 0 0,0 0 0 0 0,0 0 0 0 0,0 0 0 0 0,0-1-1 0 0,1 0 1 0 0,-1 1 0 0 0,0-1 0 0 0,0 0 0 0 0,0 0 0 0 0,1-1-1 0 0,-1 1 1 0 0,0-1 0 0 0,0 0 0 0 0,0 1 0 0 0,0-1-1 0 0,0-1 1 0 0,2 0-61 0 0,11-5 213 0 0,-1 0 1 0 0,0-1-1 0 0,2-3-213 0 0,2 0 169 0 0,84-39 511 0 0,-96 47-618 0 0,0 0-1 0 0,0 0 0 0 0,0 0 1 0 0,1 1-1 0 0,-1 0 0 0 0,1 0 0 0 0,-1 1 1 0 0,1 0-1 0 0,0 0 0 0 0,0 1-61 0 0,-5 0 28 0 0,0 0-1 0 0,0 0 1 0 0,0 0-1 0 0,0 1 1 0 0,0-1-1 0 0,0 1 1 0 0,0 0-1 0 0,0 0 1 0 0,0 0-1 0 0,-1 0 1 0 0,1 0-1 0 0,0 1 1 0 0,-1-1-1 0 0,1 1 1 0 0,-1 0-1 0 0,1 0 1 0 0,-1 0-1 0 0,0 0 1 0 0,0 0-1 0 0,0 0 1 0 0,0 0-1 0 0,0 1 1 0 0,0-1-1 0 0,-1 1 1 0 0,1 0-1 0 0,0 0-27 0 0,1 6 82 0 0,1 0 0 0 0,-2 1 0 0 0,1-1 0 0 0,-1 1 0 0 0,-1-1-1 0 0,1 1 1 0 0,-2-1 0 0 0,1 8-82 0 0,-3 15 405 0 0,-4 31-405 0 0,-1 0 372 0 0,5-45-199 0 0,-1 0-1 0 0,-1 0 1 0 0,-2 5-173 0 0,-5 26 372 0 0,-1 9-101 0 0,-2 0 0 0 0,-13 29-271 0 0,10-40 0 0 0,-11 18 0 0 0,26-62 12 0 0,1-3-16 0 0,1 1 0 0 0,-1 0 0 0 0,1 0 0 0 0,-1 0 0 0 0,1 0-1 0 0,-1 0 1 0 0,1 0 0 0 0,0-1 0 0 0,0 1 0 0 0,-1 0 0 0 0,1 0 0 0 0,0 0 0 0 0,0 0 0 0 0,0 0 0 0 0,0 0 0 0 0,0 0 0 0 0,0 0 0 0 0,1 0 0 0 0,-1 0 0 0 0,0 0 0 0 0,0 0 4 0 0,0 2-377 0 0,0-3-118 0 0,0 0-17 0 0,1-25-2459 0 0,4 9 1664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49:32.2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1712 2706 3848 0 0,'0'0'79'0'0,"0"0"75"0"0,0 0 214 0 0,0 0 90 0 0,0 0 19 0 0,0 0-33 0 0,0 0-151 0 0,0 0-62 0 0,0 0-9 0 0,0 0-24 0 0,0 0-85 0 0,0 0-32 0 0,0 0-7 0 0,0 0 8 0 0,0 0 46 0 0,0 0 22 0 0,14 17 1890 0 0,16 11 40 0 0,-28-26-2007 0 0,0-1 0 0 0,-1 1 1 0 0,1-1-1 0 0,0 1 1 0 0,-1-1-1 0 0,0 1 0 0 0,1 0 1 0 0,-1 0-1 0 0,0 0 0 0 0,1 1-73 0 0,-1-1 45 0 0,0-1 0 0 0,0 1 0 0 0,0 0 0 0 0,0-1 0 0 0,0 1 0 0 0,1-1 0 0 0,-1 1-1 0 0,1-1 1 0 0,-1 0 0 0 0,1 1-45 0 0,0-1 15 0 0,-1-1-1 0 0,1 1 0 0 0,0 0 0 0 0,-1 0 0 0 0,1 0 1 0 0,-1 0-1 0 0,1 0 0 0 0,-1 0 0 0 0,1 1 1 0 0,-1-1-1 0 0,0 1 0 0 0,0-1 0 0 0,0 0 1 0 0,0 1-1 0 0,1 1-14 0 0,1 1 44 0 0,32 48 570 0 0,-30-45-563 0 0,0 0-1 0 0,-1 0 0 0 0,1 0 0 0 0,-1 1 1 0 0,-1 0-51 0 0,6 9 238 0 0,-6-10-180 0 0,0 0 1 0 0,0 0 0 0 0,-1 1 0 0 0,0-1 0 0 0,-1 1-1 0 0,0 0-58 0 0,1 1 88 0 0,0 0 0 0 0,0 0 0 0 0,1-1 0 0 0,2 6-88 0 0,-1 0 56 0 0,0 0 1 0 0,-1 0 0 0 0,-1 0-1 0 0,0 0 1 0 0,0 0 0 0 0,-2 8-57 0 0,2 6 93 0 0,-2-18 5 0 0,1 0 1 0 0,-1 0-1 0 0,-1 1 0 0 0,0-1 0 0 0,0 0 1 0 0,-1 0-1 0 0,-1 2-98 0 0,-3 23 16 0 0,4-20-14 0 0,-1 1 0 0 0,0 0 1 0 0,-2-1-3 0 0,3-12 0 0 0,-1 0 0 0 0,-1 13 0 0 0,3-11 10 0 0,-6 17 40 0 0,1-6 89 0 0,0-1 1 0 0,-2 0-1 0 0,-7 12-139 0 0,14-24 17 0 0,-1 0 1 0 0,0 0-1 0 0,0-1 0 0 0,0 1 0 0 0,0-1 1 0 0,-1 0-1 0 0,1 0 0 0 0,0 1 0 0 0,-3 0-17 0 0,-6 8 70 0 0,8-7-62 0 0,-15 15 38 0 0,-5 2 88 0 0,0-2 0 0 0,-1-1 1 0 0,0 0-1 0 0,-19 8-134 0 0,28-17 92 0 0,9-6-84 0 0,0 0-1 0 0,0 0 0 0 0,0 0 1 0 0,0-1-1 0 0,-2 1-7 0 0,-31 9 104 0 0,1 1 0 0 0,0 3 0 0 0,-36 19-104 0 0,30-18 310 0 0,35-13-347 0 0,0-1 1 0 0,0 1 0 0 0,0-1-1 0 0,-1-1 1 0 0,-3 1 36 0 0,-26 7 83 0 0,19-4 51 0 0,-1-2-1 0 0,0 0 0 0 0,-2-2-133 0 0,2 1-19 0 0,-38-3 219 0 0,-22 6 212 0 0,72-5-379 0 0,0 0 0 0 0,0-1 1 0 0,0 0-1 0 0,0-1 0 0 0,0 0-33 0 0,-1 1 27 0 0,0-1 1 0 0,1 1-1 0 0,-1 0 1 0 0,1 1-1 0 0,-2 1-27 0 0,0-1 44 0 0,1-1 0 0 0,0 1-1 0 0,0-2 1 0 0,-7 0-44 0 0,-18 0 70 0 0,9-1-99 0 0,-1-1-1 0 0,1-1 0 0 0,-16-5 30 0 0,-36-5 1 0 0,-69-11 63 0 0,100 11-64 0 0,14 4 0 0 0,17 5 0 0 0,1-1 0 0 0,0 0 0 0 0,1-1 0 0 0,-1-1 0 0 0,-10-7 0 0 0,-12-6 0 0 0,31 17 1 0 0,-1 0 0 0 0,1-1 0 0 0,0 0 0 0 0,0 0 0 0 0,0 0 0 0 0,1-1 0 0 0,-1 0 0 0 0,2 0 0 0 0,-3-3-1 0 0,-8-13-35 0 0,2-1 1 0 0,-1-3 34 0 0,0 1-132 0 0,2 5 136 0 0,1 0-1 0 0,0-1 1 0 0,2 0-1 0 0,0-1 1 0 0,2 0-1 0 0,0 0 0 0 0,-2-18-3 0 0,6 24 0 0 0,-1 1 0 0 0,0-1 0 0 0,-4-6 0 0 0,4 11 0 0 0,0 0 0 0 0,1 0 0 0 0,0-1 0 0 0,0 0 0 0 0,2 1 0 0 0,-1-10 0 0 0,-4-55 0 0 0,-6-87 0 0 0,8 116 0 0 0,3 37 0 0 0,-1-1 0 0 0,2 0 0 0 0,0 0 0 0 0,0 0 0 0 0,1-3 0 0 0,-1 6 1 0 0,1 0-1 0 0,-2 0 0 0 0,1-1 0 0 0,-1 1 0 0 0,0-1 0 0 0,-2-27-54 0 0,1-12 42 0 0,1 28 12 0 0,0 1 1 0 0,2-1-1 0 0,1-11 0 0 0,8-80 0 0 0,-4-1 0 0 0,-8-67 0 0 0,0 48 0 0 0,4 101 0 0 0,1 0 0 0 0,1 0 0 0 0,4-7 0 0 0,5-48 0 0 0,-9 58-25 0 0,2-1-1 0 0,1-3 26 0 0,4-17-21 0 0,18-56 21 0 0,-22 80-13 0 0,1 2 0 0 0,1-1 0 0 0,1 1 1 0 0,3-2 12 0 0,7-19-13 0 0,1-3 13 0 0,-10 19 0 0 0,1 1 0 0 0,1 0 0 0 0,16-22 0 0 0,-16 27 41 0 0,-1 0 0 0 0,6-14-41 0 0,20-34 52 0 0,19-10-202 0 0,-40 52 176 0 0,11-22-26 0 0,-15 26 13 0 0,0 1 0 0 0,1 0-1 0 0,9-10-12 0 0,23-30-29 0 0,-30 39 4 0 0,1 1-1 0 0,18-18 26 0 0,-11 13-21 0 0,15-13-22 0 0,25-15 43 0 0,-50 44 0 0 0,-1-1 0 0 0,0 0 0 0 0,-1-1 0 0 0,1-2 0 0 0,34-35 0 0 0,-24 33 0 0 0,0 0 0 0 0,1 1 0 0 0,15-6 0 0 0,-39 22 0 0 0,14-9 0 0 0,-1-1 0 0 0,0 0 0 0 0,5-6 0 0 0,26-19 0 0 0,-26 24 0 0 0,0 0 0 0 0,1 2 0 0 0,2-1 0 0 0,-13 6 0 0 0,-1 0 0 0 0,1-1 0 0 0,-1 0 0 0 0,0 0 0 0 0,2-3 0 0 0,-3 3 0 0 0,-1 0 0 0 0,1 1 0 0 0,0 0 0 0 0,1 0 0 0 0,-1 0 0 0 0,1 1 0 0 0,5-2 0 0 0,24-7 0 0 0,-6 3 0 0 0,-1-2 0 0 0,0 0 0 0 0,9-7 0 0 0,-24 12 0 0 0,1 0 0 0 0,-1 0 0 0 0,4 1 0 0 0,-4 0 0 0 0,0 0 0 0 0,1 0 0 0 0,0-2 0 0 0,1-2 0 0 0,0 1 0 0 0,0 1 0 0 0,1 1 0 0 0,0 0 0 0 0,3 1 0 0 0,8 1 0 0 0,-21 3 0 0 0,-1 0 0 0 0,1 0 0 0 0,-1 0 0 0 0,0 0 0 0 0,0-1 0 0 0,0 0 0 0 0,0-1 0 0 0,4-1 0 0 0,-6 1 0 0 0,27-6 0 0 0,-29 9 10 0 0,2-1 23 0 0,11-12-1 0 0,-14 12 23 0 0,0-1 3 0 0,3-5-35 0 0,-4 1 8 0 0,0 2-85 0 0,0 4-44 0 0,0 0-28 0 0,0 0 12 0 0,-5-6-2330 0 0,5 6 1775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49:33.1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0 143 5552 0 0,'27'-6'173'0'0,"0"2"0"0"0,23-2-173 0 0,-25 4 136 0 0,0-1 0 0 0,0-2 0 0 0,17-5-136 0 0,124-40 75 0 0,-52 20 312 0 0,-85 22 181 0 0,1 2 0 0 0,0 1 0 0 0,0 1 0 0 0,0 2 0 0 0,16 1-568 0 0,-43 1 74 0 0,0 0 1 0 0,-1 0 0 0 0,1 0-1 0 0,0 1 1 0 0,0-1 0 0 0,0 1-1 0 0,0 0 1 0 0,0 0 0 0 0,0 0-1 0 0,-1 0 1 0 0,1 0 0 0 0,0 1-1 0 0,-1-1 1 0 0,1 1 0 0 0,0 0-75 0 0,-2-1 205 0 0,0 1-150 0 0,-1-1 0 0 0,1 0 1 0 0,0 1-1 0 0,-1-1 0 0 0,1 1 0 0 0,-1-1 0 0 0,1 1 1 0 0,-1 0-1 0 0,0-1 0 0 0,1 1 0 0 0,-1-1 0 0 0,0 1 1 0 0,0-1-1 0 0,0 1 0 0 0,-1 1-55 0 0,1-3 7 0 0,-1 11 192 0 0,-1 0 1 0 0,0 0 0 0 0,-1 0-1 0 0,-1 0 1 0 0,0-1-1 0 0,0 1 1 0 0,-1-1 0 0 0,0 0-1 0 0,-1-1 1 0 0,0 2-200 0 0,-16 30 402 0 0,-148 299 564 0 0,123-244-1242 0 0,39-80 180 0 0,6-12 33 0 0,0 0-1 0 0,0 1 0 0 0,0-1 0 0 0,1 0 1 0 0,-1 1-1 0 0,1-1 0 0 0,0 1 0 0 0,0 3 64 0 0,1-5-292 0 0,0-3-10 0 0,0 0-34 0 0,0 8-666 0 0,0-7 460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2:59:49.5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1095 809 5496 0 0,'0'0'124'0'0,"0"0"17"0"0,0 0 11 0 0,-2 1-20 0 0,-4 5-79 0 0,-52 26 1481 0 0,56-31-1556 0 0,2-1 135 0 0,0 2 0 0 0,-1-2 0 0 0,1 2 0 0 0,0-2 0 0 0,-2 0 0 0 0,2 1 0 0 0,0-1 0 0 0,-2 0 1 0 0,2 2-1 0 0,-1-2 0 0 0,1 0 0 0 0,0 1 0 0 0,-2-1 0 0 0,2 0 0 0 0,-2 0 0 0 0,2 2 0 0 0,-2-2 0 0 0,2 0 0 0 0,-1 0 0 0 0,1 0 0 0 0,-2 0 0 0 0,2 0 1 0 0,-2 0-1 0 0,2 0 0 0 0,-1 0 0 0 0,-1 0 0 0 0,2 0 0 0 0,-2 0 0 0 0,2 0 0 0 0,-1 0 0 0 0,1 0 0 0 0,-2 0 0 0 0,2-2 0 0 0,-2 2-113 0 0,-1 0 354 0 0,-18-28 811 0 0,15 14-1047 0 0,1 0 1 0 0,1 0-1 0 0,-1 0 1 0 0,3-1 0 0 0,-1 0-1 0 0,1 1 1 0 0,1-1-1 0 0,1 0 1 0 0,0-1-119 0 0,5-14 38 0 0,-4 25-24 0 0,1-1 1 0 0,0 1-1 0 0,-2 1 0 0 0,0-3 0 0 0,2 3 1 0 0,-2-2-1 0 0,0-1 0 0 0,-2 3 0 0 0,0-7-14 0 0,-10-26 303 0 0,-13-52 92 0 0,25 84-386 0 0,0 2 1 0 0,-2-2 0 0 0,2 2-1 0 0,-2 0 1 0 0,1-2 0 0 0,1 2-1 0 0,-2 0 1 0 0,0-2 0 0 0,1 2-1 0 0,-3 0 1 0 0,3 0 0 0 0,-1 0-1 0 0,-2 0 1 0 0,3 0 0 0 0,-3-1-1 0 0,1 1-9 0 0,-16-19 22 0 0,4 0 0 0 0,-2 0-1 0 0,-8-23-21 0 0,13 24-122 0 0,-27-21 505 0 0,37 34-311 0 0,0 5-56 0 0,1 1 0 0 0,-1-1 1 0 0,0 2-1 0 0,1-2 0 0 0,-1 1 1 0 0,0-1-1 0 0,1 1 1 0 0,-3 1-1 0 0,3-1 0 0 0,-3-1 1 0 0,2 1-1 0 0,-1 1 0 0 0,1-1 1 0 0,-1 1-17 0 0,-95-78 387 0 0,93 76-334 0 0,-129-50 224 0 0,129 50-270 0 0,-1 1 0 0 0,1-1 0 0 0,-1 1 1 0 0,1 1-1 0 0,-1-1 0 0 0,0 1 0 0 0,1-1 0 0 0,-2 0 0 0 0,0 2 0 0 0,2 0 0 0 0,-7 0-7 0 0,2 0-34 0 0,5 0 10 0 0,-16-3-35 0 0,-12-23 64 0 0,27 21 6 0 0,5 3-8 0 0,-1 2-1 0 0,2-1 1 0 0,-2 1 0 0 0,1-2-1 0 0,-1 2 1 0 0,2 0 0 0 0,-2-1-1 0 0,1 1 1 0 0,-1 0 0 0 0,2 0-1 0 0,-2 0 1 0 0,0 0 0 0 0,1 0-1 0 0,-1-2 1 0 0,2 2 0 0 0,-2 0-1 0 0,1 2 1 0 0,-1-2 0 0 0,0 0-1 0 0,2 0 1 0 0,-1 0 0 0 0,-1 0-1 0 0,0 1-2 0 0,-13-1 79 0 0,-26 0-79 0 0,19 6-139 0 0,5-6 131 0 0,4 0 3 0 0,-16 10 6 0 0,26-9-7 0 0,1-1 0 0 0,-2 0 1 0 0,1 2-1 0 0,1-2 1 0 0,-1 2-1 0 0,0-2 0 0 0,1 1 1 0 0,-2 1-1 0 0,3-1 1 0 0,-3 1-1 0 0,3-2 0 0 0,-3 3 1 0 0,3-1-1 0 0,-1-1 1 0 0,0 1-1 0 0,-1-1 0 0 0,1 2 1 0 0,-1 1 5 0 0,3-3-10 0 0,-2-1 0 0 0,2 2 0 0 0,-2-1 0 0 0,1 1 0 0 0,1-2 0 0 0,-2 1 0 0 0,0 1 0 0 0,1-2-1 0 0,1 2 1 0 0,-2-2 0 0 0,0 1 0 0 0,0-1 0 0 0,1 2 0 0 0,-1-2 0 0 0,0 1 0 0 0,1-1 10 0 0,-31 18-107 0 0,28-15-26 0 0,1 0 0 0 0,-2 0 0 0 0,1-2-1 0 0,-1 3 1 0 0,2-3 0 0 0,-2 2-1 0 0,0-1 1 0 0,1-1 0 0 0,-1 1-1 0 0,0 0 1 0 0,0-2 0 0 0,-2 1 133 0 0,-3 18-2062 0 0,10-19 1172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49:33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68 117 5368 0 0,'-4'-7'34'0'0,"3"6"-23"0"0,1 0 1 0 0,-1-1 0 0 0,0 1-1 0 0,0 0 1 0 0,0-1-1 0 0,-1 1 1 0 0,1 0-1 0 0,0 0 1 0 0,0 0 0 0 0,-1 0-1 0 0,1 0 1 0 0,0 0-1 0 0,-1 0 1 0 0,1 0-1 0 0,-1 1 1 0 0,1-1-1 0 0,-1 0-11 0 0,1 1 36 0 0,-1-1-1 0 0,1 1 0 0 0,0-1 0 0 0,0 0 0 0 0,0 1 0 0 0,0-1 0 0 0,1 0 0 0 0,-1 0 0 0 0,0 0 0 0 0,0 1 0 0 0,0-1 0 0 0,1 0 0 0 0,-1 0 0 0 0,0 0 0 0 0,1 0 0 0 0,-1-1 0 0 0,0 0-35 0 0,-1-1 278 0 0,0 0-17 0 0,-2-4-142 0 0,-1 1-29 0 0,3 2 62 0 0,0 1-1 0 0,0-1 1 0 0,1 0-1 0 0,-1-1 1 0 0,1 1-1 0 0,0 0 1 0 0,1 0-1 0 0,-1 0 1 0 0,1-1-1 0 0,-1 0-151 0 0,1 4 391 0 0,0 1 5 0 0,0 0 17 0 0,0 0 10 0 0,0 0 1 0 0,0 0-28 0 0,4-1-268 0 0,-1-1 1 0 0,1 1-1 0 0,-1 0 1 0 0,1 0 0 0 0,0 0-1 0 0,-1 0 1 0 0,1 1-1 0 0,0 0 1 0 0,3-1-129 0 0,32 16 963 0 0,-17-7-438 0 0,1-1 0 0 0,13 3-525 0 0,2 0 566 0 0,29 11-566 0 0,-29-9 126 0 0,31 7-126 0 0,-52-16 5 0 0,33 8 33 0 0,1-2-1 0 0,0-2 1 0 0,36-1-38 0 0,-37-6 368 0 0,25-5-368 0 0,-65 5 95 0 0,0 0 0 0 0,0 1 1 0 0,1 1-1 0 0,-1-1 0 0 0,0 1 1 0 0,0 1-1 0 0,-1 0 0 0 0,9 4-95 0 0,15 3 438 0 0,-27-8-331 0 0,-1-1-51 0 0,-1 0 0 0 0,1 1 1 0 0,-1-1-1 0 0,1 1 0 0 0,-1 0 0 0 0,0 0 1 0 0,0 0-1 0 0,3 3-56 0 0,-5-4 12 0 0,-1 1 1 0 0,1-1-1 0 0,-1 1 1 0 0,0 0-1 0 0,1-1 1 0 0,-1 1-1 0 0,0 0 1 0 0,0 0-1 0 0,0 0 1 0 0,0 0-1 0 0,-1 0 0 0 0,1 0 1 0 0,0 0-1 0 0,-1 0 1 0 0,1 0-1 0 0,-1 0 1 0 0,0 0-1 0 0,0 0 1 0 0,0 1-1 0 0,0-1 1 0 0,0 0-1 0 0,0 0 0 0 0,-1 0 1 0 0,1 0-1 0 0,-1 0 1 0 0,1 1-13 0 0,-4 10 63 0 0,-1 0 1 0 0,0 0-1 0 0,-1-1 1 0 0,0 1-1 0 0,0-1 1 0 0,-2 0-1 0 0,-6 8-63 0 0,-19 32 130 0 0,-6 10-94 0 0,25-41-14 0 0,0 1 0 0 0,-2 7-22 0 0,-9 15-121 0 0,14-26-29 0 0,1 1 1 0 0,1-1 0 0 0,0 3 149 0 0,7-14-350 0 0,-1 1 0 0 0,1-1 0 0 0,1 1 1 0 0,-1-1-1 0 0,2 1 0 0 0,-1 0 0 0 0,1 4 350 0 0,0-10-693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13T23:16:01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897 6908 5192 0 0,'0'0'151'0'0,"6"-38"2928"0"0,-8 18-2225 0 0,1 18-783 0 0,0 0 1 0 0,1 0 0 0 0,-1-1-1 0 0,1 1 1 0 0,0 0 0 0 0,0 0-1 0 0,0 0 1 0 0,0-1 0 0 0,0 1-1 0 0,1 0 1 0 0,-1 0-1 0 0,0-1 1 0 0,1 1 0 0 0,0 0-1 0 0,0-2-71 0 0,0 3 28 0 0,-1-1-1 0 0,1 1 0 0 0,-1 0 0 0 0,0-1 0 0 0,1 1 0 0 0,-1-1 1 0 0,0 1-1 0 0,0-1 0 0 0,0 1 0 0 0,0-1 0 0 0,0 1 0 0 0,0 0 1 0 0,-1-1-1 0 0,1 1 0 0 0,0-1 0 0 0,-1 0-27 0 0,1 1 10 0 0,-1 0 0 0 0,1-1-1 0 0,0 1 1 0 0,0-1 0 0 0,-1 1 0 0 0,1-1-1 0 0,0 1 1 0 0,0 0 0 0 0,0-1 0 0 0,1 1-1 0 0,-1-1 1 0 0,0 1 0 0 0,0-1 0 0 0,1 1-1 0 0,-1 0 1 0 0,1-1-10 0 0,5-17 43 0 0,13-24 2974 0 0,-18 41-2798 0 0,11-14 537 0 0,2-1-536 0 0,1 1 1 0 0,1 1-1 0 0,0 1 1 0 0,2 0-1 0 0,8-5-220 0 0,16 0 162 0 0,-34 16-103 0 0,0 0 0 0 0,0 0 0 0 0,-1-1 0 0 0,1 0 1 0 0,0-1-60 0 0,0 1 68 0 0,0 0 1 0 0,0 0 0 0 0,0 1 0 0 0,0 0 0 0 0,1 1 0 0 0,-1 0 0 0 0,1 0-1 0 0,0 1 1 0 0,5-1-69 0 0,17-2 175 0 0,-12 0-64 0 0,0 1-1 0 0,1 1 1 0 0,0 0 0 0 0,-1 2-1 0 0,1 0 1 0 0,0 1 0 0 0,-1 1-1 0 0,3 2-110 0 0,-9-2-7 0 0,9 2 79 0 0,0 1 0 0 0,-1 0 0 0 0,1 2 0 0 0,-2 0-1 0 0,12 7-71 0 0,3 6 260 0 0,16 13-260 0 0,-32-20 60 0 0,21 7 132 0 0,-20-12-131 0 0,-2 0-138 0 0,-11-3 159 0 0,0 1-1 0 0,-1 1 0 0 0,0 0 0 0 0,0-1 0 0 0,0 2 0 0 0,-1-1 0 0 0,5 8-81 0 0,0 0 260 0 0,-9-14-261 0 0,0 1 0 0 0,1-1 0 0 0,-1 1 0 0 0,0 0 0 0 0,0-1 0 0 0,0 1 0 0 0,0 0 0 0 0,-1 0 0 0 0,1 0 0 0 0,0 0-1 0 0,-1 0 1 0 0,1 0 0 0 0,-1 0 0 0 0,0 0 0 0 0,1 0 1 0 0,-1-1-14 0 0,0 1-1 0 0,1-1 1 0 0,-1 1-1 0 0,1-1 1 0 0,-1 0-1 0 0,1 1 1 0 0,-1-1-1 0 0,1 0 1 0 0,0 0-1 0 0,0 0 1 0 0,0 1-1 0 0,0-1 1 0 0,0 0-1 0 0,0 0 15 0 0,4 6 38 0 0,17 47 297 0 0,-11-30-367 0 0,-1 1 1 0 0,-1 0 0 0 0,0 6 31 0 0,-3-3 22 0 0,1-1-1 0 0,2 0 0 0 0,6 12-21 0 0,-13-34 3 0 0,-1 1-1 0 0,1-1 1 0 0,-1 0-1 0 0,0 1 1 0 0,-1-1 0 0 0,1 1-1 0 0,-1 3-2 0 0,3 19-15 0 0,20 105-37 0 0,-20-97 131 0 0,-2-28-82 0 0,-1 0-1 0 0,1 1 1 0 0,0-1-1 0 0,1 0 0 0 0,2 6 4 0 0,0-1-22 0 0,-1 1 1 0 0,-1 0-1 0 0,0 0 0 0 0,-1 0 0 0 0,0 1 0 0 0,-1-1 0 0 0,-1 3 22 0 0,1 7-11 0 0,-1 3 11 0 0,-2 1 0 0 0,0-1 0 0 0,-1 1 0 0 0,-2-1 0 0 0,-1-1 0 0 0,-4 9 0 0 0,0 7-2 0 0,-7 17 15 0 0,12-43-2 0 0,-7 15 31 0 0,-13 26-42 0 0,3-18 0 0 0,3-5 0 0 0,1 0 0 0 0,1 4 0 0 0,18-37 0 0 0,-5 9-10 0 0,1 0 0 0 0,-1 0 0 0 0,-1-1 0 0 0,0 0 0 0 0,0 0 0 0 0,-3 2 10 0 0,6-9-6 0 0,0 1-1 0 0,1-1 1 0 0,-1 1-1 0 0,0 0 1 0 0,1 0-1 0 0,0 0 1 0 0,0 0-1 0 0,0 0 1 0 0,0 1 6 0 0,-7 8-18 0 0,0 1-12 0 0,-10 15-20 0 0,-22 8 50 0 0,35-30 0 0 0,-1 0 0 0 0,0-1 0 0 0,0 1 0 0 0,0-1 0 0 0,-1-1 0 0 0,0 0 0 0 0,1 0 0 0 0,-2 0 0 0 0,0-1 0 0 0,-34 20 0 0 0,35-18 0 0 0,-1-1 0 0 0,0 1 0 0 0,0-2 0 0 0,0 1 0 0 0,0-1 0 0 0,-1-1 0 0 0,1 0 0 0 0,-3 0 0 0 0,-30 9 0 0 0,-17 5 0 0 0,-48 9 0 0 0,65-13 0 0 0,26-6 0 0 0,-1-2 0 0 0,1 0 0 0 0,-15 1 0 0 0,17-2 18 0 0,-1 0 0 0 0,1 0 0 0 0,0 1 0 0 0,-4 3-18 0 0,3-2 42 0 0,0 0 1 0 0,0-1-1 0 0,-12 1-42 0 0,-19 2 244 0 0,25-3-202 0 0,0-1-1 0 0,0-1 0 0 0,-1-1 0 0 0,-11-1-41 0 0,14-2 54 0 0,-33-2 74 0 0,1-3-1 0 0,0-2 0 0 0,0-2-127 0 0,31 4 51 0 0,1-1-1 0 0,0 0 1 0 0,1-2-1 0 0,0 0 1 0 0,0-1-1 0 0,-11-10-50 0 0,20 14 30 0 0,1-1 0 0 0,1 0-1 0 0,-1 0 1 0 0,1-1 0 0 0,1 0 0 0 0,0 0 0 0 0,-2-5-30 0 0,-15-20 20 0 0,-4-7-4 0 0,2-1-1 0 0,2-1 0 0 0,1-1 1 0 0,-9-33-16 0 0,-12-22 2 0 0,27 60-81 0 0,2-1 0 0 0,-4-22 79 0 0,9 31-82 0 0,-21-99 10 0 0,16 80 72 0 0,8 26 0 0 0,-2 0 0 0 0,-2-3 0 0 0,-3-10 0 0 0,1-1 0 0 0,2 0 0 0 0,2-4 0 0 0,-17-59 0 0 0,15 62-21 0 0,2-1 0 0 0,2 0-1 0 0,1-3 22 0 0,5 41 0 0 0,0-14-27 0 0,0-1 0 0 0,1 1 0 0 0,1 0 0 0 0,0 0 0 0 0,5-16 27 0 0,-3 8-22 0 0,6-16-3 0 0,1-1 1 0 0,2 2-1 0 0,2 0 0 0 0,6-9 25 0 0,-10 22-15 0 0,2-7-19 0 0,3 1 0 0 0,0 1 0 0 0,2 0-1 0 0,9-11 35 0 0,-4 15-12 0 0,1 0 0 0 0,1 1 0 0 0,1 2 0 0 0,2 1 0 0 0,0 0 0 0 0,18-9 12 0 0,52-23-64 0 0,-69 37 43 0 0,0 2 0 0 0,1 1-1 0 0,21-8 22 0 0,98-29-82 0 0,-112 40 100 0 0,9-1-18 0 0,0 2 0 0 0,1 2 0 0 0,0 2 0 0 0,0 3 0 0 0,1 1 0 0 0,29 3 0 0 0,11 6 0 0 0,-25 3 0 0 0,-52-8 6 0 0,1 0 0 0 0,0 1-1 0 0,-1 0 1 0 0,0 1 0 0 0,1 0-1 0 0,8 5-5 0 0,33 7 30 0 0,89 26 34 0 0,-125-37-49 0 0,0 2 0 0 0,-1 0-1 0 0,7 3-14 0 0,19 8 20 0 0,-11-4 18 0 0,-1 0-1 0 0,18 12-37 0 0,8 4 43 0 0,-47-24-30 0 0,0 0 0 0 0,-1 1 1 0 0,0 0-1 0 0,2 1-13 0 0,20 15 21 0 0,84 59 43 0 0,-100-72-48 0 0,-1 1 1 0 0,-1 1-1 0 0,0 0 0 0 0,0 1 0 0 0,3 4-16 0 0,27 27 14 0 0,-20-21-54 0 0,-16-16 30 0 0,1 1 1 0 0,0-1 0 0 0,-1 0 0 0 0,2-1-1 0 0,0 1 10 0 0,1-1 12 0 0,-1 2 0 0 0,0-1 0 0 0,0 1 0 0 0,0 0 0 0 0,-1 1 0 0 0,0-1 0 0 0,0 2 0 0 0,-1 0-12 0 0,12 17 71 0 0,-2 0-1 0 0,-1 3-70 0 0,4 5 19 0 0,32 64 48 0 0,18 58-67 0 0,-61-137 3 0 0,-2 0 1 0 0,0 0-1 0 0,-1 1 0 0 0,-1 0 1 0 0,1 16-4 0 0,-1 16-4 0 0,-2 32 4 0 0,9 59 0 0 0,-5-2 696 0 0,-7-130-657 0 0,0 0 0 0 0,-1 0 0 0 0,0 0 0 0 0,-1 0 0 0 0,0 0-39 0 0,0-1 15 0 0,1 0 1 0 0,0 0-1 0 0,0 0 0 0 0,0 10-15 0 0,1-10 0 0 0,0 0 0 0 0,-1 0 0 0 0,0-1 0 0 0,0 1 0 0 0,-1-1 0 0 0,-3 6 0 0 0,3-6 0 0 0,0 0 0 0 0,0 0 0 0 0,1 1 0 0 0,0-1 0 0 0,1 0 0 0 0,-1 7 0 0 0,2-8 0 0 0,0-1 0 0 0,-1 1 0 0 0,0 0 0 0 0,-1 0 0 0 0,0 0 0 0 0,0 0 0 0 0,0-1 0 0 0,-1 0 0 0 0,0 1 0 0 0,-4 4 0 0 0,3-1 0 0 0,1-1 0 0 0,0 1 0 0 0,-2 9 0 0 0,2-5 0 0 0,-5 9 0 0 0,7-20 0 0 0,-1 0 0 0 0,1 1 0 0 0,0-1 0 0 0,0 0 0 0 0,0 1 0 0 0,0-1 0 0 0,1 3 0 0 0,0-2 0 0 0,0-1 0 0 0,-1 1 0 0 0,1 0 0 0 0,-1 0 0 0 0,0 0 0 0 0,-1 3 0 0 0,-20 44 0 0 0,20-48 0 0 0,-32 57 0 0 0,5-17 0 0 0,2-2 0 0 0,21-32 0 0 0,0-1 0 0 0,-1 0 0 0 0,0 0 0 0 0,0-1 0 0 0,-1 0 0 0 0,0 0 0 0 0,-1 0 0 0 0,-20 20 16 0 0,25-26 18 0 0,1 1 0 0 0,-1 0-1 0 0,0 0 1 0 0,1 0 0 0 0,0 1-1 0 0,0-1 1 0 0,0 1 0 0 0,0 0-34 0 0,-26 21 10 0 0,13-7-10 0 0,-2-2 0 0 0,-13 11 0 0 0,8-7 0 0 0,-64 41 0 0 0,68-46 11 0 0,-14 2 96 0 0,-29 18-97 0 0,37-16-10 0 0,19-14 0 0 0,0 0 0 0 0,0 0 0 0 0,-1-1 0 0 0,0 0 0 0 0,0 0 0 0 0,0-1 0 0 0,0 0 0 0 0,-1 0 0 0 0,1 0 0 0 0,-3-1 0 0 0,4 0 0 0 0,0 1 0 0 0,1-1 0 0 0,0 1 0 0 0,-1 0 0 0 0,1 1 0 0 0,-3 2 0 0 0,4-3 0 0 0,0 0 0 0 0,-1 0 0 0 0,1 0 0 0 0,-1-1 0 0 0,0 1 0 0 0,1-1 0 0 0,-1 0 0 0 0,-2 0 0 0 0,-52 13 0 0 0,44-11 0 0 0,0 0 0 0 0,-14 6 0 0 0,-10 2 0 0 0,-8 3-30 0 0,33-9 31 0 0,0-1 0 0 0,-1-1 0 0 0,1-1 0 0 0,-1 0 0 0 0,0-1 0 0 0,-9 0-1 0 0,-5 3 0 0 0,26-4 0 0 0,0-1 0 0 0,0 1 0 0 0,0 0 0 0 0,0-1 0 0 0,0 0 0 0 0,0 0 0 0 0,0 0 0 0 0,0 0 0 0 0,0 0 0 0 0,-2-1 0 0 0,-63-5 0 0 0,52 4 0 0 0,0 0 0 0 0,0 0 0 0 0,0 2 0 0 0,0 0 0 0 0,0 1 0 0 0,-4 1 0 0 0,-35 0 0 0 0,-61 10 0 0 0,49-12 0 0 0,29 1 0 0 0,18 0-26 0 0,1-1-1 0 0,-13-2 27 0 0,-28-2-11 0 0,-33 2 11 0 0,0-8 0 0 0,86 9 0 0 0,-1-1 0 0 0,1 0 0 0 0,0 0 0 0 0,0-1 0 0 0,0 0 0 0 0,0 0 0 0 0,1-1 0 0 0,-1 0 0 0 0,1 0 0 0 0,0-1 0 0 0,-3-2 0 0 0,7 6 0 0 0,-4-5 0 0 0,-1 0 0 0 0,0 0 0 0 0,0 1 0 0 0,-5-3 0 0 0,4 3-1 0 0,0-1-1 0 0,0-1 1 0 0,1 1 0 0 0,-1-1-1 0 0,-1-3 2 0 0,1 1-37 0 0,0 1 1 0 0,-1 0-1 0 0,-10-7 37 0 0,6 6 20 0 0,1-1 1 0 0,-10-11-21 0 0,10 10 6 0 0,0 0 0 0 0,-13-9-6 0 0,14 11 0 0 0,0-1 0 0 0,1 0 0 0 0,0-1 0 0 0,1 0 0 0 0,0 0 0 0 0,1-1 0 0 0,0 0 0 0 0,1-1 0 0 0,-3-7 0 0 0,6 13 0 0 0,-3-7 0 0 0,0-2 0 0 0,1 1 0 0 0,-2-11 0 0 0,-10-24 0 0 0,17 48 0 0 0,-5-12 0 0 0,0-1 0 0 0,1 1 0 0 0,0-1 0 0 0,-1-12 0 0 0,0-6 0 0 0,2 14 0 0 0,1 0 0 0 0,1-1 0 0 0,1-5 0 0 0,-1-5-54 0 0,1 24 34 0 0,0-1 0 0 0,1 1 1 0 0,0-1-1 0 0,0 1 1 0 0,1-1-1 0 0,0 1 0 0 0,0-1 20 0 0,10-73 0 0 0,-5 30 0 0 0,-6 39 0 0 0,1-1 0 0 0,1 1 0 0 0,-1-1 0 0 0,2 1 0 0 0,3-9 0 0 0,4-20 0 0 0,4-6 0 0 0,-10 32 0 0 0,1 1 0 0 0,-2-1 0 0 0,2-10 0 0 0,3-14 0 0 0,16-72 0 0 0,4-8 0 0 0,-26 111 0 0 0,-1 4 0 0 0,0 0 0 0 0,-1 0 0 0 0,1 0 0 0 0,1 0 0 0 0,-1 0 0 0 0,0 0 0 0 0,1 0 0 0 0,-1 0 0 0 0,1 1 0 0 0,1-2 0 0 0,-1 1 0 0 0,0 0 0 0 0,-1 0 0 0 0,1 0 0 0 0,-1-1 0 0 0,1 1 0 0 0,-1 0 0 0 0,0-1 0 0 0,0 0 0 0 0,4-11 0 0 0,9-30 0 0 0,-5 13 0 0 0,14-60-146 0 0,0 1-385 0 0,-11 57 471 0 0,14-32-227 0 0,8-5 287 0 0,-10 29-109 0 0,-18 30 40 0 0,0 0 0 0 0,1 1 0 0 0,8-10 69 0 0,8-14-12 0 0,-20 31 12 0 0,0-1 0 0 0,0 1 0 0 0,0-1 0 0 0,-1 0 0 0 0,0 0 0 0 0,1-1 0 0 0,8-16 0 0 0,-1-9 30 0 0,-9 27-26 0 0,0 0 0 0 0,0 0 1 0 0,0 1-1 0 0,0-1 0 0 0,1 0 1 0 0,0 1-1 0 0,-1-1 0 0 0,2 1-4 0 0,20-50-16 0 0,-20 48 1 0 0,1 1-1 0 0,-1-1 0 0 0,1 1 0 0 0,0 0 0 0 0,0 0 0 0 0,4-2 16 0 0,18-19-49 0 0,13-23-167 0 0,-36 45 207 0 0,0 0 0 0 0,-1-1-1 0 0,1 1 1 0 0,-1-1-1 0 0,0 1 1 0 0,0-1 0 0 0,0 0 9 0 0,9-14 1 0 0,-6 11-1 0 0,13-23 0 0 0,-6 7-80 0 0,-1-1 0 0 0,-1 0 0 0 0,-1-1 0 0 0,5-21 80 0 0,-11 30 0 0 0,4-14 0 0 0,-4 22 0 0 0,1-8 0 0 0,2 0 0 0 0,0 0 0 0 0,1 1 0 0 0,3-5 0 0 0,-9 18-3 0 0,0 0-1 0 0,1-1 0 0 0,-1 1 1 0 0,0 0-1 0 0,0-1 0 0 0,-1 1 1 0 0,1-1-1 0 0,0 1 0 0 0,-1-1 1 0 0,0 1-1 0 0,1-1 0 0 0,-1 0 4 0 0,0 2-6 0 0,0 0-1 0 0,0 0 0 0 0,0 0 0 0 0,0 0 1 0 0,0 0-1 0 0,1 0 0 0 0,-1 0 0 0 0,0 0 1 0 0,0 0-1 0 0,1 0 0 0 0,-1 0 1 0 0,1 0-1 0 0,-1 0 0 0 0,1 1 0 0 0,0-1 1 0 0,-1 0-1 0 0,1 0 0 0 0,0 0 0 0 0,0 0 7 0 0,1-1-53 0 0,0-1 0 0 0,-1 0 0 0 0,1 1 0 0 0,-1-1 0 0 0,1 0 0 0 0,-1 0 0 0 0,0 0 0 0 0,0 0 0 0 0,0 0 0 0 0,0-1-1 0 0,-1 1 54 0 0,2-7-48 0 0,3 0 36 0 0,1-1 12 0 0,4-5 1 0 0,-7 9-5 0 0,0-5-6 0 0,-3 9-27 0 0,0 3 28 0 0,12-22-12 0 0,-7 11 21 0 0,9-24 0 0 0,-9 22 7 0 0,-4 10 13 0 0,-2-13 25 0 0,6-23-59 0 0,-5 38 13 0 0,0 0 0 0 0,0 1 1 0 0,0-1-1 0 0,0 0 0 0 0,0 0 1 0 0,0 0-1 0 0,0 0 0 0 0,0 0 1 0 0,0 0-1 0 0,0 1 0 0 0,0-1 0 0 0,1 0 1 0 0,-1 0-1 0 0,0 0 0 0 0,1 1 1 0 0,-1-1-1 0 0,1 0 0 0 0,-1 0 1 0 0,1 1-1 0 0,-1-1 0 0 0,1 0 1 0 0,-1 1-1 0 0,1-1 0 0 0,-1 0 0 0 0,1 0 1 0 0,10-9 0 0 0,12-39 0 0 0,-11 26 0 0 0,-12 22 0 0 0,0 0 0 0 0,1 0 0 0 0,-1 0 0 0 0,1 0 0 0 0,-1 0 0 0 0,1 0 0 0 0,-1 0 0 0 0,1 0 0 0 0,-1 1 0 0 0,1-1 0 0 0,0 0 0 0 0,0 0 0 0 0,-1 0 0 0 0,2 0 0 0 0,-1 0 6 0 0,1-1-1 0 0,-1 1 0 0 0,0-1 0 0 0,0 1 0 0 0,1-1 0 0 0,-1 1 0 0 0,0-1 0 0 0,-1 0 1 0 0,1 0-1 0 0,0 0 0 0 0,0 0 0 0 0,-1 1 0 0 0,1-1 0 0 0,-1 0 0 0 0,1-1-5 0 0,0-3 7 0 0,1-1 41 0 0,3 0-25 0 0,-3 4-17 0 0,1 1 0 0 0,-1 0 0 0 0,0-1-1 0 0,0 1 1 0 0,0-1 0 0 0,0 1 0 0 0,0-1 0 0 0,-1 0 0 0 0,1 0 0 0 0,0-1-6 0 0,-1 0-1 0 0,1 0 1 0 0,1 1-1 0 0,-1-1 0 0 0,0 0 1 0 0,1 1-1 0 0,0-1 1 0 0,0 1-1 0 0,0 0 1 0 0,0 0-1 0 0,2-1 1 0 0,2-5 0 0 0,-1-1 0 0 0,0 0 0 0 0,0 0 0 0 0,2-8 0 0 0,-7 17 2 0 0,-1 0-1 0 0,1 0 0 0 0,-1 0 0 0 0,1 0 0 0 0,-1-1 0 0 0,0 1 1 0 0,0 0-1 0 0,0 0 0 0 0,0 0 0 0 0,0-1 0 0 0,0 1 0 0 0,0 0 1 0 0,0 0-1 0 0,0-1 0 0 0,0 1 0 0 0,-1 0 0 0 0,1 0 0 0 0,-1-1-1 0 0,1 2 5 0 0,0-1-1 0 0,0 1 0 0 0,0-1 1 0 0,-1 1-1 0 0,1-1 1 0 0,0 1-1 0 0,0-1 0 0 0,0 1 1 0 0,0-1-1 0 0,0 1 0 0 0,0-1 1 0 0,0 1-1 0 0,0-1 0 0 0,0 1 1 0 0,0-1-1 0 0,0 1 0 0 0,1-1 1 0 0,-1 1-1 0 0,0-1 0 0 0,0 1 1 0 0,0-1-1 0 0,1 1 0 0 0,-1-1 1 0 0,0 1-5 0 0,2-1 15 0 0,0-2-29 0 0,-1-15 193 0 0,-1 16-89 0 0,6-15 46 0 0,-6 13-118 0 0,0 2-13 0 0,-1 0 1 0 0,2 0-1 0 0,-1 0 0 0 0,0 0 1 0 0,0 0-1 0 0,1-1 0 0 0,-1 1 1 0 0,1 0-1 0 0,0 0 0 0 0,-1 0 0 0 0,2 0-5 0 0,1-9 0 0 0,-5 8 0 0 0,1-1 0 0 0,6-15 0 0 0,-4 19 2 0 0,-1-1 1 0 0,0 0-1 0 0,0 1 0 0 0,1-1 0 0 0,-1 0 0 0 0,0 1 0 0 0,0-1 0 0 0,0 0 0 0 0,0 1 0 0 0,0-1 0 0 0,0 0 0 0 0,0 1 1 0 0,0-1-1 0 0,0 0 0 0 0,0 0 0 0 0,0 1 0 0 0,0-1 0 0 0,-1 1 0 0 0,1-1 0 0 0,0 0-2 0 0,-1-1 6 0 0,1 0-1 0 0,-1 0 0 0 0,1 0 1 0 0,0 0-1 0 0,0 0 0 0 0,0-1 1 0 0,0 1-1 0 0,0 0 1 0 0,0 0-1 0 0,1 0 0 0 0,-1 0 1 0 0,1 0-1 0 0,-1 0 1 0 0,1 0-1 0 0,0 0 0 0 0,0 0 1 0 0,0 0-1 0 0,0-1-5 0 0,0 2 7 0 0,-1 0-1 0 0,1-1 1 0 0,-1 1-1 0 0,0 0 1 0 0,0-1-1 0 0,0 1 1 0 0,1-1 0 0 0,-1 1-1 0 0,0 0 1 0 0,-1-1-1 0 0,1 1 1 0 0,0-2-7 0 0,-1 1 12 0 0,1-1 1 0 0,0 1-1 0 0,0 0 1 0 0,0-1-1 0 0,0 1 1 0 0,0-1-1 0 0,1 1 1 0 0,-1 0-1 0 0,1-1 1 0 0,-1 1-1 0 0,1 0 1 0 0,0 0-1 0 0,0 0-12 0 0,-1 2 0 0 0,1-2 2 0 0,-1 0-1 0 0,1 0 0 0 0,-1 1 0 0 0,0-1 0 0 0,1 0 1 0 0,-1 1-1 0 0,0-1 0 0 0,0 0 0 0 0,0 0 1 0 0,0 0-1 0 0,0 1 0 0 0,-1-1 0 0 0,1 0 0 0 0,0 0 1 0 0,-1 1-1 0 0,1-1 0 0 0,-1 0 0 0 0,0 1 0 0 0,0-1 1 0 0,1 1-1 0 0,-2-2-1 0 0,2 3 7 0 0,-1-1 0 0 0,1 1 1 0 0,0-1-1 0 0,-1 0 0 0 0,1 1 0 0 0,0-1 1 0 0,0 0-1 0 0,-1 1 0 0 0,1-1 1 0 0,0 0-1 0 0,0 0 0 0 0,0 1 0 0 0,0-1 1 0 0,0 0-1 0 0,0 1 0 0 0,0-1 0 0 0,0 0 1 0 0,0 0-1 0 0,0 1 0 0 0,0-1-7 0 0,2-27 81 0 0,-3 25-81 0 0,0-1 0 0 0,8-16 0 0 0,-6 11 0 0 0,-2 3 0 0 0,2 1 0 0 0,-1 0 0 0 0,1-1 0 0 0,-1 1 0 0 0,2 0 0 0 0,0-3 0 0 0,4-48 54 0 0,-6 31 31 0 0,0 24-83 0 0,0 0 1 0 0,0 0-1 0 0,0 0 0 0 0,0 1 1 0 0,-1-1-1 0 0,1 0 0 0 0,0 0 1 0 0,0 0-1 0 0,0 1 1 0 0,1-1-1 0 0,-1 0 0 0 0,0 0 1 0 0,0 0-1 0 0,0 1 0 0 0,1-1 1 0 0,-1 0-1 0 0,0 0 0 0 0,1 1 1 0 0,-1-1-1 0 0,0 0 0 0 0,1 1 1 0 0,-1-1-1 0 0,1 0-2 0 0,1-6 13 0 0,-2 4 1 0 0,1 0 0 0 0,-1 0 1 0 0,1 0-1 0 0,-1 0 0 0 0,1 0 1 0 0,0 0-1 0 0,0 1 0 0 0,0-1 0 0 0,0 0 1 0 0,1 1-1 0 0,0-2-14 0 0,-2 3 4 0 0,1 0 1 0 0,-1-1-1 0 0,1 1 1 0 0,-1 0-1 0 0,0-1 1 0 0,0 1-1 0 0,0-1 1 0 0,0 1-1 0 0,0 0 1 0 0,0-1-1 0 0,0 1 0 0 0,0-2-4 0 0,0-3 12 0 0,11-50 48 0 0,-5 44 12 0 0,-4 10-61 0 0,-1 0 1 0 0,0 0-1 0 0,0 1 1 0 0,-1-1-1 0 0,1 0 1 0 0,0 0-1 0 0,-1 0 1 0 0,1 0 0 0 0,-1 0-1 0 0,1 0 1 0 0,-1 0-1 0 0,0 0 1 0 0,0 0-1 0 0,0 0 1 0 0,0 0-1 0 0,0-1-11 0 0,0 1-15 0 0,1-1 1 0 0,-1 0-1 0 0,1 1 0 0 0,0-1 0 0 0,0 1 0 0 0,0-1 0 0 0,0 1 0 0 0,0-1 1 0 0,1 1-1 0 0,-1 0 0 0 0,1 0 0 0 0,0 0 0 0 0,0-1 0 0 0,0 1 15 0 0,7-11 28 0 0,-8 12 79 0 0,-1 0-26 0 0,1-5-65 0 0,21-44-16 0 0,-18 34 24 0 0,-1 0-1 0 0,-1 0 1 0 0,1-11-24 0 0,-3 26 65 0 0,6-20 63 0 0,-6 20-125 0 0,-1-1 0 0 0,1 1-1 0 0,0-1 1 0 0,0 1 0 0 0,1 0 0 0 0,-1-1-1 0 0,0 1 1 0 0,0-1 0 0 0,1 1-1 0 0,-1-1 1 0 0,1 1 0 0 0,-1 0 0 0 0,1-1-1 0 0,0 1-2 0 0,1-5 58 0 0,-2 4 38 0 0,0-4 80 0 0,0-12-158 0 0,0 15-18 0 0,0 1 0 0 0,0 0 0 0 0,0-1 0 0 0,0 1-1 0 0,-1-1 1 0 0,1 1 0 0 0,-1 0 0 0 0,0-1 0 0 0,0 1-1 0 0,0-1 1 0 0,1 2 0 0 0,-1 0 0 0 0,1 0 0 0 0,-1 0 0 0 0,1 1 0 0 0,0-1 0 0 0,-1 0 0 0 0,1 0 0 0 0,0 0 0 0 0,0 0 0 0 0,0 0 0 0 0,0 0 0 0 0,0 0 0 0 0,0 0 0 0 0,0-1 0 0 0,0 1 0 0 0,0 0 0 0 0,0 0 0 0 0,0 0 0 0 0,1 0 0 0 0,-1 1 0 0 0,0-1 0 0 0,1 0 0 0 0,-1 0 0 0 0,1 0 0 0 0,0-1 0 0 0,3-9 0 0 0,-4-4 0 0 0,1 6 0 0 0,9-31 0 0 0,-9 38 0 0 0,0 1 0 0 0,0 0 0 0 0,0-1 0 0 0,0 1 0 0 0,-1-1 0 0 0,1 1 0 0 0,0-1 0 0 0,-1 0 0 0 0,1 1 0 0 0,-1-1 0 0 0,1 0 0 0 0,-1 1 0 0 0,0-1 0 0 0,0 0 0 0 0,2-7 0 0 0,-1 3 0 0 0,10-17 0 0 0,-5 14 0 0 0,2-1 0 0 0,-7 8 0 0 0,2-13 0 0 0,-1 12 0 0 0,1-2 0 0 0,0-1 0 0 0,0 1 0 0 0,0 0 0 0 0,-1-1 0 0 0,0 0 0 0 0,-1 0 0 0 0,1 1 0 0 0,0-3 0 0 0,0-8-18 0 0,1-21-37 0 0,-3-2 94 0 0,0 39-39 0 0,1-1 1 0 0,-1 0-1 0 0,0 1 1 0 0,0-1-1 0 0,0 1 1 0 0,0-1-1 0 0,0 0 1 0 0,0 1-1 0 0,0-1 1 0 0,0 0 0 0 0,-1 1-1 0 0,1-1 1 0 0,0 0-1 0 0,0 1 1 0 0,0-1-1 0 0,-1 1 1 0 0,1-1-1 0 0,0 0 1 0 0,-1 1-1 0 0,1-1 1 0 0,0 1-1 0 0,-1-1 1 0 0,1 1-1 0 0,-1-1 1 0 0,1 1-1 0 0,-1-1 0 0 0,1 1 0 0 0,0 0 0 0 0,-1-1 0 0 0,1 1 0 0 0,0-1 0 0 0,0 1-1 0 0,0 0 1 0 0,-1-1 0 0 0,1 1 0 0 0,0-1 0 0 0,0 1 0 0 0,0 0 0 0 0,0-1 0 0 0,0 1 0 0 0,0-1 0 0 0,0 1 0 0 0,0-1 0 0 0,0 1-1 0 0,0-1 1 0 0,0 1 0 0 0,0-1 0 0 0,0 1 0 0 0,0 0 0 0 0,0-1 0 0 0,0 1 0 0 0,0-1 0 0 0,1 1 0 0 0,-1-1 0 0 0,0 1 0 0 0,0 0-1 0 0,1-1 1 0 0,-1 1 0 0 0,0-1 0 0 0,2-3-4 0 0,-1 0-1 0 0,0 0 1 0 0,-1 0 0 0 0,1 0-1 0 0,-1 0 1 0 0,0 0-1 0 0,0-2 5 0 0,0 2-4 0 0,0-1-1 0 0,0 1 0 0 0,1-1 0 0 0,-1 1 1 0 0,1 0-1 0 0,0-1 0 0 0,1-1 5 0 0,-1-5 0 0 0,-1 0 0 0 0,0 10 0 0 0,11-21 0 0 0,-4-4 11 0 0,9-20-22 0 0,-15 36 11 0 0,-1-1 0 0 0,0-70 0 0 0,0 63 6 0 0,0 11 4 0 0,0 1 0 0 0,0-1-1 0 0,-1 0 1 0 0,1 0 0 0 0,-1 0-1 0 0,-2-5-9 0 0,2-7 0 0 0,1 18 0 0 0,-1 0 0 0 0,1-1 0 0 0,0 1 0 0 0,0 0 0 0 0,0 0 0 0 0,0 0 0 0 0,1 0 0 0 0,-1 0 0 0 0,0-1 0 0 0,0 1 0 0 0,1 0 0 0 0,-1 0 0 0 0,0 0 0 0 0,1 0 0 0 0,-1 0 0 0 0,1 0 0 0 0,0 0 0 0 0,1-5 0 0 0,-2-50 0 0 0,3-10 0 0 0,-6 2 128 0 0,3 63-64 0 0,0 1-21 0 0,1-2-55 0 0,-1 0 1 0 0,1-1-1 0 0,0 1 1 0 0,-1 0-1 0 0,1 0 1 0 0,-1-1-1 0 0,0 1 1 0 0,0 0-1 0 0,0 0 0 0 0,0-1 1 0 0,0 1-1 0 0,-1-2 12 0 0,1-7 0 0 0,0-29 0 0 0,0 15-10 0 0,1 22-33 0 0,6-11 30 0 0,-7 14 13 0 0,-2-25 2 0 0,2 24 0 0 0,1-1 0 0 0,-1 0 0 0 0,-1 1-1 0 0,1-1 1 0 0,0 1 0 0 0,0-1 0 0 0,0 0-1 0 0,-1 1 1 0 0,1-1 0 0 0,-1 1 0 0 0,1-1-1 0 0,-1 1 1 0 0,0-1 0 0 0,0 1-2 0 0,-3-12 29 0 0,5 8-22 0 0,0-1-4 0 0,-8-23-3 0 0,0-6 0 0 0,7 5 0 0 0,0-11 0 0 0,0 31 0 0 0,0 0 0 0 0,0 0 0 0 0,0-57-64 0 0,0 38 64 0 0,0 26 0 0 0,0 1 0 0 0,0-1 0 0 0,0 1 0 0 0,0 0 0 0 0,0-1 0 0 0,-1 1 0 0 0,1 0 0 0 0,-1-1 0 0 0,0 1 0 0 0,0 0 0 0 0,1-1 0 0 0,-1 1 0 0 0,-1-1 0 0 0,-7-20 0 0 0,8 15 0 0 0,-6-18 0 0 0,-8-10 0 0 0,14 31-10 0 0,0 2-44 0 0,-3-3-10 0 0,3 4-2 0 0,1 1 2 0 0,0-6 40 0 0,0 5-19 0 0,0-39 32 0 0,4 13 220 0 0,-2 15-119 0 0,-2-123-397 0 0,-2 119 410 0 0,-2-16-2 0 0,5 31-207 0 0,0 1 113 0 0,0 0 0 0 0,0-1 0 0 0,-1 1 0 0 0,1 0 0 0 0,0-1 0 0 0,-1 1 0 0 0,1 0 1 0 0,-1-1-1 0 0,1 1 0 0 0,-1-1 0 0 0,0 1 0 0 0,0 0 0 0 0,1-1 0 0 0,-1 1 0 0 0,0-1 0 0 0,0 1 0 0 0,0-1 1 0 0,-1 1-1 0 0,1-1-7 0 0,-2-30 95 0 0,2-14-95 0 0,5 27 0 0 0,-4 8 0 0 0,0-5 0 0 0,4 6 0 0 0,0 2 0 0 0,0 2-16 0 0,-4 5-69 0 0,-1 1-40 0 0,1-21 17 0 0,1 14 113 0 0,0 1 0 0 0,0-1 1 0 0,-1 0-1 0 0,1 0 0 0 0,-2 0 1 0 0,1 0-1 0 0,-1-3-5 0 0,-5-17 203 0 0,5 27-198 0 0,0-4-1 0 0,0 0-1 0 0,0 0 1 0 0,-1 1-1 0 0,1-1 1 0 0,-1 0-1 0 0,0 1 1 0 0,0-1-1 0 0,0-1-3 0 0,0 4 28 0 0,-4-15-217 0 0,-2-8-109 0 0,6 14 298 0 0,-3 0 0 0 0,4-1 0 0 0,2-5 0 0 0,-6-3 0 0 0,1 8 0 0 0,1 5 0 0 0,2 5 0 0 0,1-37 0 0 0,-1 35 0 0 0,0 0 0 0 0,-1 0 0 0 0,1 1 0 0 0,0-1 0 0 0,-1 0 0 0 0,0 0 0 0 0,0 0 0 0 0,0-1 0 0 0,0-5 0 0 0,1-1 0 0 0,0-36 0 0 0,-6 17 0 0 0,6 26 0 0 0,0 1 0 0 0,0-1 0 0 0,0 1 0 0 0,0-1 0 0 0,0 1 0 0 0,-1-1 0 0 0,1 1 0 0 0,-1-1 0 0 0,0 1 0 0 0,0-2 0 0 0,-2-2 0 0 0,-2-37 75 0 0,-1 25-18 0 0,2 10-63 0 0,-7-14 19 0 0,3-7 40 0 0,4 18-38 0 0,3 8-8 0 0,0 0 0 0 0,0-1 0 0 0,0 1 0 0 0,0 0 0 0 0,0-1 0 0 0,1 1 0 0 0,-1-2-7 0 0,0-5 0 0 0,-3 0 0 0 0,-1 0 0 0 0,3 3 0 0 0,-2-2 0 0 0,2 0 0 0 0,-8-18 11 0 0,10 18 32 0 0,0-1-33 0 0,-1 0-10 0 0,-3 1 0 0 0,-2-18 0 0 0,-2-18 0 0 0,-3 14 128 0 0,6 20-128 0 0,-1 1 0 0 0,-3-2 0 0 0,8 10 0 0 0,-1-9 0 0 0,-2 2 0 0 0,-1 2 0 0 0,-1-1 0 0 0,0 1 0 0 0,-1-5 0 0 0,-1-6 0 0 0,-5-8 0 0 0,8 17 0 0 0,0-6 0 0 0,-4-5 0 0 0,6 16 11 0 0,1 1 32 0 0,-6-20 25 0 0,8 21-68 0 0,0 1 1 0 0,-1-1-1 0 0,1 1 1 0 0,0-1-1 0 0,-1 1 1 0 0,0-1-1 0 0,1 1 1 0 0,-1-1-1 0 0,0 1 1 0 0,1 0-1 0 0,-1 0 1 0 0,0-1-1 0 0,-1 1 0 0 0,-2-7 0 0 0,-4-15 0 0 0,-4-4 0 0 0,9 17 45 0 0,-1 0 0 0 0,0 0 0 0 0,-1 0 0 0 0,0 1 0 0 0,-5-7-45 0 0,-16-27 69 0 0,19 31-59 0 0,5 10-9 0 0,-18-16-2 0 0,12 12 1 0 0,1 0 0 0 0,1-2 0 0 0,3 3 0 0 0,3 2 0 0 0,-19-31 0 0 0,1-1 0 0 0,7 5 0 0 0,8 28 0 0 0,-7-19 0 0 0,10 21 0 0 0,0-1 0 0 0,0 1 0 0 0,0-1 0 0 0,0 1 0 0 0,0-1 0 0 0,0 0 0 0 0,0 1 0 0 0,0-1 0 0 0,-1 1 0 0 0,1-1 0 0 0,0 1 0 0 0,0-1 0 0 0,-1 1 0 0 0,1-1 0 0 0,0 1 0 0 0,-1-1 0 0 0,1 1 0 0 0,0 0 0 0 0,-1-1 0 0 0,1 1 0 0 0,-1-1 0 0 0,1 1 0 0 0,-1 0 0 0 0,1 0 0 0 0,-1-1 0 0 0,1 1 0 0 0,-1 0 0 0 0,0-1 0 0 0,1 1 0 0 0,-1 0 0 0 0,0 0 0 0 0,0-1 0 0 0,1 1 0 0 0,-1 0 0 0 0,0-1 0 0 0,0 1 0 0 0,1-1 0 0 0,-1 1 0 0 0,0-1 0 0 0,1 1 0 0 0,-1-1 0 0 0,0 1 0 0 0,1-1 0 0 0,-1 0 0 0 0,1 1 0 0 0,-1-1 0 0 0,1 0 0 0 0,0 1 0 0 0,-1-1 0 0 0,-33-47 0 0 0,28 39 0 0 0,1 0 0 0 0,-5-11 1 0 0,9 18-4 0 0,0 0 0 0 0,0 0 0 0 0,0 0 0 0 0,0 0 0 0 0,0 0 0 0 0,0 0-1 0 0,1-1 1 0 0,-1 1 0 0 0,1 0 0 0 0,0 0 0 0 0,0 0 0 0 0,-1-1 0 0 0,1 1 0 0 0,1 0 0 0 0,-1 0 3 0 0,-1-2-32 0 0,-5-7 22 0 0,5 9 8 0 0,-4-25 3 0 0,-6-8-1 0 0,5 21 0 0 0,1-10 0 0 0,5 22 0 0 0,-4-8 0 0 0,0-1 11 0 0,3 1 32 0 0,1 9-44 0 0,0-1 0 0 0,0 0 0 0 0,0 1 0 0 0,0-1 0 0 0,-1 1 0 0 0,1-1 0 0 0,0 1 0 0 0,-1-1 0 0 0,1 1 0 0 0,-1-1 0 0 0,1 1 0 0 0,-1-1 1 0 0,0-10-42 0 0,3 4 42 0 0,-1 0 0 0 0,0-1 0 0 0,0 1 0 0 0,-1-1 0 0 0,0 0 0 0 0,0 1 0 0 0,0-11 0 0 0,0-8 0 0 0,1 16 0 0 0,2 2 0 0 0,-2 6 0 0 0,0 1 0 0 0,-1 0 0 0 0,1 0 0 0 0,-1 0 0 0 0,1-1 0 0 0,-1 1 0 0 0,0 0 0 0 0,0 0 0 0 0,0-1 0 0 0,0 1 0 0 0,0 0 0 0 0,-1 0 0 0 0,1-1 0 0 0,-2-5-10 0 0,2-17-44 0 0,1 18 54 0 0,2-1 14 0 0,-2 5 31 0 0,0 1-15 0 0,-3-17-105 0 0,2-10 61 0 0,-4-16 68 0 0,0 25-44 0 0,3 15-10 0 0,0 1 0 0 0,0 0 0 0 0,1-1 0 0 0,-1 1 0 0 0,1 0 0 0 0,0-4 0 0 0,1 4 0 0 0,-1 0 0 0 0,0 0 0 0 0,-1 0 0 0 0,1 0 0 0 0,-1 0 0 0 0,1 0 0 0 0,-1 0 0 0 0,-1-2 0 0 0,1 5-2 0 0,1 0-1 0 0,0 0 0 0 0,-1 0 1 0 0,1 0-1 0 0,0-1 0 0 0,0 1 1 0 0,0 0-1 0 0,-1 0 0 0 0,1 0 1 0 0,0 0-1 0 0,1 0 1 0 0,-1 0-1 0 0,0 0 0 0 0,0-1 1 0 0,0 1-1 0 0,1 0 0 0 0,-1 0 1 0 0,0 0-1 0 0,1 0 0 0 0,-1 0 3 0 0,2-2-1 0 0,-1 0 0 0 0,0-1 0 0 0,0 1-1 0 0,-1 0 1 0 0,1 0 0 0 0,-1-1 0 0 0,1 1 0 0 0,-1-1-1 0 0,0 1 2 0 0,-1-1 0 0 0,6-16 0 0 0,-4 17 1 0 0,0 0 0 0 0,0 0 0 0 0,-1 0-1 0 0,0 0 1 0 0,1 0 0 0 0,-1 0 0 0 0,0 0-1 0 0,-1 0 1 0 0,1-3-1 0 0,-2-15-119 0 0,4 17 37 0 0,-1 3 87 0 0,0-22 88 0 0,-1-12-318 0 0,1 33 165 0 0,21-28 113 0 0,-20 29-51 0 0,-2 1-3 0 0,0-1 0 0 0,1 1 1 0 0,-1-1-1 0 0,1 1 0 0 0,-1-1 1 0 0,0 1-1 0 0,1-1 0 0 0,-1 1 0 0 0,0-1 1 0 0,0 1-1 0 0,0-1 0 0 0,1 1 1 0 0,-1-1-1 0 0,0 1 0 0 0,0-1 1 0 0,0 1-1 0 0,0-1 0 0 0,0 1 0 0 0,0-1 1 0 0,0 0-1 0 0,0 1 0 0 0,0-1 1 0 0,0 0 0 0 0,0 1-70 0 0,11-9-8 0 0,-6 1 35 0 0,3-16-60 0 0,-8 22 98 0 0,1 1-1 0 0,-1-1 0 0 0,1 1 1 0 0,-1-1-1 0 0,1 1 1 0 0,0 0-1 0 0,0 0 0 0 0,-1-1 1 0 0,1 1-1 0 0,0 0 0 0 0,0 0 1 0 0,0 0-1 0 0,0 0 0 0 0,2-1 6 0 0,-3 2-1 0 0,0-1-1 0 0,1 1 0 0 0,-1 0 0 0 0,0-1 0 0 0,0 1 0 0 0,1 0 0 0 0,-1-1 0 0 0,0 1 0 0 0,0 0 1 0 0,1-1-1 0 0,-1 1 0 0 0,0 0 0 0 0,0-1 0 0 0,0 1 0 0 0,0-1 0 0 0,1 1 0 0 0,-1 0 0 0 0,0-1 0 0 0,0 1 1 0 0,0-1-1 0 0,0 1 0 0 0,0-1 0 0 0,0 1 0 0 0,0 0 0 0 0,0-1 0 0 0,0 1 0 0 0,0-1 0 0 0,-1 1 2 0 0,8-44-64 0 0,-5 41 65 0 0,-2 2-1 0 0,0 1 1 0 0,1-1-1 0 0,-1 0 0 0 0,0 1 1 0 0,0-1-1 0 0,0 0 1 0 0,1 1-1 0 0,-1-1 0 0 0,0 0 1 0 0,0 0-1 0 0,0 1 1 0 0,0-1-1 0 0,0 0 1 0 0,-1 1-1 0 0,1-1 0 0 0,0 0 1 0 0,0 0-1 0 0,0 1 1 0 0,-1-1-1 0 0,1 0 0 0 0,0 1 1 0 0,0-1-1 0 0,-1 1 1 0 0,1-1-1 0 0,-1 0 0 0 0,0-43 64 0 0,1 43-59 0 0,0 0 0 0 0,0 1 0 0 0,0-1 0 0 0,0 0 0 0 0,0 0-1 0 0,0 0 1 0 0,-1 1 0 0 0,1-1 0 0 0,0 0 0 0 0,0 1 0 0 0,-1-1 0 0 0,1 0 0 0 0,-1 0 0 0 0,1 1 0 0 0,0-1-1 0 0,-1 1 1 0 0,1-1 0 0 0,-1 0 0 0 0,0 1-5 0 0,0-2-8 0 0,0 0 0 0 0,-1 0 0 0 0,1 0 0 0 0,0 0 0 0 0,0 0 0 0 0,0 0 0 0 0,0 0 0 0 0,1 0 0 0 0,-1 0 0 0 0,0 0 0 0 0,1 0 0 0 0,0-1 0 0 0,-1 1 0 0 0,1 0 0 0 0,0 0 0 0 0,0-1 0 0 0,0 1 0 0 0,1-2 8 0 0,-1 2-81 0 0,-1 2-7 0 0,-3-3-7 0 0,3 2 5 0 0,1 1 14 0 0,0 0-20 0 0,0 0-2 0 0,0 0 5 0 0,0 0 12 0 0,0 0 7 0 0,0 0 2 0 0,0 0-2 0 0,0 0-12 0 0,0 0-2 0 0,0-1 36 0 0,-1 0 0 0 0,1 0-1 0 0,-1 1 1 0 0,1-1-1 0 0,-1 0 1 0 0,0 0 0 0 0,1 0-1 0 0,-1 0 1 0 0,0 1 0 0 0,0-1-1 0 0,0 0 1 0 0,0 0-1 0 0,1 1 1 0 0,-1-1 0 0 0,0 1-1 0 0,0-1 1 0 0,0 1-1 0 0,0-1 1 0 0,0 1 0 0 0,0 0-1 0 0,0-1 1 0 0,-1 1 52 0 0,-8-6-3098 0 0,10 6-2723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13T23:16:02.8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1 596 6792 0 0,'0'0'149'0'0,"0"0"23"0"0,0 0 13 0 0,0 0 27 0 0,0 0 66 0 0,0 0 30 0 0,0 0 4 0 0,0 0 5 0 0,0 0 23 0 0,0 0 11 0 0,0 0 1 0 0,0 0-27 0 0,0 0-110 0 0,0 0-45 0 0,0 0-8 0 0,24-7 750 0 0,-22 6-872 0 0,1 0 0 0 0,-1 0 1 0 0,1 0-1 0 0,-1 0 0 0 0,0-1 0 0 0,0 1 1 0 0,1-1-1 0 0,-1 0 0 0 0,0 1 1 0 0,-1-1-1 0 0,1 0 0 0 0,0 0-40 0 0,24-31 228 0 0,-13 15-57 0 0,35-45 945 0 0,8-20-1116 0 0,-46 68 7 0 0,22-24 31 0 0,-23 29 2 0 0,-1 0 0 0 0,0-1-1 0 0,4-7-39 0 0,50-77 14 0 0,-48 72 17 0 0,0 1 0 0 0,2 0 1 0 0,0 2-1 0 0,4-3-31 0 0,26-31 28 0 0,-30 43 619 0 0,-16 12-607 0 0,1 0 1 0 0,-1-1-1 0 0,1 1 1 0 0,-1-1 0 0 0,1 1-1 0 0,-1 0 1 0 0,0-1-1 0 0,1 1 1 0 0,-1 0 0 0 0,0-1-1 0 0,0 1 1 0 0,1 0-1 0 0,-1 0 1 0 0,0-1 0 0 0,0 1-1 0 0,0 0 1 0 0,0 0-1 0 0,0 0-40 0 0,2 7 62 0 0,0 7 128 0 0,0 0 1 0 0,-2 0 0 0 0,1 0-1 0 0,-2 0 1 0 0,-1 11-191 0 0,-1 25 106 0 0,9 80-30 0 0,-6-118-64 0 0,0 0-1 0 0,1 0 0 0 0,1 0 1 0 0,0 0-1 0 0,1-1 1 0 0,1 1-1 0 0,0-1 0 0 0,0 1 1 0 0,1-1-1 0 0,5 9-11 0 0,30 20-393 0 0,-38-38 143 0 0,0 0 0 0 0,1 0 0 0 0,-1 0 0 0 0,1 0 0 0 0,0 0 0 0 0,0-1 0 0 0,0 1 0 0 0,0-1 0 0 0,1 0 0 0 0,-1 0 0 0 0,2 1 250 0 0,5 1-4914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13T23:16:04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143 372 3800 0 0,'0'0'83'0'0,"0"0"11"0"0,-3 1 10 0 0,-11 3-12 0 0,12-3-51 0 0,-1 0 0 0 0,1 0 0 0 0,-1 0 1 0 0,0 0-1 0 0,1-1 0 0 0,-1 1 0 0 0,0-1 0 0 0,1 0 0 0 0,-1 0 0 0 0,0 0 0 0 0,1 0 0 0 0,-1 0 0 0 0,-1-1-41 0 0,-3 0 197 0 0,5 1 48 0 0,-9-1 222 0 0,2-3 67 0 0,0 0 0 0 0,0-1 0 0 0,1 1 0 0 0,-7-6-534 0 0,15 9 389 0 0,-18-27 2206 0 0,18 27-2575 0 0,0 0 0 0 0,0 0 0 0 0,1 0 0 0 0,-1 0 0 0 0,0 0 0 0 0,0 0 0 0 0,0 1 1 0 0,1-1-1 0 0,-1 0 0 0 0,0 0 0 0 0,1 0 0 0 0,-1 0 0 0 0,1 1 0 0 0,-1-1 0 0 0,1 0 0 0 0,-1 0 0 0 0,1 1 1 0 0,0-1-1 0 0,-1 0 0 0 0,1 1 0 0 0,0-1 0 0 0,0 0-20 0 0,20-8 267 0 0,4-2-38 0 0,12-11 244 0 0,-30 19-381 0 0,-1 0 0 0 0,0-1 0 0 0,0 0 0 0 0,-1 0 1 0 0,3-2-93 0 0,18-15 601 0 0,25-16-601 0 0,-27 20 279 0 0,29-22 9 0 0,3-7-288 0 0,-14 17-247 0 0,-14 11 359 0 0,-24 16-94 0 0,0 0 0 0 0,0 0 0 0 0,0 0 0 0 0,0 1 1 0 0,0-1-1 0 0,1 1 0 0 0,-1 0 0 0 0,3 0-18 0 0,16-5-193 0 0,-19 4 164 0 0,-3 1 23 0 0,1 1 1 0 0,-1-1 0 0 0,0 1-1 0 0,1-1 1 0 0,-1 1 0 0 0,0 0-1 0 0,1-1 1 0 0,-1 1 0 0 0,1 0-1 0 0,-1 0 1 0 0,0 0 0 0 0,1 0-1 0 0,-1 0 1 0 0,1 0 0 0 0,-1 1 5 0 0,41-7-39 0 0,-39 6 64 0 0,-1 0 0 0 0,1 0 1 0 0,-1 1-1 0 0,0-1 0 0 0,1 1 1 0 0,-1 0-1 0 0,0 0 0 0 0,1 0 0 0 0,-1 0 1 0 0,0 0-1 0 0,0 0 0 0 0,0 0 1 0 0,0 1-1 0 0,0-1 0 0 0,0 1 0 0 0,0-1 1 0 0,0 1-1 0 0,-1 0 0 0 0,1 0 1 0 0,-1 0-1 0 0,1 0 0 0 0,-1 0 0 0 0,0 0 1 0 0,1 0-1 0 0,-1 0 0 0 0,0 2-25 0 0,6 14 339 0 0,0 1 0 0 0,-2 0 0 0 0,0 1 0 0 0,-1-1 0 0 0,1 15-339 0 0,-1 16 403 0 0,-2 34-403 0 0,9 89 128 0 0,-10-159-128 0 0,3-1-3 0 0,-1-11 11 0 0,2 1-148 0 0,-5-2 60 0 0,1-1 0 0 0,-1 1 0 0 0,1 0 0 0 0,-1-1 0 0 0,1 1 0 0 0,0-1 0 0 0,0 1 0 0 0,-1-1 0 0 0,1 1 0 0 0,0-1 0 0 0,0 1 0 0 0,-1-1 0 0 0,1 0 1 0 0,0 1-1 0 0,0-1 0 0 0,0 0 0 0 0,0 0 0 0 0,-1 1 0 0 0,1-1 0 0 0,0 0 0 0 0,0 0 0 0 0,0 0 0 0 0,0 0 0 0 0,0 0 0 0 0,0 0 0 0 0,0-1 0 0 0,-1 1 0 0 0,2 0 80 0 0,8 0-634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13T23:16:19.4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1947 6024 6416 0 0,'0'0'141'0'0,"0"0"23"0"0,-2-2 13 0 0,-18-19-34 0 0,9-5 149 0 0,10 23-212 0 0,0 0 0 0 0,1 0 1 0 0,-1 1-1 0 0,-1-1 0 0 0,1 1 1 0 0,0-1-1 0 0,-1 1 0 0 0,1-1 1 0 0,-1 0-81 0 0,-20-27 732 0 0,17 23-583 0 0,1 1 1 0 0,-1-1-1 0 0,0 1 1 0 0,-1 0-1 0 0,0 0 1 0 0,0 0-1 0 0,0 1 1 0 0,-2-2-150 0 0,-17-15 493 0 0,22 18-387 0 0,-1 1 0 0 0,0-1 0 0 0,0 1 0 0 0,0 0 0 0 0,0 0 0 0 0,-1-1-106 0 0,-17-6 324 0 0,0 1 0 0 0,-1 0 1 0 0,0 2-1 0 0,0 1 0 0 0,-1 0 0 0 0,-6 1-324 0 0,15 2 170 0 0,13 3-157 0 0,-1 0 1 0 0,1 0-1 0 0,0 0 1 0 0,-1 0 0 0 0,1 0-1 0 0,-1 0 1 0 0,1 1 0 0 0,0-1-1 0 0,-1 1 1 0 0,-1 0-14 0 0,2 0 9 0 0,0-1 0 0 0,-1 1 1 0 0,1-1-1 0 0,0 1 0 0 0,-1-1 1 0 0,1 0-1 0 0,0 0 0 0 0,-1 0 1 0 0,-1 0-10 0 0,-34 1 43 0 0,16 1-22 0 0,16-1-21 0 0,0-1 0 0 0,0 2 0 0 0,0-1 0 0 0,0 1 0 0 0,0 0 0 0 0,0 0 0 0 0,-16 4 0 0 0,14-3 40 0 0,-1 0 0 0 0,1 1 0 0 0,0-1 0 0 0,0 2 0 0 0,0-1 1 0 0,1 1-1 0 0,-5 4-40 0 0,-19 10 95 0 0,7-4-183 0 0,1 1 1 0 0,-20 17 87 0 0,-20 15-79 0 0,45-35 161 0 0,2 1-1 0 0,0 1 1 0 0,0 0-1 0 0,-5 9-81 0 0,-34 33 160 0 0,-10-3-69 0 0,33-29 27 0 0,2 1 1 0 0,1 2-1 0 0,-21 26-118 0 0,-2 12 274 0 0,38-45-184 0 0,-13 25 44 0 0,8-9 85 0 0,9-19-28 0 0,1 1 0 0 0,0 0 0 0 0,1 3-191 0 0,-10 24-4 0 0,13-34 9 0 0,0 1-1 0 0,1-1 1 0 0,0 1-1 0 0,-1 8-4 0 0,0 10 86 0 0,2-1 0 0 0,0 26-86 0 0,0 2-75 0 0,1-39 55 0 0,0 0 0 0 0,2 1 0 0 0,1-1 1 0 0,0 3 19 0 0,28 166 0 0 0,-23-152-3 0 0,2-1 1 0 0,1 0 0 0 0,4 7 2 0 0,12 44 16 0 0,-18-64-9 0 0,0 0 1 0 0,7 11-8 0 0,-13-30 0 0 0,27 49 0 0 0,-20-39 0 0 0,-1 0 0 0 0,0 0 0 0 0,-1 0 0 0 0,1 6 0 0 0,-4-10 0 0 0,1-2 0 0 0,0 1 0 0 0,1 0 0 0 0,0-1 0 0 0,0 0 0 0 0,0 0 0 0 0,1 0 0 0 0,0-1 0 0 0,0 0 0 0 0,0 0 0 0 0,2 0 0 0 0,1 2 0 0 0,1 0 0 0 0,1-1 0 0 0,0 0 0 0 0,0-1 0 0 0,0 0 0 0 0,1-1 0 0 0,3 2 0 0 0,10 2-16 0 0,-13-5-31 0 0,1 1 0 0 0,0-2 1 0 0,5 1 46 0 0,39 12-268 0 0,-30-9 268 0 0,-22-5 0 0 0,-1-1 0 0 0,0 0 0 0 0,1 0 0 0 0,-1 0 0 0 0,1 0 0 0 0,-1-1 0 0 0,1 1 0 0 0,30 0 0 0 0,-19 0 0 0 0,0-1 0 0 0,1 0 0 0 0,3-2 0 0 0,5 0 104 0 0,-16 2-50 0 0,-1-1 1 0 0,0 0-1 0 0,1 0 0 0 0,-1-1 1 0 0,0 0-1 0 0,1-1-54 0 0,31-7-241 0 0,6-9 464 0 0,55-44-227 0 0,-55 24 20 0 0,-34 30 23 0 0,-1-1 1 0 0,-1 0 0 0 0,2-3-40 0 0,18-17 73 0 0,22-25-73 0 0,-45 48 7 0 0,-1 0 0 0 0,0 0 1 0 0,0-1-1 0 0,-1 1 0 0 0,3-6-7 0 0,23-30 28 0 0,-11 24-29 0 0,-13 12-2 0 0,0 0 0 0 0,0 0 0 0 0,-1 0 0 0 0,0-1 0 0 0,5-8 3 0 0,1-2-40 0 0,1 0 1 0 0,1 0 0 0 0,1 1-1 0 0,0 1 1 0 0,5-3 39 0 0,15-17-35 0 0,-17 19 35 0 0,-12 11 0 0 0,1 0 0 0 0,-2 0 0 0 0,1-1 0 0 0,-1 1 0 0 0,4-7 0 0 0,28-44 128 0 0,-22 32-72 0 0,-11 18-74 0 0,1 0 0 0 0,-2-1 0 0 0,1 1 0 0 0,-1-1 0 0 0,2-4 18 0 0,22-80 31 0 0,-7 17-71 0 0,-10 42 62 0 0,-2 0 0 0 0,-1-1 0 0 0,-1 0 0 0 0,-2 0 1 0 0,-1-8-23 0 0,-3-2-44 0 0,-2 0 0 0 0,-2 1 0 0 0,-8-39 44 0 0,-22-78-258 0 0,24 111 241 0 0,-1 1-1 0 0,-2 1 0 0 0,-3 0 1 0 0,-12-24 17 0 0,4 11 0 0 0,1 15 0 0 0,16 30 0 0 0,-2-1 0 0 0,1 1 0 0 0,-8-9 0 0 0,2 5-17 0 0,3 3-43 0 0,-2 1 0 0 0,1 0 1 0 0,-10-7 59 0 0,-6-9-138 0 0,23 24 103 0 0,0 1 0 0 0,-1 0 0 0 0,0 0 0 0 0,0 1 0 0 0,0 0 0 0 0,-1 0 0 0 0,0-1 35 0 0,0 3-2 0 0,-27-17 16 0 0,0 1 0 0 0,-2 2-1 0 0,0 2 1 0 0,-1 1 0 0 0,-21-4-14 0 0,23 9-7 0 0,6 2-9 0 0,0 0-1 0 0,0 2 1 0 0,0 1 0 0 0,-20 0 16 0 0,-44 1-72 0 0,60 0 19 0 0,-1 2 0 0 0,1 1 1 0 0,-1 1-1 0 0,1 2 0 0 0,-25 6 53 0 0,-61 16 0 0 0,69-16 0 0 0,-1 2 0 0 0,1 2 0 0 0,-46 19 0 0 0,41-9 0 0 0,20-10 0 0 0,1 2 0 0 0,0 1 0 0 0,-1 3 0 0 0,-19 11 22 0 0,39-23-9 0 0,1 1 1 0 0,-1 0-1 0 0,1 1 0 0 0,1 1 0 0 0,0 0 0 0 0,0 1 0 0 0,1 0 1 0 0,-10 12-14 0 0,-7 10 0 0 0,-7 10 0 0 0,10-2 0 0 0,-13 30 0 0 0,6-10 0 0 0,-9 42 0 0 0,27-63 0 0 0,2 0 0 0 0,-3 21 0 0 0,-1-3 0 0 0,11-43 0 0 0,1 1 0 0 0,1 0 0 0 0,0 0 0 0 0,1 4 0 0 0,-5 70 0 0 0,4-1 0 0 0,4 1 0 0 0,4 9 0 0 0,13 178 256 0 0,-13-219-50 0 0,-4-33 33 0 0,2 1 1 0 0,5 23-240 0 0,0-17-55 0 0,9 49 227 0 0,3-2-1 0 0,19 43-171 0 0,-3-42 13 0 0,-19-49 49 0 0,8 27-62 0 0,-18-43-14 0 0,1-1 1 0 0,1 1 0 0 0,0-2 0 0 0,10 13 13 0 0,4 7-119 0 0,39 67 119 0 0,-56-94 15 0 0,-1 0 1 0 0,1 0 0 0 0,0 0 0 0 0,5 3-16 0 0,17 20 77 0 0,-16-14-72 0 0,1-1 1 0 0,0 0-1 0 0,14 10-5 0 0,18 21 0 0 0,-20-20 30 0 0,1 0 0 0 0,1-2 0 0 0,19 11-30 0 0,-26-19 34 0 0,2-2 0 0 0,-1 0 0 0 0,2-1 0 0 0,19 7-34 0 0,-20-12 29 0 0,0-1-1 0 0,1-1 1 0 0,0-1-1 0 0,20 1-28 0 0,-25-3 4 0 0,2 1-6 0 0,-12-1 4 0 0,-1-1 0 0 0,1-1 0 0 0,0 1 0 0 0,0-1 0 0 0,0 0 0 0 0,0-1-2 0 0,62 5 53 0 0,63-18 11 0 0,-121 12-47 0 0,-1 0-1 0 0,1-1 1 0 0,-1 0-1 0 0,1 0 1 0 0,5-4-17 0 0,29-10 56 0 0,-30 12-37 0 0,0-1-1 0 0,-1-1 1 0 0,0-1-1 0 0,0 0 0 0 0,-1 0 1 0 0,0-2-1 0 0,5-4-18 0 0,3-2 26 0 0,1 1 0 0 0,2 1-26 0 0,17-15 24 0 0,-34 23-17 0 0,0 0-1 0 0,1 1 1 0 0,-1 0 0 0 0,1 1 0 0 0,0-1-1 0 0,7-1-6 0 0,-1 0 31 0 0,-1 0 0 0 0,1-1-1 0 0,7-5-30 0 0,-2 1 26 0 0,1-2 102 0 0,0 0 0 0 0,16-16-128 0 0,-4 3 82 0 0,1-3 52 0 0,8-7 26 0 0,35-25-78 0 0,-68 55-75 0 0,-1 0 0 0 0,1 0 0 0 0,-1-1 0 0 0,5-6-7 0 0,12-10 26 0 0,93-94-5 0 0,-103 103-12 0 0,-1 0 0 0 0,-1-1 0 0 0,0-1 0 0 0,-1 0 0 0 0,0 0-1 0 0,0-4-8 0 0,12-9 75 0 0,0-8 38 0 0,6-8-9 0 0,-7 10-41 0 0,-18 28-50 0 0,1 0-1 0 0,-1 1 1 0 0,0-2 0 0 0,3-6-13 0 0,-4 7 3 0 0,1 0 0 0 0,0 0 0 0 0,0 0-1 0 0,4-5-2 0 0,-4 7 0 0 0,-1 0 0 0 0,1 0 0 0 0,-1-1 0 0 0,0 1 0 0 0,0-1 0 0 0,-1 0 0 0 0,0 1 0 0 0,0-1-1 0 0,0-1 1 0 0,0-5 42 0 0,1-1-1 0 0,1 1 0 0 0,0 0 1 0 0,0 1-1 0 0,1-1 0 0 0,5-8-41 0 0,-7 15-8 0 0,-2 0-1 0 0,1-1 1 0 0,-1 1-1 0 0,1 0 1 0 0,-1 0 0 0 0,-1-1-1 0 0,1 1 1 0 0,-1-2 8 0 0,3-15-10 0 0,12-49 63 0 0,-13 56-53 0 0,3-10 0 0 0,-2 17 0 0 0,0-1 0 0 0,-1 1 0 0 0,0-1 0 0 0,-1 0 0 0 0,0 0 0 0 0,0-4 0 0 0,0 3 0 0 0,0 0 0 0 0,0 1 0 0 0,1-1 0 0 0,3-8 0 0 0,11-53 0 0 0,-10 40 87 0 0,-5 26-61 0 0,0-1 0 0 0,0 0 0 0 0,0 1 0 0 0,1-1 1 0 0,0 1-1 0 0,0-1 0 0 0,1-1-26 0 0,-2 3-6 0 0,1 0 0 0 0,-1 0 1 0 0,0 0-1 0 0,0 0 0 0 0,0-1 0 0 0,-1 1 1 0 0,1 0-1 0 0,-1-1 0 0 0,0 0 6 0 0,2-24-34 0 0,7-7 48 0 0,-5 21-4 0 0,0 1 0 0 0,-1-1 0 0 0,-1 1 0 0 0,-1-1 0 0 0,0-1-10 0 0,0 10-3 0 0,0 0 0 0 0,0 0-1 0 0,0 1 1 0 0,0-1 0 0 0,1 0-1 0 0,0 1 1 0 0,1-1 3 0 0,-1 0-1 0 0,0 1 1 0 0,0 0-1 0 0,-1-1 0 0 0,1 1 1 0 0,-1-1-1 0 0,0 1 0 0 0,-1-1 1 0 0,6-40 12 0 0,-6 39-12 0 0,1 1 0 0 0,0 0 0 0 0,0-1 0 0 0,1 1 0 0 0,1-2 0 0 0,-1 1 0 0 0,-1 1 0 0 0,1-1 0 0 0,-1 1 0 0 0,0-1 0 0 0,-1-2 0 0 0,6-61 0 0 0,-6 54 0 0 0,-1 0 0 0 0,-1 0 0 0 0,-4-14 0 0 0,8-19 104 0 0,-1 37-65 0 0,-4-54 41 0 0,1 45-97 0 0,1 17 17 0 0,1 0 0 0 0,0-1 1 0 0,0 1-1 0 0,0 0 1 0 0,0 0-1 0 0,0 0 0 0 0,2-2 0 0 0,0-13 47 0 0,0 1 0 0 0,-1 0 0 0 0,-2-6-47 0 0,1 24-1 0 0,2-25-120 0 0,-1 20 121 0 0,-1 1 0 0 0,1-1 0 0 0,-1 0 0 0 0,0 0 0 0 0,-1 0 0 0 0,1 1 0 0 0,-1-1 0 0 0,0-1 0 0 0,-2-7 60 0 0,1 1 0 0 0,1-1-1 0 0,0 0 1 0 0,1 0 0 0 0,1 0-1 0 0,0-2-59 0 0,0-7-25 0 0,-2 16 25 0 0,1-1 0 0 0,-1 1 0 0 0,1 0 0 0 0,-2 0 0 0 0,1-1 0 0 0,-2-2 0 0 0,2 6 0 0 0,0 0 0 0 0,0 0 0 0 0,1 1 0 0 0,-1-1 0 0 0,1 0 0 0 0,0 0 0 0 0,-1 0 0 0 0,1 0 0 0 0,1 0 0 0 0,-1 0 0 0 0,0 0 0 0 0,1-1 0 0 0,0-5 10 0 0,0 0-1 0 0,-1 1 0 0 0,0-1 0 0 0,0 1 1 0 0,-1-6-10 0 0,-1-16 17 0 0,-4-38-17 0 0,-5 10 75 0 0,11 56-55 0 0,0-1-1 0 0,-1 1 1 0 0,1 0-1 0 0,0 0 1 0 0,-1 0-1 0 0,1 0 1 0 0,-1 0-1 0 0,0 0 1 0 0,0 0-1 0 0,0 0 1 0 0,0-1-20 0 0,-1 0 25 0 0,0 0 1 0 0,1 0-1 0 0,0 0 0 0 0,0-1 1 0 0,0 1-1 0 0,0 0 0 0 0,0 0 0 0 0,1-1 1 0 0,0 1-1 0 0,-1-1 0 0 0,1-2-25 0 0,0 3-6 0 0,0 0-1 0 0,-1 0 0 0 0,1 0 1 0 0,-1 0-1 0 0,0 0 0 0 0,0 0 1 0 0,0 0-1 0 0,0 0 0 0 0,-1 0 1 0 0,1 1-1 0 0,-1-1 7 0 0,1 0-11 0 0,-1 0-1 0 0,0 0 1 0 0,1 0-1 0 0,0 0 1 0 0,0 0-1 0 0,0 0 0 0 0,0-1 1 0 0,1 1-1 0 0,-1 0 1 0 0,1 0-1 0 0,-1-1 12 0 0,-4-35-192 0 0,-7-6 464 0 0,12 41-270 0 0,-1-1 0 0 0,0 0 0 0 0,0 0 0 0 0,0 0 0 0 0,-1 0 0 0 0,0 0 0 0 0,-1-2-2 0 0,-4-13-14 0 0,-4-9 44 0 0,10 28-28 0 0,0-1 0 0 0,0 0-1 0 0,1 0 1 0 0,-1 0 0 0 0,1 1 0 0 0,-1-1 0 0 0,1 0-1 0 0,0 0 1 0 0,0 0 0 0 0,0 0 0 0 0,0 0-2 0 0,-2-9-36 0 0,1 0 0 0 0,-1 1 0 0 0,0-1 0 0 0,-1 0 0 0 0,-4-7 36 0 0,1-1-22 0 0,1 5 22 0 0,4 2 0 0 0,1 7 0 0 0,-1-6 0 0 0,-1 0 0 0 0,0 0 0 0 0,0-1 0 0 0,-3-3 0 0 0,0-4 0 0 0,-1 0 0 0 0,5 16 0 0 0,0 1 0 0 0,0-1 0 0 0,0 0 0 0 0,0 0 0 0 0,1 0 0 0 0,-1 0 0 0 0,1 0 0 0 0,0-2 0 0 0,0 4 0 0 0,0 0 0 0 0,0 0 0 0 0,0 0 0 0 0,0 0 0 0 0,-1 0 0 0 0,1 0 0 0 0,0 0 0 0 0,0 0 0 0 0,-1 0 0 0 0,1 1 0 0 0,0-1 0 0 0,-1 0 0 0 0,1 0 0 0 0,-1 0 0 0 0,1 0 0 0 0,-1 1 0 0 0,0-1 0 0 0,0 0 0 0 0,1 0 0 0 0,-1 0 0 0 0,0 0 0 0 0,0 0 0 0 0,1 0 0 0 0,-1 0 0 0 0,1 0 0 0 0,-1 0 0 0 0,1 0 0 0 0,-1 0 0 0 0,1 0 0 0 0,0 0 0 0 0,0 0 0 0 0,-1 0 0 0 0,1 0 0 0 0,0 0 0 0 0,0 0 0 0 0,0 0 0 0 0,0 0 0 0 0,0-1 0 0 0,0 1 0 0 0,1 0 0 0 0,-1-1 0 0 0,0-7 0 0 0,-21-51 0 0 0,-2 18 0 0 0,-11-59 192 0 0,7 55-181 0 0,26 44-8 0 0,1 0 0 0 0,-1 1-1 0 0,0-1 1 0 0,1 0 0 0 0,-1 0 0 0 0,0 1 0 0 0,0-1-1 0 0,0 1 1 0 0,0-1 0 0 0,0 1 0 0 0,-1-1-3 0 0,1 1 1 0 0,0 0 0 0 0,0 0 0 0 0,1 0 0 0 0,-1 0 0 0 0,0 0 0 0 0,1-1 1 0 0,-1 1-1 0 0,1 0 0 0 0,-1 0 0 0 0,1 0 0 0 0,0-1 0 0 0,-1 1 0 0 0,1 0 1 0 0,0 0-1 0 0,0-1 0 0 0,0 1 0 0 0,0 0 0 0 0,0 0 0 0 0,0-1 0 0 0,0 0-1 0 0,0 0 0 0 0,0 0 0 0 0,0 0 0 0 0,0 0 0 0 0,-1 0 0 0 0,1 0 0 0 0,-1 0 0 0 0,0 0 0 0 0,1 0 0 0 0,-1 0 0 0 0,0 0 0 0 0,0 0 0 0 0,0 0 0 0 0,0 1 0 0 0,-1-2 0 0 0,-1-2 0 0 0,0 1 0 0 0,0-1 0 0 0,1 0 0 0 0,-1 0 0 0 0,1 0 0 0 0,1-1 0 0 0,-1 0 0 0 0,-4-7-32 0 0,3 10 22 0 0,1-1 1 0 0,0 0 0 0 0,0 0-1 0 0,0 0 1 0 0,1 0-1 0 0,-1 0 1 0 0,1 0-1 0 0,0-1 1 0 0,0-2 9 0 0,-4-2-11 0 0,-1 2 11 0 0,4 4-2 0 0,-1 0 0 0 0,1 0 0 0 0,0 0 1 0 0,0-1-1 0 0,0 1 0 0 0,1-1 0 0 0,-1 1 0 0 0,1-1 0 0 0,0 1 0 0 0,0-1 0 0 0,0 0 0 0 0,0 0 0 0 0,1 0 0 0 0,0 1 0 0 0,-1-1 0 0 0,2-3 2 0 0,-4-20-22 0 0,-11-10 11 0 0,-1 10 11 0 0,12 15 0 0 0,-8-39 0 0 0,10 48 0 0 0,1 0 0 0 0,-1 0 0 0 0,1 0 0 0 0,-1 0 0 0 0,0 0 0 0 0,0 1 0 0 0,0-1 0 0 0,-1 0 0 0 0,0-1 0 0 0,-6-18 0 0 0,-19-51-10 0 0,12 18-49 0 0,13 50 61 0 0,0-1 0 0 0,0 1 0 0 0,0 0 0 0 0,-1 0 0 0 0,1 1 0 0 0,-1-1 0 0 0,-1 1 0 0 0,-2-4-2 0 0,0-14 127 0 0,-28-36-211 0 0,21 25 30 0 0,-13-22 54 0 0,21 47 12 0 0,-3-5 80 0 0,0-1 0 0 0,-5-13-92 0 0,6 11-16 0 0,-5-18 52 0 0,-15-27-241 0 0,22 47 233 0 0,4 10-2 0 0,-1 0-1 0 0,1-1 0 0 0,0 1 0 0 0,0 0 1 0 0,0-1-1 0 0,1 1 0 0 0,-1-3-25 0 0,1-1 0 0 0,-1 0 0 0 0,0 0 0 0 0,-1 0 0 0 0,1 0 0 0 0,-2 0 0 0 0,-1-5 0 0 0,-1 3 0 0 0,-11-22-53 0 0,13 25 32 0 0,0 1 0 0 0,-1 0-1 0 0,0 0 1 0 0,0 0-1 0 0,-2-3 22 0 0,0 0-13 0 0,1 0-1 0 0,0-1 0 0 0,0 0 1 0 0,1 0-1 0 0,0 0 0 0 0,1-1 0 0 0,-1-5 14 0 0,2 10 0 0 0,-1-1 0 0 0,0 2 0 0 0,-1-1 0 0 0,0 0 0 0 0,-1-1 0 0 0,-6-10 0 0 0,-3-14 0 0 0,12 24 0 0 0,-1 0 0 0 0,0 1 0 0 0,0-1 0 0 0,-1 1 0 0 0,-1-2 0 0 0,2 4 0 0 0,1-1 0 0 0,0 1 0 0 0,0-1 0 0 0,0 1 0 0 0,0-1 0 0 0,1 0 0 0 0,-1 0 0 0 0,1-4 0 0 0,-6-16 0 0 0,-10-12-64 0 0,9 18 62 0 0,6 16 4 0 0,1 0-1 0 0,0 0 1 0 0,0-1 0 0 0,0 1-1 0 0,0 0 1 0 0,0 0-1 0 0,1 0 1 0 0,-1-2-2 0 0,-6-22 224 0 0,4 17-153 0 0,-20-65-393 0 0,17 35 262 0 0,1 13 12 0 0,5 20 41 0 0,-1 0 0 0 0,0 1 0 0 0,0-1-1 0 0,-1 0 1 0 0,0 0 7 0 0,-4-38 0 0 0,5 36 0 0 0,1 1 0 0 0,-2 0 0 0 0,1 0 0 0 0,-1 1 0 0 0,0-1 0 0 0,-2-4 0 0 0,0-2-7 0 0,0 0-1 0 0,1-1 1 0 0,1 1-1 0 0,0 0 0 0 0,1-1 1 0 0,1 1-1 0 0,0-1 0 0 0,1 0 8 0 0,-1-4-3 0 0,-12-78 3 0 0,6-19 0 0 0,1 67 0 0 0,-1 2 0 0 0,0-2 0 0 0,0 18 0 0 0,3 7 0 0 0,2 21 0 0 0,1 0 0 0 0,-1 0 0 0 0,1 0 0 0 0,0 0 0 0 0,0 0 0 0 0,0 0 0 0 0,0 0 0 0 0,0 0 0 0 0,1-1 0 0 0,0-5 0 0 0,-1 0 0 0 0,1 1 0 0 0,-1-1 0 0 0,-1 0 0 0 0,0-3 0 0 0,0-16 0 0 0,0-5 7 0 0,0 19-22 0 0,1-1-1 0 0,0 1 0 0 0,1 0 0 0 0,0 0 0 0 0,3-9 16 0 0,-1 9-42 0 0,-1-1-1 0 0,-1 1 1 0 0,0-1-1 0 0,-1 1 0 0 0,-1-1 1 0 0,-1-7 42 0 0,-1-30 167 0 0,3 32-167 0 0,0-4 0 0 0,0 0 0 0 0,2 0 0 0 0,1-7 0 0 0,-2 24 0 0 0,0 0 0 0 0,-1 0 0 0 0,0 0 0 0 0,-1 0 0 0 0,1 0 0 0 0,-1 0 0 0 0,0 0 0 0 0,-3-27 0 0 0,4 26 8 0 0,-1 0 0 0 0,0 0-1 0 0,-1 0 1 0 0,0 0 0 0 0,0-1-8 0 0,-1 2 5 0 0,1-1 0 0 0,1 0 0 0 0,0 1 0 0 0,0-1 0 0 0,0-1-5 0 0,-5-69 0 0 0,0-38 0 0 0,6-46-60 0 0,6 76 48 0 0,-6 83 12 0 0,0-5 0 0 0,-1 0 0 0 0,2-1 0 0 0,-1 1 0 0 0,1 0 0 0 0,0 0 0 0 0,1 0 0 0 0,0 0 0 0 0,0 0 0 0 0,2-3 0 0 0,-2 8 0 0 0,6-19 0 0 0,0 2 0 0 0,-6 16 0 0 0,0-1 0 0 0,-1 0 0 0 0,1 0 0 0 0,-1 0 0 0 0,0 0 0 0 0,0 0 0 0 0,0-3 0 0 0,4-62 0 0 0,1-2 0 0 0,-6 66 0 0 0,0 0 0 0 0,0-1 0 0 0,-1 1 0 0 0,1-1 0 0 0,-2 1 0 0 0,1-1 0 0 0,-1 1 0 0 0,0 0 0 0 0,0-2 0 0 0,-4-38 0 0 0,4 29 0 0 0,2 12 0 0 0,0 1 0 0 0,0-1 0 0 0,-1 0 0 0 0,0 1 0 0 0,1-1 0 0 0,-2-1 0 0 0,1-5 0 0 0,0-1 0 0 0,1 0 0 0 0,0-11 0 0 0,1-12 0 0 0,-1 22 0 0 0,0-7 0 0 0,0-1 0 0 0,1 1 0 0 0,3-10 0 0 0,-4 16 0 0 0,0 11 0 0 0,0 0 0 0 0,-1 0 0 0 0,1-1 0 0 0,0 1 0 0 0,1 0 0 0 0,-1 0 0 0 0,1 0 0 0 0,-1-1 0 0 0,1 1 0 0 0,0 0 0 0 0,0 0 0 0 0,1-1 0 0 0,-1-2-4 0 0,0 1 13 0 0,-2-37-67 0 0,1 41 47 0 0,0 1 9 0 0,0-1-1 0 0,0 1 0 0 0,0 0 0 0 0,0-1 1 0 0,0 1-1 0 0,1-1 0 0 0,-1 1 0 0 0,0 0 1 0 0,0-1-1 0 0,-1 1 0 0 0,1-1 0 0 0,0 1 1 0 0,0-1-1 0 0,0 1 0 0 0,0 0 0 0 0,0-1 1 0 0,0 1-1 0 0,0 0 0 0 0,-1-1 0 0 0,1 1 1 0 0,0-1-1 0 0,0 1 0 0 0,0 0 0 0 0,-1-1 1 0 0,1 1-1 0 0,0 0 0 0 0,-1 0 1 0 0,1-1-1 0 0,0 1 0 0 0,-1 0 0 0 0,1 0 1 0 0,0-1-1 0 0,-1 1 0 0 0,1 0 3 0 0,-1-2-11 0 0,1 0 0 0 0,-1 0 1 0 0,1 0-1 0 0,-1 0 0 0 0,1 0 0 0 0,0 0 0 0 0,0 0 0 0 0,0-1 1 0 0,0 1-1 0 0,0 0 0 0 0,1 0 0 0 0,-1 0 11 0 0,1-9-90 0 0,-1-37-877 0 0,1 44 676 0 0,0-1 0 0 0,0 1 0 0 0,1-1-1 0 0,-1 1 1 0 0,1 0 0 0 0,0-1-1 0 0,0 1 1 0 0,1 0 0 0 0,1-3 291 0 0,-1 3-426 0 0,-2 2-169 0 0,4-4-941 0 0,0-3 723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13T23:16:20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1 626 5936 0 0,'0'0'169'0'0,"0"0"55"0"0,0 0 84 0 0,0 0 39 0 0,0 0 5 0 0,0 0-27 0 0,0 0-110 0 0,6-8 270 0 0,66-89 279 0 0,-56 76-649 0 0,0 1 0 0 0,13-12-115 0 0,-2 3 42 0 0,91-95 105 0 0,-53 57-24 0 0,33-24-123 0 0,-67 62 21 0 0,-7 9 101 0 0,0 0 0 0 0,1 1 0 0 0,0 2 0 0 0,25-13-122 0 0,-49 30 25 0 0,1-1-1 0 0,-1 1 1 0 0,1 0 0 0 0,-1 0 0 0 0,1 0 0 0 0,0 0 0 0 0,-1 0 0 0 0,1 0 0 0 0,-1 0 0 0 0,1 0-1 0 0,-1 1 1 0 0,1-1 0 0 0,-1 0 0 0 0,1 1 0 0 0,-1-1 0 0 0,0 1 0 0 0,1 0 0 0 0,0 0-25 0 0,0 0 96 0 0,-1 1 30 0 0,3 2-14 0 0,-1 0 0 0 0,0 0-1 0 0,-1 1 1 0 0,1-1 0 0 0,-1 1-1 0 0,0 0 1 0 0,0 0 0 0 0,0 0-1 0 0,-1 0 1 0 0,0 0 0 0 0,1 0-1 0 0,-2 0 1 0 0,1 1 0 0 0,-1-1 0 0 0,0 0-1 0 0,0 2-111 0 0,-1 20 352 0 0,-1 0 0 0 0,-4 21-352 0 0,0-8 352 0 0,2-5-238 0 0,2 0-1 0 0,2 1 1 0 0,1-1 0 0 0,4 27-114 0 0,-1-36-13 0 0,-2-9-20 0 0,0 1 0 0 0,2-1 0 0 0,0 0 1 0 0,4 10 32 0 0,-4-16-27 0 0,-2-6-120 0 0,0 1-1 0 0,0 0 0 0 0,0-1 0 0 0,1 1 1 0 0,0-1-1 0 0,0 0 0 0 0,1 0 1 0 0,0 1 147 0 0,14 20-1088 0 0,-7-16 376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01T09:01:58.43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53 4520 5208 0 0,'0'0'116'0'0,"0"0"17"0"0,0 0 11 0 0,-20-13 4845 0 0,18 10-4814 0 0,0 0 1 0 0,0 0-1 0 0,0 0 0 0 0,1 0 0 0 0,-1-1 0 0 0,1 1 0 0 0,0 0 0 0 0,-1-2-175 0 0,-4-11 411 0 0,7 6-50 0 0,-1 8-332 0 0,0 1 0 0 0,0 0-1 0 0,1 0 1 0 0,-1 0-1 0 0,0 0 1 0 0,0 0 0 0 0,0 0-1 0 0,0-1 1 0 0,0 1-1 0 0,-1 0 1 0 0,1 0-1 0 0,0 0 1 0 0,0 0 0 0 0,-1 0-29 0 0,0-3 86 0 0,0 0 1 0 0,0 0-1 0 0,0 0 1 0 0,0 0-1 0 0,1 0 1 0 0,0 0-1 0 0,-1-1 1 0 0,2 0-87 0 0,-1-89 742 0 0,0 64-472 0 0,-5 15 366 0 0,4 5-492 0 0,1 1 60 0 0,10-18-104 0 0,-4 7 148 0 0,-2 15-248 0 0,1 2 12 0 0,-1 0 15 0 0,-1 1 1 0 0,1 0-1 0 0,-1-1 1 0 0,0 0-1 0 0,0 0 1 0 0,0 0 0 0 0,-1 0-1 0 0,2-2-27 0 0,-3 4 31 0 0,1-1 0 0 0,-1 0-1 0 0,1 0 1 0 0,-1 1 0 0 0,1-1 0 0 0,0 1-1 0 0,0-1 1 0 0,0 1 0 0 0,1-1-31 0 0,4-1 72 0 0,-6 2-52 0 0,1 0 0 0 0,-1 1 1 0 0,0-1-1 0 0,0 0 0 0 0,0 0 0 0 0,1 0 0 0 0,-1 0 1 0 0,0 0-1 0 0,-1 0 0 0 0,1-1 0 0 0,0 1 1 0 0,0 0-1 0 0,0-1-20 0 0,4-5 178 0 0,6-24 175 0 0,13-27-89 0 0,-22 54-232 0 0,0-1 0 0 0,-1 1 0 0 0,1-1 0 0 0,-1 0 0 0 0,0 0 0 0 0,0 1 0 0 0,0-2-32 0 0,2-10 36 0 0,-2 12-97 0 0,0 6 29 0 0,-1-2 32 0 0,0 0 0 0 0,0 0-1 0 0,0 0 1 0 0,0-1 0 0 0,0 1 0 0 0,0 0-1 0 0,0 0 1 0 0,0 0 0 0 0,1 0 0 0 0,-1 0-1 0 0,0 0 1 0 0,0 0 0 0 0,0 0 0 0 0,0 0-1 0 0,0 0 1 0 0,0 0 0 0 0,0 0 0 0 0,0 0-1 0 0,0 0 1 0 0,0 0 0 0 0,0 0 0 0 0,0 0-1 0 0,0 0 1 0 0,0 0 0 0 0,0 0 0 0 0,1 0-1 0 0,-1 0 1 0 0,0 0 0 0 0,0 0 0 0 0,0 0-1 0 0,0 0 1 0 0,0 0 0 0 0,0 0 0 0 0,0 0-1 0 0,0 0 1 0 0,0 0 0 0 0,0 0 0 0 0,0 0-1 0 0,0 0 1 0 0,0 0 0 0 0,0 0 0 0 0,0 0-1 0 0,0 1 1 0 0,0-1 0 0 0,1 0 0 0 0,-1 0-1 0 0,0 0 1 0 0,0 0 0 0 0,0 0 0 0 0,0 0-1 0 0,0 0 1 0 0,0 0 0 0 0,0 0 0 0 0,0 0-1 0 0,9-32-13 0 0,-11 12 70 0 0,0-6 16 0 0,3 19-48 0 0,0 1-3 0 0,-7-18-13 0 0,-4-33 56 0 0,9 49-65 0 0,1 6 5 0 0,0 1 1 0 0,0-1-1 0 0,0 0 1 0 0,0 1 0 0 0,-1-1-1 0 0,1 1 1 0 0,-1-1-1 0 0,1 0 1 0 0,-1 1 0 0 0,1-1-1 0 0,-1 1 1 0 0,0-1-5 0 0,-1 0 8 0 0,1 0 0 0 0,-1 0 0 0 0,1 0 0 0 0,0 0 0 0 0,0 0 0 0 0,0 0 0 0 0,0 0 0 0 0,0 0 0 0 0,0-1-8 0 0,0-1 10 0 0,-1 0-1 0 0,0 0 1 0 0,0 0-1 0 0,0 0 1 0 0,0 0-1 0 0,-1 0 0 0 0,1 1-9 0 0,0 1 0 0 0,1 1 0 0 0,0-1 0 0 0,0 0 0 0 0,0 0 0 0 0,1 1 0 0 0,-1-1 0 0 0,0 0 0 0 0,1 0 0 0 0,-1 0 0 0 0,0-1 0 0 0,-9-31 0 0 0,5 23 0 0 0,2-11 0 0 0,2 14 0 0 0,0 3 0 0 0,-17-41 0 0 0,18 38 11 0 0,-9-60 42 0 0,8 65-53 0 0,0-2 0 0 0,2-17 0 0 0,4-75 0 0 0,-9 74 93 0 0,2 18-67 0 0,1 0-1 0 0,0 0 1 0 0,0 0-1 0 0,1 0 0 0 0,-1 0 1 0 0,1-6-26 0 0,-2 5 13 0 0,-1-13-16 0 0,4 10 3 0 0,2-2 11 0 0,-2 3 42 0 0,-1-44 11 0 0,5 10 0 0 0,5-25-64 0 0,-6 37 64 0 0,1-50 128 0 0,0 28 224 0 0,-4 44-318 0 0,0-1-1 0 0,0 1 0 0 0,1 0 0 0 0,3-8-97 0 0,-1 3 27 0 0,11-32-91 0 0,-15 44 58 0 0,0 0-1 0 0,1 0 1 0 0,-1-1-1 0 0,0 1 1 0 0,1 0-1 0 0,0 0 1 0 0,-1 0-1 0 0,1 0 1 0 0,-1 0-1 0 0,1 0 1 0 0,0 0-1 0 0,0 0 1 0 0,0 1-1 0 0,-1-1 1 0 0,1 0-1 0 0,0 0 0 0 0,0 1 1 0 0,0-1-1 0 0,0 0 1 0 0,1 1 6 0 0,16-18-62 0 0,21-35 62 0 0,-29 42-2 0 0,-9 11 3 0 0,0-1 0 0 0,0 0 0 0 0,0 0 0 0 0,0 1 0 0 0,0-1 0 0 0,0 0-1 0 0,-1 0 1 0 0,1 0 0 0 0,0 0 0 0 0,-1 0 0 0 0,1 0 0 0 0,0 0 0 0 0,-1 0 0 0 0,1-1-1 0 0,13-20 192 0 0,-13 19-182 0 0,9-14 73 0 0,23-35 137 0 0,-25 45-161 0 0,26-26 219 0 0,-26 25-213 0 0,-1 1-1 0 0,1 0 1 0 0,0 0 0 0 0,0 0-1 0 0,6-2-64 0 0,-8 6 45 0 0,0-1 0 0 0,-1-1 0 0 0,1 1-1 0 0,-1-1 1 0 0,4-4-45 0 0,-4 3 45 0 0,0 1 0 0 0,1 0 0 0 0,0 1 0 0 0,0-1-1 0 0,6-3-44 0 0,63-47 912 0 0,2 5-834 0 0,-45 31 63 0 0,1-1-13 0 0,-23 16-90 0 0,0 0 0 0 0,0-1 0 0 0,-1 0 0 0 0,5-4-38 0 0,-5 3 49 0 0,0 1 1 0 0,0 0-1 0 0,1 0 0 0 0,4-1-49 0 0,168-66 208 0 0,-96 41-80 0 0,13 4 214 0 0,-70 21-242 0 0,-1-2 1 0 0,0 0 0 0 0,0-2-1 0 0,1-2-100 0 0,62-15-77 0 0,-74 22 116 0 0,0 0-1 0 0,14 0-38 0 0,-30 5 0 0 0,96-13-88 0 0,-58 2 88 0 0,-29 8 0 0 0,0 0 0 0 0,0 0 0 0 0,0 1 0 0 0,0 1 0 0 0,9-1 0 0 0,-12 2 0 0 0,0-1 0 0 0,-1 0 0 0 0,1-1 0 0 0,0 1 0 0 0,-1-1 0 0 0,3-1 0 0 0,-2 0 0 0 0,-1 1 0 0 0,1 1 0 0 0,0-1 0 0 0,0 1 0 0 0,0 0 0 0 0,3 0 0 0 0,1 0 9 0 0,0 0 0 0 0,1-1 0 0 0,-1-1-1 0 0,0 1 1 0 0,4-3-9 0 0,29-7 20 0 0,-13 3-20 0 0,-24 7 0 0 0,0-1 0 0 0,0 1 0 0 0,1 1 0 0 0,-1 0 0 0 0,1 0 0 0 0,1 0 0 0 0,-2 0 6 0 0,1 0-1 0 0,0 0 0 0 0,-1 0 0 0 0,0-1 1 0 0,1 0-1 0 0,4-3-5 0 0,-5 2 5 0 0,0 1 1 0 0,1 0-1 0 0,0 0 0 0 0,-1 1 1 0 0,1-1-1 0 0,6 1-5 0 0,3 0-9 0 0,0-1 0 0 0,0-1 0 0 0,0-1 0 0 0,0 0 0 0 0,13-6 9 0 0,33-8-19 0 0,72-12 19 0 0,-8 1 0 0 0,73-9 242 0 0,-132 20-343 0 0,16-3-8 0 0,-57 15 109 0 0,0-1 0 0 0,11-5 0 0 0,13-4 0 0 0,25 3 192 0 0,14-5-128 0 0,-53 9-64 0 0,-28 6 16 0 0,1 1 0 0 0,-1 0 0 0 0,1 0 0 0 0,9 0-16 0 0,-15 2 0 0 0,1-1 0 0 0,0 0 0 0 0,0 0 0 0 0,0 0 0 0 0,0-1 0 0 0,-1 0 0 0 0,1 0 0 0 0,24-6 0 0 0,1 0 0 0 0,-25 6 0 0 0,0 1 0 0 0,0 0 0 0 0,0-1 0 0 0,0 2 0 0 0,0-1 0 0 0,2 0 0 0 0,-3 1-7 0 0,1-1 0 0 0,-1 1 0 0 0,1-1 1 0 0,-1-1-1 0 0,1 1 0 0 0,-1 0 0 0 0,0-1 0 0 0,0 0 0 0 0,0 0 0 0 0,3-2 7 0 0,28-5-91 0 0,-23 4 91 0 0,0 0 0 0 0,0 1 0 0 0,6-1 0 0 0,9-3 0 0 0,3-4 0 0 0,-21 8 0 0 0,0 0 0 0 0,0 1 0 0 0,0 0 0 0 0,0 1 0 0 0,-3 0 7 0 0,0 0 0 0 0,-1 0 0 0 0,1 0-1 0 0,-1-1 1 0 0,0 0 0 0 0,1 0 0 0 0,0-1-7 0 0,26-13 32 0 0,-21 12-23 0 0,1 0-1 0 0,-2-1 1 0 0,1-1 0 0 0,-1 1-1 0 0,4-4-8 0 0,4-3 21 0 0,-11 9-21 0 0,0-1 0 0 0,0 1 0 0 0,0-1 0 0 0,-1 0 0 0 0,1 0 0 0 0,-1-1 0 0 0,0 1 0 0 0,-1-1 0 0 0,0-1 0 0 0,4-4 0 0 0,-8 9 0 0 0,0 0 0 0 0,1 1 0 0 0,-1-1 0 0 0,1 0 0 0 0,-1 1 0 0 0,1-1 0 0 0,0 1 0 0 0,0-1 0 0 0,0 1 0 0 0,0 0 0 0 0,0-1 0 0 0,0 1 0 0 0,0-1 0 0 0,-1 1 0 0 0,1-1 0 0 0,0 0 0 0 0,-1 0 0 0 0,0 0 0 0 0,1 0 0 0 0,5-9 30 0 0,1 0-1 0 0,0 1 1 0 0,0 0-1 0 0,1 1 1 0 0,8-7-30 0 0,-3 2-12 0 0,30-28 12 0 0,-41 39 0 0 0,1 0 0 0 0,-1 1 0 0 0,0-1 0 0 0,0 0 0 0 0,0-1 0 0 0,0 1 0 0 0,0-1 0 0 0,-1 1 0 0 0,0-1 0 0 0,1 0 0 0 0,-1 0 0 0 0,-1 0 0 0 0,2-2 0 0 0,3-6 0 0 0,-4 10 0 0 0,0 0 0 0 0,-1 0 0 0 0,0 0 0 0 0,1-1 0 0 0,-1 1 0 0 0,0 0 0 0 0,0-1 0 0 0,0 1 0 0 0,-1-1 0 0 0,1 0 0 0 0,20-44 75 0 0,-7 4-22 0 0,-4 3-53 0 0,-8 30 0 0 0,5-9 24 0 0,-1-3 16 0 0,-4 8-3 0 0,5-6-10 0 0,-2-6-27 0 0,-3 18 23 0 0,-1 0-1 0 0,1-1 0 0 0,-1 1 1 0 0,-1-1-1 0 0,1 1 0 0 0,-1 0 1 0 0,-1-2-23 0 0,0-32 35 0 0,2 33-35 0 0,2-1 0 0 0,-2-24 11 0 0,5-14 288 0 0,2 11-289 0 0,-8 34-7 0 0,1 0 0 0 0,0 0 1 0 0,-1 0-1 0 0,0 0 0 0 0,1 0 0 0 0,-1 0 0 0 0,-1 0 0 0 0,1-3-3 0 0,-1-15 39 0 0,-9-2 89 0 0,0-14 480 0 0,7 31-619 0 0,1 4 5 0 0,1-1 1 0 0,-1-1-1 0 0,1 1 0 0 0,0 0 1 0 0,0 0-1 0 0,0 0 0 0 0,0-1 1 0 0,0 1-1 0 0,1 0 0 0 0,-1-1 1 0 0,1 1-1 0 0,0 0 0 0 0,0-1 1 0 0,0 1-1 0 0,1-3 6 0 0,-6-27 64 0 0,5 27-64 0 0,0-1 0 0 0,0 0 0 0 0,0 2 14 0 0,0 3 39 0 0,0-9-41 0 0,0 9-12 0 0,0-1 0 0 0,0 0 0 0 0,0 0 1 0 0,-1 0-1 0 0,1 0 0 0 0,-1 1 0 0 0,0-1 0 0 0,0-1 0 0 0,0-4 0 0 0,4-3 0 0 0,-8-8 0 0 0,3 11 0 0 0,2-1 0 0 0,0 1 0 0 0,0 0 0 0 0,0-22 0 0 0,-2 24 0 0 0,2 5 0 0 0,0-1 0 0 0,0 1 0 0 0,-1-1 0 0 0,1 1 0 0 0,0-1 0 0 0,0 0 0 0 0,1 1 0 0 0,-1-1 0 0 0,0 1 0 0 0,0-1 0 0 0,1 1 0 0 0,-1 0 0 0 0,1-1 0 0 0,-1 1 0 0 0,1-1 0 0 0,0 1 0 0 0,-1 0 0 0 0,2-1 0 0 0,-2-6 0 0 0,1-3 0 0 0,3 5 0 0 0,16-16-853 0 0,12-2 314 0 0,3 1-738 0 0,-29 20 1030 0 0,0 0 0 0 0,0-1-1 0 0,0 0 1 0 0,0 0 0 0 0,1-2 247 0 0,3-3-663 0 0,1 1-1 0 0,0 0 1 0 0,2-1 663 0 0,28-19-2706 0 0,4-6 706 0 0,-6 4-14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01T09:01:58.4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1925 2445 7456 0 0,'0'0'166'0'0,"0"0"29"0"0,0 0 12 0 0,-2 1-34 0 0,-6 1-138 0 0,0-1 652 0 0,0 0-1 0 0,0 0 1 0 0,0-1 0 0 0,0 0 0 0 0,-6-1-687 0 0,-6-1 1158 0 0,19 2-902 0 0,-31 0 1006 0 0,-7 0-12 0 0,-21 10 343 0 0,-29-2-495 0 0,28-3-542 0 0,-19 3 30 0 0,7 0 172 0 0,51-8-685 0 0,-2 0 84 0 0,0 0 0 0 0,-1-2 0 0 0,-18-3-157 0 0,-9-1 142 0 0,37 5-96 0 0,0 0-1 0 0,0-1 0 0 0,0-1-45 0 0,-47-3 101 0 0,54 6-69 0 0,6 0-31 0 0,0 0 1 0 0,1 0-1 0 0,-1-1 1 0 0,0 1-1 0 0,0 0 1 0 0,0-1-1 0 0,0 1 1 0 0,1-1 0 0 0,-1 1-1 0 0,0-1 1 0 0,1 0-1 0 0,-1 0 1 0 0,0 0-1 0 0,1 0-1 0 0,-4-1 0 0 0,-1 1 0 0 0,1-1 0 0 0,0 1 0 0 0,0 0 0 0 0,-1 1 0 0 0,1-1 0 0 0,-1 1 0 0 0,1 0 0 0 0,0 0 0 0 0,-2 1 0 0 0,0-2 0 0 0,1 1 0 0 0,-1-1 0 0 0,1 0 0 0 0,-7-1 0 0 0,5-1-1 0 0,0 0-1 0 0,0 0 1 0 0,0 0-1 0 0,0-1 1 0 0,0 0 0 0 0,1-1-1 0 0,-1 0 1 0 0,1 0-1 0 0,1 0 1 0 0,-6-5 1 0 0,9 6-8 0 0,0 1 1 0 0,-1 0 0 0 0,0 1 0 0 0,1-1-1 0 0,-1 1 1 0 0,0-1 0 0 0,-3 0 7 0 0,-20-14 49 0 0,22 13-49 0 0,0 1 0 0 0,0-1 0 0 0,-1 0 0 0 0,1 1 0 0 0,-5-1 0 0 0,4 1 0 0 0,0 0 0 0 0,0-1 0 0 0,0 1 0 0 0,1-1 0 0 0,-1 0 0 0 0,1-1 0 0 0,0 1 0 0 0,0-1 0 0 0,0 0 0 0 0,1 0 0 0 0,-2-4 0 0 0,-4-3 0 0 0,-13-22 0 0 0,15 18-6 0 0,1 3-19 0 0,1 0 0 0 0,0 0 0 0 0,-1-6 25 0 0,6 16-4 0 0,0-1 0 0 0,0 0 0 0 0,0 0 0 0 0,1 0 0 0 0,-1 0 0 0 0,1 0 0 0 0,0 0 1 0 0,0 0-1 0 0,1 0 0 0 0,-1 0 0 0 0,1 0 0 0 0,0 0 0 0 0,0 0 0 0 0,0 0 4 0 0,8-29-31 0 0,-8 28 21 0 0,0-1-1 0 0,1 1 1 0 0,0 0 0 0 0,-1-1 0 0 0,2 1-1 0 0,-1 0 1 0 0,0 0 0 0 0,1 0-1 0 0,1 0 11 0 0,2-4-5 0 0,32-38-27 0 0,-34 43 31 0 0,-1 1-1 0 0,0 0 1 0 0,1-1-1 0 0,-1 2 1 0 0,1-1-1 0 0,0 0 1 0 0,0 1-1 0 0,0 0 1 0 0,0 0-1 0 0,0 0 2 0 0,11-6-22 0 0,-10 5 16 0 0,-1 0 0 0 0,1 1 0 0 0,-1-1 0 0 0,1 1 0 0 0,0 0 0 0 0,0 1 0 0 0,0-1 6 0 0,24-6 0 0 0,27-9 0 0 0,-47 15 0 0 0,11-2 14 0 0,5 2 35 0 0,-17 2-48 0 0,35-8 59 0 0,-31 9-66 0 0,0-1-1 0 0,0 0 0 0 0,0-1 1 0 0,0 0-1 0 0,0-1 0 0 0,0 0 1 0 0,0-1-1 0 0,0-1 0 0 0,4-1 7 0 0,57-12 0 0 0,0 1 0 0 0,3 6 0 0 0,-68 8 0 0 0,0 0 0 0 0,0 0 0 0 0,0 1 0 0 0,1 0 0 0 0,7 1 0 0 0,-7-1 6 0 0,1 0-1 0 0,-1 0 0 0 0,0-1 1 0 0,7-1-6 0 0,-7 0 9 0 0,1 1 1 0 0,-1 1 0 0 0,0 0-1 0 0,7 0-9 0 0,14 0 6 0 0,0-2 0 0 0,3-1-6 0 0,30-7 0 0 0,31-11 0 0 0,-51 12 0 0 0,75-25 0 0 0,-102 31 18 0 0,-1-1 0 0 0,1 0 0 0 0,-1-1-1 0 0,6-5-17 0 0,-5 4 19 0 0,0 0 0 0 0,0 1 0 0 0,6-1-19 0 0,7 6 0 0 0,-19-3 12 0 0,0 1 0 0 0,0-2 0 0 0,0 1 0 0 0,5-4-12 0 0,11-5 16 0 0,35-10 38 0 0,-60 23-54 0 0,1 0 1 0 0,-1-1 0 0 0,0 1 0 0 0,0-1-1 0 0,1 1 1 0 0,-1-1 0 0 0,0 0-1 0 0,0 1 1 0 0,0-1 0 0 0,0 0 0 0 0,0 0-1 0 0,0 0 1 0 0,0 0 0 0 0,0 0-1 0 0,0 0 1 0 0,0 0-1 0 0,4-3 10 0 0,3-1 8 0 0,0 0 1 0 0,-1-1-1 0 0,1 0 0 0 0,-1-1 0 0 0,-1 0 1 0 0,1 0-1 0 0,4-7-18 0 0,8-7 51 0 0,-15 18 27 0 0,-1-1 0 0 0,1 0 0 0 0,-1 0 0 0 0,1-1 0 0 0,-1 1 0 0 0,-1 0 0 0 0,2-3-78 0 0,2-20 191 0 0,-6 24-205 0 0,1-1 0 0 0,-1 1-1 0 0,1-1 1 0 0,0 1 0 0 0,0-1 0 0 0,0 1 0 0 0,0-1 0 0 0,1 0 14 0 0,1-4-91 0 0,-3 6 84 0 0,0 1 1 0 0,1 0 0 0 0,-1-1 0 0 0,0 1-1 0 0,1 0 1 0 0,-1-1 0 0 0,1 1 0 0 0,0 0-1 0 0,-1 0 1 0 0,1-1 0 0 0,0 1 0 0 0,0 0-1 0 0,0 0 1 0 0,-1 0 0 0 0,1 0 0 0 0,0 0-1 0 0,1-1 7 0 0,0 1 15 0 0,-2 0-1 0 0,1-1 0 0 0,0 1 0 0 0,0-1 0 0 0,0 1 0 0 0,-1-1 1 0 0,1 1-1 0 0,0-1 0 0 0,-1 0 0 0 0,0 1 0 0 0,1-2-14 0 0,0-32 156 0 0,-1 28-145 0 0,1 1 62 0 0,-1 5-66 0 0,0 0 0 0 0,0-1 1 0 0,0 1-1 0 0,0 0 1 0 0,0-1-1 0 0,0 1 0 0 0,0 0 1 0 0,0-1-1 0 0,0 1 1 0 0,0 0-1 0 0,-1-1 0 0 0,1 1 1 0 0,-1 0-1 0 0,1 0 1 0 0,-1-1-1 0 0,1 1 0 0 0,-1 0 1 0 0,0 0-1 0 0,0 0-7 0 0,-6-15 27 0 0,-7-7 141 0 0,0 16-103 0 0,3 1 32 0 0,0 1 1 0 0,0 0-1 0 0,-1 0 1 0 0,1 1-1 0 0,-6 0-97 0 0,9 2 31 0 0,-13-3 71 0 0,0 2 0 0 0,-16-1-102 0 0,22 3-70 0 0,0-1 0 0 0,1-1 1 0 0,-10-3 69 0 0,8 3-29 0 0,-16-1 191 0 0,29 4-136 0 0,0 0 0 0 0,0 0 0 0 0,1 0 1 0 0,-1-1-1 0 0,0 1 0 0 0,0-1 1 0 0,1 0-1 0 0,-1 1 0 0 0,0-1 0 0 0,-1-1-26 0 0,-31-12-307 0 0,14 7 585 0 0,9 4-401 0 0,10 3 110 0 0,0 0 0 0 0,1-1-1 0 0,-1 1 1 0 0,0-1 0 0 0,0 0-1 0 0,0 0 1 0 0,1 0 0 0 0,-1 1-1 0 0,0-2 1 0 0,1 1 0 0 0,-1 0 13 0 0,-42-16 306 0 0,7 4-306 0 0,31 12 0 0 0,0-1 0 0 0,0 1 0 0 0,0-2 0 0 0,0 1 0 0 0,-3-2 0 0 0,6 3 0 0 0,-1-1 0 0 0,1 1 0 0 0,0 0 0 0 0,-1 0 0 0 0,1 0 0 0 0,-1 1 0 0 0,1-1 0 0 0,-1 1 0 0 0,1 0 0 0 0,-1-1 0 0 0,-1 1 0 0 0,1-1 0 0 0,0 1 0 0 0,0-1 0 0 0,0 0 0 0 0,0-1 0 0 0,0 1 0 0 0,0-1 0 0 0,2 1 0 0 0,-1 0 0 0 0,1 1 0 0 0,0-1 0 0 0,-1 1 0 0 0,0-1 0 0 0,1 1 0 0 0,-1 0 0 0 0,1 0 0 0 0,-1 0 0 0 0,1 0 0 0 0,-2 1 0 0 0,-17-1 0 0 0,-16-5 0 0 0,18 5 0 0 0,1 2 0 0 0,0 0 0 0 0,-3 1 0 0 0,7-1 24 0 0,0-1 0 0 0,-1-1 0 0 0,-10-1-24 0 0,13 0 80 0 0,-1 1 0 0 0,0 0 0 0 0,1 1 0 0 0,-7 2-80 0 0,-6-2 154 0 0,-22 4-354 0 0,-29-2 200 0 0,-25 5-110 0 0,-35-4 433 0 0,-69 9-562 0 0,175-11 295 0 0,1 0 0 0 0,0 2 0 0 0,-21 6-56 0 0,-31 5 64 0 0,17-10-140 0 0,0-2-1 0 0,-23-5 77 0 0,12 1-31 0 0,-24-3 31 0 0,95 3 12 0 0,-1 1 1 0 0,1-1-1 0 0,0 0 0 0 0,0 0 0 0 0,-1 0 0 0 0,1-1 0 0 0,0 0-12 0 0,-20-5 51 0 0,17 6-66 0 0,0-1-1 0 0,0 1 1 0 0,0-2-1 0 0,1 1 0 0 0,-1-1 1 0 0,1 0-1 0 0,0 0 1 0 0,-1-1-1 0 0,-4-3 16 0 0,-22-12-60 0 0,24 15 61 0 0,1-1 0 0 0,0 0-1 0 0,0 0 1 0 0,-3-4-1 0 0,-23-13-13 0 0,7-4-47 0 0,25 24 62 0 0,0-1 0 0 0,0 1 1 0 0,1-1-1 0 0,-1 1 0 0 0,0-1 1 0 0,1 0-1 0 0,0 0 0 0 0,-1 0 1 0 0,1 0-1 0 0,0 1 0 0 0,1-2 1 0 0,-1 1-3 0 0,-4-32 88 0 0,5 27-131 0 0,0 1 1 0 0,0 0-1 0 0,1-1 1 0 0,0 1-1 0 0,0 0 1 0 0,1 0 0 0 0,0 0-1 0 0,0 0 1 0 0,1 0-1 0 0,0 0 1 0 0,0 1-1 0 0,1-1 1 0 0,-1 1 0 0 0,1 0-1 0 0,1 0 1 0 0,-1 0-1 0 0,4-2 43 0 0,-3 3-18 0 0,0-1-1 0 0,-1 1 0 0 0,1-1 0 0 0,3-6 19 0 0,-5 7-17 0 0,0 0 1 0 0,1 1-1 0 0,-1-1 0 0 0,1 1 0 0 0,0-1 1 0 0,0 1-1 0 0,1 1 0 0 0,2-3 17 0 0,7-5-14 0 0,1-1 1 0 0,-1 0-1 0 0,2-4 14 0 0,-5 5-7 0 0,0 1 1 0 0,1 0-1 0 0,0 0 0 0 0,0 1 0 0 0,2 0 7 0 0,142-78-64 0 0,-152 85 64 0 0,0 1 0 0 0,0-1 0 0 0,0 1 0 0 0,-1 1 0 0 0,1-1 0 0 0,0 0 0 0 0,4 1 0 0 0,19-5 0 0 0,-19 2 0 0 0,-1 1 0 0 0,1 0 0 0 0,0 0 0 0 0,0 1 0 0 0,0 0 0 0 0,6 0 0 0 0,26-5 0 0 0,7 1-28 0 0,-38 5 21 0 0,0-1 0 0 0,0 0 0 0 0,0-1-1 0 0,0 0 1 0 0,0 0 7 0 0,71-18 0 0 0,33 7 0 0 0,-108 13-5 0 0,1-1 1 0 0,-1 1-1 0 0,0 1 0 0 0,0-1 0 0 0,0 1 0 0 0,0 0 0 0 0,5 1 5 0 0,-5-1-4 0 0,0 0 0 0 0,0 0-1 0 0,0 0 1 0 0,0-1 0 0 0,-1 0 0 0 0,1 0-1 0 0,1 0 5 0 0,-1 0 0 0 0,1-1 0 0 0,0 1 0 0 0,0 1 0 0 0,0-1 0 0 0,-1 1 0 0 0,1 0 0 0 0,0 0 0 0 0,1 1 0 0 0,0 0 0 0 0,0 0 0 0 0,1-1 0 0 0,0 0 0 0 0,4 0 0 0 0,12 0 0 0 0,0 1 0 0 0,22 6 0 0 0,-7-2 0 0 0,28-1 0 0 0,-59-5 0 0 0,0 1 0 0 0,0-1 0 0 0,0 0 0 0 0,0-1 0 0 0,2 0 0 0 0,-3 0 0 0 0,-1 1 0 0 0,1-1 0 0 0,0 1 0 0 0,0 0 0 0 0,0 1 0 0 0,0 0 0 0 0,1 0 0 0 0,7 2 0 0 0,1-1 0 0 0,0-1 0 0 0,0 0 0 0 0,0-2 0 0 0,0 1 0 0 0,6-3 0 0 0,36 0 0 0 0,-9 2 0 0 0,-24 0 0 0 0,0 1 0 0 0,13 2 0 0 0,5 1 0 0 0,0-2 0 0 0,0-1 0 0 0,9-3 0 0 0,47 2 0 0 0,-20-3 0 0 0,-52 4 0 0 0,-1-2 0 0 0,3 0 0 0 0,-16 1 0 0 0,0 0 0 0 0,0 1 0 0 0,0 1 0 0 0,-1 0 0 0 0,1 1 0 0 0,11 3 0 0 0,-7-2 0 0 0,0 0 0 0 0,0-1 0 0 0,8-1 0 0 0,52-9 0 0 0,-70 8 4 0 0,0-1-1 0 0,0 0 1 0 0,0 0 0 0 0,0-1-1 0 0,0 0 1 0 0,0 0-1 0 0,-1-1 1 0 0,1 0-1 0 0,4-2-3 0 0,3-3 11 0 0,-1 0 0 0 0,0-1-1 0 0,11-10-10 0 0,19-19 64 0 0,13-20-64 0 0,-8 3 64 0 0,-36 42-64 0 0,-10 11 0 0 0,0 0 0 0 0,0 0 0 0 0,0 0 0 0 0,0-1 0 0 0,-1 1 0 0 0,1-1 0 0 0,-1 1 0 0 0,1-1 0 0 0,-1 1 0 0 0,0-1 0 0 0,14-20 25 0 0,-12 19-20 0 0,0 0 0 0 0,-1 1 0 0 0,1-1 0 0 0,-1 0 0 0 0,0 0-1 0 0,0 0 1 0 0,0-1 0 0 0,-1 1-5 0 0,0-3 11 0 0,-1 7-12 0 0,0 0 1 0 0,0 0-1 0 0,0 0 0 0 0,0 0 1 0 0,0-1-1 0 0,0 1 0 0 0,0 0 0 0 0,0 0 1 0 0,0 0-1 0 0,0 0 0 0 0,0-1 1 0 0,0 1-1 0 0,0 0 0 0 0,0 0 1 0 0,0 0-1 0 0,0 0 0 0 0,0 0 1 0 0,0 0-1 0 0,0-1 0 0 0,0 1 1 0 0,1 0-1 0 0,-1 0 0 0 0,0 0 1 0 0,0 0-1 0 0,0 0 0 0 0,0 0 1 0 0,0 0-1 0 0,0-1 0 0 0,0 1 0 0 0,1 0 1 0 0,-1 0-1 0 0,0 0 0 0 0,0 0 1 0 0,0 0-1 0 0,0 0 0 0 0,0 0 1 0 0,1 0-1 0 0,-1 0 0 0 0,0 0 1 0 0,0 0-1 0 0,0 0 1 0 0,1 0-2 0 0,-1 0 0 0 0,1-1 0 0 0,-1 1 0 0 0,0 0 0 0 0,1 0 0 0 0,-1 0-1 0 0,0-1 1 0 0,1 1 0 0 0,-1 0 0 0 0,0-1 0 0 0,1 1 0 0 0,-1 0 0 0 0,0-1 0 0 0,1 1 0 0 0,-1 0 0 0 0,0-1 0 0 0,0 1 0 0 0,1 0 0 0 0,-1-1 0 0 0,0 1-1 0 0,0-1 1 0 0,0 1 0 0 0,0 0 0 0 0,0-1 0 0 0,0 1 0 0 0,1-1 0 0 0,-1 1 0 0 0,0-1 0 0 0,0 1 0 0 0,0-1 0 0 0,0 1 0 0 0,-1 0 0 0 0,1-1 0 0 0,0 1 0 0 0,0-1-1 0 0,0 1 1 0 0,0-1 0 0 0,0 1 2 0 0,-2-3 0 0 0,8-16 0 0 0,-6 11 0 0 0,2-5-3 0 0,-4 1 18 0 0,1 11-5 0 0,1 0 1 0 0,0-1-1 0 0,0 1 0 0 0,-1 0 0 0 0,1 0 0 0 0,-1 0 0 0 0,1 0 0 0 0,-1-1 0 0 0,0 1 0 0 0,1 0 1 0 0,-1 0-1 0 0,0 0 0 0 0,1 0 0 0 0,-1 1 0 0 0,-1-2-10 0 0,-6-6 58 0 0,4 4-54 0 0,0 0 1 0 0,0 1-1 0 0,-1-1 1 0 0,0 1-1 0 0,1 0 1 0 0,-1 0-1 0 0,-1 0 1 0 0,1 1-1 0 0,0 0 1 0 0,-1 0-5 0 0,-7-3 10 0 0,-1 1 0 0 0,0 0-1 0 0,-6 0-9 0 0,-113-6 326 0 0,118 9-325 0 0,1 1 1 0 0,-1 0 0 0 0,1 1-1 0 0,-1 0 1 0 0,1 1 0 0 0,-2 1-2 0 0,-5 1 5 0 0,0-2 1 0 0,-9 0-6 0 0,-43 0 45 0 0,-11 3-45 0 0,25 4 0 0 0,36-5 0 0 0,0-1 0 0 0,-20 0 0 0 0,-24 5 0 0 0,32-7 0 0 0,21 0 0 0 0,1-1 0 0 0,-1 0 0 0 0,-10-2 0 0 0,-21-2-77 0 0,-1 2 1 0 0,1 2-1 0 0,-46 5 77 0 0,-157 4 230 0 0,115 4-230 0 0,95-10 0 0 0,-39 2-122 0 0,-74-5 122 0 0,-59-11-3366 0 0,-64 11 3366 0 0,169 7-3214 0 0,72-7-2931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01T09:01:58.4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571 0 8408 0 0,'0'0'190'0'0,"0"0"28"0"0,0 0 8 0 0,0 0 53 0 0,0 0 177 0 0,0 0 79 0 0,0 0 10 0 0,0 0-10 0 0,0 0-66 0 0,0 0-28 0 0,0 0-7 0 0,0 0-14 0 0,0 0-50 0 0,0 0-18 0 0,0 0-6 0 0,0 0-20 0 0,0 0-71 0 0,0 0-30 0 0,0 0-7 0 0,0 0-1 0 0,0 0 6 0 0,0 0 1 0 0,0 0 0 0 0,0 0-6 0 0,0 0-22 0 0,0 0-11 0 0,0 0-1 0 0,7 6 376 0 0,36 18 80 0 0,-42-23-560 0 0,13 7 80 0 0,-10-6-145 0 0,0 1 0 0 0,1-1 0 0 0,-1 0 0 0 0,1-1 0 0 0,-1 1 0 0 0,1-1-1 0 0,-1 0 1 0 0,1 0 0 0 0,0 0 0 0 0,0-1 0 0 0,0 1 0 0 0,-1-1 0 0 0,1-1-1 0 0,3 1-14 0 0,-3 0 11 0 0,-2 0 5 0 0,10 2 61 0 0,4 15 221 0 0,-7 1-125 0 0,-9-17-108 0 0,4 9 127 0 0,-3 8-27 0 0,-1-14-132 0 0,0 0 0 0 0,-1 0 0 0 0,1 0 0 0 0,-1 0 1 0 0,0 0-1 0 0,0 0 0 0 0,-1 1 0 0 0,1-1 0 0 0,-1 0 0 0 0,0 0-33 0 0,0 3 30 0 0,1-3-8 0 0,0 0 0 0 0,-1-1-1 0 0,0 1 1 0 0,0-1 0 0 0,0 0 0 0 0,0 1-1 0 0,-1-1 1 0 0,1 0 0 0 0,-1 0 0 0 0,0 0-1 0 0,0 0 1 0 0,0 0-22 0 0,-11 25 120 0 0,9-22-49 0 0,3-4-62 0 0,0 0 0 0 0,0 0 0 0 0,-1 0 0 0 0,1 0 1 0 0,-1 0-1 0 0,0 0 0 0 0,0 0 0 0 0,0-1 0 0 0,-1 2-9 0 0,-13 9 60 0 0,0 7 12 0 0,12-14-66 0 0,-17 10 42 0 0,11-10-36 0 0,5-1-3 0 0,0-1-1 0 0,0 1 1 0 0,0 0 0 0 0,0 0 0 0 0,1 1-1 0 0,-1-1 1 0 0,-1 3-9 0 0,-5 5 1 0 0,-2-1-1 0 0,8-11 0 0 0,-25 26 0 0 0,1-1 0 0 0,14-7 0 0 0,-1-2 0 0 0,13-15 0 0 0,1 0 0 0 0,-1 1 0 0 0,1-1 0 0 0,-1 1 0 0 0,1 0 0 0 0,-1 0 0 0 0,1 0 0 0 0,0 0 0 0 0,-1 1 0 0 0,-35 23 0 0 0,32-21 8 0 0,-2 1 3 0 0,0 1 1 0 0,0-1-1 0 0,0 0 0 0 0,-1-1 0 0 0,-2 1-11 0 0,-14 3 0 0 0,12-1 0 0 0,-20 18 0 0 0,-12 7 0 0 0,27-23-24 0 0,5 1-5 0 0,10-10 17 0 0,2-1 12 0 0,0 0 0 0 0,0 1 0 0 0,0-1 0 0 0,0 0 0 0 0,1 1 1 0 0,-1-1-1 0 0,0 1 0 0 0,0-1 0 0 0,1 1 0 0 0,-1-1 0 0 0,0 1 0 0 0,1-1 0 0 0,-1 1 0 0 0,0 0 0 0 0,1-1 0 0 0,-1 1 0 0 0,1 0 0 0 0,-1-1 0 0 0,1 1 0 0 0,-1 0 0 0 0,1 0 0 0 0,-39 33 0 0 0,30-27-10 0 0,7-5 3 0 0,1 0 0 0 0,-1-1 0 0 0,0 1 0 0 0,0-1 0 0 0,0 1 0 0 0,0-1 0 0 0,0 0 1 0 0,0 0-1 0 0,0 0 0 0 0,0 0 0 0 0,-1 0 0 0 0,1 0 0 0 0,0-1 0 0 0,0 1 0 0 0,-1-1 0 0 0,1 0 0 0 0,-1 1 7 0 0,2-1 0 0 0,-9 3 0 0 0,2 0-10 0 0,6-1-33 0 0,-2 3 32 0 0,-7 4-3 0 0,10-11-21 0 0,-29 39-54 0 0,25-31 46 0 0,1 1 22 0 0,3-4-22 0 0,-3 3 22 0 0,-1 3-22 0 0,0 0 32 0 0,0 0 11 0 0,1 1-13 0 0,0-6-56 0 0,3-3-19 0 0,0 1-69 0 0,-2 3 374 0 0,-2-11-2011 0 0,4 5 1717 0 0,1 1 32 0 0,0 0 57 0 0,0 0-96 0 0,0 0-8 0 0,0 0-3 0 0,0 0-56 0 0,0 0-29 0 0,0 0-4 0 0,0 0 7 0 0,0 0 28 0 0,0 0 11 0 0,0 0 2 0 0,0 0 7 0 0,0 0 29 0 0,0 0 17 0 0,0 0 4 0 0,0 0 0 0 0,0 0-6 0 0,0 0-46 0 0,0 0-6 0 0,0 0 1 0 0,0 0 6 0 0,0 0 30 0 0,0 0 16 0 0,0 0-2 0 0,0 0-2 0 0,0 0 0 0 0,0 0-26 0 0,0 0-106 0 0,0 0-48 0 0,0 0-10 0 0,0 0-17 0 0,0 0-61 0 0,0 0-27 0 0,0 0-7 0 0,0 0-48 0 0,0 0-188 0 0,0 0-81 0 0,0 0-608 0 0,0 0-2359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1-01T09:01:58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647 44 7080 0 0,'0'0'157'0'0,"0"0"23"0"0,0 0 13 0 0,0 0 39 0 0,-12-1 1644 0 0,5-1-1336 0 0,5 2-291 0 0,0 0-1 0 0,1 0 1 0 0,-1 0 0 0 0,0 0 0 0 0,0-1-1 0 0,0 1 1 0 0,0-1 0 0 0,0 1-1 0 0,1-1 1 0 0,-1 0 0 0 0,0 0 0 0 0,1 0-1 0 0,-1 0 1 0 0,0 0 0 0 0,0-1-249 0 0,2 2 83 0 0,0 0 11 0 0,0 0 64 0 0,0 0 30 0 0,0 0 4 0 0,0 0 5 0 0,0 0 22 0 0,0 0 6 0 0,0 0 6 0 0,0 0-10 0 0,0 0-44 0 0,0 0-17 0 0,0 0-6 0 0,-4-9 796 0 0,4 7-902 0 0,1 1-1 0 0,0 0 1 0 0,0 0-1 0 0,0 0 1 0 0,0 0-1 0 0,0 0 1 0 0,0 0-1 0 0,0 0 1 0 0,0 0-1 0 0,0 1 1 0 0,1-1 0 0 0,-1 0-1 0 0,0 1 1 0 0,1-1-48 0 0,9-6 198 0 0,-10 6-117 0 0,-1 1-1 0 0,0 0 2 0 0,0 0 4 0 0,2 0-48 0 0,-1 0 0 0 0,1 0 0 0 0,0 0 0 0 0,0 1 0 0 0,0-1 0 0 0,0 0 0 0 0,0 1 0 0 0,0-1 0 0 0,0 1 0 0 0,-1-1 0 0 0,1 1 0 0 0,0 0-38 0 0,3-1 45 0 0,-2 0 16 0 0,1 0 1 0 0,-1 0 0 0 0,1 0-1 0 0,-1 0 1 0 0,1 0 0 0 0,-1 1-1 0 0,1 0 1 0 0,-1-1-1 0 0,1 1 1 0 0,-1 1 0 0 0,0-1-1 0 0,1 0-61 0 0,-3 0 160 0 0,0 0-26 0 0,15 5-118 0 0,-15-5-5 0 0,0-1 1 0 0,0 1-1 0 0,0-1 0 0 0,0 1 1 0 0,0 0-1 0 0,0-1 0 0 0,0 1 0 0 0,-1 0 1 0 0,1 0-1 0 0,0-1 0 0 0,0 1 1 0 0,0 0-1 0 0,-1 0 0 0 0,1 0 0 0 0,0 0 1 0 0,-1 0-1 0 0,1 0 0 0 0,-1 0 0 0 0,1 0 1 0 0,-1 1-1 0 0,0-1-11 0 0,9 15 24 0 0,-8-14-14 0 0,0 0-1 0 0,-1 0 1 0 0,1 0 0 0 0,0 1-1 0 0,-1-1 1 0 0,0 0 0 0 0,0 0-1 0 0,1 0 1 0 0,-1 1-1 0 0,-1-1 1 0 0,1 0 0 0 0,0 3-10 0 0,-1 15 61 0 0,4-4 23 0 0,-4-12-24 0 0,-2 6-36 0 0,2-2 40 0 0,0 1 28 0 0,-13 54 140 0 0,-5-24-114 0 0,12-20-86 0 0,-2-1 0 0 0,0-1 0 0 0,-1 1 0 0 0,-5 5-32 0 0,11-16 10 0 0,3-6-9 0 0,0 1 0 0 0,0-1 0 0 0,0 1 0 0 0,0-1 0 0 0,0 0 0 0 0,0 0 0 0 0,0 1 0 0 0,-1-1 0 0 0,1 0 0 0 0,0 0 0 0 0,-1 0-1 0 0,-4 7 55 0 0,5-7-52 0 0,0 1 1 0 0,1-1 0 0 0,-1 0-1 0 0,0 1 1 0 0,0-1 0 0 0,0 0 0 0 0,0 1-1 0 0,0-1 1 0 0,0 0 0 0 0,0 0 0 0 0,0 0-1 0 0,0 0 1 0 0,0 0 0 0 0,-1 1-4 0 0,-42 52 10 0 0,35-46-10 0 0,0 0 0 0 0,-29 42-134 0 0,37-49 228 0 0,0 1-14 0 0,-5 4-64 0 0,1 2-38 0 0,4-6-86 0 0,1-2 0 0 0,-1 1 26 0 0,-7 6 66 0 0,-32 35 298 0 0,26-25-580 0 0,5-9 282 0 0,1-1 38 0 0,7-6 80 0 0,-1 0 5 0 0,-4 2-47 0 0,0-2-153 0 0,-6 11-96 0 0,5-3 180 0 0,1-1 9 0 0,-17 9 0 0 0,-26 20-46 0 0,22-18 20 0 0,-17 17-38 0 0,34-28 57 0 0,8-8-11 0 0,-2 1-8 0 0,-13 13 3 0 0,4-3-41 0 0,0 0 0 0 0,-15 8 64 0 0,10-7-54 0 0,1 0 1 0 0,-11 12 53 0 0,7-7-11 0 0,12-10 11 0 0,0-2 0 0 0,-1 3 0 0 0,0-4 0 0 0,1 1 0 0 0,0 0 0 0 0,4 2 0 0 0,-2 0-13 0 0,5-6-79 0 0,2-1-113 0 0,0 0-21 0 0,0 0 2 0 0,0 0-44 0 0,0 0-185 0 0,0 0-82 0 0,0 0-733 0 0,3 0-3039 0 0,7 0-1301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2:59:51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1317 526 7632 0 0,'0'0'166'0'0,"0"0"29"0"0,0 0 14 0 0,0 0-6 0 0,0 0-75 0 0,0 0-31 0 0,0 0-7 0 0,0 0-6 0 0,0 0-16 0 0,-9-16-4 0 0,6 4 401 0 0,1-2 1 0 0,-1-1-1 0 0,1 1 1 0 0,2 0 0 0 0,0-1-466 0 0,-10-51 2584 0 0,8 58-2385 0 0,2 1 0 0 0,-2 0 0 0 0,-1-1 0 0 0,1 0 0 0 0,-1 2 0 0 0,1-2 0 0 0,-1 1 0 0 0,-2 1 0 0 0,1-2 0 0 0,-3-1-199 0 0,1-2 140 0 0,2 6-116 0 0,3 1-1 0 0,-3-1 0 0 0,1 2 1 0 0,-1-2-1 0 0,1 2 1 0 0,-2 0-1 0 0,2-2 1 0 0,-4 0-24 0 0,5 4 3 0 0,0 1 1 0 0,2-2 0 0 0,-1 2 0 0 0,1 0 0 0 0,-2-1 0 0 0,2 1 0 0 0,-2-2 0 0 0,2 2 0 0 0,-1-2 0 0 0,1 1-1 0 0,-2 1 1 0 0,2-2 0 0 0,0 2 0 0 0,-2-1 0 0 0,2-1 0 0 0,0 2 0 0 0,0-1 0 0 0,-1-1 0 0 0,1 2 0 0 0,0-2 0 0 0,0-1-4 0 0,0 3 80 0 0,-11-15 31 0 0,3-1 33 0 0,-1 2 0 0 0,-1 0 0 0 0,-2-1 0 0 0,1 1 0 0 0,-12-9-144 0 0,-10 15 448 0 0,29 5-398 0 0,2 1-39 0 0,2 1 1 0 0,-1 1-1 0 0,-1-2 1 0 0,0 1-1 0 0,1 1 1 0 0,1-2-1 0 0,-2 2 1 0 0,0-2-1 0 0,1 2 0 0 0,-1-1 1 0 0,0 1-1 0 0,1 0 1 0 0,-1 0-1 0 0,0-2 1 0 0,0 2-1 0 0,1 0 1 0 0,-1 0-1 0 0,0 0 1 0 0,1 0-1 0 0,-1 0-11 0 0,-69-11 23 0 0,59 10-49 0 0,2-1 0 0 0,-2 1 1 0 0,2-3-1 0 0,0 3 0 0 0,-1-2 0 0 0,-7-4 26 0 0,-64-2 127 0 0,62 7-174 0 0,-11-5 104 0 0,8-1-5 0 0,-16 6-52 0 0,-2-6 0 0 0,29 7 0 0 0,-42-2 0 0 0,27 3 30 0 0,12-2 13 0 0,-2 2 1 0 0,1 2-1 0 0,-1-1 0 0 0,0 1 0 0 0,2 1 1 0 0,-15 3-44 0 0,-26 4-211 0 0,46-10 215 0 0,-1 1 0 0 0,0 1 0 0 0,0-1 0 0 0,1 2 0 0 0,0 1 0 0 0,-4 0-4 0 0,11-2 69 0 0,-5-7-5 0 0,6 5-60 0 0,-2-1 0 0 0,3 1 0 0 0,-3-2 1 0 0,3 2-1 0 0,-3-2 0 0 0,3 2 0 0 0,-3 0 0 0 0,3-1 0 0 0,-3 1 1 0 0,2 0-1 0 0,-1 0 0 0 0,1 0 0 0 0,-1 1 0 0 0,-2-1-4 0 0,-15 0-6 0 0,-38 10-148 0 0,53-10 140 0 0,1 0 0 0 0,1 0 0 0 0,-2 0 0 0 0,2 0 0 0 0,-1 0 0 0 0,1 1 0 0 0,-2-1 0 0 0,1 2 1 0 0,1 0-1 0 0,0-2 0 0 0,-3 1 0 0 0,1 2 14 0 0,-15 2-223 0 0,18-5 55 0 0,-40 0-552 0 0,-11 14 57 0 0,50-12 453 0 0,3-2-206 0 0,0 0-89 0 0,0 0-20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16:23.8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8296 0 0,'0'0'232'0'0,"0"0"56"0"0,0 0-224 0 0,0 0-64 0 0,0 0 0 0 0,0 0 0 0 0,0 0 296 0 0,0 0 56 0 0,0 0 0 0 0,-5 9 8 0 0,5-9-272 0 0,0 16-88 0 0,0-7 0 0 0,0-9-2728 0 0,0 0-592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17:04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8296 0 0,'0'0'232'0'0,"0"0"56"0"0,0 0-224 0 0,0 0-64 0 0,0 0 0 0 0,0 0 0 0 0,0 0 296 0 0,0 0 56 0 0,0 0 0 0 0,-5 9 8 0 0,5-9-272 0 0,0 16-88 0 0,0-7 0 0 0,0-9-2728 0 0,0 0-592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11:26.1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2067 5008 0 0,'0'0'144'0'0,"-1"0"1"0"0,-1 0 115 0 0,0 1 0 0 0,-1-1 1 0 0,1 0-1 0 0,0 0 0 0 0,0-1 0 0 0,-1 1 0 0 0,1 0 0 0 0,0-1 1 0 0,0 0-1 0 0,-1 1 0 0 0,1-1 0 0 0,0 0 0 0 0,0 0 0 0 0,0 0 0 0 0,0 0 1 0 0,-3-3-1 0 0,-4-3 944 0 0,5 4-921 0 0,0 0 0 0 0,1 0 1 0 0,-1-1-1 0 0,1 1 1 0 0,0-1-1 0 0,0 1 0 0 0,0-1 1 0 0,0 0-1 0 0,0 0 1 0 0,-1-5-1 0 0,-5-12 525 0 0,2 0-1 0 0,0-1 1 0 0,-5-32 0 0 0,11 49-721 0 0,-3-17 235 0 0,-5-17 150 0 0,2 1-1 0 0,-3-72 0 0 0,3 16-471 0 0,7 52 4 0 0,2-77 68 0 0,2 58 1 0 0,4-40 50 0 0,-1 38-12 0 0,-4 28 27 0 0,10-42 0 0 0,-6 47-74 0 0,43-147 149 0 0,-32 121-209 0 0,6-16-158 0 0,-5 26 133 0 0,12-29 24 0 0,-18 50-3 0 0,0 1 0 0 0,1 0 0 0 0,34-42 0 0 0,-10 20 8 0 0,-22 25 11 0 0,1 1 0 0 0,26-25-1 0 0,0 10-55 0 0,24-21-94 0 0,-1 3 131 0 0,-51 41 0 0 0,0 0 0 0 0,25-13 0 0 0,10-7 0 0 0,-2 0 75 0 0,-32 22-24 0 0,1-1-1 0 0,18-17 1 0 0,20-9 2 0 0,-54 36-198 0 0,0 0 0 0 0,1 0 0 0 0,-1 0 0 0 0,0 0 0 0 0,0 0 0 0 0,1 0 0 0 0,-1 1 0 0 0,1-1 0 0 0,-1 0 0 0 0,1 1 0 0 0,-1-1 0 0 0,3 0 0 0 0,9 5-2427 0 0,-12-3 2436 0 0,0-1-782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11:27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0 685 6992 0 0,'0'0'157'0'0,"0"0"23"0"0,0 0 12 0 0,1-1-27 0 0,2-3-58 0 0,1 0-1 0 0,-1 0 1 0 0,1-1-1 0 0,-1 1 1 0 0,-1-1-1 0 0,1 0 1 0 0,2-7-1 0 0,6-10 2036 0 0,-4 12-1223 0 0,1-1 1 0 0,0 2-1 0 0,12-13 0 0 0,14-16-412 0 0,-25 28-226 0 0,0 1 0 0 0,0 0 1 0 0,18-13-1 0 0,-9 7-22 0 0,116-92 148 0 0,-121 96-337 0 0,1 1 0 0 0,30-17 0 0 0,9-8 183 0 0,-34 22-84 0 0,33-18-1 0 0,41-23 256 0 0,-79 45-386 0 0,1-1-1 0 0,21-19 1 0 0,3-3 31 0 0,-3 5 27 0 0,-19 13 29 0 0,34-21 0 0 0,-50 34-123 0 0,2 0 15 0 0,1-1 0 0 0,-1 0 1 0 0,0 1-1 0 0,0 0 0 0 0,0 0 1 0 0,1 0-1 0 0,-1 0 0 0 0,1 0 1 0 0,-1 1-1 0 0,7-1 0 0 0,-6 0-6 0 0,-1 0 42 0 0,-2 1 1 0 0,2-1-44 0 0,0 0-10 0 0,0-1-16 0 0,-3 2-66 0 0,0 0-28 0 0,0 0-2 0 0,0 0-32 0 0,0 0-134 0 0,0 0-61 0 0,0 0-12 0 0,0 0-6 0 0,0 0-22 0 0,-11 8-3240 0 0,9-4-1113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11:28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1 238 8064 0 0,'0'0'182'0'0,"0"0"29"0"0,0 0 12 0 0,19-5 714 0 0,15-12 607 0 0,1-1 19 0 0,47-32 1 0 0,-47 27-1081 0 0,1 2 0 0 0,46-20 0 0 0,-33 17-383 0 0,-28 14-77 0 0,22-8-1 0 0,-36 16-18 0 0,0 0 0 0 0,0 0-1 0 0,0 0 1 0 0,0 1 0 0 0,1 0-1 0 0,-1 0 1 0 0,10 1 0 0 0,-16 0-2 0 0,1 0 1 0 0,-1 1 0 0 0,0-1 0 0 0,0 0 0 0 0,1 0 0 0 0,-1 1-1 0 0,0-1 1 0 0,0 1 0 0 0,0-1 0 0 0,1 1 0 0 0,-1-1 0 0 0,0 1-1 0 0,0 0 1 0 0,0 0 0 0 0,0-1 0 0 0,0 1 0 0 0,0 0 0 0 0,0 0-1 0 0,-1 0 1 0 0,3 2 0 0 0,-3-1 9 0 0,1 0 0 0 0,0 0 0 0 0,0 0 0 0 0,-1 0-1 0 0,1 0 1 0 0,-1 0 0 0 0,0 0 0 0 0,0 0 0 0 0,0 0 0 0 0,0 0 0 0 0,0 4-1 0 0,-2 6 68 0 0,-1 0-1 0 0,0-1 1 0 0,-8 21-1 0 0,6-20-33 0 0,-76 170 1497 0 0,15-38-989 0 0,60-132-656 0 0,2-5 215 0 0,1 1 0 0 0,0-1 1 0 0,0 1-1 0 0,-2 10 0 0 0,5-17-206 0 0,0 0 1 0 0,-1 0-1 0 0,1 0 0 0 0,0 0 0 0 0,0 0 1 0 0,0 0-1 0 0,0 1 0 0 0,0-1 1 0 0,0 0-1 0 0,0 0 0 0 0,0 0 1 0 0,1 0-1 0 0,-1 0 0 0 0,0 0 1 0 0,1 0-1 0 0,-1 0 0 0 0,0 0 0 0 0,1 0 1 0 0,-1 0-1 0 0,1-1 0 0 0,0 1 1 0 0,-1 0-1 0 0,1 0 0 0 0,0 0 1 0 0,-1-1-1 0 0,1 1 0 0 0,0 0 1 0 0,0-1-1 0 0,0 1 0 0 0,-1 0 0 0 0,1-1 1 0 0,0 1-1 0 0,0-1 0 0 0,0 0 1 0 0,0 1-1 0 0,0-1 0 0 0,0 0 1 0 0,0 1-1 0 0,0-1 0 0 0,2 0 1 0 0,3 0-5459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11:18.8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2800 0 3192 0 0,'0'0'68'0'0,"0"0"16"0"0,0 0 5 0 0,0 0 59 0 0,0 0 226 0 0,0 0 96 0 0,0 0 18 0 0,0 0 3 0 0,0 0-17 0 0,0 0-8 0 0,0 0-2 0 0,0 0-24 0 0,0 0-100 0 0,0 0-42 0 0,0 0-8 0 0,0 0-6 0 0,0 0-18 0 0,-18 12 992 0 0,10-6-665 0 0,-1 1 0 0 0,0-1 0 0 0,-10 4 0 0 0,-15 12 691 0 0,30-20-1180 0 0,-1 1 1 0 0,0-1 0 0 0,0 0 0 0 0,0 0-1 0 0,-7 2 1 0 0,-18 6 259 0 0,-118 73 1084 0 0,133-75-1330 0 0,-26 11 0 0 0,26-13 11 0 0,-26 15 0 0 0,-108 57 732 0 0,83-45-497 0 0,-26 19 73 0 0,-18 8-99 0 0,-115 60 46 0 0,73-37-116 0 0,24-12-158 0 0,-49 24 9 0 0,-10 1 64 0 0,46-23-48 0 0,79-41-97 0 0,-94 42 70 0 0,99-49-108 0 0,-60 37 0 0 0,6-3 0 0 0,42-22 57 0 0,-70 49 0 0 0,73-51-139 0 0,40-20 82 0 0,-33 13 0 0 0,15-5 0 0 0,38-20-129 0 0,0 0 0 0 0,0 0-1 0 0,0 0 1 0 0,1 1 0 0 0,-9 7-1 0 0,13-11-46 0 0,1 0-56 0 0,0 0-234 0 0,0 0-101 0 0,0 0-694 0 0,0 0-2852 0 0,0 0-1223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11:19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630 26 8536 0 0,'-2'-12'551'0'0,"-1"0"-11"0"0,1 10 2665 0 0,-107 141 1026 0 0,-31 28-3095 0 0,19-41-459 0 0,-90 105 542 0 0,204-223-1195 0 0,1 0-1 0 0,1 0 0 0 0,-1 1 1 0 0,1 0-1 0 0,-4 12 0 0 0,8-19-17 0 0,0 0 0 0 0,1 0 0 0 0,-1 1 0 0 0,1-1-1 0 0,-1 0 1 0 0,1 1 0 0 0,0-1 0 0 0,0 0-1 0 0,0 1 1 0 0,0-1 0 0 0,1 0 0 0 0,0 5 0 0 0,-1-6-5 0 0,1 0 1 0 0,0 1-1 0 0,-1-1 1 0 0,1 0-1 0 0,0 1 1 0 0,0-1-1 0 0,0 0 1 0 0,0 0-1 0 0,0 0 1 0 0,0 0-1 0 0,0 0 0 0 0,1 0 1 0 0,-1 0-1 0 0,0 0 1 0 0,1 0-1 0 0,-1-1 1 0 0,0 1-1 0 0,1 0 1 0 0,-1-1-1 0 0,1 1 1 0 0,1 0-1 0 0,9 1 46 0 0,0 0-1 0 0,-1 0 0 0 0,1-1 0 0 0,0-1 1 0 0,0 0-1 0 0,16-2 0 0 0,72-15 457 0 0,-80 13-439 0 0,60-17 191 0 0,132-52 0 0 0,-140 46 80 0 0,-24 8-336 0 0,-21 8-460 0 0,1 1 0 0 0,33-8 0 0 0,-60 18 295 0 0,0-1-1 0 0,1 1 0 0 0,-1 0 0 0 0,0 0 0 0 0,0 0 1 0 0,1 0-1 0 0,-1 0 0 0 0,0 0 0 0 0,0 0 0 0 0,0 0 1 0 0,1 0-1 0 0,-1 1 0 0 0,0-1 0 0 0,0 0 0 0 0,0 1 1 0 0,0-1-1 0 0,1 1 0 0 0,-1 0 0 0 0,0-1 0 0 0,0 1 1 0 0,0 0-1 0 0,0-1 0 0 0,0 1 0 0 0,-1 0 0 0 0,1 0 1 0 0,0 0-1 0 0,0 0 0 0 0,0 0 0 0 0,0 2 1 0 0,1 3-1630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11:32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3888 0 0,'0'0'83'0'0,"0"0"11"0"0,0 0 12 0 0,0 0-26 0 0,0 0-144 0 0,0 0-26 0 0,0 0-10 0 0,0 0-78 0 0,0 0-41 0 0,0 0-5 0 0,0 0 5 0 0,0 0 23 0 0,0 0 11 0 0,0 0 1 0 0,0 0 11 0 0,0 0 45 0 0,0 0 21 0 0,0 0 3 0 0,0 0 5 0 0,0 0 22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11:34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11 4256 0 0,'0'0'96'0'0,"-5"-3"16"0"0,1 0 8 0 0,2 0 0 0 0,-3 1-120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11:43.5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971 2011 6160 0 0,'0'0'133'0'0,"0"0"23"0"0,0 0 13 0 0,18-23 3461 0 0,-3-1-1795 0 0,-13 19-1261 0 0,1 1 0 0 0,-1-1 1 0 0,1 1-1 0 0,0 0 0 0 0,1 0 0 0 0,4-5 0 0 0,2-1-201 0 0,-1-1-1 0 0,0 0 1 0 0,14-22-1 0 0,0-1 485 0 0,-18 27-625 0 0,-2 1-1 0 0,1-1 1 0 0,4-12 0 0 0,5-9 271 0 0,-7 15-155 0 0,0 0 0 0 0,-1-1 0 0 0,5-23 0 0 0,-4 15 68 0 0,-1 0 102 0 0,-1 0-1 0 0,1-25 1 0 0,-2 19-279 0 0,-1 6 129 0 0,-1-1 0 0 0,-1 1 0 0 0,-4-32 0 0 0,-17-66 693 0 0,10 69-820 0 0,5 20 93 0 0,-2 1 1 0 0,-2 1 0 0 0,-16-37-1 0 0,-9-2 271 0 0,-6-15-445 0 0,29 59-128 0 0,0 1-1 0 0,-32-43 0 0 0,30 45-26 0 0,-85-103 184 0 0,79 98-94 0 0,-7-13 2 0 0,19 27-76 0 0,-1 1-1 0 0,1-1 1 0 0,-15-13-1 0 0,12 14-1 0 0,0-1 0 0 0,-12-19 0 0 0,11 14-4 0 0,-1 1 0 0 0,-1 1 0 0 0,-16-16 0 0 0,16 18-11 0 0,-32-36 87 0 0,21 21 65 0 0,-50-41 1 0 0,6 6 54 0 0,48 42-189 0 0,-39-30 1 0 0,28 25-8 0 0,-14-8-18 0 0,37 28 3 0 0,-2-1 2 0 0,-1 0 0 0 0,0 0 0 0 0,-1 1 1 0 0,-19-6-1 0 0,-86-14-104 0 0,90 21-335 0 0,28 5 344 0 0,-11 0-740 0 0,8 0-8211 0 0,3 0 7206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2:59:52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439 0 8032 0 0,'0'0'182'0'0,"0"0"29"0"0,0 0 12 0 0,0 0-25 0 0,0 0-91 0 0,0 0 12 0 0,0 0 10 0 0,0 0 43 0 0,0 0 159 0 0,0 0 70 0 0,0 0 14 0 0,0 0-19 0 0,0 0-83 0 0,-3 5-32 0 0,-31 45 438 0 0,32-47-558 0 0,-1 0-7 0 0,-38 43 173 0 0,36-38-276 0 0,0-2 0 0 0,0 2 0 0 0,0-2 0 0 0,-2 0 0 0 0,0 1 0 0 0,2-3 0 0 0,-2 3 1 0 0,-6 2-52 0 0,-20 11 347 0 0,1 1 1 0 0,3 1 0 0 0,-1 3-348 0 0,-4 0 339 0 0,17-9-128 0 0,-2 1-1 0 0,2 0 1 0 0,2 2-1 0 0,0 0 1 0 0,1 0-1 0 0,1 1 1 0 0,-1 4-211 0 0,4 17 0 0 0,8-38 4 0 0,2 0 0 0 0,-1-2 1 0 0,1 3-1 0 0,0-1 1 0 0,-2 0-1 0 0,2-2 1 0 0,0 3-1 0 0,0-1 0 0 0,0 0 1 0 0,2 0-1 0 0,-2-1 1 0 0,0 1-1 0 0,1 0 1 0 0,-1 0-1 0 0,2-1 0 0 0,0 2-4 0 0,-1-2 3 0 0,1-1-1 0 0,0 1 0 0 0,0 0 0 0 0,-1-1 1 0 0,1 1-1 0 0,0-1 0 0 0,-1 1 0 0 0,1-1 1 0 0,0 1-1 0 0,1-2 0 0 0,-1 2 0 0 0,1-1-2 0 0,7 4 35 0 0,4 3 24 0 0,1-2 0 0 0,0 0 0 0 0,1 1 0 0 0,-1-3 0 0 0,0 1 0 0 0,0 0 0 0 0,2-2 1 0 0,0 0-1 0 0,12-1-59 0 0,36 2 518 0 0,57-4-518 0 0,-61 0 53 0 0,-43 0-29 0 0,-1 3-1 0 0,2-1 1 0 0,0 1-1 0 0,1 2-23 0 0,-5-2-89 0 0,2 0 0 0 0,-2 0 0 0 0,18-1 89 0 0,-30-2-168 0 0,-3 0-7 0 0,3 1-39 0 0,3 2-264 0 0,14 8 534 0 0,-10-7-5198 0 0,-10-4 369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11:44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601 367 6896 0 0,'0'0'200'0'0,"0"0"65"0"0,-12-8 6853 0 0,7 5-6913 0 0,3 2-51 0 0,1 0 1 0 0,0-1-1 0 0,0 1 1 0 0,0 0-1 0 0,0-1 1 0 0,0 1-1 0 0,0-1 1 0 0,0 0-1 0 0,0 1 1 0 0,1-1-1 0 0,-2-1 1 0 0,-4-12 122 0 0,5 15-182 0 0,-10-18 1304 0 0,8 16-1180 0 0,1 0 0 0 0,0 0 1 0 0,-1 0-1 0 0,1 0 0 0 0,0-1 1 0 0,-2-3-1 0 0,-8-8 1028 0 0,2 7-440 0 0,5 3-480 0 0,0 0 0 0 0,0 0 1 0 0,-8-10-1 0 0,8 8-133 0 0,0 1-1 0 0,-1 0 0 0 0,1 0 1 0 0,-1 0-1 0 0,-7-4 0 0 0,-6-5 247 0 0,-38-22 452 0 0,42 27-578 0 0,-71-41 238 0 0,78 47-531 0 0,1 0 0 0 0,-1 1 0 0 0,-12-3 0 0 0,-18-6 33 0 0,-72-34-54 0 0,109 44-1 0 0,-8-3-120 0 0,0 0 1 0 0,0 0-1 0 0,0 1 1 0 0,-1 0-1 0 0,1 1 0 0 0,-11-2 1 0 0,20 4-733 0 0,0 0-246 0 0,0 0-1393 0 0,0 0-5386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11:45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238 486 9128 0 0,'0'0'200'0'0,"0"0"33"0"0,0 0 16 0 0,0 0-31 0 0,-1 0 90 0 0,1-1 1 0 0,-1 1 0 0 0,1 0 0 0 0,-1 0-1 0 0,1 0 1 0 0,-1 0 0 0 0,1-1 0 0 0,-1 1-1 0 0,1 0 1 0 0,-1-1 0 0 0,1 1 0 0 0,-1 0-1 0 0,1-1 1 0 0,0 1 0 0 0,-1 0 0 0 0,1-1-1 0 0,0 1 1 0 0,-1-1 0 0 0,1 1 0 0 0,0 0-1 0 0,0-1 1 0 0,-1 1 0 0 0,1-1 0 0 0,0 1-1 0 0,0-1 1 0 0,-1 0 0 0 0,-3-19 770 0 0,2 10-259 0 0,-8-14-260 0 0,-1-1-1 0 0,-1 2 1 0 0,-1-1-1 0 0,-1 2 1 0 0,-19-23-1 0 0,-17-28 204 0 0,28 40-558 0 0,9 15-161 0 0,-12-24 1 0 0,22 37-47 0 0,1-1 0 0 0,-1 0 0 0 0,1 0 0 0 0,0 1 1 0 0,1-2-1 0 0,-1 1 0 0 0,1 0 0 0 0,0-11 1 0 0,1 15-5 0 0,0 0 1 0 0,1 0 0 0 0,-1 0-1 0 0,1 0 1 0 0,0 0 0 0 0,0 1-1 0 0,0-1 1 0 0,0 0 0 0 0,0 1 0 0 0,0-1-1 0 0,0 0 1 0 0,0 1 0 0 0,0-1-1 0 0,1 1 1 0 0,-1 0 0 0 0,1-1-1 0 0,-1 1 1 0 0,1 0 0 0 0,-1 0 0 0 0,1 0-1 0 0,0 0 1 0 0,-1 0 0 0 0,1 1-1 0 0,0-1 1 0 0,0 0 0 0 0,3 0 0 0 0,8-2-73 0 0,-1-1 1 0 0,24-1 0 0 0,-31 4 53 0 0,13 0 38 0 0,0 1 1 0 0,-1 0-1 0 0,1 2 1 0 0,28 5-1 0 0,-1-1-10 0 0,-18-1 8 0 0,-1 1 0 0 0,0 1 0 0 0,37 16-1 0 0,-14-6-5 0 0,12 5-22 0 0,47 15-78 0 0,-95-36-2346 0 0,-9-1 1142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11:57.8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31 11688 0 0,'0'0'264'0'0,"0"0"34"0"0,-6-1 441 0 0,5 1-632 0 0,1 0 22 0 0,0 0 6 0 0,0 0-43 0 0,-12-10 1881 0 0,20-3-1700 0 0,-7 12-203 0 0,-1 1-1 0 0,3-5 118 0 0,-3 4-294 0 0,0 1-74 0 0,0 0-675 0 0,0 0-2788 0 0,0 0-1192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20:36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1190 2066 9992 0 0,'0'0'222'0'0,"0"0"30"0"0,0 0 20 0 0,0 0-24 0 0,0 0-138 0 0,0 0-4 0 0,0 0 20 0 0,0 0 2 0 0,-20-13 366 0 0,12 10-61 0 0,0 0 0 0 0,0 1 0 0 0,0 0-1 0 0,0 0 1 0 0,0 1 0 0 0,-1-1 0 0 0,1 2 0 0 0,-1-1-1 0 0,1 1 1 0 0,0 1 0 0 0,-1 0 0 0 0,-10 2 0 0 0,-15 0-21 0 0,3 0-28 0 0,1-2 1 0 0,-1-2 0 0 0,-31-3-1 0 0,39 0-103 0 0,-2 1 58 0 0,1-1-1 0 0,-28-9 0 0 0,-56-28 730 0 0,56 21-1168 0 0,6-1 140 0 0,2-2 0 0 0,-60-40 0 0 0,90 53-40 0 0,1-1 0 0 0,0 0 0 0 0,-21-25 0 0 0,22 23 0 0 0,-30-33-30 0 0,-50-71 1 0 0,70 85-34 0 0,2-2-1 0 0,2 1 1 0 0,-21-54 0 0 0,20 33-157 0 0,-21-112 0 0 0,37 146 192 0 0,0-1-1 0 0,2 1 1 0 0,1-39-1 0 0,14-63-49 0 0,-7 72 54 0 0,1 1-105 0 0,3 1-1 0 0,1 0 1 0 0,3 1-1 0 0,40-87 0 0 0,-36 94 112 0 0,41-64 0 0 0,-44 82 11 0 0,1 0 0 0 0,0 2 0 0 0,2 0 0 0 0,22-19-1 0 0,-6 11 28 0 0,1 2 0 0 0,69-39 0 0 0,89-30 48 0 0,-178 87-68 0 0,3 0 0 0 0,-1 0 0 0 0,1 1 0 0 0,0 1 0 0 0,1 1 0 0 0,39-5 0 0 0,-28 6 18 0 0,39-9-1 0 0,10-2 23 0 0,-37 9 69 0 0,46 1 1 0 0,45-2 100 0 0,-117 6-87 0 0,30 4 0 0 0,-31-2-62 0 0,-7 0-2 0 0,-1 1-1 0 0,0 0 0 0 0,0 0 1 0 0,0 1-1 0 0,0 0 1 0 0,0 1-1 0 0,-1-1 1 0 0,1 2-1 0 0,-1-1 1 0 0,0 1-1 0 0,0 0 1 0 0,-1 0-1 0 0,0 1 1 0 0,8 7-1 0 0,45 48-154 0 0,-44-48 119 0 0,-9-9-15 0 0,0 0 1 0 0,-1 1-1 0 0,1 0 0 0 0,5 7 0 0 0,-9-8-44 0 0,-1-3-142 0 0,-1-1-32 0 0,0 0 2 0 0,0 0-50 0 0,0 0-213 0 0,0 0-89 0 0,0 0-16 0 0,0 0-151 0 0,0 0-606 0 0,0 0-267 0 0,0 0-50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20:37.5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5 9528 0 0,'0'0'216'0'0,"0"0"32"0"0,-5-2 234 0 0,0 0-360 0 0,4 2 264 0 0,1 0 105 0 0,0 0 12 0 0,0 0-23 0 0,0 0-100 0 0,0 0-42 0 0,0 0-8 0 0,-5 17 688 0 0,8-7-597 0 0,1 0 0 0 0,0-1 0 0 0,1 1 0 0 0,0-1 0 0 0,0 0 0 0 0,1-1 1 0 0,8 10-1 0 0,8 14 279 0 0,41 65-417 0 0,168 258 1034 0 0,-214-331-1317 0 0,-11-17 0 0 0,0 0 0 0 0,-1 0 0 0 0,0 1 0 0 0,-1-1 0 0 0,0 1 0 0 0,0 0 0 0 0,3 11 0 0 0,-7-18 15 0 0,0 0 0 0 0,0 0-1 0 0,0 0 1 0 0,0 0 0 0 0,0 1-1 0 0,0-1 1 0 0,0 0 0 0 0,-1 0-1 0 0,1 0 1 0 0,0 0 0 0 0,-1 0-1 0 0,1 0 1 0 0,-1 0 0 0 0,1 0 0 0 0,-1 0-1 0 0,0 0 1 0 0,1 0 0 0 0,-1 0-1 0 0,0 0 1 0 0,0 0 0 0 0,1 0-1 0 0,-1-1 1 0 0,0 1 0 0 0,0 0-1 0 0,0-1 1 0 0,0 1 0 0 0,0-1-1 0 0,0 1 1 0 0,0-1 0 0 0,0 1-1 0 0,0-1 1 0 0,0 1 0 0 0,-3-1-1 0 0,-1 2 95 0 0,-1-1-1 0 0,1 1 0 0 0,-1-2 0 0 0,0 1 0 0 0,-6 0 0 0 0,-54 2 1020 0 0,25-3-809 0 0,-23-3 288 0 0,46 1-422 0 0,0 0 0 0 0,0 2 0 0 0,0 0 0 0 0,0 1 0 0 0,-27 5 0 0 0,38-5-383 0 0,-2 1 514 0 0,9-2-421 0 0,0 0-1 0 0,0 0 0 0 0,0 0 0 0 0,0 0 0 0 0,0 0 0 0 0,1 0 0 0 0,-1 0 0 0 0,0 0 0 0 0,0 0 0 0 0,0 0 0 0 0,0 0 0 0 0,0 0 0 0 0,0 0 0 0 0,0 0 1 0 0,0 0-1 0 0,0 0 0 0 0,0 0 0 0 0,0 0 0 0 0,0 0 0 0 0,0 1 0 0 0,0-1 0 0 0,0 0 0 0 0,0 0 0 0 0,0 0 0 0 0,0 0 0 0 0,0 0 0 0 0,0 0 0 0 0,0 0 1 0 0,0 0-1 0 0,1 0 0 0 0,-1 0 0 0 0,0 0 0 0 0,0 0 0 0 0,0 0 0 0 0,0 0 0 0 0,0 0 0 0 0,0 1 0 0 0,0-1 0 0 0,0 0 0 0 0,0 0 0 0 0,-1 0 0 0 0,1 0 0 0 0,0 0 1 0 0,0 0-1 0 0,0 0 0 0 0,8 3-1916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21:17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3870 6592 0 0,'-1'7'377'0'0,"-3"0"-338"0"0,-2 7 1826 0 0,5-13-1242 0 0,-6 4 1898 0 0,7-5-2474 0 0,0 0 0 0 0,0 0 0 0 0,0 1 1 0 0,0-1-1 0 0,0 0 0 0 0,0 0 0 0 0,0 0 0 0 0,-1 0 0 0 0,1 0 1 0 0,0 0-1 0 0,0 0 0 0 0,0 0 0 0 0,0 0 0 0 0,0 0 0 0 0,0 0 1 0 0,0 0-1 0 0,-1 0 0 0 0,1 0 0 0 0,0 0 0 0 0,0 0 0 0 0,0 0 0 0 0,0 0 1 0 0,0 0-1 0 0,0-1 0 0 0,0 1 0 0 0,-1 0 0 0 0,1 0 0 0 0,0 0 1 0 0,0 0-1 0 0,0 0 0 0 0,0 0 0 0 0,0 0 0 0 0,0 0 0 0 0,0 0 1 0 0,0 0-1 0 0,0 0 0 0 0,0-1 0 0 0,-1 1 0 0 0,1 0 0 0 0,0 0 1 0 0,0 0-1 0 0,0 0 0 0 0,0 0 0 0 0,0 0 0 0 0,0 0 0 0 0,0-1 0 0 0,0 1 1 0 0,0 0-1 0 0,0 0 0 0 0,0 0 0 0 0,0 0 0 0 0,0 0 0 0 0,0 0 1 0 0,0-1-1 0 0,0 1 0 0 0,0 0 0 0 0,0 0 0 0 0,0 0 0 0 0,0 0 1 0 0,0 0-1 0 0,1 0 0 0 0,-1-1 0 0 0,1-15 1035 0 0,6-20-207 0 0,29-121 1163 0 0,-14 53-1415 0 0,65-316 929 0 0,-28 122-911 0 0,13-54-204 0 0,60-256-26 0 0,-77 381-198 0 0,18-71 694 0 0,53-276 399 0 0,-63 131-718 0 0,-57 387-581 0 0,-3 13-165 0 0,18-78 1 0 0,-17 107-50 0 0,0 1 0 0 0,1 0 0 0 0,10-18 1 0 0,-12 26-25 0 0,-1 0-1 0 0,1 0 1 0 0,0 1 0 0 0,1-1 0 0 0,-1 1 0 0 0,1 0-1 0 0,0 0 1 0 0,0 1 0 0 0,0-1 0 0 0,0 1 0 0 0,10-6-1 0 0,-2 3-380 0 0,16-7-2957 0 0,-19 11 1951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21:17.7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1363 13848 0 0,'0'0'314'0'0,"0"0"46"0"0,3-13 472 0 0,51-61 15 0 0,138-209 1223 0 0,-73 90-1428 0 0,-71 114-417 0 0,105-201 202 0 0,-40 71-54 0 0,11 17-441 0 0,-121 188 131 0 0,0 0 0 0 0,0 0-1 0 0,0 1 1 0 0,1-1 0 0 0,-1 1 0 0 0,1 0 0 0 0,0 0-1 0 0,6-4 1 0 0,-9 7-36 0 0,0-1-1 0 0,0 1 1 0 0,1-1-1 0 0,-1 1 1 0 0,0-1-1 0 0,0 1 1 0 0,1 0-1 0 0,-1-1 0 0 0,0 1 1 0 0,1 0-1 0 0,-1 0 1 0 0,1 0-1 0 0,-1 0 1 0 0,0 0-1 0 0,1 0 1 0 0,-1 1-1 0 0,0-1 1 0 0,1 0-1 0 0,-1 1 1 0 0,0-1-1 0 0,0 1 1 0 0,1-1-1 0 0,-1 1 1 0 0,0-1-1 0 0,0 1 1 0 0,0 0-1 0 0,0 0 0 0 0,0 0 1 0 0,0 0-1 0 0,0-1 1 0 0,0 2-1 0 0,0-1 1 0 0,2 2-1 0 0,1 5 66 0 0,1 0 0 0 0,-2 0 0 0 0,1 1 0 0 0,-1 0-1 0 0,0 0 1 0 0,0-1 0 0 0,0 11 0 0 0,1-1 101 0 0,35 171 1209 0 0,-19-79-804 0 0,99 333-114 0 0,-102-395-883 0 0,2-1 0 0 0,2 0 0 0 0,35 56 0 0 0,-49-93-284 0 0,0 0-1 0 0,17 18 1 0 0,-4-9-1163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21:19.2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1874 4492 12120 0 0,'0'0'356'0'0,"0"0"-7"0"0,0 0-244 0 0,0 0-198 0 0,0 0-15 0 0,0 0-5 0 0,0 0-67 0 0,0 0-32 0 0,-1-1-4 0 0,-1 0 211 0 0,1 0 0 0 0,-1 0 0 0 0,1 0 0 0 0,-1 0 0 0 0,1 0 1 0 0,0 0-1 0 0,0-1 0 0 0,-1 1 0 0 0,1-1 0 0 0,0 1 0 0 0,0 0 0 0 0,0-1 1 0 0,0-2-1 0 0,-1 1 167 0 0,-13-31 1078 0 0,10 24-1020 0 0,0 0-1 0 0,-5-19 1 0 0,6 18-168 0 0,0 1 0 0 0,-9-18 0 0 0,-4-3 1719 0 0,16 30-1457 0 0,-15-10 1381 0 0,4-7-688 0 0,0 0-1 0 0,1-1 1 0 0,-15-38 0 0 0,-17-68 681 0 0,20 55-1065 0 0,-83-245 233 0 0,-114-308-774 0 0,167 489-106 0 0,-156-434 674 0 0,47 84-470 0 0,116 350-26 0 0,-18-51-13 0 0,-127-254 0 0 0,140 346-164 0 0,-5 3 0 0 0,-88-111 0 0 0,92 137 33 0 0,-20-26-89 0 0,-74-117 1 0 0,137 191-70 0 0,0 0 0 0 0,1-1 0 0 0,1 0 0 0 0,1 0 0 0 0,0 0 0 0 0,1-1 0 0 0,1 0 0 0 0,0 0-1 0 0,2 0 1 0 0,0-1 0 0 0,1 1 0 0 0,1-1 0 0 0,0 1 0 0 0,4-21 0 0 0,-1 22-404 0 0,-3 12 190 0 0,0 1 0 0 0,1 0-1 0 0,-1-1 1 0 0,1 1-1 0 0,0 0 1 0 0,1 0 0 0 0,-1 0-1 0 0,1-1 1 0 0,0 1 0 0 0,0 1-1 0 0,4-7 1 0 0,-5 9-1122 0 0,3 1-46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21:19.8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323 1539 14688 0 0,'-5'-1'107'0'0,"1"-1"0"0"0,-1 1 1 0 0,0-1-1 0 0,1 0 1 0 0,-1 0-1 0 0,1 0 0 0 0,0-1 1 0 0,0 1-1 0 0,0-1 1 0 0,0 0-1 0 0,0 0 0 0 0,0-1 1 0 0,1 1-1 0 0,0-1 1 0 0,-1 0-1 0 0,1 0 0 0 0,1 0 1 0 0,-1 0-1 0 0,1 0 1 0 0,-1 0-1 0 0,-1-7 0 0 0,-4-9-42 0 0,1-1-1 0 0,1-1 1 0 0,-5-32 0 0 0,5 27 188 0 0,-35-174 527 0 0,-40-179 917 0 0,30 143-1709 0 0,38 163 6 0 0,-2-92 0 0 0,14 140-147 0 0,2 1 0 0 0,5-41-1 0 0,-4 54 103 0 0,0 1 0 0 0,1 0 0 0 0,0 1 0 0 0,1-1 0 0 0,0 0 0 0 0,1 1 0 0 0,0 0 0 0 0,8-13-1 0 0,-11 20 49 0 0,1 0 0 0 0,-1 0 0 0 0,1 1-1 0 0,-1-1 1 0 0,1 0 0 0 0,0 1 0 0 0,0-1 0 0 0,0 1-1 0 0,0 0 1 0 0,1 0 0 0 0,-1 0 0 0 0,1 1-1 0 0,-1-1 1 0 0,1 1 0 0 0,-1 0 0 0 0,7-1-1 0 0,-4 1 31 0 0,0 1 0 0 0,-1 0 0 0 0,1 0 0 0 0,0 0 0 0 0,0 1 0 0 0,0 0-1 0 0,0 0 1 0 0,0 0 0 0 0,9 4 0 0 0,2 3 117 0 0,0 0 0 0 0,0 1 0 0 0,-1 1 0 0 0,0 1 0 0 0,23 20 0 0 0,3 7 129 0 0,-2 1 1 0 0,59 77-1 0 0,55 101 396 0 0,-50-67-294 0 0,151 176-349 0 0,-237-306-139 0 0,102 120-461 0 0,-46-42-3400 0 0,-53-66-2452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21:21.0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1429 3670 8144 0 0,'0'0'234'0'0,"0"0"6"0"0,0 0-138 0 0,0 0-78 0 0,0 0-168 0 0,0 0-72 0 0,-10-9-706 0 0,4 7 1388 0 0,4 0 1 0 0,-1 1-1 0 0,1 0 0 0 0,-1 1 0 0 0,0-1 0 0 0,1 0 1 0 0,-1 1-1 0 0,1-1 0 0 0,-1 1 0 0 0,-3 0 0 0 0,-24-8 1048 0 0,27 6-1326 0 0,1 0 0 0 0,0 0 0 0 0,0 0 0 0 0,1 0 0 0 0,-1 0 0 0 0,0 0 0 0 0,1 0 0 0 0,-1-1 0 0 0,1 1 0 0 0,0 0 0 0 0,-2-5 0 0 0,-4-12 849 0 0,2 0 1 0 0,-7-38 0 0 0,1 5-56 0 0,-169-548 2390 0 0,141 477-3032 0 0,-178-530 820 0 0,56 188-241 0 0,136 393-760 0 0,-218-588 643 0 0,137 386-702 0 0,76 209-67 0 0,-2 1 1 0 0,-43-65-1 0 0,34 69-73 0 0,-83-138-256 0 0,106 155-135 0 0,17 39 246 0 0,0 1 1 0 0,0 0-1 0 0,0-1 0 0 0,1 1 0 0 0,-1-1 0 0 0,1 1 1 0 0,0-1-1 0 0,0 1 0 0 0,0-1 0 0 0,2-6 0 0 0,-2 9 4 0 0,1 1 0 0 0,-1-1 0 0 0,1 0 0 0 0,-1 0 0 0 0,1 0 0 0 0,-1 0 0 0 0,1 1 0 0 0,0-1 0 0 0,0 0 0 0 0,-1 0 0 0 0,1 1 0 0 0,0-1 0 0 0,0 1 0 0 0,0-1 0 0 0,0 1 0 0 0,0-1 0 0 0,0 1 0 0 0,-1-1 0 0 0,3 1 0 0 0,10-3-6588 0 0,-4 3 615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2:59:54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482 1 7168 0 0,'0'0'208'0'0,"0"0"-24"0"0,0 0-223 0 0,0 0-76 0 0,0 0 22 0 0,0 0 12 0 0,0 0 30 0 0,0 0 123 0 0,0 0 51 0 0,0 0 6 0 0,-5 3-463 0 0,-13 8 6683 0 0,14-11-6173 0 0,1 2-30 0 0,-9 1-106 0 0,-51 8 551 0 0,36 0-478 0 0,20-8-81 0 0,2-1-1 0 0,-1 1 1 0 0,0 0 0 0 0,0 0-1 0 0,1 0 1 0 0,-2 2 0 0 0,-2 1-32 0 0,8-3 0 0 0,-3-1 0 0 0,3 1 0 0 0,-1-1 0 0 0,-2 1 0 0 0,3-2 0 0 0,-3 1 0 0 0,1-1 0 0 0,1 1 0 0 0,-1-1 0 0 0,0 1 0 0 0,-1 0 0 0 0,1-1 0 0 0,-1 1 0 0 0,1-2 0 0 0,0 1 0 0 0,-2-1 0 0 0,-14 7 0 0 0,-3 2 134 0 0,0 2 0 0 0,0 2 1 0 0,1-1-1 0 0,1 2 1 0 0,-14 13-135 0 0,12 3 448 0 0,-8 12-202 0 0,28-39-243 0 0,-1 0 0 0 0,1 1 0 0 0,0-1 0 0 0,-1 0-1 0 0,1 0 1 0 0,0 0 0 0 0,1 0 0 0 0,-1 0 0 0 0,0 1 0 0 0,2 0 0 0 0,-1-1-1 0 0,1 1 1 0 0,-2-1 0 0 0,2 5-3 0 0,-4 7 31 0 0,-4 6-8 0 0,8-15-8 0 0,0-1 1 0 0,0 1 0 0 0,0 0 0 0 0,0 1 0 0 0,0-1 0 0 0,2 0 0 0 0,-1-1 0 0 0,1 1 0 0 0,0 0 0 0 0,-1-1 0 0 0,1 1 0 0 0,2-1-1 0 0,-3 1 1 0 0,3-1 0 0 0,-1 0 0 0 0,4 3-16 0 0,-5-5 13 0 0,-1 0-1 0 0,3 0 1 0 0,-3-1-1 0 0,3 1 1 0 0,-1 0-1 0 0,-1-2 1 0 0,1 3-1 0 0,1-3 1 0 0,-1 1-1 0 0,0-1 1 0 0,1 1-1 0 0,3 1-12 0 0,-6-1 5 0 0,3-2 0 0 0,-3 1 0 0 0,1 1 0 0 0,1-2 0 0 0,-1 1 0 0 0,0 1 1 0 0,-1-1-1 0 0,1 1 0 0 0,0 0 0 0 0,1-1 0 0 0,-1 2 0 0 0,0-1-5 0 0,1 4 0 0 0,2 0 1 0 0,0-1 0 0 0,0 1-1 0 0,0-1 1 0 0,0 0 0 0 0,1 0-1 0 0,0-1 1 0 0,-1 1 0 0 0,2 0-1 0 0,0-2 1 0 0,0 0 0 0 0,0 0-1 0 0,-1 0 1 0 0,1 0 0 0 0,2 1-1 0 0,-1-3 0 0 0,-1 1 1 0 0,-2-1-1 0 0,0 2 1 0 0,0-1-1 0 0,0 1 0 0 0,0-1 1 0 0,0 1-1 0 0,0 0 0 0 0,1 0 1 0 0,-1 2-1 0 0,30 15-17 0 0,-21-14-42 0 0,-2 1 1 0 0,-1-1-1 0 0,1 0 0 0 0,-1 2 1 0 0,0 0-1 0 0,0 0 1 0 0,4 6 58 0 0,-8-11-47 0 0,-1 2 0 0 0,1-2 0 0 0,0 0 0 0 0,0-1 0 0 0,1 1 1 0 0,-1-2-1 0 0,1 1 0 0 0,-1 0 0 0 0,2-1 47 0 0,21-9-10 0 0,-28 8-8 0 0,-2 0 1 0 0,2 0 0 0 0,-2-1-1 0 0,1 1 1 0 0,-1 0 0 0 0,2 0-1 0 0,-2 0 1 0 0,2 0 0 0 0,-2 0 0 0 0,1 0-1 0 0,-1 0 1 0 0,2 0 0 0 0,-2 0-1 0 0,2 0 1 0 0,-2 0 0 0 0,1 0-1 0 0,-1 0 1 0 0,2 0 0 0 0,-2 0-1 0 0,2 0 1 0 0,-2 1 0 0 0,2-1 0 0 0,-2 0-1 0 0,1 0 1 0 0,-1 2 0 0 0,2-2-1 0 0,-2 0 1 0 0,0 1 0 0 0,2-1-1 0 0,-2 0 18 0 0,10 7-387 0 0,15-3-3098 0 0,-25-4 2653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21:21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303 1684 12120 0 0,'-10'2'273'0'0,"8"-2"40"0"0,2 0 22 0 0,-1 0-39 0 0,1 0-289 0 0,-1 0 0 0 0,1-1 1 0 0,-1 1-1 0 0,1-1 0 0 0,-1 1 0 0 0,1 0 1 0 0,0-1-1 0 0,-1 1 0 0 0,1-1 0 0 0,0 1 0 0 0,-1-1 1 0 0,1 1-1 0 0,0-1 0 0 0,0 0 0 0 0,0 1 1 0 0,-1-1-1 0 0,1 1 0 0 0,0-1 0 0 0,0 1 1 0 0,0-1-1 0 0,0 0 0 0 0,0 1 0 0 0,0-1 0 0 0,0 1 1 0 0,0-1-1 0 0,0 0 0 0 0,0 1 0 0 0,0-1 1 0 0,0 1-1 0 0,1-2 0 0 0,-1 1 41 0 0,2-70 1803 0 0,-1-42 1064 0 0,-13-16-1833 0 0,-6 1 0 0 0,-6 0 0 0 0,-66-205 0 0 0,3 37-957 0 0,67 209-31 0 0,-13-128-1 0 0,31 200-49 0 0,1 0 0 0 0,1-1 0 0 0,0 1 0 0 0,1 0 0 0 0,1 0 0 0 0,0-1 0 0 0,6-18 0 0 0,-8 32-44 0 0,0 1 0 0 0,1-1 0 0 0,0 0 0 0 0,-1 1 0 0 0,1-1 0 0 0,0 1 0 0 0,0 0 0 0 0,0-1 0 0 0,0 1 0 0 0,0-1 0 0 0,0 1 0 0 0,0 0 0 0 0,0 0 0 0 0,0 0 0 0 0,1 0 0 0 0,2-2 0 0 0,-3 3 0 0 0,0-1 0 0 0,0 1 0 0 0,0 0 0 0 0,0 0 0 0 0,0-1 0 0 0,0 1 0 0 0,0 0 0 0 0,1 0 0 0 0,-1 0 0 0 0,0 1 0 0 0,0-1 0 0 0,0 0 0 0 0,0 0 0 0 0,0 0 0 0 0,0 1 0 0 0,0-1 0 0 0,0 1 0 0 0,2 0 0 0 0,2 3 0 0 0,0-1 0 0 0,0 1 0 0 0,-1 0 0 0 0,1 0 0 0 0,-1 0 0 0 0,0 1 0 0 0,6 8 0 0 0,13 22-20 0 0,37 74 0 0 0,7 46-54 0 0,-4-9 36 0 0,71 116-40 0 0,-122-241 76 0 0,58 100-146 0 0,113 148-1 0 0,-70-109-930 0 0,-30-41-2742 0 0,-62-90 2131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21:22.6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388 4913 12960 0 0,'0'0'381'0'0,"0"0"-6"0"0,0 0-213 0 0,0 0 2 0 0,-3-13 442 0 0,1-28 708 0 0,-2 0 1 0 0,-12-54-1 0 0,0 5 422 0 0,-49-329 2316 0 0,-42-853-2104 0 0,122 153-1696 0 0,-8 334 96 0 0,-12 708-378 0 0,-21-274-312 0 0,12 249 103 0 0,-4 1 0 0 0,-5 1 0 0 0,-48-138 0 0 0,48 195-651 0 0,10 19-1076 0 0,13 23 1318 0 0,0 1-572 0 0,-1 1-253 0 0,-1 6-50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1-20T15:21:23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1961 14480 0 0,'1'-9'199'0'0,"1"0"1"0"0,0-1 0 0 0,0 1-1 0 0,0 0 1 0 0,1 0 0 0 0,1 1 0 0 0,5-11-1 0 0,7-23-140 0 0,4-31 364 0 0,-3 0 0 0 0,10-113 0 0 0,-5-154 1988 0 0,-21 313-2212 0 0,6-205 858 0 0,5-112-210 0 0,-6 218-694 0 0,4-54-161 0 0,-5 136 79 0 0,20-87 0 0 0,-25 131-71 0 0,3-10 26 0 0,0 0 1 0 0,0 1-1 0 0,1-1 0 0 0,6-11 0 0 0,-9 19-22 0 0,0 1 0 0 0,0-1 1 0 0,1 1-1 0 0,-1-1 0 0 0,0 1 0 0 0,0-1 0 0 0,1 1 0 0 0,-1 0 1 0 0,1 0-1 0 0,-1-1 0 0 0,1 1 0 0 0,0 0 0 0 0,1 0 0 0 0,-1 0-2 0 0,-1 1 1 0 0,0 0-1 0 0,1 0 0 0 0,-1 0 0 0 0,0 0 0 0 0,1 0 0 0 0,-1 0 0 0 0,0 0 0 0 0,1 0 1 0 0,-1 0-1 0 0,0 0 0 0 0,1 1 0 0 0,-1-1 0 0 0,0 1 0 0 0,0-1 0 0 0,1 1 0 0 0,-1-1 0 0 0,0 1 1 0 0,0 0-1 0 0,0 0 0 0 0,1 1 0 0 0,6 4 10 0 0,-2 0 1 0 0,1 1-1 0 0,-1 0 1 0 0,0 1-1 0 0,0-1 1 0 0,-1 1-1 0 0,0 0 1 0 0,-1 0-1 0 0,1 1 1 0 0,4 13-1 0 0,3 13 70 0 0,9 48 0 0 0,-14-57-14 0 0,73 405 1053 0 0,-38-182-950 0 0,82 273-787 0 0,-36-232-3433 0 0,-58-164-2925 0 0,-20-90 4862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16:23.8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8296 0 0,'0'0'232'0'0,"0"0"56"0"0,0 0-224 0 0,0 0-64 0 0,0 0 0 0 0,0 0 0 0 0,0 0 296 0 0,0 0 56 0 0,0 0 0 0 0,-5 9 8 0 0,5-9-272 0 0,0 16-88 0 0,0-7 0 0 0,0-9-2728 0 0,0 0-592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17:04.6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8296 0 0,'0'0'232'0'0,"0"0"56"0"0,0 0-224 0 0,0 0-64 0 0,0 0 0 0 0,0 0 0 0 0,0 0 296 0 0,0 0 56 0 0,0 0 0 0 0,-5 9 8 0 0,5-9-272 0 0,0 16-88 0 0,0-7 0 0 0,0-9-2728 0 0,0 0-592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2:59:55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283 0 8664 0 0,'0'0'197'0'0,"0"0"24"0"0,0 0 18 0 0,0 0-18 0 0,0 0-103 0 0,0 0-44 0 0,0 0-8 0 0,0 0 3 0 0,0 0 22 0 0,0 0 5 0 0,0 0 0 0 0,0 0 4 0 0,0 0 17 0 0,0 0 10 0 0,0 0 1 0 0,0 0 16 0 0,0 0 69 0 0,0 0 38 0 0,0 0 5 0 0,0 0-16 0 0,0 5-66 0 0,0 10-51 0 0,0-10-36 0 0,2 1-1 0 0,-2-1 0 0 0,0 1 1 0 0,0 1-1 0 0,-2-3 0 0 0,2 3 0 0 0,-2-3 1 0 0,1 3-1 0 0,1-3 0 0 0,-4 3 0 0 0,3-3 1 0 0,-1 3-1 0 0,-1-3 0 0 0,1 1 1 0 0,-5 4-87 0 0,-12 12 217 0 0,2 1 0 0 0,-10 19-217 0 0,10-18 133 0 0,2 1-1 0 0,-4-2 1 0 0,-3 3-133 0 0,0 0 139 0 0,0 2 0 0 0,0-1 0 0 0,-13 29-139 0 0,30-45 85 0 0,1-1-1 0 0,1 1 1 0 0,-1 1 0 0 0,3-2-1 0 0,-1 0 1 0 0,0 2 0 0 0,2-1-1 0 0,-1 4-84 0 0,1-9 170 0 0,0-4-144 0 0,0 1 0 0 0,-2 1 0 0 0,2-1 0 0 0,0-1 1 0 0,0 2-1 0 0,0-1 0 0 0,0 1 0 0 0,2-1 1 0 0,-2-1-1 0 0,0 2 0 0 0,0-1 0 0 0,1-1 0 0 0,-1 3 1 0 0,2-3-1 0 0,-2 1 0 0 0,2-1 0 0 0,-1 2 1 0 0,-1-1-1 0 0,2 0 0 0 0,0-1 0 0 0,0 1 0 0 0,-1-1 1 0 0,1 2-27 0 0,39 35 263 0 0,-40-36-247 0 0,57 37 424 0 0,-48-33-341 0 0,2-1 0 0 0,-2 1 0 0 0,2-1 0 0 0,12 1-99 0 0,-14-3 63 0 0,0 0 0 0 0,0 2 0 0 0,0-2 1 0 0,-1 2-1 0 0,1 0 0 0 0,-1 1 0 0 0,-1-1 0 0 0,6 4-63 0 0,-11-4 7 0 0,-1-4-4 0 0,-1 1 0 0 0,-1 0 0 0 0,2-1 0 0 0,0 1 0 0 0,-1-1 0 0 0,3-1 0 0 0,-2 2 0 0 0,-1-1 0 0 0,1-1-1 0 0,0 2 1 0 0,-1-2 0 0 0,3 2 0 0 0,-3-2 0 0 0,1 1 0 0 0,0-1 0 0 0,3 0-3 0 0,10 5-25 0 0,-1 0 0 0 0,1-2-1 0 0,0-2 1 0 0,1 2 0 0 0,0-3 0 0 0,0 2 0 0 0,-1-2 0 0 0,0-2 0 0 0,1 2 0 0 0,-1-3 0 0 0,0 2-1 0 0,4-2 26 0 0,-13 1-29 0 0,1 0 0 0 0,0 2 0 0 0,0 0 0 0 0,0 0 0 0 0,-1 0 0 0 0,1 0-1 0 0,7 2 30 0 0,-8 0-68 0 0,0-1 0 0 0,0-1 0 0 0,1 0 0 0 0,0 0 0 0 0,-2 0-1 0 0,2 0 1 0 0,5-1 68 0 0,-6-1-196 0 0,1 0 0 0 0,0 2 0 0 0,0-1 0 0 0,1 1 0 0 0,-1 0 0 0 0,0 0 0 0 0,0 1 0 0 0,-1-1 0 0 0,1 2 0 0 0,0 0 0 0 0,0-1 0 0 0,5 2 196 0 0,-9-1-456 0 0,-3-2-6 0 0,0 0-33 0 0,0 0-129 0 0,0 0-59 0 0,0 0-11 0 0,0 0-2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00:01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177 127 2384 0 0,'0'0'92'0'0,"0"0"-15"0"0,-1-1-11 0 0,-6-6-68 0 0,-14-5-630 0 0,18 10 616 0 0,1 1 1 0 0,-1-1 0 0 0,1 0-1 0 0,-1-1 1 0 0,1 2-1 0 0,-1-1 1 0 0,1-1 0 0 0,0 1-1 0 0,1-1 1 0 0,-1 2-1 0 0,0-2 1 0 0,-1 0 15 0 0,1 1 88 0 0,2 0 0 0 0,-1 2-1 0 0,-1-1 1 0 0,2-1 0 0 0,-2 1 0 0 0,2-1 0 0 0,-2 1 0 0 0,2 1-1 0 0,-1-2 1 0 0,1 0 0 0 0,-2 1 0 0 0,2-1 0 0 0,0 1-1 0 0,0-1 1 0 0,0 1 0 0 0,-2-1 0 0 0,2 0 0 0 0,0 1 0 0 0,0-1-1 0 0,0 1 1 0 0,0-1 0 0 0,2 1 0 0 0,-2-1 0 0 0,0 0-1 0 0,0 1 1 0 0,2-1 0 0 0,-2 1 0 0 0,0-1 0 0 0,1 1 0 0 0,-1-1-1 0 0,2 0 1 0 0,-2 1 0 0 0,2 1 0 0 0,-2-2 0 0 0,2 1 0 0 0,-1-1-1 0 0,1 2 1 0 0,-2-1 0 0 0,2-1 0 0 0,-1 2 0 0 0,1-2-88 0 0,1-1 1836 0 0,-1 2-1769 0 0,2-1-14 0 0,9-4-32 0 0,-10 4 33 0 0,4-2 15 0 0,-5 2 16 0 0,-2 2 14 0 0,0 0 117 0 0,0 0 52 0 0,0 0 11 0 0,0 2-233 0 0,0-2 1 0 0,0 0-1 0 0,0 0 1 0 0,0 0-1 0 0,0 0 1 0 0,0 1-1 0 0,2-1 1 0 0,-2 0-1 0 0,0 0 1 0 0,0 0-1 0 0,0 0 1 0 0,0 0-1 0 0,0 2 1 0 0,0-2-1 0 0,0 0 1 0 0,0 0-1 0 0,1 0 1 0 0,-1 0-1 0 0,0 0 1 0 0,0 0-1 0 0,0 0 1 0 0,0 0-1 0 0,0 0 1 0 0,0 1-1 0 0,2-1 1 0 0,-2 0-1 0 0,0 0 1 0 0,0 0-1 0 0,0 0 1 0 0,0 0-1 0 0,2 0 1 0 0,-2 0-1 0 0,0 0 1 0 0,0 0-1 0 0,0 0 1 0 0,0 0-1 0 0,1 0 1 0 0,-1 0-1 0 0,0 0 1 0 0,0 0-1 0 0,0 0 1 0 0,0-1-1 0 0,0 1 1 0 0,2 0-1 0 0,-2 0 1 0 0,0 0-1 0 0,0 0 1 0 0,0 0-1 0 0,0 0 1 0 0,0 0-1 0 0,0 0 1 0 0,2 0-1 0 0,-2-2-46 0 0,2 2 1313 0 0,-8 6-738 0 0,-4 7-437 0 0,2 0 0 0 0,-1-1 0 0 0,3 1 0 0 0,-1 1 1 0 0,0-2-1 0 0,0 2 0 0 0,2 1 0 0 0,2-1 1 0 0,-2 8-139 0 0,-7 15 366 0 0,8-27-262 0 0,1 1 0 0 0,0-2 1 0 0,1 2-1 0 0,0 0 0 0 0,1-1 1 0 0,-1 4-105 0 0,2 19 430 0 0,-4 1 0 0 0,-2 24-430 0 0,-13 2 97 0 0,16-47-64 0 0,-2-2-1 0 0,1 1 1 0 0,2 1 0 0 0,-1-1-1 0 0,1 1 1 0 0,1 6-33 0 0,-18 130-17 0 0,29-110 276 0 0,-10-36-169 0 0,22 30 638 0 0,-13-31-659 0 0,-3 1 0 0 0,3 0 0 0 0,-1-1 0 0 0,-1-1 0 0 0,2 1 0 0 0,-1-2 0 0 0,1 1 1 0 0,-1-1-1 0 0,1 0 0 0 0,-3 0 0 0 0,10-1-69 0 0,-15-1 11 0 0,3 1 1 0 0,-1-1 0 0 0,0 1-1 0 0,1-1 1 0 0,-1 0-1 0 0,1 1 1 0 0,-1-1-1 0 0,0 2 1 0 0,3-1 0 0 0,-3 1-1 0 0,0-2 1 0 0,1 2-1 0 0,2 0-11 0 0,20-5 15 0 0,-2-1 0 0 0,-1-2-1 0 0,1 0 1 0 0,-2-1 0 0 0,9-5-15 0 0,1 1 6 0 0,17-7 5 0 0,-3 3 16 0 0,0-4-1 0 0,37-21-26 0 0,-55 26 0 0 0,1 4 0 0 0,2-1 0 0 0,-1 2 0 0 0,1 0 0 0 0,1 3 0 0 0,10-1 0 0 0,-4-1 0 0 0,-6-1 0 0 0,-25 10 2 0 0,-2-2-1 0 0,2 1 0 0 0,-1 0 0 0 0,1 1 0 0 0,-2-1 1 0 0,2 2-1 0 0,0-1 0 0 0,0 1 0 0 0,-1 0-1 0 0,8 0 22 0 0,-7 1-19 0 0,-1-1-1 0 0,1-1 0 0 0,0 1 0 0 0,0-2 0 0 0,0 2 1 0 0,-1-1-1 0 0,-1-1 0 0 0,6-1-2 0 0,17-3-295 0 0,-26 4 50 0 0,-2 2-10 0 0,0 0-3 0 0,0 0-13 0 0,0 0-8 0 0,0 0-1 0 0,0 0-35 0 0,0 0-153 0 0,0 0-68 0 0,-20 5-4091 0 0,-1-4 86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12-07T23:04:35.2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2372 578 4384 0 0,'0'0'127'0'0,"0"0"49"0"0,0 0 102 0 0,0 0 46 0 0,0 0 11 0 0,0 0-21 0 0,0 0-88 0 0,0 0-40 0 0,0 0-8 0 0,0 0 22 0 0,0 0 100 0 0,0 0 41 0 0,0 0 10 0 0,0 0 9 0 0,-31-27 3781 0 0,16-1-3755 0 0,12 22-258 0 0,-1-2-1 0 0,1 1 1 0 0,-1 1 0 0 0,1-2-1 0 0,-2 2 1 0 0,0 0-1 0 0,0 1 1 0 0,0-1 0 0 0,0-1-1 0 0,-2 3 1 0 0,0-1 0 0 0,2 0-1 0 0,-5-2-127 0 0,-38-33 14 0 0,19 21-14 0 0,23 13 29 0 0,-1 1 0 0 0,2 1 1 0 0,-2-1-1 0 0,0 0 0 0 0,-1 2 1 0 0,1 0-1 0 0,0-2 0 0 0,-1 2 1 0 0,-1 2-30 0 0,-28-25 156 0 0,34 25-143 0 0,-1-2 0 0 0,2 0-1 0 0,-1 1 1 0 0,0-1-1 0 0,-1 1 1 0 0,1 1-1 0 0,-1-1 1 0 0,-1 1 0 0 0,2-1-1 0 0,0 0 1 0 0,-1 1-1 0 0,-1-1 1 0 0,2 2-1 0 0,-1-1 1 0 0,-1 1 0 0 0,2 0-1 0 0,-2 0-12 0 0,-2-2 26 0 0,0 2 1 0 0,2-1-1 0 0,-2 1 0 0 0,2-2 0 0 0,-1 0 0 0 0,-1-1 1 0 0,-2 0-27 0 0,2 2 26 0 0,2-3 0 0 0,-1 3 0 0 0,-1-1 0 0 0,2 1 1 0 0,-2-1-1 0 0,0 2 0 0 0,-5-1-26 0 0,-17 1 205 0 0,11 1-80 0 0,-1-1 0 0 0,1-1 0 0 0,-1-1 0 0 0,0 1 1 0 0,-4-4-126 0 0,-30-6 221 0 0,-49-5-221 0 0,53 10 108 0 0,2-2-1 0 0,-3-3 1 0 0,3-2 0 0 0,1-1 0 0 0,0-3-1 0 0,-13-7-107 0 0,35 12 278 0 0,19 10-235 0 0,2-1-1 0 0,-2 0 0 0 0,0 1 1 0 0,0 1-1 0 0,0-1 1 0 0,-1 1-1 0 0,0-1 1 0 0,1 1-1 0 0,0-1 0 0 0,-1 2 1 0 0,1 0-1 0 0,-1-2-42 0 0,0 2 36 0 0,1 0-1 0 0,0 0 0 0 0,0-1 1 0 0,0 1-1 0 0,-2-2 1 0 0,2 1-1 0 0,0-1 1 0 0,2 1-1 0 0,-2-1 1 0 0,0-1-1 0 0,0 1 0 0 0,-2-1-35 0 0,-39-19 8 0 0,-1 13-8 0 0,-3-5 76 0 0,42 11-70 0 0,-1-1-1 0 0,1 1 1 0 0,-1 2 0 0 0,1-1 0 0 0,-1 1-1 0 0,1-1 1 0 0,0 2 0 0 0,-3-2-1 0 0,3 2 1 0 0,-1 2 0 0 0,1-2-1 0 0,-6 2-5 0 0,9-2 0 0 0,0 0 0 0 0,-2 0 0 0 0,2 0 0 0 0,0 0 0 0 0,0-2 0 0 0,0 0 0 0 0,0 2 0 0 0,0-1 0 0 0,-4-2 0 0 0,6 1 0 0 0,0 1 0 0 0,-2 1 0 0 0,1-2 0 0 0,1 2 0 0 0,-1-2 0 0 0,-1 2 0 0 0,2 0 0 0 0,-2-1 0 0 0,1 1 0 0 0,1 1 0 0 0,-2-1 0 0 0,2 0 0 0 0,-1 0 0 0 0,-1 2 0 0 0,0 0 0 0 0,3-2 0 0 0,1 1 0 0 0,-1-1 0 0 0,0 2 0 0 0,1-2 0 0 0,-1 0 0 0 0,0 1 0 0 0,0-1 0 0 0,1 0 0 0 0,-1 0 0 0 0,0 0 0 0 0,1 0 0 0 0,-1 0 0 0 0,0 0 0 0 0,1 0 0 0 0,-1 0 0 0 0,0 0 0 0 0,0 0 0 0 0,1 0 0 0 0,-1-1 0 0 0,0 1 0 0 0,-4-2 0 0 0,-18-4 0 0 0,22 4 0 0 0,-1 1 0 0 0,-1 1 0 0 0,1-2 0 0 0,0 2 0 0 0,-1-1 0 0 0,1 1 0 0 0,-1 0 0 0 0,1-2 0 0 0,0 2 0 0 0,-1 0 0 0 0,1 0 0 0 0,0 2 0 0 0,-1-2 0 0 0,1 0 0 0 0,-1 1 0 0 0,1-1 0 0 0,0 2 0 0 0,-3-1 0 0 0,-48 13 0 0 0,41-10 0 0 0,1 0 0 0 0,-2-1 0 0 0,2-1 0 0 0,-1 0 0 0 0,1-1 0 0 0,-7 1 0 0 0,13-2 1 0 0,0 0 0 0 0,0 0 0 0 0,1 1 0 0 0,-1-1 0 0 0,0 2 0 0 0,1-1 0 0 0,0 1 0 0 0,-2 0 0 0 0,2-1 0 0 0,0 2 0 0 0,-1-1 0 0 0,-2 3-1 0 0,-9 2 48 0 0,-2 3 3 0 0,4-2-33 0 0,0-1 0 0 0,0 1 0 0 0,-2-1 0 0 0,1-1-1 0 0,-4 0-17 0 0,8-1 16 0 0,7-4-6 0 0,0 1 0 0 0,0 1 0 0 0,0-1 0 0 0,0 1 1 0 0,1 0-1 0 0,-1 0 0 0 0,0 0 0 0 0,2 0 1 0 0,-1 1-1 0 0,-1 0-10 0 0,2-1 16 0 0,1 1-13 0 0,-1-3 0 0 0,1 1 0 0 0,0-1 1 0 0,-1 1-1 0 0,1-1 0 0 0,-1 1 0 0 0,0-2 1 0 0,1 2-1 0 0,-1-1 0 0 0,1-1 1 0 0,-2 2-1 0 0,1-2 0 0 0,0 1 0 0 0,1-1 1 0 0,-1 0-1 0 0,-1 0 0 0 0,1 0 0 0 0,1 0-3 0 0,-18 7 0 0 0,1 2 0 0 0,7 4 0 0 0,-1-2-1 0 0,1-4-31 0 0,-14-2-51 0 0,23-3-183 0 0,3-2-82 0 0,0 0-748 0 0,0 0-3072 0 0,0 0-1317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373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”Skriv ett citat här.”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19.png"/><Relationship Id="rId7" Type="http://schemas.openxmlformats.org/officeDocument/2006/relationships/customXml" Target="../ink/ink2.xml"/><Relationship Id="rId12" Type="http://schemas.openxmlformats.org/officeDocument/2006/relationships/image" Target="../media/image8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1.png"/><Relationship Id="rId2" Type="http://schemas.openxmlformats.org/officeDocument/2006/relationships/image" Target="../media/image2.jpe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0.png"/><Relationship Id="rId11" Type="http://schemas.openxmlformats.org/officeDocument/2006/relationships/customXml" Target="../ink/ink4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customXml" Target="../ink/ink17.xml"/><Relationship Id="rId40" Type="http://schemas.openxmlformats.org/officeDocument/2006/relationships/image" Target="../media/image22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image" Target="../media/image4.png"/><Relationship Id="rId9" Type="http://schemas.openxmlformats.org/officeDocument/2006/relationships/customXml" Target="../ink/ink3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2.xml"/><Relationship Id="rId30" Type="http://schemas.openxmlformats.org/officeDocument/2006/relationships/image" Target="../media/image17.png"/><Relationship Id="rId35" Type="http://schemas.openxmlformats.org/officeDocument/2006/relationships/customXml" Target="../ink/ink16.xml"/><Relationship Id="rId8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customXml" Target="../ink/ink24.xml"/><Relationship Id="rId39" Type="http://schemas.openxmlformats.org/officeDocument/2006/relationships/image" Target="../media/image24.png"/><Relationship Id="rId21" Type="http://schemas.openxmlformats.org/officeDocument/2006/relationships/image" Target="../media/image31.png"/><Relationship Id="rId34" Type="http://schemas.openxmlformats.org/officeDocument/2006/relationships/customXml" Target="../ink/ink29.xml"/><Relationship Id="rId42" Type="http://schemas.openxmlformats.org/officeDocument/2006/relationships/customXml" Target="../ink/ink33.xml"/><Relationship Id="rId47" Type="http://schemas.openxmlformats.org/officeDocument/2006/relationships/image" Target="../media/image34.png"/><Relationship Id="rId50" Type="http://schemas.openxmlformats.org/officeDocument/2006/relationships/customXml" Target="../ink/ink37.xml"/><Relationship Id="rId55" Type="http://schemas.openxmlformats.org/officeDocument/2006/relationships/image" Target="../media/image6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23.xml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9.xml"/><Relationship Id="rId11" Type="http://schemas.openxmlformats.org/officeDocument/2006/relationships/image" Target="../media/image26.png"/><Relationship Id="rId24" Type="http://schemas.openxmlformats.org/officeDocument/2006/relationships/customXml" Target="../ink/ink26.xml"/><Relationship Id="rId32" Type="http://schemas.openxmlformats.org/officeDocument/2006/relationships/customXml" Target="../ink/ink28.xml"/><Relationship Id="rId37" Type="http://schemas.openxmlformats.org/officeDocument/2006/relationships/image" Target="../media/image39.png"/><Relationship Id="rId40" Type="http://schemas.openxmlformats.org/officeDocument/2006/relationships/customXml" Target="../ink/ink32.xml"/><Relationship Id="rId45" Type="http://schemas.openxmlformats.org/officeDocument/2006/relationships/image" Target="../media/image33.png"/><Relationship Id="rId53" Type="http://schemas.openxmlformats.org/officeDocument/2006/relationships/image" Target="../media/image61.png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36" Type="http://schemas.openxmlformats.org/officeDocument/2006/relationships/customXml" Target="../ink/ink30.xml"/><Relationship Id="rId49" Type="http://schemas.openxmlformats.org/officeDocument/2006/relationships/image" Target="../media/image40.png"/><Relationship Id="rId31" Type="http://schemas.openxmlformats.org/officeDocument/2006/relationships/image" Target="../media/image36.png"/><Relationship Id="rId44" Type="http://schemas.openxmlformats.org/officeDocument/2006/relationships/customXml" Target="../ink/ink34.xml"/><Relationship Id="rId52" Type="http://schemas.openxmlformats.org/officeDocument/2006/relationships/customXml" Target="../ink/ink38.xml"/><Relationship Id="rId4" Type="http://schemas.openxmlformats.org/officeDocument/2006/relationships/image" Target="../media/image3.png"/><Relationship Id="rId14" Type="http://schemas.openxmlformats.org/officeDocument/2006/relationships/customXml" Target="../ink/ink22.xml"/><Relationship Id="rId22" Type="http://schemas.openxmlformats.org/officeDocument/2006/relationships/customXml" Target="../ink/ink25.xml"/><Relationship Id="rId30" Type="http://schemas.openxmlformats.org/officeDocument/2006/relationships/customXml" Target="../ink/ink27.xml"/><Relationship Id="rId35" Type="http://schemas.openxmlformats.org/officeDocument/2006/relationships/image" Target="../media/image38.png"/><Relationship Id="rId43" Type="http://schemas.openxmlformats.org/officeDocument/2006/relationships/image" Target="../media/image30.png"/><Relationship Id="rId48" Type="http://schemas.openxmlformats.org/officeDocument/2006/relationships/customXml" Target="../ink/ink36.xml"/><Relationship Id="rId8" Type="http://schemas.openxmlformats.org/officeDocument/2006/relationships/customXml" Target="../ink/ink20.xml"/><Relationship Id="rId51" Type="http://schemas.openxmlformats.org/officeDocument/2006/relationships/image" Target="../media/image41.png"/><Relationship Id="rId3" Type="http://schemas.openxmlformats.org/officeDocument/2006/relationships/image" Target="../media/image2.jpeg"/><Relationship Id="rId12" Type="http://schemas.openxmlformats.org/officeDocument/2006/relationships/customXml" Target="../ink/ink21.xml"/><Relationship Id="rId17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customXml" Target="../ink/ink31.xml"/><Relationship Id="rId46" Type="http://schemas.openxmlformats.org/officeDocument/2006/relationships/customXml" Target="../ink/ink35.xml"/><Relationship Id="rId41" Type="http://schemas.openxmlformats.org/officeDocument/2006/relationships/image" Target="../media/image25.png"/><Relationship Id="rId54" Type="http://schemas.openxmlformats.org/officeDocument/2006/relationships/customXml" Target="../ink/ink39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43.png"/><Relationship Id="rId26" Type="http://schemas.openxmlformats.org/officeDocument/2006/relationships/image" Target="../media/image47.png"/><Relationship Id="rId39" Type="http://schemas.openxmlformats.org/officeDocument/2006/relationships/customXml" Target="../ink/ink54.xml"/><Relationship Id="rId21" Type="http://schemas.openxmlformats.org/officeDocument/2006/relationships/customXml" Target="../ink/ink45.xml"/><Relationship Id="rId34" Type="http://schemas.openxmlformats.org/officeDocument/2006/relationships/image" Target="../media/image51.png"/><Relationship Id="rId42" Type="http://schemas.openxmlformats.org/officeDocument/2006/relationships/image" Target="../media/image55.png"/><Relationship Id="rId47" Type="http://schemas.openxmlformats.org/officeDocument/2006/relationships/customXml" Target="../ink/ink58.xml"/><Relationship Id="rId50" Type="http://schemas.openxmlformats.org/officeDocument/2006/relationships/image" Target="../media/image59.png"/><Relationship Id="rId55" Type="http://schemas.openxmlformats.org/officeDocument/2006/relationships/customXml" Target="../ink/ink62.xml"/><Relationship Id="rId2" Type="http://schemas.openxmlformats.org/officeDocument/2006/relationships/image" Target="../media/image2.jpeg"/><Relationship Id="rId16" Type="http://schemas.openxmlformats.org/officeDocument/2006/relationships/image" Target="../media/image42.png"/><Relationship Id="rId29" Type="http://schemas.openxmlformats.org/officeDocument/2006/relationships/customXml" Target="../ink/ink49.xml"/><Relationship Id="rId24" Type="http://schemas.openxmlformats.org/officeDocument/2006/relationships/image" Target="../media/image46.png"/><Relationship Id="rId32" Type="http://schemas.openxmlformats.org/officeDocument/2006/relationships/image" Target="../media/image50.png"/><Relationship Id="rId37" Type="http://schemas.openxmlformats.org/officeDocument/2006/relationships/customXml" Target="../ink/ink53.xml"/><Relationship Id="rId40" Type="http://schemas.openxmlformats.org/officeDocument/2006/relationships/image" Target="../media/image54.png"/><Relationship Id="rId45" Type="http://schemas.openxmlformats.org/officeDocument/2006/relationships/customXml" Target="../ink/ink57.xml"/><Relationship Id="rId53" Type="http://schemas.openxmlformats.org/officeDocument/2006/relationships/customXml" Target="../ink/ink61.xml"/><Relationship Id="rId5" Type="http://schemas.openxmlformats.org/officeDocument/2006/relationships/customXml" Target="../ink/ink40.xml"/><Relationship Id="rId15" Type="http://schemas.openxmlformats.org/officeDocument/2006/relationships/customXml" Target="../ink/ink42.xml"/><Relationship Id="rId23" Type="http://schemas.openxmlformats.org/officeDocument/2006/relationships/customXml" Target="../ink/ink46.xml"/><Relationship Id="rId28" Type="http://schemas.openxmlformats.org/officeDocument/2006/relationships/image" Target="../media/image48.png"/><Relationship Id="rId36" Type="http://schemas.openxmlformats.org/officeDocument/2006/relationships/image" Target="../media/image52.png"/><Relationship Id="rId49" Type="http://schemas.openxmlformats.org/officeDocument/2006/relationships/customXml" Target="../ink/ink59.xml"/><Relationship Id="rId19" Type="http://schemas.openxmlformats.org/officeDocument/2006/relationships/customXml" Target="../ink/ink44.xml"/><Relationship Id="rId31" Type="http://schemas.openxmlformats.org/officeDocument/2006/relationships/customXml" Target="../ink/ink50.xml"/><Relationship Id="rId44" Type="http://schemas.openxmlformats.org/officeDocument/2006/relationships/image" Target="../media/image56.png"/><Relationship Id="rId52" Type="http://schemas.openxmlformats.org/officeDocument/2006/relationships/image" Target="../media/image60.png"/><Relationship Id="rId4" Type="http://schemas.openxmlformats.org/officeDocument/2006/relationships/image" Target="../media/image3.png"/><Relationship Id="rId14" Type="http://schemas.openxmlformats.org/officeDocument/2006/relationships/customXml" Target="../ink/ink41.xml"/><Relationship Id="rId22" Type="http://schemas.openxmlformats.org/officeDocument/2006/relationships/image" Target="../media/image45.png"/><Relationship Id="rId27" Type="http://schemas.openxmlformats.org/officeDocument/2006/relationships/customXml" Target="../ink/ink48.xml"/><Relationship Id="rId30" Type="http://schemas.openxmlformats.org/officeDocument/2006/relationships/image" Target="../media/image49.png"/><Relationship Id="rId35" Type="http://schemas.openxmlformats.org/officeDocument/2006/relationships/customXml" Target="../ink/ink52.xml"/><Relationship Id="rId43" Type="http://schemas.openxmlformats.org/officeDocument/2006/relationships/customXml" Target="../ink/ink56.xml"/><Relationship Id="rId48" Type="http://schemas.openxmlformats.org/officeDocument/2006/relationships/image" Target="../media/image58.png"/><Relationship Id="rId56" Type="http://schemas.openxmlformats.org/officeDocument/2006/relationships/image" Target="../media/image64.png"/><Relationship Id="rId51" Type="http://schemas.openxmlformats.org/officeDocument/2006/relationships/customXml" Target="../ink/ink60.xml"/><Relationship Id="rId3" Type="http://schemas.openxmlformats.org/officeDocument/2006/relationships/image" Target="../media/image4.png"/><Relationship Id="rId17" Type="http://schemas.openxmlformats.org/officeDocument/2006/relationships/customXml" Target="../ink/ink43.xml"/><Relationship Id="rId25" Type="http://schemas.openxmlformats.org/officeDocument/2006/relationships/customXml" Target="../ink/ink47.xml"/><Relationship Id="rId33" Type="http://schemas.openxmlformats.org/officeDocument/2006/relationships/customXml" Target="../ink/ink51.xml"/><Relationship Id="rId38" Type="http://schemas.openxmlformats.org/officeDocument/2006/relationships/image" Target="../media/image53.png"/><Relationship Id="rId46" Type="http://schemas.openxmlformats.org/officeDocument/2006/relationships/image" Target="../media/image57.png"/><Relationship Id="rId20" Type="http://schemas.openxmlformats.org/officeDocument/2006/relationships/image" Target="../media/image44.png"/><Relationship Id="rId41" Type="http://schemas.openxmlformats.org/officeDocument/2006/relationships/customXml" Target="../ink/ink55.xml"/><Relationship Id="rId54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15" Type="http://schemas.openxmlformats.org/officeDocument/2006/relationships/image" Target="../media/image2.jpeg"/><Relationship Id="rId4" Type="http://schemas.openxmlformats.org/officeDocument/2006/relationships/customXml" Target="../ink/ink63.xml"/><Relationship Id="rId14" Type="http://schemas.openxmlformats.org/officeDocument/2006/relationships/customXml" Target="../ink/ink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SK_Logga_555.jpg">
            <a:extLst>
              <a:ext uri="{FF2B5EF4-FFF2-40B4-BE49-F238E27FC236}">
                <a16:creationId xmlns:a16="http://schemas.microsoft.com/office/drawing/2014/main" id="{DBC818FF-6F83-4BC0-87AE-E191E866B0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88" y="6113"/>
            <a:ext cx="1219200" cy="878501"/>
          </a:xfrm>
          <a:prstGeom prst="rect">
            <a:avLst/>
          </a:prstGeom>
          <a:noFill/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952500" y="12700"/>
            <a:ext cx="6495703" cy="1748533"/>
          </a:xfrm>
          <a:prstGeom prst="rect">
            <a:avLst/>
          </a:prstGeom>
        </p:spPr>
        <p:txBody>
          <a:bodyPr/>
          <a:lstStyle>
            <a:lvl1pPr defTabSz="403097">
              <a:defRPr sz="5520"/>
            </a:lvl1pPr>
          </a:lstStyle>
          <a:p>
            <a:r>
              <a:rPr lang="sv-SE"/>
              <a:t>Dagens fokus</a:t>
            </a: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793290" y="2231553"/>
            <a:ext cx="11139340" cy="4311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 sz="3300"/>
            </a:pPr>
            <a:r>
              <a:rPr lang="sv-SE" dirty="0"/>
              <a:t>Vi är här för att utvecklas och lära. Vi hjälper varandra att glänsa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 sz="3300"/>
            </a:pPr>
            <a:r>
              <a:rPr lang="sv-SE" dirty="0"/>
              <a:t>Fundera inte stillastående. Är man osäker på position åk hem på försvarssida och ta sedan reda på position. 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 sz="3300"/>
            </a:pPr>
            <a:r>
              <a:rPr lang="sv-SE" dirty="0"/>
              <a:t>Alltid åka skridskor (bandy bygger på </a:t>
            </a:r>
            <a:r>
              <a:rPr lang="sv-SE" dirty="0" err="1"/>
              <a:t>grundfart</a:t>
            </a:r>
            <a:r>
              <a:rPr lang="sv-SE" dirty="0"/>
              <a:t>) 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  <a:defRPr sz="3300"/>
            </a:pPr>
            <a:endParaRPr lang="sv-SE" dirty="0"/>
          </a:p>
          <a:p>
            <a:pPr algn="l">
              <a:lnSpc>
                <a:spcPct val="120000"/>
              </a:lnSpc>
              <a:defRPr sz="3300"/>
            </a:pPr>
            <a:endParaRPr lang="sv-SE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SK_Logga_555.jpg">
            <a:extLst>
              <a:ext uri="{FF2B5EF4-FFF2-40B4-BE49-F238E27FC236}">
                <a16:creationId xmlns:a16="http://schemas.microsoft.com/office/drawing/2014/main" id="{AFF518FA-CE56-4580-AA1F-232F4C1685E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88" y="6113"/>
            <a:ext cx="1219200" cy="878501"/>
          </a:xfrm>
          <a:prstGeom prst="rect">
            <a:avLst/>
          </a:prstGeom>
          <a:noFill/>
        </p:spPr>
      </p:pic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952500" y="12700"/>
            <a:ext cx="6495703" cy="1748533"/>
          </a:xfrm>
          <a:prstGeom prst="rect">
            <a:avLst/>
          </a:prstGeom>
        </p:spPr>
        <p:txBody>
          <a:bodyPr/>
          <a:lstStyle>
            <a:lvl1pPr defTabSz="403097">
              <a:defRPr sz="5520"/>
            </a:lvl1pPr>
          </a:lstStyle>
          <a:p>
            <a:r>
              <a:t>Vad gör en målvakt?</a:t>
            </a:r>
          </a:p>
        </p:txBody>
      </p:sp>
      <p:sp>
        <p:nvSpPr>
          <p:cNvPr id="216" name="Shape 216"/>
          <p:cNvSpPr/>
          <p:nvPr/>
        </p:nvSpPr>
        <p:spPr>
          <a:xfrm>
            <a:off x="106045" y="3213099"/>
            <a:ext cx="8515281" cy="4724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6333" indent="-296333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t>Försöker att ta motståndarnas skott</a:t>
            </a:r>
          </a:p>
          <a:p>
            <a:pPr algn="l">
              <a:lnSpc>
                <a:spcPct val="120000"/>
              </a:lnSpc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endParaRPr/>
          </a:p>
          <a:p>
            <a:pPr algn="l">
              <a:lnSpc>
                <a:spcPct val="120000"/>
              </a:lnSpc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t>Sätter igång spelet genom att: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t>Lägga till libero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t>Lägga till defensiv mittfältare (def.mitt)</a:t>
            </a:r>
          </a:p>
          <a:p>
            <a:pPr algn="l">
              <a:lnSpc>
                <a:spcPct val="120000"/>
              </a:lnSpc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endParaRPr/>
          </a:p>
          <a:p>
            <a:pPr marL="296333" indent="-296333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t>Kasta/rulla till back eller halv</a:t>
            </a:r>
          </a:p>
          <a:p>
            <a:pPr marL="296333" indent="-296333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t>Kasta långt kast till vinge/forward</a:t>
            </a:r>
          </a:p>
          <a:p>
            <a:pPr algn="l">
              <a:lnSpc>
                <a:spcPct val="120000"/>
              </a:lnSpc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endParaRPr/>
          </a:p>
          <a:p>
            <a:pPr marL="296333" indent="-296333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t>Ropar till utespelarna om det är någon motståndare fri i ett farligt läge</a:t>
            </a:r>
          </a:p>
        </p:txBody>
      </p:sp>
      <p:pic>
        <p:nvPicPr>
          <p:cNvPr id="217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169" y="3423336"/>
            <a:ext cx="3286759" cy="4659527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9937749" y="7205421"/>
            <a:ext cx="1565599" cy="775537"/>
          </a:xfrm>
          <a:prstGeom prst="roundRect">
            <a:avLst>
              <a:gd name="adj" fmla="val 15304"/>
            </a:avLst>
          </a:prstGeom>
          <a:solidFill>
            <a:schemeClr val="accent5">
              <a:hueOff val="-444211"/>
              <a:satOff val="-14915"/>
              <a:lumOff val="22857"/>
              <a:alpha val="17373"/>
            </a:schemeClr>
          </a:solidFill>
          <a:ln w="50800">
            <a:solidFill>
              <a:schemeClr val="accent1">
                <a:hueOff val="273562"/>
                <a:satOff val="2937"/>
                <a:lumOff val="-22233"/>
                <a:alpha val="17373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28235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 rot="21572717">
            <a:off x="9125704" y="8109008"/>
            <a:ext cx="3189689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Rör sig mest inom detta område</a:t>
            </a:r>
          </a:p>
        </p:txBody>
      </p:sp>
      <p:pic>
        <p:nvPicPr>
          <p:cNvPr id="220" name="Skärmavbild 2019-12-07 kl. 13.23.3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4037" y="119360"/>
            <a:ext cx="2336801" cy="3175001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7598802" y="1582638"/>
            <a:ext cx="2330407" cy="136547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VSK_Logga_555.jpg">
            <a:extLst>
              <a:ext uri="{FF2B5EF4-FFF2-40B4-BE49-F238E27FC236}">
                <a16:creationId xmlns:a16="http://schemas.microsoft.com/office/drawing/2014/main" id="{360FA703-F6EF-4216-9C4A-1455BEA30B0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64" y="12691"/>
            <a:ext cx="1219200" cy="878501"/>
          </a:xfrm>
          <a:prstGeom prst="rect">
            <a:avLst/>
          </a:prstGeom>
          <a:noFill/>
        </p:spPr>
      </p:pic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952500" y="12700"/>
            <a:ext cx="6495703" cy="174853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03097">
              <a:defRPr sz="5520"/>
            </a:lvl1pPr>
          </a:lstStyle>
          <a:p>
            <a:r>
              <a:rPr lang="sv-SE" dirty="0"/>
              <a:t>Grunder i defensiven</a:t>
            </a:r>
            <a:r>
              <a:rPr dirty="0"/>
              <a:t>?</a:t>
            </a:r>
          </a:p>
        </p:txBody>
      </p:sp>
      <p:sp>
        <p:nvSpPr>
          <p:cNvPr id="216" name="Shape 216"/>
          <p:cNvSpPr/>
          <p:nvPr/>
        </p:nvSpPr>
        <p:spPr>
          <a:xfrm>
            <a:off x="106045" y="2440276"/>
            <a:ext cx="6735509" cy="6270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96333" indent="-296333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lang="sv-SE" dirty="0"/>
              <a:t>I defensiven agerar vi ägg/blomknopp för att trycka/styra ut motståndarna mot kanterna</a:t>
            </a:r>
          </a:p>
          <a:p>
            <a:pPr marL="296333" indent="-296333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lang="sv-SE" dirty="0"/>
              <a:t>I vår trekant är vi extra resoluta och spelar extra säkert</a:t>
            </a:r>
          </a:p>
          <a:p>
            <a:pPr marL="296333" indent="-296333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lang="sv-SE" dirty="0"/>
              <a:t>Vi pratar alltid med syfte att hjälpa varandra i alla lägen</a:t>
            </a:r>
            <a:endParaRPr dirty="0"/>
          </a:p>
          <a:p>
            <a:pPr marL="296333" indent="-296333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lang="sv-SE" dirty="0"/>
              <a:t>Behålla </a:t>
            </a:r>
            <a:r>
              <a:rPr lang="sv-SE" dirty="0" err="1"/>
              <a:t>grundfarten</a:t>
            </a:r>
            <a:endParaRPr lang="sv-SE" dirty="0"/>
          </a:p>
          <a:p>
            <a:pPr marL="296333" indent="-296333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lang="sv-SE" dirty="0"/>
              <a:t>Överlämningar</a:t>
            </a:r>
          </a:p>
          <a:p>
            <a:pPr marL="296333" indent="-296333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lang="sv-SE" dirty="0"/>
              <a:t>Blicken mot spelet</a:t>
            </a:r>
          </a:p>
          <a:p>
            <a:pPr marL="296333" indent="-296333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lang="sv-SE" dirty="0"/>
              <a:t>De fyra offensiva ska upplevas som en fågelflock/bisvärm med syfte att störa, irritera och styra mottmotståndarna mot kanterna</a:t>
            </a:r>
          </a:p>
          <a:p>
            <a:pPr marL="296333" indent="-296333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lang="sv-SE" dirty="0"/>
              <a:t>Backlinje med halvor följer med i styrning och bryter resolut om läge uppstår </a:t>
            </a:r>
            <a:endParaRPr dirty="0"/>
          </a:p>
        </p:txBody>
      </p:sp>
      <p:pic>
        <p:nvPicPr>
          <p:cNvPr id="217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014" y="1638026"/>
            <a:ext cx="5571920" cy="7316252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 rot="21572717">
            <a:off x="7088294" y="8988985"/>
            <a:ext cx="5407361" cy="451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/>
            </a:lvl1pPr>
          </a:lstStyle>
          <a:p>
            <a:endParaRPr/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25472973-1A6B-418B-B6E0-131A534DED8E}"/>
              </a:ext>
            </a:extLst>
          </p:cNvPr>
          <p:cNvSpPr/>
          <p:nvPr/>
        </p:nvSpPr>
        <p:spPr>
          <a:xfrm>
            <a:off x="8586299" y="4029686"/>
            <a:ext cx="2420018" cy="4431243"/>
          </a:xfrm>
          <a:prstGeom prst="ellipse">
            <a:avLst/>
          </a:prstGeom>
          <a:solidFill>
            <a:schemeClr val="accent5">
              <a:hueOff val="-444211"/>
              <a:satOff val="-14915"/>
              <a:lumOff val="22857"/>
              <a:alpha val="17373"/>
            </a:schemeClr>
          </a:solidFill>
          <a:ln w="50800">
            <a:solidFill>
              <a:schemeClr val="accent1">
                <a:hueOff val="273562"/>
                <a:satOff val="2937"/>
                <a:lumOff val="-22233"/>
                <a:alpha val="17373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28235"/>
              </a:srgbClr>
            </a:outerShdw>
          </a:effectLst>
        </p:spPr>
        <p:txBody>
          <a:bodyPr lIns="50800" tIns="50800" rIns="50800" bIns="50800" anchor="ctr"/>
          <a:lstStyle/>
          <a:p>
            <a:endParaRPr lang="sv-SE" sz="2400">
              <a:solidFill>
                <a:srgbClr val="FFFFFF"/>
              </a:solidFill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14B5F214-EB55-4F36-8738-FE382380E2DC}"/>
              </a:ext>
            </a:extLst>
          </p:cNvPr>
          <p:cNvSpPr/>
          <p:nvPr/>
        </p:nvSpPr>
        <p:spPr>
          <a:xfrm>
            <a:off x="9613160" y="4534023"/>
            <a:ext cx="259643" cy="220355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4B520764-67E8-4ED5-9EEA-C80719A0F43A}"/>
              </a:ext>
            </a:extLst>
          </p:cNvPr>
          <p:cNvSpPr/>
          <p:nvPr/>
        </p:nvSpPr>
        <p:spPr>
          <a:xfrm>
            <a:off x="9613160" y="5332945"/>
            <a:ext cx="259643" cy="220355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9D277DEA-85FC-4464-892F-EC43A2916B39}"/>
              </a:ext>
            </a:extLst>
          </p:cNvPr>
          <p:cNvSpPr/>
          <p:nvPr/>
        </p:nvSpPr>
        <p:spPr>
          <a:xfrm>
            <a:off x="9666486" y="6080374"/>
            <a:ext cx="259643" cy="220355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5BD2ECC9-4EA9-4D04-9AC4-30DA94B58DB1}"/>
              </a:ext>
            </a:extLst>
          </p:cNvPr>
          <p:cNvSpPr/>
          <p:nvPr/>
        </p:nvSpPr>
        <p:spPr>
          <a:xfrm>
            <a:off x="10259698" y="6539139"/>
            <a:ext cx="259643" cy="220355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5BF18019-3F7F-4882-BE59-C48F4054D0C7}"/>
              </a:ext>
            </a:extLst>
          </p:cNvPr>
          <p:cNvSpPr/>
          <p:nvPr/>
        </p:nvSpPr>
        <p:spPr>
          <a:xfrm>
            <a:off x="8980919" y="6539139"/>
            <a:ext cx="259643" cy="220355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5CF785F2-AF2B-4E2D-899A-22118A2FA97A}"/>
              </a:ext>
            </a:extLst>
          </p:cNvPr>
          <p:cNvSpPr/>
          <p:nvPr/>
        </p:nvSpPr>
        <p:spPr>
          <a:xfrm>
            <a:off x="9666486" y="6894087"/>
            <a:ext cx="259643" cy="220355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D4B4005E-C23B-4E52-81CF-6D0E7F279285}"/>
              </a:ext>
            </a:extLst>
          </p:cNvPr>
          <p:cNvSpPr/>
          <p:nvPr/>
        </p:nvSpPr>
        <p:spPr>
          <a:xfrm>
            <a:off x="9666486" y="8350751"/>
            <a:ext cx="259643" cy="220355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DA74CC39-8061-4C89-96B7-1B78B695A89D}"/>
              </a:ext>
            </a:extLst>
          </p:cNvPr>
          <p:cNvSpPr/>
          <p:nvPr/>
        </p:nvSpPr>
        <p:spPr>
          <a:xfrm>
            <a:off x="10259698" y="5016273"/>
            <a:ext cx="259643" cy="220355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19830E1A-A4EC-4256-8DB1-6AF8360B56D0}"/>
              </a:ext>
            </a:extLst>
          </p:cNvPr>
          <p:cNvSpPr/>
          <p:nvPr/>
        </p:nvSpPr>
        <p:spPr>
          <a:xfrm>
            <a:off x="8954585" y="4993672"/>
            <a:ext cx="259643" cy="220355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C059D30C-C5A2-485A-8220-6EB0ABDBD536}"/>
              </a:ext>
            </a:extLst>
          </p:cNvPr>
          <p:cNvSpPr/>
          <p:nvPr/>
        </p:nvSpPr>
        <p:spPr>
          <a:xfrm>
            <a:off x="11121798" y="6300729"/>
            <a:ext cx="259643" cy="220355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8CCB103D-BEAD-416F-BC58-AA31B6344DDD}"/>
              </a:ext>
            </a:extLst>
          </p:cNvPr>
          <p:cNvSpPr/>
          <p:nvPr/>
        </p:nvSpPr>
        <p:spPr>
          <a:xfrm>
            <a:off x="8205068" y="6313093"/>
            <a:ext cx="259643" cy="220355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24" name="Grupp 23">
            <a:extLst>
              <a:ext uri="{FF2B5EF4-FFF2-40B4-BE49-F238E27FC236}">
                <a16:creationId xmlns:a16="http://schemas.microsoft.com/office/drawing/2014/main" id="{0962ACEA-FB8C-4FCB-8DE0-B0E505407513}"/>
              </a:ext>
            </a:extLst>
          </p:cNvPr>
          <p:cNvGrpSpPr/>
          <p:nvPr/>
        </p:nvGrpSpPr>
        <p:grpSpPr>
          <a:xfrm>
            <a:off x="8348018" y="4256072"/>
            <a:ext cx="2007869" cy="1040081"/>
            <a:chOff x="9865215" y="5091148"/>
            <a:chExt cx="1184400" cy="66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Pennanteckning 5">
                  <a:extLst>
                    <a:ext uri="{FF2B5EF4-FFF2-40B4-BE49-F238E27FC236}">
                      <a16:creationId xmlns:a16="http://schemas.microsoft.com/office/drawing/2014/main" id="{5441DBAD-37A8-451B-BBD9-170387E5F29E}"/>
                    </a:ext>
                  </a:extLst>
                </p14:cNvPr>
                <p14:cNvContentPartPr/>
                <p14:nvPr/>
              </p14:nvContentPartPr>
              <p14:xfrm>
                <a:off x="10142775" y="5091148"/>
                <a:ext cx="484920" cy="195480"/>
              </p14:xfrm>
            </p:contentPart>
          </mc:Choice>
          <mc:Fallback xmlns="">
            <p:pic>
              <p:nvPicPr>
                <p:cNvPr id="6" name="Pennanteckning 5">
                  <a:extLst>
                    <a:ext uri="{FF2B5EF4-FFF2-40B4-BE49-F238E27FC236}">
                      <a16:creationId xmlns:a16="http://schemas.microsoft.com/office/drawing/2014/main" id="{5441DBAD-37A8-451B-BBD9-170387E5F29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38455" y="5086828"/>
                  <a:ext cx="4935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Pennanteckning 6">
                  <a:extLst>
                    <a:ext uri="{FF2B5EF4-FFF2-40B4-BE49-F238E27FC236}">
                      <a16:creationId xmlns:a16="http://schemas.microsoft.com/office/drawing/2014/main" id="{4E33E1E8-2C96-4552-AA64-6027A5A62945}"/>
                    </a:ext>
                  </a:extLst>
                </p14:cNvPr>
                <p14:cNvContentPartPr/>
                <p14:nvPr/>
              </p14:nvContentPartPr>
              <p14:xfrm>
                <a:off x="9865215" y="5463748"/>
                <a:ext cx="364320" cy="186840"/>
              </p14:xfrm>
            </p:contentPart>
          </mc:Choice>
          <mc:Fallback xmlns="">
            <p:pic>
              <p:nvPicPr>
                <p:cNvPr id="7" name="Pennanteckning 6">
                  <a:extLst>
                    <a:ext uri="{FF2B5EF4-FFF2-40B4-BE49-F238E27FC236}">
                      <a16:creationId xmlns:a16="http://schemas.microsoft.com/office/drawing/2014/main" id="{4E33E1E8-2C96-4552-AA64-6027A5A6294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60891" y="5459428"/>
                  <a:ext cx="372969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Pennanteckning 7">
                  <a:extLst>
                    <a:ext uri="{FF2B5EF4-FFF2-40B4-BE49-F238E27FC236}">
                      <a16:creationId xmlns:a16="http://schemas.microsoft.com/office/drawing/2014/main" id="{F5DA35EE-62C3-4DD5-B990-EA4CACA52624}"/>
                    </a:ext>
                  </a:extLst>
                </p14:cNvPr>
                <p14:cNvContentPartPr/>
                <p14:nvPr/>
              </p14:nvContentPartPr>
              <p14:xfrm>
                <a:off x="10414575" y="5556268"/>
                <a:ext cx="232920" cy="197280"/>
              </p14:xfrm>
            </p:contentPart>
          </mc:Choice>
          <mc:Fallback xmlns="">
            <p:pic>
              <p:nvPicPr>
                <p:cNvPr id="8" name="Pennanteckning 7">
                  <a:extLst>
                    <a:ext uri="{FF2B5EF4-FFF2-40B4-BE49-F238E27FC236}">
                      <a16:creationId xmlns:a16="http://schemas.microsoft.com/office/drawing/2014/main" id="{F5DA35EE-62C3-4DD5-B990-EA4CACA5262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410255" y="5551948"/>
                  <a:ext cx="2415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Pennanteckning 9">
                  <a:extLst>
                    <a:ext uri="{FF2B5EF4-FFF2-40B4-BE49-F238E27FC236}">
                      <a16:creationId xmlns:a16="http://schemas.microsoft.com/office/drawing/2014/main" id="{09A78ADD-D016-4350-B71C-B8A54DC1B141}"/>
                    </a:ext>
                  </a:extLst>
                </p14:cNvPr>
                <p14:cNvContentPartPr/>
                <p14:nvPr/>
              </p14:nvContentPartPr>
              <p14:xfrm>
                <a:off x="10769895" y="5441788"/>
                <a:ext cx="279720" cy="120960"/>
              </p14:xfrm>
            </p:contentPart>
          </mc:Choice>
          <mc:Fallback xmlns="">
            <p:pic>
              <p:nvPicPr>
                <p:cNvPr id="10" name="Pennanteckning 9">
                  <a:extLst>
                    <a:ext uri="{FF2B5EF4-FFF2-40B4-BE49-F238E27FC236}">
                      <a16:creationId xmlns:a16="http://schemas.microsoft.com/office/drawing/2014/main" id="{09A78ADD-D016-4350-B71C-B8A54DC1B14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765575" y="5437468"/>
                  <a:ext cx="2883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2" name="Pennanteckning 21">
                  <a:extLst>
                    <a:ext uri="{FF2B5EF4-FFF2-40B4-BE49-F238E27FC236}">
                      <a16:creationId xmlns:a16="http://schemas.microsoft.com/office/drawing/2014/main" id="{6CC89A9C-A9F1-4C24-866A-184390CF908E}"/>
                    </a:ext>
                  </a:extLst>
                </p14:cNvPr>
                <p14:cNvContentPartPr/>
                <p14:nvPr/>
              </p14:nvContentPartPr>
              <p14:xfrm>
                <a:off x="10719855" y="5366548"/>
                <a:ext cx="143280" cy="146880"/>
              </p14:xfrm>
            </p:contentPart>
          </mc:Choice>
          <mc:Fallback xmlns="">
            <p:pic>
              <p:nvPicPr>
                <p:cNvPr id="22" name="Pennanteckning 21">
                  <a:extLst>
                    <a:ext uri="{FF2B5EF4-FFF2-40B4-BE49-F238E27FC236}">
                      <a16:creationId xmlns:a16="http://schemas.microsoft.com/office/drawing/2014/main" id="{6CC89A9C-A9F1-4C24-866A-184390CF908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715535" y="5362239"/>
                  <a:ext cx="151920" cy="155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Pennanteckning 22">
                  <a:extLst>
                    <a:ext uri="{FF2B5EF4-FFF2-40B4-BE49-F238E27FC236}">
                      <a16:creationId xmlns:a16="http://schemas.microsoft.com/office/drawing/2014/main" id="{592D6F1D-AAEC-4A55-A900-DF1A246E1A91}"/>
                    </a:ext>
                  </a:extLst>
                </p14:cNvPr>
                <p14:cNvContentPartPr/>
                <p14:nvPr/>
              </p14:nvContentPartPr>
              <p14:xfrm>
                <a:off x="10406295" y="5478508"/>
                <a:ext cx="117360" cy="164160"/>
              </p14:xfrm>
            </p:contentPart>
          </mc:Choice>
          <mc:Fallback xmlns="">
            <p:pic>
              <p:nvPicPr>
                <p:cNvPr id="23" name="Pennanteckning 22">
                  <a:extLst>
                    <a:ext uri="{FF2B5EF4-FFF2-40B4-BE49-F238E27FC236}">
                      <a16:creationId xmlns:a16="http://schemas.microsoft.com/office/drawing/2014/main" id="{592D6F1D-AAEC-4A55-A900-DF1A246E1A9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401962" y="5474188"/>
                  <a:ext cx="126027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Pennanteckning 24">
                <a:extLst>
                  <a:ext uri="{FF2B5EF4-FFF2-40B4-BE49-F238E27FC236}">
                    <a16:creationId xmlns:a16="http://schemas.microsoft.com/office/drawing/2014/main" id="{58C25049-5093-45E7-A9F6-D7C958200F7E}"/>
                  </a:ext>
                </a:extLst>
              </p14:cNvPr>
              <p14:cNvContentPartPr/>
              <p14:nvPr/>
            </p14:nvContentPartPr>
            <p14:xfrm>
              <a:off x="8787430" y="4195589"/>
              <a:ext cx="263037" cy="274152"/>
            </p14:xfrm>
          </p:contentPart>
        </mc:Choice>
        <mc:Fallback xmlns="">
          <p:pic>
            <p:nvPicPr>
              <p:cNvPr id="25" name="Pennanteckning 24">
                <a:extLst>
                  <a:ext uri="{FF2B5EF4-FFF2-40B4-BE49-F238E27FC236}">
                    <a16:creationId xmlns:a16="http://schemas.microsoft.com/office/drawing/2014/main" id="{58C25049-5093-45E7-A9F6-D7C958200F7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83106" y="4191266"/>
                <a:ext cx="271685" cy="2827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Pennanteckning 26">
                <a:extLst>
                  <a:ext uri="{FF2B5EF4-FFF2-40B4-BE49-F238E27FC236}">
                    <a16:creationId xmlns:a16="http://schemas.microsoft.com/office/drawing/2014/main" id="{41BD518F-1D24-4697-87E2-E7A20E1E782E}"/>
                  </a:ext>
                </a:extLst>
              </p14:cNvPr>
              <p14:cNvContentPartPr/>
              <p14:nvPr/>
            </p14:nvContentPartPr>
            <p14:xfrm>
              <a:off x="8239996" y="4950213"/>
              <a:ext cx="380824" cy="281500"/>
            </p14:xfrm>
          </p:contentPart>
        </mc:Choice>
        <mc:Fallback xmlns="">
          <p:pic>
            <p:nvPicPr>
              <p:cNvPr id="27" name="Pennanteckning 26">
                <a:extLst>
                  <a:ext uri="{FF2B5EF4-FFF2-40B4-BE49-F238E27FC236}">
                    <a16:creationId xmlns:a16="http://schemas.microsoft.com/office/drawing/2014/main" id="{41BD518F-1D24-4697-87E2-E7A20E1E782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35673" y="4945888"/>
                <a:ext cx="389471" cy="29015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Ellips 34">
            <a:extLst>
              <a:ext uri="{FF2B5EF4-FFF2-40B4-BE49-F238E27FC236}">
                <a16:creationId xmlns:a16="http://schemas.microsoft.com/office/drawing/2014/main" id="{65DE16C5-2770-4AA4-B185-81DCB2C96098}"/>
              </a:ext>
            </a:extLst>
          </p:cNvPr>
          <p:cNvSpPr/>
          <p:nvPr/>
        </p:nvSpPr>
        <p:spPr>
          <a:xfrm>
            <a:off x="8875753" y="4271615"/>
            <a:ext cx="1757443" cy="1692275"/>
          </a:xfrm>
          <a:prstGeom prst="ellipse">
            <a:avLst/>
          </a:prstGeom>
          <a:solidFill>
            <a:srgbClr val="FFC000">
              <a:alpha val="25882"/>
            </a:srgbClr>
          </a:solidFill>
          <a:ln w="50800">
            <a:noFill/>
            <a:miter lim="400000"/>
          </a:ln>
          <a:effectLst>
            <a:outerShdw blurRad="38100" dist="25400" dir="5400000" rotWithShape="0">
              <a:srgbClr val="000000">
                <a:alpha val="28235"/>
              </a:srgbClr>
            </a:outerShdw>
          </a:effectLst>
        </p:spPr>
        <p:txBody>
          <a:bodyPr lIns="50800" tIns="50800" rIns="50800" bIns="50800" anchor="ctr"/>
          <a:lstStyle/>
          <a:p>
            <a:endParaRPr lang="sv-SE" sz="24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" name="Pennanteckning 27">
                <a:extLst>
                  <a:ext uri="{FF2B5EF4-FFF2-40B4-BE49-F238E27FC236}">
                    <a16:creationId xmlns:a16="http://schemas.microsoft.com/office/drawing/2014/main" id="{E78CC93A-9BE3-4B65-94B5-D374AE41CB84}"/>
                  </a:ext>
                </a:extLst>
              </p14:cNvPr>
              <p14:cNvContentPartPr/>
              <p14:nvPr/>
            </p14:nvContentPartPr>
            <p14:xfrm>
              <a:off x="8805739" y="5992555"/>
              <a:ext cx="854412" cy="208581"/>
            </p14:xfrm>
          </p:contentPart>
        </mc:Choice>
        <mc:Fallback xmlns="">
          <p:pic>
            <p:nvPicPr>
              <p:cNvPr id="28" name="Pennanteckning 27">
                <a:extLst>
                  <a:ext uri="{FF2B5EF4-FFF2-40B4-BE49-F238E27FC236}">
                    <a16:creationId xmlns:a16="http://schemas.microsoft.com/office/drawing/2014/main" id="{E78CC93A-9BE3-4B65-94B5-D374AE41CB8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01418" y="5988232"/>
                <a:ext cx="863053" cy="217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Pennanteckning 28">
                <a:extLst>
                  <a:ext uri="{FF2B5EF4-FFF2-40B4-BE49-F238E27FC236}">
                    <a16:creationId xmlns:a16="http://schemas.microsoft.com/office/drawing/2014/main" id="{18C05E31-F1DA-4B7D-B226-88FF367D7F30}"/>
                  </a:ext>
                </a:extLst>
              </p14:cNvPr>
              <p14:cNvContentPartPr/>
              <p14:nvPr/>
            </p14:nvContentPartPr>
            <p14:xfrm>
              <a:off x="7854290" y="6488289"/>
              <a:ext cx="372280" cy="226105"/>
            </p14:xfrm>
          </p:contentPart>
        </mc:Choice>
        <mc:Fallback xmlns="">
          <p:pic>
            <p:nvPicPr>
              <p:cNvPr id="29" name="Pennanteckning 28">
                <a:extLst>
                  <a:ext uri="{FF2B5EF4-FFF2-40B4-BE49-F238E27FC236}">
                    <a16:creationId xmlns:a16="http://schemas.microsoft.com/office/drawing/2014/main" id="{18C05E31-F1DA-4B7D-B226-88FF367D7F3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849974" y="6483962"/>
                <a:ext cx="380913" cy="23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 31">
            <a:extLst>
              <a:ext uri="{FF2B5EF4-FFF2-40B4-BE49-F238E27FC236}">
                <a16:creationId xmlns:a16="http://schemas.microsoft.com/office/drawing/2014/main" id="{C09AA6B2-B83D-42F4-B632-1AAFD2EFC44E}"/>
              </a:ext>
            </a:extLst>
          </p:cNvPr>
          <p:cNvGrpSpPr/>
          <p:nvPr/>
        </p:nvGrpSpPr>
        <p:grpSpPr>
          <a:xfrm>
            <a:off x="9710806" y="6516552"/>
            <a:ext cx="509596" cy="184275"/>
            <a:chOff x="10669095" y="6530788"/>
            <a:chExt cx="300600" cy="11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0" name="Pennanteckning 29">
                  <a:extLst>
                    <a:ext uri="{FF2B5EF4-FFF2-40B4-BE49-F238E27FC236}">
                      <a16:creationId xmlns:a16="http://schemas.microsoft.com/office/drawing/2014/main" id="{E30A715B-576A-4F25-BBDB-B6D1E17E3CF2}"/>
                    </a:ext>
                  </a:extLst>
                </p14:cNvPr>
                <p14:cNvContentPartPr/>
                <p14:nvPr/>
              </p14:nvContentPartPr>
              <p14:xfrm>
                <a:off x="10716975" y="6577948"/>
                <a:ext cx="252720" cy="64440"/>
              </p14:xfrm>
            </p:contentPart>
          </mc:Choice>
          <mc:Fallback xmlns="">
            <p:pic>
              <p:nvPicPr>
                <p:cNvPr id="30" name="Pennanteckning 29">
                  <a:extLst>
                    <a:ext uri="{FF2B5EF4-FFF2-40B4-BE49-F238E27FC236}">
                      <a16:creationId xmlns:a16="http://schemas.microsoft.com/office/drawing/2014/main" id="{E30A715B-576A-4F25-BBDB-B6D1E17E3CF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12655" y="6573604"/>
                  <a:ext cx="261360" cy="731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1" name="Pennanteckning 30">
                  <a:extLst>
                    <a:ext uri="{FF2B5EF4-FFF2-40B4-BE49-F238E27FC236}">
                      <a16:creationId xmlns:a16="http://schemas.microsoft.com/office/drawing/2014/main" id="{0B9286A4-8B80-4E2B-B3AC-BD6A4CF3FB95}"/>
                    </a:ext>
                  </a:extLst>
                </p14:cNvPr>
                <p14:cNvContentPartPr/>
                <p14:nvPr/>
              </p14:nvContentPartPr>
              <p14:xfrm>
                <a:off x="10669095" y="6530788"/>
                <a:ext cx="107640" cy="117360"/>
              </p14:xfrm>
            </p:contentPart>
          </mc:Choice>
          <mc:Fallback xmlns="">
            <p:pic>
              <p:nvPicPr>
                <p:cNvPr id="31" name="Pennanteckning 30">
                  <a:extLst>
                    <a:ext uri="{FF2B5EF4-FFF2-40B4-BE49-F238E27FC236}">
                      <a16:creationId xmlns:a16="http://schemas.microsoft.com/office/drawing/2014/main" id="{0B9286A4-8B80-4E2B-B3AC-BD6A4CF3FB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64775" y="6526468"/>
                  <a:ext cx="11628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3" name="Pennanteckning 32">
                <a:extLst>
                  <a:ext uri="{FF2B5EF4-FFF2-40B4-BE49-F238E27FC236}">
                    <a16:creationId xmlns:a16="http://schemas.microsoft.com/office/drawing/2014/main" id="{FE650972-DC3D-491C-97E5-EDC8A3B09CDF}"/>
                  </a:ext>
                </a:extLst>
              </p14:cNvPr>
              <p14:cNvContentPartPr/>
              <p14:nvPr/>
            </p14:nvContentPartPr>
            <p14:xfrm>
              <a:off x="8764849" y="5949030"/>
              <a:ext cx="173934" cy="197841"/>
            </p14:xfrm>
          </p:contentPart>
        </mc:Choice>
        <mc:Fallback xmlns="">
          <p:pic>
            <p:nvPicPr>
              <p:cNvPr id="33" name="Pennanteckning 32">
                <a:extLst>
                  <a:ext uri="{FF2B5EF4-FFF2-40B4-BE49-F238E27FC236}">
                    <a16:creationId xmlns:a16="http://schemas.microsoft.com/office/drawing/2014/main" id="{FE650972-DC3D-491C-97E5-EDC8A3B09CD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60519" y="5944721"/>
                <a:ext cx="182595" cy="206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Pennanteckning 33">
                <a:extLst>
                  <a:ext uri="{FF2B5EF4-FFF2-40B4-BE49-F238E27FC236}">
                    <a16:creationId xmlns:a16="http://schemas.microsoft.com/office/drawing/2014/main" id="{48B90EF0-5FDE-4D55-8ACF-3506D9D3CD0C}"/>
                  </a:ext>
                </a:extLst>
              </p14:cNvPr>
              <p14:cNvContentPartPr/>
              <p14:nvPr/>
            </p14:nvContentPartPr>
            <p14:xfrm>
              <a:off x="7776782" y="6570817"/>
              <a:ext cx="258765" cy="173535"/>
            </p14:xfrm>
          </p:contentPart>
        </mc:Choice>
        <mc:Fallback xmlns="">
          <p:pic>
            <p:nvPicPr>
              <p:cNvPr id="34" name="Pennanteckning 33">
                <a:extLst>
                  <a:ext uri="{FF2B5EF4-FFF2-40B4-BE49-F238E27FC236}">
                    <a16:creationId xmlns:a16="http://schemas.microsoft.com/office/drawing/2014/main" id="{48B90EF0-5FDE-4D55-8ACF-3506D9D3CD0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72457" y="6566488"/>
                <a:ext cx="267415" cy="182194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 37">
            <a:extLst>
              <a:ext uri="{FF2B5EF4-FFF2-40B4-BE49-F238E27FC236}">
                <a16:creationId xmlns:a16="http://schemas.microsoft.com/office/drawing/2014/main" id="{7F3CE017-EA4F-4DD8-89BD-9B8584847523}"/>
              </a:ext>
            </a:extLst>
          </p:cNvPr>
          <p:cNvGrpSpPr/>
          <p:nvPr/>
        </p:nvGrpSpPr>
        <p:grpSpPr>
          <a:xfrm>
            <a:off x="10770887" y="6490550"/>
            <a:ext cx="396691" cy="286588"/>
            <a:chOff x="11294415" y="6514228"/>
            <a:chExt cx="23400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6" name="Pennanteckning 35">
                  <a:extLst>
                    <a:ext uri="{FF2B5EF4-FFF2-40B4-BE49-F238E27FC236}">
                      <a16:creationId xmlns:a16="http://schemas.microsoft.com/office/drawing/2014/main" id="{32C71CFA-53B8-4733-A961-D7D5A52123E8}"/>
                    </a:ext>
                  </a:extLst>
                </p14:cNvPr>
                <p14:cNvContentPartPr/>
                <p14:nvPr/>
              </p14:nvContentPartPr>
              <p14:xfrm>
                <a:off x="11337975" y="6514228"/>
                <a:ext cx="162000" cy="122400"/>
              </p14:xfrm>
            </p:contentPart>
          </mc:Choice>
          <mc:Fallback xmlns="">
            <p:pic>
              <p:nvPicPr>
                <p:cNvPr id="36" name="Pennanteckning 35">
                  <a:extLst>
                    <a:ext uri="{FF2B5EF4-FFF2-40B4-BE49-F238E27FC236}">
                      <a16:creationId xmlns:a16="http://schemas.microsoft.com/office/drawing/2014/main" id="{32C71CFA-53B8-4733-A961-D7D5A52123E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333655" y="6509908"/>
                  <a:ext cx="1706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Pennanteckning 36">
                  <a:extLst>
                    <a:ext uri="{FF2B5EF4-FFF2-40B4-BE49-F238E27FC236}">
                      <a16:creationId xmlns:a16="http://schemas.microsoft.com/office/drawing/2014/main" id="{6D0A2084-EB9C-4B0B-AEF7-8D9B2C1E286F}"/>
                    </a:ext>
                  </a:extLst>
                </p14:cNvPr>
                <p14:cNvContentPartPr/>
                <p14:nvPr/>
              </p14:nvContentPartPr>
              <p14:xfrm>
                <a:off x="11294415" y="6550588"/>
                <a:ext cx="234000" cy="146160"/>
              </p14:xfrm>
            </p:contentPart>
          </mc:Choice>
          <mc:Fallback xmlns="">
            <p:pic>
              <p:nvPicPr>
                <p:cNvPr id="37" name="Pennanteckning 36">
                  <a:extLst>
                    <a:ext uri="{FF2B5EF4-FFF2-40B4-BE49-F238E27FC236}">
                      <a16:creationId xmlns:a16="http://schemas.microsoft.com/office/drawing/2014/main" id="{6D0A2084-EB9C-4B0B-AEF7-8D9B2C1E286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290102" y="6546268"/>
                  <a:ext cx="242627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upp 40">
            <a:extLst>
              <a:ext uri="{FF2B5EF4-FFF2-40B4-BE49-F238E27FC236}">
                <a16:creationId xmlns:a16="http://schemas.microsoft.com/office/drawing/2014/main" id="{8C822AE3-7F67-4333-9FD3-B44C05F48A49}"/>
              </a:ext>
            </a:extLst>
          </p:cNvPr>
          <p:cNvGrpSpPr/>
          <p:nvPr/>
        </p:nvGrpSpPr>
        <p:grpSpPr>
          <a:xfrm>
            <a:off x="8528665" y="6430632"/>
            <a:ext cx="475419" cy="212538"/>
            <a:chOff x="9971775" y="6476068"/>
            <a:chExt cx="280440" cy="1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Pennanteckning 38">
                  <a:extLst>
                    <a:ext uri="{FF2B5EF4-FFF2-40B4-BE49-F238E27FC236}">
                      <a16:creationId xmlns:a16="http://schemas.microsoft.com/office/drawing/2014/main" id="{A5E6B736-9C71-4A96-B7FA-1B6DD3FF7B57}"/>
                    </a:ext>
                  </a:extLst>
                </p14:cNvPr>
                <p14:cNvContentPartPr/>
                <p14:nvPr/>
              </p14:nvContentPartPr>
              <p14:xfrm>
                <a:off x="10067175" y="6507748"/>
                <a:ext cx="185040" cy="94320"/>
              </p14:xfrm>
            </p:contentPart>
          </mc:Choice>
          <mc:Fallback xmlns="">
            <p:pic>
              <p:nvPicPr>
                <p:cNvPr id="39" name="Pennanteckning 38">
                  <a:extLst>
                    <a:ext uri="{FF2B5EF4-FFF2-40B4-BE49-F238E27FC236}">
                      <a16:creationId xmlns:a16="http://schemas.microsoft.com/office/drawing/2014/main" id="{A5E6B736-9C71-4A96-B7FA-1B6DD3FF7B5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62855" y="6503428"/>
                  <a:ext cx="193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" name="Pennanteckning 39">
                  <a:extLst>
                    <a:ext uri="{FF2B5EF4-FFF2-40B4-BE49-F238E27FC236}">
                      <a16:creationId xmlns:a16="http://schemas.microsoft.com/office/drawing/2014/main" id="{7686E23E-B0D1-4178-AF5B-FEA0E4C30CFF}"/>
                    </a:ext>
                  </a:extLst>
                </p14:cNvPr>
                <p14:cNvContentPartPr/>
                <p14:nvPr/>
              </p14:nvContentPartPr>
              <p14:xfrm>
                <a:off x="9971775" y="6476068"/>
                <a:ext cx="122040" cy="135360"/>
              </p14:xfrm>
            </p:contentPart>
          </mc:Choice>
          <mc:Fallback xmlns="">
            <p:pic>
              <p:nvPicPr>
                <p:cNvPr id="40" name="Pennanteckning 39">
                  <a:extLst>
                    <a:ext uri="{FF2B5EF4-FFF2-40B4-BE49-F238E27FC236}">
                      <a16:creationId xmlns:a16="http://schemas.microsoft.com/office/drawing/2014/main" id="{7686E23E-B0D1-4178-AF5B-FEA0E4C30CF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67468" y="6471748"/>
                  <a:ext cx="130655" cy="144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Likbent triangel 3">
            <a:extLst>
              <a:ext uri="{FF2B5EF4-FFF2-40B4-BE49-F238E27FC236}">
                <a16:creationId xmlns:a16="http://schemas.microsoft.com/office/drawing/2014/main" id="{D80A267A-898F-409B-9437-8D3C56859E55}"/>
              </a:ext>
            </a:extLst>
          </p:cNvPr>
          <p:cNvSpPr/>
          <p:nvPr/>
        </p:nvSpPr>
        <p:spPr>
          <a:xfrm>
            <a:off x="8035545" y="5557869"/>
            <a:ext cx="3642362" cy="2939852"/>
          </a:xfrm>
          <a:prstGeom prst="triangle">
            <a:avLst>
              <a:gd name="adj" fmla="val 50000"/>
            </a:avLst>
          </a:prstGeom>
          <a:solidFill>
            <a:srgbClr val="FFC000">
              <a:alpha val="25882"/>
            </a:srgbClr>
          </a:solidFill>
          <a:ln w="50800">
            <a:noFill/>
            <a:miter lim="400000"/>
          </a:ln>
          <a:effectLst>
            <a:outerShdw blurRad="38100" dist="25400" dir="5400000" rotWithShape="0">
              <a:srgbClr val="000000">
                <a:alpha val="28235"/>
              </a:srgbClr>
            </a:outerShdw>
          </a:effectLst>
        </p:spPr>
        <p:txBody>
          <a:bodyPr lIns="50800" tIns="50800" rIns="50800" bIns="50800" anchor="ctr"/>
          <a:lstStyle/>
          <a:p>
            <a:endParaRPr lang="sv-SE" sz="2400">
              <a:solidFill>
                <a:srgbClr val="FFFFFF"/>
              </a:solidFill>
            </a:endParaRPr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98A95548-85E3-41F8-AB2E-788BE9184891}"/>
              </a:ext>
            </a:extLst>
          </p:cNvPr>
          <p:cNvSpPr/>
          <p:nvPr/>
        </p:nvSpPr>
        <p:spPr>
          <a:xfrm>
            <a:off x="7704025" y="4690286"/>
            <a:ext cx="150265" cy="128183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sv-SE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7088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VSK_Logga_555.jpg">
            <a:extLst>
              <a:ext uri="{FF2B5EF4-FFF2-40B4-BE49-F238E27FC236}">
                <a16:creationId xmlns:a16="http://schemas.microsoft.com/office/drawing/2014/main" id="{6C35028D-1A44-4941-A2AA-256D02A941E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88" y="6113"/>
            <a:ext cx="1219200" cy="878501"/>
          </a:xfrm>
          <a:prstGeom prst="rect">
            <a:avLst/>
          </a:prstGeom>
          <a:noFill/>
        </p:spPr>
      </p:pic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952500" y="12700"/>
            <a:ext cx="6495703" cy="1748533"/>
          </a:xfrm>
          <a:prstGeom prst="rect">
            <a:avLst/>
          </a:prstGeom>
        </p:spPr>
        <p:txBody>
          <a:bodyPr>
            <a:normAutofit/>
          </a:bodyPr>
          <a:lstStyle>
            <a:lvl1pPr defTabSz="403097">
              <a:defRPr sz="5520"/>
            </a:lvl1pPr>
          </a:lstStyle>
          <a:p>
            <a:r>
              <a:rPr lang="sv-SE"/>
              <a:t>Grunder i offensiven</a:t>
            </a:r>
            <a:r>
              <a:t>?</a:t>
            </a:r>
          </a:p>
        </p:txBody>
      </p:sp>
      <p:sp>
        <p:nvSpPr>
          <p:cNvPr id="216" name="Shape 216"/>
          <p:cNvSpPr/>
          <p:nvPr/>
        </p:nvSpPr>
        <p:spPr>
          <a:xfrm>
            <a:off x="166921" y="1461549"/>
            <a:ext cx="6176343" cy="5383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296333" indent="-296333" algn="l">
              <a:lnSpc>
                <a:spcPct val="120000"/>
              </a:lnSpc>
              <a:buSzPct val="45000"/>
              <a:buBlip>
                <a:blip r:embed="rId4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lang="sv-SE" dirty="0"/>
              <a:t>I offensiven blommar vi ut och nyttjar ytorna för att skapa tid till oss själva och underlätta att lägga passningar på yta</a:t>
            </a:r>
          </a:p>
          <a:p>
            <a:pPr marL="296333" indent="-296333" algn="l">
              <a:lnSpc>
                <a:spcPct val="120000"/>
              </a:lnSpc>
              <a:buSzPct val="45000"/>
              <a:buBlip>
                <a:blip r:embed="rId4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lang="sv-SE" dirty="0"/>
              <a:t>Vi pratar alltid med syfte att hjälpa varandra i alla lägen</a:t>
            </a:r>
            <a:endParaRPr dirty="0"/>
          </a:p>
          <a:p>
            <a:pPr marL="296333" indent="-296333" algn="l">
              <a:lnSpc>
                <a:spcPct val="120000"/>
              </a:lnSpc>
              <a:buSzPct val="45000"/>
              <a:buBlip>
                <a:blip r:embed="rId4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lang="sv-SE" dirty="0"/>
              <a:t>Behålla </a:t>
            </a:r>
            <a:r>
              <a:rPr lang="sv-SE" dirty="0" err="1"/>
              <a:t>grundfarten</a:t>
            </a:r>
            <a:endParaRPr lang="sv-SE" dirty="0"/>
          </a:p>
          <a:p>
            <a:pPr marL="296333" indent="-296333" algn="l">
              <a:lnSpc>
                <a:spcPct val="120000"/>
              </a:lnSpc>
              <a:buSzPct val="45000"/>
              <a:buBlip>
                <a:blip r:embed="rId4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lang="sv-SE" dirty="0"/>
              <a:t>Överlämningar</a:t>
            </a:r>
          </a:p>
          <a:p>
            <a:pPr marL="296333" indent="-296333" algn="l">
              <a:lnSpc>
                <a:spcPct val="120000"/>
              </a:lnSpc>
              <a:buSzPct val="45000"/>
              <a:buBlip>
                <a:blip r:embed="rId4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lang="sv-SE" dirty="0"/>
              <a:t>Blicken mot spelet</a:t>
            </a:r>
          </a:p>
          <a:p>
            <a:pPr marL="296333" indent="-296333" algn="l">
              <a:lnSpc>
                <a:spcPct val="120000"/>
              </a:lnSpc>
              <a:buSzPct val="45000"/>
              <a:buBlip>
                <a:blip r:embed="rId4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lang="sv-SE" dirty="0"/>
              <a:t>Tänk att vi vill anfalla diagonalt (målet i motsatt hörn från uppspelet) för att underlätta att få blicken mot spelet </a:t>
            </a:r>
          </a:p>
          <a:p>
            <a:pPr marL="296333" indent="-296333" algn="l">
              <a:lnSpc>
                <a:spcPct val="120000"/>
              </a:lnSpc>
              <a:buSzPct val="45000"/>
              <a:buBlip>
                <a:blip r:embed="rId4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endParaRPr dirty="0"/>
          </a:p>
        </p:txBody>
      </p:sp>
      <p:pic>
        <p:nvPicPr>
          <p:cNvPr id="217" name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1925" y="1270514"/>
            <a:ext cx="5642003" cy="799847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Ellips 7">
            <a:extLst>
              <a:ext uri="{FF2B5EF4-FFF2-40B4-BE49-F238E27FC236}">
                <a16:creationId xmlns:a16="http://schemas.microsoft.com/office/drawing/2014/main" id="{97E6F8E0-D1D9-41A2-A0EF-D258F613CA1C}"/>
              </a:ext>
            </a:extLst>
          </p:cNvPr>
          <p:cNvSpPr/>
          <p:nvPr/>
        </p:nvSpPr>
        <p:spPr>
          <a:xfrm rot="10800000" flipV="1">
            <a:off x="10944575" y="7392958"/>
            <a:ext cx="222434" cy="258070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HH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67D615BF-1617-48F7-B16E-5036C7B0A940}"/>
              </a:ext>
            </a:extLst>
          </p:cNvPr>
          <p:cNvSpPr/>
          <p:nvPr/>
        </p:nvSpPr>
        <p:spPr>
          <a:xfrm>
            <a:off x="8408672" y="7200632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VB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A2690AC2-36A6-4C95-97DE-89F9BD7DC59C}"/>
              </a:ext>
            </a:extLst>
          </p:cNvPr>
          <p:cNvSpPr/>
          <p:nvPr/>
        </p:nvSpPr>
        <p:spPr>
          <a:xfrm>
            <a:off x="10178777" y="7200632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HB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F5415941-EA78-465C-9070-A94D176314E6}"/>
              </a:ext>
            </a:extLst>
          </p:cNvPr>
          <p:cNvSpPr/>
          <p:nvPr/>
        </p:nvSpPr>
        <p:spPr>
          <a:xfrm>
            <a:off x="8738312" y="6582970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633F21C6-8BF8-47F3-8360-2E9F86694E32}"/>
              </a:ext>
            </a:extLst>
          </p:cNvPr>
          <p:cNvSpPr/>
          <p:nvPr/>
        </p:nvSpPr>
        <p:spPr>
          <a:xfrm>
            <a:off x="7873272" y="7519912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VH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6A84D592-C2F3-44EA-990F-B6DAFD56139D}"/>
              </a:ext>
            </a:extLst>
          </p:cNvPr>
          <p:cNvSpPr/>
          <p:nvPr/>
        </p:nvSpPr>
        <p:spPr>
          <a:xfrm>
            <a:off x="8651798" y="5007520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VV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39B5D927-BEEA-4E6E-98F0-618B71729F5A}"/>
              </a:ext>
            </a:extLst>
          </p:cNvPr>
          <p:cNvSpPr/>
          <p:nvPr/>
        </p:nvSpPr>
        <p:spPr>
          <a:xfrm>
            <a:off x="9948244" y="5076708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HV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D92946DC-8EB6-4F7F-9423-F24F124CB3D7}"/>
              </a:ext>
            </a:extLst>
          </p:cNvPr>
          <p:cNvSpPr/>
          <p:nvPr/>
        </p:nvSpPr>
        <p:spPr>
          <a:xfrm>
            <a:off x="9317308" y="3769060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F69B34D5-F803-4CCC-BBAF-F55490187436}"/>
              </a:ext>
            </a:extLst>
          </p:cNvPr>
          <p:cNvSpPr/>
          <p:nvPr/>
        </p:nvSpPr>
        <p:spPr>
          <a:xfrm>
            <a:off x="9285687" y="7651028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Ellips 16">
            <a:extLst>
              <a:ext uri="{FF2B5EF4-FFF2-40B4-BE49-F238E27FC236}">
                <a16:creationId xmlns:a16="http://schemas.microsoft.com/office/drawing/2014/main" id="{9BF9E9F8-C673-467D-A88D-122A3452ACB7}"/>
              </a:ext>
            </a:extLst>
          </p:cNvPr>
          <p:cNvSpPr/>
          <p:nvPr/>
        </p:nvSpPr>
        <p:spPr>
          <a:xfrm>
            <a:off x="9285687" y="5124790"/>
            <a:ext cx="251747" cy="27992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OM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llips 17">
            <a:extLst>
              <a:ext uri="{FF2B5EF4-FFF2-40B4-BE49-F238E27FC236}">
                <a16:creationId xmlns:a16="http://schemas.microsoft.com/office/drawing/2014/main" id="{9335CEFC-0F8B-42EE-BED3-7C21C0A19526}"/>
              </a:ext>
            </a:extLst>
          </p:cNvPr>
          <p:cNvSpPr/>
          <p:nvPr/>
        </p:nvSpPr>
        <p:spPr>
          <a:xfrm>
            <a:off x="12428826" y="4789170"/>
            <a:ext cx="90170" cy="8763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sv-SE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Pennanteckning 24">
                <a:extLst>
                  <a:ext uri="{FF2B5EF4-FFF2-40B4-BE49-F238E27FC236}">
                    <a16:creationId xmlns:a16="http://schemas.microsoft.com/office/drawing/2014/main" id="{4BFB7E74-1CBF-4B56-961A-FA8E30BE7207}"/>
                  </a:ext>
                </a:extLst>
              </p14:cNvPr>
              <p14:cNvContentPartPr/>
              <p14:nvPr/>
            </p14:nvContentPartPr>
            <p14:xfrm>
              <a:off x="9866627" y="7098627"/>
              <a:ext cx="2520" cy="12960"/>
            </p14:xfrm>
          </p:contentPart>
        </mc:Choice>
        <mc:Fallback xmlns="">
          <p:pic>
            <p:nvPicPr>
              <p:cNvPr id="25" name="Pennanteckning 24">
                <a:extLst>
                  <a:ext uri="{FF2B5EF4-FFF2-40B4-BE49-F238E27FC236}">
                    <a16:creationId xmlns:a16="http://schemas.microsoft.com/office/drawing/2014/main" id="{4BFB7E74-1CBF-4B56-961A-FA8E30BE720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61587" y="7094184"/>
                <a:ext cx="12600" cy="21847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Ellips 25">
            <a:extLst>
              <a:ext uri="{FF2B5EF4-FFF2-40B4-BE49-F238E27FC236}">
                <a16:creationId xmlns:a16="http://schemas.microsoft.com/office/drawing/2014/main" id="{16E8DB7E-F171-442E-80DA-00628CBA73CF}"/>
              </a:ext>
            </a:extLst>
          </p:cNvPr>
          <p:cNvSpPr/>
          <p:nvPr/>
        </p:nvSpPr>
        <p:spPr>
          <a:xfrm>
            <a:off x="9407250" y="8586259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Mv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1552D6BE-132B-415E-91EE-28FFA0E1913C}"/>
                  </a:ext>
                </a:extLst>
              </p14:cNvPr>
              <p14:cNvContentPartPr/>
              <p14:nvPr/>
            </p14:nvContentPartPr>
            <p14:xfrm>
              <a:off x="9982935" y="4306708"/>
              <a:ext cx="1396800" cy="2093040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1552D6BE-132B-415E-91EE-28FFA0E1913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78615" y="4302388"/>
                <a:ext cx="1405440" cy="21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4" name="Pennanteckning 193">
                <a:extLst>
                  <a:ext uri="{FF2B5EF4-FFF2-40B4-BE49-F238E27FC236}">
                    <a16:creationId xmlns:a16="http://schemas.microsoft.com/office/drawing/2014/main" id="{FE04326A-187B-4AC1-96E2-52FFD5884A50}"/>
                  </a:ext>
                </a:extLst>
              </p14:cNvPr>
              <p14:cNvContentPartPr/>
              <p14:nvPr/>
            </p14:nvContentPartPr>
            <p14:xfrm>
              <a:off x="8340615" y="3413908"/>
              <a:ext cx="2637000" cy="856080"/>
            </p14:xfrm>
          </p:contentPart>
        </mc:Choice>
        <mc:Fallback xmlns="">
          <p:pic>
            <p:nvPicPr>
              <p:cNvPr id="194" name="Pennanteckning 193">
                <a:extLst>
                  <a:ext uri="{FF2B5EF4-FFF2-40B4-BE49-F238E27FC236}">
                    <a16:creationId xmlns:a16="http://schemas.microsoft.com/office/drawing/2014/main" id="{FE04326A-187B-4AC1-96E2-52FFD5884A5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36294" y="3409588"/>
                <a:ext cx="2645641" cy="86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upp 196">
            <a:extLst>
              <a:ext uri="{FF2B5EF4-FFF2-40B4-BE49-F238E27FC236}">
                <a16:creationId xmlns:a16="http://schemas.microsoft.com/office/drawing/2014/main" id="{CC0960F0-44DC-4EBC-89B4-98A3AD9F1BA6}"/>
              </a:ext>
            </a:extLst>
          </p:cNvPr>
          <p:cNvGrpSpPr/>
          <p:nvPr/>
        </p:nvGrpSpPr>
        <p:grpSpPr>
          <a:xfrm>
            <a:off x="7427655" y="4326868"/>
            <a:ext cx="3581280" cy="3563640"/>
            <a:chOff x="7427655" y="4326868"/>
            <a:chExt cx="3581280" cy="356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Pennanteckning 4">
                  <a:extLst>
                    <a:ext uri="{FF2B5EF4-FFF2-40B4-BE49-F238E27FC236}">
                      <a16:creationId xmlns:a16="http://schemas.microsoft.com/office/drawing/2014/main" id="{1A431342-BBB2-4A8D-A241-8227FE36F23C}"/>
                    </a:ext>
                  </a:extLst>
                </p14:cNvPr>
                <p14:cNvContentPartPr/>
                <p14:nvPr/>
              </p14:nvContentPartPr>
              <p14:xfrm>
                <a:off x="7427655" y="4326868"/>
                <a:ext cx="1314360" cy="2176560"/>
              </p14:xfrm>
            </p:contentPart>
          </mc:Choice>
          <mc:Fallback xmlns="">
            <p:pic>
              <p:nvPicPr>
                <p:cNvPr id="5" name="Pennanteckning 4">
                  <a:extLst>
                    <a:ext uri="{FF2B5EF4-FFF2-40B4-BE49-F238E27FC236}">
                      <a16:creationId xmlns:a16="http://schemas.microsoft.com/office/drawing/2014/main" id="{1A431342-BBB2-4A8D-A241-8227FE36F23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23336" y="4322548"/>
                  <a:ext cx="1322998" cy="21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" name="Pennanteckning 29">
                  <a:extLst>
                    <a:ext uri="{FF2B5EF4-FFF2-40B4-BE49-F238E27FC236}">
                      <a16:creationId xmlns:a16="http://schemas.microsoft.com/office/drawing/2014/main" id="{A76BE969-72CE-4815-A5BE-45433AD7BA13}"/>
                    </a:ext>
                  </a:extLst>
                </p14:cNvPr>
                <p14:cNvContentPartPr/>
                <p14:nvPr/>
              </p14:nvContentPartPr>
              <p14:xfrm>
                <a:off x="8069175" y="6346108"/>
                <a:ext cx="232560" cy="243360"/>
              </p14:xfrm>
            </p:contentPart>
          </mc:Choice>
          <mc:Fallback xmlns="">
            <p:pic>
              <p:nvPicPr>
                <p:cNvPr id="30" name="Pennanteckning 29">
                  <a:extLst>
                    <a:ext uri="{FF2B5EF4-FFF2-40B4-BE49-F238E27FC236}">
                      <a16:creationId xmlns:a16="http://schemas.microsoft.com/office/drawing/2014/main" id="{A76BE969-72CE-4815-A5BE-45433AD7BA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064855" y="6341788"/>
                  <a:ext cx="2412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" name="Pennanteckning 5">
                  <a:extLst>
                    <a:ext uri="{FF2B5EF4-FFF2-40B4-BE49-F238E27FC236}">
                      <a16:creationId xmlns:a16="http://schemas.microsoft.com/office/drawing/2014/main" id="{8D6A5982-995D-46D0-8E98-CF5FDEFE5AF5}"/>
                    </a:ext>
                  </a:extLst>
                </p14:cNvPr>
                <p14:cNvContentPartPr/>
                <p14:nvPr/>
              </p14:nvContentPartPr>
              <p14:xfrm>
                <a:off x="10387575" y="6278068"/>
                <a:ext cx="621360" cy="180720"/>
              </p14:xfrm>
            </p:contentPart>
          </mc:Choice>
          <mc:Fallback xmlns="">
            <p:pic>
              <p:nvPicPr>
                <p:cNvPr id="6" name="Pennanteckning 5">
                  <a:extLst>
                    <a:ext uri="{FF2B5EF4-FFF2-40B4-BE49-F238E27FC236}">
                      <a16:creationId xmlns:a16="http://schemas.microsoft.com/office/drawing/2014/main" id="{8D6A5982-995D-46D0-8E98-CF5FDEFE5AF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383258" y="6273748"/>
                  <a:ext cx="629995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" name="Pennanteckning 6">
                  <a:extLst>
                    <a:ext uri="{FF2B5EF4-FFF2-40B4-BE49-F238E27FC236}">
                      <a16:creationId xmlns:a16="http://schemas.microsoft.com/office/drawing/2014/main" id="{72A97291-BC00-4FE4-9DD2-1BD50AF93A64}"/>
                    </a:ext>
                  </a:extLst>
                </p14:cNvPr>
                <p14:cNvContentPartPr/>
                <p14:nvPr/>
              </p14:nvContentPartPr>
              <p14:xfrm>
                <a:off x="10321335" y="6325948"/>
                <a:ext cx="222840" cy="205200"/>
              </p14:xfrm>
            </p:contentPart>
          </mc:Choice>
          <mc:Fallback xmlns="">
            <p:pic>
              <p:nvPicPr>
                <p:cNvPr id="7" name="Pennanteckning 6">
                  <a:extLst>
                    <a:ext uri="{FF2B5EF4-FFF2-40B4-BE49-F238E27FC236}">
                      <a16:creationId xmlns:a16="http://schemas.microsoft.com/office/drawing/2014/main" id="{72A97291-BC00-4FE4-9DD2-1BD50AF93A6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317015" y="6321628"/>
                  <a:ext cx="2314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5" name="Pennanteckning 194">
                  <a:extLst>
                    <a:ext uri="{FF2B5EF4-FFF2-40B4-BE49-F238E27FC236}">
                      <a16:creationId xmlns:a16="http://schemas.microsoft.com/office/drawing/2014/main" id="{4EC1D524-CA54-4A98-9BCD-9F380F1008A4}"/>
                    </a:ext>
                  </a:extLst>
                </p14:cNvPr>
                <p14:cNvContentPartPr/>
                <p14:nvPr/>
              </p14:nvContentPartPr>
              <p14:xfrm>
                <a:off x="8794215" y="6798988"/>
                <a:ext cx="1101240" cy="1091520"/>
              </p14:xfrm>
            </p:contentPart>
          </mc:Choice>
          <mc:Fallback xmlns="">
            <p:pic>
              <p:nvPicPr>
                <p:cNvPr id="195" name="Pennanteckning 194">
                  <a:extLst>
                    <a:ext uri="{FF2B5EF4-FFF2-40B4-BE49-F238E27FC236}">
                      <a16:creationId xmlns:a16="http://schemas.microsoft.com/office/drawing/2014/main" id="{4EC1D524-CA54-4A98-9BCD-9F380F1008A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789894" y="6794667"/>
                  <a:ext cx="1109883" cy="11001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6" name="Pennanteckning 195">
                  <a:extLst>
                    <a:ext uri="{FF2B5EF4-FFF2-40B4-BE49-F238E27FC236}">
                      <a16:creationId xmlns:a16="http://schemas.microsoft.com/office/drawing/2014/main" id="{4B14EA61-FD00-4969-8DCD-43E208D65AB6}"/>
                    </a:ext>
                  </a:extLst>
                </p14:cNvPr>
                <p14:cNvContentPartPr/>
                <p14:nvPr/>
              </p14:nvContentPartPr>
              <p14:xfrm>
                <a:off x="9777375" y="7502428"/>
                <a:ext cx="152640" cy="272880"/>
              </p14:xfrm>
            </p:contentPart>
          </mc:Choice>
          <mc:Fallback xmlns="">
            <p:pic>
              <p:nvPicPr>
                <p:cNvPr id="196" name="Pennanteckning 195">
                  <a:extLst>
                    <a:ext uri="{FF2B5EF4-FFF2-40B4-BE49-F238E27FC236}">
                      <a16:creationId xmlns:a16="http://schemas.microsoft.com/office/drawing/2014/main" id="{4B14EA61-FD00-4969-8DCD-43E208D65AB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73055" y="7498108"/>
                  <a:ext cx="161280" cy="28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upp 200">
            <a:extLst>
              <a:ext uri="{FF2B5EF4-FFF2-40B4-BE49-F238E27FC236}">
                <a16:creationId xmlns:a16="http://schemas.microsoft.com/office/drawing/2014/main" id="{B9BD1D9B-A00B-4201-BDC3-5F7AEE43C99B}"/>
              </a:ext>
            </a:extLst>
          </p:cNvPr>
          <p:cNvGrpSpPr/>
          <p:nvPr/>
        </p:nvGrpSpPr>
        <p:grpSpPr>
          <a:xfrm>
            <a:off x="8920575" y="4389508"/>
            <a:ext cx="762840" cy="1398960"/>
            <a:chOff x="8920575" y="4389508"/>
            <a:chExt cx="762840" cy="139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8" name="Pennanteckning 197">
                  <a:extLst>
                    <a:ext uri="{FF2B5EF4-FFF2-40B4-BE49-F238E27FC236}">
                      <a16:creationId xmlns:a16="http://schemas.microsoft.com/office/drawing/2014/main" id="{1F24B9D0-3E5E-414A-8895-AB4D82A8DC5A}"/>
                    </a:ext>
                  </a:extLst>
                </p14:cNvPr>
                <p14:cNvContentPartPr/>
                <p14:nvPr/>
              </p14:nvContentPartPr>
              <p14:xfrm>
                <a:off x="8920575" y="4420108"/>
                <a:ext cx="695880" cy="1368360"/>
              </p14:xfrm>
            </p:contentPart>
          </mc:Choice>
          <mc:Fallback xmlns="">
            <p:pic>
              <p:nvPicPr>
                <p:cNvPr id="198" name="Pennanteckning 197">
                  <a:extLst>
                    <a:ext uri="{FF2B5EF4-FFF2-40B4-BE49-F238E27FC236}">
                      <a16:creationId xmlns:a16="http://schemas.microsoft.com/office/drawing/2014/main" id="{1F24B9D0-3E5E-414A-8895-AB4D82A8DC5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16255" y="4415788"/>
                  <a:ext cx="704520" cy="13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9" name="Pennanteckning 198">
                  <a:extLst>
                    <a:ext uri="{FF2B5EF4-FFF2-40B4-BE49-F238E27FC236}">
                      <a16:creationId xmlns:a16="http://schemas.microsoft.com/office/drawing/2014/main" id="{2EC7DACD-1C15-452F-81E0-25BF93FE6754}"/>
                    </a:ext>
                  </a:extLst>
                </p14:cNvPr>
                <p14:cNvContentPartPr/>
                <p14:nvPr/>
              </p14:nvContentPartPr>
              <p14:xfrm>
                <a:off x="9413775" y="4411108"/>
                <a:ext cx="269640" cy="254160"/>
              </p14:xfrm>
            </p:contentPart>
          </mc:Choice>
          <mc:Fallback xmlns="">
            <p:pic>
              <p:nvPicPr>
                <p:cNvPr id="199" name="Pennanteckning 198">
                  <a:extLst>
                    <a:ext uri="{FF2B5EF4-FFF2-40B4-BE49-F238E27FC236}">
                      <a16:creationId xmlns:a16="http://schemas.microsoft.com/office/drawing/2014/main" id="{2EC7DACD-1C15-452F-81E0-25BF93FE675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409455" y="4406788"/>
                  <a:ext cx="278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0" name="Pennanteckning 199">
                  <a:extLst>
                    <a:ext uri="{FF2B5EF4-FFF2-40B4-BE49-F238E27FC236}">
                      <a16:creationId xmlns:a16="http://schemas.microsoft.com/office/drawing/2014/main" id="{2B4ECC4F-98C8-45E5-8FF9-AE3D1626B487}"/>
                    </a:ext>
                  </a:extLst>
                </p14:cNvPr>
                <p14:cNvContentPartPr/>
                <p14:nvPr/>
              </p14:nvContentPartPr>
              <p14:xfrm>
                <a:off x="9323055" y="4389508"/>
                <a:ext cx="342000" cy="258120"/>
              </p14:xfrm>
            </p:contentPart>
          </mc:Choice>
          <mc:Fallback xmlns="">
            <p:pic>
              <p:nvPicPr>
                <p:cNvPr id="200" name="Pennanteckning 199">
                  <a:extLst>
                    <a:ext uri="{FF2B5EF4-FFF2-40B4-BE49-F238E27FC236}">
                      <a16:creationId xmlns:a16="http://schemas.microsoft.com/office/drawing/2014/main" id="{2B4ECC4F-98C8-45E5-8FF9-AE3D1626B48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318735" y="4385188"/>
                  <a:ext cx="350640" cy="26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89B4F18C-1D92-4076-A117-D2CFC9955719}"/>
              </a:ext>
            </a:extLst>
          </p:cNvPr>
          <p:cNvGrpSpPr/>
          <p:nvPr/>
        </p:nvGrpSpPr>
        <p:grpSpPr>
          <a:xfrm>
            <a:off x="10531575" y="5430268"/>
            <a:ext cx="924840" cy="3268800"/>
            <a:chOff x="10531575" y="5430268"/>
            <a:chExt cx="924840" cy="326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Pennanteckning 20">
                  <a:extLst>
                    <a:ext uri="{FF2B5EF4-FFF2-40B4-BE49-F238E27FC236}">
                      <a16:creationId xmlns:a16="http://schemas.microsoft.com/office/drawing/2014/main" id="{8D431075-9ED0-4DFF-AFB2-B92EA8254C31}"/>
                    </a:ext>
                  </a:extLst>
                </p14:cNvPr>
                <p14:cNvContentPartPr/>
                <p14:nvPr/>
              </p14:nvContentPartPr>
              <p14:xfrm>
                <a:off x="10531575" y="5491108"/>
                <a:ext cx="924840" cy="3207960"/>
              </p14:xfrm>
            </p:contentPart>
          </mc:Choice>
          <mc:Fallback xmlns="">
            <p:pic>
              <p:nvPicPr>
                <p:cNvPr id="21" name="Pennanteckning 20">
                  <a:extLst>
                    <a:ext uri="{FF2B5EF4-FFF2-40B4-BE49-F238E27FC236}">
                      <a16:creationId xmlns:a16="http://schemas.microsoft.com/office/drawing/2014/main" id="{8D431075-9ED0-4DFF-AFB2-B92EA8254C3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27255" y="5486788"/>
                  <a:ext cx="933480" cy="32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Pennanteckning 21">
                  <a:extLst>
                    <a:ext uri="{FF2B5EF4-FFF2-40B4-BE49-F238E27FC236}">
                      <a16:creationId xmlns:a16="http://schemas.microsoft.com/office/drawing/2014/main" id="{5E3EC4B8-561E-45FC-8901-3D0A4A70E1E0}"/>
                    </a:ext>
                  </a:extLst>
                </p14:cNvPr>
                <p14:cNvContentPartPr/>
                <p14:nvPr/>
              </p14:nvContentPartPr>
              <p14:xfrm>
                <a:off x="10621935" y="5430268"/>
                <a:ext cx="220320" cy="214560"/>
              </p14:xfrm>
            </p:contentPart>
          </mc:Choice>
          <mc:Fallback xmlns="">
            <p:pic>
              <p:nvPicPr>
                <p:cNvPr id="22" name="Pennanteckning 21">
                  <a:extLst>
                    <a:ext uri="{FF2B5EF4-FFF2-40B4-BE49-F238E27FC236}">
                      <a16:creationId xmlns:a16="http://schemas.microsoft.com/office/drawing/2014/main" id="{5E3EC4B8-561E-45FC-8901-3D0A4A70E1E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17615" y="5425948"/>
                  <a:ext cx="228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Pennanteckning 23">
                  <a:extLst>
                    <a:ext uri="{FF2B5EF4-FFF2-40B4-BE49-F238E27FC236}">
                      <a16:creationId xmlns:a16="http://schemas.microsoft.com/office/drawing/2014/main" id="{24029BB2-E682-4580-814D-92E09B97B2CD}"/>
                    </a:ext>
                  </a:extLst>
                </p14:cNvPr>
                <p14:cNvContentPartPr/>
                <p14:nvPr/>
              </p14:nvContentPartPr>
              <p14:xfrm>
                <a:off x="10642815" y="5494348"/>
                <a:ext cx="248760" cy="185400"/>
              </p14:xfrm>
            </p:contentPart>
          </mc:Choice>
          <mc:Fallback xmlns="">
            <p:pic>
              <p:nvPicPr>
                <p:cNvPr id="24" name="Pennanteckning 23">
                  <a:extLst>
                    <a:ext uri="{FF2B5EF4-FFF2-40B4-BE49-F238E27FC236}">
                      <a16:creationId xmlns:a16="http://schemas.microsoft.com/office/drawing/2014/main" id="{24029BB2-E682-4580-814D-92E09B97B2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38495" y="5490028"/>
                  <a:ext cx="25740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upp 201">
            <a:extLst>
              <a:ext uri="{FF2B5EF4-FFF2-40B4-BE49-F238E27FC236}">
                <a16:creationId xmlns:a16="http://schemas.microsoft.com/office/drawing/2014/main" id="{9AE4A5D4-89F9-4956-B452-50890E43279C}"/>
              </a:ext>
            </a:extLst>
          </p:cNvPr>
          <p:cNvGrpSpPr/>
          <p:nvPr/>
        </p:nvGrpSpPr>
        <p:grpSpPr>
          <a:xfrm>
            <a:off x="7421535" y="5764708"/>
            <a:ext cx="908280" cy="3055680"/>
            <a:chOff x="7421535" y="5764708"/>
            <a:chExt cx="908280" cy="305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Pennanteckning 28">
                  <a:extLst>
                    <a:ext uri="{FF2B5EF4-FFF2-40B4-BE49-F238E27FC236}">
                      <a16:creationId xmlns:a16="http://schemas.microsoft.com/office/drawing/2014/main" id="{BBFD14FF-AF8C-436C-AE87-281F1E06798C}"/>
                    </a:ext>
                  </a:extLst>
                </p14:cNvPr>
                <p14:cNvContentPartPr/>
                <p14:nvPr/>
              </p14:nvContentPartPr>
              <p14:xfrm>
                <a:off x="7421535" y="5827348"/>
                <a:ext cx="908280" cy="2993040"/>
              </p14:xfrm>
            </p:contentPart>
          </mc:Choice>
          <mc:Fallback xmlns="">
            <p:pic>
              <p:nvPicPr>
                <p:cNvPr id="29" name="Pennanteckning 28">
                  <a:extLst>
                    <a:ext uri="{FF2B5EF4-FFF2-40B4-BE49-F238E27FC236}">
                      <a16:creationId xmlns:a16="http://schemas.microsoft.com/office/drawing/2014/main" id="{BBFD14FF-AF8C-436C-AE87-281F1E06798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17215" y="5823028"/>
                  <a:ext cx="916920" cy="30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93" name="Pennanteckning 192">
                  <a:extLst>
                    <a:ext uri="{FF2B5EF4-FFF2-40B4-BE49-F238E27FC236}">
                      <a16:creationId xmlns:a16="http://schemas.microsoft.com/office/drawing/2014/main" id="{F70FC526-B25B-416D-9F36-6F8C351827C2}"/>
                    </a:ext>
                  </a:extLst>
                </p14:cNvPr>
                <p14:cNvContentPartPr/>
                <p14:nvPr/>
              </p14:nvContentPartPr>
              <p14:xfrm>
                <a:off x="7797735" y="5764708"/>
                <a:ext cx="271440" cy="236520"/>
              </p14:xfrm>
            </p:contentPart>
          </mc:Choice>
          <mc:Fallback xmlns="">
            <p:pic>
              <p:nvPicPr>
                <p:cNvPr id="193" name="Pennanteckning 192">
                  <a:extLst>
                    <a:ext uri="{FF2B5EF4-FFF2-40B4-BE49-F238E27FC236}">
                      <a16:creationId xmlns:a16="http://schemas.microsoft.com/office/drawing/2014/main" id="{F70FC526-B25B-416D-9F36-6F8C351827C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93415" y="5760388"/>
                  <a:ext cx="28008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9BC5DC3E-79EC-4364-9E48-8F7649953D3E}"/>
              </a:ext>
            </a:extLst>
          </p:cNvPr>
          <p:cNvGrpSpPr/>
          <p:nvPr/>
        </p:nvGrpSpPr>
        <p:grpSpPr>
          <a:xfrm>
            <a:off x="1109709" y="6798988"/>
            <a:ext cx="4761689" cy="2540321"/>
            <a:chOff x="1109709" y="6798988"/>
            <a:chExt cx="4761689" cy="2540321"/>
          </a:xfrm>
        </p:grpSpPr>
        <p:sp>
          <p:nvSpPr>
            <p:cNvPr id="3" name="Rektangel: rundade hörn 2">
              <a:extLst>
                <a:ext uri="{FF2B5EF4-FFF2-40B4-BE49-F238E27FC236}">
                  <a16:creationId xmlns:a16="http://schemas.microsoft.com/office/drawing/2014/main" id="{E7B6E4FC-FE0E-4EB9-AA36-AC78C2191812}"/>
                </a:ext>
              </a:extLst>
            </p:cNvPr>
            <p:cNvSpPr/>
            <p:nvPr/>
          </p:nvSpPr>
          <p:spPr>
            <a:xfrm>
              <a:off x="1109709" y="6798988"/>
              <a:ext cx="4761689" cy="2540321"/>
            </a:xfrm>
            <a:custGeom>
              <a:avLst/>
              <a:gdLst>
                <a:gd name="connsiteX0" fmla="*/ 0 w 4761689"/>
                <a:gd name="connsiteY0" fmla="*/ 423395 h 2540321"/>
                <a:gd name="connsiteX1" fmla="*/ 423395 w 4761689"/>
                <a:gd name="connsiteY1" fmla="*/ 0 h 2540321"/>
                <a:gd name="connsiteX2" fmla="*/ 4338294 w 4761689"/>
                <a:gd name="connsiteY2" fmla="*/ 0 h 2540321"/>
                <a:gd name="connsiteX3" fmla="*/ 4761689 w 4761689"/>
                <a:gd name="connsiteY3" fmla="*/ 423395 h 2540321"/>
                <a:gd name="connsiteX4" fmla="*/ 4761689 w 4761689"/>
                <a:gd name="connsiteY4" fmla="*/ 2116926 h 2540321"/>
                <a:gd name="connsiteX5" fmla="*/ 4338294 w 4761689"/>
                <a:gd name="connsiteY5" fmla="*/ 2540321 h 2540321"/>
                <a:gd name="connsiteX6" fmla="*/ 423395 w 4761689"/>
                <a:gd name="connsiteY6" fmla="*/ 2540321 h 2540321"/>
                <a:gd name="connsiteX7" fmla="*/ 0 w 4761689"/>
                <a:gd name="connsiteY7" fmla="*/ 2116926 h 2540321"/>
                <a:gd name="connsiteX8" fmla="*/ 0 w 4761689"/>
                <a:gd name="connsiteY8" fmla="*/ 423395 h 254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1689" h="2540321" extrusionOk="0">
                  <a:moveTo>
                    <a:pt x="0" y="423395"/>
                  </a:moveTo>
                  <a:cubicBezTo>
                    <a:pt x="-6852" y="194477"/>
                    <a:pt x="181668" y="-6001"/>
                    <a:pt x="423395" y="0"/>
                  </a:cubicBezTo>
                  <a:cubicBezTo>
                    <a:pt x="1947055" y="-11136"/>
                    <a:pt x="3324411" y="62369"/>
                    <a:pt x="4338294" y="0"/>
                  </a:cubicBezTo>
                  <a:cubicBezTo>
                    <a:pt x="4534655" y="-27782"/>
                    <a:pt x="4771068" y="201631"/>
                    <a:pt x="4761689" y="423395"/>
                  </a:cubicBezTo>
                  <a:cubicBezTo>
                    <a:pt x="4610544" y="727064"/>
                    <a:pt x="4700398" y="1641192"/>
                    <a:pt x="4761689" y="2116926"/>
                  </a:cubicBezTo>
                  <a:cubicBezTo>
                    <a:pt x="4759955" y="2312085"/>
                    <a:pt x="4563920" y="2545113"/>
                    <a:pt x="4338294" y="2540321"/>
                  </a:cubicBezTo>
                  <a:cubicBezTo>
                    <a:pt x="2621703" y="2583274"/>
                    <a:pt x="1766157" y="2648070"/>
                    <a:pt x="423395" y="2540321"/>
                  </a:cubicBezTo>
                  <a:cubicBezTo>
                    <a:pt x="185415" y="2539357"/>
                    <a:pt x="33340" y="2363986"/>
                    <a:pt x="0" y="2116926"/>
                  </a:cubicBezTo>
                  <a:cubicBezTo>
                    <a:pt x="-17171" y="1738480"/>
                    <a:pt x="-37423" y="805487"/>
                    <a:pt x="0" y="423395"/>
                  </a:cubicBezTo>
                  <a:close/>
                </a:path>
              </a:pathLst>
            </a:custGeom>
            <a:noFill/>
            <a:ln w="12700" cap="flat">
              <a:solidFill>
                <a:schemeClr val="accent2"/>
              </a:solidFill>
              <a:prstDash val="dash"/>
              <a:miter lim="400000"/>
              <a:extLst>
                <a:ext uri="{C807C97D-BFC1-408E-A445-0C87EB9F89A2}">
                  <ask:lineSketchStyleProps xmlns:ask="http://schemas.microsoft.com/office/drawing/2018/sketchyshapes" sd="2348826183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grpSp>
          <p:nvGrpSpPr>
            <p:cNvPr id="2" name="Grupp 1">
              <a:extLst>
                <a:ext uri="{FF2B5EF4-FFF2-40B4-BE49-F238E27FC236}">
                  <a16:creationId xmlns:a16="http://schemas.microsoft.com/office/drawing/2014/main" id="{2CFCCB3C-56CE-4C51-BB05-DC3BD07439A2}"/>
                </a:ext>
              </a:extLst>
            </p:cNvPr>
            <p:cNvGrpSpPr/>
            <p:nvPr/>
          </p:nvGrpSpPr>
          <p:grpSpPr>
            <a:xfrm>
              <a:off x="1245354" y="6988094"/>
              <a:ext cx="4412909" cy="2231321"/>
              <a:chOff x="1245354" y="6988094"/>
              <a:chExt cx="4412909" cy="2231321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3CF89A0-4465-466B-87F0-0CC8569818A6}"/>
                  </a:ext>
                </a:extLst>
              </p:cNvPr>
              <p:cNvSpPr/>
              <p:nvPr/>
            </p:nvSpPr>
            <p:spPr>
              <a:xfrm>
                <a:off x="1245354" y="7138683"/>
                <a:ext cx="2691856" cy="1895547"/>
              </a:xfrm>
              <a:prstGeom prst="rect">
                <a:avLst/>
              </a:prstGeom>
              <a:noFill/>
              <a:ln w="1905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400" b="1" dirty="0">
                    <a:solidFill>
                      <a:schemeClr val="accent2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Tips/framgångsfaktor</a:t>
                </a:r>
                <a:r>
                  <a:rPr lang="sv-SE" sz="1400" dirty="0">
                    <a:solidFill>
                      <a:schemeClr val="accent2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: 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400" dirty="0">
                    <a:solidFill>
                      <a:schemeClr val="accent2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Undvik att bara åka i ”struten” då visar du ”rumpan” (</a:t>
                </a:r>
                <a:r>
                  <a:rPr lang="sv-SE" sz="1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röd slinga</a:t>
                </a:r>
                <a:r>
                  <a:rPr lang="sv-SE" sz="1400" dirty="0">
                    <a:solidFill>
                      <a:schemeClr val="accent2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). Att åka igenom är ok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sv-SE" sz="1400" dirty="0">
                    <a:solidFill>
                      <a:schemeClr val="accent2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Eftersträva alltid - Fokus på tajming och blicken i spelriktning och på passaren..</a:t>
                </a:r>
              </a:p>
            </p:txBody>
          </p:sp>
          <p:sp>
            <p:nvSpPr>
              <p:cNvPr id="66" name="Koppling 26">
                <a:extLst>
                  <a:ext uri="{FF2B5EF4-FFF2-40B4-BE49-F238E27FC236}">
                    <a16:creationId xmlns:a16="http://schemas.microsoft.com/office/drawing/2014/main" id="{5FA4150C-8ABC-4BFF-821F-598CBFCFB014}"/>
                  </a:ext>
                </a:extLst>
              </p:cNvPr>
              <p:cNvSpPr/>
              <p:nvPr/>
            </p:nvSpPr>
            <p:spPr>
              <a:xfrm>
                <a:off x="4686091" y="9015439"/>
                <a:ext cx="215265" cy="20397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sv-SE" sz="1400" dirty="0"/>
                  <a:t>1</a:t>
                </a:r>
              </a:p>
            </p:txBody>
          </p:sp>
          <p:sp>
            <p:nvSpPr>
              <p:cNvPr id="67" name="Koppling 26">
                <a:extLst>
                  <a:ext uri="{FF2B5EF4-FFF2-40B4-BE49-F238E27FC236}">
                    <a16:creationId xmlns:a16="http://schemas.microsoft.com/office/drawing/2014/main" id="{52B372C5-186F-4719-8495-A795836E6BE6}"/>
                  </a:ext>
                </a:extLst>
              </p:cNvPr>
              <p:cNvSpPr/>
              <p:nvPr/>
            </p:nvSpPr>
            <p:spPr>
              <a:xfrm>
                <a:off x="4158591" y="8582772"/>
                <a:ext cx="215265" cy="225425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sv-SE" sz="1400" dirty="0"/>
                  <a:t>2</a:t>
                </a:r>
              </a:p>
            </p:txBody>
          </p:sp>
          <p:sp>
            <p:nvSpPr>
              <p:cNvPr id="68" name="Likbent triangel 67">
                <a:extLst>
                  <a:ext uri="{FF2B5EF4-FFF2-40B4-BE49-F238E27FC236}">
                    <a16:creationId xmlns:a16="http://schemas.microsoft.com/office/drawing/2014/main" id="{DA494118-C8FD-4082-AB82-C8109271D5F2}"/>
                  </a:ext>
                </a:extLst>
              </p:cNvPr>
              <p:cNvSpPr/>
              <p:nvPr/>
            </p:nvSpPr>
            <p:spPr>
              <a:xfrm rot="10800000">
                <a:off x="4132881" y="7155947"/>
                <a:ext cx="1316204" cy="1793627"/>
              </a:xfrm>
              <a:prstGeom prst="triangle">
                <a:avLst/>
              </a:prstGeom>
              <a:solidFill>
                <a:srgbClr val="549E39">
                  <a:alpha val="2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69" name="Pennanteckning 68">
                    <a:extLst>
                      <a:ext uri="{FF2B5EF4-FFF2-40B4-BE49-F238E27FC236}">
                        <a16:creationId xmlns:a16="http://schemas.microsoft.com/office/drawing/2014/main" id="{2DE20783-7F44-4FAE-8016-47224399BB4C}"/>
                      </a:ext>
                    </a:extLst>
                  </p14:cNvPr>
                  <p14:cNvContentPartPr/>
                  <p14:nvPr/>
                </p14:nvContentPartPr>
                <p14:xfrm>
                  <a:off x="4073543" y="6988094"/>
                  <a:ext cx="1584720" cy="1627200"/>
                </p14:xfrm>
              </p:contentPart>
            </mc:Choice>
            <mc:Fallback xmlns="">
              <p:pic>
                <p:nvPicPr>
                  <p:cNvPr id="69" name="Pennanteckning 68">
                    <a:extLst>
                      <a:ext uri="{FF2B5EF4-FFF2-40B4-BE49-F238E27FC236}">
                        <a16:creationId xmlns:a16="http://schemas.microsoft.com/office/drawing/2014/main" id="{2DE20783-7F44-4FAE-8016-47224399BB4C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069222" y="6983774"/>
                    <a:ext cx="1593362" cy="163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70" name="Pennanteckning 69">
                    <a:extLst>
                      <a:ext uri="{FF2B5EF4-FFF2-40B4-BE49-F238E27FC236}">
                        <a16:creationId xmlns:a16="http://schemas.microsoft.com/office/drawing/2014/main" id="{0A09A073-8FC3-4FEA-8CFE-5E91F6F0E4AD}"/>
                      </a:ext>
                    </a:extLst>
                  </p14:cNvPr>
                  <p14:cNvContentPartPr/>
                  <p14:nvPr/>
                </p14:nvContentPartPr>
                <p14:xfrm>
                  <a:off x="4260383" y="7265294"/>
                  <a:ext cx="977400" cy="895680"/>
                </p14:xfrm>
              </p:contentPart>
            </mc:Choice>
            <mc:Fallback xmlns="">
              <p:pic>
                <p:nvPicPr>
                  <p:cNvPr id="70" name="Pennanteckning 69">
                    <a:extLst>
                      <a:ext uri="{FF2B5EF4-FFF2-40B4-BE49-F238E27FC236}">
                        <a16:creationId xmlns:a16="http://schemas.microsoft.com/office/drawing/2014/main" id="{0A09A073-8FC3-4FEA-8CFE-5E91F6F0E4AD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256063" y="7260972"/>
                    <a:ext cx="986040" cy="904323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71" name="Grupp 70">
                <a:extLst>
                  <a:ext uri="{FF2B5EF4-FFF2-40B4-BE49-F238E27FC236}">
                    <a16:creationId xmlns:a16="http://schemas.microsoft.com/office/drawing/2014/main" id="{3391456A-0A3B-4CCE-8526-CC4A1EB2C756}"/>
                  </a:ext>
                </a:extLst>
              </p:cNvPr>
              <p:cNvGrpSpPr/>
              <p:nvPr/>
            </p:nvGrpSpPr>
            <p:grpSpPr>
              <a:xfrm>
                <a:off x="4623263" y="8143694"/>
                <a:ext cx="307080" cy="339480"/>
                <a:chOff x="10685664" y="5630678"/>
                <a:chExt cx="307080" cy="3394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52">
                  <p14:nvContentPartPr>
                    <p14:cNvPr id="72" name="Pennanteckning 71">
                      <a:extLst>
                        <a:ext uri="{FF2B5EF4-FFF2-40B4-BE49-F238E27FC236}">
                          <a16:creationId xmlns:a16="http://schemas.microsoft.com/office/drawing/2014/main" id="{DBAEED13-E8F3-4365-BB59-16854948737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16264" y="5656598"/>
                    <a:ext cx="276480" cy="306720"/>
                  </p14:xfrm>
                </p:contentPart>
              </mc:Choice>
              <mc:Fallback xmlns="">
                <p:pic>
                  <p:nvPicPr>
                    <p:cNvPr id="8" name="Pennanteckning 7">
                      <a:extLst>
                        <a:ext uri="{FF2B5EF4-FFF2-40B4-BE49-F238E27FC236}">
                          <a16:creationId xmlns:a16="http://schemas.microsoft.com/office/drawing/2014/main" id="{700AE5C4-AFBD-43C5-8ADC-421494655DC1}"/>
                        </a:ext>
                      </a:extLst>
                    </p:cNvPr>
                    <p:cNvPicPr/>
                    <p:nvPr/>
                  </p:nvPicPr>
                  <p:blipFill>
                    <a:blip r:embed="rId53"/>
                    <a:stretch>
                      <a:fillRect/>
                    </a:stretch>
                  </p:blipFill>
                  <p:spPr>
                    <a:xfrm>
                      <a:off x="10711944" y="5652278"/>
                      <a:ext cx="285120" cy="3153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4">
                  <p14:nvContentPartPr>
                    <p14:cNvPr id="73" name="Pennanteckning 72">
                      <a:extLst>
                        <a:ext uri="{FF2B5EF4-FFF2-40B4-BE49-F238E27FC236}">
                          <a16:creationId xmlns:a16="http://schemas.microsoft.com/office/drawing/2014/main" id="{BFF87660-52C7-40E0-8050-DEA85A36F9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685664" y="5630678"/>
                    <a:ext cx="268560" cy="339480"/>
                  </p14:xfrm>
                </p:contentPart>
              </mc:Choice>
              <mc:Fallback xmlns="">
                <p:pic>
                  <p:nvPicPr>
                    <p:cNvPr id="9" name="Pennanteckning 8">
                      <a:extLst>
                        <a:ext uri="{FF2B5EF4-FFF2-40B4-BE49-F238E27FC236}">
                          <a16:creationId xmlns:a16="http://schemas.microsoft.com/office/drawing/2014/main" id="{236CA204-DBA4-4A26-86C8-07CA5986FB99}"/>
                        </a:ext>
                      </a:extLst>
                    </p:cNvPr>
                    <p:cNvPicPr/>
                    <p:nvPr/>
                  </p:nvPicPr>
                  <p:blipFill>
                    <a:blip r:embed="rId55"/>
                    <a:stretch>
                      <a:fillRect/>
                    </a:stretch>
                  </p:blipFill>
                  <p:spPr>
                    <a:xfrm>
                      <a:off x="10681344" y="5626358"/>
                      <a:ext cx="277200" cy="3481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255499530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VSK_Logga_555.jpg">
            <a:extLst>
              <a:ext uri="{FF2B5EF4-FFF2-40B4-BE49-F238E27FC236}">
                <a16:creationId xmlns:a16="http://schemas.microsoft.com/office/drawing/2014/main" id="{1074DF44-B39E-4499-B040-6B8F5F21E26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64" y="-26777"/>
            <a:ext cx="1219200" cy="878501"/>
          </a:xfrm>
          <a:prstGeom prst="rect">
            <a:avLst/>
          </a:prstGeom>
          <a:noFill/>
        </p:spPr>
      </p:pic>
      <p:pic>
        <p:nvPicPr>
          <p:cNvPr id="217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122" y="659867"/>
            <a:ext cx="6015755" cy="8528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pasted-image.png">
            <a:extLst>
              <a:ext uri="{FF2B5EF4-FFF2-40B4-BE49-F238E27FC236}">
                <a16:creationId xmlns:a16="http://schemas.microsoft.com/office/drawing/2014/main" id="{12CB1703-F2FC-430C-82C6-7805EEE17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86" t="78827" r="35079" b="2792"/>
          <a:stretch/>
        </p:blipFill>
        <p:spPr>
          <a:xfrm>
            <a:off x="131908" y="3155615"/>
            <a:ext cx="7320509" cy="6330296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952500" y="12700"/>
            <a:ext cx="6495703" cy="1748533"/>
          </a:xfrm>
          <a:prstGeom prst="rect">
            <a:avLst/>
          </a:prstGeom>
        </p:spPr>
        <p:txBody>
          <a:bodyPr/>
          <a:lstStyle>
            <a:lvl1pPr defTabSz="403097">
              <a:defRPr sz="5520"/>
            </a:lvl1pPr>
          </a:lstStyle>
          <a:p>
            <a:r>
              <a:rPr lang="sv-SE"/>
              <a:t>Hörnor</a:t>
            </a: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66575" y="1952913"/>
            <a:ext cx="8515281" cy="508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6333" indent="-296333" algn="l">
              <a:lnSpc>
                <a:spcPct val="120000"/>
              </a:lnSpc>
              <a:buSzPct val="45000"/>
              <a:buBlip>
                <a:blip r:embed="rId4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 rot="21572717">
            <a:off x="306280" y="5651719"/>
            <a:ext cx="314100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rPr lang="sv-SE" b="1" u="sng" dirty="0"/>
              <a:t>Defensiv hörna </a:t>
            </a:r>
            <a:r>
              <a:rPr lang="sv-SE" b="1" dirty="0"/>
              <a:t>(exempel högerhörna)</a:t>
            </a:r>
          </a:p>
          <a:p>
            <a:r>
              <a:rPr lang="sv-SE" dirty="0"/>
              <a:t>-Rusar gör DM, OM, F och HH/VH</a:t>
            </a:r>
          </a:p>
          <a:p>
            <a:r>
              <a:rPr lang="sv-SE" dirty="0"/>
              <a:t>- Städgumma L</a:t>
            </a:r>
            <a:endParaRPr dirty="0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B4A766C4-49FA-4ABD-AF04-50E2D451CCD2}"/>
              </a:ext>
            </a:extLst>
          </p:cNvPr>
          <p:cNvSpPr/>
          <p:nvPr/>
        </p:nvSpPr>
        <p:spPr>
          <a:xfrm rot="10800000" flipV="1">
            <a:off x="11573447" y="1091346"/>
            <a:ext cx="222434" cy="258070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HH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CA50FCDC-468A-40E7-878C-5D20A4A089F6}"/>
              </a:ext>
            </a:extLst>
          </p:cNvPr>
          <p:cNvSpPr/>
          <p:nvPr/>
        </p:nvSpPr>
        <p:spPr>
          <a:xfrm>
            <a:off x="8626298" y="2388690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VB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CF1DBC33-90F5-430B-8AFB-03FB2A5838EA}"/>
              </a:ext>
            </a:extLst>
          </p:cNvPr>
          <p:cNvSpPr/>
          <p:nvPr/>
        </p:nvSpPr>
        <p:spPr>
          <a:xfrm>
            <a:off x="10230849" y="3934861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HB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2724CD09-EA0A-4087-896B-82CA0BB9D1BF}"/>
              </a:ext>
            </a:extLst>
          </p:cNvPr>
          <p:cNvSpPr/>
          <p:nvPr/>
        </p:nvSpPr>
        <p:spPr>
          <a:xfrm>
            <a:off x="9282438" y="3095911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48A639CD-E8FC-4FC1-80E6-E24C782D876D}"/>
              </a:ext>
            </a:extLst>
          </p:cNvPr>
          <p:cNvSpPr/>
          <p:nvPr/>
        </p:nvSpPr>
        <p:spPr>
          <a:xfrm>
            <a:off x="7918908" y="3084009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VH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11F210A7-71CE-49B3-8E1F-8D9B9D107440}"/>
              </a:ext>
            </a:extLst>
          </p:cNvPr>
          <p:cNvSpPr/>
          <p:nvPr/>
        </p:nvSpPr>
        <p:spPr>
          <a:xfrm>
            <a:off x="9026528" y="2368593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VV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95946973-F3C1-43C0-918C-190B76B91FFB}"/>
              </a:ext>
            </a:extLst>
          </p:cNvPr>
          <p:cNvSpPr/>
          <p:nvPr/>
        </p:nvSpPr>
        <p:spPr>
          <a:xfrm>
            <a:off x="10543815" y="2683916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HV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36ADF4DE-52B8-4898-9F55-9B793B9405E1}"/>
              </a:ext>
            </a:extLst>
          </p:cNvPr>
          <p:cNvSpPr/>
          <p:nvPr/>
        </p:nvSpPr>
        <p:spPr>
          <a:xfrm>
            <a:off x="7838289" y="2660524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id="{C3890EB3-0515-46B4-83D5-0B921FB0332F}"/>
              </a:ext>
            </a:extLst>
          </p:cNvPr>
          <p:cNvSpPr/>
          <p:nvPr/>
        </p:nvSpPr>
        <p:spPr>
          <a:xfrm>
            <a:off x="9029755" y="4322349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61307A27-5288-44D4-BF7A-79076CC75A93}"/>
              </a:ext>
            </a:extLst>
          </p:cNvPr>
          <p:cNvSpPr/>
          <p:nvPr/>
        </p:nvSpPr>
        <p:spPr>
          <a:xfrm>
            <a:off x="9554863" y="2290471"/>
            <a:ext cx="251747" cy="27992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OM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Ellips 29">
            <a:extLst>
              <a:ext uri="{FF2B5EF4-FFF2-40B4-BE49-F238E27FC236}">
                <a16:creationId xmlns:a16="http://schemas.microsoft.com/office/drawing/2014/main" id="{0F6853BF-8D88-4983-8F72-E4E718D009B6}"/>
              </a:ext>
            </a:extLst>
          </p:cNvPr>
          <p:cNvSpPr/>
          <p:nvPr/>
        </p:nvSpPr>
        <p:spPr>
          <a:xfrm>
            <a:off x="11422955" y="1261786"/>
            <a:ext cx="90170" cy="8763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sv-SE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Ellips 30">
            <a:extLst>
              <a:ext uri="{FF2B5EF4-FFF2-40B4-BE49-F238E27FC236}">
                <a16:creationId xmlns:a16="http://schemas.microsoft.com/office/drawing/2014/main" id="{8E1BFED8-3AE2-4121-9D32-CCA64C3FC6FE}"/>
              </a:ext>
            </a:extLst>
          </p:cNvPr>
          <p:cNvSpPr/>
          <p:nvPr/>
        </p:nvSpPr>
        <p:spPr>
          <a:xfrm>
            <a:off x="3590544" y="8285428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Mv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2" name="Pennanteckning 191">
                <a:extLst>
                  <a:ext uri="{FF2B5EF4-FFF2-40B4-BE49-F238E27FC236}">
                    <a16:creationId xmlns:a16="http://schemas.microsoft.com/office/drawing/2014/main" id="{A86B65FA-1553-40A6-8585-086A4253ED5B}"/>
                  </a:ext>
                </a:extLst>
              </p14:cNvPr>
              <p14:cNvContentPartPr/>
              <p14:nvPr/>
            </p14:nvContentPartPr>
            <p14:xfrm>
              <a:off x="9610695" y="3769948"/>
              <a:ext cx="2520" cy="12960"/>
            </p14:xfrm>
          </p:contentPart>
        </mc:Choice>
        <mc:Fallback xmlns="">
          <p:pic>
            <p:nvPicPr>
              <p:cNvPr id="192" name="Pennanteckning 191">
                <a:extLst>
                  <a:ext uri="{FF2B5EF4-FFF2-40B4-BE49-F238E27FC236}">
                    <a16:creationId xmlns:a16="http://schemas.microsoft.com/office/drawing/2014/main" id="{A86B65FA-1553-40A6-8585-086A4253ED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05655" y="3765505"/>
                <a:ext cx="12600" cy="21847"/>
              </a:xfrm>
              <a:prstGeom prst="rect">
                <a:avLst/>
              </a:prstGeom>
            </p:spPr>
          </p:pic>
        </mc:Fallback>
      </mc:AlternateContent>
      <p:sp>
        <p:nvSpPr>
          <p:cNvPr id="63" name="Ellips 62">
            <a:extLst>
              <a:ext uri="{FF2B5EF4-FFF2-40B4-BE49-F238E27FC236}">
                <a16:creationId xmlns:a16="http://schemas.microsoft.com/office/drawing/2014/main" id="{C98A1A72-CE55-42CA-840D-B8DB1F3E803F}"/>
              </a:ext>
            </a:extLst>
          </p:cNvPr>
          <p:cNvSpPr/>
          <p:nvPr/>
        </p:nvSpPr>
        <p:spPr>
          <a:xfrm rot="10800000" flipV="1">
            <a:off x="5563046" y="8323393"/>
            <a:ext cx="222434" cy="258070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HH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4" name="Ellips 63">
            <a:extLst>
              <a:ext uri="{FF2B5EF4-FFF2-40B4-BE49-F238E27FC236}">
                <a16:creationId xmlns:a16="http://schemas.microsoft.com/office/drawing/2014/main" id="{7F63202A-3AFC-478D-BD57-BE90BD839198}"/>
              </a:ext>
            </a:extLst>
          </p:cNvPr>
          <p:cNvSpPr/>
          <p:nvPr/>
        </p:nvSpPr>
        <p:spPr>
          <a:xfrm>
            <a:off x="2483276" y="8340414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VB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Ellips 64">
            <a:extLst>
              <a:ext uri="{FF2B5EF4-FFF2-40B4-BE49-F238E27FC236}">
                <a16:creationId xmlns:a16="http://schemas.microsoft.com/office/drawing/2014/main" id="{EC1AAF55-6C9E-4B0F-8FEB-475FF73AEB85}"/>
              </a:ext>
            </a:extLst>
          </p:cNvPr>
          <p:cNvSpPr/>
          <p:nvPr/>
        </p:nvSpPr>
        <p:spPr>
          <a:xfrm>
            <a:off x="4802006" y="8319231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HB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Ellips 65">
            <a:extLst>
              <a:ext uri="{FF2B5EF4-FFF2-40B4-BE49-F238E27FC236}">
                <a16:creationId xmlns:a16="http://schemas.microsoft.com/office/drawing/2014/main" id="{A83D9244-0DD0-4F1E-ADE5-9E95AB3A38D9}"/>
              </a:ext>
            </a:extLst>
          </p:cNvPr>
          <p:cNvSpPr/>
          <p:nvPr/>
        </p:nvSpPr>
        <p:spPr>
          <a:xfrm>
            <a:off x="1934566" y="8319231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Ellips 66">
            <a:extLst>
              <a:ext uri="{FF2B5EF4-FFF2-40B4-BE49-F238E27FC236}">
                <a16:creationId xmlns:a16="http://schemas.microsoft.com/office/drawing/2014/main" id="{FFE48E8E-9BEB-493A-A558-1B7E953127E7}"/>
              </a:ext>
            </a:extLst>
          </p:cNvPr>
          <p:cNvSpPr/>
          <p:nvPr/>
        </p:nvSpPr>
        <p:spPr>
          <a:xfrm>
            <a:off x="4062624" y="8329840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VH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Ellips 67">
            <a:extLst>
              <a:ext uri="{FF2B5EF4-FFF2-40B4-BE49-F238E27FC236}">
                <a16:creationId xmlns:a16="http://schemas.microsoft.com/office/drawing/2014/main" id="{B54074C6-8001-467A-B44F-A649737EE5DA}"/>
              </a:ext>
            </a:extLst>
          </p:cNvPr>
          <p:cNvSpPr/>
          <p:nvPr/>
        </p:nvSpPr>
        <p:spPr>
          <a:xfrm>
            <a:off x="2846320" y="8340414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VV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Ellips 68">
            <a:extLst>
              <a:ext uri="{FF2B5EF4-FFF2-40B4-BE49-F238E27FC236}">
                <a16:creationId xmlns:a16="http://schemas.microsoft.com/office/drawing/2014/main" id="{9D28E9E2-6917-4983-ACDB-E443082E9703}"/>
              </a:ext>
            </a:extLst>
          </p:cNvPr>
          <p:cNvSpPr/>
          <p:nvPr/>
        </p:nvSpPr>
        <p:spPr>
          <a:xfrm>
            <a:off x="4428976" y="8320278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HV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Ellips 69">
            <a:extLst>
              <a:ext uri="{FF2B5EF4-FFF2-40B4-BE49-F238E27FC236}">
                <a16:creationId xmlns:a16="http://schemas.microsoft.com/office/drawing/2014/main" id="{13871B63-A908-4883-AB4B-4308092131B2}"/>
              </a:ext>
            </a:extLst>
          </p:cNvPr>
          <p:cNvSpPr/>
          <p:nvPr/>
        </p:nvSpPr>
        <p:spPr>
          <a:xfrm>
            <a:off x="5876027" y="8285428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1" name="Ellips 70">
            <a:extLst>
              <a:ext uri="{FF2B5EF4-FFF2-40B4-BE49-F238E27FC236}">
                <a16:creationId xmlns:a16="http://schemas.microsoft.com/office/drawing/2014/main" id="{9A7EA0D3-E9D2-4E3B-A6EC-896BA708F17A}"/>
              </a:ext>
            </a:extLst>
          </p:cNvPr>
          <p:cNvSpPr/>
          <p:nvPr/>
        </p:nvSpPr>
        <p:spPr>
          <a:xfrm>
            <a:off x="3204301" y="8312467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Ellips 71">
            <a:extLst>
              <a:ext uri="{FF2B5EF4-FFF2-40B4-BE49-F238E27FC236}">
                <a16:creationId xmlns:a16="http://schemas.microsoft.com/office/drawing/2014/main" id="{017165E4-145A-4D63-9B6F-5D4A35EF20E8}"/>
              </a:ext>
            </a:extLst>
          </p:cNvPr>
          <p:cNvSpPr/>
          <p:nvPr/>
        </p:nvSpPr>
        <p:spPr>
          <a:xfrm>
            <a:off x="5294438" y="8312467"/>
            <a:ext cx="251747" cy="27992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OM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Ellips 72">
            <a:extLst>
              <a:ext uri="{FF2B5EF4-FFF2-40B4-BE49-F238E27FC236}">
                <a16:creationId xmlns:a16="http://schemas.microsoft.com/office/drawing/2014/main" id="{40A86BDB-9B35-46EE-93DB-F4BEC52B53B1}"/>
              </a:ext>
            </a:extLst>
          </p:cNvPr>
          <p:cNvSpPr/>
          <p:nvPr/>
        </p:nvSpPr>
        <p:spPr>
          <a:xfrm>
            <a:off x="7255994" y="6545524"/>
            <a:ext cx="150265" cy="128183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sv-SE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0" name="Pennanteckning 79">
                <a:extLst>
                  <a:ext uri="{FF2B5EF4-FFF2-40B4-BE49-F238E27FC236}">
                    <a16:creationId xmlns:a16="http://schemas.microsoft.com/office/drawing/2014/main" id="{C67E246B-B08C-4555-8F67-41D067B6E3E9}"/>
                  </a:ext>
                </a:extLst>
              </p14:cNvPr>
              <p14:cNvContentPartPr/>
              <p14:nvPr/>
            </p14:nvContentPartPr>
            <p14:xfrm>
              <a:off x="9248591" y="7603827"/>
              <a:ext cx="2520" cy="12960"/>
            </p14:xfrm>
          </p:contentPart>
        </mc:Choice>
        <mc:Fallback xmlns="">
          <p:pic>
            <p:nvPicPr>
              <p:cNvPr id="80" name="Pennanteckning 79">
                <a:extLst>
                  <a:ext uri="{FF2B5EF4-FFF2-40B4-BE49-F238E27FC236}">
                    <a16:creationId xmlns:a16="http://schemas.microsoft.com/office/drawing/2014/main" id="{C67E246B-B08C-4555-8F67-41D067B6E3E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43551" y="7599384"/>
                <a:ext cx="12600" cy="21847"/>
              </a:xfrm>
              <a:prstGeom prst="rect">
                <a:avLst/>
              </a:prstGeom>
            </p:spPr>
          </p:pic>
        </mc:Fallback>
      </mc:AlternateContent>
      <p:sp>
        <p:nvSpPr>
          <p:cNvPr id="99" name="Shape 219">
            <a:extLst>
              <a:ext uri="{FF2B5EF4-FFF2-40B4-BE49-F238E27FC236}">
                <a16:creationId xmlns:a16="http://schemas.microsoft.com/office/drawing/2014/main" id="{FE13114E-C992-4099-A1FB-8EA4F012C4C1}"/>
              </a:ext>
            </a:extLst>
          </p:cNvPr>
          <p:cNvSpPr/>
          <p:nvPr/>
        </p:nvSpPr>
        <p:spPr>
          <a:xfrm rot="21572717">
            <a:off x="7741548" y="5222091"/>
            <a:ext cx="3757757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pPr algn="l"/>
            <a:r>
              <a:rPr lang="sv-SE" b="1" u="sng" dirty="0"/>
              <a:t>Offensiv hörna </a:t>
            </a:r>
            <a:r>
              <a:rPr lang="sv-SE" b="1" dirty="0"/>
              <a:t>(exempel högerhörna)</a:t>
            </a:r>
          </a:p>
          <a:p>
            <a:pPr marL="171450" indent="-171450" algn="l">
              <a:buFontTx/>
              <a:buChar char="-"/>
            </a:pPr>
            <a:r>
              <a:rPr lang="sv-SE" dirty="0"/>
              <a:t>HH slår in hörna sedan andravåg/jobba hem</a:t>
            </a:r>
          </a:p>
          <a:p>
            <a:pPr marL="171450" indent="-171450" algn="l">
              <a:buFontTx/>
              <a:buChar char="-"/>
            </a:pPr>
            <a:r>
              <a:rPr lang="sv-SE" dirty="0"/>
              <a:t>Skyttar VB, VV, OM</a:t>
            </a:r>
          </a:p>
          <a:p>
            <a:pPr marL="171450" indent="-171450" algn="l">
              <a:buFontTx/>
              <a:buChar char="-"/>
            </a:pPr>
            <a:r>
              <a:rPr lang="sv-SE" dirty="0"/>
              <a:t>HV har alternativ (ta bollen direkt, få passning från skytt, gå på retur)</a:t>
            </a:r>
          </a:p>
          <a:p>
            <a:pPr marL="171450" indent="-171450" algn="l">
              <a:buFontTx/>
              <a:buChar char="-"/>
            </a:pPr>
            <a:r>
              <a:rPr lang="sv-SE" dirty="0"/>
              <a:t>F pass på bortre och returer</a:t>
            </a:r>
          </a:p>
          <a:p>
            <a:pPr marL="171450" indent="-171450" algn="l">
              <a:buFontTx/>
              <a:buChar char="-"/>
            </a:pPr>
            <a:r>
              <a:rPr lang="sv-SE" dirty="0"/>
              <a:t>”Andravåg” VH (bortre), DM (mitten)</a:t>
            </a:r>
          </a:p>
          <a:p>
            <a:pPr marL="171450" indent="-171450" algn="l">
              <a:buFontTx/>
              <a:buChar char="-"/>
            </a:pPr>
            <a:r>
              <a:rPr lang="sv-SE" dirty="0"/>
              <a:t>Säkrar upp L, HB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1E25BC05-F472-41E7-9FFF-1806B7C8163D}"/>
              </a:ext>
            </a:extLst>
          </p:cNvPr>
          <p:cNvGrpSpPr/>
          <p:nvPr/>
        </p:nvGrpSpPr>
        <p:grpSpPr>
          <a:xfrm>
            <a:off x="7983994" y="1611269"/>
            <a:ext cx="672480" cy="1023120"/>
            <a:chOff x="7983994" y="1611269"/>
            <a:chExt cx="672480" cy="102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Pennanteckning 12">
                  <a:extLst>
                    <a:ext uri="{FF2B5EF4-FFF2-40B4-BE49-F238E27FC236}">
                      <a16:creationId xmlns:a16="http://schemas.microsoft.com/office/drawing/2014/main" id="{41799E46-1C89-4ADC-BE8E-9FE4DD1C4B53}"/>
                    </a:ext>
                  </a:extLst>
                </p14:cNvPr>
                <p14:cNvContentPartPr/>
                <p14:nvPr/>
              </p14:nvContentPartPr>
              <p14:xfrm>
                <a:off x="7983994" y="1889909"/>
                <a:ext cx="320760" cy="744480"/>
              </p14:xfrm>
            </p:contentPart>
          </mc:Choice>
          <mc:Fallback xmlns="">
            <p:pic>
              <p:nvPicPr>
                <p:cNvPr id="13" name="Pennanteckning 12">
                  <a:extLst>
                    <a:ext uri="{FF2B5EF4-FFF2-40B4-BE49-F238E27FC236}">
                      <a16:creationId xmlns:a16="http://schemas.microsoft.com/office/drawing/2014/main" id="{41799E46-1C89-4ADC-BE8E-9FE4DD1C4B5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979674" y="1885589"/>
                  <a:ext cx="329400" cy="75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Pennanteckning 13">
                  <a:extLst>
                    <a:ext uri="{FF2B5EF4-FFF2-40B4-BE49-F238E27FC236}">
                      <a16:creationId xmlns:a16="http://schemas.microsoft.com/office/drawing/2014/main" id="{6178EFDA-6C9F-4A4C-9C4F-2262C20235D9}"/>
                    </a:ext>
                  </a:extLst>
                </p14:cNvPr>
                <p14:cNvContentPartPr/>
                <p14:nvPr/>
              </p14:nvContentPartPr>
              <p14:xfrm>
                <a:off x="8270194" y="1678949"/>
                <a:ext cx="316800" cy="246600"/>
              </p14:xfrm>
            </p:contentPart>
          </mc:Choice>
          <mc:Fallback xmlns="">
            <p:pic>
              <p:nvPicPr>
                <p:cNvPr id="14" name="Pennanteckning 13">
                  <a:extLst>
                    <a:ext uri="{FF2B5EF4-FFF2-40B4-BE49-F238E27FC236}">
                      <a16:creationId xmlns:a16="http://schemas.microsoft.com/office/drawing/2014/main" id="{6178EFDA-6C9F-4A4C-9C4F-2262C20235D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265874" y="1674629"/>
                  <a:ext cx="3254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Pennanteckning 14">
                  <a:extLst>
                    <a:ext uri="{FF2B5EF4-FFF2-40B4-BE49-F238E27FC236}">
                      <a16:creationId xmlns:a16="http://schemas.microsoft.com/office/drawing/2014/main" id="{48FCB7C1-A052-4ED9-A0F0-21F78DE5CB2C}"/>
                    </a:ext>
                  </a:extLst>
                </p14:cNvPr>
                <p14:cNvContentPartPr/>
                <p14:nvPr/>
              </p14:nvContentPartPr>
              <p14:xfrm>
                <a:off x="8464234" y="1611269"/>
                <a:ext cx="192240" cy="194400"/>
              </p14:xfrm>
            </p:contentPart>
          </mc:Choice>
          <mc:Fallback xmlns="">
            <p:pic>
              <p:nvPicPr>
                <p:cNvPr id="15" name="Pennanteckning 14">
                  <a:extLst>
                    <a:ext uri="{FF2B5EF4-FFF2-40B4-BE49-F238E27FC236}">
                      <a16:creationId xmlns:a16="http://schemas.microsoft.com/office/drawing/2014/main" id="{48FCB7C1-A052-4ED9-A0F0-21F78DE5CB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459914" y="1606949"/>
                  <a:ext cx="20088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upp 58">
            <a:extLst>
              <a:ext uri="{FF2B5EF4-FFF2-40B4-BE49-F238E27FC236}">
                <a16:creationId xmlns:a16="http://schemas.microsoft.com/office/drawing/2014/main" id="{4ADA3871-5BC3-4D3D-B6D6-D0A59DE1D1EB}"/>
              </a:ext>
            </a:extLst>
          </p:cNvPr>
          <p:cNvGrpSpPr/>
          <p:nvPr/>
        </p:nvGrpSpPr>
        <p:grpSpPr>
          <a:xfrm>
            <a:off x="10053274" y="1397069"/>
            <a:ext cx="1305720" cy="1280880"/>
            <a:chOff x="10053274" y="1397069"/>
            <a:chExt cx="1305720" cy="12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0" name="Pennanteckning 9">
                  <a:extLst>
                    <a:ext uri="{FF2B5EF4-FFF2-40B4-BE49-F238E27FC236}">
                      <a16:creationId xmlns:a16="http://schemas.microsoft.com/office/drawing/2014/main" id="{084F3DE2-7881-4A28-ACD9-077FA2AEF9B3}"/>
                    </a:ext>
                  </a:extLst>
                </p14:cNvPr>
                <p14:cNvContentPartPr/>
                <p14:nvPr/>
              </p14:nvContentPartPr>
              <p14:xfrm>
                <a:off x="10350634" y="1397069"/>
                <a:ext cx="1008360" cy="536400"/>
              </p14:xfrm>
            </p:contentPart>
          </mc:Choice>
          <mc:Fallback xmlns="">
            <p:pic>
              <p:nvPicPr>
                <p:cNvPr id="10" name="Pennanteckning 9">
                  <a:extLst>
                    <a:ext uri="{FF2B5EF4-FFF2-40B4-BE49-F238E27FC236}">
                      <a16:creationId xmlns:a16="http://schemas.microsoft.com/office/drawing/2014/main" id="{084F3DE2-7881-4A28-ACD9-077FA2AEF9B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346314" y="1392749"/>
                  <a:ext cx="101700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Pennanteckning 10">
                  <a:extLst>
                    <a:ext uri="{FF2B5EF4-FFF2-40B4-BE49-F238E27FC236}">
                      <a16:creationId xmlns:a16="http://schemas.microsoft.com/office/drawing/2014/main" id="{C70DA334-8F32-4F4A-8B35-FB049165FBD5}"/>
                    </a:ext>
                  </a:extLst>
                </p14:cNvPr>
                <p14:cNvContentPartPr/>
                <p14:nvPr/>
              </p14:nvContentPartPr>
              <p14:xfrm>
                <a:off x="10256314" y="1738709"/>
                <a:ext cx="291960" cy="284400"/>
              </p14:xfrm>
            </p:contentPart>
          </mc:Choice>
          <mc:Fallback xmlns="">
            <p:pic>
              <p:nvPicPr>
                <p:cNvPr id="11" name="Pennanteckning 10">
                  <a:extLst>
                    <a:ext uri="{FF2B5EF4-FFF2-40B4-BE49-F238E27FC236}">
                      <a16:creationId xmlns:a16="http://schemas.microsoft.com/office/drawing/2014/main" id="{C70DA334-8F32-4F4A-8B35-FB049165FBD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51994" y="1734389"/>
                  <a:ext cx="3006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Pennanteckning 16">
                  <a:extLst>
                    <a:ext uri="{FF2B5EF4-FFF2-40B4-BE49-F238E27FC236}">
                      <a16:creationId xmlns:a16="http://schemas.microsoft.com/office/drawing/2014/main" id="{B88C5D44-2E08-4912-A05A-4E1782A7DDEF}"/>
                    </a:ext>
                  </a:extLst>
                </p14:cNvPr>
                <p14:cNvContentPartPr/>
                <p14:nvPr/>
              </p14:nvContentPartPr>
              <p14:xfrm>
                <a:off x="10584274" y="2668229"/>
                <a:ext cx="360" cy="360"/>
              </p14:xfrm>
            </p:contentPart>
          </mc:Choice>
          <mc:Fallback xmlns="">
            <p:pic>
              <p:nvPicPr>
                <p:cNvPr id="17" name="Pennanteckning 16">
                  <a:extLst>
                    <a:ext uri="{FF2B5EF4-FFF2-40B4-BE49-F238E27FC236}">
                      <a16:creationId xmlns:a16="http://schemas.microsoft.com/office/drawing/2014/main" id="{B88C5D44-2E08-4912-A05A-4E1782A7DDE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79954" y="266390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Pennanteckning 28">
                  <a:extLst>
                    <a:ext uri="{FF2B5EF4-FFF2-40B4-BE49-F238E27FC236}">
                      <a16:creationId xmlns:a16="http://schemas.microsoft.com/office/drawing/2014/main" id="{E919FE32-4C6D-4BB7-AC41-DAF72E0BCACA}"/>
                    </a:ext>
                  </a:extLst>
                </p14:cNvPr>
                <p14:cNvContentPartPr/>
                <p14:nvPr/>
              </p14:nvContentPartPr>
              <p14:xfrm>
                <a:off x="10100434" y="2074949"/>
                <a:ext cx="5760" cy="4320"/>
              </p14:xfrm>
            </p:contentPart>
          </mc:Choice>
          <mc:Fallback xmlns="">
            <p:pic>
              <p:nvPicPr>
                <p:cNvPr id="29" name="Pennanteckning 28">
                  <a:extLst>
                    <a:ext uri="{FF2B5EF4-FFF2-40B4-BE49-F238E27FC236}">
                      <a16:creationId xmlns:a16="http://schemas.microsoft.com/office/drawing/2014/main" id="{E919FE32-4C6D-4BB7-AC41-DAF72E0BCAC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96114" y="2070629"/>
                  <a:ext cx="144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4" name="Pennanteckning 33">
                  <a:extLst>
                    <a:ext uri="{FF2B5EF4-FFF2-40B4-BE49-F238E27FC236}">
                      <a16:creationId xmlns:a16="http://schemas.microsoft.com/office/drawing/2014/main" id="{46A9FDE3-648A-49E9-B495-B10685B7299E}"/>
                    </a:ext>
                  </a:extLst>
                </p14:cNvPr>
                <p14:cNvContentPartPr/>
                <p14:nvPr/>
              </p14:nvContentPartPr>
              <p14:xfrm>
                <a:off x="10322194" y="1953629"/>
                <a:ext cx="428400" cy="724320"/>
              </p14:xfrm>
            </p:contentPart>
          </mc:Choice>
          <mc:Fallback xmlns="">
            <p:pic>
              <p:nvPicPr>
                <p:cNvPr id="34" name="Pennanteckning 33">
                  <a:extLst>
                    <a:ext uri="{FF2B5EF4-FFF2-40B4-BE49-F238E27FC236}">
                      <a16:creationId xmlns:a16="http://schemas.microsoft.com/office/drawing/2014/main" id="{46A9FDE3-648A-49E9-B495-B10685B7299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17874" y="1949309"/>
                  <a:ext cx="43704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5" name="Pennanteckning 34">
                  <a:extLst>
                    <a:ext uri="{FF2B5EF4-FFF2-40B4-BE49-F238E27FC236}">
                      <a16:creationId xmlns:a16="http://schemas.microsoft.com/office/drawing/2014/main" id="{38BC8A88-0FCC-44B9-9030-A2683391FAD0}"/>
                    </a:ext>
                  </a:extLst>
                </p14:cNvPr>
                <p14:cNvContentPartPr/>
                <p14:nvPr/>
              </p14:nvContentPartPr>
              <p14:xfrm>
                <a:off x="10151554" y="1866509"/>
                <a:ext cx="216720" cy="132480"/>
              </p14:xfrm>
            </p:contentPart>
          </mc:Choice>
          <mc:Fallback xmlns="">
            <p:pic>
              <p:nvPicPr>
                <p:cNvPr id="35" name="Pennanteckning 34">
                  <a:extLst>
                    <a:ext uri="{FF2B5EF4-FFF2-40B4-BE49-F238E27FC236}">
                      <a16:creationId xmlns:a16="http://schemas.microsoft.com/office/drawing/2014/main" id="{38BC8A88-0FCC-44B9-9030-A2683391FAD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47234" y="1862189"/>
                  <a:ext cx="2253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6" name="Pennanteckning 35">
                  <a:extLst>
                    <a:ext uri="{FF2B5EF4-FFF2-40B4-BE49-F238E27FC236}">
                      <a16:creationId xmlns:a16="http://schemas.microsoft.com/office/drawing/2014/main" id="{21E79C11-E6F9-4B43-BF64-2FBEF31C0D0B}"/>
                    </a:ext>
                  </a:extLst>
                </p14:cNvPr>
                <p14:cNvContentPartPr/>
                <p14:nvPr/>
              </p14:nvContentPartPr>
              <p14:xfrm>
                <a:off x="10053274" y="1782269"/>
                <a:ext cx="231120" cy="174960"/>
              </p14:xfrm>
            </p:contentPart>
          </mc:Choice>
          <mc:Fallback xmlns="">
            <p:pic>
              <p:nvPicPr>
                <p:cNvPr id="36" name="Pennanteckning 35">
                  <a:extLst>
                    <a:ext uri="{FF2B5EF4-FFF2-40B4-BE49-F238E27FC236}">
                      <a16:creationId xmlns:a16="http://schemas.microsoft.com/office/drawing/2014/main" id="{21E79C11-E6F9-4B43-BF64-2FBEF31C0D0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48954" y="1777949"/>
                  <a:ext cx="2397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3" name="Pennanteckning 42">
                  <a:extLst>
                    <a:ext uri="{FF2B5EF4-FFF2-40B4-BE49-F238E27FC236}">
                      <a16:creationId xmlns:a16="http://schemas.microsoft.com/office/drawing/2014/main" id="{E657018F-E5FC-4DFC-8BD9-9B994091A363}"/>
                    </a:ext>
                  </a:extLst>
                </p14:cNvPr>
                <p14:cNvContentPartPr/>
                <p14:nvPr/>
              </p14:nvContentPartPr>
              <p14:xfrm>
                <a:off x="10942834" y="2189069"/>
                <a:ext cx="7200" cy="11520"/>
              </p14:xfrm>
            </p:contentPart>
          </mc:Choice>
          <mc:Fallback xmlns="">
            <p:pic>
              <p:nvPicPr>
                <p:cNvPr id="43" name="Pennanteckning 42">
                  <a:extLst>
                    <a:ext uri="{FF2B5EF4-FFF2-40B4-BE49-F238E27FC236}">
                      <a16:creationId xmlns:a16="http://schemas.microsoft.com/office/drawing/2014/main" id="{E657018F-E5FC-4DFC-8BD9-9B994091A36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938514" y="2184749"/>
                  <a:ext cx="1584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upp 73">
            <a:extLst>
              <a:ext uri="{FF2B5EF4-FFF2-40B4-BE49-F238E27FC236}">
                <a16:creationId xmlns:a16="http://schemas.microsoft.com/office/drawing/2014/main" id="{94A8C258-C118-49D1-96E9-34F8B6CDB065}"/>
              </a:ext>
            </a:extLst>
          </p:cNvPr>
          <p:cNvGrpSpPr/>
          <p:nvPr/>
        </p:nvGrpSpPr>
        <p:grpSpPr>
          <a:xfrm>
            <a:off x="2853860" y="7464397"/>
            <a:ext cx="700200" cy="819720"/>
            <a:chOff x="2853860" y="7464397"/>
            <a:chExt cx="700200" cy="81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1" name="Pennanteckning 60">
                  <a:extLst>
                    <a:ext uri="{FF2B5EF4-FFF2-40B4-BE49-F238E27FC236}">
                      <a16:creationId xmlns:a16="http://schemas.microsoft.com/office/drawing/2014/main" id="{C06933F2-37C8-40B8-B571-B22F9AE22C0C}"/>
                    </a:ext>
                  </a:extLst>
                </p14:cNvPr>
                <p14:cNvContentPartPr/>
                <p14:nvPr/>
              </p14:nvContentPartPr>
              <p14:xfrm>
                <a:off x="2853860" y="7540357"/>
                <a:ext cx="579240" cy="743760"/>
              </p14:xfrm>
            </p:contentPart>
          </mc:Choice>
          <mc:Fallback xmlns="">
            <p:pic>
              <p:nvPicPr>
                <p:cNvPr id="61" name="Pennanteckning 60">
                  <a:extLst>
                    <a:ext uri="{FF2B5EF4-FFF2-40B4-BE49-F238E27FC236}">
                      <a16:creationId xmlns:a16="http://schemas.microsoft.com/office/drawing/2014/main" id="{C06933F2-37C8-40B8-B571-B22F9AE22C0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49540" y="7536037"/>
                  <a:ext cx="587880" cy="75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2" name="Pennanteckning 61">
                  <a:extLst>
                    <a:ext uri="{FF2B5EF4-FFF2-40B4-BE49-F238E27FC236}">
                      <a16:creationId xmlns:a16="http://schemas.microsoft.com/office/drawing/2014/main" id="{57A5B8E6-6E05-4186-BC24-FF05670A0E15}"/>
                    </a:ext>
                  </a:extLst>
                </p14:cNvPr>
                <p14:cNvContentPartPr/>
                <p14:nvPr/>
              </p14:nvContentPartPr>
              <p14:xfrm>
                <a:off x="3402140" y="7464397"/>
                <a:ext cx="151920" cy="261720"/>
              </p14:xfrm>
            </p:contentPart>
          </mc:Choice>
          <mc:Fallback xmlns="">
            <p:pic>
              <p:nvPicPr>
                <p:cNvPr id="62" name="Pennanteckning 61">
                  <a:extLst>
                    <a:ext uri="{FF2B5EF4-FFF2-40B4-BE49-F238E27FC236}">
                      <a16:creationId xmlns:a16="http://schemas.microsoft.com/office/drawing/2014/main" id="{57A5B8E6-6E05-4186-BC24-FF05670A0E1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97820" y="7460077"/>
                  <a:ext cx="160560" cy="27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upp 76">
            <a:extLst>
              <a:ext uri="{FF2B5EF4-FFF2-40B4-BE49-F238E27FC236}">
                <a16:creationId xmlns:a16="http://schemas.microsoft.com/office/drawing/2014/main" id="{31939892-9E17-41E0-85D3-6CEE0B445D27}"/>
              </a:ext>
            </a:extLst>
          </p:cNvPr>
          <p:cNvGrpSpPr/>
          <p:nvPr/>
        </p:nvGrpSpPr>
        <p:grpSpPr>
          <a:xfrm>
            <a:off x="2018439" y="6464219"/>
            <a:ext cx="547920" cy="1668600"/>
            <a:chOff x="2018439" y="6464219"/>
            <a:chExt cx="547920" cy="166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5" name="Pennanteckning 74">
                  <a:extLst>
                    <a:ext uri="{FF2B5EF4-FFF2-40B4-BE49-F238E27FC236}">
                      <a16:creationId xmlns:a16="http://schemas.microsoft.com/office/drawing/2014/main" id="{5832201F-9F6F-4E58-9EC2-2F52F2E4815C}"/>
                    </a:ext>
                  </a:extLst>
                </p14:cNvPr>
                <p14:cNvContentPartPr/>
                <p14:nvPr/>
              </p14:nvContentPartPr>
              <p14:xfrm>
                <a:off x="2018439" y="6726659"/>
                <a:ext cx="321840" cy="1406160"/>
              </p14:xfrm>
            </p:contentPart>
          </mc:Choice>
          <mc:Fallback xmlns="">
            <p:pic>
              <p:nvPicPr>
                <p:cNvPr id="75" name="Pennanteckning 74">
                  <a:extLst>
                    <a:ext uri="{FF2B5EF4-FFF2-40B4-BE49-F238E27FC236}">
                      <a16:creationId xmlns:a16="http://schemas.microsoft.com/office/drawing/2014/main" id="{5832201F-9F6F-4E58-9EC2-2F52F2E4815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014119" y="6722339"/>
                  <a:ext cx="330480" cy="14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6" name="Pennanteckning 75">
                  <a:extLst>
                    <a:ext uri="{FF2B5EF4-FFF2-40B4-BE49-F238E27FC236}">
                      <a16:creationId xmlns:a16="http://schemas.microsoft.com/office/drawing/2014/main" id="{44876EC7-2C25-4A62-8E70-2054BD9C6F64}"/>
                    </a:ext>
                  </a:extLst>
                </p14:cNvPr>
                <p14:cNvContentPartPr/>
                <p14:nvPr/>
              </p14:nvContentPartPr>
              <p14:xfrm>
                <a:off x="2109519" y="6464219"/>
                <a:ext cx="456840" cy="490680"/>
              </p14:xfrm>
            </p:contentPart>
          </mc:Choice>
          <mc:Fallback xmlns="">
            <p:pic>
              <p:nvPicPr>
                <p:cNvPr id="76" name="Pennanteckning 75">
                  <a:extLst>
                    <a:ext uri="{FF2B5EF4-FFF2-40B4-BE49-F238E27FC236}">
                      <a16:creationId xmlns:a16="http://schemas.microsoft.com/office/drawing/2014/main" id="{44876EC7-2C25-4A62-8E70-2054BD9C6F6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05199" y="6459899"/>
                  <a:ext cx="465480" cy="49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 86">
            <a:extLst>
              <a:ext uri="{FF2B5EF4-FFF2-40B4-BE49-F238E27FC236}">
                <a16:creationId xmlns:a16="http://schemas.microsoft.com/office/drawing/2014/main" id="{FB58DA58-FBF8-47FD-B614-6852CFD50949}"/>
              </a:ext>
            </a:extLst>
          </p:cNvPr>
          <p:cNvGrpSpPr/>
          <p:nvPr/>
        </p:nvGrpSpPr>
        <p:grpSpPr>
          <a:xfrm>
            <a:off x="4537359" y="6206099"/>
            <a:ext cx="1517400" cy="2022480"/>
            <a:chOff x="4537359" y="6206099"/>
            <a:chExt cx="1517400" cy="20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78" name="Pennanteckning 77">
                  <a:extLst>
                    <a:ext uri="{FF2B5EF4-FFF2-40B4-BE49-F238E27FC236}">
                      <a16:creationId xmlns:a16="http://schemas.microsoft.com/office/drawing/2014/main" id="{DAD7E26C-0130-4808-80BF-F13A1B71B45F}"/>
                    </a:ext>
                  </a:extLst>
                </p14:cNvPr>
                <p14:cNvContentPartPr/>
                <p14:nvPr/>
              </p14:nvContentPartPr>
              <p14:xfrm>
                <a:off x="4657239" y="6600299"/>
                <a:ext cx="674640" cy="1617120"/>
              </p14:xfrm>
            </p:contentPart>
          </mc:Choice>
          <mc:Fallback xmlns="">
            <p:pic>
              <p:nvPicPr>
                <p:cNvPr id="78" name="Pennanteckning 77">
                  <a:extLst>
                    <a:ext uri="{FF2B5EF4-FFF2-40B4-BE49-F238E27FC236}">
                      <a16:creationId xmlns:a16="http://schemas.microsoft.com/office/drawing/2014/main" id="{DAD7E26C-0130-4808-80BF-F13A1B71B45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52919" y="6595979"/>
                  <a:ext cx="683280" cy="162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9" name="Pennanteckning 78">
                  <a:extLst>
                    <a:ext uri="{FF2B5EF4-FFF2-40B4-BE49-F238E27FC236}">
                      <a16:creationId xmlns:a16="http://schemas.microsoft.com/office/drawing/2014/main" id="{C5C81ACA-4CFB-4648-AD8E-9F9ABA251B56}"/>
                    </a:ext>
                  </a:extLst>
                </p14:cNvPr>
                <p14:cNvContentPartPr/>
                <p14:nvPr/>
              </p14:nvContentPartPr>
              <p14:xfrm>
                <a:off x="4537359" y="6424619"/>
                <a:ext cx="440640" cy="554040"/>
              </p14:xfrm>
            </p:contentPart>
          </mc:Choice>
          <mc:Fallback xmlns="">
            <p:pic>
              <p:nvPicPr>
                <p:cNvPr id="79" name="Pennanteckning 78">
                  <a:extLst>
                    <a:ext uri="{FF2B5EF4-FFF2-40B4-BE49-F238E27FC236}">
                      <a16:creationId xmlns:a16="http://schemas.microsoft.com/office/drawing/2014/main" id="{C5C81ACA-4CFB-4648-AD8E-9F9ABA251B5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33039" y="6420299"/>
                  <a:ext cx="44928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81" name="Pennanteckning 80">
                  <a:extLst>
                    <a:ext uri="{FF2B5EF4-FFF2-40B4-BE49-F238E27FC236}">
                      <a16:creationId xmlns:a16="http://schemas.microsoft.com/office/drawing/2014/main" id="{38AB13C4-CBF0-4CBC-B324-C229CFE40BB0}"/>
                    </a:ext>
                  </a:extLst>
                </p14:cNvPr>
                <p14:cNvContentPartPr/>
                <p14:nvPr/>
              </p14:nvContentPartPr>
              <p14:xfrm>
                <a:off x="5173119" y="6894059"/>
                <a:ext cx="514440" cy="1321200"/>
              </p14:xfrm>
            </p:contentPart>
          </mc:Choice>
          <mc:Fallback xmlns="">
            <p:pic>
              <p:nvPicPr>
                <p:cNvPr id="81" name="Pennanteckning 80">
                  <a:extLst>
                    <a:ext uri="{FF2B5EF4-FFF2-40B4-BE49-F238E27FC236}">
                      <a16:creationId xmlns:a16="http://schemas.microsoft.com/office/drawing/2014/main" id="{38AB13C4-CBF0-4CBC-B324-C229CFE40BB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68799" y="6889739"/>
                  <a:ext cx="523080" cy="13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83" name="Pennanteckning 82">
                  <a:extLst>
                    <a:ext uri="{FF2B5EF4-FFF2-40B4-BE49-F238E27FC236}">
                      <a16:creationId xmlns:a16="http://schemas.microsoft.com/office/drawing/2014/main" id="{80CB2ADE-836B-47E5-9E58-9783DC15C928}"/>
                    </a:ext>
                  </a:extLst>
                </p14:cNvPr>
                <p14:cNvContentPartPr/>
                <p14:nvPr/>
              </p14:nvContentPartPr>
              <p14:xfrm>
                <a:off x="5074479" y="6616859"/>
                <a:ext cx="333000" cy="607320"/>
              </p14:xfrm>
            </p:contentPart>
          </mc:Choice>
          <mc:Fallback xmlns="">
            <p:pic>
              <p:nvPicPr>
                <p:cNvPr id="83" name="Pennanteckning 82">
                  <a:extLst>
                    <a:ext uri="{FF2B5EF4-FFF2-40B4-BE49-F238E27FC236}">
                      <a16:creationId xmlns:a16="http://schemas.microsoft.com/office/drawing/2014/main" id="{80CB2ADE-836B-47E5-9E58-9783DC15C92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70159" y="6612539"/>
                  <a:ext cx="34164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5" name="Pennanteckning 84">
                  <a:extLst>
                    <a:ext uri="{FF2B5EF4-FFF2-40B4-BE49-F238E27FC236}">
                      <a16:creationId xmlns:a16="http://schemas.microsoft.com/office/drawing/2014/main" id="{A1A09C7A-2D49-4AA3-803A-F75DA3627624}"/>
                    </a:ext>
                  </a:extLst>
                </p14:cNvPr>
                <p14:cNvContentPartPr/>
                <p14:nvPr/>
              </p14:nvContentPartPr>
              <p14:xfrm>
                <a:off x="5854959" y="6459899"/>
                <a:ext cx="140040" cy="1768680"/>
              </p14:xfrm>
            </p:contentPart>
          </mc:Choice>
          <mc:Fallback xmlns="">
            <p:pic>
              <p:nvPicPr>
                <p:cNvPr id="85" name="Pennanteckning 84">
                  <a:extLst>
                    <a:ext uri="{FF2B5EF4-FFF2-40B4-BE49-F238E27FC236}">
                      <a16:creationId xmlns:a16="http://schemas.microsoft.com/office/drawing/2014/main" id="{A1A09C7A-2D49-4AA3-803A-F75DA362762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50639" y="6455579"/>
                  <a:ext cx="148680" cy="177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6" name="Pennanteckning 85">
                  <a:extLst>
                    <a:ext uri="{FF2B5EF4-FFF2-40B4-BE49-F238E27FC236}">
                      <a16:creationId xmlns:a16="http://schemas.microsoft.com/office/drawing/2014/main" id="{58A4311E-43EC-431D-A82E-7F53DD98CAB8}"/>
                    </a:ext>
                  </a:extLst>
                </p14:cNvPr>
                <p14:cNvContentPartPr/>
                <p14:nvPr/>
              </p14:nvContentPartPr>
              <p14:xfrm>
                <a:off x="5785839" y="6206099"/>
                <a:ext cx="268920" cy="706320"/>
              </p14:xfrm>
            </p:contentPart>
          </mc:Choice>
          <mc:Fallback xmlns="">
            <p:pic>
              <p:nvPicPr>
                <p:cNvPr id="86" name="Pennanteckning 85">
                  <a:extLst>
                    <a:ext uri="{FF2B5EF4-FFF2-40B4-BE49-F238E27FC236}">
                      <a16:creationId xmlns:a16="http://schemas.microsoft.com/office/drawing/2014/main" id="{58A4311E-43EC-431D-A82E-7F53DD98CAB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81519" y="6201779"/>
                  <a:ext cx="277560" cy="714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0992986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36607" y="-341254"/>
            <a:ext cx="8165782" cy="11576352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952500" y="12700"/>
            <a:ext cx="6495703" cy="1748533"/>
          </a:xfrm>
          <a:prstGeom prst="rect">
            <a:avLst/>
          </a:prstGeom>
        </p:spPr>
        <p:txBody>
          <a:bodyPr/>
          <a:lstStyle>
            <a:lvl1pPr defTabSz="403097">
              <a:defRPr sz="5520"/>
            </a:lvl1pPr>
          </a:lstStyle>
          <a:p>
            <a:r>
              <a:rPr lang="sv-SE" dirty="0"/>
              <a:t>Offside</a:t>
            </a:r>
            <a:endParaRPr dirty="0"/>
          </a:p>
        </p:txBody>
      </p:sp>
      <p:sp>
        <p:nvSpPr>
          <p:cNvPr id="216" name="Shape 216"/>
          <p:cNvSpPr/>
          <p:nvPr/>
        </p:nvSpPr>
        <p:spPr>
          <a:xfrm>
            <a:off x="66575" y="1952913"/>
            <a:ext cx="8515281" cy="508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6333" indent="-296333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endParaRPr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B4A766C4-49FA-4ABD-AF04-50E2D451CCD2}"/>
              </a:ext>
            </a:extLst>
          </p:cNvPr>
          <p:cNvSpPr/>
          <p:nvPr/>
        </p:nvSpPr>
        <p:spPr>
          <a:xfrm rot="10800000" flipV="1">
            <a:off x="8525427" y="2874097"/>
            <a:ext cx="222434" cy="258070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HH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lips 19">
            <a:extLst>
              <a:ext uri="{FF2B5EF4-FFF2-40B4-BE49-F238E27FC236}">
                <a16:creationId xmlns:a16="http://schemas.microsoft.com/office/drawing/2014/main" id="{CA50FCDC-468A-40E7-878C-5D20A4A089F6}"/>
              </a:ext>
            </a:extLst>
          </p:cNvPr>
          <p:cNvSpPr/>
          <p:nvPr/>
        </p:nvSpPr>
        <p:spPr>
          <a:xfrm>
            <a:off x="9311737" y="6347383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VB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CF1DBC33-90F5-430B-8AFB-03FB2A5838EA}"/>
              </a:ext>
            </a:extLst>
          </p:cNvPr>
          <p:cNvSpPr/>
          <p:nvPr/>
        </p:nvSpPr>
        <p:spPr>
          <a:xfrm>
            <a:off x="9554863" y="4003069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HB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 21">
            <a:extLst>
              <a:ext uri="{FF2B5EF4-FFF2-40B4-BE49-F238E27FC236}">
                <a16:creationId xmlns:a16="http://schemas.microsoft.com/office/drawing/2014/main" id="{2724CD09-EA0A-4087-896B-82CA0BB9D1BF}"/>
              </a:ext>
            </a:extLst>
          </p:cNvPr>
          <p:cNvSpPr/>
          <p:nvPr/>
        </p:nvSpPr>
        <p:spPr>
          <a:xfrm>
            <a:off x="8904965" y="5109405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lips 22">
            <a:extLst>
              <a:ext uri="{FF2B5EF4-FFF2-40B4-BE49-F238E27FC236}">
                <a16:creationId xmlns:a16="http://schemas.microsoft.com/office/drawing/2014/main" id="{48A639CD-E8FC-4FC1-80E6-E24C782D876D}"/>
              </a:ext>
            </a:extLst>
          </p:cNvPr>
          <p:cNvSpPr/>
          <p:nvPr/>
        </p:nvSpPr>
        <p:spPr>
          <a:xfrm>
            <a:off x="8035699" y="7836518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VH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11F210A7-71CE-49B3-8E1F-8D9B9D107440}"/>
              </a:ext>
            </a:extLst>
          </p:cNvPr>
          <p:cNvSpPr/>
          <p:nvPr/>
        </p:nvSpPr>
        <p:spPr>
          <a:xfrm>
            <a:off x="5536201" y="6673707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VV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95946973-F3C1-43C0-918C-190B76B91FFB}"/>
              </a:ext>
            </a:extLst>
          </p:cNvPr>
          <p:cNvSpPr/>
          <p:nvPr/>
        </p:nvSpPr>
        <p:spPr>
          <a:xfrm>
            <a:off x="3445259" y="2598421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HV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36ADF4DE-52B8-4898-9F55-9B793B9405E1}"/>
              </a:ext>
            </a:extLst>
          </p:cNvPr>
          <p:cNvSpPr/>
          <p:nvPr/>
        </p:nvSpPr>
        <p:spPr>
          <a:xfrm>
            <a:off x="3460477" y="4529110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endParaRPr kumimoji="0" lang="sv-SE" sz="1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llips 26">
            <a:extLst>
              <a:ext uri="{FF2B5EF4-FFF2-40B4-BE49-F238E27FC236}">
                <a16:creationId xmlns:a16="http://schemas.microsoft.com/office/drawing/2014/main" id="{C3890EB3-0515-46B4-83D5-0B921FB0332F}"/>
              </a:ext>
            </a:extLst>
          </p:cNvPr>
          <p:cNvSpPr/>
          <p:nvPr/>
        </p:nvSpPr>
        <p:spPr>
          <a:xfrm>
            <a:off x="9987723" y="5184690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61307A27-5288-44D4-BF7A-79076CC75A93}"/>
              </a:ext>
            </a:extLst>
          </p:cNvPr>
          <p:cNvSpPr/>
          <p:nvPr/>
        </p:nvSpPr>
        <p:spPr>
          <a:xfrm>
            <a:off x="5606806" y="3823173"/>
            <a:ext cx="251747" cy="27992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OM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2" name="Pennanteckning 191">
                <a:extLst>
                  <a:ext uri="{FF2B5EF4-FFF2-40B4-BE49-F238E27FC236}">
                    <a16:creationId xmlns:a16="http://schemas.microsoft.com/office/drawing/2014/main" id="{A86B65FA-1553-40A6-8585-086A4253ED5B}"/>
                  </a:ext>
                </a:extLst>
              </p14:cNvPr>
              <p14:cNvContentPartPr/>
              <p14:nvPr/>
            </p14:nvContentPartPr>
            <p14:xfrm>
              <a:off x="9610695" y="3769948"/>
              <a:ext cx="2520" cy="12960"/>
            </p14:xfrm>
          </p:contentPart>
        </mc:Choice>
        <mc:Fallback xmlns="">
          <p:pic>
            <p:nvPicPr>
              <p:cNvPr id="192" name="Pennanteckning 191">
                <a:extLst>
                  <a:ext uri="{FF2B5EF4-FFF2-40B4-BE49-F238E27FC236}">
                    <a16:creationId xmlns:a16="http://schemas.microsoft.com/office/drawing/2014/main" id="{A86B65FA-1553-40A6-8585-086A4253ED5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05655" y="3765505"/>
                <a:ext cx="12600" cy="21847"/>
              </a:xfrm>
              <a:prstGeom prst="rect">
                <a:avLst/>
              </a:prstGeom>
            </p:spPr>
          </p:pic>
        </mc:Fallback>
      </mc:AlternateContent>
      <p:sp>
        <p:nvSpPr>
          <p:cNvPr id="73" name="Ellips 72">
            <a:extLst>
              <a:ext uri="{FF2B5EF4-FFF2-40B4-BE49-F238E27FC236}">
                <a16:creationId xmlns:a16="http://schemas.microsoft.com/office/drawing/2014/main" id="{40A86BDB-9B35-46EE-93DB-F4BEC52B53B1}"/>
              </a:ext>
            </a:extLst>
          </p:cNvPr>
          <p:cNvSpPr/>
          <p:nvPr/>
        </p:nvSpPr>
        <p:spPr>
          <a:xfrm>
            <a:off x="5444400" y="3832901"/>
            <a:ext cx="157200" cy="150648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sv-SE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0" name="Pennanteckning 79">
                <a:extLst>
                  <a:ext uri="{FF2B5EF4-FFF2-40B4-BE49-F238E27FC236}">
                    <a16:creationId xmlns:a16="http://schemas.microsoft.com/office/drawing/2014/main" id="{C67E246B-B08C-4555-8F67-41D067B6E3E9}"/>
                  </a:ext>
                </a:extLst>
              </p14:cNvPr>
              <p14:cNvContentPartPr/>
              <p14:nvPr/>
            </p14:nvContentPartPr>
            <p14:xfrm>
              <a:off x="9248591" y="7603827"/>
              <a:ext cx="2520" cy="12960"/>
            </p14:xfrm>
          </p:contentPart>
        </mc:Choice>
        <mc:Fallback xmlns="">
          <p:pic>
            <p:nvPicPr>
              <p:cNvPr id="80" name="Pennanteckning 79">
                <a:extLst>
                  <a:ext uri="{FF2B5EF4-FFF2-40B4-BE49-F238E27FC236}">
                    <a16:creationId xmlns:a16="http://schemas.microsoft.com/office/drawing/2014/main" id="{C67E246B-B08C-4555-8F67-41D067B6E3E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43551" y="7599384"/>
                <a:ext cx="12600" cy="21847"/>
              </a:xfrm>
              <a:prstGeom prst="rect">
                <a:avLst/>
              </a:prstGeom>
            </p:spPr>
          </p:pic>
        </mc:Fallback>
      </mc:AlternateContent>
      <p:sp>
        <p:nvSpPr>
          <p:cNvPr id="99" name="Shape 219">
            <a:extLst>
              <a:ext uri="{FF2B5EF4-FFF2-40B4-BE49-F238E27FC236}">
                <a16:creationId xmlns:a16="http://schemas.microsoft.com/office/drawing/2014/main" id="{FE13114E-C992-4099-A1FB-8EA4F012C4C1}"/>
              </a:ext>
            </a:extLst>
          </p:cNvPr>
          <p:cNvSpPr/>
          <p:nvPr/>
        </p:nvSpPr>
        <p:spPr>
          <a:xfrm rot="21572717">
            <a:off x="3359560" y="1350041"/>
            <a:ext cx="3705310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200"/>
            </a:lvl1pPr>
          </a:lstStyle>
          <a:p>
            <a:pPr algn="l"/>
            <a:r>
              <a:rPr lang="sv-SE" sz="1400" b="1" dirty="0">
                <a:solidFill>
                  <a:srgbClr val="FF0000"/>
                </a:solidFill>
              </a:rPr>
              <a:t>Offsidelinjen går vid motståndarlagets andra spelare, oftast sista utespelaren. Den linjen får man bryta först när passningen slagits</a:t>
            </a:r>
            <a:endParaRPr sz="1400" b="1" dirty="0">
              <a:solidFill>
                <a:srgbClr val="FF0000"/>
              </a:solidFill>
            </a:endParaRPr>
          </a:p>
        </p:txBody>
      </p:sp>
      <p:sp>
        <p:nvSpPr>
          <p:cNvPr id="51" name="Ellips 50">
            <a:extLst>
              <a:ext uri="{FF2B5EF4-FFF2-40B4-BE49-F238E27FC236}">
                <a16:creationId xmlns:a16="http://schemas.microsoft.com/office/drawing/2014/main" id="{ED69702C-C4FC-41DD-84B1-2CA022B0695C}"/>
              </a:ext>
            </a:extLst>
          </p:cNvPr>
          <p:cNvSpPr/>
          <p:nvPr/>
        </p:nvSpPr>
        <p:spPr>
          <a:xfrm>
            <a:off x="1716410" y="5218394"/>
            <a:ext cx="243126" cy="2622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Ellips 52">
            <a:extLst>
              <a:ext uri="{FF2B5EF4-FFF2-40B4-BE49-F238E27FC236}">
                <a16:creationId xmlns:a16="http://schemas.microsoft.com/office/drawing/2014/main" id="{FA397316-F965-4CED-B4F3-6AC7F33F4570}"/>
              </a:ext>
            </a:extLst>
          </p:cNvPr>
          <p:cNvSpPr/>
          <p:nvPr/>
        </p:nvSpPr>
        <p:spPr>
          <a:xfrm>
            <a:off x="5014390" y="4660226"/>
            <a:ext cx="243126" cy="2622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Ellips 53">
            <a:extLst>
              <a:ext uri="{FF2B5EF4-FFF2-40B4-BE49-F238E27FC236}">
                <a16:creationId xmlns:a16="http://schemas.microsoft.com/office/drawing/2014/main" id="{0EBB84ED-D4FB-4FA9-94EE-C92363FBD312}"/>
              </a:ext>
            </a:extLst>
          </p:cNvPr>
          <p:cNvSpPr/>
          <p:nvPr/>
        </p:nvSpPr>
        <p:spPr>
          <a:xfrm>
            <a:off x="3808944" y="6056805"/>
            <a:ext cx="243126" cy="2622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Ellips 54">
            <a:extLst>
              <a:ext uri="{FF2B5EF4-FFF2-40B4-BE49-F238E27FC236}">
                <a16:creationId xmlns:a16="http://schemas.microsoft.com/office/drawing/2014/main" id="{25D4CDB6-614D-4256-84BC-C2DE815CAD5E}"/>
              </a:ext>
            </a:extLst>
          </p:cNvPr>
          <p:cNvSpPr/>
          <p:nvPr/>
        </p:nvSpPr>
        <p:spPr>
          <a:xfrm>
            <a:off x="3808944" y="3721317"/>
            <a:ext cx="243126" cy="2622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Ellips 57">
            <a:extLst>
              <a:ext uri="{FF2B5EF4-FFF2-40B4-BE49-F238E27FC236}">
                <a16:creationId xmlns:a16="http://schemas.microsoft.com/office/drawing/2014/main" id="{D4A2DC9C-3E3A-4A22-A0F5-75EEFD8A4A43}"/>
              </a:ext>
            </a:extLst>
          </p:cNvPr>
          <p:cNvSpPr/>
          <p:nvPr/>
        </p:nvSpPr>
        <p:spPr>
          <a:xfrm>
            <a:off x="3203137" y="4922458"/>
            <a:ext cx="243126" cy="26223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Ellips 58">
            <a:extLst>
              <a:ext uri="{FF2B5EF4-FFF2-40B4-BE49-F238E27FC236}">
                <a16:creationId xmlns:a16="http://schemas.microsoft.com/office/drawing/2014/main" id="{2774D624-A3EE-4B69-8D47-0ADC2182598B}"/>
              </a:ext>
            </a:extLst>
          </p:cNvPr>
          <p:cNvSpPr/>
          <p:nvPr/>
        </p:nvSpPr>
        <p:spPr>
          <a:xfrm>
            <a:off x="11468040" y="5367857"/>
            <a:ext cx="243126" cy="262232"/>
          </a:xfrm>
          <a:prstGeom prst="ellipse">
            <a:avLst/>
          </a:prstGeom>
          <a:solidFill>
            <a:srgbClr val="70AD47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9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Mv</a:t>
            </a:r>
            <a:endParaRPr kumimoji="0" lang="sv-SE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F6F4B3E2-0457-49C8-A009-972B3CC0D243}"/>
              </a:ext>
            </a:extLst>
          </p:cNvPr>
          <p:cNvCxnSpPr/>
          <p:nvPr/>
        </p:nvCxnSpPr>
        <p:spPr>
          <a:xfrm>
            <a:off x="3324700" y="1855114"/>
            <a:ext cx="0" cy="6723142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dash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44D358E0-5774-4490-957B-EA3C83E1FC09}"/>
              </a:ext>
            </a:extLst>
          </p:cNvPr>
          <p:cNvCxnSpPr>
            <a:cxnSpLocks/>
          </p:cNvCxnSpPr>
          <p:nvPr/>
        </p:nvCxnSpPr>
        <p:spPr>
          <a:xfrm flipH="1" flipV="1">
            <a:off x="3445259" y="3112564"/>
            <a:ext cx="1905017" cy="795555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ys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9" name="Picture 2" descr="VSK_Logga_555.jpg">
            <a:extLst>
              <a:ext uri="{FF2B5EF4-FFF2-40B4-BE49-F238E27FC236}">
                <a16:creationId xmlns:a16="http://schemas.microsoft.com/office/drawing/2014/main" id="{8186B085-1585-4299-A960-DCB26DD9677F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64" y="12691"/>
            <a:ext cx="1219200" cy="87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643242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VSK_Logga_555.jpg">
            <a:extLst>
              <a:ext uri="{FF2B5EF4-FFF2-40B4-BE49-F238E27FC236}">
                <a16:creationId xmlns:a16="http://schemas.microsoft.com/office/drawing/2014/main" id="{D683883C-8ED1-4FD9-8A99-F63A093089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88" y="6113"/>
            <a:ext cx="1219200" cy="878501"/>
          </a:xfrm>
          <a:prstGeom prst="rect">
            <a:avLst/>
          </a:prstGeom>
          <a:noFill/>
        </p:spPr>
      </p:pic>
      <p:sp>
        <p:nvSpPr>
          <p:cNvPr id="132" name="Shape 132"/>
          <p:cNvSpPr/>
          <p:nvPr/>
        </p:nvSpPr>
        <p:spPr>
          <a:xfrm>
            <a:off x="6089621" y="8431543"/>
            <a:ext cx="825546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rPr lang="sv-SE" sz="2200" b="1" dirty="0"/>
              <a:t>Namn</a:t>
            </a:r>
          </a:p>
        </p:txBody>
      </p:sp>
      <p:sp>
        <p:nvSpPr>
          <p:cNvPr id="133" name="Shape 133"/>
          <p:cNvSpPr/>
          <p:nvPr/>
        </p:nvSpPr>
        <p:spPr>
          <a:xfrm>
            <a:off x="8015873" y="6472304"/>
            <a:ext cx="1378583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rPr sz="2200" i="1" err="1"/>
              <a:t>Högerback</a:t>
            </a:r>
            <a:endParaRPr sz="2200" i="1"/>
          </a:p>
        </p:txBody>
      </p:sp>
      <p:sp>
        <p:nvSpPr>
          <p:cNvPr id="134" name="Shape 134"/>
          <p:cNvSpPr/>
          <p:nvPr/>
        </p:nvSpPr>
        <p:spPr>
          <a:xfrm>
            <a:off x="6089622" y="7036545"/>
            <a:ext cx="825546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rPr lang="sv-SE" sz="2200" b="1" dirty="0"/>
              <a:t>Namn</a:t>
            </a:r>
          </a:p>
        </p:txBody>
      </p:sp>
      <p:sp>
        <p:nvSpPr>
          <p:cNvPr id="135" name="Shape 135"/>
          <p:cNvSpPr/>
          <p:nvPr/>
        </p:nvSpPr>
        <p:spPr>
          <a:xfrm>
            <a:off x="3695637" y="6456916"/>
            <a:ext cx="1663917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sz="2200" i="1" err="1"/>
              <a:t>Vänsterbac</a:t>
            </a:r>
            <a:r>
              <a:rPr lang="sv-SE" sz="2200"/>
              <a:t>k</a:t>
            </a:r>
            <a:endParaRPr sz="2200"/>
          </a:p>
        </p:txBody>
      </p:sp>
      <p:sp>
        <p:nvSpPr>
          <p:cNvPr id="136" name="Shape 136"/>
          <p:cNvSpPr/>
          <p:nvPr/>
        </p:nvSpPr>
        <p:spPr>
          <a:xfrm>
            <a:off x="1412509" y="5061088"/>
            <a:ext cx="128721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r>
              <a:rPr lang="sv-SE" b="1" dirty="0"/>
              <a:t>Namn</a:t>
            </a:r>
          </a:p>
        </p:txBody>
      </p:sp>
      <p:sp>
        <p:nvSpPr>
          <p:cNvPr id="137" name="Shape 137"/>
          <p:cNvSpPr/>
          <p:nvPr/>
        </p:nvSpPr>
        <p:spPr>
          <a:xfrm>
            <a:off x="9731101" y="5475422"/>
            <a:ext cx="202619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r>
              <a:rPr lang="sv-SE" i="1"/>
              <a:t>H</a:t>
            </a:r>
            <a:r>
              <a:rPr i="1" err="1"/>
              <a:t>ögerhalv</a:t>
            </a:r>
            <a:endParaRPr i="1"/>
          </a:p>
        </p:txBody>
      </p:sp>
      <p:sp>
        <p:nvSpPr>
          <p:cNvPr id="138" name="Shape 138"/>
          <p:cNvSpPr/>
          <p:nvPr/>
        </p:nvSpPr>
        <p:spPr>
          <a:xfrm>
            <a:off x="5615141" y="4574815"/>
            <a:ext cx="1774525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rPr lang="sv-SE" sz="2200" b="1" dirty="0"/>
              <a:t>Namn / Namn</a:t>
            </a:r>
          </a:p>
        </p:txBody>
      </p:sp>
      <p:sp>
        <p:nvSpPr>
          <p:cNvPr id="139" name="Shape 139"/>
          <p:cNvSpPr/>
          <p:nvPr/>
        </p:nvSpPr>
        <p:spPr>
          <a:xfrm>
            <a:off x="5891747" y="3255012"/>
            <a:ext cx="1069202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sv-SE" sz="2200" i="1"/>
              <a:t>O</a:t>
            </a:r>
            <a:r>
              <a:rPr sz="2200" i="1"/>
              <a:t>ff</a:t>
            </a:r>
            <a:r>
              <a:rPr lang="sv-SE" sz="2200" i="1"/>
              <a:t>.</a:t>
            </a:r>
            <a:r>
              <a:rPr sz="2200" i="1"/>
              <a:t> mitt</a:t>
            </a:r>
          </a:p>
        </p:txBody>
      </p:sp>
      <p:sp>
        <p:nvSpPr>
          <p:cNvPr id="140" name="Shape 140"/>
          <p:cNvSpPr/>
          <p:nvPr/>
        </p:nvSpPr>
        <p:spPr>
          <a:xfrm>
            <a:off x="1967433" y="2699626"/>
            <a:ext cx="175048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>
              <a:defRPr sz="3600"/>
            </a:pPr>
            <a:r>
              <a:rPr lang="sv-SE" sz="2200" i="1"/>
              <a:t>V</a:t>
            </a:r>
            <a:r>
              <a:rPr sz="2200" i="1" err="1"/>
              <a:t>änstervinge</a:t>
            </a:r>
            <a:endParaRPr sz="2200" i="1"/>
          </a:p>
        </p:txBody>
      </p:sp>
      <p:sp>
        <p:nvSpPr>
          <p:cNvPr id="141" name="Shape 141"/>
          <p:cNvSpPr/>
          <p:nvPr/>
        </p:nvSpPr>
        <p:spPr>
          <a:xfrm>
            <a:off x="9146004" y="2699626"/>
            <a:ext cx="1534074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>
              <a:defRPr sz="3600"/>
            </a:pPr>
            <a:r>
              <a:rPr lang="sv-SE" sz="2200" i="1"/>
              <a:t>Hög</a:t>
            </a:r>
            <a:r>
              <a:rPr sz="2200" i="1" err="1"/>
              <a:t>ervinge</a:t>
            </a:r>
            <a:endParaRPr sz="2200" i="1"/>
          </a:p>
        </p:txBody>
      </p:sp>
      <p:sp>
        <p:nvSpPr>
          <p:cNvPr id="142" name="Shape 142"/>
          <p:cNvSpPr/>
          <p:nvPr/>
        </p:nvSpPr>
        <p:spPr>
          <a:xfrm>
            <a:off x="5952569" y="1639451"/>
            <a:ext cx="1099660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>
              <a:defRPr sz="3600"/>
            </a:pPr>
            <a:r>
              <a:rPr lang="sv-SE" sz="2200" i="1"/>
              <a:t>Fo</a:t>
            </a:r>
            <a:r>
              <a:rPr sz="2200" i="1" err="1"/>
              <a:t>rward</a:t>
            </a:r>
            <a:endParaRPr sz="2200" i="1"/>
          </a:p>
        </p:txBody>
      </p:sp>
      <p:sp>
        <p:nvSpPr>
          <p:cNvPr id="143" name="Shape 143"/>
          <p:cNvSpPr/>
          <p:nvPr/>
        </p:nvSpPr>
        <p:spPr>
          <a:xfrm>
            <a:off x="1155413" y="377270"/>
            <a:ext cx="623087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dirty="0"/>
              <a:t>Match </a:t>
            </a:r>
            <a:r>
              <a:rPr lang="sv-SE" dirty="0"/>
              <a:t>x </a:t>
            </a:r>
            <a:r>
              <a:rPr lang="sv-SE" dirty="0" err="1"/>
              <a:t>kl</a:t>
            </a:r>
            <a:r>
              <a:rPr lang="sv-SE" dirty="0"/>
              <a:t> </a:t>
            </a:r>
            <a:r>
              <a:rPr lang="sv-SE" dirty="0" err="1"/>
              <a:t>tt:mm</a:t>
            </a:r>
            <a:r>
              <a:rPr lang="sv-SE" dirty="0"/>
              <a:t> Lag 1 – Lag 2</a:t>
            </a:r>
          </a:p>
        </p:txBody>
      </p:sp>
      <p:sp>
        <p:nvSpPr>
          <p:cNvPr id="14" name="Shape 140">
            <a:extLst>
              <a:ext uri="{FF2B5EF4-FFF2-40B4-BE49-F238E27FC236}">
                <a16:creationId xmlns:a16="http://schemas.microsoft.com/office/drawing/2014/main" id="{2A894D0F-3BD4-4461-B841-5D354219F417}"/>
              </a:ext>
            </a:extLst>
          </p:cNvPr>
          <p:cNvSpPr/>
          <p:nvPr/>
        </p:nvSpPr>
        <p:spPr>
          <a:xfrm>
            <a:off x="2197466" y="2215421"/>
            <a:ext cx="1287212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r>
              <a:rPr lang="sv-SE" b="1" dirty="0"/>
              <a:t>Namn</a:t>
            </a:r>
          </a:p>
        </p:txBody>
      </p:sp>
      <p:sp>
        <p:nvSpPr>
          <p:cNvPr id="15" name="Shape 142">
            <a:extLst>
              <a:ext uri="{FF2B5EF4-FFF2-40B4-BE49-F238E27FC236}">
                <a16:creationId xmlns:a16="http://schemas.microsoft.com/office/drawing/2014/main" id="{9FAB7826-E430-43CA-9D7E-35D729EDB9CE}"/>
              </a:ext>
            </a:extLst>
          </p:cNvPr>
          <p:cNvSpPr/>
          <p:nvPr/>
        </p:nvSpPr>
        <p:spPr>
          <a:xfrm>
            <a:off x="5615141" y="1287563"/>
            <a:ext cx="1774525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>
              <a:defRPr sz="3600"/>
            </a:pPr>
            <a:r>
              <a:rPr lang="sv-SE" sz="2200" b="1" dirty="0"/>
              <a:t>Namn / Namn</a:t>
            </a:r>
            <a:endParaRPr sz="2200" b="1" dirty="0"/>
          </a:p>
        </p:txBody>
      </p:sp>
      <p:sp>
        <p:nvSpPr>
          <p:cNvPr id="16" name="Shape 141">
            <a:extLst>
              <a:ext uri="{FF2B5EF4-FFF2-40B4-BE49-F238E27FC236}">
                <a16:creationId xmlns:a16="http://schemas.microsoft.com/office/drawing/2014/main" id="{C0BAF51D-8A45-43F9-9C8A-57CD5830F39F}"/>
              </a:ext>
            </a:extLst>
          </p:cNvPr>
          <p:cNvSpPr/>
          <p:nvPr/>
        </p:nvSpPr>
        <p:spPr>
          <a:xfrm>
            <a:off x="9500269" y="2403211"/>
            <a:ext cx="825547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r>
              <a:rPr lang="sv-SE" b="1" dirty="0"/>
              <a:t>Namn</a:t>
            </a:r>
            <a:endParaRPr b="1" dirty="0"/>
          </a:p>
        </p:txBody>
      </p:sp>
      <p:sp>
        <p:nvSpPr>
          <p:cNvPr id="17" name="Shape 139">
            <a:extLst>
              <a:ext uri="{FF2B5EF4-FFF2-40B4-BE49-F238E27FC236}">
                <a16:creationId xmlns:a16="http://schemas.microsoft.com/office/drawing/2014/main" id="{7594813F-3F8C-412B-AFD8-6E68FEB6BBCE}"/>
              </a:ext>
            </a:extLst>
          </p:cNvPr>
          <p:cNvSpPr/>
          <p:nvPr/>
        </p:nvSpPr>
        <p:spPr>
          <a:xfrm>
            <a:off x="6023098" y="2920199"/>
            <a:ext cx="825547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sv-SE" sz="2200" b="1" dirty="0"/>
              <a:t>Namn</a:t>
            </a:r>
            <a:endParaRPr sz="2200" b="1" dirty="0"/>
          </a:p>
        </p:txBody>
      </p:sp>
      <p:sp>
        <p:nvSpPr>
          <p:cNvPr id="18" name="Shape 138">
            <a:extLst>
              <a:ext uri="{FF2B5EF4-FFF2-40B4-BE49-F238E27FC236}">
                <a16:creationId xmlns:a16="http://schemas.microsoft.com/office/drawing/2014/main" id="{9971A40E-2642-4452-A8B1-AF2E435436A2}"/>
              </a:ext>
            </a:extLst>
          </p:cNvPr>
          <p:cNvSpPr/>
          <p:nvPr/>
        </p:nvSpPr>
        <p:spPr>
          <a:xfrm>
            <a:off x="5878029" y="5000510"/>
            <a:ext cx="124874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sv-SE" sz="2200" i="1"/>
              <a:t>D</a:t>
            </a:r>
            <a:r>
              <a:rPr sz="2200" i="1"/>
              <a:t>eff. </a:t>
            </a:r>
            <a:r>
              <a:rPr sz="2200" i="1" err="1"/>
              <a:t>mit</a:t>
            </a:r>
            <a:r>
              <a:rPr lang="sv-SE" sz="2200" i="1"/>
              <a:t>t</a:t>
            </a:r>
            <a:endParaRPr sz="2200" i="1"/>
          </a:p>
        </p:txBody>
      </p:sp>
      <p:sp>
        <p:nvSpPr>
          <p:cNvPr id="19" name="Shape 136">
            <a:extLst>
              <a:ext uri="{FF2B5EF4-FFF2-40B4-BE49-F238E27FC236}">
                <a16:creationId xmlns:a16="http://schemas.microsoft.com/office/drawing/2014/main" id="{03636703-398B-4702-9B72-A6EAD8F121A5}"/>
              </a:ext>
            </a:extLst>
          </p:cNvPr>
          <p:cNvSpPr/>
          <p:nvPr/>
        </p:nvSpPr>
        <p:spPr>
          <a:xfrm>
            <a:off x="803366" y="5475422"/>
            <a:ext cx="250549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r>
              <a:rPr i="1" err="1"/>
              <a:t>Vänsterhalv</a:t>
            </a:r>
            <a:endParaRPr i="1"/>
          </a:p>
        </p:txBody>
      </p:sp>
      <p:sp>
        <p:nvSpPr>
          <p:cNvPr id="20" name="Shape 135">
            <a:extLst>
              <a:ext uri="{FF2B5EF4-FFF2-40B4-BE49-F238E27FC236}">
                <a16:creationId xmlns:a16="http://schemas.microsoft.com/office/drawing/2014/main" id="{D93823D7-E4D0-4B7E-AFAE-794832FA0E70}"/>
              </a:ext>
            </a:extLst>
          </p:cNvPr>
          <p:cNvSpPr/>
          <p:nvPr/>
        </p:nvSpPr>
        <p:spPr>
          <a:xfrm>
            <a:off x="3540938" y="6069355"/>
            <a:ext cx="1774525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rPr lang="sv-SE" sz="2200" b="1" dirty="0"/>
              <a:t>Namn / Namn</a:t>
            </a:r>
          </a:p>
        </p:txBody>
      </p:sp>
      <p:sp>
        <p:nvSpPr>
          <p:cNvPr id="21" name="Shape 133">
            <a:extLst>
              <a:ext uri="{FF2B5EF4-FFF2-40B4-BE49-F238E27FC236}">
                <a16:creationId xmlns:a16="http://schemas.microsoft.com/office/drawing/2014/main" id="{04387C94-77C3-4AE0-99FD-ECC940A52E52}"/>
              </a:ext>
            </a:extLst>
          </p:cNvPr>
          <p:cNvSpPr/>
          <p:nvPr/>
        </p:nvSpPr>
        <p:spPr>
          <a:xfrm>
            <a:off x="8255523" y="6095244"/>
            <a:ext cx="899285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/>
            </a:lvl1pPr>
          </a:lstStyle>
          <a:p>
            <a:r>
              <a:rPr lang="sv-SE" sz="2200" b="1" dirty="0"/>
              <a:t>Namn </a:t>
            </a:r>
            <a:endParaRPr sz="2200" b="1" dirty="0"/>
          </a:p>
        </p:txBody>
      </p:sp>
      <p:sp>
        <p:nvSpPr>
          <p:cNvPr id="22" name="Shape 134">
            <a:extLst>
              <a:ext uri="{FF2B5EF4-FFF2-40B4-BE49-F238E27FC236}">
                <a16:creationId xmlns:a16="http://schemas.microsoft.com/office/drawing/2014/main" id="{385BF827-6704-4FA3-B542-35EC17058093}"/>
              </a:ext>
            </a:extLst>
          </p:cNvPr>
          <p:cNvSpPr/>
          <p:nvPr/>
        </p:nvSpPr>
        <p:spPr>
          <a:xfrm>
            <a:off x="6038328" y="7349247"/>
            <a:ext cx="92813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r>
              <a:rPr sz="2200" i="1"/>
              <a:t>Libero</a:t>
            </a:r>
          </a:p>
        </p:txBody>
      </p:sp>
      <p:sp>
        <p:nvSpPr>
          <p:cNvPr id="23" name="Shape 137">
            <a:extLst>
              <a:ext uri="{FF2B5EF4-FFF2-40B4-BE49-F238E27FC236}">
                <a16:creationId xmlns:a16="http://schemas.microsoft.com/office/drawing/2014/main" id="{DD2F84CD-E95A-4035-91D9-3BF662834EB4}"/>
              </a:ext>
            </a:extLst>
          </p:cNvPr>
          <p:cNvSpPr/>
          <p:nvPr/>
        </p:nvSpPr>
        <p:spPr>
          <a:xfrm>
            <a:off x="10331423" y="5168810"/>
            <a:ext cx="825547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>
              <a:defRPr sz="3600"/>
            </a:pPr>
            <a:r>
              <a:rPr lang="sv-SE" sz="2200" b="1" dirty="0"/>
              <a:t>Namn</a:t>
            </a:r>
            <a:endParaRPr sz="2200" b="1" dirty="0"/>
          </a:p>
        </p:txBody>
      </p:sp>
      <p:sp>
        <p:nvSpPr>
          <p:cNvPr id="24" name="Shape 132">
            <a:extLst>
              <a:ext uri="{FF2B5EF4-FFF2-40B4-BE49-F238E27FC236}">
                <a16:creationId xmlns:a16="http://schemas.microsoft.com/office/drawing/2014/main" id="{DB4D461C-7D6A-43E4-94C4-4BE121DBBD4C}"/>
              </a:ext>
            </a:extLst>
          </p:cNvPr>
          <p:cNvSpPr/>
          <p:nvPr/>
        </p:nvSpPr>
        <p:spPr>
          <a:xfrm>
            <a:off x="6023098" y="8775062"/>
            <a:ext cx="958596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r>
              <a:rPr lang="sv-SE" sz="2200" i="1"/>
              <a:t>Målis</a:t>
            </a:r>
            <a:endParaRPr sz="2200" i="1"/>
          </a:p>
        </p:txBody>
      </p:sp>
    </p:spTree>
    <p:extLst>
      <p:ext uri="{BB962C8B-B14F-4D97-AF65-F5344CB8AC3E}">
        <p14:creationId xmlns:p14="http://schemas.microsoft.com/office/powerpoint/2010/main" val="381207742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SK_Logga_555.jpg">
            <a:extLst>
              <a:ext uri="{FF2B5EF4-FFF2-40B4-BE49-F238E27FC236}">
                <a16:creationId xmlns:a16="http://schemas.microsoft.com/office/drawing/2014/main" id="{D6787680-3B2E-4565-A4A7-079B3757D6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88" y="6113"/>
            <a:ext cx="1219200" cy="878501"/>
          </a:xfrm>
          <a:prstGeom prst="rect">
            <a:avLst/>
          </a:prstGeom>
          <a:noFill/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952500" y="12700"/>
            <a:ext cx="6495703" cy="1748533"/>
          </a:xfrm>
          <a:prstGeom prst="rect">
            <a:avLst/>
          </a:prstGeom>
        </p:spPr>
        <p:txBody>
          <a:bodyPr/>
          <a:lstStyle>
            <a:lvl1pPr defTabSz="403097">
              <a:defRPr sz="5520"/>
            </a:lvl1pPr>
          </a:lstStyle>
          <a:p>
            <a:r>
              <a:t>Vad gör en forward?</a:t>
            </a:r>
          </a:p>
        </p:txBody>
      </p:sp>
      <p:sp>
        <p:nvSpPr>
          <p:cNvPr id="208" name="Shape 208"/>
          <p:cNvSpPr/>
          <p:nvPr/>
        </p:nvSpPr>
        <p:spPr>
          <a:xfrm>
            <a:off x="106045" y="1332279"/>
            <a:ext cx="8515281" cy="848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/>
              <a:t>Ligger </a:t>
            </a:r>
            <a:r>
              <a:rPr dirty="0" err="1"/>
              <a:t>oftast</a:t>
            </a:r>
            <a:r>
              <a:rPr dirty="0"/>
              <a:t> </a:t>
            </a:r>
            <a:r>
              <a:rPr dirty="0" err="1"/>
              <a:t>närmast</a:t>
            </a:r>
            <a:r>
              <a:rPr dirty="0"/>
              <a:t> </a:t>
            </a:r>
            <a:r>
              <a:rPr dirty="0" err="1"/>
              <a:t>deras</a:t>
            </a:r>
            <a:r>
              <a:rPr dirty="0"/>
              <a:t> </a:t>
            </a:r>
            <a:r>
              <a:rPr dirty="0" err="1"/>
              <a:t>mål</a:t>
            </a:r>
            <a:r>
              <a:rPr dirty="0"/>
              <a:t> </a:t>
            </a:r>
            <a:r>
              <a:rPr dirty="0" err="1"/>
              <a:t>utan</a:t>
            </a:r>
            <a:r>
              <a:rPr dirty="0"/>
              <a:t> </a:t>
            </a:r>
            <a:r>
              <a:rPr dirty="0" err="1"/>
              <a:t>att</a:t>
            </a:r>
            <a:r>
              <a:rPr dirty="0"/>
              <a:t> </a:t>
            </a:r>
            <a:r>
              <a:rPr dirty="0" err="1"/>
              <a:t>vara</a:t>
            </a:r>
            <a:r>
              <a:rPr dirty="0"/>
              <a:t> </a:t>
            </a:r>
            <a:r>
              <a:rPr dirty="0" err="1"/>
              <a:t>offsid</a:t>
            </a:r>
            <a:r>
              <a:rPr lang="sv-SE" dirty="0"/>
              <a:t>e. Dra på sig backarnas uppmärksamhet och förvirra dem.</a:t>
            </a:r>
            <a:endParaRPr dirty="0"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lang="sv-SE" dirty="0"/>
              <a:t>”Tryck ner” motståndarbackar mot deras målvakt för att skapa ytor till egna spelare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Gör</a:t>
            </a:r>
            <a:r>
              <a:rPr dirty="0"/>
              <a:t> </a:t>
            </a:r>
            <a:r>
              <a:rPr dirty="0" err="1"/>
              <a:t>överlämningar</a:t>
            </a:r>
            <a:r>
              <a:rPr dirty="0"/>
              <a:t> med </a:t>
            </a:r>
            <a:r>
              <a:rPr dirty="0" err="1"/>
              <a:t>vinge</a:t>
            </a:r>
            <a:r>
              <a:rPr dirty="0"/>
              <a:t>/mitt (</a:t>
            </a:r>
            <a:r>
              <a:rPr dirty="0" err="1"/>
              <a:t>åker</a:t>
            </a:r>
            <a:r>
              <a:rPr dirty="0"/>
              <a:t> mot </a:t>
            </a:r>
            <a:r>
              <a:rPr dirty="0" err="1"/>
              <a:t>spelaren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har boll)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Följer</a:t>
            </a:r>
            <a:r>
              <a:rPr dirty="0"/>
              <a:t> med i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anfall</a:t>
            </a:r>
            <a:r>
              <a:rPr dirty="0"/>
              <a:t> 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Går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korta</a:t>
            </a:r>
            <a:r>
              <a:rPr dirty="0"/>
              <a:t> </a:t>
            </a:r>
            <a:r>
              <a:rPr dirty="0" err="1"/>
              <a:t>returer</a:t>
            </a:r>
            <a:r>
              <a:rPr dirty="0"/>
              <a:t> 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endParaRPr dirty="0"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Kommer</a:t>
            </a:r>
            <a:r>
              <a:rPr dirty="0"/>
              <a:t> med fart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dribblar</a:t>
            </a:r>
            <a:endParaRPr dirty="0"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Skjuter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mål</a:t>
            </a:r>
            <a:endParaRPr dirty="0"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Passar</a:t>
            </a:r>
            <a:r>
              <a:rPr dirty="0"/>
              <a:t> </a:t>
            </a:r>
            <a:r>
              <a:rPr dirty="0" err="1"/>
              <a:t>ut</a:t>
            </a:r>
            <a:r>
              <a:rPr dirty="0"/>
              <a:t> till </a:t>
            </a:r>
            <a:r>
              <a:rPr dirty="0" err="1"/>
              <a:t>vingarna</a:t>
            </a:r>
            <a:endParaRPr dirty="0"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Slår</a:t>
            </a:r>
            <a:r>
              <a:rPr dirty="0"/>
              <a:t> </a:t>
            </a:r>
            <a:r>
              <a:rPr dirty="0" err="1"/>
              <a:t>hårda</a:t>
            </a:r>
            <a:r>
              <a:rPr dirty="0"/>
              <a:t> </a:t>
            </a:r>
            <a:r>
              <a:rPr dirty="0" err="1"/>
              <a:t>passningar</a:t>
            </a:r>
            <a:r>
              <a:rPr dirty="0"/>
              <a:t> in i </a:t>
            </a:r>
            <a:r>
              <a:rPr dirty="0" err="1"/>
              <a:t>straffområdet</a:t>
            </a:r>
            <a:r>
              <a:rPr dirty="0"/>
              <a:t> till </a:t>
            </a:r>
            <a:r>
              <a:rPr dirty="0" err="1"/>
              <a:t>lagkompisarna</a:t>
            </a:r>
            <a:endParaRPr dirty="0"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Vänder</a:t>
            </a:r>
            <a:r>
              <a:rPr dirty="0"/>
              <a:t> </a:t>
            </a:r>
            <a:r>
              <a:rPr dirty="0" err="1"/>
              <a:t>ur</a:t>
            </a:r>
            <a:r>
              <a:rPr dirty="0"/>
              <a:t> om det </a:t>
            </a:r>
            <a:r>
              <a:rPr dirty="0" err="1"/>
              <a:t>blir</a:t>
            </a:r>
            <a:r>
              <a:rPr dirty="0"/>
              <a:t> </a:t>
            </a:r>
            <a:r>
              <a:rPr dirty="0" err="1"/>
              <a:t>trångt</a:t>
            </a:r>
            <a:r>
              <a:rPr dirty="0"/>
              <a:t> </a:t>
            </a:r>
            <a:r>
              <a:rPr dirty="0" err="1"/>
              <a:t>och</a:t>
            </a:r>
            <a:r>
              <a:rPr dirty="0"/>
              <a:t> </a:t>
            </a:r>
            <a:r>
              <a:rPr dirty="0" err="1"/>
              <a:t>spelar</a:t>
            </a:r>
            <a:r>
              <a:rPr dirty="0"/>
              <a:t> </a:t>
            </a:r>
            <a:r>
              <a:rPr dirty="0" err="1"/>
              <a:t>hemåt</a:t>
            </a:r>
            <a:endParaRPr dirty="0"/>
          </a:p>
          <a:p>
            <a:pPr algn="l">
              <a:lnSpc>
                <a:spcPct val="120000"/>
              </a:lnSpc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endParaRPr dirty="0"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Jobbar</a:t>
            </a:r>
            <a:r>
              <a:rPr dirty="0"/>
              <a:t> </a:t>
            </a:r>
            <a:r>
              <a:rPr dirty="0" err="1"/>
              <a:t>hårt</a:t>
            </a:r>
            <a:r>
              <a:rPr dirty="0"/>
              <a:t> </a:t>
            </a:r>
            <a:r>
              <a:rPr dirty="0" err="1"/>
              <a:t>när</a:t>
            </a:r>
            <a:r>
              <a:rPr dirty="0"/>
              <a:t> </a:t>
            </a:r>
            <a:r>
              <a:rPr dirty="0" err="1"/>
              <a:t>motståndarna</a:t>
            </a:r>
            <a:r>
              <a:rPr dirty="0"/>
              <a:t> har </a:t>
            </a:r>
            <a:r>
              <a:rPr dirty="0" err="1"/>
              <a:t>bollen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deras</a:t>
            </a:r>
            <a:r>
              <a:rPr dirty="0"/>
              <a:t> </a:t>
            </a:r>
            <a:r>
              <a:rPr dirty="0" err="1"/>
              <a:t>planhalva</a:t>
            </a:r>
            <a:endParaRPr dirty="0"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Går</a:t>
            </a:r>
            <a:r>
              <a:rPr dirty="0"/>
              <a:t> in i </a:t>
            </a:r>
            <a:r>
              <a:rPr dirty="0" err="1"/>
              <a:t>närkamp</a:t>
            </a:r>
            <a:r>
              <a:rPr dirty="0"/>
              <a:t> med </a:t>
            </a:r>
            <a:r>
              <a:rPr dirty="0" err="1"/>
              <a:t>två</a:t>
            </a:r>
            <a:r>
              <a:rPr dirty="0"/>
              <a:t> </a:t>
            </a:r>
            <a:r>
              <a:rPr dirty="0" err="1"/>
              <a:t>händer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klubban</a:t>
            </a:r>
            <a:endParaRPr dirty="0"/>
          </a:p>
          <a:p>
            <a:pPr algn="l">
              <a:lnSpc>
                <a:spcPct val="120000"/>
              </a:lnSpc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endParaRPr dirty="0"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4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Åker</a:t>
            </a:r>
            <a:r>
              <a:rPr dirty="0"/>
              <a:t> </a:t>
            </a:r>
            <a:r>
              <a:rPr dirty="0" err="1"/>
              <a:t>supermycket</a:t>
            </a:r>
            <a:r>
              <a:rPr dirty="0"/>
              <a:t> </a:t>
            </a:r>
            <a:r>
              <a:rPr dirty="0" err="1"/>
              <a:t>skridskor</a:t>
            </a:r>
            <a:r>
              <a:rPr dirty="0"/>
              <a:t> med fart</a:t>
            </a:r>
            <a:endParaRPr lang="sv-SE" dirty="0"/>
          </a:p>
        </p:txBody>
      </p:sp>
      <p:pic>
        <p:nvPicPr>
          <p:cNvPr id="209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169" y="3423336"/>
            <a:ext cx="3286759" cy="4659527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 rot="21572717">
            <a:off x="9125705" y="8109008"/>
            <a:ext cx="318968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Rör sig mest inom detta område</a:t>
            </a:r>
          </a:p>
        </p:txBody>
      </p:sp>
      <p:pic>
        <p:nvPicPr>
          <p:cNvPr id="211" name="Skärmavbild 2019-12-07 kl. 13.23.3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4037" y="119360"/>
            <a:ext cx="2336801" cy="3175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8331731" y="940991"/>
            <a:ext cx="1760834" cy="19469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9562207" y="3698626"/>
            <a:ext cx="2316684" cy="2511674"/>
          </a:xfrm>
          <a:prstGeom prst="ellipse">
            <a:avLst/>
          </a:prstGeom>
          <a:solidFill>
            <a:srgbClr val="00FA92">
              <a:alpha val="42941"/>
            </a:srgbClr>
          </a:solidFill>
          <a:ln w="25400">
            <a:solidFill>
              <a:srgbClr val="000000">
                <a:alpha val="42941"/>
              </a:srgbClr>
            </a:solidFill>
            <a:miter lim="400000"/>
          </a:ln>
          <a:effectLst>
            <a:outerShdw blurRad="50800" dist="12700" rotWithShape="0">
              <a:srgbClr val="000000">
                <a:alpha val="7817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154462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952500" y="444500"/>
            <a:ext cx="7724875" cy="2159000"/>
          </a:xfrm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r>
              <a:t>Vad gör en vinge?</a:t>
            </a:r>
          </a:p>
        </p:txBody>
      </p:sp>
      <p:sp>
        <p:nvSpPr>
          <p:cNvPr id="190" name="Shape 190"/>
          <p:cNvSpPr/>
          <p:nvPr/>
        </p:nvSpPr>
        <p:spPr>
          <a:xfrm>
            <a:off x="67945" y="2340609"/>
            <a:ext cx="8479764" cy="6824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3300"/>
            </a:pP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r>
              <a:t>Gör överlämningar med back/halv/vinge/mitt (åker mot spelaren som har boll)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r>
              <a:t>Följer med i alla anfall - kommer med fart från kanten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r>
              <a:t>Går på korta returer 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r>
              <a:t>Kommer med fart och dribblar (längs kanten eller viker in mot mål)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r>
              <a:t>Slår hårda passningar in i straffområdet till lagkompisarna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r>
              <a:t>Vänder ur om det blir trångt och spelar hemåt</a:t>
            </a:r>
          </a:p>
          <a:p>
            <a:pPr algn="l">
              <a:lnSpc>
                <a:spcPct val="120000"/>
              </a:lnSpc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r>
              <a:t>Jobbar hårt när motståndarna har bollen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r>
              <a:t>Går in i närkamp med två händer på klubban</a:t>
            </a:r>
          </a:p>
          <a:p>
            <a:pPr algn="l">
              <a:lnSpc>
                <a:spcPct val="120000"/>
              </a:lnSpc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r>
              <a:t>Åker supermycket skridskor med fart</a:t>
            </a:r>
          </a:p>
        </p:txBody>
      </p:sp>
      <p:pic>
        <p:nvPicPr>
          <p:cNvPr id="191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169" y="3423336"/>
            <a:ext cx="3286759" cy="4659527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9353550" y="3678783"/>
            <a:ext cx="1685380" cy="3081636"/>
          </a:xfrm>
          <a:prstGeom prst="roundRect">
            <a:avLst>
              <a:gd name="adj" fmla="val 14111"/>
            </a:avLst>
          </a:prstGeom>
          <a:solidFill>
            <a:schemeClr val="accent2">
              <a:hueOff val="-2473793"/>
              <a:satOff val="-50209"/>
              <a:lumOff val="23543"/>
              <a:alpha val="17373"/>
            </a:schemeClr>
          </a:solidFill>
          <a:ln w="50800">
            <a:solidFill>
              <a:schemeClr val="accent1">
                <a:hueOff val="273562"/>
                <a:satOff val="2937"/>
                <a:lumOff val="-22233"/>
                <a:alpha val="17373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Shape 193"/>
          <p:cNvSpPr/>
          <p:nvPr/>
        </p:nvSpPr>
        <p:spPr>
          <a:xfrm rot="21572717">
            <a:off x="9125705" y="8147108"/>
            <a:ext cx="318968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Rör sig mest inom detta område</a:t>
            </a:r>
          </a:p>
        </p:txBody>
      </p:sp>
      <p:pic>
        <p:nvPicPr>
          <p:cNvPr id="194" name="Skärmavbild 2019-12-07 kl. 13.23.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037" y="119360"/>
            <a:ext cx="2336801" cy="317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 flipV="1">
            <a:off x="8745831" y="1385102"/>
            <a:ext cx="667086" cy="29587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96" name="Shape 196"/>
          <p:cNvSpPr/>
          <p:nvPr/>
        </p:nvSpPr>
        <p:spPr>
          <a:xfrm flipV="1">
            <a:off x="8763481" y="1370583"/>
            <a:ext cx="1958379" cy="33414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10" name="Picture 2" descr="VSK_Logga_555.jpg">
            <a:extLst>
              <a:ext uri="{FF2B5EF4-FFF2-40B4-BE49-F238E27FC236}">
                <a16:creationId xmlns:a16="http://schemas.microsoft.com/office/drawing/2014/main" id="{5C3D1515-3FDF-4C45-B809-BA0E7DC67B2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88" y="6113"/>
            <a:ext cx="1219200" cy="878501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VSK_Logga_555.jpg">
            <a:extLst>
              <a:ext uri="{FF2B5EF4-FFF2-40B4-BE49-F238E27FC236}">
                <a16:creationId xmlns:a16="http://schemas.microsoft.com/office/drawing/2014/main" id="{7D78FCA1-5F55-4C41-8C49-F5ED6D1D402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88" y="6113"/>
            <a:ext cx="1219200" cy="878501"/>
          </a:xfrm>
          <a:prstGeom prst="rect">
            <a:avLst/>
          </a:prstGeom>
          <a:noFill/>
        </p:spPr>
      </p:pic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952500" y="444500"/>
            <a:ext cx="7793088" cy="2159000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Vad gör en offensiv mittfältare?</a:t>
            </a:r>
          </a:p>
        </p:txBody>
      </p:sp>
      <p:sp>
        <p:nvSpPr>
          <p:cNvPr id="182" name="Shape 182"/>
          <p:cNvSpPr/>
          <p:nvPr/>
        </p:nvSpPr>
        <p:spPr>
          <a:xfrm>
            <a:off x="67945" y="2602229"/>
            <a:ext cx="8913743" cy="6301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3300"/>
            </a:pP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700">
                <a:latin typeface="Calisto MT"/>
                <a:ea typeface="Calisto MT"/>
                <a:cs typeface="Calisto MT"/>
                <a:sym typeface="Calisto MT"/>
              </a:defRPr>
            </a:pPr>
            <a:r>
              <a:t>Fördelar boll ut till kantspelare/forward 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700">
                <a:latin typeface="Calisto MT"/>
                <a:ea typeface="Calisto MT"/>
                <a:cs typeface="Calisto MT"/>
                <a:sym typeface="Calisto MT"/>
              </a:defRPr>
            </a:pPr>
            <a:r>
              <a:t>Bågar ut för att göra överlämning med back/halv/vinge/def.mitt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700">
                <a:latin typeface="Calisto MT"/>
                <a:ea typeface="Calisto MT"/>
                <a:cs typeface="Calisto MT"/>
                <a:sym typeface="Calisto MT"/>
              </a:defRPr>
            </a:pPr>
            <a:r>
              <a:t>Följer med i alla anfall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700">
                <a:latin typeface="Calisto MT"/>
                <a:ea typeface="Calisto MT"/>
                <a:cs typeface="Calisto MT"/>
                <a:sym typeface="Calisto MT"/>
              </a:defRPr>
            </a:pPr>
            <a:r>
              <a:t>Går på korta returer 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700">
                <a:latin typeface="Calisto MT"/>
                <a:ea typeface="Calisto MT"/>
                <a:cs typeface="Calisto MT"/>
                <a:sym typeface="Calisto MT"/>
              </a:defRPr>
            </a:pP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700">
                <a:latin typeface="Calisto MT"/>
                <a:ea typeface="Calisto MT"/>
                <a:cs typeface="Calisto MT"/>
                <a:sym typeface="Calisto MT"/>
              </a:defRPr>
            </a:pPr>
            <a:r>
              <a:t>Kommer med fart och dribblar</a:t>
            </a:r>
          </a:p>
          <a:p>
            <a:pPr algn="l">
              <a:lnSpc>
                <a:spcPct val="120000"/>
              </a:lnSpc>
              <a:defRPr sz="2700">
                <a:latin typeface="Calisto MT"/>
                <a:ea typeface="Calisto MT"/>
                <a:cs typeface="Calisto MT"/>
                <a:sym typeface="Calisto MT"/>
              </a:defRPr>
            </a:pP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700">
                <a:latin typeface="Calisto MT"/>
                <a:ea typeface="Calisto MT"/>
                <a:cs typeface="Calisto MT"/>
                <a:sym typeface="Calisto MT"/>
              </a:defRPr>
            </a:pPr>
            <a:r>
              <a:t>Jobbar hem när motståndarna har bollen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700">
                <a:latin typeface="Calisto MT"/>
                <a:ea typeface="Calisto MT"/>
                <a:cs typeface="Calisto MT"/>
                <a:sym typeface="Calisto MT"/>
              </a:defRPr>
            </a:pPr>
            <a:r>
              <a:t>Går in i närkamp med två händer på klubban</a:t>
            </a:r>
          </a:p>
          <a:p>
            <a:pPr algn="l">
              <a:lnSpc>
                <a:spcPct val="120000"/>
              </a:lnSpc>
              <a:defRPr sz="2700">
                <a:latin typeface="Calisto MT"/>
                <a:ea typeface="Calisto MT"/>
                <a:cs typeface="Calisto MT"/>
                <a:sym typeface="Calisto MT"/>
              </a:defRPr>
            </a:pP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700">
                <a:latin typeface="Calisto MT"/>
                <a:ea typeface="Calisto MT"/>
                <a:cs typeface="Calisto MT"/>
                <a:sym typeface="Calisto MT"/>
              </a:defRPr>
            </a:pPr>
            <a:r>
              <a:t>Åker supermycket skridskor med fart</a:t>
            </a:r>
          </a:p>
        </p:txBody>
      </p:sp>
      <p:pic>
        <p:nvPicPr>
          <p:cNvPr id="183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169" y="3423336"/>
            <a:ext cx="3286759" cy="4659527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9855411" y="4046487"/>
            <a:ext cx="1730276" cy="2913113"/>
          </a:xfrm>
          <a:prstGeom prst="roundRect">
            <a:avLst>
              <a:gd name="adj" fmla="val 13005"/>
            </a:avLst>
          </a:prstGeom>
          <a:solidFill>
            <a:schemeClr val="accent2">
              <a:hueOff val="-2473793"/>
              <a:satOff val="-50209"/>
              <a:lumOff val="23543"/>
              <a:alpha val="19361"/>
            </a:schemeClr>
          </a:solidFill>
          <a:ln w="88900">
            <a:solidFill>
              <a:schemeClr val="accent1">
                <a:hueOff val="273562"/>
                <a:satOff val="2937"/>
                <a:lumOff val="-22233"/>
                <a:alpha val="19361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 rot="21572717">
            <a:off x="9125705" y="8121708"/>
            <a:ext cx="318968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Rör sig mest inom detta område</a:t>
            </a:r>
          </a:p>
        </p:txBody>
      </p:sp>
      <p:pic>
        <p:nvPicPr>
          <p:cNvPr id="186" name="Skärmavbild 2019-12-07 kl. 13.23.3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4037" y="119360"/>
            <a:ext cx="2336801" cy="317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7453159" y="1704727"/>
            <a:ext cx="250471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VSK_Logga_555.jpg">
            <a:extLst>
              <a:ext uri="{FF2B5EF4-FFF2-40B4-BE49-F238E27FC236}">
                <a16:creationId xmlns:a16="http://schemas.microsoft.com/office/drawing/2014/main" id="{F1E6D6E8-DC56-4332-ABD6-6F091C32E6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33" y="5249"/>
            <a:ext cx="1219200" cy="878501"/>
          </a:xfrm>
          <a:prstGeom prst="rect">
            <a:avLst/>
          </a:prstGeom>
          <a:noFill/>
        </p:spPr>
      </p:pic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952500" y="444500"/>
            <a:ext cx="6053733" cy="1586806"/>
          </a:xfrm>
          <a:prstGeom prst="rect">
            <a:avLst/>
          </a:prstGeom>
        </p:spPr>
        <p:txBody>
          <a:bodyPr/>
          <a:lstStyle>
            <a:lvl1pPr defTabSz="350520">
              <a:defRPr sz="4800"/>
            </a:lvl1pPr>
          </a:lstStyle>
          <a:p>
            <a:r>
              <a:t>Vad gör en defensiv mittfältare?</a:t>
            </a:r>
          </a:p>
        </p:txBody>
      </p:sp>
      <p:sp>
        <p:nvSpPr>
          <p:cNvPr id="146" name="Shape 146"/>
          <p:cNvSpPr/>
          <p:nvPr/>
        </p:nvSpPr>
        <p:spPr>
          <a:xfrm>
            <a:off x="573811" y="2471419"/>
            <a:ext cx="7807399" cy="6360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800">
                <a:latin typeface="Calisto MT"/>
                <a:ea typeface="Calisto MT"/>
                <a:cs typeface="Calisto MT"/>
                <a:sym typeface="Calisto MT"/>
              </a:defRPr>
            </a:pPr>
            <a:r>
              <a:t>Uppspel - hämtar ofta boll hos målvakt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800">
                <a:latin typeface="Calisto MT"/>
                <a:ea typeface="Calisto MT"/>
                <a:cs typeface="Calisto MT"/>
                <a:sym typeface="Calisto MT"/>
              </a:defRPr>
            </a:pPr>
            <a:r>
              <a:t>Fördelar boll ut till kantspelare/forward 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800">
                <a:latin typeface="Calisto MT"/>
                <a:ea typeface="Calisto MT"/>
                <a:cs typeface="Calisto MT"/>
                <a:sym typeface="Calisto MT"/>
              </a:defRPr>
            </a:pPr>
            <a:r>
              <a:t>Bågar ut för att göra överlämning med back/halv/vinge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800">
                <a:latin typeface="Calisto MT"/>
                <a:ea typeface="Calisto MT"/>
                <a:cs typeface="Calisto MT"/>
                <a:sym typeface="Calisto MT"/>
              </a:defRPr>
            </a:pPr>
            <a:r>
              <a:t>Följer med i anfall - passningsalternativ bakåt, skott utifrån när bollen rensas ut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800">
                <a:latin typeface="Calisto MT"/>
                <a:ea typeface="Calisto MT"/>
                <a:cs typeface="Calisto MT"/>
                <a:sym typeface="Calisto MT"/>
              </a:defRPr>
            </a:pP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800">
                <a:latin typeface="Calisto MT"/>
                <a:ea typeface="Calisto MT"/>
                <a:cs typeface="Calisto MT"/>
                <a:sym typeface="Calisto MT"/>
              </a:defRPr>
            </a:pPr>
            <a:r>
              <a:t>Kommer ibland med fart och dribblar</a:t>
            </a:r>
          </a:p>
          <a:p>
            <a:pPr algn="l">
              <a:lnSpc>
                <a:spcPct val="120000"/>
              </a:lnSpc>
              <a:defRPr sz="2800">
                <a:latin typeface="Calisto MT"/>
                <a:ea typeface="Calisto MT"/>
                <a:cs typeface="Calisto MT"/>
                <a:sym typeface="Calisto MT"/>
              </a:defRPr>
            </a:pP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800">
                <a:latin typeface="Calisto MT"/>
                <a:ea typeface="Calisto MT"/>
                <a:cs typeface="Calisto MT"/>
                <a:sym typeface="Calisto MT"/>
              </a:defRPr>
            </a:pPr>
            <a:r>
              <a:t>Jobbar hem när motståndarna har bollen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800">
                <a:latin typeface="Calisto MT"/>
                <a:ea typeface="Calisto MT"/>
                <a:cs typeface="Calisto MT"/>
                <a:sym typeface="Calisto MT"/>
              </a:defRPr>
            </a:pPr>
            <a:r>
              <a:t>Går in i närkamp med två händer på klubban</a:t>
            </a:r>
          </a:p>
          <a:p>
            <a:pPr algn="l">
              <a:lnSpc>
                <a:spcPct val="120000"/>
              </a:lnSpc>
              <a:defRPr sz="2800">
                <a:latin typeface="Calisto MT"/>
                <a:ea typeface="Calisto MT"/>
                <a:cs typeface="Calisto MT"/>
                <a:sym typeface="Calisto MT"/>
              </a:defRPr>
            </a:pP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800">
                <a:latin typeface="Calisto MT"/>
                <a:ea typeface="Calisto MT"/>
                <a:cs typeface="Calisto MT"/>
                <a:sym typeface="Calisto MT"/>
              </a:defRPr>
            </a:pPr>
            <a:r>
              <a:t>Åker supermycket skridskor med fart</a:t>
            </a:r>
          </a:p>
        </p:txBody>
      </p:sp>
      <p:pic>
        <p:nvPicPr>
          <p:cNvPr id="147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769" y="3423336"/>
            <a:ext cx="3286759" cy="4659527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9353550" y="4319339"/>
            <a:ext cx="1921198" cy="3285928"/>
          </a:xfrm>
          <a:prstGeom prst="roundRect">
            <a:avLst>
              <a:gd name="adj" fmla="val 12975"/>
            </a:avLst>
          </a:prstGeom>
          <a:solidFill>
            <a:schemeClr val="accent4">
              <a:hueOff val="384618"/>
              <a:satOff val="3869"/>
              <a:lumOff val="5802"/>
              <a:alpha val="17373"/>
            </a:schemeClr>
          </a:solidFill>
          <a:ln w="50800">
            <a:solidFill>
              <a:schemeClr val="accent1">
                <a:hueOff val="273562"/>
                <a:satOff val="2937"/>
                <a:lumOff val="-22233"/>
                <a:alpha val="17373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9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0769" y="-107264"/>
            <a:ext cx="2301337" cy="3262528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9630714" y="1433586"/>
            <a:ext cx="203647" cy="180828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9821214" y="1647314"/>
            <a:ext cx="203647" cy="180827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10481614" y="1813073"/>
            <a:ext cx="203647" cy="180827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9338614" y="2067073"/>
            <a:ext cx="203647" cy="180827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100614" y="2067073"/>
            <a:ext cx="203647" cy="180827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9719614" y="2180055"/>
            <a:ext cx="203647" cy="180827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9719614" y="936773"/>
            <a:ext cx="203647" cy="180827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10367314" y="1147489"/>
            <a:ext cx="203647" cy="180827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9084614" y="1147489"/>
            <a:ext cx="203647" cy="180827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8983014" y="1813073"/>
            <a:ext cx="203647" cy="180827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5968102" y="1657498"/>
            <a:ext cx="3745910" cy="11832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61" name="Shape 161"/>
          <p:cNvSpPr/>
          <p:nvPr/>
        </p:nvSpPr>
        <p:spPr>
          <a:xfrm rot="21572717">
            <a:off x="8607593" y="8121709"/>
            <a:ext cx="3189689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Rör sig mest inom detta område</a:t>
            </a:r>
          </a:p>
        </p:txBody>
      </p:sp>
      <p:sp>
        <p:nvSpPr>
          <p:cNvPr id="162" name="Shape 162"/>
          <p:cNvSpPr/>
          <p:nvPr/>
        </p:nvSpPr>
        <p:spPr>
          <a:xfrm>
            <a:off x="9719614" y="2801696"/>
            <a:ext cx="203647" cy="180827"/>
          </a:xfrm>
          <a:prstGeom prst="ellipse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VSK_Logga_555.jpg">
            <a:extLst>
              <a:ext uri="{FF2B5EF4-FFF2-40B4-BE49-F238E27FC236}">
                <a16:creationId xmlns:a16="http://schemas.microsoft.com/office/drawing/2014/main" id="{C599521B-F276-45DC-B6AC-D90F8E887BB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88" y="-33358"/>
            <a:ext cx="1219200" cy="878501"/>
          </a:xfrm>
          <a:prstGeom prst="rect">
            <a:avLst/>
          </a:prstGeom>
          <a:noFill/>
        </p:spPr>
      </p:pic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952500" y="477764"/>
            <a:ext cx="7458373" cy="1764755"/>
          </a:xfrm>
          <a:prstGeom prst="rect">
            <a:avLst/>
          </a:prstGeom>
        </p:spPr>
        <p:txBody>
          <a:bodyPr/>
          <a:lstStyle>
            <a:lvl1pPr defTabSz="391414">
              <a:defRPr sz="5360"/>
            </a:lvl1pPr>
          </a:lstStyle>
          <a:p>
            <a:r>
              <a:t>Vad gör en halv (ytterback)?</a:t>
            </a:r>
          </a:p>
        </p:txBody>
      </p:sp>
      <p:sp>
        <p:nvSpPr>
          <p:cNvPr id="199" name="Shape 199"/>
          <p:cNvSpPr/>
          <p:nvPr/>
        </p:nvSpPr>
        <p:spPr>
          <a:xfrm>
            <a:off x="67945" y="2180590"/>
            <a:ext cx="8142073" cy="7145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2700"/>
            </a:pP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r>
              <a:rPr err="1"/>
              <a:t>Bågar</a:t>
            </a:r>
            <a:r>
              <a:t> </a:t>
            </a:r>
            <a:r>
              <a:rPr err="1"/>
              <a:t>ut</a:t>
            </a:r>
            <a:r>
              <a:t> </a:t>
            </a:r>
            <a:r>
              <a:rPr err="1"/>
              <a:t>när</a:t>
            </a:r>
            <a:r>
              <a:t> </a:t>
            </a:r>
            <a:r>
              <a:rPr err="1"/>
              <a:t>målvakt</a:t>
            </a:r>
            <a:r>
              <a:t>/</a:t>
            </a:r>
            <a:r>
              <a:rPr err="1"/>
              <a:t>backar</a:t>
            </a:r>
            <a:r>
              <a:t> har boll </a:t>
            </a:r>
            <a:r>
              <a:rPr err="1"/>
              <a:t>för</a:t>
            </a:r>
            <a:r>
              <a:t> </a:t>
            </a:r>
            <a:r>
              <a:rPr err="1"/>
              <a:t>att</a:t>
            </a:r>
            <a:r>
              <a:t> </a:t>
            </a:r>
            <a:r>
              <a:rPr err="1"/>
              <a:t>få</a:t>
            </a:r>
            <a:r>
              <a:t> pass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r>
              <a:rPr err="1"/>
              <a:t>Gör</a:t>
            </a:r>
            <a:r>
              <a:t> </a:t>
            </a:r>
            <a:r>
              <a:rPr err="1"/>
              <a:t>överlämningar</a:t>
            </a:r>
            <a:r>
              <a:t> med back/</a:t>
            </a:r>
            <a:r>
              <a:rPr err="1"/>
              <a:t>halv</a:t>
            </a:r>
            <a:r>
              <a:t>/</a:t>
            </a:r>
            <a:r>
              <a:rPr err="1"/>
              <a:t>vinge</a:t>
            </a:r>
            <a:r>
              <a:t>/mitt (</a:t>
            </a:r>
            <a:r>
              <a:rPr err="1"/>
              <a:t>åker</a:t>
            </a:r>
            <a:r>
              <a:t> mot </a:t>
            </a:r>
            <a:r>
              <a:rPr err="1"/>
              <a:t>spelaren</a:t>
            </a:r>
            <a:r>
              <a:t> </a:t>
            </a:r>
            <a:r>
              <a:rPr err="1"/>
              <a:t>som</a:t>
            </a:r>
            <a:r>
              <a:t> har boll)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r>
              <a:rPr err="1"/>
              <a:t>Följer</a:t>
            </a:r>
            <a:r>
              <a:t> med i </a:t>
            </a:r>
            <a:r>
              <a:rPr err="1"/>
              <a:t>alla</a:t>
            </a:r>
            <a:r>
              <a:t> </a:t>
            </a:r>
            <a:r>
              <a:rPr err="1"/>
              <a:t>anfall</a:t>
            </a:r>
            <a:r>
              <a:t> - </a:t>
            </a:r>
            <a:r>
              <a:rPr err="1"/>
              <a:t>kommer</a:t>
            </a:r>
            <a:r>
              <a:t> med fart </a:t>
            </a:r>
            <a:r>
              <a:rPr err="1"/>
              <a:t>från</a:t>
            </a:r>
            <a:r>
              <a:t> </a:t>
            </a:r>
            <a:r>
              <a:rPr err="1"/>
              <a:t>kanten</a:t>
            </a: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r>
              <a:rPr err="1"/>
              <a:t>Går</a:t>
            </a:r>
            <a:r>
              <a:t> </a:t>
            </a:r>
            <a:r>
              <a:rPr err="1"/>
              <a:t>på</a:t>
            </a:r>
            <a:r>
              <a:t> </a:t>
            </a:r>
            <a:r>
              <a:rPr err="1"/>
              <a:t>långa</a:t>
            </a:r>
            <a:r>
              <a:t> </a:t>
            </a:r>
            <a:r>
              <a:rPr err="1"/>
              <a:t>returer</a:t>
            </a:r>
            <a:r>
              <a:t> - </a:t>
            </a:r>
            <a:r>
              <a:rPr err="1"/>
              <a:t>vågar</a:t>
            </a:r>
            <a:r>
              <a:t> </a:t>
            </a:r>
            <a:r>
              <a:rPr err="1"/>
              <a:t>skjuta</a:t>
            </a:r>
            <a:r>
              <a:t> </a:t>
            </a:r>
            <a:r>
              <a:rPr err="1"/>
              <a:t>direkt</a:t>
            </a: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r>
              <a:rPr err="1"/>
              <a:t>Kommer</a:t>
            </a:r>
            <a:r>
              <a:t> med fart </a:t>
            </a:r>
            <a:r>
              <a:rPr err="1"/>
              <a:t>och</a:t>
            </a:r>
            <a:r>
              <a:t> </a:t>
            </a:r>
            <a:r>
              <a:rPr err="1"/>
              <a:t>dribblar</a:t>
            </a:r>
            <a:r>
              <a:t> (</a:t>
            </a:r>
            <a:r>
              <a:rPr err="1"/>
              <a:t>längs</a:t>
            </a:r>
            <a:r>
              <a:t> </a:t>
            </a:r>
            <a:r>
              <a:rPr err="1"/>
              <a:t>kanten</a:t>
            </a:r>
            <a:r>
              <a:t> </a:t>
            </a:r>
            <a:r>
              <a:rPr err="1"/>
              <a:t>eller</a:t>
            </a:r>
            <a:r>
              <a:t> </a:t>
            </a:r>
            <a:r>
              <a:rPr err="1"/>
              <a:t>viker</a:t>
            </a:r>
            <a:r>
              <a:t> in mot </a:t>
            </a:r>
            <a:r>
              <a:rPr err="1"/>
              <a:t>mål</a:t>
            </a:r>
            <a:r>
              <a:t>)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r>
              <a:rPr err="1"/>
              <a:t>Slår</a:t>
            </a:r>
            <a:r>
              <a:t> </a:t>
            </a:r>
            <a:r>
              <a:rPr err="1"/>
              <a:t>passningar</a:t>
            </a:r>
            <a:r>
              <a:t> till </a:t>
            </a:r>
            <a:r>
              <a:rPr err="1"/>
              <a:t>lagkompisarna</a:t>
            </a: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r>
              <a:rPr err="1"/>
              <a:t>Vänder</a:t>
            </a:r>
            <a:r>
              <a:t> </a:t>
            </a:r>
            <a:r>
              <a:rPr err="1"/>
              <a:t>ur</a:t>
            </a:r>
            <a:r>
              <a:t> om det </a:t>
            </a:r>
            <a:r>
              <a:rPr err="1"/>
              <a:t>blir</a:t>
            </a:r>
            <a:r>
              <a:t> </a:t>
            </a:r>
            <a:r>
              <a:rPr err="1"/>
              <a:t>trångt</a:t>
            </a:r>
            <a:r>
              <a:t> </a:t>
            </a:r>
            <a:r>
              <a:rPr err="1"/>
              <a:t>och</a:t>
            </a:r>
            <a:r>
              <a:t> </a:t>
            </a:r>
            <a:r>
              <a:rPr err="1"/>
              <a:t>spelar</a:t>
            </a:r>
            <a:r>
              <a:t> </a:t>
            </a:r>
            <a:r>
              <a:rPr err="1"/>
              <a:t>hemåt</a:t>
            </a:r>
            <a:endParaRPr/>
          </a:p>
          <a:p>
            <a:pPr algn="l">
              <a:lnSpc>
                <a:spcPct val="120000"/>
              </a:lnSpc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r>
              <a:rPr err="1"/>
              <a:t>Jobbar</a:t>
            </a:r>
            <a:r>
              <a:t> </a:t>
            </a:r>
            <a:r>
              <a:rPr err="1"/>
              <a:t>alltid</a:t>
            </a:r>
            <a:r>
              <a:t> hem </a:t>
            </a:r>
            <a:r>
              <a:rPr err="1"/>
              <a:t>när</a:t>
            </a:r>
            <a:r>
              <a:t> </a:t>
            </a:r>
            <a:r>
              <a:rPr err="1"/>
              <a:t>motståndarna</a:t>
            </a:r>
            <a:r>
              <a:t> har </a:t>
            </a:r>
            <a:r>
              <a:rPr err="1"/>
              <a:t>bollen</a:t>
            </a: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r>
              <a:rPr err="1"/>
              <a:t>Går</a:t>
            </a:r>
            <a:r>
              <a:t> in i </a:t>
            </a:r>
            <a:r>
              <a:rPr err="1"/>
              <a:t>närkamp</a:t>
            </a:r>
            <a:r>
              <a:t> med </a:t>
            </a:r>
            <a:r>
              <a:rPr err="1"/>
              <a:t>två</a:t>
            </a:r>
            <a:r>
              <a:t> </a:t>
            </a:r>
            <a:r>
              <a:rPr err="1"/>
              <a:t>händer</a:t>
            </a:r>
            <a:r>
              <a:t> </a:t>
            </a:r>
            <a:r>
              <a:rPr err="1"/>
              <a:t>på</a:t>
            </a:r>
            <a:r>
              <a:t> </a:t>
            </a:r>
            <a:r>
              <a:rPr err="1"/>
              <a:t>klubban</a:t>
            </a:r>
            <a:endParaRPr/>
          </a:p>
          <a:p>
            <a:pPr algn="l">
              <a:lnSpc>
                <a:spcPct val="120000"/>
              </a:lnSpc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3"/>
              </a:buBlip>
              <a:defRPr sz="2500">
                <a:latin typeface="Calisto MT"/>
                <a:ea typeface="Calisto MT"/>
                <a:cs typeface="Calisto MT"/>
                <a:sym typeface="Calisto MT"/>
              </a:defRPr>
            </a:pPr>
            <a:r>
              <a:rPr err="1"/>
              <a:t>Åker</a:t>
            </a:r>
            <a:r>
              <a:t> </a:t>
            </a:r>
            <a:r>
              <a:rPr err="1"/>
              <a:t>supermycket</a:t>
            </a:r>
            <a:r>
              <a:t> </a:t>
            </a:r>
            <a:r>
              <a:rPr err="1"/>
              <a:t>skridskor</a:t>
            </a:r>
            <a:r>
              <a:t> med fart</a:t>
            </a:r>
          </a:p>
        </p:txBody>
      </p:sp>
      <p:pic>
        <p:nvPicPr>
          <p:cNvPr id="200" name="pasted-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7169" y="3423336"/>
            <a:ext cx="3286759" cy="4659527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9353549" y="3678783"/>
            <a:ext cx="1766641" cy="4243190"/>
          </a:xfrm>
          <a:prstGeom prst="roundRect">
            <a:avLst>
              <a:gd name="adj" fmla="val 14111"/>
            </a:avLst>
          </a:prstGeom>
          <a:solidFill>
            <a:schemeClr val="accent4">
              <a:hueOff val="384618"/>
              <a:satOff val="3869"/>
              <a:lumOff val="5802"/>
              <a:alpha val="17373"/>
            </a:schemeClr>
          </a:solidFill>
          <a:ln w="50800">
            <a:solidFill>
              <a:schemeClr val="accent1">
                <a:hueOff val="273562"/>
                <a:satOff val="2937"/>
                <a:lumOff val="-22233"/>
                <a:alpha val="17373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2" name="Shape 202"/>
          <p:cNvSpPr/>
          <p:nvPr/>
        </p:nvSpPr>
        <p:spPr>
          <a:xfrm rot="21572717">
            <a:off x="9125705" y="8121708"/>
            <a:ext cx="318968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Rör sig mest inom detta område</a:t>
            </a:r>
          </a:p>
        </p:txBody>
      </p:sp>
      <p:pic>
        <p:nvPicPr>
          <p:cNvPr id="203" name="Skärmavbild 2019-12-07 kl. 13.23.3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4037" y="119360"/>
            <a:ext cx="2336801" cy="3175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 flipV="1">
            <a:off x="8649132" y="1992139"/>
            <a:ext cx="618181" cy="24663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8763481" y="1704727"/>
            <a:ext cx="1996678" cy="31708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901700" y="549622"/>
            <a:ext cx="6485087" cy="1520478"/>
          </a:xfrm>
          <a:prstGeom prst="rect">
            <a:avLst/>
          </a:prstGeom>
        </p:spPr>
        <p:txBody>
          <a:bodyPr/>
          <a:lstStyle>
            <a:lvl1pPr defTabSz="461518">
              <a:defRPr sz="6320"/>
            </a:lvl1pPr>
          </a:lstStyle>
          <a:p>
            <a:r>
              <a:t>Vad gör en back?</a:t>
            </a:r>
          </a:p>
        </p:txBody>
      </p:sp>
      <p:pic>
        <p:nvPicPr>
          <p:cNvPr id="173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169" y="3423336"/>
            <a:ext cx="3286759" cy="465952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>
            <a:off x="9378950" y="5075783"/>
            <a:ext cx="1985517" cy="2848472"/>
          </a:xfrm>
          <a:prstGeom prst="roundRect">
            <a:avLst>
              <a:gd name="adj" fmla="val 11978"/>
            </a:avLst>
          </a:prstGeom>
          <a:solidFill>
            <a:schemeClr val="accent4">
              <a:hueOff val="384618"/>
              <a:satOff val="3869"/>
              <a:lumOff val="5802"/>
              <a:alpha val="17373"/>
            </a:schemeClr>
          </a:solidFill>
          <a:ln w="50800">
            <a:solidFill>
              <a:schemeClr val="accent1">
                <a:hueOff val="273562"/>
                <a:satOff val="2937"/>
                <a:lumOff val="-22233"/>
                <a:alpha val="17373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5" name="Shape 175"/>
          <p:cNvSpPr/>
          <p:nvPr/>
        </p:nvSpPr>
        <p:spPr>
          <a:xfrm rot="21572717">
            <a:off x="8607593" y="8121708"/>
            <a:ext cx="3189689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Rör sig mest inom detta område</a:t>
            </a:r>
          </a:p>
        </p:txBody>
      </p:sp>
      <p:pic>
        <p:nvPicPr>
          <p:cNvPr id="176" name="Skärmavbild 2019-12-07 kl. 13.23.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037" y="119360"/>
            <a:ext cx="2336801" cy="317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7453159" y="1704727"/>
            <a:ext cx="2202463" cy="57582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8" name="Shape 178"/>
          <p:cNvSpPr/>
          <p:nvPr/>
        </p:nvSpPr>
        <p:spPr>
          <a:xfrm flipH="1">
            <a:off x="10688091" y="2054340"/>
            <a:ext cx="1557930" cy="21946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156845" y="2336799"/>
            <a:ext cx="8694242" cy="762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500" indent="-444500" algn="l">
              <a:lnSpc>
                <a:spcPct val="120000"/>
              </a:lnSpc>
              <a:buSzPct val="45000"/>
              <a:buBlip>
                <a:blip r:embed="rId4"/>
              </a:buBlip>
              <a:defRPr sz="2600">
                <a:latin typeface="Calisto MT"/>
                <a:ea typeface="Calisto MT"/>
                <a:cs typeface="Calisto MT"/>
                <a:sym typeface="Calisto MT"/>
              </a:defRPr>
            </a:pPr>
            <a:r>
              <a:t>Uppspel - bågar ut för att få kast från målvakt eller pass från libero /def.mitt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4"/>
              </a:buBlip>
              <a:defRPr sz="2600">
                <a:latin typeface="Calisto MT"/>
                <a:ea typeface="Calisto MT"/>
                <a:cs typeface="Calisto MT"/>
                <a:sym typeface="Calisto MT"/>
              </a:defRPr>
            </a:pPr>
            <a:r>
              <a:t>Gör överlämning med back/halv/mittf/libero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4"/>
              </a:buBlip>
              <a:defRPr sz="2600">
                <a:latin typeface="Calisto MT"/>
                <a:ea typeface="Calisto MT"/>
                <a:cs typeface="Calisto MT"/>
                <a:sym typeface="Calisto MT"/>
              </a:defRPr>
            </a:pPr>
            <a:r>
              <a:t>Följer med en bit upp när vi anfaller för att vi ska kunna vända ur och spela hem</a:t>
            </a:r>
          </a:p>
          <a:p>
            <a:pPr algn="l">
              <a:lnSpc>
                <a:spcPct val="120000"/>
              </a:lnSpc>
              <a:defRPr sz="2600">
                <a:latin typeface="Calisto MT"/>
                <a:ea typeface="Calisto MT"/>
                <a:cs typeface="Calisto MT"/>
                <a:sym typeface="Calisto MT"/>
              </a:defRPr>
            </a:pP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4"/>
              </a:buBlip>
              <a:defRPr sz="2600">
                <a:latin typeface="Calisto MT"/>
                <a:ea typeface="Calisto MT"/>
                <a:cs typeface="Calisto MT"/>
                <a:sym typeface="Calisto MT"/>
              </a:defRPr>
            </a:pPr>
            <a:r>
              <a:t>Magen mot bollen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4"/>
              </a:buBlip>
              <a:defRPr sz="2600">
                <a:latin typeface="Calisto MT"/>
                <a:ea typeface="Calisto MT"/>
                <a:cs typeface="Calisto MT"/>
                <a:sym typeface="Calisto MT"/>
              </a:defRPr>
            </a:pPr>
            <a:r>
              <a:t>Är en tuff vakt i ”kinesiska muren”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4"/>
              </a:buBlip>
              <a:defRPr sz="2600">
                <a:latin typeface="Calisto MT"/>
                <a:ea typeface="Calisto MT"/>
                <a:cs typeface="Calisto MT"/>
                <a:sym typeface="Calisto MT"/>
              </a:defRPr>
            </a:pPr>
            <a:r>
              <a:t>Åker mycket baklänges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4"/>
              </a:buBlip>
              <a:defRPr sz="2600">
                <a:latin typeface="Calisto MT"/>
                <a:ea typeface="Calisto MT"/>
                <a:cs typeface="Calisto MT"/>
                <a:sym typeface="Calisto MT"/>
              </a:defRPr>
            </a:pPr>
            <a:r>
              <a:t>Jobbar hem när motståndarna har bollen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4"/>
              </a:buBlip>
              <a:defRPr sz="2600">
                <a:latin typeface="Calisto MT"/>
                <a:ea typeface="Calisto MT"/>
                <a:cs typeface="Calisto MT"/>
                <a:sym typeface="Calisto MT"/>
              </a:defRPr>
            </a:pPr>
            <a:r>
              <a:t>Styr ut motståndarna mot kanten</a:t>
            </a:r>
          </a:p>
          <a:p>
            <a:pPr algn="l">
              <a:lnSpc>
                <a:spcPct val="120000"/>
              </a:lnSpc>
              <a:defRPr sz="2600">
                <a:latin typeface="Calisto MT"/>
                <a:ea typeface="Calisto MT"/>
                <a:cs typeface="Calisto MT"/>
                <a:sym typeface="Calisto MT"/>
              </a:defRPr>
            </a:pPr>
            <a:endParaRPr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4"/>
              </a:buBlip>
              <a:defRPr sz="2600">
                <a:latin typeface="Calisto MT"/>
                <a:ea typeface="Calisto MT"/>
                <a:cs typeface="Calisto MT"/>
                <a:sym typeface="Calisto MT"/>
              </a:defRPr>
            </a:pPr>
            <a:r>
              <a:t>Går in i närkamp med två händer på klubban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4"/>
              </a:buBlip>
              <a:defRPr sz="2600">
                <a:latin typeface="Calisto MT"/>
                <a:ea typeface="Calisto MT"/>
                <a:cs typeface="Calisto MT"/>
                <a:sym typeface="Calisto MT"/>
              </a:defRPr>
            </a:pPr>
            <a:r>
              <a:t>Markerar motståndare om de är i straffområdet</a:t>
            </a:r>
          </a:p>
          <a:p>
            <a:pPr algn="l">
              <a:lnSpc>
                <a:spcPct val="120000"/>
              </a:lnSpc>
              <a:defRPr sz="3300"/>
            </a:pPr>
            <a:endParaRPr/>
          </a:p>
        </p:txBody>
      </p:sp>
      <p:pic>
        <p:nvPicPr>
          <p:cNvPr id="10" name="Picture 2" descr="VSK_Logga_555.jpg">
            <a:extLst>
              <a:ext uri="{FF2B5EF4-FFF2-40B4-BE49-F238E27FC236}">
                <a16:creationId xmlns:a16="http://schemas.microsoft.com/office/drawing/2014/main" id="{658D1FDF-4D0A-47F6-BDA4-6D571CDBB58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88" y="6113"/>
            <a:ext cx="1219200" cy="878501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952500" y="444500"/>
            <a:ext cx="6875066" cy="1313061"/>
          </a:xfrm>
          <a:prstGeom prst="rect">
            <a:avLst/>
          </a:prstGeom>
        </p:spPr>
        <p:txBody>
          <a:bodyPr/>
          <a:lstStyle>
            <a:lvl1pPr defTabSz="473201">
              <a:defRPr sz="6480"/>
            </a:lvl1pPr>
          </a:lstStyle>
          <a:p>
            <a:r>
              <a:t>Vad gör en libero?</a:t>
            </a:r>
          </a:p>
        </p:txBody>
      </p:sp>
      <p:sp>
        <p:nvSpPr>
          <p:cNvPr id="165" name="Shape 165"/>
          <p:cNvSpPr/>
          <p:nvPr/>
        </p:nvSpPr>
        <p:spPr>
          <a:xfrm>
            <a:off x="370611" y="2321840"/>
            <a:ext cx="7809135" cy="6862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3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Uppspel</a:t>
            </a:r>
            <a:r>
              <a:rPr dirty="0"/>
              <a:t> </a:t>
            </a:r>
            <a:r>
              <a:rPr lang="sv-SE" dirty="0"/>
              <a:t>–</a:t>
            </a:r>
            <a:r>
              <a:rPr dirty="0"/>
              <a:t> </a:t>
            </a:r>
            <a:r>
              <a:rPr lang="sv-SE" dirty="0"/>
              <a:t>säkrar upp och är alltid med på tillbaka spel</a:t>
            </a:r>
            <a:endParaRPr dirty="0"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3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Fördelar</a:t>
            </a:r>
            <a:r>
              <a:rPr dirty="0"/>
              <a:t> boll </a:t>
            </a:r>
            <a:r>
              <a:rPr dirty="0" err="1"/>
              <a:t>ut</a:t>
            </a:r>
            <a:r>
              <a:rPr dirty="0"/>
              <a:t> till </a:t>
            </a:r>
            <a:r>
              <a:rPr dirty="0" err="1"/>
              <a:t>kantspelare</a:t>
            </a:r>
            <a:r>
              <a:rPr dirty="0"/>
              <a:t>/forward 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3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Göra</a:t>
            </a:r>
            <a:r>
              <a:rPr dirty="0"/>
              <a:t> </a:t>
            </a:r>
            <a:r>
              <a:rPr dirty="0" err="1"/>
              <a:t>överlämning</a:t>
            </a:r>
            <a:r>
              <a:rPr dirty="0"/>
              <a:t> med back/</a:t>
            </a:r>
            <a:r>
              <a:rPr dirty="0" err="1"/>
              <a:t>halv</a:t>
            </a:r>
            <a:r>
              <a:rPr dirty="0"/>
              <a:t>/</a:t>
            </a:r>
            <a:r>
              <a:rPr dirty="0" err="1"/>
              <a:t>vinge</a:t>
            </a:r>
            <a:r>
              <a:rPr dirty="0"/>
              <a:t>/</a:t>
            </a:r>
            <a:r>
              <a:rPr dirty="0" err="1"/>
              <a:t>mittf</a:t>
            </a:r>
            <a:endParaRPr dirty="0"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3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Följer</a:t>
            </a:r>
            <a:r>
              <a:rPr dirty="0"/>
              <a:t> med </a:t>
            </a:r>
            <a:r>
              <a:rPr dirty="0" err="1"/>
              <a:t>upp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bit </a:t>
            </a:r>
            <a:r>
              <a:rPr dirty="0" err="1"/>
              <a:t>när</a:t>
            </a:r>
            <a:r>
              <a:rPr dirty="0"/>
              <a:t> vi </a:t>
            </a:r>
            <a:r>
              <a:rPr dirty="0" err="1"/>
              <a:t>anfaller</a:t>
            </a:r>
            <a:r>
              <a:rPr dirty="0"/>
              <a:t> - </a:t>
            </a:r>
            <a:r>
              <a:rPr dirty="0" err="1"/>
              <a:t>passningsalternativ</a:t>
            </a:r>
            <a:r>
              <a:rPr dirty="0"/>
              <a:t> </a:t>
            </a:r>
            <a:r>
              <a:rPr dirty="0" err="1"/>
              <a:t>bakåt</a:t>
            </a:r>
            <a:endParaRPr dirty="0"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3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/>
              <a:t>Ropar </a:t>
            </a:r>
            <a:r>
              <a:rPr dirty="0" err="1"/>
              <a:t>när</a:t>
            </a:r>
            <a:r>
              <a:rPr dirty="0"/>
              <a:t> </a:t>
            </a:r>
            <a:r>
              <a:rPr dirty="0" err="1"/>
              <a:t>kompisarna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spela</a:t>
            </a:r>
            <a:r>
              <a:rPr dirty="0"/>
              <a:t> hem</a:t>
            </a:r>
          </a:p>
          <a:p>
            <a:pPr algn="l">
              <a:lnSpc>
                <a:spcPct val="120000"/>
              </a:lnSpc>
              <a:defRPr sz="2300">
                <a:latin typeface="Calisto MT"/>
                <a:ea typeface="Calisto MT"/>
                <a:cs typeface="Calisto MT"/>
                <a:sym typeface="Calisto MT"/>
              </a:defRPr>
            </a:pPr>
            <a:endParaRPr dirty="0"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3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/>
              <a:t>Magen mot </a:t>
            </a:r>
            <a:r>
              <a:rPr dirty="0" err="1"/>
              <a:t>bollen</a:t>
            </a:r>
            <a:endParaRPr dirty="0"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3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Är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tuff </a:t>
            </a:r>
            <a:r>
              <a:rPr dirty="0" err="1"/>
              <a:t>vakt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”</a:t>
            </a:r>
            <a:r>
              <a:rPr dirty="0" err="1"/>
              <a:t>kinesiska</a:t>
            </a:r>
            <a:r>
              <a:rPr dirty="0"/>
              <a:t> </a:t>
            </a:r>
            <a:r>
              <a:rPr dirty="0" err="1"/>
              <a:t>muren</a:t>
            </a:r>
            <a:r>
              <a:rPr dirty="0"/>
              <a:t>”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3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Åker</a:t>
            </a:r>
            <a:r>
              <a:rPr dirty="0"/>
              <a:t> </a:t>
            </a:r>
            <a:r>
              <a:rPr dirty="0" err="1"/>
              <a:t>mycket</a:t>
            </a:r>
            <a:r>
              <a:rPr dirty="0"/>
              <a:t> </a:t>
            </a:r>
            <a:r>
              <a:rPr dirty="0" err="1"/>
              <a:t>baklänges</a:t>
            </a:r>
            <a:endParaRPr dirty="0"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3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Jobbar</a:t>
            </a:r>
            <a:r>
              <a:rPr dirty="0"/>
              <a:t> hem </a:t>
            </a:r>
            <a:r>
              <a:rPr dirty="0" err="1"/>
              <a:t>när</a:t>
            </a:r>
            <a:r>
              <a:rPr dirty="0"/>
              <a:t> </a:t>
            </a:r>
            <a:r>
              <a:rPr dirty="0" err="1"/>
              <a:t>motståndarna</a:t>
            </a:r>
            <a:r>
              <a:rPr dirty="0"/>
              <a:t> har </a:t>
            </a:r>
            <a:r>
              <a:rPr dirty="0" err="1"/>
              <a:t>bollen</a:t>
            </a:r>
            <a:endParaRPr dirty="0"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3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/>
              <a:t>Styr </a:t>
            </a:r>
            <a:r>
              <a:rPr dirty="0" err="1"/>
              <a:t>ut</a:t>
            </a:r>
            <a:r>
              <a:rPr dirty="0"/>
              <a:t> </a:t>
            </a:r>
            <a:r>
              <a:rPr dirty="0" err="1"/>
              <a:t>motståndarna</a:t>
            </a:r>
            <a:r>
              <a:rPr dirty="0"/>
              <a:t> mot </a:t>
            </a:r>
            <a:r>
              <a:rPr dirty="0" err="1"/>
              <a:t>kanten</a:t>
            </a:r>
            <a:endParaRPr dirty="0"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3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Går</a:t>
            </a:r>
            <a:r>
              <a:rPr dirty="0"/>
              <a:t> in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närkamp</a:t>
            </a:r>
            <a:r>
              <a:rPr dirty="0"/>
              <a:t> med </a:t>
            </a:r>
            <a:r>
              <a:rPr dirty="0" err="1"/>
              <a:t>två</a:t>
            </a:r>
            <a:r>
              <a:rPr dirty="0"/>
              <a:t> </a:t>
            </a:r>
            <a:r>
              <a:rPr dirty="0" err="1"/>
              <a:t>händer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klubban</a:t>
            </a:r>
            <a:endParaRPr dirty="0"/>
          </a:p>
          <a:p>
            <a:pPr algn="l">
              <a:lnSpc>
                <a:spcPct val="120000"/>
              </a:lnSpc>
              <a:defRPr sz="2300">
                <a:latin typeface="Calisto MT"/>
                <a:ea typeface="Calisto MT"/>
                <a:cs typeface="Calisto MT"/>
                <a:sym typeface="Calisto MT"/>
              </a:defRPr>
            </a:pPr>
            <a:endParaRPr dirty="0"/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300">
                <a:latin typeface="Calisto MT"/>
                <a:ea typeface="Calisto MT"/>
                <a:cs typeface="Calisto MT"/>
                <a:sym typeface="Calisto MT"/>
              </a:defRPr>
            </a:pPr>
            <a:r>
              <a:rPr lang="sv-SE" dirty="0"/>
              <a:t>Mycket snack för att hjälpa hela laget</a:t>
            </a:r>
          </a:p>
          <a:p>
            <a:pPr marL="444500" indent="-444500" algn="l">
              <a:lnSpc>
                <a:spcPct val="120000"/>
              </a:lnSpc>
              <a:buSzPct val="45000"/>
              <a:buBlip>
                <a:blip r:embed="rId2"/>
              </a:buBlip>
              <a:defRPr sz="2300">
                <a:latin typeface="Calisto MT"/>
                <a:ea typeface="Calisto MT"/>
                <a:cs typeface="Calisto MT"/>
                <a:sym typeface="Calisto MT"/>
              </a:defRPr>
            </a:pPr>
            <a:r>
              <a:rPr dirty="0" err="1"/>
              <a:t>Åker</a:t>
            </a:r>
            <a:r>
              <a:rPr dirty="0"/>
              <a:t> </a:t>
            </a:r>
            <a:r>
              <a:rPr dirty="0" err="1"/>
              <a:t>skridskor</a:t>
            </a:r>
            <a:r>
              <a:rPr dirty="0"/>
              <a:t> </a:t>
            </a:r>
            <a:r>
              <a:rPr dirty="0" err="1"/>
              <a:t>hela</a:t>
            </a:r>
            <a:r>
              <a:rPr dirty="0"/>
              <a:t> </a:t>
            </a:r>
            <a:r>
              <a:rPr dirty="0" err="1"/>
              <a:t>tiden</a:t>
            </a:r>
            <a:endParaRPr dirty="0"/>
          </a:p>
        </p:txBody>
      </p:sp>
      <p:pic>
        <p:nvPicPr>
          <p:cNvPr id="166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0769" y="3423336"/>
            <a:ext cx="3286759" cy="4659527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9284481" y="5572621"/>
            <a:ext cx="2059336" cy="2349352"/>
          </a:xfrm>
          <a:prstGeom prst="roundRect">
            <a:avLst>
              <a:gd name="adj" fmla="val 12105"/>
            </a:avLst>
          </a:prstGeom>
          <a:solidFill>
            <a:schemeClr val="accent4">
              <a:hueOff val="384618"/>
              <a:satOff val="3869"/>
              <a:lumOff val="5802"/>
              <a:alpha val="17373"/>
            </a:schemeClr>
          </a:solidFill>
          <a:ln w="50800">
            <a:solidFill>
              <a:schemeClr val="accent1">
                <a:hueOff val="273562"/>
                <a:satOff val="2937"/>
                <a:lumOff val="-22233"/>
                <a:alpha val="17373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 rot="21572717">
            <a:off x="8607593" y="8121708"/>
            <a:ext cx="3189689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"/>
            </a:lvl1pPr>
          </a:lstStyle>
          <a:p>
            <a:r>
              <a:t>Rör sig mest inom detta område</a:t>
            </a:r>
          </a:p>
        </p:txBody>
      </p:sp>
      <p:pic>
        <p:nvPicPr>
          <p:cNvPr id="169" name="Skärmavbild 2019-12-07 kl. 13.23.3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037" y="119360"/>
            <a:ext cx="2336801" cy="317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7713278" y="1386383"/>
            <a:ext cx="2331847" cy="98778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pic>
        <p:nvPicPr>
          <p:cNvPr id="9" name="Picture 2" descr="VSK_Logga_555.jpg">
            <a:extLst>
              <a:ext uri="{FF2B5EF4-FFF2-40B4-BE49-F238E27FC236}">
                <a16:creationId xmlns:a16="http://schemas.microsoft.com/office/drawing/2014/main" id="{7CD3CAD6-6F46-4BDA-AB6E-CFF53B3E724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288" y="6113"/>
            <a:ext cx="1219200" cy="878501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1172</Words>
  <Application>Microsoft Office PowerPoint</Application>
  <PresentationFormat>Anpassad</PresentationFormat>
  <Paragraphs>228</Paragraphs>
  <Slides>14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Calisto MT</vt:lpstr>
      <vt:lpstr>Helvetica</vt:lpstr>
      <vt:lpstr>Helvetica Light</vt:lpstr>
      <vt:lpstr>Helvetica Neue</vt:lpstr>
      <vt:lpstr>White</vt:lpstr>
      <vt:lpstr>Dagens fokus</vt:lpstr>
      <vt:lpstr>PowerPoint-presentation</vt:lpstr>
      <vt:lpstr>Vad gör en forward?</vt:lpstr>
      <vt:lpstr>Vad gör en vinge?</vt:lpstr>
      <vt:lpstr>Vad gör en offensiv mittfältare?</vt:lpstr>
      <vt:lpstr>Vad gör en defensiv mittfältare?</vt:lpstr>
      <vt:lpstr>Vad gör en halv (ytterback)?</vt:lpstr>
      <vt:lpstr>Vad gör en back?</vt:lpstr>
      <vt:lpstr>Vad gör en libero?</vt:lpstr>
      <vt:lpstr>Vad gör en målvakt?</vt:lpstr>
      <vt:lpstr>Grunder i defensiven?</vt:lpstr>
      <vt:lpstr>Grunder i offensiven?</vt:lpstr>
      <vt:lpstr>Hörnor</vt:lpstr>
      <vt:lpstr>Offside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Daniel Kolsmyr</cp:lastModifiedBy>
  <cp:revision>3</cp:revision>
  <dcterms:modified xsi:type="dcterms:W3CDTF">2021-10-01T21:37:17Z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3c527d9-c67c-4119-b575-7f0595879d4f_Enabled">
    <vt:lpwstr>True</vt:lpwstr>
  </property>
  <property fmtid="{D5CDD505-2E9C-101B-9397-08002B2CF9AE}" pid="3" name="MSIP_Label_93c527d9-c67c-4119-b575-7f0595879d4f_SiteId">
    <vt:lpwstr>8cd17d6b-a88b-419c-865c-16be53db86f1</vt:lpwstr>
  </property>
  <property fmtid="{D5CDD505-2E9C-101B-9397-08002B2CF9AE}" pid="4" name="MSIP_Label_93c527d9-c67c-4119-b575-7f0595879d4f_Owner">
    <vt:lpwstr>daniel.kolsmyr@solidpark.se</vt:lpwstr>
  </property>
  <property fmtid="{D5CDD505-2E9C-101B-9397-08002B2CF9AE}" pid="5" name="MSIP_Label_93c527d9-c67c-4119-b575-7f0595879d4f_SetDate">
    <vt:lpwstr>2019-12-08T00:04:12.5674433Z</vt:lpwstr>
  </property>
  <property fmtid="{D5CDD505-2E9C-101B-9397-08002B2CF9AE}" pid="6" name="MSIP_Label_93c527d9-c67c-4119-b575-7f0595879d4f_Name">
    <vt:lpwstr>Allmänt</vt:lpwstr>
  </property>
  <property fmtid="{D5CDD505-2E9C-101B-9397-08002B2CF9AE}" pid="7" name="MSIP_Label_93c527d9-c67c-4119-b575-7f0595879d4f_Application">
    <vt:lpwstr>Microsoft Azure Information Protection</vt:lpwstr>
  </property>
  <property fmtid="{D5CDD505-2E9C-101B-9397-08002B2CF9AE}" pid="8" name="MSIP_Label_93c527d9-c67c-4119-b575-7f0595879d4f_ActionId">
    <vt:lpwstr>8b72c33c-42c1-4924-a00b-f5da25cdeeae</vt:lpwstr>
  </property>
  <property fmtid="{D5CDD505-2E9C-101B-9397-08002B2CF9AE}" pid="9" name="MSIP_Label_93c527d9-c67c-4119-b575-7f0595879d4f_Extended_MSFT_Method">
    <vt:lpwstr>Automatic</vt:lpwstr>
  </property>
  <property fmtid="{D5CDD505-2E9C-101B-9397-08002B2CF9AE}" pid="10" name="Sensitivity">
    <vt:lpwstr>Allmänt</vt:lpwstr>
  </property>
</Properties>
</file>